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legreya Sans SC"/>
      <p:bold r:id="rId26"/>
      <p:boldItalic r:id="rId27"/>
    </p:embeddedFont>
    <p:embeddedFont>
      <p:font typeface="Alice"/>
      <p:regular r:id="rId28"/>
    </p:embeddedFont>
    <p:embeddedFont>
      <p:font typeface="Alegreya Sans SC Medium"/>
      <p:regular r:id="rId29"/>
      <p:bold r:id="rId30"/>
      <p:italic r:id="rId31"/>
      <p:boldItalic r:id="rId32"/>
    </p:embeddedFont>
    <p:embeddedFont>
      <p:font typeface="Sanchez"/>
      <p:regular r:id="rId33"/>
      <p: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legreyaSansSC-bold.fntdata"/><Relationship Id="rId25" Type="http://schemas.openxmlformats.org/officeDocument/2006/relationships/slide" Target="slides/slide20.xml"/><Relationship Id="rId28" Type="http://schemas.openxmlformats.org/officeDocument/2006/relationships/font" Target="fonts/Alice-regular.fntdata"/><Relationship Id="rId27" Type="http://schemas.openxmlformats.org/officeDocument/2006/relationships/font" Target="fonts/AlegreyaSansSC-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legreyaSansSCMedium-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legreyaSansSCMedium-italic.fntdata"/><Relationship Id="rId30" Type="http://schemas.openxmlformats.org/officeDocument/2006/relationships/font" Target="fonts/AlegreyaSansSCMedium-bold.fntdata"/><Relationship Id="rId11" Type="http://schemas.openxmlformats.org/officeDocument/2006/relationships/slide" Target="slides/slide6.xml"/><Relationship Id="rId33" Type="http://schemas.openxmlformats.org/officeDocument/2006/relationships/font" Target="fonts/Sanchez-regular.fntdata"/><Relationship Id="rId10" Type="http://schemas.openxmlformats.org/officeDocument/2006/relationships/slide" Target="slides/slide5.xml"/><Relationship Id="rId32" Type="http://schemas.openxmlformats.org/officeDocument/2006/relationships/font" Target="fonts/AlegreyaSansSCMedium-boldItalic.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Sanchez-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 name="Shape 28"/>
        <p:cNvGrpSpPr/>
        <p:nvPr/>
      </p:nvGrpSpPr>
      <p:grpSpPr>
        <a:xfrm>
          <a:off x="0" y="0"/>
          <a:ext cx="0" cy="0"/>
          <a:chOff x="0" y="0"/>
          <a:chExt cx="0" cy="0"/>
        </a:xfrm>
      </p:grpSpPr>
      <p:sp>
        <p:nvSpPr>
          <p:cNvPr id="29" name="Google Shape;2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idx="1" type="subTitle"/>
          </p:nvPr>
        </p:nvSpPr>
        <p:spPr>
          <a:xfrm>
            <a:off x="4336600" y="2179525"/>
            <a:ext cx="7772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1" name="Google Shape;11;p3"/>
          <p:cNvSpPr txBox="1"/>
          <p:nvPr>
            <p:ph type="title"/>
          </p:nvPr>
        </p:nvSpPr>
        <p:spPr>
          <a:xfrm>
            <a:off x="269550" y="817875"/>
            <a:ext cx="171393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9000"/>
              <a:buFont typeface="Alice"/>
              <a:buNone/>
              <a:defRPr i="0" sz="9000" u="none" cap="none" strike="noStrike">
                <a:solidFill>
                  <a:schemeClr val="dk1"/>
                </a:solidFill>
                <a:latin typeface="Alice"/>
                <a:ea typeface="Alice"/>
                <a:cs typeface="Alice"/>
                <a:sym typeface="Alic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 name="Shape 12"/>
        <p:cNvGrpSpPr/>
        <p:nvPr/>
      </p:nvGrpSpPr>
      <p:grpSpPr>
        <a:xfrm>
          <a:off x="0" y="0"/>
          <a:ext cx="0" cy="0"/>
          <a:chOff x="0" y="0"/>
          <a:chExt cx="0" cy="0"/>
        </a:xfrm>
      </p:grpSpPr>
      <p:sp>
        <p:nvSpPr>
          <p:cNvPr id="13" name="Google Shape;13;p4"/>
          <p:cNvSpPr txBox="1"/>
          <p:nvPr>
            <p:ph type="title"/>
          </p:nvPr>
        </p:nvSpPr>
        <p:spPr>
          <a:xfrm>
            <a:off x="269550" y="817875"/>
            <a:ext cx="17139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4"/>
          <p:cNvSpPr txBox="1"/>
          <p:nvPr>
            <p:ph idx="1" type="body"/>
          </p:nvPr>
        </p:nvSpPr>
        <p:spPr>
          <a:xfrm>
            <a:off x="1900000" y="32491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5"/>
          <p:cNvSpPr txBox="1"/>
          <p:nvPr>
            <p:ph type="title"/>
          </p:nvPr>
        </p:nvSpPr>
        <p:spPr>
          <a:xfrm>
            <a:off x="269550" y="817875"/>
            <a:ext cx="171393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9000"/>
              <a:buFont typeface="Alice"/>
              <a:buNone/>
              <a:defRPr i="0" sz="9000" u="none" cap="none" strike="noStrike">
                <a:solidFill>
                  <a:schemeClr val="dk1"/>
                </a:solidFill>
                <a:latin typeface="Alice"/>
                <a:ea typeface="Alice"/>
                <a:cs typeface="Alice"/>
                <a:sym typeface="Alic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7" name="Google Shape;17;p5"/>
          <p:cNvSpPr txBox="1"/>
          <p:nvPr>
            <p:ph idx="1" type="body"/>
          </p:nvPr>
        </p:nvSpPr>
        <p:spPr>
          <a:xfrm>
            <a:off x="1900000" y="3249125"/>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 name="Shape 18"/>
        <p:cNvGrpSpPr/>
        <p:nvPr/>
      </p:nvGrpSpPr>
      <p:grpSpPr>
        <a:xfrm>
          <a:off x="0" y="0"/>
          <a:ext cx="0" cy="0"/>
          <a:chOff x="0" y="0"/>
          <a:chExt cx="0" cy="0"/>
        </a:xfrm>
      </p:grpSpPr>
      <p:sp>
        <p:nvSpPr>
          <p:cNvPr id="19" name="Google Shape;19;p6"/>
          <p:cNvSpPr txBox="1"/>
          <p:nvPr>
            <p:ph type="title"/>
          </p:nvPr>
        </p:nvSpPr>
        <p:spPr>
          <a:xfrm>
            <a:off x="269550" y="817875"/>
            <a:ext cx="17139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6"/>
          <p:cNvSpPr txBox="1"/>
          <p:nvPr>
            <p:ph idx="1" type="body"/>
          </p:nvPr>
        </p:nvSpPr>
        <p:spPr>
          <a:xfrm>
            <a:off x="3965425" y="2880513"/>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1" name="Google Shape;21;p6"/>
          <p:cNvSpPr txBox="1"/>
          <p:nvPr>
            <p:ph idx="2" type="body"/>
          </p:nvPr>
        </p:nvSpPr>
        <p:spPr>
          <a:xfrm>
            <a:off x="8156425" y="2880513"/>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7"/>
          <p:cNvSpPr txBox="1"/>
          <p:nvPr>
            <p:ph type="title"/>
          </p:nvPr>
        </p:nvSpPr>
        <p:spPr>
          <a:xfrm>
            <a:off x="269550" y="817875"/>
            <a:ext cx="17139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4" name="Shape 24"/>
        <p:cNvGrpSpPr/>
        <p:nvPr/>
      </p:nvGrpSpPr>
      <p:grpSpPr>
        <a:xfrm>
          <a:off x="0" y="0"/>
          <a:ext cx="0" cy="0"/>
          <a:chOff x="0" y="0"/>
          <a:chExt cx="0" cy="0"/>
        </a:xfrm>
      </p:grpSpPr>
      <p:sp>
        <p:nvSpPr>
          <p:cNvPr id="25" name="Google Shape;25;p8"/>
          <p:cNvSpPr/>
          <p:nvPr>
            <p:ph idx="2" type="pic"/>
          </p:nvPr>
        </p:nvSpPr>
        <p:spPr>
          <a:xfrm>
            <a:off x="8811105" y="3026575"/>
            <a:ext cx="7986300" cy="5989800"/>
          </a:xfrm>
          <a:prstGeom prst="rect">
            <a:avLst/>
          </a:prstGeom>
          <a:noFill/>
          <a:ln>
            <a:noFill/>
          </a:ln>
        </p:spPr>
      </p:sp>
      <p:sp>
        <p:nvSpPr>
          <p:cNvPr id="26" name="Google Shape;26;p8"/>
          <p:cNvSpPr txBox="1"/>
          <p:nvPr>
            <p:ph type="title"/>
          </p:nvPr>
        </p:nvSpPr>
        <p:spPr>
          <a:xfrm>
            <a:off x="269550" y="817875"/>
            <a:ext cx="171393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 name="Google Shape;27;p8"/>
          <p:cNvSpPr txBox="1"/>
          <p:nvPr>
            <p:ph idx="1" type="body"/>
          </p:nvPr>
        </p:nvSpPr>
        <p:spPr>
          <a:xfrm>
            <a:off x="1900000" y="3249125"/>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9550" y="817875"/>
            <a:ext cx="171393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9000"/>
              <a:buFont typeface="Alice"/>
              <a:buNone/>
              <a:defRPr i="0" sz="9000" u="none" cap="none" strike="noStrike">
                <a:solidFill>
                  <a:schemeClr val="dk1"/>
                </a:solidFill>
                <a:latin typeface="Alice"/>
                <a:ea typeface="Alice"/>
                <a:cs typeface="Alice"/>
                <a:sym typeface="Alic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521000" y="274895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SzPts val="3200"/>
              <a:buFont typeface="Sanchez"/>
              <a:buChar char="•"/>
              <a:defRPr i="0" sz="3200" u="none" cap="none" strike="noStrike">
                <a:latin typeface="Sanchez"/>
                <a:ea typeface="Sanchez"/>
                <a:cs typeface="Sanchez"/>
                <a:sym typeface="Sanchez"/>
              </a:defRPr>
            </a:lvl1pPr>
            <a:lvl2pPr indent="-406400" lvl="1" marL="914400" marR="0" rtl="0" algn="l">
              <a:spcBef>
                <a:spcPts val="560"/>
              </a:spcBef>
              <a:spcAft>
                <a:spcPts val="0"/>
              </a:spcAft>
              <a:buSzPts val="2800"/>
              <a:buFont typeface="Sanchez"/>
              <a:buChar char="–"/>
              <a:defRPr i="0" sz="2800" u="none" cap="none" strike="noStrike">
                <a:latin typeface="Sanchez"/>
                <a:ea typeface="Sanchez"/>
                <a:cs typeface="Sanchez"/>
                <a:sym typeface="Sanchez"/>
              </a:defRPr>
            </a:lvl2pPr>
            <a:lvl3pPr indent="-381000" lvl="2" marL="1371600" marR="0" rtl="0" algn="l">
              <a:spcBef>
                <a:spcPts val="480"/>
              </a:spcBef>
              <a:spcAft>
                <a:spcPts val="0"/>
              </a:spcAft>
              <a:buSzPts val="2400"/>
              <a:buFont typeface="Sanchez"/>
              <a:buChar char="•"/>
              <a:defRPr i="0" sz="2400" u="none" cap="none" strike="noStrike">
                <a:latin typeface="Sanchez"/>
                <a:ea typeface="Sanchez"/>
                <a:cs typeface="Sanchez"/>
                <a:sym typeface="Sanchez"/>
              </a:defRPr>
            </a:lvl3pPr>
            <a:lvl4pPr indent="-355600" lvl="3" marL="1828800" marR="0" rtl="0" algn="l">
              <a:spcBef>
                <a:spcPts val="400"/>
              </a:spcBef>
              <a:spcAft>
                <a:spcPts val="0"/>
              </a:spcAft>
              <a:buSzPts val="2000"/>
              <a:buFont typeface="Sanchez"/>
              <a:buChar char="–"/>
              <a:defRPr i="0" sz="2000" u="none" cap="none" strike="noStrike">
                <a:latin typeface="Sanchez"/>
                <a:ea typeface="Sanchez"/>
                <a:cs typeface="Sanchez"/>
                <a:sym typeface="Sanchez"/>
              </a:defRPr>
            </a:lvl4pPr>
            <a:lvl5pPr indent="-355600" lvl="4" marL="2286000" marR="0" rtl="0" algn="l">
              <a:spcBef>
                <a:spcPts val="400"/>
              </a:spcBef>
              <a:spcAft>
                <a:spcPts val="0"/>
              </a:spcAft>
              <a:buSzPts val="2000"/>
              <a:buFont typeface="Sanchez"/>
              <a:buChar char="»"/>
              <a:defRPr i="0" sz="2000" u="none" cap="none" strike="noStrike">
                <a:latin typeface="Sanchez"/>
                <a:ea typeface="Sanchez"/>
                <a:cs typeface="Sanchez"/>
                <a:sym typeface="Sanchez"/>
              </a:defRPr>
            </a:lvl5pPr>
            <a:lvl6pPr indent="-355600" lvl="5" marL="2743200" marR="0" rtl="0" algn="l">
              <a:spcBef>
                <a:spcPts val="400"/>
              </a:spcBef>
              <a:spcAft>
                <a:spcPts val="0"/>
              </a:spcAft>
              <a:buSzPts val="2000"/>
              <a:buFont typeface="Sanchez"/>
              <a:buChar char="•"/>
              <a:defRPr i="0" sz="2000" u="none" cap="none" strike="noStrike">
                <a:latin typeface="Sanchez"/>
                <a:ea typeface="Sanchez"/>
                <a:cs typeface="Sanchez"/>
                <a:sym typeface="Sanchez"/>
              </a:defRPr>
            </a:lvl6pPr>
            <a:lvl7pPr indent="-355600" lvl="6" marL="3200400" marR="0" rtl="0" algn="l">
              <a:spcBef>
                <a:spcPts val="400"/>
              </a:spcBef>
              <a:spcAft>
                <a:spcPts val="0"/>
              </a:spcAft>
              <a:buSzPts val="2000"/>
              <a:buFont typeface="Sanchez"/>
              <a:buChar char="•"/>
              <a:defRPr i="0" sz="2000" u="none" cap="none" strike="noStrike">
                <a:latin typeface="Sanchez"/>
                <a:ea typeface="Sanchez"/>
                <a:cs typeface="Sanchez"/>
                <a:sym typeface="Sanchez"/>
              </a:defRPr>
            </a:lvl7pPr>
            <a:lvl8pPr indent="-355600" lvl="7" marL="3657600" marR="0" rtl="0" algn="l">
              <a:spcBef>
                <a:spcPts val="400"/>
              </a:spcBef>
              <a:spcAft>
                <a:spcPts val="0"/>
              </a:spcAft>
              <a:buSzPts val="2000"/>
              <a:buFont typeface="Sanchez"/>
              <a:buChar char="•"/>
              <a:defRPr i="0" sz="2000" u="none" cap="none" strike="noStrike">
                <a:latin typeface="Sanchez"/>
                <a:ea typeface="Sanchez"/>
                <a:cs typeface="Sanchez"/>
                <a:sym typeface="Sanchez"/>
              </a:defRPr>
            </a:lvl8pPr>
            <a:lvl9pPr indent="-355600" lvl="8" marL="4114800" marR="0" rtl="0" algn="l">
              <a:spcBef>
                <a:spcPts val="400"/>
              </a:spcBef>
              <a:spcAft>
                <a:spcPts val="0"/>
              </a:spcAft>
              <a:buSzPts val="2000"/>
              <a:buFont typeface="Sanchez"/>
              <a:buChar char="•"/>
              <a:defRPr i="0" sz="2000" u="none" cap="none" strike="noStrike">
                <a:latin typeface="Sanchez"/>
                <a:ea typeface="Sanchez"/>
                <a:cs typeface="Sanchez"/>
                <a:sym typeface="Sanchez"/>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33.png"/><Relationship Id="rId5" Type="http://schemas.openxmlformats.org/officeDocument/2006/relationships/image" Target="../media/image29.png"/><Relationship Id="rId6" Type="http://schemas.openxmlformats.org/officeDocument/2006/relationships/image" Target="../media/image28.png"/><Relationship Id="rId7"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20.png"/><Relationship Id="rId6"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2.png"/><Relationship Id="rId5"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40.png"/><Relationship Id="rId5" Type="http://schemas.openxmlformats.org/officeDocument/2006/relationships/image" Target="../media/image51.png"/><Relationship Id="rId6"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48.png"/><Relationship Id="rId5"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7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1.png"/><Relationship Id="rId4" Type="http://schemas.openxmlformats.org/officeDocument/2006/relationships/image" Target="../media/image45.png"/><Relationship Id="rId5" Type="http://schemas.openxmlformats.org/officeDocument/2006/relationships/image" Target="../media/image42.png"/><Relationship Id="rId6" Type="http://schemas.openxmlformats.org/officeDocument/2006/relationships/image" Target="../media/image60.png"/><Relationship Id="rId7"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image" Target="../media/image46.png"/><Relationship Id="rId10" Type="http://schemas.openxmlformats.org/officeDocument/2006/relationships/image" Target="../media/image58.png"/><Relationship Id="rId9" Type="http://schemas.openxmlformats.org/officeDocument/2006/relationships/image" Target="../media/image27.png"/><Relationship Id="rId5" Type="http://schemas.openxmlformats.org/officeDocument/2006/relationships/image" Target="../media/image59.png"/><Relationship Id="rId6" Type="http://schemas.openxmlformats.org/officeDocument/2006/relationships/image" Target="../media/image52.png"/><Relationship Id="rId7" Type="http://schemas.openxmlformats.org/officeDocument/2006/relationships/image" Target="../media/image50.png"/><Relationship Id="rId8" Type="http://schemas.openxmlformats.org/officeDocument/2006/relationships/image" Target="../media/image68.png"/></Relationships>
</file>

<file path=ppt/slides/_rels/slide19.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67.png"/><Relationship Id="rId13" Type="http://schemas.openxmlformats.org/officeDocument/2006/relationships/image" Target="../media/image36.png"/><Relationship Id="rId12"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8.png"/><Relationship Id="rId4" Type="http://schemas.openxmlformats.org/officeDocument/2006/relationships/image" Target="../media/image55.png"/><Relationship Id="rId9" Type="http://schemas.openxmlformats.org/officeDocument/2006/relationships/image" Target="../media/image65.png"/><Relationship Id="rId5" Type="http://schemas.openxmlformats.org/officeDocument/2006/relationships/image" Target="../media/image34.png"/><Relationship Id="rId6" Type="http://schemas.openxmlformats.org/officeDocument/2006/relationships/image" Target="../media/image6.png"/><Relationship Id="rId7" Type="http://schemas.openxmlformats.org/officeDocument/2006/relationships/image" Target="../media/image54.png"/><Relationship Id="rId8"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39.png"/><Relationship Id="rId5"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23.png"/><Relationship Id="rId5"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BCA9"/>
        </a:solidFill>
      </p:bgPr>
    </p:bg>
    <p:spTree>
      <p:nvGrpSpPr>
        <p:cNvPr id="31" name="Shape 31"/>
        <p:cNvGrpSpPr/>
        <p:nvPr/>
      </p:nvGrpSpPr>
      <p:grpSpPr>
        <a:xfrm>
          <a:off x="0" y="0"/>
          <a:ext cx="0" cy="0"/>
          <a:chOff x="0" y="0"/>
          <a:chExt cx="0" cy="0"/>
        </a:xfrm>
      </p:grpSpPr>
      <p:grpSp>
        <p:nvGrpSpPr>
          <p:cNvPr id="32" name="Google Shape;32;p9"/>
          <p:cNvGrpSpPr/>
          <p:nvPr/>
        </p:nvGrpSpPr>
        <p:grpSpPr>
          <a:xfrm>
            <a:off x="726406" y="740173"/>
            <a:ext cx="17041884" cy="8834269"/>
            <a:chOff x="0" y="-47625"/>
            <a:chExt cx="4488397" cy="2326721"/>
          </a:xfrm>
        </p:grpSpPr>
        <p:sp>
          <p:nvSpPr>
            <p:cNvPr id="33" name="Google Shape;33;p9"/>
            <p:cNvSpPr/>
            <p:nvPr/>
          </p:nvSpPr>
          <p:spPr>
            <a:xfrm>
              <a:off x="0" y="0"/>
              <a:ext cx="4488397" cy="2279096"/>
            </a:xfrm>
            <a:custGeom>
              <a:rect b="b" l="l" r="r" t="t"/>
              <a:pathLst>
                <a:path extrusionOk="0" h="2279096" w="4488397">
                  <a:moveTo>
                    <a:pt x="28166" y="0"/>
                  </a:moveTo>
                  <a:lnTo>
                    <a:pt x="4460232" y="0"/>
                  </a:lnTo>
                  <a:cubicBezTo>
                    <a:pt x="4467702" y="0"/>
                    <a:pt x="4474866" y="2967"/>
                    <a:pt x="4480148" y="8250"/>
                  </a:cubicBezTo>
                  <a:cubicBezTo>
                    <a:pt x="4485430" y="13532"/>
                    <a:pt x="4488397" y="20696"/>
                    <a:pt x="4488397" y="28166"/>
                  </a:cubicBezTo>
                  <a:lnTo>
                    <a:pt x="4488397" y="2250930"/>
                  </a:lnTo>
                  <a:cubicBezTo>
                    <a:pt x="4488397" y="2266486"/>
                    <a:pt x="4475787" y="2279096"/>
                    <a:pt x="4460232" y="2279096"/>
                  </a:cubicBezTo>
                  <a:lnTo>
                    <a:pt x="28166" y="2279096"/>
                  </a:lnTo>
                  <a:cubicBezTo>
                    <a:pt x="12610" y="2279096"/>
                    <a:pt x="0" y="2266486"/>
                    <a:pt x="0" y="2250930"/>
                  </a:cubicBezTo>
                  <a:lnTo>
                    <a:pt x="0" y="28166"/>
                  </a:lnTo>
                  <a:cubicBezTo>
                    <a:pt x="0" y="12610"/>
                    <a:pt x="12610" y="0"/>
                    <a:pt x="28166" y="0"/>
                  </a:cubicBezTo>
                  <a:close/>
                </a:path>
              </a:pathLst>
            </a:custGeom>
            <a:solidFill>
              <a:srgbClr val="000000">
                <a:alpha val="0"/>
              </a:srgbClr>
            </a:solidFill>
            <a:ln cap="rnd" cmpd="sng" w="762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 name="Google Shape;34;p9"/>
            <p:cNvSpPr txBox="1"/>
            <p:nvPr/>
          </p:nvSpPr>
          <p:spPr>
            <a:xfrm>
              <a:off x="0" y="-47625"/>
              <a:ext cx="4488397" cy="23267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 name="Google Shape;35;p9"/>
          <p:cNvSpPr/>
          <p:nvPr/>
        </p:nvSpPr>
        <p:spPr>
          <a:xfrm>
            <a:off x="1383238" y="2526886"/>
            <a:ext cx="7199572" cy="5714660"/>
          </a:xfrm>
          <a:custGeom>
            <a:rect b="b" l="l" r="r" t="t"/>
            <a:pathLst>
              <a:path extrusionOk="0" h="5714660" w="7199572">
                <a:moveTo>
                  <a:pt x="0" y="0"/>
                </a:moveTo>
                <a:lnTo>
                  <a:pt x="7199572" y="0"/>
                </a:lnTo>
                <a:lnTo>
                  <a:pt x="7199572" y="5714660"/>
                </a:lnTo>
                <a:lnTo>
                  <a:pt x="0" y="5714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6" name="Google Shape;36;p9"/>
          <p:cNvGrpSpPr/>
          <p:nvPr/>
        </p:nvGrpSpPr>
        <p:grpSpPr>
          <a:xfrm rot="10800000">
            <a:off x="2005931" y="9580073"/>
            <a:ext cx="263525" cy="263525"/>
            <a:chOff x="0" y="0"/>
            <a:chExt cx="812800" cy="812800"/>
          </a:xfrm>
        </p:grpSpPr>
        <p:sp>
          <p:nvSpPr>
            <p:cNvPr id="37" name="Google Shape;3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 name="Google Shape;38;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 name="Google Shape;39;p9"/>
          <p:cNvGrpSpPr/>
          <p:nvPr/>
        </p:nvGrpSpPr>
        <p:grpSpPr>
          <a:xfrm rot="10800000">
            <a:off x="1515001" y="9580073"/>
            <a:ext cx="263525" cy="263525"/>
            <a:chOff x="0" y="0"/>
            <a:chExt cx="812800" cy="812800"/>
          </a:xfrm>
        </p:grpSpPr>
        <p:sp>
          <p:nvSpPr>
            <p:cNvPr id="40" name="Google Shape;4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 name="Google Shape;41;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 name="Google Shape;42;p9"/>
          <p:cNvGrpSpPr/>
          <p:nvPr/>
        </p:nvGrpSpPr>
        <p:grpSpPr>
          <a:xfrm rot="10800000">
            <a:off x="1725516" y="9959174"/>
            <a:ext cx="263525" cy="263525"/>
            <a:chOff x="0" y="0"/>
            <a:chExt cx="812800" cy="812800"/>
          </a:xfrm>
        </p:grpSpPr>
        <p:sp>
          <p:nvSpPr>
            <p:cNvPr id="43" name="Google Shape;4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 name="Google Shape;44;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 name="Google Shape;45;p9"/>
          <p:cNvGrpSpPr/>
          <p:nvPr/>
        </p:nvGrpSpPr>
        <p:grpSpPr>
          <a:xfrm rot="10800000">
            <a:off x="1251476" y="9959174"/>
            <a:ext cx="263525" cy="263525"/>
            <a:chOff x="0" y="0"/>
            <a:chExt cx="812800" cy="812800"/>
          </a:xfrm>
        </p:grpSpPr>
        <p:sp>
          <p:nvSpPr>
            <p:cNvPr id="46" name="Google Shape;4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 name="Google Shape;47;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 name="Google Shape;48;p9"/>
          <p:cNvGrpSpPr/>
          <p:nvPr/>
        </p:nvGrpSpPr>
        <p:grpSpPr>
          <a:xfrm>
            <a:off x="15439231" y="542530"/>
            <a:ext cx="2037229" cy="1286052"/>
            <a:chOff x="0" y="0"/>
            <a:chExt cx="2716305" cy="1714737"/>
          </a:xfrm>
        </p:grpSpPr>
        <p:grpSp>
          <p:nvGrpSpPr>
            <p:cNvPr id="49" name="Google Shape;49;p9"/>
            <p:cNvGrpSpPr/>
            <p:nvPr/>
          </p:nvGrpSpPr>
          <p:grpSpPr>
            <a:xfrm rot="10800000">
              <a:off x="2013134" y="0"/>
              <a:ext cx="703171" cy="703171"/>
              <a:chOff x="0" y="0"/>
              <a:chExt cx="812800" cy="812800"/>
            </a:xfrm>
          </p:grpSpPr>
          <p:sp>
            <p:nvSpPr>
              <p:cNvPr id="50" name="Google Shape;5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 name="Google Shape;51;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 name="Google Shape;52;p9"/>
            <p:cNvGrpSpPr/>
            <p:nvPr/>
          </p:nvGrpSpPr>
          <p:grpSpPr>
            <a:xfrm rot="10800000">
              <a:off x="703171" y="0"/>
              <a:ext cx="703171" cy="703171"/>
              <a:chOff x="0" y="0"/>
              <a:chExt cx="812800" cy="812800"/>
            </a:xfrm>
          </p:grpSpPr>
          <p:sp>
            <p:nvSpPr>
              <p:cNvPr id="53" name="Google Shape;5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 name="Google Shape;54;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 name="Google Shape;55;p9"/>
            <p:cNvGrpSpPr/>
            <p:nvPr/>
          </p:nvGrpSpPr>
          <p:grpSpPr>
            <a:xfrm rot="10800000">
              <a:off x="1264894" y="1011566"/>
              <a:ext cx="703171" cy="703171"/>
              <a:chOff x="0" y="0"/>
              <a:chExt cx="812800" cy="812800"/>
            </a:xfrm>
          </p:grpSpPr>
          <p:sp>
            <p:nvSpPr>
              <p:cNvPr id="56" name="Google Shape;5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 name="Google Shape;57;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 name="Google Shape;58;p9"/>
            <p:cNvGrpSpPr/>
            <p:nvPr/>
          </p:nvGrpSpPr>
          <p:grpSpPr>
            <a:xfrm rot="10800000">
              <a:off x="0" y="1011566"/>
              <a:ext cx="703171" cy="703171"/>
              <a:chOff x="0" y="0"/>
              <a:chExt cx="812800" cy="812800"/>
            </a:xfrm>
          </p:grpSpPr>
          <p:sp>
            <p:nvSpPr>
              <p:cNvPr id="59" name="Google Shape;5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 name="Google Shape;60;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61" name="Google Shape;61;p9"/>
          <p:cNvGrpSpPr/>
          <p:nvPr/>
        </p:nvGrpSpPr>
        <p:grpSpPr>
          <a:xfrm rot="10800000">
            <a:off x="9144000" y="8733360"/>
            <a:ext cx="524940" cy="524940"/>
            <a:chOff x="0" y="0"/>
            <a:chExt cx="812800" cy="812800"/>
          </a:xfrm>
        </p:grpSpPr>
        <p:sp>
          <p:nvSpPr>
            <p:cNvPr id="62" name="Google Shape;6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 name="Google Shape;63;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 name="Google Shape;64;p9"/>
          <p:cNvGrpSpPr/>
          <p:nvPr/>
        </p:nvGrpSpPr>
        <p:grpSpPr>
          <a:xfrm rot="10800000">
            <a:off x="6338963" y="675346"/>
            <a:ext cx="706709" cy="706709"/>
            <a:chOff x="0" y="0"/>
            <a:chExt cx="812800" cy="812800"/>
          </a:xfrm>
        </p:grpSpPr>
        <p:sp>
          <p:nvSpPr>
            <p:cNvPr id="65" name="Google Shape;6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 name="Google Shape;66;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 name="Google Shape;67;p9"/>
          <p:cNvGrpSpPr/>
          <p:nvPr/>
        </p:nvGrpSpPr>
        <p:grpSpPr>
          <a:xfrm rot="10800000">
            <a:off x="-1074483" y="417460"/>
            <a:ext cx="2325959" cy="2325959"/>
            <a:chOff x="0" y="0"/>
            <a:chExt cx="812800" cy="812800"/>
          </a:xfrm>
        </p:grpSpPr>
        <p:sp>
          <p:nvSpPr>
            <p:cNvPr id="68" name="Google Shape;6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 name="Google Shape;69;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0" name="Google Shape;70;p9"/>
          <p:cNvGrpSpPr/>
          <p:nvPr/>
        </p:nvGrpSpPr>
        <p:grpSpPr>
          <a:xfrm rot="10800000">
            <a:off x="16011428" y="7784914"/>
            <a:ext cx="3582911" cy="3582911"/>
            <a:chOff x="0" y="0"/>
            <a:chExt cx="812800" cy="812800"/>
          </a:xfrm>
        </p:grpSpPr>
        <p:sp>
          <p:nvSpPr>
            <p:cNvPr id="71" name="Google Shape;71;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 name="Google Shape;72;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3" name="Google Shape;73;p9"/>
          <p:cNvGrpSpPr/>
          <p:nvPr/>
        </p:nvGrpSpPr>
        <p:grpSpPr>
          <a:xfrm rot="10800000">
            <a:off x="5304790" y="8695520"/>
            <a:ext cx="2939468" cy="2939468"/>
            <a:chOff x="0" y="0"/>
            <a:chExt cx="812800" cy="812800"/>
          </a:xfrm>
        </p:grpSpPr>
        <p:sp>
          <p:nvSpPr>
            <p:cNvPr id="74" name="Google Shape;7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CB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6" name="Google Shape;76;p9"/>
          <p:cNvSpPr/>
          <p:nvPr/>
        </p:nvSpPr>
        <p:spPr>
          <a:xfrm rot="10800000">
            <a:off x="14924261" y="7576900"/>
            <a:ext cx="2758927" cy="2237239"/>
          </a:xfrm>
          <a:custGeom>
            <a:rect b="b" l="l" r="r" t="t"/>
            <a:pathLst>
              <a:path extrusionOk="0" h="2237239" w="2758927">
                <a:moveTo>
                  <a:pt x="0" y="0"/>
                </a:moveTo>
                <a:lnTo>
                  <a:pt x="2758927" y="0"/>
                </a:lnTo>
                <a:lnTo>
                  <a:pt x="2758927" y="2237239"/>
                </a:lnTo>
                <a:lnTo>
                  <a:pt x="0" y="223723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7" name="Google Shape;77;p9"/>
          <p:cNvGrpSpPr/>
          <p:nvPr/>
        </p:nvGrpSpPr>
        <p:grpSpPr>
          <a:xfrm>
            <a:off x="10676206" y="6783500"/>
            <a:ext cx="4348254" cy="884597"/>
            <a:chOff x="0" y="-216256"/>
            <a:chExt cx="5797672" cy="1179463"/>
          </a:xfrm>
        </p:grpSpPr>
        <p:grpSp>
          <p:nvGrpSpPr>
            <p:cNvPr id="78" name="Google Shape;78;p9"/>
            <p:cNvGrpSpPr/>
            <p:nvPr/>
          </p:nvGrpSpPr>
          <p:grpSpPr>
            <a:xfrm>
              <a:off x="0" y="-216256"/>
              <a:ext cx="5797672" cy="1179463"/>
              <a:chOff x="0" y="-47625"/>
              <a:chExt cx="1276789" cy="259747"/>
            </a:xfrm>
          </p:grpSpPr>
          <p:sp>
            <p:nvSpPr>
              <p:cNvPr id="79" name="Google Shape;79;p9"/>
              <p:cNvSpPr/>
              <p:nvPr/>
            </p:nvSpPr>
            <p:spPr>
              <a:xfrm>
                <a:off x="0" y="0"/>
                <a:ext cx="1276789" cy="212122"/>
              </a:xfrm>
              <a:custGeom>
                <a:rect b="b" l="l" r="r" t="t"/>
                <a:pathLst>
                  <a:path extrusionOk="0" h="212122" w="1276789">
                    <a:moveTo>
                      <a:pt x="81447" y="0"/>
                    </a:moveTo>
                    <a:lnTo>
                      <a:pt x="1195342" y="0"/>
                    </a:lnTo>
                    <a:cubicBezTo>
                      <a:pt x="1216943" y="0"/>
                      <a:pt x="1237659" y="8581"/>
                      <a:pt x="1252934" y="23855"/>
                    </a:cubicBezTo>
                    <a:cubicBezTo>
                      <a:pt x="1268208" y="39129"/>
                      <a:pt x="1276789" y="59846"/>
                      <a:pt x="1276789" y="81447"/>
                    </a:cubicBezTo>
                    <a:lnTo>
                      <a:pt x="1276789" y="130675"/>
                    </a:lnTo>
                    <a:cubicBezTo>
                      <a:pt x="1276789" y="175657"/>
                      <a:pt x="1240324" y="212122"/>
                      <a:pt x="1195342" y="212122"/>
                    </a:cubicBezTo>
                    <a:lnTo>
                      <a:pt x="81447" y="212122"/>
                    </a:lnTo>
                    <a:cubicBezTo>
                      <a:pt x="36465" y="212122"/>
                      <a:pt x="0" y="175657"/>
                      <a:pt x="0" y="130675"/>
                    </a:cubicBezTo>
                    <a:lnTo>
                      <a:pt x="0" y="81447"/>
                    </a:lnTo>
                    <a:cubicBezTo>
                      <a:pt x="0" y="36465"/>
                      <a:pt x="36465" y="0"/>
                      <a:pt x="81447"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 name="Google Shape;80;p9"/>
              <p:cNvSpPr txBox="1"/>
              <p:nvPr/>
            </p:nvSpPr>
            <p:spPr>
              <a:xfrm>
                <a:off x="0" y="-47625"/>
                <a:ext cx="1276789" cy="259747"/>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1" name="Google Shape;81;p9"/>
            <p:cNvSpPr txBox="1"/>
            <p:nvPr/>
          </p:nvSpPr>
          <p:spPr>
            <a:xfrm>
              <a:off x="640030" y="-9525"/>
              <a:ext cx="4264652" cy="92392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lang="en-US" sz="4499">
                  <a:solidFill>
                    <a:srgbClr val="FFFFFF"/>
                  </a:solidFill>
                  <a:latin typeface="Alice"/>
                  <a:ea typeface="Alice"/>
                  <a:cs typeface="Alice"/>
                  <a:sym typeface="Alice"/>
                </a:rPr>
                <a:t>Workshop</a:t>
              </a:r>
              <a:endParaRPr/>
            </a:p>
          </p:txBody>
        </p:sp>
      </p:grpSp>
      <p:sp>
        <p:nvSpPr>
          <p:cNvPr id="82" name="Google Shape;82;p9"/>
          <p:cNvSpPr txBox="1"/>
          <p:nvPr/>
        </p:nvSpPr>
        <p:spPr>
          <a:xfrm>
            <a:off x="8040986" y="2249174"/>
            <a:ext cx="9618694" cy="4260926"/>
          </a:xfrm>
          <a:prstGeom prst="rect">
            <a:avLst/>
          </a:prstGeom>
          <a:noFill/>
          <a:ln>
            <a:noFill/>
          </a:ln>
        </p:spPr>
        <p:txBody>
          <a:bodyPr anchorCtr="0" anchor="t" bIns="0" lIns="0" spcFirstLastPara="1" rIns="0" wrap="square" tIns="0">
            <a:spAutoFit/>
          </a:bodyPr>
          <a:lstStyle/>
          <a:p>
            <a:pPr indent="0" lvl="0" marL="0" marR="0" rtl="0" algn="ctr">
              <a:lnSpc>
                <a:spcPct val="106006"/>
              </a:lnSpc>
              <a:spcBef>
                <a:spcPts val="0"/>
              </a:spcBef>
              <a:spcAft>
                <a:spcPts val="0"/>
              </a:spcAft>
              <a:buNone/>
            </a:pPr>
            <a:r>
              <a:rPr lang="en-US" sz="10472">
                <a:solidFill>
                  <a:srgbClr val="FFFFFF"/>
                </a:solidFill>
                <a:latin typeface="Alice"/>
                <a:ea typeface="Alice"/>
                <a:cs typeface="Alice"/>
                <a:sym typeface="Alice"/>
              </a:rPr>
              <a:t>Youth</a:t>
            </a:r>
            <a:endParaRPr/>
          </a:p>
          <a:p>
            <a:pPr indent="0" lvl="0" marL="0" marR="0" rtl="0" algn="ctr">
              <a:lnSpc>
                <a:spcPct val="106006"/>
              </a:lnSpc>
              <a:spcBef>
                <a:spcPts val="0"/>
              </a:spcBef>
              <a:spcAft>
                <a:spcPts val="0"/>
              </a:spcAft>
              <a:buNone/>
            </a:pPr>
            <a:r>
              <a:rPr lang="en-US" sz="10472">
                <a:solidFill>
                  <a:srgbClr val="FFFFFF"/>
                </a:solidFill>
                <a:latin typeface="Alice"/>
                <a:ea typeface="Alice"/>
                <a:cs typeface="Alice"/>
                <a:sym typeface="Alice"/>
              </a:rPr>
              <a:t>Mental Health</a:t>
            </a:r>
            <a:endParaRPr/>
          </a:p>
          <a:p>
            <a:pPr indent="0" lvl="0" marL="0" marR="0" rtl="0" algn="ctr">
              <a:lnSpc>
                <a:spcPct val="106006"/>
              </a:lnSpc>
              <a:spcBef>
                <a:spcPts val="0"/>
              </a:spcBef>
              <a:spcAft>
                <a:spcPts val="0"/>
              </a:spcAft>
              <a:buNone/>
            </a:pPr>
            <a:r>
              <a:rPr lang="en-US" sz="10472">
                <a:solidFill>
                  <a:srgbClr val="FFFFFF"/>
                </a:solidFill>
                <a:latin typeface="Alice"/>
                <a:ea typeface="Alice"/>
                <a:cs typeface="Alice"/>
                <a:sym typeface="Alice"/>
              </a:rPr>
              <a:t>First Aid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455" name="Shape 455"/>
        <p:cNvGrpSpPr/>
        <p:nvPr/>
      </p:nvGrpSpPr>
      <p:grpSpPr>
        <a:xfrm>
          <a:off x="0" y="0"/>
          <a:ext cx="0" cy="0"/>
          <a:chOff x="0" y="0"/>
          <a:chExt cx="0" cy="0"/>
        </a:xfrm>
      </p:grpSpPr>
      <p:sp>
        <p:nvSpPr>
          <p:cNvPr id="456" name="Google Shape;456;p18"/>
          <p:cNvSpPr/>
          <p:nvPr/>
        </p:nvSpPr>
        <p:spPr>
          <a:xfrm>
            <a:off x="-1985949" y="2400300"/>
            <a:ext cx="9446227" cy="8518779"/>
          </a:xfrm>
          <a:custGeom>
            <a:rect b="b" l="l" r="r" t="t"/>
            <a:pathLst>
              <a:path extrusionOk="0" h="8518779" w="9446227">
                <a:moveTo>
                  <a:pt x="0" y="0"/>
                </a:moveTo>
                <a:lnTo>
                  <a:pt x="9446227" y="0"/>
                </a:lnTo>
                <a:lnTo>
                  <a:pt x="9446227" y="8518779"/>
                </a:lnTo>
                <a:lnTo>
                  <a:pt x="0" y="851877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18"/>
          <p:cNvSpPr/>
          <p:nvPr/>
        </p:nvSpPr>
        <p:spPr>
          <a:xfrm>
            <a:off x="14308726" y="8175724"/>
            <a:ext cx="4682265" cy="4222551"/>
          </a:xfrm>
          <a:custGeom>
            <a:rect b="b" l="l" r="r" t="t"/>
            <a:pathLst>
              <a:path extrusionOk="0" h="4222551" w="4682265">
                <a:moveTo>
                  <a:pt x="0" y="0"/>
                </a:moveTo>
                <a:lnTo>
                  <a:pt x="4682264" y="0"/>
                </a:lnTo>
                <a:lnTo>
                  <a:pt x="4682264" y="4222552"/>
                </a:lnTo>
                <a:lnTo>
                  <a:pt x="0" y="422255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18"/>
          <p:cNvSpPr/>
          <p:nvPr/>
        </p:nvSpPr>
        <p:spPr>
          <a:xfrm>
            <a:off x="-756399" y="-730351"/>
            <a:ext cx="2789748" cy="2515846"/>
          </a:xfrm>
          <a:custGeom>
            <a:rect b="b" l="l" r="r" t="t"/>
            <a:pathLst>
              <a:path extrusionOk="0" h="2515846" w="2789748">
                <a:moveTo>
                  <a:pt x="0" y="0"/>
                </a:moveTo>
                <a:lnTo>
                  <a:pt x="2789748" y="0"/>
                </a:lnTo>
                <a:lnTo>
                  <a:pt x="2789748" y="2515845"/>
                </a:lnTo>
                <a:lnTo>
                  <a:pt x="0" y="251584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18"/>
          <p:cNvSpPr/>
          <p:nvPr/>
        </p:nvSpPr>
        <p:spPr>
          <a:xfrm>
            <a:off x="16649858" y="-730351"/>
            <a:ext cx="2789748" cy="2515846"/>
          </a:xfrm>
          <a:custGeom>
            <a:rect b="b" l="l" r="r" t="t"/>
            <a:pathLst>
              <a:path extrusionOk="0" h="2515846" w="2789748">
                <a:moveTo>
                  <a:pt x="0" y="0"/>
                </a:moveTo>
                <a:lnTo>
                  <a:pt x="2789748" y="0"/>
                </a:lnTo>
                <a:lnTo>
                  <a:pt x="2789748" y="2515845"/>
                </a:lnTo>
                <a:lnTo>
                  <a:pt x="0" y="251584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18"/>
          <p:cNvSpPr/>
          <p:nvPr/>
        </p:nvSpPr>
        <p:spPr>
          <a:xfrm>
            <a:off x="16893126" y="307255"/>
            <a:ext cx="2789748" cy="2515846"/>
          </a:xfrm>
          <a:custGeom>
            <a:rect b="b" l="l" r="r" t="t"/>
            <a:pathLst>
              <a:path extrusionOk="0" h="2515846" w="2789748">
                <a:moveTo>
                  <a:pt x="0" y="0"/>
                </a:moveTo>
                <a:lnTo>
                  <a:pt x="2789748" y="0"/>
                </a:lnTo>
                <a:lnTo>
                  <a:pt x="2789748" y="2515846"/>
                </a:lnTo>
                <a:lnTo>
                  <a:pt x="0" y="251584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61" name="Google Shape;461;p18"/>
          <p:cNvGrpSpPr/>
          <p:nvPr/>
        </p:nvGrpSpPr>
        <p:grpSpPr>
          <a:xfrm rot="10437409">
            <a:off x="17355059" y="4110136"/>
            <a:ext cx="708014" cy="774686"/>
            <a:chOff x="0" y="0"/>
            <a:chExt cx="944019" cy="1032915"/>
          </a:xfrm>
        </p:grpSpPr>
        <p:grpSp>
          <p:nvGrpSpPr>
            <p:cNvPr id="462" name="Google Shape;462;p18"/>
            <p:cNvGrpSpPr/>
            <p:nvPr/>
          </p:nvGrpSpPr>
          <p:grpSpPr>
            <a:xfrm>
              <a:off x="0" y="516458"/>
              <a:ext cx="240326" cy="240326"/>
              <a:chOff x="0" y="0"/>
              <a:chExt cx="812800" cy="812800"/>
            </a:xfrm>
          </p:grpSpPr>
          <p:sp>
            <p:nvSpPr>
              <p:cNvPr id="463" name="Google Shape;46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4" name="Google Shape;464;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5" name="Google Shape;465;p18"/>
            <p:cNvGrpSpPr/>
            <p:nvPr/>
          </p:nvGrpSpPr>
          <p:grpSpPr>
            <a:xfrm>
              <a:off x="120163" y="0"/>
              <a:ext cx="516458" cy="516458"/>
              <a:chOff x="0" y="0"/>
              <a:chExt cx="812800" cy="812800"/>
            </a:xfrm>
          </p:grpSpPr>
          <p:sp>
            <p:nvSpPr>
              <p:cNvPr id="466" name="Google Shape;46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7" name="Google Shape;46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8" name="Google Shape;468;p18"/>
            <p:cNvGrpSpPr/>
            <p:nvPr/>
          </p:nvGrpSpPr>
          <p:grpSpPr>
            <a:xfrm>
              <a:off x="507372" y="596268"/>
              <a:ext cx="436647" cy="436647"/>
              <a:chOff x="0" y="0"/>
              <a:chExt cx="812800" cy="812800"/>
            </a:xfrm>
          </p:grpSpPr>
          <p:sp>
            <p:nvSpPr>
              <p:cNvPr id="469" name="Google Shape;46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0" name="Google Shape;47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471" name="Google Shape;471;p18"/>
          <p:cNvGrpSpPr/>
          <p:nvPr/>
        </p:nvGrpSpPr>
        <p:grpSpPr>
          <a:xfrm rot="-1903825">
            <a:off x="6811029" y="435540"/>
            <a:ext cx="708014" cy="774686"/>
            <a:chOff x="0" y="0"/>
            <a:chExt cx="944019" cy="1032915"/>
          </a:xfrm>
        </p:grpSpPr>
        <p:grpSp>
          <p:nvGrpSpPr>
            <p:cNvPr id="472" name="Google Shape;472;p18"/>
            <p:cNvGrpSpPr/>
            <p:nvPr/>
          </p:nvGrpSpPr>
          <p:grpSpPr>
            <a:xfrm>
              <a:off x="0" y="516458"/>
              <a:ext cx="240326" cy="240326"/>
              <a:chOff x="0" y="0"/>
              <a:chExt cx="812800" cy="812800"/>
            </a:xfrm>
          </p:grpSpPr>
          <p:sp>
            <p:nvSpPr>
              <p:cNvPr id="473" name="Google Shape;47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5" name="Google Shape;475;p18"/>
            <p:cNvGrpSpPr/>
            <p:nvPr/>
          </p:nvGrpSpPr>
          <p:grpSpPr>
            <a:xfrm>
              <a:off x="120163" y="0"/>
              <a:ext cx="516458" cy="516458"/>
              <a:chOff x="0" y="0"/>
              <a:chExt cx="812800" cy="812800"/>
            </a:xfrm>
          </p:grpSpPr>
          <p:sp>
            <p:nvSpPr>
              <p:cNvPr id="476" name="Google Shape;47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7" name="Google Shape;47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8" name="Google Shape;478;p18"/>
            <p:cNvGrpSpPr/>
            <p:nvPr/>
          </p:nvGrpSpPr>
          <p:grpSpPr>
            <a:xfrm>
              <a:off x="507372" y="596268"/>
              <a:ext cx="436647" cy="436647"/>
              <a:chOff x="0" y="0"/>
              <a:chExt cx="812800" cy="812800"/>
            </a:xfrm>
          </p:grpSpPr>
          <p:sp>
            <p:nvSpPr>
              <p:cNvPr id="479" name="Google Shape;47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0" name="Google Shape;48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481" name="Google Shape;481;p18"/>
          <p:cNvSpPr txBox="1"/>
          <p:nvPr/>
        </p:nvSpPr>
        <p:spPr>
          <a:xfrm>
            <a:off x="9181901" y="3762375"/>
            <a:ext cx="772903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1BFA8"/>
                </a:solidFill>
                <a:latin typeface="Alice"/>
                <a:ea typeface="Alice"/>
                <a:cs typeface="Alice"/>
                <a:sym typeface="Alice"/>
              </a:rPr>
              <a:t>Gallery Image</a:t>
            </a:r>
            <a:endParaRPr/>
          </a:p>
        </p:txBody>
      </p:sp>
      <p:sp>
        <p:nvSpPr>
          <p:cNvPr id="482" name="Google Shape;482;p18"/>
          <p:cNvSpPr txBox="1"/>
          <p:nvPr/>
        </p:nvSpPr>
        <p:spPr>
          <a:xfrm>
            <a:off x="10242321" y="5564962"/>
            <a:ext cx="6087213" cy="9810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000">
                <a:solidFill>
                  <a:srgbClr val="000000"/>
                </a:solidFill>
                <a:latin typeface="Sanchez"/>
                <a:ea typeface="Sanchez"/>
                <a:cs typeface="Sanchez"/>
                <a:sym typeface="Sanchez"/>
              </a:rPr>
              <a:t>What can you say about your projects? Share it here!</a:t>
            </a:r>
            <a:endParaRPr/>
          </a:p>
        </p:txBody>
      </p:sp>
      <p:grpSp>
        <p:nvGrpSpPr>
          <p:cNvPr id="483" name="Google Shape;483;p18"/>
          <p:cNvGrpSpPr/>
          <p:nvPr/>
        </p:nvGrpSpPr>
        <p:grpSpPr>
          <a:xfrm rot="-4131466">
            <a:off x="9888314" y="8649250"/>
            <a:ext cx="708014" cy="774686"/>
            <a:chOff x="0" y="0"/>
            <a:chExt cx="944019" cy="1032915"/>
          </a:xfrm>
        </p:grpSpPr>
        <p:grpSp>
          <p:nvGrpSpPr>
            <p:cNvPr id="484" name="Google Shape;484;p18"/>
            <p:cNvGrpSpPr/>
            <p:nvPr/>
          </p:nvGrpSpPr>
          <p:grpSpPr>
            <a:xfrm>
              <a:off x="0" y="516458"/>
              <a:ext cx="240326" cy="240326"/>
              <a:chOff x="0" y="0"/>
              <a:chExt cx="812800" cy="812800"/>
            </a:xfrm>
          </p:grpSpPr>
          <p:sp>
            <p:nvSpPr>
              <p:cNvPr id="485" name="Google Shape;48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6" name="Google Shape;48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7" name="Google Shape;487;p18"/>
            <p:cNvGrpSpPr/>
            <p:nvPr/>
          </p:nvGrpSpPr>
          <p:grpSpPr>
            <a:xfrm>
              <a:off x="120163" y="0"/>
              <a:ext cx="516458" cy="516458"/>
              <a:chOff x="0" y="0"/>
              <a:chExt cx="812800" cy="812800"/>
            </a:xfrm>
          </p:grpSpPr>
          <p:sp>
            <p:nvSpPr>
              <p:cNvPr id="488" name="Google Shape;48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9" name="Google Shape;48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0" name="Google Shape;490;p18"/>
            <p:cNvGrpSpPr/>
            <p:nvPr/>
          </p:nvGrpSpPr>
          <p:grpSpPr>
            <a:xfrm>
              <a:off x="507372" y="596268"/>
              <a:ext cx="436647" cy="436647"/>
              <a:chOff x="0" y="0"/>
              <a:chExt cx="812800" cy="812800"/>
            </a:xfrm>
          </p:grpSpPr>
          <p:sp>
            <p:nvSpPr>
              <p:cNvPr id="491" name="Google Shape;49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493" name="Google Shape;493;p18"/>
          <p:cNvGrpSpPr/>
          <p:nvPr/>
        </p:nvGrpSpPr>
        <p:grpSpPr>
          <a:xfrm rot="-4131466">
            <a:off x="11821318" y="-540651"/>
            <a:ext cx="1627147" cy="1780371"/>
            <a:chOff x="0" y="0"/>
            <a:chExt cx="2169529" cy="2373829"/>
          </a:xfrm>
        </p:grpSpPr>
        <p:grpSp>
          <p:nvGrpSpPr>
            <p:cNvPr id="494" name="Google Shape;494;p18"/>
            <p:cNvGrpSpPr/>
            <p:nvPr/>
          </p:nvGrpSpPr>
          <p:grpSpPr>
            <a:xfrm>
              <a:off x="0" y="1186915"/>
              <a:ext cx="552313" cy="552313"/>
              <a:chOff x="0" y="0"/>
              <a:chExt cx="812800" cy="812800"/>
            </a:xfrm>
          </p:grpSpPr>
          <p:sp>
            <p:nvSpPr>
              <p:cNvPr id="495" name="Google Shape;49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6" name="Google Shape;49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7" name="Google Shape;497;p18"/>
            <p:cNvGrpSpPr/>
            <p:nvPr/>
          </p:nvGrpSpPr>
          <p:grpSpPr>
            <a:xfrm>
              <a:off x="276156" y="0"/>
              <a:ext cx="1186915" cy="1186915"/>
              <a:chOff x="0" y="0"/>
              <a:chExt cx="812800" cy="812800"/>
            </a:xfrm>
          </p:grpSpPr>
          <p:sp>
            <p:nvSpPr>
              <p:cNvPr id="498" name="Google Shape;49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9" name="Google Shape;49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0" name="Google Shape;500;p18"/>
            <p:cNvGrpSpPr/>
            <p:nvPr/>
          </p:nvGrpSpPr>
          <p:grpSpPr>
            <a:xfrm>
              <a:off x="1166034" y="1370334"/>
              <a:ext cx="1003495" cy="1003495"/>
              <a:chOff x="0" y="0"/>
              <a:chExt cx="812800" cy="812800"/>
            </a:xfrm>
          </p:grpSpPr>
          <p:sp>
            <p:nvSpPr>
              <p:cNvPr id="501" name="Google Shape;50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2" name="Google Shape;50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pic>
        <p:nvPicPr>
          <p:cNvPr id="503" name="Google Shape;503;p18"/>
          <p:cNvPicPr preferRelativeResize="0"/>
          <p:nvPr/>
        </p:nvPicPr>
        <p:blipFill>
          <a:blip r:embed="rId4">
            <a:alphaModFix/>
          </a:blip>
          <a:stretch>
            <a:fillRect/>
          </a:stretch>
        </p:blipFill>
        <p:spPr>
          <a:xfrm>
            <a:off x="1032025" y="419884"/>
            <a:ext cx="3789383" cy="4638107"/>
          </a:xfrm>
          <a:prstGeom prst="rect">
            <a:avLst/>
          </a:prstGeom>
          <a:noFill/>
          <a:ln>
            <a:noFill/>
          </a:ln>
        </p:spPr>
      </p:pic>
      <p:pic>
        <p:nvPicPr>
          <p:cNvPr id="504" name="Google Shape;504;p18"/>
          <p:cNvPicPr preferRelativeResize="0"/>
          <p:nvPr/>
        </p:nvPicPr>
        <p:blipFill>
          <a:blip r:embed="rId5">
            <a:alphaModFix/>
          </a:blip>
          <a:stretch>
            <a:fillRect/>
          </a:stretch>
        </p:blipFill>
        <p:spPr>
          <a:xfrm>
            <a:off x="4971665" y="413907"/>
            <a:ext cx="3789383" cy="4650061"/>
          </a:xfrm>
          <a:prstGeom prst="rect">
            <a:avLst/>
          </a:prstGeom>
          <a:noFill/>
          <a:ln>
            <a:noFill/>
          </a:ln>
        </p:spPr>
      </p:pic>
      <p:pic>
        <p:nvPicPr>
          <p:cNvPr id="505" name="Google Shape;505;p18"/>
          <p:cNvPicPr preferRelativeResize="0"/>
          <p:nvPr/>
        </p:nvPicPr>
        <p:blipFill>
          <a:blip r:embed="rId6">
            <a:alphaModFix/>
          </a:blip>
          <a:stretch>
            <a:fillRect/>
          </a:stretch>
        </p:blipFill>
        <p:spPr>
          <a:xfrm>
            <a:off x="1032025" y="5197589"/>
            <a:ext cx="3789383" cy="4650061"/>
          </a:xfrm>
          <a:prstGeom prst="rect">
            <a:avLst/>
          </a:prstGeom>
          <a:noFill/>
          <a:ln>
            <a:noFill/>
          </a:ln>
        </p:spPr>
      </p:pic>
      <p:pic>
        <p:nvPicPr>
          <p:cNvPr id="506" name="Google Shape;506;p18"/>
          <p:cNvPicPr preferRelativeResize="0"/>
          <p:nvPr/>
        </p:nvPicPr>
        <p:blipFill>
          <a:blip r:embed="rId7">
            <a:alphaModFix/>
          </a:blip>
          <a:stretch>
            <a:fillRect/>
          </a:stretch>
        </p:blipFill>
        <p:spPr>
          <a:xfrm>
            <a:off x="4971666" y="5197581"/>
            <a:ext cx="3789383" cy="465006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510" name="Shape 510"/>
        <p:cNvGrpSpPr/>
        <p:nvPr/>
      </p:nvGrpSpPr>
      <p:grpSpPr>
        <a:xfrm>
          <a:off x="0" y="0"/>
          <a:ext cx="0" cy="0"/>
          <a:chOff x="0" y="0"/>
          <a:chExt cx="0" cy="0"/>
        </a:xfrm>
      </p:grpSpPr>
      <p:pic>
        <p:nvPicPr>
          <p:cNvPr id="511" name="Google Shape;511;p19"/>
          <p:cNvPicPr preferRelativeResize="0"/>
          <p:nvPr/>
        </p:nvPicPr>
        <p:blipFill rotWithShape="1">
          <a:blip r:embed="rId3">
            <a:alphaModFix/>
          </a:blip>
          <a:srcRect b="0" l="0" r="0" t="0"/>
          <a:stretch/>
        </p:blipFill>
        <p:spPr>
          <a:xfrm>
            <a:off x="2402747" y="3907575"/>
            <a:ext cx="3849673" cy="3849673"/>
          </a:xfrm>
          <a:prstGeom prst="rect">
            <a:avLst/>
          </a:prstGeom>
          <a:noFill/>
          <a:ln>
            <a:noFill/>
          </a:ln>
        </p:spPr>
      </p:pic>
      <p:sp>
        <p:nvSpPr>
          <p:cNvPr id="512" name="Google Shape;512;p19"/>
          <p:cNvSpPr txBox="1"/>
          <p:nvPr/>
        </p:nvSpPr>
        <p:spPr>
          <a:xfrm>
            <a:off x="2558144" y="7787640"/>
            <a:ext cx="353887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anchez"/>
                <a:ea typeface="Sanchez"/>
                <a:cs typeface="Sanchez"/>
                <a:sym typeface="Sanchez"/>
              </a:rPr>
              <a:t>Elaborate on the featured statistic.</a:t>
            </a:r>
            <a:endParaRPr/>
          </a:p>
        </p:txBody>
      </p:sp>
      <p:sp>
        <p:nvSpPr>
          <p:cNvPr id="513" name="Google Shape;513;p19"/>
          <p:cNvSpPr txBox="1"/>
          <p:nvPr/>
        </p:nvSpPr>
        <p:spPr>
          <a:xfrm>
            <a:off x="11977987" y="7787640"/>
            <a:ext cx="353887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anchez"/>
                <a:ea typeface="Sanchez"/>
                <a:cs typeface="Sanchez"/>
                <a:sym typeface="Sanchez"/>
              </a:rPr>
              <a:t>Elaborate on the featured statistic.</a:t>
            </a:r>
            <a:endParaRPr/>
          </a:p>
        </p:txBody>
      </p:sp>
      <p:sp>
        <p:nvSpPr>
          <p:cNvPr id="514" name="Google Shape;514;p19"/>
          <p:cNvSpPr txBox="1"/>
          <p:nvPr/>
        </p:nvSpPr>
        <p:spPr>
          <a:xfrm>
            <a:off x="7374561" y="7787640"/>
            <a:ext cx="353887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anchez"/>
                <a:ea typeface="Sanchez"/>
                <a:cs typeface="Sanchez"/>
                <a:sym typeface="Sanchez"/>
              </a:rPr>
              <a:t>Elaborate on the featured statistic.</a:t>
            </a:r>
            <a:endParaRPr/>
          </a:p>
        </p:txBody>
      </p:sp>
      <p:pic>
        <p:nvPicPr>
          <p:cNvPr id="515" name="Google Shape;515;p19"/>
          <p:cNvPicPr preferRelativeResize="0"/>
          <p:nvPr/>
        </p:nvPicPr>
        <p:blipFill rotWithShape="1">
          <a:blip r:embed="rId4">
            <a:alphaModFix/>
          </a:blip>
          <a:srcRect b="0" l="0" r="0" t="0"/>
          <a:stretch/>
        </p:blipFill>
        <p:spPr>
          <a:xfrm>
            <a:off x="7219164" y="3907575"/>
            <a:ext cx="3849673" cy="3849673"/>
          </a:xfrm>
          <a:prstGeom prst="rect">
            <a:avLst/>
          </a:prstGeom>
          <a:noFill/>
          <a:ln>
            <a:noFill/>
          </a:ln>
        </p:spPr>
      </p:pic>
      <p:pic>
        <p:nvPicPr>
          <p:cNvPr id="516" name="Google Shape;516;p19"/>
          <p:cNvPicPr preferRelativeResize="0"/>
          <p:nvPr/>
        </p:nvPicPr>
        <p:blipFill rotWithShape="1">
          <a:blip r:embed="rId5">
            <a:alphaModFix/>
          </a:blip>
          <a:srcRect b="0" l="0" r="0" t="0"/>
          <a:stretch/>
        </p:blipFill>
        <p:spPr>
          <a:xfrm>
            <a:off x="11822590" y="3907575"/>
            <a:ext cx="3849673" cy="3849673"/>
          </a:xfrm>
          <a:prstGeom prst="rect">
            <a:avLst/>
          </a:prstGeom>
          <a:noFill/>
          <a:ln>
            <a:noFill/>
          </a:ln>
        </p:spPr>
      </p:pic>
      <p:sp>
        <p:nvSpPr>
          <p:cNvPr id="517" name="Google Shape;517;p19"/>
          <p:cNvSpPr/>
          <p:nvPr/>
        </p:nvSpPr>
        <p:spPr>
          <a:xfrm rot="-1426504">
            <a:off x="-4531952" y="-4242589"/>
            <a:ext cx="7634283" cy="6884735"/>
          </a:xfrm>
          <a:custGeom>
            <a:rect b="b" l="l" r="r" t="t"/>
            <a:pathLst>
              <a:path extrusionOk="0" h="6884735" w="7634283">
                <a:moveTo>
                  <a:pt x="0" y="0"/>
                </a:moveTo>
                <a:lnTo>
                  <a:pt x="7634282" y="0"/>
                </a:lnTo>
                <a:lnTo>
                  <a:pt x="7634282" y="6884735"/>
                </a:lnTo>
                <a:lnTo>
                  <a:pt x="0" y="688473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8" name="Google Shape;518;p19"/>
          <p:cNvSpPr/>
          <p:nvPr/>
        </p:nvSpPr>
        <p:spPr>
          <a:xfrm>
            <a:off x="-4092410" y="-5489323"/>
            <a:ext cx="7634283" cy="6884735"/>
          </a:xfrm>
          <a:custGeom>
            <a:rect b="b" l="l" r="r" t="t"/>
            <a:pathLst>
              <a:path extrusionOk="0" h="6884735" w="7634283">
                <a:moveTo>
                  <a:pt x="0" y="0"/>
                </a:moveTo>
                <a:lnTo>
                  <a:pt x="7634283" y="0"/>
                </a:lnTo>
                <a:lnTo>
                  <a:pt x="7634283" y="6884735"/>
                </a:lnTo>
                <a:lnTo>
                  <a:pt x="0" y="688473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9" name="Google Shape;519;p19"/>
          <p:cNvSpPr txBox="1"/>
          <p:nvPr/>
        </p:nvSpPr>
        <p:spPr>
          <a:xfrm>
            <a:off x="3193487" y="1292225"/>
            <a:ext cx="11901026" cy="1355912"/>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8999">
                <a:solidFill>
                  <a:srgbClr val="01BFA8"/>
                </a:solidFill>
                <a:latin typeface="Alice"/>
                <a:ea typeface="Alice"/>
                <a:cs typeface="Alice"/>
                <a:sym typeface="Alice"/>
              </a:rPr>
              <a:t>Statistical Information</a:t>
            </a:r>
            <a:endParaRPr/>
          </a:p>
        </p:txBody>
      </p:sp>
      <p:sp>
        <p:nvSpPr>
          <p:cNvPr id="520" name="Google Shape;520;p19"/>
          <p:cNvSpPr txBox="1"/>
          <p:nvPr/>
        </p:nvSpPr>
        <p:spPr>
          <a:xfrm>
            <a:off x="3029063" y="2829112"/>
            <a:ext cx="12322393"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Sanchez"/>
                <a:ea typeface="Sanchez"/>
                <a:cs typeface="Sanchez"/>
                <a:sym typeface="Sanchez"/>
              </a:rPr>
              <a:t>Elaborate on the featured statistic</a:t>
            </a:r>
            <a:endParaRPr/>
          </a:p>
        </p:txBody>
      </p:sp>
      <p:sp>
        <p:nvSpPr>
          <p:cNvPr id="521" name="Google Shape;521;p19"/>
          <p:cNvSpPr/>
          <p:nvPr/>
        </p:nvSpPr>
        <p:spPr>
          <a:xfrm>
            <a:off x="16012037" y="8214360"/>
            <a:ext cx="4551926" cy="4105010"/>
          </a:xfrm>
          <a:custGeom>
            <a:rect b="b" l="l" r="r" t="t"/>
            <a:pathLst>
              <a:path extrusionOk="0" h="4105010" w="4551926">
                <a:moveTo>
                  <a:pt x="0" y="0"/>
                </a:moveTo>
                <a:lnTo>
                  <a:pt x="4551926" y="0"/>
                </a:lnTo>
                <a:lnTo>
                  <a:pt x="4551926" y="4105010"/>
                </a:lnTo>
                <a:lnTo>
                  <a:pt x="0" y="410501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2" name="Google Shape;522;p19"/>
          <p:cNvSpPr/>
          <p:nvPr/>
        </p:nvSpPr>
        <p:spPr>
          <a:xfrm>
            <a:off x="16746822" y="3382130"/>
            <a:ext cx="7634283" cy="6884735"/>
          </a:xfrm>
          <a:custGeom>
            <a:rect b="b" l="l" r="r" t="t"/>
            <a:pathLst>
              <a:path extrusionOk="0" h="6884735" w="7634283">
                <a:moveTo>
                  <a:pt x="0" y="0"/>
                </a:moveTo>
                <a:lnTo>
                  <a:pt x="7634282" y="0"/>
                </a:lnTo>
                <a:lnTo>
                  <a:pt x="7634282" y="6884735"/>
                </a:lnTo>
                <a:lnTo>
                  <a:pt x="0" y="688473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23" name="Google Shape;523;p19"/>
          <p:cNvGrpSpPr/>
          <p:nvPr/>
        </p:nvGrpSpPr>
        <p:grpSpPr>
          <a:xfrm>
            <a:off x="0" y="1709738"/>
            <a:ext cx="263525" cy="263525"/>
            <a:chOff x="0" y="0"/>
            <a:chExt cx="812800" cy="812800"/>
          </a:xfrm>
        </p:grpSpPr>
        <p:sp>
          <p:nvSpPr>
            <p:cNvPr id="524" name="Google Shape;52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5" name="Google Shape;525;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6" name="Google Shape;526;p19"/>
          <p:cNvGrpSpPr/>
          <p:nvPr/>
        </p:nvGrpSpPr>
        <p:grpSpPr>
          <a:xfrm>
            <a:off x="14989589" y="765175"/>
            <a:ext cx="263525" cy="263525"/>
            <a:chOff x="0" y="0"/>
            <a:chExt cx="812800" cy="812800"/>
          </a:xfrm>
        </p:grpSpPr>
        <p:sp>
          <p:nvSpPr>
            <p:cNvPr id="527" name="Google Shape;52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8" name="Google Shape;528;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9" name="Google Shape;529;p19"/>
          <p:cNvGrpSpPr/>
          <p:nvPr/>
        </p:nvGrpSpPr>
        <p:grpSpPr>
          <a:xfrm>
            <a:off x="12681271" y="9513026"/>
            <a:ext cx="263525" cy="263525"/>
            <a:chOff x="0" y="0"/>
            <a:chExt cx="812800" cy="812800"/>
          </a:xfrm>
        </p:grpSpPr>
        <p:sp>
          <p:nvSpPr>
            <p:cNvPr id="530" name="Google Shape;53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1" name="Google Shape;53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2" name="Google Shape;532;p19"/>
          <p:cNvGrpSpPr/>
          <p:nvPr/>
        </p:nvGrpSpPr>
        <p:grpSpPr>
          <a:xfrm>
            <a:off x="765175" y="8994775"/>
            <a:ext cx="263525" cy="263525"/>
            <a:chOff x="0" y="0"/>
            <a:chExt cx="812800" cy="812800"/>
          </a:xfrm>
        </p:grpSpPr>
        <p:sp>
          <p:nvSpPr>
            <p:cNvPr id="533" name="Google Shape;53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4" name="Google Shape;534;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5" name="Google Shape;535;p19"/>
          <p:cNvGrpSpPr/>
          <p:nvPr/>
        </p:nvGrpSpPr>
        <p:grpSpPr>
          <a:xfrm>
            <a:off x="7273495" y="509588"/>
            <a:ext cx="263525" cy="263525"/>
            <a:chOff x="0" y="0"/>
            <a:chExt cx="812800" cy="812800"/>
          </a:xfrm>
        </p:grpSpPr>
        <p:sp>
          <p:nvSpPr>
            <p:cNvPr id="536" name="Google Shape;53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7" name="Google Shape;537;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8" name="Google Shape;538;p19"/>
          <p:cNvGrpSpPr/>
          <p:nvPr/>
        </p:nvGrpSpPr>
        <p:grpSpPr>
          <a:xfrm>
            <a:off x="6769686" y="246062"/>
            <a:ext cx="395288" cy="395288"/>
            <a:chOff x="0" y="0"/>
            <a:chExt cx="812800" cy="812800"/>
          </a:xfrm>
        </p:grpSpPr>
        <p:sp>
          <p:nvSpPr>
            <p:cNvPr id="539" name="Google Shape;53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66675">
              <a:solidFill>
                <a:srgbClr val="EB9F95"/>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0" name="Google Shape;540;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1" name="Google Shape;541;p19"/>
          <p:cNvGrpSpPr/>
          <p:nvPr/>
        </p:nvGrpSpPr>
        <p:grpSpPr>
          <a:xfrm>
            <a:off x="513270" y="3701331"/>
            <a:ext cx="767335" cy="527051"/>
            <a:chOff x="0" y="0"/>
            <a:chExt cx="1023113" cy="702734"/>
          </a:xfrm>
        </p:grpSpPr>
        <p:grpSp>
          <p:nvGrpSpPr>
            <p:cNvPr id="542" name="Google Shape;542;p19"/>
            <p:cNvGrpSpPr/>
            <p:nvPr/>
          </p:nvGrpSpPr>
          <p:grpSpPr>
            <a:xfrm>
              <a:off x="671746" y="351367"/>
              <a:ext cx="351367" cy="351367"/>
              <a:chOff x="0" y="0"/>
              <a:chExt cx="812800" cy="812800"/>
            </a:xfrm>
          </p:grpSpPr>
          <p:sp>
            <p:nvSpPr>
              <p:cNvPr id="543" name="Google Shape;54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4" name="Google Shape;544;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5" name="Google Shape;545;p19"/>
            <p:cNvGrpSpPr/>
            <p:nvPr/>
          </p:nvGrpSpPr>
          <p:grpSpPr>
            <a:xfrm>
              <a:off x="0" y="0"/>
              <a:ext cx="527050" cy="527050"/>
              <a:chOff x="0" y="0"/>
              <a:chExt cx="812800" cy="812800"/>
            </a:xfrm>
          </p:grpSpPr>
          <p:sp>
            <p:nvSpPr>
              <p:cNvPr id="546" name="Google Shape;54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66675">
                <a:solidFill>
                  <a:srgbClr val="EB9F95"/>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7" name="Google Shape;547;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548" name="Google Shape;548;p19"/>
          <p:cNvGrpSpPr/>
          <p:nvPr/>
        </p:nvGrpSpPr>
        <p:grpSpPr>
          <a:xfrm>
            <a:off x="15918672" y="246062"/>
            <a:ext cx="395288" cy="395288"/>
            <a:chOff x="0" y="0"/>
            <a:chExt cx="812800" cy="812800"/>
          </a:xfrm>
        </p:grpSpPr>
        <p:sp>
          <p:nvSpPr>
            <p:cNvPr id="549" name="Google Shape;54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66675">
              <a:solidFill>
                <a:srgbClr val="EB9F95"/>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0" name="Google Shape;550;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1" name="Google Shape;551;p19"/>
          <p:cNvGrpSpPr/>
          <p:nvPr/>
        </p:nvGrpSpPr>
        <p:grpSpPr>
          <a:xfrm>
            <a:off x="2587516" y="9381263"/>
            <a:ext cx="395288" cy="395288"/>
            <a:chOff x="0" y="0"/>
            <a:chExt cx="812800" cy="812800"/>
          </a:xfrm>
        </p:grpSpPr>
        <p:sp>
          <p:nvSpPr>
            <p:cNvPr id="552" name="Google Shape;55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66675">
              <a:solidFill>
                <a:srgbClr val="EB9F95"/>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3" name="Google Shape;553;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557" name="Shape 557"/>
        <p:cNvGrpSpPr/>
        <p:nvPr/>
      </p:nvGrpSpPr>
      <p:grpSpPr>
        <a:xfrm>
          <a:off x="0" y="0"/>
          <a:ext cx="0" cy="0"/>
          <a:chOff x="0" y="0"/>
          <a:chExt cx="0" cy="0"/>
        </a:xfrm>
      </p:grpSpPr>
      <p:sp>
        <p:nvSpPr>
          <p:cNvPr id="558" name="Google Shape;558;p20"/>
          <p:cNvSpPr txBox="1"/>
          <p:nvPr/>
        </p:nvSpPr>
        <p:spPr>
          <a:xfrm>
            <a:off x="2741618" y="1867814"/>
            <a:ext cx="12804764" cy="4124325"/>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9000">
                <a:solidFill>
                  <a:srgbClr val="01BFA8"/>
                </a:solidFill>
                <a:latin typeface="Alice"/>
                <a:ea typeface="Alice"/>
                <a:cs typeface="Alice"/>
                <a:sym typeface="Alice"/>
              </a:rPr>
              <a:t>Write an original statement or</a:t>
            </a:r>
            <a:endParaRPr/>
          </a:p>
          <a:p>
            <a:pPr indent="0" lvl="0" marL="0" marR="0" rtl="0" algn="ctr">
              <a:spcBef>
                <a:spcPts val="0"/>
              </a:spcBef>
              <a:spcAft>
                <a:spcPts val="0"/>
              </a:spcAft>
              <a:buNone/>
            </a:pPr>
            <a:r>
              <a:rPr lang="en-US" sz="9000">
                <a:solidFill>
                  <a:srgbClr val="01BFA8"/>
                </a:solidFill>
                <a:latin typeface="Alice"/>
                <a:ea typeface="Alice"/>
                <a:cs typeface="Alice"/>
                <a:sym typeface="Alice"/>
              </a:rPr>
              <a:t>inspiring quote</a:t>
            </a:r>
            <a:endParaRPr/>
          </a:p>
        </p:txBody>
      </p:sp>
      <p:sp>
        <p:nvSpPr>
          <p:cNvPr id="559" name="Google Shape;559;p20"/>
          <p:cNvSpPr txBox="1"/>
          <p:nvPr/>
        </p:nvSpPr>
        <p:spPr>
          <a:xfrm>
            <a:off x="2741618" y="6577510"/>
            <a:ext cx="128049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600">
                <a:solidFill>
                  <a:srgbClr val="000000"/>
                </a:solidFill>
                <a:latin typeface="Sanchez"/>
                <a:ea typeface="Sanchez"/>
                <a:cs typeface="Sanchez"/>
                <a:sym typeface="Sanchez"/>
              </a:rPr>
              <a:t>— Include a credit, citation, </a:t>
            </a:r>
            <a:endParaRPr/>
          </a:p>
          <a:p>
            <a:pPr indent="0" lvl="0" marL="0" marR="0" rtl="0" algn="ctr">
              <a:lnSpc>
                <a:spcPct val="100000"/>
              </a:lnSpc>
              <a:spcBef>
                <a:spcPts val="0"/>
              </a:spcBef>
              <a:spcAft>
                <a:spcPts val="0"/>
              </a:spcAft>
              <a:buNone/>
            </a:pPr>
            <a:r>
              <a:rPr lang="en-US" sz="3600">
                <a:solidFill>
                  <a:srgbClr val="000000"/>
                </a:solidFill>
                <a:latin typeface="Sanchez"/>
                <a:ea typeface="Sanchez"/>
                <a:cs typeface="Sanchez"/>
                <a:sym typeface="Sanchez"/>
              </a:rPr>
              <a:t>or supporting message</a:t>
            </a:r>
            <a:endParaRPr/>
          </a:p>
        </p:txBody>
      </p:sp>
      <p:sp>
        <p:nvSpPr>
          <p:cNvPr id="560" name="Google Shape;560;p20"/>
          <p:cNvSpPr/>
          <p:nvPr/>
        </p:nvSpPr>
        <p:spPr>
          <a:xfrm rot="-6919918">
            <a:off x="15954350" y="-1291412"/>
            <a:ext cx="5074305" cy="4114800"/>
          </a:xfrm>
          <a:custGeom>
            <a:rect b="b" l="l" r="r" t="t"/>
            <a:pathLst>
              <a:path extrusionOk="0" h="4114800" w="5074305">
                <a:moveTo>
                  <a:pt x="0" y="0"/>
                </a:moveTo>
                <a:lnTo>
                  <a:pt x="5074305" y="0"/>
                </a:lnTo>
                <a:lnTo>
                  <a:pt x="5074305"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20"/>
          <p:cNvSpPr/>
          <p:nvPr/>
        </p:nvSpPr>
        <p:spPr>
          <a:xfrm rot="9866073">
            <a:off x="2584386" y="2789126"/>
            <a:ext cx="649618" cy="526781"/>
          </a:xfrm>
          <a:custGeom>
            <a:rect b="b" l="l" r="r" t="t"/>
            <a:pathLst>
              <a:path extrusionOk="0" h="526781" w="649618">
                <a:moveTo>
                  <a:pt x="0" y="0"/>
                </a:moveTo>
                <a:lnTo>
                  <a:pt x="649619" y="0"/>
                </a:lnTo>
                <a:lnTo>
                  <a:pt x="649619" y="526781"/>
                </a:lnTo>
                <a:lnTo>
                  <a:pt x="0" y="52678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20"/>
          <p:cNvSpPr/>
          <p:nvPr/>
        </p:nvSpPr>
        <p:spPr>
          <a:xfrm rot="-6919918">
            <a:off x="-1508452" y="8471284"/>
            <a:ext cx="5074305" cy="4114800"/>
          </a:xfrm>
          <a:custGeom>
            <a:rect b="b" l="l" r="r" t="t"/>
            <a:pathLst>
              <a:path extrusionOk="0" h="4114800" w="5074305">
                <a:moveTo>
                  <a:pt x="0" y="0"/>
                </a:moveTo>
                <a:lnTo>
                  <a:pt x="5074304" y="0"/>
                </a:lnTo>
                <a:lnTo>
                  <a:pt x="5074304"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3" name="Google Shape;563;p20"/>
          <p:cNvSpPr/>
          <p:nvPr/>
        </p:nvSpPr>
        <p:spPr>
          <a:xfrm rot="9866073">
            <a:off x="16550916" y="8654020"/>
            <a:ext cx="649618" cy="526781"/>
          </a:xfrm>
          <a:custGeom>
            <a:rect b="b" l="l" r="r" t="t"/>
            <a:pathLst>
              <a:path extrusionOk="0" h="526781" w="649618">
                <a:moveTo>
                  <a:pt x="0" y="0"/>
                </a:moveTo>
                <a:lnTo>
                  <a:pt x="649619" y="0"/>
                </a:lnTo>
                <a:lnTo>
                  <a:pt x="649619" y="526781"/>
                </a:lnTo>
                <a:lnTo>
                  <a:pt x="0" y="52678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64" name="Google Shape;564;p20"/>
          <p:cNvGrpSpPr/>
          <p:nvPr/>
        </p:nvGrpSpPr>
        <p:grpSpPr>
          <a:xfrm rot="10437409">
            <a:off x="16824000" y="5212338"/>
            <a:ext cx="1387918" cy="1518616"/>
            <a:chOff x="0" y="0"/>
            <a:chExt cx="1850557" cy="2024821"/>
          </a:xfrm>
        </p:grpSpPr>
        <p:grpSp>
          <p:nvGrpSpPr>
            <p:cNvPr id="565" name="Google Shape;565;p20"/>
            <p:cNvGrpSpPr/>
            <p:nvPr/>
          </p:nvGrpSpPr>
          <p:grpSpPr>
            <a:xfrm>
              <a:off x="0" y="1012410"/>
              <a:ext cx="471110" cy="471110"/>
              <a:chOff x="0" y="0"/>
              <a:chExt cx="812800" cy="812800"/>
            </a:xfrm>
          </p:grpSpPr>
          <p:sp>
            <p:nvSpPr>
              <p:cNvPr id="566" name="Google Shape;56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7" name="Google Shape;56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68" name="Google Shape;568;p20"/>
            <p:cNvGrpSpPr/>
            <p:nvPr/>
          </p:nvGrpSpPr>
          <p:grpSpPr>
            <a:xfrm>
              <a:off x="235555" y="0"/>
              <a:ext cx="1012410" cy="1012410"/>
              <a:chOff x="0" y="0"/>
              <a:chExt cx="812800" cy="812800"/>
            </a:xfrm>
          </p:grpSpPr>
          <p:sp>
            <p:nvSpPr>
              <p:cNvPr id="569" name="Google Shape;56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0" name="Google Shape;57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71" name="Google Shape;571;p20"/>
            <p:cNvGrpSpPr/>
            <p:nvPr/>
          </p:nvGrpSpPr>
          <p:grpSpPr>
            <a:xfrm>
              <a:off x="994599" y="1168863"/>
              <a:ext cx="855958" cy="855958"/>
              <a:chOff x="0" y="0"/>
              <a:chExt cx="812800" cy="812800"/>
            </a:xfrm>
          </p:grpSpPr>
          <p:sp>
            <p:nvSpPr>
              <p:cNvPr id="572" name="Google Shape;57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574" name="Google Shape;574;p20"/>
          <p:cNvGrpSpPr/>
          <p:nvPr/>
        </p:nvGrpSpPr>
        <p:grpSpPr>
          <a:xfrm>
            <a:off x="8019512" y="896938"/>
            <a:ext cx="263525" cy="263525"/>
            <a:chOff x="0" y="0"/>
            <a:chExt cx="812800" cy="812800"/>
          </a:xfrm>
        </p:grpSpPr>
        <p:sp>
          <p:nvSpPr>
            <p:cNvPr id="575" name="Google Shape;57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77" name="Google Shape;577;p20"/>
          <p:cNvGrpSpPr/>
          <p:nvPr/>
        </p:nvGrpSpPr>
        <p:grpSpPr>
          <a:xfrm rot="10437409">
            <a:off x="432796" y="323015"/>
            <a:ext cx="1289905" cy="1411372"/>
            <a:chOff x="0" y="0"/>
            <a:chExt cx="1719873" cy="1881830"/>
          </a:xfrm>
        </p:grpSpPr>
        <p:grpSp>
          <p:nvGrpSpPr>
            <p:cNvPr id="578" name="Google Shape;578;p20"/>
            <p:cNvGrpSpPr/>
            <p:nvPr/>
          </p:nvGrpSpPr>
          <p:grpSpPr>
            <a:xfrm>
              <a:off x="0" y="940915"/>
              <a:ext cx="437841" cy="437841"/>
              <a:chOff x="0" y="0"/>
              <a:chExt cx="812800" cy="812800"/>
            </a:xfrm>
          </p:grpSpPr>
          <p:sp>
            <p:nvSpPr>
              <p:cNvPr id="579" name="Google Shape;57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0" name="Google Shape;58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1" name="Google Shape;581;p20"/>
            <p:cNvGrpSpPr/>
            <p:nvPr/>
          </p:nvGrpSpPr>
          <p:grpSpPr>
            <a:xfrm>
              <a:off x="218920" y="0"/>
              <a:ext cx="940915" cy="940915"/>
              <a:chOff x="0" y="0"/>
              <a:chExt cx="812800" cy="812800"/>
            </a:xfrm>
          </p:grpSpPr>
          <p:sp>
            <p:nvSpPr>
              <p:cNvPr id="582" name="Google Shape;58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3" name="Google Shape;58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4" name="Google Shape;584;p20"/>
            <p:cNvGrpSpPr/>
            <p:nvPr/>
          </p:nvGrpSpPr>
          <p:grpSpPr>
            <a:xfrm>
              <a:off x="924362" y="1086319"/>
              <a:ext cx="795511" cy="795511"/>
              <a:chOff x="0" y="0"/>
              <a:chExt cx="812800" cy="812800"/>
            </a:xfrm>
          </p:grpSpPr>
          <p:sp>
            <p:nvSpPr>
              <p:cNvPr id="585" name="Google Shape;58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6" name="Google Shape;58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587" name="Google Shape;587;p20"/>
          <p:cNvGrpSpPr/>
          <p:nvPr/>
        </p:nvGrpSpPr>
        <p:grpSpPr>
          <a:xfrm rot="10437409">
            <a:off x="9982329" y="9327138"/>
            <a:ext cx="1387918" cy="1518616"/>
            <a:chOff x="0" y="0"/>
            <a:chExt cx="1850557" cy="2024821"/>
          </a:xfrm>
        </p:grpSpPr>
        <p:grpSp>
          <p:nvGrpSpPr>
            <p:cNvPr id="588" name="Google Shape;588;p20"/>
            <p:cNvGrpSpPr/>
            <p:nvPr/>
          </p:nvGrpSpPr>
          <p:grpSpPr>
            <a:xfrm>
              <a:off x="0" y="1012410"/>
              <a:ext cx="471110" cy="471110"/>
              <a:chOff x="0" y="0"/>
              <a:chExt cx="812800" cy="812800"/>
            </a:xfrm>
          </p:grpSpPr>
          <p:sp>
            <p:nvSpPr>
              <p:cNvPr id="589" name="Google Shape;58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0" name="Google Shape;59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1" name="Google Shape;591;p20"/>
            <p:cNvGrpSpPr/>
            <p:nvPr/>
          </p:nvGrpSpPr>
          <p:grpSpPr>
            <a:xfrm>
              <a:off x="235555" y="0"/>
              <a:ext cx="1012410" cy="1012410"/>
              <a:chOff x="0" y="0"/>
              <a:chExt cx="812800" cy="812800"/>
            </a:xfrm>
          </p:grpSpPr>
          <p:sp>
            <p:nvSpPr>
              <p:cNvPr id="592" name="Google Shape;59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3" name="Google Shape;59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4" name="Google Shape;594;p20"/>
            <p:cNvGrpSpPr/>
            <p:nvPr/>
          </p:nvGrpSpPr>
          <p:grpSpPr>
            <a:xfrm>
              <a:off x="994599" y="1168863"/>
              <a:ext cx="855958" cy="855958"/>
              <a:chOff x="0" y="0"/>
              <a:chExt cx="812800" cy="812800"/>
            </a:xfrm>
          </p:grpSpPr>
          <p:sp>
            <p:nvSpPr>
              <p:cNvPr id="595" name="Google Shape;59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597" name="Google Shape;597;p20"/>
          <p:cNvGrpSpPr/>
          <p:nvPr/>
        </p:nvGrpSpPr>
        <p:grpSpPr>
          <a:xfrm>
            <a:off x="17254434" y="633412"/>
            <a:ext cx="263525" cy="263525"/>
            <a:chOff x="0" y="0"/>
            <a:chExt cx="812800" cy="812800"/>
          </a:xfrm>
        </p:grpSpPr>
        <p:sp>
          <p:nvSpPr>
            <p:cNvPr id="598" name="Google Shape;59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9" name="Google Shape;59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0" name="Google Shape;600;p20"/>
          <p:cNvGrpSpPr/>
          <p:nvPr/>
        </p:nvGrpSpPr>
        <p:grpSpPr>
          <a:xfrm>
            <a:off x="362087" y="5839884"/>
            <a:ext cx="263525" cy="263525"/>
            <a:chOff x="0" y="0"/>
            <a:chExt cx="812800" cy="812800"/>
          </a:xfrm>
        </p:grpSpPr>
        <p:sp>
          <p:nvSpPr>
            <p:cNvPr id="601" name="Google Shape;60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2" name="Google Shape;602;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606" name="Shape 606"/>
        <p:cNvGrpSpPr/>
        <p:nvPr/>
      </p:nvGrpSpPr>
      <p:grpSpPr>
        <a:xfrm>
          <a:off x="0" y="0"/>
          <a:ext cx="0" cy="0"/>
          <a:chOff x="0" y="0"/>
          <a:chExt cx="0" cy="0"/>
        </a:xfrm>
      </p:grpSpPr>
      <p:sp>
        <p:nvSpPr>
          <p:cNvPr id="607" name="Google Shape;607;p21"/>
          <p:cNvSpPr txBox="1"/>
          <p:nvPr/>
        </p:nvSpPr>
        <p:spPr>
          <a:xfrm>
            <a:off x="890224" y="1019175"/>
            <a:ext cx="1650755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1BFA8"/>
                </a:solidFill>
                <a:latin typeface="Alice"/>
                <a:ea typeface="Alice"/>
                <a:cs typeface="Alice"/>
                <a:sym typeface="Alice"/>
              </a:rPr>
              <a:t>Our Doctors</a:t>
            </a:r>
            <a:endParaRPr/>
          </a:p>
        </p:txBody>
      </p:sp>
      <p:sp>
        <p:nvSpPr>
          <p:cNvPr id="608" name="Google Shape;608;p21"/>
          <p:cNvSpPr/>
          <p:nvPr/>
        </p:nvSpPr>
        <p:spPr>
          <a:xfrm rot="3539769">
            <a:off x="-3114727" y="7490827"/>
            <a:ext cx="5074305" cy="4114800"/>
          </a:xfrm>
          <a:custGeom>
            <a:rect b="b" l="l" r="r" t="t"/>
            <a:pathLst>
              <a:path extrusionOk="0" h="4114800" w="5074305">
                <a:moveTo>
                  <a:pt x="0" y="0"/>
                </a:moveTo>
                <a:lnTo>
                  <a:pt x="5074305" y="0"/>
                </a:lnTo>
                <a:lnTo>
                  <a:pt x="5074305"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9" name="Google Shape;609;p21"/>
          <p:cNvSpPr/>
          <p:nvPr/>
        </p:nvSpPr>
        <p:spPr>
          <a:xfrm rot="-6919918">
            <a:off x="15788031" y="-1318627"/>
            <a:ext cx="5074305" cy="4114800"/>
          </a:xfrm>
          <a:custGeom>
            <a:rect b="b" l="l" r="r" t="t"/>
            <a:pathLst>
              <a:path extrusionOk="0" h="4114800" w="5074305">
                <a:moveTo>
                  <a:pt x="0" y="0"/>
                </a:moveTo>
                <a:lnTo>
                  <a:pt x="5074305" y="0"/>
                </a:lnTo>
                <a:lnTo>
                  <a:pt x="5074305"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0" name="Google Shape;610;p21"/>
          <p:cNvSpPr/>
          <p:nvPr/>
        </p:nvSpPr>
        <p:spPr>
          <a:xfrm rot="3539769">
            <a:off x="12182002" y="844280"/>
            <a:ext cx="454848" cy="368840"/>
          </a:xfrm>
          <a:custGeom>
            <a:rect b="b" l="l" r="r" t="t"/>
            <a:pathLst>
              <a:path extrusionOk="0" h="368840" w="454848">
                <a:moveTo>
                  <a:pt x="0" y="0"/>
                </a:moveTo>
                <a:lnTo>
                  <a:pt x="454849" y="0"/>
                </a:lnTo>
                <a:lnTo>
                  <a:pt x="454849" y="368840"/>
                </a:lnTo>
                <a:lnTo>
                  <a:pt x="0" y="36884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1" name="Google Shape;611;p21"/>
          <p:cNvSpPr/>
          <p:nvPr/>
        </p:nvSpPr>
        <p:spPr>
          <a:xfrm rot="3539769">
            <a:off x="2316385" y="-495289"/>
            <a:ext cx="2036845" cy="1651696"/>
          </a:xfrm>
          <a:custGeom>
            <a:rect b="b" l="l" r="r" t="t"/>
            <a:pathLst>
              <a:path extrusionOk="0" h="1651696" w="2036845">
                <a:moveTo>
                  <a:pt x="0" y="0"/>
                </a:moveTo>
                <a:lnTo>
                  <a:pt x="2036845" y="0"/>
                </a:lnTo>
                <a:lnTo>
                  <a:pt x="2036845" y="1651696"/>
                </a:lnTo>
                <a:lnTo>
                  <a:pt x="0" y="16516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2" name="Google Shape;612;p21"/>
          <p:cNvSpPr/>
          <p:nvPr/>
        </p:nvSpPr>
        <p:spPr>
          <a:xfrm rot="10302781">
            <a:off x="12433633" y="9073880"/>
            <a:ext cx="454848" cy="368840"/>
          </a:xfrm>
          <a:custGeom>
            <a:rect b="b" l="l" r="r" t="t"/>
            <a:pathLst>
              <a:path extrusionOk="0" h="368840" w="454848">
                <a:moveTo>
                  <a:pt x="0" y="0"/>
                </a:moveTo>
                <a:lnTo>
                  <a:pt x="454848" y="0"/>
                </a:lnTo>
                <a:lnTo>
                  <a:pt x="454848" y="368840"/>
                </a:lnTo>
                <a:lnTo>
                  <a:pt x="0" y="36884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3" name="Google Shape;613;p21"/>
          <p:cNvSpPr/>
          <p:nvPr/>
        </p:nvSpPr>
        <p:spPr>
          <a:xfrm rot="3539769">
            <a:off x="13419121" y="9234203"/>
            <a:ext cx="2036845" cy="1651696"/>
          </a:xfrm>
          <a:custGeom>
            <a:rect b="b" l="l" r="r" t="t"/>
            <a:pathLst>
              <a:path extrusionOk="0" h="1651696" w="2036845">
                <a:moveTo>
                  <a:pt x="0" y="0"/>
                </a:moveTo>
                <a:lnTo>
                  <a:pt x="2036845" y="0"/>
                </a:lnTo>
                <a:lnTo>
                  <a:pt x="2036845" y="1651696"/>
                </a:lnTo>
                <a:lnTo>
                  <a:pt x="0" y="16516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14" name="Google Shape;614;p21"/>
          <p:cNvGrpSpPr/>
          <p:nvPr/>
        </p:nvGrpSpPr>
        <p:grpSpPr>
          <a:xfrm>
            <a:off x="7559435" y="6907265"/>
            <a:ext cx="3306074" cy="1672677"/>
            <a:chOff x="0" y="-76200"/>
            <a:chExt cx="4408098" cy="2230235"/>
          </a:xfrm>
        </p:grpSpPr>
        <p:sp>
          <p:nvSpPr>
            <p:cNvPr id="615" name="Google Shape;615;p21"/>
            <p:cNvSpPr txBox="1"/>
            <p:nvPr/>
          </p:nvSpPr>
          <p:spPr>
            <a:xfrm>
              <a:off x="0" y="-76200"/>
              <a:ext cx="4408098" cy="774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A634F"/>
                  </a:solidFill>
                  <a:latin typeface="Alegreya Sans SC Medium"/>
                  <a:ea typeface="Alegreya Sans SC Medium"/>
                  <a:cs typeface="Alegreya Sans SC Medium"/>
                  <a:sym typeface="Alegreya Sans SC Medium"/>
                </a:rPr>
                <a:t>Name</a:t>
              </a:r>
              <a:endParaRPr/>
            </a:p>
          </p:txBody>
        </p:sp>
        <p:sp>
          <p:nvSpPr>
            <p:cNvPr id="616" name="Google Shape;616;p21"/>
            <p:cNvSpPr txBox="1"/>
            <p:nvPr/>
          </p:nvSpPr>
          <p:spPr>
            <a:xfrm>
              <a:off x="0" y="1079615"/>
              <a:ext cx="4408098" cy="107442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anchez"/>
                  <a:ea typeface="Sanchez"/>
                  <a:cs typeface="Sanchez"/>
                  <a:sym typeface="Sanchez"/>
                </a:rPr>
                <a:t>Elaborate on what you want to discuss. </a:t>
              </a:r>
              <a:endParaRPr/>
            </a:p>
          </p:txBody>
        </p:sp>
      </p:grpSp>
      <p:grpSp>
        <p:nvGrpSpPr>
          <p:cNvPr id="617" name="Google Shape;617;p21"/>
          <p:cNvGrpSpPr/>
          <p:nvPr/>
        </p:nvGrpSpPr>
        <p:grpSpPr>
          <a:xfrm>
            <a:off x="1681771" y="6907265"/>
            <a:ext cx="3306074" cy="1672677"/>
            <a:chOff x="0" y="-76200"/>
            <a:chExt cx="4408098" cy="2230235"/>
          </a:xfrm>
        </p:grpSpPr>
        <p:sp>
          <p:nvSpPr>
            <p:cNvPr id="618" name="Google Shape;618;p21"/>
            <p:cNvSpPr txBox="1"/>
            <p:nvPr/>
          </p:nvSpPr>
          <p:spPr>
            <a:xfrm>
              <a:off x="0" y="-76200"/>
              <a:ext cx="4408098" cy="774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A634F"/>
                  </a:solidFill>
                  <a:latin typeface="Alegreya Sans SC Medium"/>
                  <a:ea typeface="Alegreya Sans SC Medium"/>
                  <a:cs typeface="Alegreya Sans SC Medium"/>
                  <a:sym typeface="Alegreya Sans SC Medium"/>
                </a:rPr>
                <a:t>N</a:t>
              </a:r>
              <a:r>
                <a:rPr lang="en-US" sz="3499" u="none">
                  <a:solidFill>
                    <a:srgbClr val="FA634F"/>
                  </a:solidFill>
                  <a:latin typeface="Alegreya Sans SC Medium"/>
                  <a:ea typeface="Alegreya Sans SC Medium"/>
                  <a:cs typeface="Alegreya Sans SC Medium"/>
                  <a:sym typeface="Alegreya Sans SC Medium"/>
                </a:rPr>
                <a:t>ame</a:t>
              </a:r>
              <a:endParaRPr/>
            </a:p>
          </p:txBody>
        </p:sp>
        <p:sp>
          <p:nvSpPr>
            <p:cNvPr id="619" name="Google Shape;619;p21"/>
            <p:cNvSpPr txBox="1"/>
            <p:nvPr/>
          </p:nvSpPr>
          <p:spPr>
            <a:xfrm>
              <a:off x="0" y="1079615"/>
              <a:ext cx="4408098" cy="107442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anchez"/>
                  <a:ea typeface="Sanchez"/>
                  <a:cs typeface="Sanchez"/>
                  <a:sym typeface="Sanchez"/>
                </a:rPr>
                <a:t>Elaborate on what you want to discuss. </a:t>
              </a:r>
              <a:endParaRPr/>
            </a:p>
          </p:txBody>
        </p:sp>
      </p:grpSp>
      <p:grpSp>
        <p:nvGrpSpPr>
          <p:cNvPr id="620" name="Google Shape;620;p21"/>
          <p:cNvGrpSpPr/>
          <p:nvPr/>
        </p:nvGrpSpPr>
        <p:grpSpPr>
          <a:xfrm>
            <a:off x="13437099" y="6907265"/>
            <a:ext cx="3306074" cy="1672677"/>
            <a:chOff x="0" y="-76200"/>
            <a:chExt cx="4408098" cy="2230235"/>
          </a:xfrm>
        </p:grpSpPr>
        <p:sp>
          <p:nvSpPr>
            <p:cNvPr id="621" name="Google Shape;621;p21"/>
            <p:cNvSpPr txBox="1"/>
            <p:nvPr/>
          </p:nvSpPr>
          <p:spPr>
            <a:xfrm>
              <a:off x="0" y="-76200"/>
              <a:ext cx="4408098" cy="774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A634F"/>
                  </a:solidFill>
                  <a:latin typeface="Alegreya Sans SC Medium"/>
                  <a:ea typeface="Alegreya Sans SC Medium"/>
                  <a:cs typeface="Alegreya Sans SC Medium"/>
                  <a:sym typeface="Alegreya Sans SC Medium"/>
                </a:rPr>
                <a:t>Name</a:t>
              </a:r>
              <a:endParaRPr/>
            </a:p>
          </p:txBody>
        </p:sp>
        <p:sp>
          <p:nvSpPr>
            <p:cNvPr id="622" name="Google Shape;622;p21"/>
            <p:cNvSpPr txBox="1"/>
            <p:nvPr/>
          </p:nvSpPr>
          <p:spPr>
            <a:xfrm>
              <a:off x="0" y="1079615"/>
              <a:ext cx="4408098" cy="107442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anchez"/>
                  <a:ea typeface="Sanchez"/>
                  <a:cs typeface="Sanchez"/>
                  <a:sym typeface="Sanchez"/>
                </a:rPr>
                <a:t>Elaborate on what you want to discuss. </a:t>
              </a:r>
              <a:endParaRPr/>
            </a:p>
          </p:txBody>
        </p:sp>
      </p:grpSp>
      <p:grpSp>
        <p:nvGrpSpPr>
          <p:cNvPr id="623" name="Google Shape;623;p21"/>
          <p:cNvGrpSpPr/>
          <p:nvPr/>
        </p:nvGrpSpPr>
        <p:grpSpPr>
          <a:xfrm>
            <a:off x="560158" y="1442588"/>
            <a:ext cx="667785" cy="667785"/>
            <a:chOff x="0" y="0"/>
            <a:chExt cx="812800" cy="812800"/>
          </a:xfrm>
        </p:grpSpPr>
        <p:sp>
          <p:nvSpPr>
            <p:cNvPr id="624" name="Google Shape;624;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85725">
              <a:solidFill>
                <a:srgbClr val="BCE6E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5" name="Google Shape;625;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26" name="Google Shape;626;p21"/>
          <p:cNvGrpSpPr/>
          <p:nvPr/>
        </p:nvGrpSpPr>
        <p:grpSpPr>
          <a:xfrm>
            <a:off x="5939747" y="8093952"/>
            <a:ext cx="667785" cy="667785"/>
            <a:chOff x="0" y="0"/>
            <a:chExt cx="812800" cy="812800"/>
          </a:xfrm>
        </p:grpSpPr>
        <p:sp>
          <p:nvSpPr>
            <p:cNvPr id="627" name="Google Shape;627;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85725">
              <a:solidFill>
                <a:srgbClr val="BCE6E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8" name="Google Shape;628;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29" name="Google Shape;629;p21"/>
          <p:cNvGrpSpPr/>
          <p:nvPr/>
        </p:nvGrpSpPr>
        <p:grpSpPr>
          <a:xfrm>
            <a:off x="15090136" y="1732515"/>
            <a:ext cx="667785" cy="667785"/>
            <a:chOff x="0" y="0"/>
            <a:chExt cx="812800" cy="812800"/>
          </a:xfrm>
        </p:grpSpPr>
        <p:sp>
          <p:nvSpPr>
            <p:cNvPr id="630" name="Google Shape;630;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85725">
              <a:solidFill>
                <a:srgbClr val="BCE6E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1" name="Google Shape;631;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632" name="Google Shape;632;p21"/>
          <p:cNvPicPr preferRelativeResize="0"/>
          <p:nvPr/>
        </p:nvPicPr>
        <p:blipFill>
          <a:blip r:embed="rId4">
            <a:alphaModFix/>
          </a:blip>
          <a:stretch>
            <a:fillRect/>
          </a:stretch>
        </p:blipFill>
        <p:spPr>
          <a:xfrm>
            <a:off x="1681774" y="3059325"/>
            <a:ext cx="3703253" cy="3604178"/>
          </a:xfrm>
          <a:prstGeom prst="rect">
            <a:avLst/>
          </a:prstGeom>
          <a:noFill/>
          <a:ln>
            <a:noFill/>
          </a:ln>
        </p:spPr>
      </p:pic>
      <p:pic>
        <p:nvPicPr>
          <p:cNvPr id="633" name="Google Shape;633;p21"/>
          <p:cNvPicPr preferRelativeResize="0"/>
          <p:nvPr/>
        </p:nvPicPr>
        <p:blipFill>
          <a:blip r:embed="rId5">
            <a:alphaModFix/>
          </a:blip>
          <a:stretch>
            <a:fillRect/>
          </a:stretch>
        </p:blipFill>
        <p:spPr>
          <a:xfrm>
            <a:off x="7291032" y="3059325"/>
            <a:ext cx="3715638" cy="3604178"/>
          </a:xfrm>
          <a:prstGeom prst="rect">
            <a:avLst/>
          </a:prstGeom>
          <a:noFill/>
          <a:ln>
            <a:noFill/>
          </a:ln>
        </p:spPr>
      </p:pic>
      <p:pic>
        <p:nvPicPr>
          <p:cNvPr id="634" name="Google Shape;634;p21"/>
          <p:cNvPicPr preferRelativeResize="0"/>
          <p:nvPr/>
        </p:nvPicPr>
        <p:blipFill>
          <a:blip r:embed="rId6">
            <a:alphaModFix/>
          </a:blip>
          <a:stretch>
            <a:fillRect/>
          </a:stretch>
        </p:blipFill>
        <p:spPr>
          <a:xfrm>
            <a:off x="12912675" y="3048787"/>
            <a:ext cx="3891475" cy="36767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638" name="Shape 638"/>
        <p:cNvGrpSpPr/>
        <p:nvPr/>
      </p:nvGrpSpPr>
      <p:grpSpPr>
        <a:xfrm>
          <a:off x="0" y="0"/>
          <a:ext cx="0" cy="0"/>
          <a:chOff x="0" y="0"/>
          <a:chExt cx="0" cy="0"/>
        </a:xfrm>
      </p:grpSpPr>
      <p:sp>
        <p:nvSpPr>
          <p:cNvPr id="639" name="Google Shape;639;p22"/>
          <p:cNvSpPr/>
          <p:nvPr/>
        </p:nvSpPr>
        <p:spPr>
          <a:xfrm>
            <a:off x="-2791805" y="7767338"/>
            <a:ext cx="5039324" cy="5039324"/>
          </a:xfrm>
          <a:custGeom>
            <a:rect b="b" l="l" r="r" t="t"/>
            <a:pathLst>
              <a:path extrusionOk="0" h="5039324" w="5039324">
                <a:moveTo>
                  <a:pt x="0" y="0"/>
                </a:moveTo>
                <a:lnTo>
                  <a:pt x="5039324" y="0"/>
                </a:lnTo>
                <a:lnTo>
                  <a:pt x="5039324" y="5039324"/>
                </a:lnTo>
                <a:lnTo>
                  <a:pt x="0" y="50393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0" name="Google Shape;640;p22"/>
          <p:cNvSpPr/>
          <p:nvPr/>
        </p:nvSpPr>
        <p:spPr>
          <a:xfrm>
            <a:off x="1028700" y="1770985"/>
            <a:ext cx="8457719" cy="6745031"/>
          </a:xfrm>
          <a:custGeom>
            <a:rect b="b" l="l" r="r" t="t"/>
            <a:pathLst>
              <a:path extrusionOk="0" h="6745031" w="8457719">
                <a:moveTo>
                  <a:pt x="0" y="0"/>
                </a:moveTo>
                <a:lnTo>
                  <a:pt x="8457719" y="0"/>
                </a:lnTo>
                <a:lnTo>
                  <a:pt x="8457719" y="6745030"/>
                </a:lnTo>
                <a:lnTo>
                  <a:pt x="0" y="674503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22"/>
          <p:cNvSpPr/>
          <p:nvPr/>
        </p:nvSpPr>
        <p:spPr>
          <a:xfrm>
            <a:off x="10033374" y="921899"/>
            <a:ext cx="849086" cy="849086"/>
          </a:xfrm>
          <a:custGeom>
            <a:rect b="b" l="l" r="r" t="t"/>
            <a:pathLst>
              <a:path extrusionOk="0" h="849086" w="849086">
                <a:moveTo>
                  <a:pt x="0" y="0"/>
                </a:moveTo>
                <a:lnTo>
                  <a:pt x="849086" y="0"/>
                </a:lnTo>
                <a:lnTo>
                  <a:pt x="849086" y="849086"/>
                </a:lnTo>
                <a:lnTo>
                  <a:pt x="0" y="84908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2" name="Google Shape;642;p22"/>
          <p:cNvSpPr txBox="1"/>
          <p:nvPr/>
        </p:nvSpPr>
        <p:spPr>
          <a:xfrm>
            <a:off x="9824571" y="5124450"/>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1BFA8"/>
                </a:solidFill>
                <a:latin typeface="Alice"/>
                <a:ea typeface="Alice"/>
                <a:cs typeface="Alice"/>
                <a:sym typeface="Alice"/>
              </a:rPr>
              <a:t>About Us</a:t>
            </a:r>
            <a:endParaRPr/>
          </a:p>
        </p:txBody>
      </p:sp>
      <p:sp>
        <p:nvSpPr>
          <p:cNvPr id="643" name="Google Shape;643;p22"/>
          <p:cNvSpPr txBox="1"/>
          <p:nvPr/>
        </p:nvSpPr>
        <p:spPr>
          <a:xfrm>
            <a:off x="9637460" y="6581775"/>
            <a:ext cx="7902992" cy="41465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600" u="none">
                <a:solidFill>
                  <a:srgbClr val="000000"/>
                </a:solidFill>
                <a:latin typeface="Sanchez"/>
                <a:ea typeface="Sanchez"/>
                <a:cs typeface="Sanchez"/>
                <a:sym typeface="Sanchez"/>
              </a:rPr>
              <a:t>Elaborate on what you want to discuss. </a:t>
            </a:r>
            <a:endParaRPr/>
          </a:p>
        </p:txBody>
      </p:sp>
      <p:sp>
        <p:nvSpPr>
          <p:cNvPr id="644" name="Google Shape;644;p22"/>
          <p:cNvSpPr/>
          <p:nvPr/>
        </p:nvSpPr>
        <p:spPr>
          <a:xfrm>
            <a:off x="2862943" y="8833757"/>
            <a:ext cx="849086" cy="849086"/>
          </a:xfrm>
          <a:custGeom>
            <a:rect b="b" l="l" r="r" t="t"/>
            <a:pathLst>
              <a:path extrusionOk="0" h="849086" w="849086">
                <a:moveTo>
                  <a:pt x="0" y="0"/>
                </a:moveTo>
                <a:lnTo>
                  <a:pt x="849086" y="0"/>
                </a:lnTo>
                <a:lnTo>
                  <a:pt x="849086" y="849086"/>
                </a:lnTo>
                <a:lnTo>
                  <a:pt x="0" y="84908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5" name="Google Shape;645;p22"/>
          <p:cNvSpPr/>
          <p:nvPr/>
        </p:nvSpPr>
        <p:spPr>
          <a:xfrm>
            <a:off x="16834757" y="8936987"/>
            <a:ext cx="849086" cy="849086"/>
          </a:xfrm>
          <a:custGeom>
            <a:rect b="b" l="l" r="r" t="t"/>
            <a:pathLst>
              <a:path extrusionOk="0" h="849086" w="849086">
                <a:moveTo>
                  <a:pt x="0" y="0"/>
                </a:moveTo>
                <a:lnTo>
                  <a:pt x="849086" y="0"/>
                </a:lnTo>
                <a:lnTo>
                  <a:pt x="849086" y="849086"/>
                </a:lnTo>
                <a:lnTo>
                  <a:pt x="0" y="84908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6" name="Google Shape;646;p22"/>
          <p:cNvSpPr/>
          <p:nvPr/>
        </p:nvSpPr>
        <p:spPr>
          <a:xfrm>
            <a:off x="15768338" y="-2197944"/>
            <a:ext cx="5039324" cy="5039324"/>
          </a:xfrm>
          <a:custGeom>
            <a:rect b="b" l="l" r="r" t="t"/>
            <a:pathLst>
              <a:path extrusionOk="0" h="5039324" w="5039324">
                <a:moveTo>
                  <a:pt x="0" y="0"/>
                </a:moveTo>
                <a:lnTo>
                  <a:pt x="5039324" y="0"/>
                </a:lnTo>
                <a:lnTo>
                  <a:pt x="5039324" y="5039324"/>
                </a:lnTo>
                <a:lnTo>
                  <a:pt x="0" y="50393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47" name="Google Shape;647;p22"/>
          <p:cNvGrpSpPr/>
          <p:nvPr/>
        </p:nvGrpSpPr>
        <p:grpSpPr>
          <a:xfrm>
            <a:off x="11494266" y="8191131"/>
            <a:ext cx="1017982" cy="642626"/>
            <a:chOff x="0" y="0"/>
            <a:chExt cx="1357308" cy="856835"/>
          </a:xfrm>
        </p:grpSpPr>
        <p:grpSp>
          <p:nvGrpSpPr>
            <p:cNvPr id="648" name="Google Shape;648;p22"/>
            <p:cNvGrpSpPr/>
            <p:nvPr/>
          </p:nvGrpSpPr>
          <p:grpSpPr>
            <a:xfrm rot="10800000">
              <a:off x="1005941" y="0"/>
              <a:ext cx="351367" cy="351367"/>
              <a:chOff x="0" y="0"/>
              <a:chExt cx="812800" cy="812800"/>
            </a:xfrm>
          </p:grpSpPr>
          <p:sp>
            <p:nvSpPr>
              <p:cNvPr id="649" name="Google Shape;64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0" name="Google Shape;65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1" name="Google Shape;651;p22"/>
            <p:cNvGrpSpPr/>
            <p:nvPr/>
          </p:nvGrpSpPr>
          <p:grpSpPr>
            <a:xfrm rot="10800000">
              <a:off x="351367" y="0"/>
              <a:ext cx="351367" cy="351367"/>
              <a:chOff x="0" y="0"/>
              <a:chExt cx="812800" cy="812800"/>
            </a:xfrm>
          </p:grpSpPr>
          <p:sp>
            <p:nvSpPr>
              <p:cNvPr id="652" name="Google Shape;65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3" name="Google Shape;65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4" name="Google Shape;654;p22"/>
            <p:cNvGrpSpPr/>
            <p:nvPr/>
          </p:nvGrpSpPr>
          <p:grpSpPr>
            <a:xfrm rot="10800000">
              <a:off x="632054" y="505468"/>
              <a:ext cx="351367" cy="351367"/>
              <a:chOff x="0" y="0"/>
              <a:chExt cx="812800" cy="812800"/>
            </a:xfrm>
          </p:grpSpPr>
          <p:sp>
            <p:nvSpPr>
              <p:cNvPr id="655" name="Google Shape;65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6" name="Google Shape;65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7" name="Google Shape;657;p22"/>
            <p:cNvGrpSpPr/>
            <p:nvPr/>
          </p:nvGrpSpPr>
          <p:grpSpPr>
            <a:xfrm rot="10800000">
              <a:off x="0" y="505468"/>
              <a:ext cx="351367" cy="351367"/>
              <a:chOff x="0" y="0"/>
              <a:chExt cx="812800" cy="812800"/>
            </a:xfrm>
          </p:grpSpPr>
          <p:sp>
            <p:nvSpPr>
              <p:cNvPr id="658" name="Google Shape;65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9" name="Google Shape;65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660" name="Google Shape;660;p22"/>
          <p:cNvGrpSpPr/>
          <p:nvPr/>
        </p:nvGrpSpPr>
        <p:grpSpPr>
          <a:xfrm rot="4942421">
            <a:off x="133690" y="547535"/>
            <a:ext cx="1017982" cy="642626"/>
            <a:chOff x="0" y="0"/>
            <a:chExt cx="1357308" cy="856835"/>
          </a:xfrm>
        </p:grpSpPr>
        <p:grpSp>
          <p:nvGrpSpPr>
            <p:cNvPr id="661" name="Google Shape;661;p22"/>
            <p:cNvGrpSpPr/>
            <p:nvPr/>
          </p:nvGrpSpPr>
          <p:grpSpPr>
            <a:xfrm rot="10800000">
              <a:off x="1005941" y="0"/>
              <a:ext cx="351367" cy="351367"/>
              <a:chOff x="0" y="0"/>
              <a:chExt cx="812800" cy="812800"/>
            </a:xfrm>
          </p:grpSpPr>
          <p:sp>
            <p:nvSpPr>
              <p:cNvPr id="662" name="Google Shape;66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3" name="Google Shape;66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64" name="Google Shape;664;p22"/>
            <p:cNvGrpSpPr/>
            <p:nvPr/>
          </p:nvGrpSpPr>
          <p:grpSpPr>
            <a:xfrm rot="10800000">
              <a:off x="351367" y="0"/>
              <a:ext cx="351367" cy="351367"/>
              <a:chOff x="0" y="0"/>
              <a:chExt cx="812800" cy="812800"/>
            </a:xfrm>
          </p:grpSpPr>
          <p:sp>
            <p:nvSpPr>
              <p:cNvPr id="665" name="Google Shape;66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6" name="Google Shape;66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67" name="Google Shape;667;p22"/>
            <p:cNvGrpSpPr/>
            <p:nvPr/>
          </p:nvGrpSpPr>
          <p:grpSpPr>
            <a:xfrm rot="10800000">
              <a:off x="632054" y="505468"/>
              <a:ext cx="351367" cy="351367"/>
              <a:chOff x="0" y="0"/>
              <a:chExt cx="812800" cy="812800"/>
            </a:xfrm>
          </p:grpSpPr>
          <p:sp>
            <p:nvSpPr>
              <p:cNvPr id="668" name="Google Shape;66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9" name="Google Shape;66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0" name="Google Shape;670;p22"/>
            <p:cNvGrpSpPr/>
            <p:nvPr/>
          </p:nvGrpSpPr>
          <p:grpSpPr>
            <a:xfrm rot="10800000">
              <a:off x="0" y="505468"/>
              <a:ext cx="351367" cy="351367"/>
              <a:chOff x="0" y="0"/>
              <a:chExt cx="812800" cy="812800"/>
            </a:xfrm>
          </p:grpSpPr>
          <p:sp>
            <p:nvSpPr>
              <p:cNvPr id="671" name="Google Shape;67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2" name="Google Shape;67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673" name="Google Shape;673;p22"/>
          <p:cNvGrpSpPr/>
          <p:nvPr/>
        </p:nvGrpSpPr>
        <p:grpSpPr>
          <a:xfrm>
            <a:off x="17021936" y="321718"/>
            <a:ext cx="1017982" cy="642626"/>
            <a:chOff x="0" y="0"/>
            <a:chExt cx="1357308" cy="856835"/>
          </a:xfrm>
        </p:grpSpPr>
        <p:grpSp>
          <p:nvGrpSpPr>
            <p:cNvPr id="674" name="Google Shape;674;p22"/>
            <p:cNvGrpSpPr/>
            <p:nvPr/>
          </p:nvGrpSpPr>
          <p:grpSpPr>
            <a:xfrm rot="10800000">
              <a:off x="1005941" y="0"/>
              <a:ext cx="351367" cy="351367"/>
              <a:chOff x="0" y="0"/>
              <a:chExt cx="812800" cy="812800"/>
            </a:xfrm>
          </p:grpSpPr>
          <p:sp>
            <p:nvSpPr>
              <p:cNvPr id="675" name="Google Shape;67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6" name="Google Shape;67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7" name="Google Shape;677;p22"/>
            <p:cNvGrpSpPr/>
            <p:nvPr/>
          </p:nvGrpSpPr>
          <p:grpSpPr>
            <a:xfrm rot="10800000">
              <a:off x="351367" y="0"/>
              <a:ext cx="351367" cy="351367"/>
              <a:chOff x="0" y="0"/>
              <a:chExt cx="812800" cy="812800"/>
            </a:xfrm>
          </p:grpSpPr>
          <p:sp>
            <p:nvSpPr>
              <p:cNvPr id="678" name="Google Shape;67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9" name="Google Shape;67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80" name="Google Shape;680;p22"/>
            <p:cNvGrpSpPr/>
            <p:nvPr/>
          </p:nvGrpSpPr>
          <p:grpSpPr>
            <a:xfrm rot="10800000">
              <a:off x="632054" y="505468"/>
              <a:ext cx="351367" cy="351367"/>
              <a:chOff x="0" y="0"/>
              <a:chExt cx="812800" cy="812800"/>
            </a:xfrm>
          </p:grpSpPr>
          <p:sp>
            <p:nvSpPr>
              <p:cNvPr id="681" name="Google Shape;68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2" name="Google Shape;68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83" name="Google Shape;683;p22"/>
            <p:cNvGrpSpPr/>
            <p:nvPr/>
          </p:nvGrpSpPr>
          <p:grpSpPr>
            <a:xfrm rot="10800000">
              <a:off x="0" y="505468"/>
              <a:ext cx="351367" cy="351367"/>
              <a:chOff x="0" y="0"/>
              <a:chExt cx="812800" cy="812800"/>
            </a:xfrm>
          </p:grpSpPr>
          <p:sp>
            <p:nvSpPr>
              <p:cNvPr id="684" name="Google Shape;68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5" name="Google Shape;68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686" name="Google Shape;686;p22"/>
          <p:cNvGrpSpPr/>
          <p:nvPr/>
        </p:nvGrpSpPr>
        <p:grpSpPr>
          <a:xfrm>
            <a:off x="12512246" y="2841380"/>
            <a:ext cx="1661416" cy="1661416"/>
            <a:chOff x="0" y="0"/>
            <a:chExt cx="812800" cy="812800"/>
          </a:xfrm>
        </p:grpSpPr>
        <p:sp>
          <p:nvSpPr>
            <p:cNvPr id="687" name="Google Shape;68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cap="sq" cmpd="sng" w="66675">
              <a:solidFill>
                <a:srgbClr val="28BCA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8" name="Google Shape;68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89" name="Google Shape;689;p22"/>
          <p:cNvSpPr txBox="1"/>
          <p:nvPr/>
        </p:nvSpPr>
        <p:spPr>
          <a:xfrm>
            <a:off x="13002733" y="2474034"/>
            <a:ext cx="680442" cy="19018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1000">
                <a:solidFill>
                  <a:srgbClr val="FFFFFF"/>
                </a:solidFill>
                <a:latin typeface="Alice"/>
                <a:ea typeface="Alice"/>
                <a:cs typeface="Alice"/>
                <a:sym typeface="Alice"/>
              </a:rPr>
              <a:t>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693" name="Shape 693"/>
        <p:cNvGrpSpPr/>
        <p:nvPr/>
      </p:nvGrpSpPr>
      <p:grpSpPr>
        <a:xfrm>
          <a:off x="0" y="0"/>
          <a:ext cx="0" cy="0"/>
          <a:chOff x="0" y="0"/>
          <a:chExt cx="0" cy="0"/>
        </a:xfrm>
      </p:grpSpPr>
      <p:sp>
        <p:nvSpPr>
          <p:cNvPr id="694" name="Google Shape;694;p23"/>
          <p:cNvSpPr/>
          <p:nvPr/>
        </p:nvSpPr>
        <p:spPr>
          <a:xfrm rot="5541623">
            <a:off x="3330385" y="-2583412"/>
            <a:ext cx="7634283" cy="6884735"/>
          </a:xfrm>
          <a:custGeom>
            <a:rect b="b" l="l" r="r" t="t"/>
            <a:pathLst>
              <a:path extrusionOk="0" h="6884735" w="7634283">
                <a:moveTo>
                  <a:pt x="0" y="0"/>
                </a:moveTo>
                <a:lnTo>
                  <a:pt x="7634283" y="0"/>
                </a:lnTo>
                <a:lnTo>
                  <a:pt x="7634283" y="6884735"/>
                </a:lnTo>
                <a:lnTo>
                  <a:pt x="0" y="688473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5" name="Google Shape;695;p23"/>
          <p:cNvSpPr txBox="1"/>
          <p:nvPr/>
        </p:nvSpPr>
        <p:spPr>
          <a:xfrm>
            <a:off x="10547262" y="2351800"/>
            <a:ext cx="62028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01BFA8"/>
                </a:solidFill>
                <a:latin typeface="Alice"/>
                <a:ea typeface="Alice"/>
                <a:cs typeface="Alice"/>
                <a:sym typeface="Alice"/>
              </a:rPr>
              <a:t>Our</a:t>
            </a:r>
            <a:endParaRPr/>
          </a:p>
          <a:p>
            <a:pPr indent="0" lvl="0" marL="0" marR="0" rtl="0" algn="ctr">
              <a:lnSpc>
                <a:spcPct val="100000"/>
              </a:lnSpc>
              <a:spcBef>
                <a:spcPts val="0"/>
              </a:spcBef>
              <a:spcAft>
                <a:spcPts val="0"/>
              </a:spcAft>
              <a:buNone/>
            </a:pPr>
            <a:r>
              <a:rPr lang="en-US" sz="9000">
                <a:solidFill>
                  <a:srgbClr val="01BFA8"/>
                </a:solidFill>
                <a:latin typeface="Alice"/>
                <a:ea typeface="Alice"/>
                <a:cs typeface="Alice"/>
                <a:sym typeface="Alice"/>
              </a:rPr>
              <a:t>History</a:t>
            </a:r>
            <a:endParaRPr/>
          </a:p>
        </p:txBody>
      </p:sp>
      <p:sp>
        <p:nvSpPr>
          <p:cNvPr id="696" name="Google Shape;696;p23"/>
          <p:cNvSpPr txBox="1"/>
          <p:nvPr/>
        </p:nvSpPr>
        <p:spPr>
          <a:xfrm>
            <a:off x="10766510" y="5463149"/>
            <a:ext cx="6202800" cy="215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800">
                <a:solidFill>
                  <a:srgbClr val="000000"/>
                </a:solidFill>
                <a:latin typeface="Sanchez"/>
                <a:ea typeface="Sanchez"/>
                <a:cs typeface="Sanchez"/>
                <a:sym typeface="Sanchez"/>
              </a:rPr>
              <a:t>Presentations are communication tools that can be used as demonstrations, lectures, speeches, reports, and more. It is mostly presented before an audience. </a:t>
            </a:r>
            <a:endParaRPr/>
          </a:p>
        </p:txBody>
      </p:sp>
      <p:sp>
        <p:nvSpPr>
          <p:cNvPr id="697" name="Google Shape;697;p23"/>
          <p:cNvSpPr/>
          <p:nvPr/>
        </p:nvSpPr>
        <p:spPr>
          <a:xfrm>
            <a:off x="-1247263" y="7812673"/>
            <a:ext cx="4551926" cy="4105010"/>
          </a:xfrm>
          <a:custGeom>
            <a:rect b="b" l="l" r="r" t="t"/>
            <a:pathLst>
              <a:path extrusionOk="0" h="4105010" w="4551926">
                <a:moveTo>
                  <a:pt x="0" y="0"/>
                </a:moveTo>
                <a:lnTo>
                  <a:pt x="4551926" y="0"/>
                </a:lnTo>
                <a:lnTo>
                  <a:pt x="4551926" y="4105009"/>
                </a:lnTo>
                <a:lnTo>
                  <a:pt x="0" y="410500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8" name="Google Shape;698;p23"/>
          <p:cNvSpPr/>
          <p:nvPr/>
        </p:nvSpPr>
        <p:spPr>
          <a:xfrm>
            <a:off x="16479899" y="8857681"/>
            <a:ext cx="888469" cy="801237"/>
          </a:xfrm>
          <a:custGeom>
            <a:rect b="b" l="l" r="r" t="t"/>
            <a:pathLst>
              <a:path extrusionOk="0" h="801237" w="888469">
                <a:moveTo>
                  <a:pt x="0" y="0"/>
                </a:moveTo>
                <a:lnTo>
                  <a:pt x="888469" y="0"/>
                </a:lnTo>
                <a:lnTo>
                  <a:pt x="888469" y="801238"/>
                </a:lnTo>
                <a:lnTo>
                  <a:pt x="0" y="8012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9" name="Google Shape;699;p23"/>
          <p:cNvSpPr/>
          <p:nvPr/>
        </p:nvSpPr>
        <p:spPr>
          <a:xfrm>
            <a:off x="16815066" y="569029"/>
            <a:ext cx="888469" cy="801237"/>
          </a:xfrm>
          <a:custGeom>
            <a:rect b="b" l="l" r="r" t="t"/>
            <a:pathLst>
              <a:path extrusionOk="0" h="801237" w="888469">
                <a:moveTo>
                  <a:pt x="0" y="0"/>
                </a:moveTo>
                <a:lnTo>
                  <a:pt x="888468" y="0"/>
                </a:lnTo>
                <a:lnTo>
                  <a:pt x="888468" y="801238"/>
                </a:lnTo>
                <a:lnTo>
                  <a:pt x="0" y="8012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0" name="Google Shape;700;p23"/>
          <p:cNvSpPr/>
          <p:nvPr/>
        </p:nvSpPr>
        <p:spPr>
          <a:xfrm>
            <a:off x="-3272006" y="5944737"/>
            <a:ext cx="5798438" cy="5229137"/>
          </a:xfrm>
          <a:custGeom>
            <a:rect b="b" l="l" r="r" t="t"/>
            <a:pathLst>
              <a:path extrusionOk="0" h="5229137" w="5798438">
                <a:moveTo>
                  <a:pt x="0" y="0"/>
                </a:moveTo>
                <a:lnTo>
                  <a:pt x="5798438" y="0"/>
                </a:lnTo>
                <a:lnTo>
                  <a:pt x="5798438" y="5229137"/>
                </a:lnTo>
                <a:lnTo>
                  <a:pt x="0" y="522913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01" name="Google Shape;701;p23"/>
          <p:cNvGrpSpPr/>
          <p:nvPr/>
        </p:nvGrpSpPr>
        <p:grpSpPr>
          <a:xfrm rot="2638993">
            <a:off x="16635481" y="8924407"/>
            <a:ext cx="667785" cy="667785"/>
            <a:chOff x="0" y="0"/>
            <a:chExt cx="812800" cy="812800"/>
          </a:xfrm>
        </p:grpSpPr>
        <p:sp>
          <p:nvSpPr>
            <p:cNvPr id="702" name="Google Shape;702;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85725">
              <a:solidFill>
                <a:srgbClr val="BCE6E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3" name="Google Shape;703;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04" name="Google Shape;704;p23"/>
          <p:cNvGrpSpPr/>
          <p:nvPr/>
        </p:nvGrpSpPr>
        <p:grpSpPr>
          <a:xfrm rot="2638993">
            <a:off x="16953294" y="635755"/>
            <a:ext cx="667785" cy="667785"/>
            <a:chOff x="0" y="0"/>
            <a:chExt cx="812800" cy="812800"/>
          </a:xfrm>
        </p:grpSpPr>
        <p:sp>
          <p:nvSpPr>
            <p:cNvPr id="705" name="Google Shape;705;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85725">
              <a:solidFill>
                <a:srgbClr val="BCE6E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6" name="Google Shape;706;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707" name="Google Shape;707;p23"/>
          <p:cNvPicPr preferRelativeResize="0"/>
          <p:nvPr/>
        </p:nvPicPr>
        <p:blipFill>
          <a:blip r:embed="rId5">
            <a:alphaModFix/>
          </a:blip>
          <a:stretch>
            <a:fillRect/>
          </a:stretch>
        </p:blipFill>
        <p:spPr>
          <a:xfrm>
            <a:off x="1015435" y="487845"/>
            <a:ext cx="7959651" cy="9311301"/>
          </a:xfrm>
          <a:prstGeom prst="rect">
            <a:avLst/>
          </a:prstGeom>
          <a:noFill/>
          <a:ln>
            <a:noFill/>
          </a:ln>
        </p:spPr>
      </p:pic>
      <p:grpSp>
        <p:nvGrpSpPr>
          <p:cNvPr id="708" name="Google Shape;708;p23"/>
          <p:cNvGrpSpPr/>
          <p:nvPr/>
        </p:nvGrpSpPr>
        <p:grpSpPr>
          <a:xfrm rot="10437409">
            <a:off x="8282710" y="7124287"/>
            <a:ext cx="1254642" cy="1372790"/>
            <a:chOff x="0" y="0"/>
            <a:chExt cx="1672856" cy="1830386"/>
          </a:xfrm>
        </p:grpSpPr>
        <p:grpSp>
          <p:nvGrpSpPr>
            <p:cNvPr id="709" name="Google Shape;709;p23"/>
            <p:cNvGrpSpPr/>
            <p:nvPr/>
          </p:nvGrpSpPr>
          <p:grpSpPr>
            <a:xfrm>
              <a:off x="0" y="915193"/>
              <a:ext cx="425871" cy="425871"/>
              <a:chOff x="0" y="0"/>
              <a:chExt cx="812800" cy="812800"/>
            </a:xfrm>
          </p:grpSpPr>
          <p:sp>
            <p:nvSpPr>
              <p:cNvPr id="710" name="Google Shape;71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1" name="Google Shape;71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12" name="Google Shape;712;p23"/>
            <p:cNvGrpSpPr/>
            <p:nvPr/>
          </p:nvGrpSpPr>
          <p:grpSpPr>
            <a:xfrm>
              <a:off x="212935" y="0"/>
              <a:ext cx="915193" cy="915193"/>
              <a:chOff x="0" y="0"/>
              <a:chExt cx="812800" cy="812800"/>
            </a:xfrm>
          </p:grpSpPr>
          <p:sp>
            <p:nvSpPr>
              <p:cNvPr id="713" name="Google Shape;71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4" name="Google Shape;71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15" name="Google Shape;715;p23"/>
            <p:cNvGrpSpPr/>
            <p:nvPr/>
          </p:nvGrpSpPr>
          <p:grpSpPr>
            <a:xfrm>
              <a:off x="899092" y="1056622"/>
              <a:ext cx="773764" cy="773764"/>
              <a:chOff x="0" y="0"/>
              <a:chExt cx="812800" cy="812800"/>
            </a:xfrm>
          </p:grpSpPr>
          <p:sp>
            <p:nvSpPr>
              <p:cNvPr id="716" name="Google Shape;71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7" name="Google Shape;71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721" name="Shape 721"/>
        <p:cNvGrpSpPr/>
        <p:nvPr/>
      </p:nvGrpSpPr>
      <p:grpSpPr>
        <a:xfrm>
          <a:off x="0" y="0"/>
          <a:ext cx="0" cy="0"/>
          <a:chOff x="0" y="0"/>
          <a:chExt cx="0" cy="0"/>
        </a:xfrm>
      </p:grpSpPr>
      <p:cxnSp>
        <p:nvCxnSpPr>
          <p:cNvPr id="722" name="Google Shape;722;p24"/>
          <p:cNvCxnSpPr/>
          <p:nvPr/>
        </p:nvCxnSpPr>
        <p:spPr>
          <a:xfrm>
            <a:off x="1599876" y="6446907"/>
            <a:ext cx="15141141" cy="0"/>
          </a:xfrm>
          <a:prstGeom prst="straightConnector1">
            <a:avLst/>
          </a:prstGeom>
          <a:noFill/>
          <a:ln cap="flat" cmpd="sng" w="47625">
            <a:solidFill>
              <a:srgbClr val="01BFA8"/>
            </a:solidFill>
            <a:prstDash val="solid"/>
            <a:round/>
            <a:headEnd len="sm" w="sm" type="none"/>
            <a:tailEnd len="sm" w="sm" type="none"/>
          </a:ln>
        </p:spPr>
      </p:cxnSp>
      <p:sp>
        <p:nvSpPr>
          <p:cNvPr id="723" name="Google Shape;723;p24"/>
          <p:cNvSpPr/>
          <p:nvPr/>
        </p:nvSpPr>
        <p:spPr>
          <a:xfrm>
            <a:off x="2908711" y="628077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4" name="Google Shape;724;p24"/>
          <p:cNvSpPr/>
          <p:nvPr/>
        </p:nvSpPr>
        <p:spPr>
          <a:xfrm>
            <a:off x="7020343" y="628077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5" name="Google Shape;725;p24"/>
          <p:cNvSpPr/>
          <p:nvPr/>
        </p:nvSpPr>
        <p:spPr>
          <a:xfrm>
            <a:off x="11131975" y="627009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6" name="Google Shape;726;p24"/>
          <p:cNvSpPr/>
          <p:nvPr/>
        </p:nvSpPr>
        <p:spPr>
          <a:xfrm>
            <a:off x="15243607" y="627009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7" name="Google Shape;727;p24"/>
          <p:cNvSpPr/>
          <p:nvPr/>
        </p:nvSpPr>
        <p:spPr>
          <a:xfrm>
            <a:off x="2379611" y="4133305"/>
            <a:ext cx="1518301" cy="1537873"/>
          </a:xfrm>
          <a:custGeom>
            <a:rect b="b" l="l" r="r" t="t"/>
            <a:pathLst>
              <a:path extrusionOk="0" h="1537873" w="1518301">
                <a:moveTo>
                  <a:pt x="0" y="0"/>
                </a:moveTo>
                <a:lnTo>
                  <a:pt x="1518301" y="0"/>
                </a:lnTo>
                <a:lnTo>
                  <a:pt x="1518301" y="1537874"/>
                </a:lnTo>
                <a:lnTo>
                  <a:pt x="0" y="153787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8" name="Google Shape;728;p24"/>
          <p:cNvSpPr/>
          <p:nvPr/>
        </p:nvSpPr>
        <p:spPr>
          <a:xfrm>
            <a:off x="14534787" y="4133305"/>
            <a:ext cx="1417640" cy="1537873"/>
          </a:xfrm>
          <a:custGeom>
            <a:rect b="b" l="l" r="r" t="t"/>
            <a:pathLst>
              <a:path extrusionOk="0" h="1537873" w="1417640">
                <a:moveTo>
                  <a:pt x="0" y="0"/>
                </a:moveTo>
                <a:lnTo>
                  <a:pt x="1417640" y="0"/>
                </a:lnTo>
                <a:lnTo>
                  <a:pt x="1417640" y="1537874"/>
                </a:lnTo>
                <a:lnTo>
                  <a:pt x="0" y="15378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9" name="Google Shape;729;p24"/>
          <p:cNvSpPr/>
          <p:nvPr/>
        </p:nvSpPr>
        <p:spPr>
          <a:xfrm>
            <a:off x="10499738" y="4084526"/>
            <a:ext cx="1358921" cy="1537873"/>
          </a:xfrm>
          <a:custGeom>
            <a:rect b="b" l="l" r="r" t="t"/>
            <a:pathLst>
              <a:path extrusionOk="0" h="1537873" w="1358921">
                <a:moveTo>
                  <a:pt x="0" y="0"/>
                </a:moveTo>
                <a:lnTo>
                  <a:pt x="1358921" y="0"/>
                </a:lnTo>
                <a:lnTo>
                  <a:pt x="1358921" y="1537873"/>
                </a:lnTo>
                <a:lnTo>
                  <a:pt x="0" y="153787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0" name="Google Shape;730;p24"/>
          <p:cNvSpPr/>
          <p:nvPr/>
        </p:nvSpPr>
        <p:spPr>
          <a:xfrm>
            <a:off x="6428214" y="4133305"/>
            <a:ext cx="1537873" cy="1537873"/>
          </a:xfrm>
          <a:custGeom>
            <a:rect b="b" l="l" r="r" t="t"/>
            <a:pathLst>
              <a:path extrusionOk="0" h="1537873" w="1537873">
                <a:moveTo>
                  <a:pt x="0" y="0"/>
                </a:moveTo>
                <a:lnTo>
                  <a:pt x="1537874" y="0"/>
                </a:lnTo>
                <a:lnTo>
                  <a:pt x="1537874" y="1537874"/>
                </a:lnTo>
                <a:lnTo>
                  <a:pt x="0" y="153787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1" name="Google Shape;731;p24"/>
          <p:cNvSpPr txBox="1"/>
          <p:nvPr/>
        </p:nvSpPr>
        <p:spPr>
          <a:xfrm>
            <a:off x="1028700" y="1516452"/>
            <a:ext cx="162306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1BFA8"/>
                </a:solidFill>
                <a:latin typeface="Alice"/>
                <a:ea typeface="Alice"/>
                <a:cs typeface="Alice"/>
                <a:sym typeface="Alice"/>
              </a:rPr>
              <a:t>Our History</a:t>
            </a:r>
            <a:endParaRPr/>
          </a:p>
        </p:txBody>
      </p:sp>
      <p:grpSp>
        <p:nvGrpSpPr>
          <p:cNvPr id="732" name="Google Shape;732;p24"/>
          <p:cNvGrpSpPr/>
          <p:nvPr/>
        </p:nvGrpSpPr>
        <p:grpSpPr>
          <a:xfrm>
            <a:off x="13737953" y="6845489"/>
            <a:ext cx="3364925" cy="1320800"/>
            <a:chOff x="0" y="-76200"/>
            <a:chExt cx="4486566" cy="1761066"/>
          </a:xfrm>
        </p:grpSpPr>
        <p:sp>
          <p:nvSpPr>
            <p:cNvPr id="733" name="Google Shape;733;p24"/>
            <p:cNvSpPr txBox="1"/>
            <p:nvPr/>
          </p:nvSpPr>
          <p:spPr>
            <a:xfrm>
              <a:off x="0" y="-76200"/>
              <a:ext cx="4486566" cy="774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u="none">
                  <a:solidFill>
                    <a:srgbClr val="FA634F"/>
                  </a:solidFill>
                  <a:latin typeface="Alegreya Sans SC"/>
                  <a:ea typeface="Alegreya Sans SC"/>
                  <a:cs typeface="Alegreya Sans SC"/>
                  <a:sym typeface="Alegreya Sans SC"/>
                </a:rPr>
                <a:t>Add a main point</a:t>
              </a:r>
              <a:endParaRPr/>
            </a:p>
          </p:txBody>
        </p:sp>
        <p:sp>
          <p:nvSpPr>
            <p:cNvPr id="734" name="Google Shape;734;p24"/>
            <p:cNvSpPr txBox="1"/>
            <p:nvPr/>
          </p:nvSpPr>
          <p:spPr>
            <a:xfrm>
              <a:off x="0" y="774700"/>
              <a:ext cx="4486566" cy="91016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000">
                  <a:solidFill>
                    <a:srgbClr val="000000"/>
                  </a:solidFill>
                  <a:latin typeface="Sanchez"/>
                  <a:ea typeface="Sanchez"/>
                  <a:cs typeface="Sanchez"/>
                  <a:sym typeface="Sanchez"/>
                </a:rPr>
                <a:t>Elaborate on what you </a:t>
              </a:r>
              <a:endParaRPr/>
            </a:p>
            <a:p>
              <a:pPr indent="0" lvl="0" marL="0" marR="0" rtl="0" algn="ctr">
                <a:lnSpc>
                  <a:spcPct val="140000"/>
                </a:lnSpc>
                <a:spcBef>
                  <a:spcPts val="0"/>
                </a:spcBef>
                <a:spcAft>
                  <a:spcPts val="0"/>
                </a:spcAft>
                <a:buNone/>
              </a:pPr>
              <a:r>
                <a:rPr lang="en-US" sz="2000">
                  <a:solidFill>
                    <a:srgbClr val="000000"/>
                  </a:solidFill>
                  <a:latin typeface="Sanchez"/>
                  <a:ea typeface="Sanchez"/>
                  <a:cs typeface="Sanchez"/>
                  <a:sym typeface="Sanchez"/>
                </a:rPr>
                <a:t>want to discuss. </a:t>
              </a:r>
              <a:endParaRPr/>
            </a:p>
          </p:txBody>
        </p:sp>
      </p:grpSp>
      <p:sp>
        <p:nvSpPr>
          <p:cNvPr id="735" name="Google Shape;735;p24"/>
          <p:cNvSpPr/>
          <p:nvPr/>
        </p:nvSpPr>
        <p:spPr>
          <a:xfrm>
            <a:off x="1028700" y="8866220"/>
            <a:ext cx="7104424" cy="6406899"/>
          </a:xfrm>
          <a:custGeom>
            <a:rect b="b" l="l" r="r" t="t"/>
            <a:pathLst>
              <a:path extrusionOk="0" h="6406899" w="7104424">
                <a:moveTo>
                  <a:pt x="0" y="0"/>
                </a:moveTo>
                <a:lnTo>
                  <a:pt x="7104424" y="0"/>
                </a:lnTo>
                <a:lnTo>
                  <a:pt x="7104424" y="6406898"/>
                </a:lnTo>
                <a:lnTo>
                  <a:pt x="0" y="640689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6" name="Google Shape;736;p24"/>
          <p:cNvSpPr/>
          <p:nvPr/>
        </p:nvSpPr>
        <p:spPr>
          <a:xfrm>
            <a:off x="2819864" y="9758136"/>
            <a:ext cx="2789748" cy="2515846"/>
          </a:xfrm>
          <a:custGeom>
            <a:rect b="b" l="l" r="r" t="t"/>
            <a:pathLst>
              <a:path extrusionOk="0" h="2515846" w="2789748">
                <a:moveTo>
                  <a:pt x="0" y="0"/>
                </a:moveTo>
                <a:lnTo>
                  <a:pt x="2789748" y="0"/>
                </a:lnTo>
                <a:lnTo>
                  <a:pt x="2789748" y="2515846"/>
                </a:lnTo>
                <a:lnTo>
                  <a:pt x="0" y="251584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7" name="Google Shape;737;p24"/>
          <p:cNvSpPr/>
          <p:nvPr/>
        </p:nvSpPr>
        <p:spPr>
          <a:xfrm rot="-5400000">
            <a:off x="15921059" y="-2256765"/>
            <a:ext cx="6754815" cy="6091615"/>
          </a:xfrm>
          <a:custGeom>
            <a:rect b="b" l="l" r="r" t="t"/>
            <a:pathLst>
              <a:path extrusionOk="0" h="6091615" w="6754815">
                <a:moveTo>
                  <a:pt x="0" y="0"/>
                </a:moveTo>
                <a:lnTo>
                  <a:pt x="6754815" y="0"/>
                </a:lnTo>
                <a:lnTo>
                  <a:pt x="6754815" y="6091615"/>
                </a:lnTo>
                <a:lnTo>
                  <a:pt x="0" y="609161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8" name="Google Shape;738;p24"/>
          <p:cNvSpPr/>
          <p:nvPr/>
        </p:nvSpPr>
        <p:spPr>
          <a:xfrm rot="-5400000">
            <a:off x="-1615827" y="-4405689"/>
            <a:ext cx="6754815" cy="6091615"/>
          </a:xfrm>
          <a:custGeom>
            <a:rect b="b" l="l" r="r" t="t"/>
            <a:pathLst>
              <a:path extrusionOk="0" h="6091615" w="6754815">
                <a:moveTo>
                  <a:pt x="0" y="0"/>
                </a:moveTo>
                <a:lnTo>
                  <a:pt x="6754815" y="0"/>
                </a:lnTo>
                <a:lnTo>
                  <a:pt x="6754815" y="6091615"/>
                </a:lnTo>
                <a:lnTo>
                  <a:pt x="0" y="609161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39" name="Google Shape;739;p24"/>
          <p:cNvGrpSpPr/>
          <p:nvPr/>
        </p:nvGrpSpPr>
        <p:grpSpPr>
          <a:xfrm>
            <a:off x="1151018" y="1103938"/>
            <a:ext cx="610562" cy="610562"/>
            <a:chOff x="0" y="0"/>
            <a:chExt cx="812800" cy="812800"/>
          </a:xfrm>
        </p:grpSpPr>
        <p:sp>
          <p:nvSpPr>
            <p:cNvPr id="740" name="Google Shape;74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1" name="Google Shape;741;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2" name="Google Shape;742;p24"/>
          <p:cNvGrpSpPr/>
          <p:nvPr/>
        </p:nvGrpSpPr>
        <p:grpSpPr>
          <a:xfrm>
            <a:off x="14534787" y="765175"/>
            <a:ext cx="263525" cy="263525"/>
            <a:chOff x="0" y="0"/>
            <a:chExt cx="812800" cy="812800"/>
          </a:xfrm>
        </p:grpSpPr>
        <p:sp>
          <p:nvSpPr>
            <p:cNvPr id="743" name="Google Shape;74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4" name="Google Shape;74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5" name="Google Shape;745;p24"/>
          <p:cNvGrpSpPr/>
          <p:nvPr/>
        </p:nvGrpSpPr>
        <p:grpSpPr>
          <a:xfrm>
            <a:off x="5580854" y="9863952"/>
            <a:ext cx="263525" cy="263525"/>
            <a:chOff x="0" y="0"/>
            <a:chExt cx="812800" cy="812800"/>
          </a:xfrm>
        </p:grpSpPr>
        <p:sp>
          <p:nvSpPr>
            <p:cNvPr id="746" name="Google Shape;74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7" name="Google Shape;747;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8" name="Google Shape;748;p24"/>
          <p:cNvGrpSpPr/>
          <p:nvPr/>
        </p:nvGrpSpPr>
        <p:grpSpPr>
          <a:xfrm>
            <a:off x="17610611" y="9626374"/>
            <a:ext cx="263525" cy="263525"/>
            <a:chOff x="0" y="0"/>
            <a:chExt cx="812800" cy="812800"/>
          </a:xfrm>
        </p:grpSpPr>
        <p:sp>
          <p:nvSpPr>
            <p:cNvPr id="749" name="Google Shape;74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0" name="Google Shape;75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51" name="Google Shape;751;p24"/>
          <p:cNvGrpSpPr/>
          <p:nvPr/>
        </p:nvGrpSpPr>
        <p:grpSpPr>
          <a:xfrm>
            <a:off x="290019" y="9258300"/>
            <a:ext cx="263525" cy="263525"/>
            <a:chOff x="0" y="0"/>
            <a:chExt cx="812800" cy="812800"/>
          </a:xfrm>
        </p:grpSpPr>
        <p:sp>
          <p:nvSpPr>
            <p:cNvPr id="752" name="Google Shape;75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3" name="Google Shape;75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54" name="Google Shape;754;p24"/>
          <p:cNvGrpSpPr/>
          <p:nvPr/>
        </p:nvGrpSpPr>
        <p:grpSpPr>
          <a:xfrm>
            <a:off x="9644068" y="6845489"/>
            <a:ext cx="3364925" cy="1320800"/>
            <a:chOff x="0" y="-76200"/>
            <a:chExt cx="4486566" cy="1761066"/>
          </a:xfrm>
        </p:grpSpPr>
        <p:sp>
          <p:nvSpPr>
            <p:cNvPr id="755" name="Google Shape;755;p24"/>
            <p:cNvSpPr txBox="1"/>
            <p:nvPr/>
          </p:nvSpPr>
          <p:spPr>
            <a:xfrm>
              <a:off x="0" y="-76200"/>
              <a:ext cx="4486566" cy="774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u="none">
                  <a:solidFill>
                    <a:srgbClr val="FA634F"/>
                  </a:solidFill>
                  <a:latin typeface="Alegreya Sans SC"/>
                  <a:ea typeface="Alegreya Sans SC"/>
                  <a:cs typeface="Alegreya Sans SC"/>
                  <a:sym typeface="Alegreya Sans SC"/>
                </a:rPr>
                <a:t>Add a main point</a:t>
              </a:r>
              <a:endParaRPr/>
            </a:p>
          </p:txBody>
        </p:sp>
        <p:sp>
          <p:nvSpPr>
            <p:cNvPr id="756" name="Google Shape;756;p24"/>
            <p:cNvSpPr txBox="1"/>
            <p:nvPr/>
          </p:nvSpPr>
          <p:spPr>
            <a:xfrm>
              <a:off x="0" y="774700"/>
              <a:ext cx="4486566" cy="91016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000">
                  <a:solidFill>
                    <a:srgbClr val="000000"/>
                  </a:solidFill>
                  <a:latin typeface="Sanchez"/>
                  <a:ea typeface="Sanchez"/>
                  <a:cs typeface="Sanchez"/>
                  <a:sym typeface="Sanchez"/>
                </a:rPr>
                <a:t>Elaborate on what you </a:t>
              </a:r>
              <a:endParaRPr/>
            </a:p>
            <a:p>
              <a:pPr indent="0" lvl="0" marL="0" marR="0" rtl="0" algn="ctr">
                <a:lnSpc>
                  <a:spcPct val="140000"/>
                </a:lnSpc>
                <a:spcBef>
                  <a:spcPts val="0"/>
                </a:spcBef>
                <a:spcAft>
                  <a:spcPts val="0"/>
                </a:spcAft>
                <a:buNone/>
              </a:pPr>
              <a:r>
                <a:rPr lang="en-US" sz="2000">
                  <a:solidFill>
                    <a:srgbClr val="000000"/>
                  </a:solidFill>
                  <a:latin typeface="Sanchez"/>
                  <a:ea typeface="Sanchez"/>
                  <a:cs typeface="Sanchez"/>
                  <a:sym typeface="Sanchez"/>
                </a:rPr>
                <a:t>want to discuss. </a:t>
              </a:r>
              <a:endParaRPr/>
            </a:p>
          </p:txBody>
        </p:sp>
      </p:grpSp>
      <p:grpSp>
        <p:nvGrpSpPr>
          <p:cNvPr id="757" name="Google Shape;757;p24"/>
          <p:cNvGrpSpPr/>
          <p:nvPr/>
        </p:nvGrpSpPr>
        <p:grpSpPr>
          <a:xfrm>
            <a:off x="5550184" y="6842810"/>
            <a:ext cx="3364925" cy="1320800"/>
            <a:chOff x="0" y="-76200"/>
            <a:chExt cx="4486566" cy="1761066"/>
          </a:xfrm>
        </p:grpSpPr>
        <p:sp>
          <p:nvSpPr>
            <p:cNvPr id="758" name="Google Shape;758;p24"/>
            <p:cNvSpPr txBox="1"/>
            <p:nvPr/>
          </p:nvSpPr>
          <p:spPr>
            <a:xfrm>
              <a:off x="0" y="-76200"/>
              <a:ext cx="4486566" cy="774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u="none">
                  <a:solidFill>
                    <a:srgbClr val="FA634F"/>
                  </a:solidFill>
                  <a:latin typeface="Alegreya Sans SC"/>
                  <a:ea typeface="Alegreya Sans SC"/>
                  <a:cs typeface="Alegreya Sans SC"/>
                  <a:sym typeface="Alegreya Sans SC"/>
                </a:rPr>
                <a:t>Add a main point</a:t>
              </a:r>
              <a:endParaRPr/>
            </a:p>
          </p:txBody>
        </p:sp>
        <p:sp>
          <p:nvSpPr>
            <p:cNvPr id="759" name="Google Shape;759;p24"/>
            <p:cNvSpPr txBox="1"/>
            <p:nvPr/>
          </p:nvSpPr>
          <p:spPr>
            <a:xfrm>
              <a:off x="0" y="774700"/>
              <a:ext cx="4486566" cy="91016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000">
                  <a:solidFill>
                    <a:srgbClr val="000000"/>
                  </a:solidFill>
                  <a:latin typeface="Sanchez"/>
                  <a:ea typeface="Sanchez"/>
                  <a:cs typeface="Sanchez"/>
                  <a:sym typeface="Sanchez"/>
                </a:rPr>
                <a:t>Elaborate on what you </a:t>
              </a:r>
              <a:endParaRPr/>
            </a:p>
            <a:p>
              <a:pPr indent="0" lvl="0" marL="0" marR="0" rtl="0" algn="ctr">
                <a:lnSpc>
                  <a:spcPct val="140000"/>
                </a:lnSpc>
                <a:spcBef>
                  <a:spcPts val="0"/>
                </a:spcBef>
                <a:spcAft>
                  <a:spcPts val="0"/>
                </a:spcAft>
                <a:buNone/>
              </a:pPr>
              <a:r>
                <a:rPr lang="en-US" sz="2000">
                  <a:solidFill>
                    <a:srgbClr val="000000"/>
                  </a:solidFill>
                  <a:latin typeface="Sanchez"/>
                  <a:ea typeface="Sanchez"/>
                  <a:cs typeface="Sanchez"/>
                  <a:sym typeface="Sanchez"/>
                </a:rPr>
                <a:t>want to discuss. </a:t>
              </a:r>
              <a:endParaRPr/>
            </a:p>
          </p:txBody>
        </p:sp>
      </p:grpSp>
      <p:grpSp>
        <p:nvGrpSpPr>
          <p:cNvPr id="760" name="Google Shape;760;p24"/>
          <p:cNvGrpSpPr/>
          <p:nvPr/>
        </p:nvGrpSpPr>
        <p:grpSpPr>
          <a:xfrm>
            <a:off x="1456299" y="6811237"/>
            <a:ext cx="3364925" cy="1320800"/>
            <a:chOff x="0" y="-76200"/>
            <a:chExt cx="4486566" cy="1761066"/>
          </a:xfrm>
        </p:grpSpPr>
        <p:sp>
          <p:nvSpPr>
            <p:cNvPr id="761" name="Google Shape;761;p24"/>
            <p:cNvSpPr txBox="1"/>
            <p:nvPr/>
          </p:nvSpPr>
          <p:spPr>
            <a:xfrm>
              <a:off x="0" y="-76200"/>
              <a:ext cx="4486566" cy="774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u="none">
                  <a:solidFill>
                    <a:srgbClr val="FA634F"/>
                  </a:solidFill>
                  <a:latin typeface="Alegreya Sans SC"/>
                  <a:ea typeface="Alegreya Sans SC"/>
                  <a:cs typeface="Alegreya Sans SC"/>
                  <a:sym typeface="Alegreya Sans SC"/>
                </a:rPr>
                <a:t>Add a main point</a:t>
              </a:r>
              <a:endParaRPr/>
            </a:p>
          </p:txBody>
        </p:sp>
        <p:sp>
          <p:nvSpPr>
            <p:cNvPr id="762" name="Google Shape;762;p24"/>
            <p:cNvSpPr txBox="1"/>
            <p:nvPr/>
          </p:nvSpPr>
          <p:spPr>
            <a:xfrm>
              <a:off x="0" y="774700"/>
              <a:ext cx="4486566" cy="91016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000">
                  <a:solidFill>
                    <a:srgbClr val="000000"/>
                  </a:solidFill>
                  <a:latin typeface="Sanchez"/>
                  <a:ea typeface="Sanchez"/>
                  <a:cs typeface="Sanchez"/>
                  <a:sym typeface="Sanchez"/>
                </a:rPr>
                <a:t>Elaborate on what you </a:t>
              </a:r>
              <a:endParaRPr/>
            </a:p>
            <a:p>
              <a:pPr indent="0" lvl="0" marL="0" marR="0" rtl="0" algn="ctr">
                <a:lnSpc>
                  <a:spcPct val="140000"/>
                </a:lnSpc>
                <a:spcBef>
                  <a:spcPts val="0"/>
                </a:spcBef>
                <a:spcAft>
                  <a:spcPts val="0"/>
                </a:spcAft>
                <a:buNone/>
              </a:pPr>
              <a:r>
                <a:rPr lang="en-US" sz="2000">
                  <a:solidFill>
                    <a:srgbClr val="000000"/>
                  </a:solidFill>
                  <a:latin typeface="Sanchez"/>
                  <a:ea typeface="Sanchez"/>
                  <a:cs typeface="Sanchez"/>
                  <a:sym typeface="Sanchez"/>
                </a:rPr>
                <a:t>want to discuss.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766" name="Shape 766"/>
        <p:cNvGrpSpPr/>
        <p:nvPr/>
      </p:nvGrpSpPr>
      <p:grpSpPr>
        <a:xfrm>
          <a:off x="0" y="0"/>
          <a:ext cx="0" cy="0"/>
          <a:chOff x="0" y="0"/>
          <a:chExt cx="0" cy="0"/>
        </a:xfrm>
      </p:grpSpPr>
      <p:sp>
        <p:nvSpPr>
          <p:cNvPr id="767" name="Google Shape;767;p25"/>
          <p:cNvSpPr txBox="1"/>
          <p:nvPr/>
        </p:nvSpPr>
        <p:spPr>
          <a:xfrm>
            <a:off x="8865885" y="2162137"/>
            <a:ext cx="7770900" cy="554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01BFA8"/>
                </a:solidFill>
                <a:latin typeface="Alice"/>
                <a:ea typeface="Alice"/>
                <a:cs typeface="Alice"/>
                <a:sym typeface="Alice"/>
              </a:rPr>
              <a:t>A picture is worth a thousand words</a:t>
            </a:r>
            <a:endParaRPr/>
          </a:p>
        </p:txBody>
      </p:sp>
      <p:sp>
        <p:nvSpPr>
          <p:cNvPr id="768" name="Google Shape;768;p25"/>
          <p:cNvSpPr/>
          <p:nvPr/>
        </p:nvSpPr>
        <p:spPr>
          <a:xfrm rot="-7530037">
            <a:off x="15995776" y="-1028700"/>
            <a:ext cx="5074305" cy="4114800"/>
          </a:xfrm>
          <a:custGeom>
            <a:rect b="b" l="l" r="r" t="t"/>
            <a:pathLst>
              <a:path extrusionOk="0" h="4114800" w="5074305">
                <a:moveTo>
                  <a:pt x="0" y="0"/>
                </a:moveTo>
                <a:lnTo>
                  <a:pt x="5074305" y="0"/>
                </a:lnTo>
                <a:lnTo>
                  <a:pt x="5074305"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9" name="Google Shape;769;p25"/>
          <p:cNvSpPr/>
          <p:nvPr/>
        </p:nvSpPr>
        <p:spPr>
          <a:xfrm rot="3539769">
            <a:off x="-3033085" y="6841667"/>
            <a:ext cx="5074305" cy="4114800"/>
          </a:xfrm>
          <a:custGeom>
            <a:rect b="b" l="l" r="r" t="t"/>
            <a:pathLst>
              <a:path extrusionOk="0" h="4114800" w="5074305">
                <a:moveTo>
                  <a:pt x="0" y="0"/>
                </a:moveTo>
                <a:lnTo>
                  <a:pt x="5074305" y="0"/>
                </a:lnTo>
                <a:lnTo>
                  <a:pt x="5074305"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70" name="Google Shape;770;p25"/>
          <p:cNvGrpSpPr/>
          <p:nvPr/>
        </p:nvGrpSpPr>
        <p:grpSpPr>
          <a:xfrm rot="-10508560">
            <a:off x="17291009" y="638406"/>
            <a:ext cx="744859" cy="780588"/>
            <a:chOff x="0" y="0"/>
            <a:chExt cx="993145" cy="1040783"/>
          </a:xfrm>
        </p:grpSpPr>
        <p:grpSp>
          <p:nvGrpSpPr>
            <p:cNvPr id="771" name="Google Shape;771;p25"/>
            <p:cNvGrpSpPr/>
            <p:nvPr/>
          </p:nvGrpSpPr>
          <p:grpSpPr>
            <a:xfrm rot="10437409">
              <a:off x="740836" y="233165"/>
              <a:ext cx="240326" cy="240326"/>
              <a:chOff x="0" y="0"/>
              <a:chExt cx="812800" cy="812800"/>
            </a:xfrm>
          </p:grpSpPr>
          <p:sp>
            <p:nvSpPr>
              <p:cNvPr id="772" name="Google Shape;77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3" name="Google Shape;773;p25"/>
              <p:cNvSpPr txBox="1"/>
              <p:nvPr/>
            </p:nvSpPr>
            <p:spPr>
              <a:xfrm>
                <a:off x="76200" y="28575"/>
                <a:ext cx="660400" cy="708025"/>
              </a:xfrm>
              <a:prstGeom prst="rect">
                <a:avLst/>
              </a:prstGeom>
              <a:noFill/>
              <a:ln>
                <a:noFill/>
              </a:ln>
            </p:spPr>
            <p:txBody>
              <a:bodyPr anchorCtr="0" anchor="ctr" bIns="34725" lIns="34725" spcFirstLastPara="1" rIns="34725" wrap="square" tIns="347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74" name="Google Shape;774;p25"/>
            <p:cNvGrpSpPr/>
            <p:nvPr/>
          </p:nvGrpSpPr>
          <p:grpSpPr>
            <a:xfrm rot="10437409">
              <a:off x="385812" y="498574"/>
              <a:ext cx="516458" cy="516458"/>
              <a:chOff x="0" y="0"/>
              <a:chExt cx="812800" cy="812800"/>
            </a:xfrm>
          </p:grpSpPr>
          <p:sp>
            <p:nvSpPr>
              <p:cNvPr id="775" name="Google Shape;77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6" name="Google Shape;776;p25"/>
              <p:cNvSpPr txBox="1"/>
              <p:nvPr/>
            </p:nvSpPr>
            <p:spPr>
              <a:xfrm>
                <a:off x="76200" y="28575"/>
                <a:ext cx="660400" cy="708025"/>
              </a:xfrm>
              <a:prstGeom prst="rect">
                <a:avLst/>
              </a:prstGeom>
              <a:noFill/>
              <a:ln>
                <a:noFill/>
              </a:ln>
            </p:spPr>
            <p:txBody>
              <a:bodyPr anchorCtr="0" anchor="ctr" bIns="34725" lIns="34725" spcFirstLastPara="1" rIns="34725" wrap="square" tIns="347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77" name="Google Shape;777;p25"/>
            <p:cNvGrpSpPr/>
            <p:nvPr/>
          </p:nvGrpSpPr>
          <p:grpSpPr>
            <a:xfrm rot="10437409">
              <a:off x="21771" y="21771"/>
              <a:ext cx="436647" cy="436647"/>
              <a:chOff x="0" y="0"/>
              <a:chExt cx="812800" cy="812800"/>
            </a:xfrm>
          </p:grpSpPr>
          <p:sp>
            <p:nvSpPr>
              <p:cNvPr id="778" name="Google Shape;77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9" name="Google Shape;779;p25"/>
              <p:cNvSpPr txBox="1"/>
              <p:nvPr/>
            </p:nvSpPr>
            <p:spPr>
              <a:xfrm>
                <a:off x="76200" y="28575"/>
                <a:ext cx="660400" cy="708025"/>
              </a:xfrm>
              <a:prstGeom prst="rect">
                <a:avLst/>
              </a:prstGeom>
              <a:noFill/>
              <a:ln>
                <a:noFill/>
              </a:ln>
            </p:spPr>
            <p:txBody>
              <a:bodyPr anchorCtr="0" anchor="ctr" bIns="34725" lIns="34725" spcFirstLastPara="1" rIns="34725" wrap="square" tIns="347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780" name="Google Shape;780;p25"/>
          <p:cNvGrpSpPr/>
          <p:nvPr/>
        </p:nvGrpSpPr>
        <p:grpSpPr>
          <a:xfrm rot="-10508560">
            <a:off x="16304484" y="8868006"/>
            <a:ext cx="744859" cy="780588"/>
            <a:chOff x="0" y="0"/>
            <a:chExt cx="993145" cy="1040783"/>
          </a:xfrm>
        </p:grpSpPr>
        <p:grpSp>
          <p:nvGrpSpPr>
            <p:cNvPr id="781" name="Google Shape;781;p25"/>
            <p:cNvGrpSpPr/>
            <p:nvPr/>
          </p:nvGrpSpPr>
          <p:grpSpPr>
            <a:xfrm rot="10437409">
              <a:off x="740836" y="233165"/>
              <a:ext cx="240326" cy="240326"/>
              <a:chOff x="0" y="0"/>
              <a:chExt cx="812800" cy="812800"/>
            </a:xfrm>
          </p:grpSpPr>
          <p:sp>
            <p:nvSpPr>
              <p:cNvPr id="782" name="Google Shape;78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3" name="Google Shape;783;p25"/>
              <p:cNvSpPr txBox="1"/>
              <p:nvPr/>
            </p:nvSpPr>
            <p:spPr>
              <a:xfrm>
                <a:off x="76200" y="28575"/>
                <a:ext cx="660400" cy="708025"/>
              </a:xfrm>
              <a:prstGeom prst="rect">
                <a:avLst/>
              </a:prstGeom>
              <a:noFill/>
              <a:ln>
                <a:noFill/>
              </a:ln>
            </p:spPr>
            <p:txBody>
              <a:bodyPr anchorCtr="0" anchor="ctr" bIns="34725" lIns="34725" spcFirstLastPara="1" rIns="34725" wrap="square" tIns="347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84" name="Google Shape;784;p25"/>
            <p:cNvGrpSpPr/>
            <p:nvPr/>
          </p:nvGrpSpPr>
          <p:grpSpPr>
            <a:xfrm rot="10437409">
              <a:off x="385812" y="498574"/>
              <a:ext cx="516458" cy="516458"/>
              <a:chOff x="0" y="0"/>
              <a:chExt cx="812800" cy="812800"/>
            </a:xfrm>
          </p:grpSpPr>
          <p:sp>
            <p:nvSpPr>
              <p:cNvPr id="785" name="Google Shape;78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6" name="Google Shape;786;p25"/>
              <p:cNvSpPr txBox="1"/>
              <p:nvPr/>
            </p:nvSpPr>
            <p:spPr>
              <a:xfrm>
                <a:off x="76200" y="28575"/>
                <a:ext cx="660400" cy="708025"/>
              </a:xfrm>
              <a:prstGeom prst="rect">
                <a:avLst/>
              </a:prstGeom>
              <a:noFill/>
              <a:ln>
                <a:noFill/>
              </a:ln>
            </p:spPr>
            <p:txBody>
              <a:bodyPr anchorCtr="0" anchor="ctr" bIns="34725" lIns="34725" spcFirstLastPara="1" rIns="34725" wrap="square" tIns="347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87" name="Google Shape;787;p25"/>
            <p:cNvGrpSpPr/>
            <p:nvPr/>
          </p:nvGrpSpPr>
          <p:grpSpPr>
            <a:xfrm rot="10437409">
              <a:off x="21771" y="21771"/>
              <a:ext cx="436647" cy="436647"/>
              <a:chOff x="0" y="0"/>
              <a:chExt cx="812800" cy="812800"/>
            </a:xfrm>
          </p:grpSpPr>
          <p:sp>
            <p:nvSpPr>
              <p:cNvPr id="788" name="Google Shape;78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9" name="Google Shape;789;p25"/>
              <p:cNvSpPr txBox="1"/>
              <p:nvPr/>
            </p:nvSpPr>
            <p:spPr>
              <a:xfrm>
                <a:off x="76200" y="28575"/>
                <a:ext cx="660400" cy="708025"/>
              </a:xfrm>
              <a:prstGeom prst="rect">
                <a:avLst/>
              </a:prstGeom>
              <a:noFill/>
              <a:ln>
                <a:noFill/>
              </a:ln>
            </p:spPr>
            <p:txBody>
              <a:bodyPr anchorCtr="0" anchor="ctr" bIns="34725" lIns="34725" spcFirstLastPara="1" rIns="34725" wrap="square" tIns="347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790" name="Google Shape;790;p25"/>
          <p:cNvGrpSpPr/>
          <p:nvPr/>
        </p:nvGrpSpPr>
        <p:grpSpPr>
          <a:xfrm>
            <a:off x="7585263" y="306836"/>
            <a:ext cx="602874" cy="602874"/>
            <a:chOff x="0" y="0"/>
            <a:chExt cx="812800" cy="812800"/>
          </a:xfrm>
        </p:grpSpPr>
        <p:sp>
          <p:nvSpPr>
            <p:cNvPr id="791" name="Google Shape;79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2" name="Google Shape;792;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93" name="Google Shape;793;p25"/>
          <p:cNvGrpSpPr/>
          <p:nvPr/>
        </p:nvGrpSpPr>
        <p:grpSpPr>
          <a:xfrm>
            <a:off x="9343306" y="7886700"/>
            <a:ext cx="602874" cy="602874"/>
            <a:chOff x="0" y="0"/>
            <a:chExt cx="812800" cy="812800"/>
          </a:xfrm>
        </p:grpSpPr>
        <p:sp>
          <p:nvSpPr>
            <p:cNvPr id="794" name="Google Shape;79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5" name="Google Shape;79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96" name="Google Shape;796;p25"/>
          <p:cNvGrpSpPr/>
          <p:nvPr/>
        </p:nvGrpSpPr>
        <p:grpSpPr>
          <a:xfrm>
            <a:off x="17986563" y="5143500"/>
            <a:ext cx="602874" cy="602874"/>
            <a:chOff x="0" y="0"/>
            <a:chExt cx="812800" cy="812800"/>
          </a:xfrm>
        </p:grpSpPr>
        <p:sp>
          <p:nvSpPr>
            <p:cNvPr id="797" name="Google Shape;79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8" name="Google Shape;79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99" name="Google Shape;799;p25"/>
          <p:cNvGrpSpPr/>
          <p:nvPr/>
        </p:nvGrpSpPr>
        <p:grpSpPr>
          <a:xfrm>
            <a:off x="10338066" y="9258300"/>
            <a:ext cx="301437" cy="301437"/>
            <a:chOff x="0" y="0"/>
            <a:chExt cx="812800" cy="812800"/>
          </a:xfrm>
        </p:grpSpPr>
        <p:sp>
          <p:nvSpPr>
            <p:cNvPr id="800" name="Google Shape;80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CB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1" name="Google Shape;80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02" name="Google Shape;802;p25"/>
          <p:cNvGrpSpPr/>
          <p:nvPr/>
        </p:nvGrpSpPr>
        <p:grpSpPr>
          <a:xfrm>
            <a:off x="7004259" y="156118"/>
            <a:ext cx="301437" cy="301437"/>
            <a:chOff x="0" y="0"/>
            <a:chExt cx="812800" cy="812800"/>
          </a:xfrm>
        </p:grpSpPr>
        <p:sp>
          <p:nvSpPr>
            <p:cNvPr id="803" name="Google Shape;80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CB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4" name="Google Shape;804;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05" name="Google Shape;805;p25"/>
          <p:cNvGrpSpPr/>
          <p:nvPr/>
        </p:nvGrpSpPr>
        <p:grpSpPr>
          <a:xfrm>
            <a:off x="0" y="8188137"/>
            <a:ext cx="301437" cy="301437"/>
            <a:chOff x="0" y="0"/>
            <a:chExt cx="812800" cy="812800"/>
          </a:xfrm>
        </p:grpSpPr>
        <p:sp>
          <p:nvSpPr>
            <p:cNvPr id="806" name="Google Shape;80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CB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7" name="Google Shape;807;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808" name="Google Shape;808;p25"/>
          <p:cNvPicPr preferRelativeResize="0"/>
          <p:nvPr/>
        </p:nvPicPr>
        <p:blipFill>
          <a:blip r:embed="rId4">
            <a:alphaModFix/>
          </a:blip>
          <a:stretch>
            <a:fillRect/>
          </a:stretch>
        </p:blipFill>
        <p:spPr>
          <a:xfrm>
            <a:off x="1633437" y="564700"/>
            <a:ext cx="6140676" cy="91576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812" name="Shape 812"/>
        <p:cNvGrpSpPr/>
        <p:nvPr/>
      </p:nvGrpSpPr>
      <p:grpSpPr>
        <a:xfrm>
          <a:off x="0" y="0"/>
          <a:ext cx="0" cy="0"/>
          <a:chOff x="0" y="0"/>
          <a:chExt cx="0" cy="0"/>
        </a:xfrm>
      </p:grpSpPr>
      <p:sp>
        <p:nvSpPr>
          <p:cNvPr id="813" name="Google Shape;813;p26"/>
          <p:cNvSpPr txBox="1"/>
          <p:nvPr/>
        </p:nvSpPr>
        <p:spPr>
          <a:xfrm>
            <a:off x="2443843" y="1753580"/>
            <a:ext cx="8115300"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01BFA8"/>
                </a:solidFill>
                <a:latin typeface="Alice"/>
                <a:ea typeface="Alice"/>
                <a:cs typeface="Alice"/>
                <a:sym typeface="Alice"/>
              </a:rPr>
              <a:t>Contact Us</a:t>
            </a:r>
            <a:endParaRPr/>
          </a:p>
        </p:txBody>
      </p:sp>
      <p:sp>
        <p:nvSpPr>
          <p:cNvPr id="814" name="Google Shape;814;p26"/>
          <p:cNvSpPr/>
          <p:nvPr/>
        </p:nvSpPr>
        <p:spPr>
          <a:xfrm>
            <a:off x="2493157" y="4066869"/>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5" name="Google Shape;815;p26"/>
          <p:cNvSpPr/>
          <p:nvPr/>
        </p:nvSpPr>
        <p:spPr>
          <a:xfrm>
            <a:off x="2466534" y="5018436"/>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6" name="Google Shape;816;p26"/>
          <p:cNvSpPr/>
          <p:nvPr/>
        </p:nvSpPr>
        <p:spPr>
          <a:xfrm>
            <a:off x="2475153" y="5968430"/>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7" name="Google Shape;817;p26"/>
          <p:cNvSpPr/>
          <p:nvPr/>
        </p:nvSpPr>
        <p:spPr>
          <a:xfrm>
            <a:off x="2461700" y="7712110"/>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8" name="Google Shape;818;p26"/>
          <p:cNvSpPr/>
          <p:nvPr/>
        </p:nvSpPr>
        <p:spPr>
          <a:xfrm>
            <a:off x="2443843" y="6805388"/>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9" name="Google Shape;819;p26"/>
          <p:cNvSpPr txBox="1"/>
          <p:nvPr/>
        </p:nvSpPr>
        <p:spPr>
          <a:xfrm>
            <a:off x="3131276" y="4035663"/>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Sanchez"/>
                <a:ea typeface="Sanchez"/>
                <a:cs typeface="Sanchez"/>
                <a:sym typeface="Sanchez"/>
              </a:rPr>
              <a:t>123 Anywhere St., Any City,ST 12345</a:t>
            </a:r>
            <a:endParaRPr/>
          </a:p>
        </p:txBody>
      </p:sp>
      <p:sp>
        <p:nvSpPr>
          <p:cNvPr id="820" name="Google Shape;820;p26"/>
          <p:cNvSpPr txBox="1"/>
          <p:nvPr/>
        </p:nvSpPr>
        <p:spPr>
          <a:xfrm>
            <a:off x="3131276" y="4961286"/>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Sanchez"/>
                <a:ea typeface="Sanchez"/>
                <a:cs typeface="Sanchez"/>
                <a:sym typeface="Sanchez"/>
              </a:rPr>
              <a:t>123-456-7890</a:t>
            </a:r>
            <a:endParaRPr/>
          </a:p>
        </p:txBody>
      </p:sp>
      <p:sp>
        <p:nvSpPr>
          <p:cNvPr id="821" name="Google Shape;821;p26"/>
          <p:cNvSpPr txBox="1"/>
          <p:nvPr/>
        </p:nvSpPr>
        <p:spPr>
          <a:xfrm>
            <a:off x="3131276" y="5849845"/>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Sanchez"/>
                <a:ea typeface="Sanchez"/>
                <a:cs typeface="Sanchez"/>
                <a:sym typeface="Sanchez"/>
              </a:rPr>
              <a:t>hello@reallygreatsite.com</a:t>
            </a:r>
            <a:endParaRPr/>
          </a:p>
        </p:txBody>
      </p:sp>
      <p:sp>
        <p:nvSpPr>
          <p:cNvPr id="822" name="Google Shape;822;p26"/>
          <p:cNvSpPr txBox="1"/>
          <p:nvPr/>
        </p:nvSpPr>
        <p:spPr>
          <a:xfrm>
            <a:off x="3131276" y="7631491"/>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Sanchez"/>
                <a:ea typeface="Sanchez"/>
                <a:cs typeface="Sanchez"/>
                <a:sym typeface="Sanchez"/>
              </a:rPr>
              <a:t>reallygreatsite.com</a:t>
            </a:r>
            <a:endParaRPr/>
          </a:p>
        </p:txBody>
      </p:sp>
      <p:sp>
        <p:nvSpPr>
          <p:cNvPr id="823" name="Google Shape;823;p26"/>
          <p:cNvSpPr txBox="1"/>
          <p:nvPr/>
        </p:nvSpPr>
        <p:spPr>
          <a:xfrm>
            <a:off x="3131276" y="6727189"/>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Sanchez"/>
                <a:ea typeface="Sanchez"/>
                <a:cs typeface="Sanchez"/>
                <a:sym typeface="Sanchez"/>
              </a:rPr>
              <a:t>@reallygreatsite</a:t>
            </a:r>
            <a:endParaRPr/>
          </a:p>
        </p:txBody>
      </p:sp>
      <p:sp>
        <p:nvSpPr>
          <p:cNvPr id="824" name="Google Shape;824;p26"/>
          <p:cNvSpPr/>
          <p:nvPr/>
        </p:nvSpPr>
        <p:spPr>
          <a:xfrm>
            <a:off x="9541279" y="2131330"/>
            <a:ext cx="7226923" cy="6975931"/>
          </a:xfrm>
          <a:custGeom>
            <a:rect b="b" l="l" r="r" t="t"/>
            <a:pathLst>
              <a:path extrusionOk="0" h="6975931" w="7226923">
                <a:moveTo>
                  <a:pt x="0" y="0"/>
                </a:moveTo>
                <a:lnTo>
                  <a:pt x="7226923" y="0"/>
                </a:lnTo>
                <a:lnTo>
                  <a:pt x="7226923" y="6975931"/>
                </a:lnTo>
                <a:lnTo>
                  <a:pt x="0" y="6975931"/>
                </a:lnTo>
                <a:lnTo>
                  <a:pt x="0" y="0"/>
                </a:lnTo>
                <a:close/>
              </a:path>
            </a:pathLst>
          </a:custGeom>
          <a:blipFill rotWithShape="1">
            <a:blip r:embed="rId8">
              <a:alphaModFix/>
            </a:blip>
            <a:stretch>
              <a:fillRect b="-307" l="0" r="0" t="-30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5" name="Google Shape;825;p26"/>
          <p:cNvSpPr/>
          <p:nvPr/>
        </p:nvSpPr>
        <p:spPr>
          <a:xfrm>
            <a:off x="-2791805" y="7767338"/>
            <a:ext cx="5039324" cy="5039324"/>
          </a:xfrm>
          <a:custGeom>
            <a:rect b="b" l="l" r="r" t="t"/>
            <a:pathLst>
              <a:path extrusionOk="0" h="5039324" w="5039324">
                <a:moveTo>
                  <a:pt x="0" y="0"/>
                </a:moveTo>
                <a:lnTo>
                  <a:pt x="5039324" y="0"/>
                </a:lnTo>
                <a:lnTo>
                  <a:pt x="5039324" y="5039324"/>
                </a:lnTo>
                <a:lnTo>
                  <a:pt x="0" y="5039324"/>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6" name="Google Shape;826;p26"/>
          <p:cNvSpPr/>
          <p:nvPr/>
        </p:nvSpPr>
        <p:spPr>
          <a:xfrm>
            <a:off x="8554811" y="8338457"/>
            <a:ext cx="547007" cy="547007"/>
          </a:xfrm>
          <a:custGeom>
            <a:rect b="b" l="l" r="r" t="t"/>
            <a:pathLst>
              <a:path extrusionOk="0" h="547007" w="547007">
                <a:moveTo>
                  <a:pt x="0" y="0"/>
                </a:moveTo>
                <a:lnTo>
                  <a:pt x="547007" y="0"/>
                </a:lnTo>
                <a:lnTo>
                  <a:pt x="547007" y="547007"/>
                </a:lnTo>
                <a:lnTo>
                  <a:pt x="0" y="547007"/>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7" name="Google Shape;827;p26"/>
          <p:cNvSpPr/>
          <p:nvPr/>
        </p:nvSpPr>
        <p:spPr>
          <a:xfrm>
            <a:off x="15958838" y="-1904619"/>
            <a:ext cx="5039324" cy="5039324"/>
          </a:xfrm>
          <a:custGeom>
            <a:rect b="b" l="l" r="r" t="t"/>
            <a:pathLst>
              <a:path extrusionOk="0" h="5039324" w="5039324">
                <a:moveTo>
                  <a:pt x="0" y="0"/>
                </a:moveTo>
                <a:lnTo>
                  <a:pt x="5039324" y="0"/>
                </a:lnTo>
                <a:lnTo>
                  <a:pt x="5039324" y="5039324"/>
                </a:lnTo>
                <a:lnTo>
                  <a:pt x="0" y="5039324"/>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8" name="Google Shape;828;p26"/>
          <p:cNvSpPr/>
          <p:nvPr/>
        </p:nvSpPr>
        <p:spPr>
          <a:xfrm>
            <a:off x="628877" y="1260036"/>
            <a:ext cx="871294" cy="871294"/>
          </a:xfrm>
          <a:custGeom>
            <a:rect b="b" l="l" r="r" t="t"/>
            <a:pathLst>
              <a:path extrusionOk="0" h="871294" w="871294">
                <a:moveTo>
                  <a:pt x="0" y="0"/>
                </a:moveTo>
                <a:lnTo>
                  <a:pt x="871294" y="0"/>
                </a:lnTo>
                <a:lnTo>
                  <a:pt x="871294" y="871294"/>
                </a:lnTo>
                <a:lnTo>
                  <a:pt x="0" y="871294"/>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9" name="Google Shape;829;p26"/>
          <p:cNvSpPr/>
          <p:nvPr/>
        </p:nvSpPr>
        <p:spPr>
          <a:xfrm>
            <a:off x="17259300" y="5150119"/>
            <a:ext cx="533805" cy="533805"/>
          </a:xfrm>
          <a:custGeom>
            <a:rect b="b" l="l" r="r" t="t"/>
            <a:pathLst>
              <a:path extrusionOk="0" h="533805" w="533805">
                <a:moveTo>
                  <a:pt x="0" y="0"/>
                </a:moveTo>
                <a:lnTo>
                  <a:pt x="533805" y="0"/>
                </a:lnTo>
                <a:lnTo>
                  <a:pt x="533805" y="533805"/>
                </a:lnTo>
                <a:lnTo>
                  <a:pt x="0" y="533805"/>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30" name="Google Shape;830;p26"/>
          <p:cNvGrpSpPr/>
          <p:nvPr/>
        </p:nvGrpSpPr>
        <p:grpSpPr>
          <a:xfrm>
            <a:off x="14329646" y="829181"/>
            <a:ext cx="263525" cy="263525"/>
            <a:chOff x="0" y="0"/>
            <a:chExt cx="812800" cy="812800"/>
          </a:xfrm>
        </p:grpSpPr>
        <p:sp>
          <p:nvSpPr>
            <p:cNvPr id="831" name="Google Shape;83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CB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2" name="Google Shape;832;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3" name="Google Shape;833;p26"/>
          <p:cNvGrpSpPr/>
          <p:nvPr/>
        </p:nvGrpSpPr>
        <p:grpSpPr>
          <a:xfrm>
            <a:off x="1500171" y="615043"/>
            <a:ext cx="428276" cy="428276"/>
            <a:chOff x="0" y="0"/>
            <a:chExt cx="812800" cy="812800"/>
          </a:xfrm>
        </p:grpSpPr>
        <p:sp>
          <p:nvSpPr>
            <p:cNvPr id="834" name="Google Shape;83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CB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5" name="Google Shape;835;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6" name="Google Shape;836;p26"/>
          <p:cNvGrpSpPr/>
          <p:nvPr/>
        </p:nvGrpSpPr>
        <p:grpSpPr>
          <a:xfrm>
            <a:off x="9469664" y="8994775"/>
            <a:ext cx="263525" cy="263525"/>
            <a:chOff x="0" y="0"/>
            <a:chExt cx="812800" cy="812800"/>
          </a:xfrm>
        </p:grpSpPr>
        <p:sp>
          <p:nvSpPr>
            <p:cNvPr id="837" name="Google Shape;83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CB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8" name="Google Shape;838;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9" name="Google Shape;839;p26"/>
          <p:cNvGrpSpPr/>
          <p:nvPr/>
        </p:nvGrpSpPr>
        <p:grpSpPr>
          <a:xfrm>
            <a:off x="229054" y="9753600"/>
            <a:ext cx="263525" cy="263525"/>
            <a:chOff x="0" y="0"/>
            <a:chExt cx="812800" cy="812800"/>
          </a:xfrm>
        </p:grpSpPr>
        <p:sp>
          <p:nvSpPr>
            <p:cNvPr id="840" name="Google Shape;84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CB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1" name="Google Shape;841;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845" name="Shape 845"/>
        <p:cNvGrpSpPr/>
        <p:nvPr/>
      </p:nvGrpSpPr>
      <p:grpSpPr>
        <a:xfrm>
          <a:off x="0" y="0"/>
          <a:ext cx="0" cy="0"/>
          <a:chOff x="0" y="0"/>
          <a:chExt cx="0" cy="0"/>
        </a:xfrm>
      </p:grpSpPr>
      <p:sp>
        <p:nvSpPr>
          <p:cNvPr id="846" name="Google Shape;846;p27"/>
          <p:cNvSpPr txBox="1"/>
          <p:nvPr/>
        </p:nvSpPr>
        <p:spPr>
          <a:xfrm>
            <a:off x="1028700" y="765751"/>
            <a:ext cx="6465405"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a:solidFill>
                  <a:srgbClr val="01BFA8"/>
                </a:solidFill>
                <a:latin typeface="Alice"/>
                <a:ea typeface="Alice"/>
                <a:cs typeface="Alice"/>
                <a:sym typeface="Alice"/>
              </a:rPr>
              <a:t>Resource Page</a:t>
            </a:r>
            <a:endParaRPr/>
          </a:p>
        </p:txBody>
      </p:sp>
      <p:sp>
        <p:nvSpPr>
          <p:cNvPr id="847" name="Google Shape;847;p27"/>
          <p:cNvSpPr txBox="1"/>
          <p:nvPr/>
        </p:nvSpPr>
        <p:spPr>
          <a:xfrm>
            <a:off x="1028700" y="2520588"/>
            <a:ext cx="5059200" cy="6132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00000"/>
                </a:solidFill>
                <a:latin typeface="Sanchez"/>
                <a:ea typeface="Sanchez"/>
                <a:cs typeface="Sanchez"/>
                <a:sym typeface="Sanchez"/>
              </a:rPr>
              <a:t>Use these design resources in your Canva Presentation.</a:t>
            </a:r>
            <a:endParaRPr/>
          </a:p>
          <a:p>
            <a:pPr indent="0" lvl="0" marL="0" marR="0" rtl="0" algn="l">
              <a:lnSpc>
                <a:spcPct val="130000"/>
              </a:lnSpc>
              <a:spcBef>
                <a:spcPts val="0"/>
              </a:spcBef>
              <a:spcAft>
                <a:spcPts val="0"/>
              </a:spcAft>
              <a:buNone/>
            </a:pPr>
            <a:r>
              <a:t/>
            </a:r>
            <a:endParaRPr sz="2400">
              <a:solidFill>
                <a:srgbClr val="000000"/>
              </a:solidFill>
              <a:latin typeface="Sanchez"/>
              <a:ea typeface="Sanchez"/>
              <a:cs typeface="Sanchez"/>
              <a:sym typeface="Sanchez"/>
            </a:endParaRPr>
          </a:p>
          <a:p>
            <a:pPr indent="0" lvl="0" marL="0" marR="0" rtl="0" algn="l">
              <a:lnSpc>
                <a:spcPct val="130000"/>
              </a:lnSpc>
              <a:spcBef>
                <a:spcPts val="0"/>
              </a:spcBef>
              <a:spcAft>
                <a:spcPts val="0"/>
              </a:spcAft>
              <a:buNone/>
            </a:pPr>
            <a:r>
              <a:t/>
            </a:r>
            <a:endParaRPr sz="2400">
              <a:solidFill>
                <a:srgbClr val="000000"/>
              </a:solidFill>
              <a:latin typeface="Sanchez"/>
              <a:ea typeface="Sanchez"/>
              <a:cs typeface="Sanchez"/>
              <a:sym typeface="Sanchez"/>
            </a:endParaRPr>
          </a:p>
          <a:p>
            <a:pPr indent="0" lvl="0" marL="0" marR="0" rtl="0" algn="l">
              <a:lnSpc>
                <a:spcPct val="130000"/>
              </a:lnSpc>
              <a:spcBef>
                <a:spcPts val="0"/>
              </a:spcBef>
              <a:spcAft>
                <a:spcPts val="0"/>
              </a:spcAft>
              <a:buNone/>
            </a:pPr>
            <a:r>
              <a:t/>
            </a:r>
            <a:endParaRPr sz="2400">
              <a:solidFill>
                <a:srgbClr val="000000"/>
              </a:solidFill>
              <a:latin typeface="Sanchez"/>
              <a:ea typeface="Sanchez"/>
              <a:cs typeface="Sanchez"/>
              <a:sym typeface="Sanchez"/>
            </a:endParaRPr>
          </a:p>
          <a:p>
            <a:pPr indent="0" lvl="0" marL="0" marR="0" rtl="0" algn="l">
              <a:lnSpc>
                <a:spcPct val="130000"/>
              </a:lnSpc>
              <a:spcBef>
                <a:spcPts val="0"/>
              </a:spcBef>
              <a:spcAft>
                <a:spcPts val="0"/>
              </a:spcAft>
              <a:buNone/>
            </a:pPr>
            <a:r>
              <a:t/>
            </a:r>
            <a:endParaRPr sz="2400">
              <a:solidFill>
                <a:srgbClr val="000000"/>
              </a:solidFill>
              <a:latin typeface="Sanchez"/>
              <a:ea typeface="Sanchez"/>
              <a:cs typeface="Sanchez"/>
              <a:sym typeface="Sanchez"/>
            </a:endParaRPr>
          </a:p>
          <a:p>
            <a:pPr indent="0" lvl="0" marL="0" marR="0" rtl="0" algn="l">
              <a:lnSpc>
                <a:spcPct val="130000"/>
              </a:lnSpc>
              <a:spcBef>
                <a:spcPts val="0"/>
              </a:spcBef>
              <a:spcAft>
                <a:spcPts val="0"/>
              </a:spcAft>
              <a:buNone/>
            </a:pPr>
            <a:r>
              <a:t/>
            </a:r>
            <a:endParaRPr sz="2400">
              <a:solidFill>
                <a:srgbClr val="000000"/>
              </a:solidFill>
              <a:latin typeface="Sanchez"/>
              <a:ea typeface="Sanchez"/>
              <a:cs typeface="Sanchez"/>
              <a:sym typeface="Sanchez"/>
            </a:endParaRPr>
          </a:p>
          <a:p>
            <a:pPr indent="0" lvl="0" marL="0" marR="0" rtl="0" algn="l">
              <a:lnSpc>
                <a:spcPct val="130000"/>
              </a:lnSpc>
              <a:spcBef>
                <a:spcPts val="0"/>
              </a:spcBef>
              <a:spcAft>
                <a:spcPts val="0"/>
              </a:spcAft>
              <a:buNone/>
            </a:pPr>
            <a:r>
              <a:t/>
            </a:r>
            <a:endParaRPr sz="2400">
              <a:solidFill>
                <a:srgbClr val="000000"/>
              </a:solidFill>
              <a:latin typeface="Sanchez"/>
              <a:ea typeface="Sanchez"/>
              <a:cs typeface="Sanchez"/>
              <a:sym typeface="Sanchez"/>
            </a:endParaRPr>
          </a:p>
          <a:p>
            <a:pPr indent="0" lvl="0" marL="0" marR="0" rtl="0" algn="l">
              <a:lnSpc>
                <a:spcPct val="130000"/>
              </a:lnSpc>
              <a:spcBef>
                <a:spcPts val="0"/>
              </a:spcBef>
              <a:spcAft>
                <a:spcPts val="0"/>
              </a:spcAft>
              <a:buNone/>
            </a:pPr>
            <a:r>
              <a:rPr lang="en-US" sz="2400">
                <a:solidFill>
                  <a:srgbClr val="000000"/>
                </a:solidFill>
                <a:latin typeface="Sanchez"/>
                <a:ea typeface="Sanchez"/>
                <a:cs typeface="Sanchez"/>
                <a:sym typeface="Sanchez"/>
              </a:rPr>
              <a:t>You can find these fonts online too. Happy designing! </a:t>
            </a:r>
            <a:endParaRPr/>
          </a:p>
          <a:p>
            <a:pPr indent="0" lvl="0" marL="0" marR="0" rtl="0" algn="l">
              <a:lnSpc>
                <a:spcPct val="130000"/>
              </a:lnSpc>
              <a:spcBef>
                <a:spcPts val="0"/>
              </a:spcBef>
              <a:spcAft>
                <a:spcPts val="0"/>
              </a:spcAft>
              <a:buNone/>
            </a:pPr>
            <a:r>
              <a:t/>
            </a:r>
            <a:endParaRPr sz="2400">
              <a:solidFill>
                <a:srgbClr val="000000"/>
              </a:solidFill>
              <a:latin typeface="Sanchez"/>
              <a:ea typeface="Sanchez"/>
              <a:cs typeface="Sanchez"/>
              <a:sym typeface="Sanchez"/>
            </a:endParaRPr>
          </a:p>
          <a:p>
            <a:pPr indent="0" lvl="0" marL="0" marR="0" rtl="0" algn="l">
              <a:lnSpc>
                <a:spcPct val="130000"/>
              </a:lnSpc>
              <a:spcBef>
                <a:spcPts val="0"/>
              </a:spcBef>
              <a:spcAft>
                <a:spcPts val="0"/>
              </a:spcAft>
              <a:buNone/>
            </a:pPr>
            <a:r>
              <a:rPr lang="en-US" sz="2400">
                <a:solidFill>
                  <a:srgbClr val="000000"/>
                </a:solidFill>
                <a:latin typeface="Sanchez"/>
                <a:ea typeface="Sanchez"/>
                <a:cs typeface="Sanchez"/>
                <a:sym typeface="Sanchez"/>
              </a:rPr>
              <a:t>Don't forget to delete this page before presenting. </a:t>
            </a:r>
            <a:endParaRPr/>
          </a:p>
        </p:txBody>
      </p:sp>
      <p:sp>
        <p:nvSpPr>
          <p:cNvPr id="848" name="Google Shape;848;p27"/>
          <p:cNvSpPr txBox="1"/>
          <p:nvPr/>
        </p:nvSpPr>
        <p:spPr>
          <a:xfrm>
            <a:off x="1028700" y="3669873"/>
            <a:ext cx="4676765" cy="751496"/>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lang="en-US" sz="2327">
                <a:solidFill>
                  <a:srgbClr val="000000"/>
                </a:solidFill>
                <a:latin typeface="Sanchez"/>
                <a:ea typeface="Sanchez"/>
                <a:cs typeface="Sanchez"/>
                <a:sym typeface="Sanchez"/>
              </a:rPr>
              <a:t>This presentation template uses the following free fonts:</a:t>
            </a:r>
            <a:endParaRPr/>
          </a:p>
        </p:txBody>
      </p:sp>
      <p:sp>
        <p:nvSpPr>
          <p:cNvPr id="849" name="Google Shape;849;p27"/>
          <p:cNvSpPr txBox="1"/>
          <p:nvPr/>
        </p:nvSpPr>
        <p:spPr>
          <a:xfrm>
            <a:off x="1028700" y="4921601"/>
            <a:ext cx="5059131" cy="881705"/>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Sanchez"/>
                <a:ea typeface="Sanchez"/>
                <a:cs typeface="Sanchez"/>
                <a:sym typeface="Sanchez"/>
              </a:rPr>
              <a:t>Titles: Alice</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Sanchez"/>
                <a:ea typeface="Sanchez"/>
                <a:cs typeface="Sanchez"/>
                <a:sym typeface="Sanchez"/>
              </a:rPr>
              <a:t>Headers: Alice, Alegreya Sans SC</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Sanchez"/>
                <a:ea typeface="Sanchez"/>
                <a:cs typeface="Sanchez"/>
                <a:sym typeface="Sanchez"/>
              </a:rPr>
              <a:t>Body Copy: Sanchez</a:t>
            </a:r>
            <a:endParaRPr/>
          </a:p>
        </p:txBody>
      </p:sp>
      <p:sp>
        <p:nvSpPr>
          <p:cNvPr id="850" name="Google Shape;850;p27"/>
          <p:cNvSpPr/>
          <p:nvPr/>
        </p:nvSpPr>
        <p:spPr>
          <a:xfrm>
            <a:off x="7749386" y="4530381"/>
            <a:ext cx="2655640" cy="2117873"/>
          </a:xfrm>
          <a:custGeom>
            <a:rect b="b" l="l" r="r" t="t"/>
            <a:pathLst>
              <a:path extrusionOk="0" h="2117873" w="2655640">
                <a:moveTo>
                  <a:pt x="0" y="0"/>
                </a:moveTo>
                <a:lnTo>
                  <a:pt x="2655640" y="0"/>
                </a:lnTo>
                <a:lnTo>
                  <a:pt x="2655640" y="2117872"/>
                </a:lnTo>
                <a:lnTo>
                  <a:pt x="0" y="21178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1" name="Google Shape;851;p27"/>
          <p:cNvSpPr/>
          <p:nvPr/>
        </p:nvSpPr>
        <p:spPr>
          <a:xfrm>
            <a:off x="14752120" y="7033874"/>
            <a:ext cx="2411877" cy="2375699"/>
          </a:xfrm>
          <a:custGeom>
            <a:rect b="b" l="l" r="r" t="t"/>
            <a:pathLst>
              <a:path extrusionOk="0" h="2375699" w="2411877">
                <a:moveTo>
                  <a:pt x="0" y="0"/>
                </a:moveTo>
                <a:lnTo>
                  <a:pt x="2411878" y="0"/>
                </a:lnTo>
                <a:lnTo>
                  <a:pt x="2411878" y="2375699"/>
                </a:lnTo>
                <a:lnTo>
                  <a:pt x="0" y="237569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2" name="Google Shape;852;p27"/>
          <p:cNvSpPr/>
          <p:nvPr/>
        </p:nvSpPr>
        <p:spPr>
          <a:xfrm>
            <a:off x="11220837" y="2261181"/>
            <a:ext cx="2591097" cy="1713363"/>
          </a:xfrm>
          <a:custGeom>
            <a:rect b="b" l="l" r="r" t="t"/>
            <a:pathLst>
              <a:path extrusionOk="0" h="1713363" w="2591097">
                <a:moveTo>
                  <a:pt x="0" y="0"/>
                </a:moveTo>
                <a:lnTo>
                  <a:pt x="2591097" y="0"/>
                </a:lnTo>
                <a:lnTo>
                  <a:pt x="2591097" y="1713362"/>
                </a:lnTo>
                <a:lnTo>
                  <a:pt x="0" y="171336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3" name="Google Shape;853;p27"/>
          <p:cNvSpPr/>
          <p:nvPr/>
        </p:nvSpPr>
        <p:spPr>
          <a:xfrm>
            <a:off x="14752120" y="4588565"/>
            <a:ext cx="2507180" cy="1990074"/>
          </a:xfrm>
          <a:custGeom>
            <a:rect b="b" l="l" r="r" t="t"/>
            <a:pathLst>
              <a:path extrusionOk="0" h="1990074" w="2507180">
                <a:moveTo>
                  <a:pt x="0" y="0"/>
                </a:moveTo>
                <a:lnTo>
                  <a:pt x="2507180" y="0"/>
                </a:lnTo>
                <a:lnTo>
                  <a:pt x="2507180" y="1990074"/>
                </a:lnTo>
                <a:lnTo>
                  <a:pt x="0" y="199007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4" name="Google Shape;854;p27"/>
          <p:cNvSpPr/>
          <p:nvPr/>
        </p:nvSpPr>
        <p:spPr>
          <a:xfrm>
            <a:off x="11265708" y="4508019"/>
            <a:ext cx="2501355" cy="2151165"/>
          </a:xfrm>
          <a:custGeom>
            <a:rect b="b" l="l" r="r" t="t"/>
            <a:pathLst>
              <a:path extrusionOk="0" h="2151165" w="2501355">
                <a:moveTo>
                  <a:pt x="0" y="0"/>
                </a:moveTo>
                <a:lnTo>
                  <a:pt x="2501355" y="0"/>
                </a:lnTo>
                <a:lnTo>
                  <a:pt x="2501355" y="2151166"/>
                </a:lnTo>
                <a:lnTo>
                  <a:pt x="0" y="215116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5" name="Google Shape;855;p27"/>
          <p:cNvSpPr/>
          <p:nvPr/>
        </p:nvSpPr>
        <p:spPr>
          <a:xfrm>
            <a:off x="7872375" y="2016639"/>
            <a:ext cx="2409662" cy="2213877"/>
          </a:xfrm>
          <a:custGeom>
            <a:rect b="b" l="l" r="r" t="t"/>
            <a:pathLst>
              <a:path extrusionOk="0" h="2213877" w="2409662">
                <a:moveTo>
                  <a:pt x="0" y="0"/>
                </a:moveTo>
                <a:lnTo>
                  <a:pt x="2409662" y="0"/>
                </a:lnTo>
                <a:lnTo>
                  <a:pt x="2409662" y="2213876"/>
                </a:lnTo>
                <a:lnTo>
                  <a:pt x="0" y="221387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6" name="Google Shape;856;p27"/>
          <p:cNvSpPr/>
          <p:nvPr/>
        </p:nvSpPr>
        <p:spPr>
          <a:xfrm>
            <a:off x="11301374" y="7033874"/>
            <a:ext cx="2430023" cy="2311559"/>
          </a:xfrm>
          <a:custGeom>
            <a:rect b="b" l="l" r="r" t="t"/>
            <a:pathLst>
              <a:path extrusionOk="0" h="2311559" w="2430023">
                <a:moveTo>
                  <a:pt x="0" y="0"/>
                </a:moveTo>
                <a:lnTo>
                  <a:pt x="2430023" y="0"/>
                </a:lnTo>
                <a:lnTo>
                  <a:pt x="2430023" y="2311559"/>
                </a:lnTo>
                <a:lnTo>
                  <a:pt x="0" y="2311559"/>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7" name="Google Shape;857;p27"/>
          <p:cNvSpPr/>
          <p:nvPr/>
        </p:nvSpPr>
        <p:spPr>
          <a:xfrm>
            <a:off x="8203480" y="6864902"/>
            <a:ext cx="1747453" cy="2725073"/>
          </a:xfrm>
          <a:custGeom>
            <a:rect b="b" l="l" r="r" t="t"/>
            <a:pathLst>
              <a:path extrusionOk="0" h="2725073" w="1747453">
                <a:moveTo>
                  <a:pt x="0" y="0"/>
                </a:moveTo>
                <a:lnTo>
                  <a:pt x="1747452" y="0"/>
                </a:lnTo>
                <a:lnTo>
                  <a:pt x="1747452" y="2725073"/>
                </a:lnTo>
                <a:lnTo>
                  <a:pt x="0" y="2725073"/>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8" name="Google Shape;858;p27"/>
          <p:cNvSpPr/>
          <p:nvPr/>
        </p:nvSpPr>
        <p:spPr>
          <a:xfrm>
            <a:off x="16323849" y="-2875877"/>
            <a:ext cx="5039324" cy="5039324"/>
          </a:xfrm>
          <a:custGeom>
            <a:rect b="b" l="l" r="r" t="t"/>
            <a:pathLst>
              <a:path extrusionOk="0" h="5039324" w="5039324">
                <a:moveTo>
                  <a:pt x="0" y="0"/>
                </a:moveTo>
                <a:lnTo>
                  <a:pt x="5039324" y="0"/>
                </a:lnTo>
                <a:lnTo>
                  <a:pt x="5039324" y="5039324"/>
                </a:lnTo>
                <a:lnTo>
                  <a:pt x="0" y="5039324"/>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59" name="Google Shape;859;p27"/>
          <p:cNvGrpSpPr/>
          <p:nvPr/>
        </p:nvGrpSpPr>
        <p:grpSpPr>
          <a:xfrm>
            <a:off x="17021936" y="321718"/>
            <a:ext cx="1017982" cy="642626"/>
            <a:chOff x="0" y="0"/>
            <a:chExt cx="1357308" cy="856835"/>
          </a:xfrm>
        </p:grpSpPr>
        <p:grpSp>
          <p:nvGrpSpPr>
            <p:cNvPr id="860" name="Google Shape;860;p27"/>
            <p:cNvGrpSpPr/>
            <p:nvPr/>
          </p:nvGrpSpPr>
          <p:grpSpPr>
            <a:xfrm rot="10800000">
              <a:off x="1005941" y="0"/>
              <a:ext cx="351367" cy="351367"/>
              <a:chOff x="0" y="0"/>
              <a:chExt cx="812800" cy="812800"/>
            </a:xfrm>
          </p:grpSpPr>
          <p:sp>
            <p:nvSpPr>
              <p:cNvPr id="861" name="Google Shape;86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2" name="Google Shape;86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63" name="Google Shape;863;p27"/>
            <p:cNvGrpSpPr/>
            <p:nvPr/>
          </p:nvGrpSpPr>
          <p:grpSpPr>
            <a:xfrm rot="10800000">
              <a:off x="351367" y="0"/>
              <a:ext cx="351367" cy="351367"/>
              <a:chOff x="0" y="0"/>
              <a:chExt cx="812800" cy="812800"/>
            </a:xfrm>
          </p:grpSpPr>
          <p:sp>
            <p:nvSpPr>
              <p:cNvPr id="864" name="Google Shape;86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5" name="Google Shape;86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66" name="Google Shape;866;p27"/>
            <p:cNvGrpSpPr/>
            <p:nvPr/>
          </p:nvGrpSpPr>
          <p:grpSpPr>
            <a:xfrm rot="10800000">
              <a:off x="632054" y="505468"/>
              <a:ext cx="351367" cy="351367"/>
              <a:chOff x="0" y="0"/>
              <a:chExt cx="812800" cy="812800"/>
            </a:xfrm>
          </p:grpSpPr>
          <p:sp>
            <p:nvSpPr>
              <p:cNvPr id="867" name="Google Shape;86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8" name="Google Shape;86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69" name="Google Shape;869;p27"/>
            <p:cNvGrpSpPr/>
            <p:nvPr/>
          </p:nvGrpSpPr>
          <p:grpSpPr>
            <a:xfrm rot="10800000">
              <a:off x="0" y="505468"/>
              <a:ext cx="351367" cy="351367"/>
              <a:chOff x="0" y="0"/>
              <a:chExt cx="812800" cy="812800"/>
            </a:xfrm>
          </p:grpSpPr>
          <p:sp>
            <p:nvSpPr>
              <p:cNvPr id="870" name="Google Shape;87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1" name="Google Shape;87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872" name="Google Shape;872;p27"/>
          <p:cNvSpPr/>
          <p:nvPr/>
        </p:nvSpPr>
        <p:spPr>
          <a:xfrm>
            <a:off x="14917200" y="2016639"/>
            <a:ext cx="1928270" cy="1872832"/>
          </a:xfrm>
          <a:custGeom>
            <a:rect b="b" l="l" r="r" t="t"/>
            <a:pathLst>
              <a:path extrusionOk="0" h="1872832" w="1928270">
                <a:moveTo>
                  <a:pt x="0" y="0"/>
                </a:moveTo>
                <a:lnTo>
                  <a:pt x="1928270" y="0"/>
                </a:lnTo>
                <a:lnTo>
                  <a:pt x="1928270" y="1872832"/>
                </a:lnTo>
                <a:lnTo>
                  <a:pt x="0" y="1872832"/>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3" name="Google Shape;873;p27"/>
          <p:cNvSpPr/>
          <p:nvPr/>
        </p:nvSpPr>
        <p:spPr>
          <a:xfrm rot="-6919918">
            <a:off x="-1508452" y="9340231"/>
            <a:ext cx="5074305" cy="4114800"/>
          </a:xfrm>
          <a:custGeom>
            <a:rect b="b" l="l" r="r" t="t"/>
            <a:pathLst>
              <a:path extrusionOk="0" h="4114800" w="5074305">
                <a:moveTo>
                  <a:pt x="0" y="0"/>
                </a:moveTo>
                <a:lnTo>
                  <a:pt x="5074304" y="0"/>
                </a:lnTo>
                <a:lnTo>
                  <a:pt x="5074304" y="4114800"/>
                </a:lnTo>
                <a:lnTo>
                  <a:pt x="0" y="4114800"/>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86" name="Shape 86"/>
        <p:cNvGrpSpPr/>
        <p:nvPr/>
      </p:nvGrpSpPr>
      <p:grpSpPr>
        <a:xfrm>
          <a:off x="0" y="0"/>
          <a:ext cx="0" cy="0"/>
          <a:chOff x="0" y="0"/>
          <a:chExt cx="0" cy="0"/>
        </a:xfrm>
      </p:grpSpPr>
      <p:sp>
        <p:nvSpPr>
          <p:cNvPr id="87" name="Google Shape;87;p10"/>
          <p:cNvSpPr/>
          <p:nvPr/>
        </p:nvSpPr>
        <p:spPr>
          <a:xfrm rot="5400000">
            <a:off x="15419289" y="7675628"/>
            <a:ext cx="5074305" cy="4114800"/>
          </a:xfrm>
          <a:custGeom>
            <a:rect b="b" l="l" r="r" t="t"/>
            <a:pathLst>
              <a:path extrusionOk="0" h="4114800" w="5074305">
                <a:moveTo>
                  <a:pt x="0" y="0"/>
                </a:moveTo>
                <a:lnTo>
                  <a:pt x="5074305" y="0"/>
                </a:lnTo>
                <a:lnTo>
                  <a:pt x="5074305"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8" name="Google Shape;88;p10"/>
          <p:cNvGrpSpPr/>
          <p:nvPr/>
        </p:nvGrpSpPr>
        <p:grpSpPr>
          <a:xfrm>
            <a:off x="12546559" y="9128594"/>
            <a:ext cx="263525" cy="263525"/>
            <a:chOff x="0" y="0"/>
            <a:chExt cx="812800" cy="812800"/>
          </a:xfrm>
        </p:grpSpPr>
        <p:sp>
          <p:nvSpPr>
            <p:cNvPr id="89" name="Google Shape;8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1" name="Google Shape;91;p10"/>
          <p:cNvGrpSpPr/>
          <p:nvPr/>
        </p:nvGrpSpPr>
        <p:grpSpPr>
          <a:xfrm>
            <a:off x="17288193" y="904875"/>
            <a:ext cx="395288" cy="395288"/>
            <a:chOff x="0" y="0"/>
            <a:chExt cx="812800" cy="812800"/>
          </a:xfrm>
        </p:grpSpPr>
        <p:sp>
          <p:nvSpPr>
            <p:cNvPr id="92" name="Google Shape;9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66675">
              <a:solidFill>
                <a:srgbClr val="EB9F95"/>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4" name="Google Shape;94;p10"/>
          <p:cNvGrpSpPr/>
          <p:nvPr/>
        </p:nvGrpSpPr>
        <p:grpSpPr>
          <a:xfrm>
            <a:off x="7747364" y="995807"/>
            <a:ext cx="263525" cy="263525"/>
            <a:chOff x="0" y="0"/>
            <a:chExt cx="812800" cy="812800"/>
          </a:xfrm>
        </p:grpSpPr>
        <p:sp>
          <p:nvSpPr>
            <p:cNvPr id="95" name="Google Shape;9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7" name="Google Shape;97;p10"/>
          <p:cNvGrpSpPr/>
          <p:nvPr/>
        </p:nvGrpSpPr>
        <p:grpSpPr>
          <a:xfrm>
            <a:off x="17692917" y="641350"/>
            <a:ext cx="263525" cy="263525"/>
            <a:chOff x="0" y="0"/>
            <a:chExt cx="812800" cy="812800"/>
          </a:xfrm>
        </p:grpSpPr>
        <p:sp>
          <p:nvSpPr>
            <p:cNvPr id="98" name="Google Shape;98;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0" name="Google Shape;100;p10"/>
          <p:cNvGrpSpPr/>
          <p:nvPr/>
        </p:nvGrpSpPr>
        <p:grpSpPr>
          <a:xfrm rot="4777336">
            <a:off x="336316" y="267642"/>
            <a:ext cx="263525" cy="263525"/>
            <a:chOff x="0" y="0"/>
            <a:chExt cx="812800" cy="812800"/>
          </a:xfrm>
        </p:grpSpPr>
        <p:sp>
          <p:nvSpPr>
            <p:cNvPr id="101" name="Google Shape;10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3" name="Google Shape;103;p10"/>
          <p:cNvGrpSpPr/>
          <p:nvPr/>
        </p:nvGrpSpPr>
        <p:grpSpPr>
          <a:xfrm rot="4777336">
            <a:off x="576382" y="600520"/>
            <a:ext cx="263525" cy="263525"/>
            <a:chOff x="0" y="0"/>
            <a:chExt cx="812800" cy="812800"/>
          </a:xfrm>
        </p:grpSpPr>
        <p:sp>
          <p:nvSpPr>
            <p:cNvPr id="104" name="Google Shape;104;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6" name="Google Shape;106;p10"/>
          <p:cNvGrpSpPr/>
          <p:nvPr/>
        </p:nvGrpSpPr>
        <p:grpSpPr>
          <a:xfrm rot="10800000">
            <a:off x="2005931" y="9580073"/>
            <a:ext cx="263525" cy="263525"/>
            <a:chOff x="0" y="0"/>
            <a:chExt cx="812800" cy="812800"/>
          </a:xfrm>
        </p:grpSpPr>
        <p:sp>
          <p:nvSpPr>
            <p:cNvPr id="107" name="Google Shape;107;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9" name="Google Shape;109;p10"/>
          <p:cNvGrpSpPr/>
          <p:nvPr/>
        </p:nvGrpSpPr>
        <p:grpSpPr>
          <a:xfrm rot="10800000">
            <a:off x="1515001" y="9580073"/>
            <a:ext cx="263525" cy="263525"/>
            <a:chOff x="0" y="0"/>
            <a:chExt cx="812800" cy="812800"/>
          </a:xfrm>
        </p:grpSpPr>
        <p:sp>
          <p:nvSpPr>
            <p:cNvPr id="110" name="Google Shape;110;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 name="Google Shape;111;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2" name="Google Shape;112;p10"/>
          <p:cNvGrpSpPr/>
          <p:nvPr/>
        </p:nvGrpSpPr>
        <p:grpSpPr>
          <a:xfrm rot="10800000">
            <a:off x="1725516" y="9959174"/>
            <a:ext cx="263525" cy="263525"/>
            <a:chOff x="0" y="0"/>
            <a:chExt cx="812800" cy="812800"/>
          </a:xfrm>
        </p:grpSpPr>
        <p:sp>
          <p:nvSpPr>
            <p:cNvPr id="113" name="Google Shape;11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 name="Google Shape;114;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5" name="Google Shape;115;p10"/>
          <p:cNvGrpSpPr/>
          <p:nvPr/>
        </p:nvGrpSpPr>
        <p:grpSpPr>
          <a:xfrm rot="10800000">
            <a:off x="1251476" y="9959174"/>
            <a:ext cx="263525" cy="263525"/>
            <a:chOff x="0" y="0"/>
            <a:chExt cx="812800" cy="812800"/>
          </a:xfrm>
        </p:grpSpPr>
        <p:sp>
          <p:nvSpPr>
            <p:cNvPr id="116" name="Google Shape;11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8" name="Google Shape;118;p10"/>
          <p:cNvSpPr/>
          <p:nvPr/>
        </p:nvSpPr>
        <p:spPr>
          <a:xfrm rot="4159338">
            <a:off x="-687831" y="9088991"/>
            <a:ext cx="2005134" cy="1245690"/>
          </a:xfrm>
          <a:custGeom>
            <a:rect b="b" l="l" r="r" t="t"/>
            <a:pathLst>
              <a:path extrusionOk="0" h="1245690" w="2005134">
                <a:moveTo>
                  <a:pt x="0" y="0"/>
                </a:moveTo>
                <a:lnTo>
                  <a:pt x="2005135" y="0"/>
                </a:lnTo>
                <a:lnTo>
                  <a:pt x="2005135" y="1245690"/>
                </a:lnTo>
                <a:lnTo>
                  <a:pt x="0" y="12456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10"/>
          <p:cNvSpPr txBox="1"/>
          <p:nvPr/>
        </p:nvSpPr>
        <p:spPr>
          <a:xfrm>
            <a:off x="7243554" y="3944113"/>
            <a:ext cx="4988100" cy="4186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000000"/>
                </a:solidFill>
                <a:latin typeface="Sanchez"/>
                <a:ea typeface="Sanchez"/>
                <a:cs typeface="Sanchez"/>
                <a:sym typeface="Sanchez"/>
              </a:rPr>
              <a:t>Click on the "PowerPoint" button below this presentation preview. Start editing your presentation.</a:t>
            </a:r>
            <a:endParaRPr/>
          </a:p>
          <a:p>
            <a:pPr indent="0" lvl="0" marL="0" marR="0" rtl="0" algn="l">
              <a:lnSpc>
                <a:spcPct val="140000"/>
              </a:lnSpc>
              <a:spcBef>
                <a:spcPts val="0"/>
              </a:spcBef>
              <a:spcAft>
                <a:spcPts val="0"/>
              </a:spcAft>
              <a:buNone/>
            </a:pPr>
            <a:r>
              <a:t/>
            </a:r>
            <a:endParaRPr sz="2000">
              <a:solidFill>
                <a:srgbClr val="000000"/>
              </a:solidFill>
              <a:latin typeface="Sanchez"/>
              <a:ea typeface="Sanchez"/>
              <a:cs typeface="Sanchez"/>
              <a:sym typeface="Sanchez"/>
            </a:endParaRPr>
          </a:p>
          <a:p>
            <a:pPr indent="0" lvl="0" marL="0" marR="0" rtl="0" algn="l">
              <a:lnSpc>
                <a:spcPct val="140000"/>
              </a:lnSpc>
              <a:spcBef>
                <a:spcPts val="0"/>
              </a:spcBef>
              <a:spcAft>
                <a:spcPts val="0"/>
              </a:spcAft>
              <a:buNone/>
            </a:pPr>
            <a:r>
              <a:rPr lang="en-US" sz="2000" u="sng">
                <a:solidFill>
                  <a:srgbClr val="000000"/>
                </a:solidFill>
                <a:latin typeface="Sanchez"/>
                <a:ea typeface="Sanchez"/>
                <a:cs typeface="Sanchez"/>
                <a:sym typeface="Sanchez"/>
              </a:rPr>
              <a:t>Alternative:</a:t>
            </a:r>
            <a:r>
              <a:rPr lang="en-US" sz="2000">
                <a:solidFill>
                  <a:srgbClr val="000000"/>
                </a:solidFill>
                <a:latin typeface="Sanchez"/>
                <a:ea typeface="Sanchez"/>
                <a:cs typeface="Sanchez"/>
                <a:sym typeface="Sanchez"/>
              </a:rPr>
              <a:t> From Canva template file, Click on the "Share" button on the top right corner in Canva and click on "More" at the bottom of the menu. Enter "PowerPoint" in the search bar and click on the PowerPoint icon to download.</a:t>
            </a:r>
            <a:endParaRPr/>
          </a:p>
        </p:txBody>
      </p:sp>
      <p:grpSp>
        <p:nvGrpSpPr>
          <p:cNvPr id="120" name="Google Shape;120;p10"/>
          <p:cNvGrpSpPr/>
          <p:nvPr/>
        </p:nvGrpSpPr>
        <p:grpSpPr>
          <a:xfrm>
            <a:off x="7243554" y="732282"/>
            <a:ext cx="395288" cy="395288"/>
            <a:chOff x="0" y="0"/>
            <a:chExt cx="812800" cy="812800"/>
          </a:xfrm>
        </p:grpSpPr>
        <p:sp>
          <p:nvSpPr>
            <p:cNvPr id="121" name="Google Shape;12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66675">
              <a:solidFill>
                <a:srgbClr val="EB9F95"/>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3" name="Google Shape;123;p10"/>
          <p:cNvGrpSpPr/>
          <p:nvPr/>
        </p:nvGrpSpPr>
        <p:grpSpPr>
          <a:xfrm>
            <a:off x="12933104" y="8863012"/>
            <a:ext cx="395288" cy="395288"/>
            <a:chOff x="0" y="0"/>
            <a:chExt cx="812800" cy="812800"/>
          </a:xfrm>
        </p:grpSpPr>
        <p:sp>
          <p:nvSpPr>
            <p:cNvPr id="124" name="Google Shape;124;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66675">
              <a:solidFill>
                <a:srgbClr val="EB9F95"/>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6" name="Google Shape;126;p10"/>
          <p:cNvSpPr txBox="1"/>
          <p:nvPr/>
        </p:nvSpPr>
        <p:spPr>
          <a:xfrm>
            <a:off x="962819" y="1596600"/>
            <a:ext cx="16523018"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01BFA8"/>
                </a:solidFill>
                <a:latin typeface="Alice"/>
                <a:ea typeface="Alice"/>
                <a:cs typeface="Alice"/>
                <a:sym typeface="Alice"/>
              </a:rPr>
              <a:t>How to Use This Presentation</a:t>
            </a:r>
            <a:endParaRPr/>
          </a:p>
        </p:txBody>
      </p:sp>
      <p:sp>
        <p:nvSpPr>
          <p:cNvPr id="127" name="Google Shape;127;p10"/>
          <p:cNvSpPr txBox="1"/>
          <p:nvPr/>
        </p:nvSpPr>
        <p:spPr>
          <a:xfrm>
            <a:off x="1028700" y="3944113"/>
            <a:ext cx="5339400" cy="5048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000000"/>
                </a:solidFill>
                <a:latin typeface="Sanchez"/>
                <a:ea typeface="Sanchez"/>
                <a:cs typeface="Sanchez"/>
                <a:sym typeface="Sanchez"/>
              </a:rPr>
              <a:t>Click on the "Google Slides" button below this presentation preview. Make sure to sign in to your Google account. Click on "Make a copy." Start editing your presentation.</a:t>
            </a:r>
            <a:endParaRPr/>
          </a:p>
          <a:p>
            <a:pPr indent="0" lvl="0" marL="0" marR="0" rtl="0" algn="l">
              <a:lnSpc>
                <a:spcPct val="140000"/>
              </a:lnSpc>
              <a:spcBef>
                <a:spcPts val="0"/>
              </a:spcBef>
              <a:spcAft>
                <a:spcPts val="0"/>
              </a:spcAft>
              <a:buNone/>
            </a:pPr>
            <a:r>
              <a:t/>
            </a:r>
            <a:endParaRPr sz="2000">
              <a:solidFill>
                <a:srgbClr val="000000"/>
              </a:solidFill>
              <a:latin typeface="Sanchez"/>
              <a:ea typeface="Sanchez"/>
              <a:cs typeface="Sanchez"/>
              <a:sym typeface="Sanchez"/>
            </a:endParaRPr>
          </a:p>
          <a:p>
            <a:pPr indent="0" lvl="0" marL="0" marR="0" rtl="0" algn="l">
              <a:lnSpc>
                <a:spcPct val="140000"/>
              </a:lnSpc>
              <a:spcBef>
                <a:spcPts val="0"/>
              </a:spcBef>
              <a:spcAft>
                <a:spcPts val="0"/>
              </a:spcAft>
              <a:buNone/>
            </a:pPr>
            <a:r>
              <a:rPr lang="en-US" sz="2000" u="sng">
                <a:solidFill>
                  <a:srgbClr val="000000"/>
                </a:solidFill>
                <a:latin typeface="Sanchez"/>
                <a:ea typeface="Sanchez"/>
                <a:cs typeface="Sanchez"/>
                <a:sym typeface="Sanchez"/>
              </a:rPr>
              <a:t>Alternative:</a:t>
            </a:r>
            <a:r>
              <a:rPr lang="en-US" sz="2000">
                <a:solidFill>
                  <a:srgbClr val="000000"/>
                </a:solidFill>
                <a:latin typeface="Sanchez"/>
                <a:ea typeface="Sanchez"/>
                <a:cs typeface="Sanchez"/>
                <a:sym typeface="Sanchez"/>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28" name="Google Shape;128;p10"/>
          <p:cNvSpPr txBox="1"/>
          <p:nvPr/>
        </p:nvSpPr>
        <p:spPr>
          <a:xfrm>
            <a:off x="1028700" y="3206325"/>
            <a:ext cx="51414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500">
                <a:solidFill>
                  <a:srgbClr val="FA634F"/>
                </a:solidFill>
                <a:latin typeface="Alegreya Sans SC"/>
                <a:ea typeface="Alegreya Sans SC"/>
                <a:cs typeface="Alegreya Sans SC"/>
                <a:sym typeface="Alegreya Sans SC"/>
              </a:rPr>
              <a:t>Google Slides</a:t>
            </a:r>
            <a:endParaRPr/>
          </a:p>
        </p:txBody>
      </p:sp>
      <p:sp>
        <p:nvSpPr>
          <p:cNvPr id="129" name="Google Shape;129;p10"/>
          <p:cNvSpPr txBox="1"/>
          <p:nvPr/>
        </p:nvSpPr>
        <p:spPr>
          <a:xfrm>
            <a:off x="7178545" y="3206325"/>
            <a:ext cx="51414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500">
                <a:solidFill>
                  <a:srgbClr val="FA634F"/>
                </a:solidFill>
                <a:latin typeface="Alegreya Sans SC"/>
                <a:ea typeface="Alegreya Sans SC"/>
                <a:cs typeface="Alegreya Sans SC"/>
                <a:sym typeface="Alegreya Sans SC"/>
              </a:rPr>
              <a:t>PowerPoint</a:t>
            </a:r>
            <a:endParaRPr/>
          </a:p>
        </p:txBody>
      </p:sp>
      <p:sp>
        <p:nvSpPr>
          <p:cNvPr id="130" name="Google Shape;130;p10"/>
          <p:cNvSpPr txBox="1"/>
          <p:nvPr/>
        </p:nvSpPr>
        <p:spPr>
          <a:xfrm>
            <a:off x="13134295" y="3944113"/>
            <a:ext cx="4125000" cy="2031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000000"/>
                </a:solidFill>
                <a:latin typeface="Sanchez"/>
                <a:ea typeface="Sanchez"/>
                <a:cs typeface="Sanchez"/>
                <a:sym typeface="Sanchez"/>
              </a:rPr>
              <a:t>Click on the "Canva" button under this presentation preview. Start editing your presentation. You need to sign in to your Canva account.</a:t>
            </a:r>
            <a:endParaRPr/>
          </a:p>
        </p:txBody>
      </p:sp>
      <p:sp>
        <p:nvSpPr>
          <p:cNvPr id="131" name="Google Shape;131;p10"/>
          <p:cNvSpPr txBox="1"/>
          <p:nvPr/>
        </p:nvSpPr>
        <p:spPr>
          <a:xfrm>
            <a:off x="13134291" y="3206325"/>
            <a:ext cx="51414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500">
                <a:solidFill>
                  <a:srgbClr val="FA634F"/>
                </a:solidFill>
                <a:latin typeface="Alegreya Sans SC"/>
                <a:ea typeface="Alegreya Sans SC"/>
                <a:cs typeface="Alegreya Sans SC"/>
                <a:sym typeface="Alegreya Sans SC"/>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877" name="Shape 877"/>
        <p:cNvGrpSpPr/>
        <p:nvPr/>
      </p:nvGrpSpPr>
      <p:grpSpPr>
        <a:xfrm>
          <a:off x="0" y="0"/>
          <a:ext cx="0" cy="0"/>
          <a:chOff x="0" y="0"/>
          <a:chExt cx="0" cy="0"/>
        </a:xfrm>
      </p:grpSpPr>
      <p:sp>
        <p:nvSpPr>
          <p:cNvPr id="878" name="Google Shape;878;p28"/>
          <p:cNvSpPr txBox="1"/>
          <p:nvPr/>
        </p:nvSpPr>
        <p:spPr>
          <a:xfrm>
            <a:off x="5280936" y="1195181"/>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1BFA8"/>
                </a:solidFill>
                <a:latin typeface="Alice"/>
                <a:ea typeface="Alice"/>
                <a:cs typeface="Alice"/>
                <a:sym typeface="Alice"/>
              </a:rPr>
              <a:t>Credits</a:t>
            </a:r>
            <a:endParaRPr/>
          </a:p>
        </p:txBody>
      </p:sp>
      <p:sp>
        <p:nvSpPr>
          <p:cNvPr id="879" name="Google Shape;879;p28"/>
          <p:cNvSpPr txBox="1"/>
          <p:nvPr/>
        </p:nvSpPr>
        <p:spPr>
          <a:xfrm>
            <a:off x="3143698" y="5017225"/>
            <a:ext cx="11810379" cy="147891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lang="en-US" sz="4299">
                <a:solidFill>
                  <a:srgbClr val="000000"/>
                </a:solidFill>
                <a:latin typeface="Alegreya Sans SC"/>
                <a:ea typeface="Alegreya Sans SC"/>
                <a:cs typeface="Alegreya Sans SC"/>
                <a:sym typeface="Alegreya Sans SC"/>
              </a:rPr>
              <a:t>This presentation template is free for everyone to use thanks to the following:</a:t>
            </a:r>
            <a:endParaRPr/>
          </a:p>
        </p:txBody>
      </p:sp>
      <p:sp>
        <p:nvSpPr>
          <p:cNvPr id="880" name="Google Shape;880;p28"/>
          <p:cNvSpPr txBox="1"/>
          <p:nvPr/>
        </p:nvSpPr>
        <p:spPr>
          <a:xfrm>
            <a:off x="2818025" y="7271413"/>
            <a:ext cx="12651949"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499">
                <a:solidFill>
                  <a:srgbClr val="000000"/>
                </a:solidFill>
                <a:latin typeface="Sanchez"/>
                <a:ea typeface="Sanchez"/>
                <a:cs typeface="Sanchez"/>
                <a:sym typeface="Sanchez"/>
              </a:rPr>
              <a:t>SlidesCarnival for the presentation template</a:t>
            </a:r>
            <a:endParaRPr/>
          </a:p>
          <a:p>
            <a:pPr indent="0" lvl="0" marL="0" marR="0" rtl="0" algn="ctr">
              <a:lnSpc>
                <a:spcPct val="140000"/>
              </a:lnSpc>
              <a:spcBef>
                <a:spcPts val="0"/>
              </a:spcBef>
              <a:spcAft>
                <a:spcPts val="0"/>
              </a:spcAft>
              <a:buNone/>
            </a:pPr>
            <a:r>
              <a:rPr lang="en-US" sz="2500">
                <a:solidFill>
                  <a:srgbClr val="000000"/>
                </a:solidFill>
                <a:latin typeface="Sanchez"/>
                <a:ea typeface="Sanchez"/>
                <a:cs typeface="Sanchez"/>
                <a:sym typeface="Sanchez"/>
              </a:rPr>
              <a:t>Pexels for the photos</a:t>
            </a:r>
            <a:endParaRPr/>
          </a:p>
        </p:txBody>
      </p:sp>
      <p:sp>
        <p:nvSpPr>
          <p:cNvPr id="881" name="Google Shape;881;p28"/>
          <p:cNvSpPr txBox="1"/>
          <p:nvPr/>
        </p:nvSpPr>
        <p:spPr>
          <a:xfrm>
            <a:off x="2818025" y="8633488"/>
            <a:ext cx="12651949" cy="622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Alegreya Sans SC"/>
                <a:ea typeface="Alegreya Sans SC"/>
                <a:cs typeface="Alegreya Sans SC"/>
                <a:sym typeface="Alegreya Sans SC"/>
              </a:rPr>
              <a:t>Happy designing! </a:t>
            </a:r>
            <a:endParaRPr/>
          </a:p>
        </p:txBody>
      </p:sp>
      <p:sp>
        <p:nvSpPr>
          <p:cNvPr id="882" name="Google Shape;882;p28"/>
          <p:cNvSpPr/>
          <p:nvPr/>
        </p:nvSpPr>
        <p:spPr>
          <a:xfrm>
            <a:off x="6131256" y="292982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83" name="Google Shape;883;p28"/>
          <p:cNvGrpSpPr/>
          <p:nvPr/>
        </p:nvGrpSpPr>
        <p:grpSpPr>
          <a:xfrm>
            <a:off x="890224" y="1028700"/>
            <a:ext cx="1035148" cy="1132626"/>
            <a:chOff x="0" y="0"/>
            <a:chExt cx="1380197" cy="1510168"/>
          </a:xfrm>
        </p:grpSpPr>
        <p:grpSp>
          <p:nvGrpSpPr>
            <p:cNvPr id="884" name="Google Shape;884;p28"/>
            <p:cNvGrpSpPr/>
            <p:nvPr/>
          </p:nvGrpSpPr>
          <p:grpSpPr>
            <a:xfrm>
              <a:off x="0" y="755084"/>
              <a:ext cx="351367" cy="351367"/>
              <a:chOff x="0" y="0"/>
              <a:chExt cx="812800" cy="812800"/>
            </a:xfrm>
          </p:grpSpPr>
          <p:sp>
            <p:nvSpPr>
              <p:cNvPr id="885" name="Google Shape;88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6" name="Google Shape;88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87" name="Google Shape;887;p28"/>
            <p:cNvGrpSpPr/>
            <p:nvPr/>
          </p:nvGrpSpPr>
          <p:grpSpPr>
            <a:xfrm>
              <a:off x="175683" y="0"/>
              <a:ext cx="755084" cy="755084"/>
              <a:chOff x="0" y="0"/>
              <a:chExt cx="812800" cy="812800"/>
            </a:xfrm>
          </p:grpSpPr>
          <p:sp>
            <p:nvSpPr>
              <p:cNvPr id="888" name="Google Shape;88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9" name="Google Shape;88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90" name="Google Shape;890;p28"/>
            <p:cNvGrpSpPr/>
            <p:nvPr/>
          </p:nvGrpSpPr>
          <p:grpSpPr>
            <a:xfrm>
              <a:off x="741800" y="871771"/>
              <a:ext cx="638397" cy="638397"/>
              <a:chOff x="0" y="0"/>
              <a:chExt cx="812800" cy="812800"/>
            </a:xfrm>
          </p:grpSpPr>
          <p:sp>
            <p:nvSpPr>
              <p:cNvPr id="891" name="Google Shape;89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2" name="Google Shape;89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893" name="Google Shape;893;p28"/>
          <p:cNvGrpSpPr/>
          <p:nvPr/>
        </p:nvGrpSpPr>
        <p:grpSpPr>
          <a:xfrm rot="10437409">
            <a:off x="2608728" y="8523035"/>
            <a:ext cx="708014" cy="774686"/>
            <a:chOff x="0" y="0"/>
            <a:chExt cx="944019" cy="1032915"/>
          </a:xfrm>
        </p:grpSpPr>
        <p:grpSp>
          <p:nvGrpSpPr>
            <p:cNvPr id="894" name="Google Shape;894;p28"/>
            <p:cNvGrpSpPr/>
            <p:nvPr/>
          </p:nvGrpSpPr>
          <p:grpSpPr>
            <a:xfrm>
              <a:off x="0" y="516458"/>
              <a:ext cx="240326" cy="240326"/>
              <a:chOff x="0" y="0"/>
              <a:chExt cx="812800" cy="812800"/>
            </a:xfrm>
          </p:grpSpPr>
          <p:sp>
            <p:nvSpPr>
              <p:cNvPr id="895" name="Google Shape;89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6" name="Google Shape;89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97" name="Google Shape;897;p28"/>
            <p:cNvGrpSpPr/>
            <p:nvPr/>
          </p:nvGrpSpPr>
          <p:grpSpPr>
            <a:xfrm>
              <a:off x="120163" y="0"/>
              <a:ext cx="516458" cy="516458"/>
              <a:chOff x="0" y="0"/>
              <a:chExt cx="812800" cy="812800"/>
            </a:xfrm>
          </p:grpSpPr>
          <p:sp>
            <p:nvSpPr>
              <p:cNvPr id="898" name="Google Shape;89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9" name="Google Shape;89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00" name="Google Shape;900;p28"/>
            <p:cNvGrpSpPr/>
            <p:nvPr/>
          </p:nvGrpSpPr>
          <p:grpSpPr>
            <a:xfrm>
              <a:off x="507372" y="596268"/>
              <a:ext cx="436647" cy="436647"/>
              <a:chOff x="0" y="0"/>
              <a:chExt cx="812800" cy="812800"/>
            </a:xfrm>
          </p:grpSpPr>
          <p:sp>
            <p:nvSpPr>
              <p:cNvPr id="901" name="Google Shape;90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2" name="Google Shape;90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903" name="Google Shape;903;p28"/>
          <p:cNvSpPr/>
          <p:nvPr/>
        </p:nvSpPr>
        <p:spPr>
          <a:xfrm>
            <a:off x="-1061356" y="8127374"/>
            <a:ext cx="3631273" cy="3274748"/>
          </a:xfrm>
          <a:custGeom>
            <a:rect b="b" l="l" r="r" t="t"/>
            <a:pathLst>
              <a:path extrusionOk="0" h="3274748" w="3631273">
                <a:moveTo>
                  <a:pt x="0" y="0"/>
                </a:moveTo>
                <a:lnTo>
                  <a:pt x="3631273" y="0"/>
                </a:lnTo>
                <a:lnTo>
                  <a:pt x="3631273" y="3274748"/>
                </a:lnTo>
                <a:lnTo>
                  <a:pt x="0" y="3274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4" name="Google Shape;904;p28"/>
          <p:cNvSpPr/>
          <p:nvPr/>
        </p:nvSpPr>
        <p:spPr>
          <a:xfrm>
            <a:off x="-219831" y="8910378"/>
            <a:ext cx="2789748" cy="2515846"/>
          </a:xfrm>
          <a:custGeom>
            <a:rect b="b" l="l" r="r" t="t"/>
            <a:pathLst>
              <a:path extrusionOk="0" h="2515846" w="2789748">
                <a:moveTo>
                  <a:pt x="0" y="0"/>
                </a:moveTo>
                <a:lnTo>
                  <a:pt x="2789748" y="0"/>
                </a:lnTo>
                <a:lnTo>
                  <a:pt x="2789748" y="2515846"/>
                </a:lnTo>
                <a:lnTo>
                  <a:pt x="0" y="25158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5" name="Google Shape;905;p28"/>
          <p:cNvSpPr/>
          <p:nvPr/>
        </p:nvSpPr>
        <p:spPr>
          <a:xfrm>
            <a:off x="-494722" y="-707424"/>
            <a:ext cx="3850275" cy="3472248"/>
          </a:xfrm>
          <a:custGeom>
            <a:rect b="b" l="l" r="r" t="t"/>
            <a:pathLst>
              <a:path extrusionOk="0" h="3472248" w="3850275">
                <a:moveTo>
                  <a:pt x="0" y="0"/>
                </a:moveTo>
                <a:lnTo>
                  <a:pt x="3850276" y="0"/>
                </a:lnTo>
                <a:lnTo>
                  <a:pt x="3850276" y="3472248"/>
                </a:lnTo>
                <a:lnTo>
                  <a:pt x="0" y="34722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06" name="Google Shape;906;p28"/>
          <p:cNvGrpSpPr/>
          <p:nvPr/>
        </p:nvGrpSpPr>
        <p:grpSpPr>
          <a:xfrm>
            <a:off x="16607849" y="8640744"/>
            <a:ext cx="1035148" cy="1132626"/>
            <a:chOff x="0" y="0"/>
            <a:chExt cx="1380197" cy="1510168"/>
          </a:xfrm>
        </p:grpSpPr>
        <p:grpSp>
          <p:nvGrpSpPr>
            <p:cNvPr id="907" name="Google Shape;907;p28"/>
            <p:cNvGrpSpPr/>
            <p:nvPr/>
          </p:nvGrpSpPr>
          <p:grpSpPr>
            <a:xfrm>
              <a:off x="0" y="755084"/>
              <a:ext cx="351367" cy="351367"/>
              <a:chOff x="0" y="0"/>
              <a:chExt cx="812800" cy="812800"/>
            </a:xfrm>
          </p:grpSpPr>
          <p:sp>
            <p:nvSpPr>
              <p:cNvPr id="908" name="Google Shape;90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9" name="Google Shape;90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10" name="Google Shape;910;p28"/>
            <p:cNvGrpSpPr/>
            <p:nvPr/>
          </p:nvGrpSpPr>
          <p:grpSpPr>
            <a:xfrm>
              <a:off x="175683" y="0"/>
              <a:ext cx="755084" cy="755084"/>
              <a:chOff x="0" y="0"/>
              <a:chExt cx="812800" cy="812800"/>
            </a:xfrm>
          </p:grpSpPr>
          <p:sp>
            <p:nvSpPr>
              <p:cNvPr id="911" name="Google Shape;91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2" name="Google Shape;91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13" name="Google Shape;913;p28"/>
            <p:cNvGrpSpPr/>
            <p:nvPr/>
          </p:nvGrpSpPr>
          <p:grpSpPr>
            <a:xfrm>
              <a:off x="741800" y="871771"/>
              <a:ext cx="638397" cy="638397"/>
              <a:chOff x="0" y="0"/>
              <a:chExt cx="812800" cy="812800"/>
            </a:xfrm>
          </p:grpSpPr>
          <p:sp>
            <p:nvSpPr>
              <p:cNvPr id="914" name="Google Shape;91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5" name="Google Shape;91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916" name="Google Shape;916;p28"/>
          <p:cNvSpPr/>
          <p:nvPr/>
        </p:nvSpPr>
        <p:spPr>
          <a:xfrm>
            <a:off x="15717625" y="8245813"/>
            <a:ext cx="2131792" cy="1922488"/>
          </a:xfrm>
          <a:custGeom>
            <a:rect b="b" l="l" r="r" t="t"/>
            <a:pathLst>
              <a:path extrusionOk="0" h="1922488" w="2131792">
                <a:moveTo>
                  <a:pt x="0" y="0"/>
                </a:moveTo>
                <a:lnTo>
                  <a:pt x="2131791" y="0"/>
                </a:lnTo>
                <a:lnTo>
                  <a:pt x="2131791" y="1922488"/>
                </a:lnTo>
                <a:lnTo>
                  <a:pt x="0" y="19224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17" name="Google Shape;917;p28"/>
          <p:cNvGrpSpPr/>
          <p:nvPr/>
        </p:nvGrpSpPr>
        <p:grpSpPr>
          <a:xfrm rot="10437409">
            <a:off x="15880443" y="799109"/>
            <a:ext cx="1454812" cy="1591809"/>
            <a:chOff x="0" y="0"/>
            <a:chExt cx="1939750" cy="2122413"/>
          </a:xfrm>
        </p:grpSpPr>
        <p:grpSp>
          <p:nvGrpSpPr>
            <p:cNvPr id="918" name="Google Shape;918;p28"/>
            <p:cNvGrpSpPr/>
            <p:nvPr/>
          </p:nvGrpSpPr>
          <p:grpSpPr>
            <a:xfrm>
              <a:off x="0" y="1061207"/>
              <a:ext cx="493816" cy="493816"/>
              <a:chOff x="0" y="0"/>
              <a:chExt cx="812800" cy="812800"/>
            </a:xfrm>
          </p:grpSpPr>
          <p:sp>
            <p:nvSpPr>
              <p:cNvPr id="919" name="Google Shape;91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0" name="Google Shape;92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21" name="Google Shape;921;p28"/>
            <p:cNvGrpSpPr/>
            <p:nvPr/>
          </p:nvGrpSpPr>
          <p:grpSpPr>
            <a:xfrm>
              <a:off x="246908" y="0"/>
              <a:ext cx="1061207" cy="1061207"/>
              <a:chOff x="0" y="0"/>
              <a:chExt cx="812800" cy="812800"/>
            </a:xfrm>
          </p:grpSpPr>
          <p:sp>
            <p:nvSpPr>
              <p:cNvPr id="922" name="Google Shape;92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3" name="Google Shape;92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24" name="Google Shape;924;p28"/>
            <p:cNvGrpSpPr/>
            <p:nvPr/>
          </p:nvGrpSpPr>
          <p:grpSpPr>
            <a:xfrm>
              <a:off x="1042537" y="1225200"/>
              <a:ext cx="897213" cy="897213"/>
              <a:chOff x="0" y="0"/>
              <a:chExt cx="812800" cy="812800"/>
            </a:xfrm>
          </p:grpSpPr>
          <p:sp>
            <p:nvSpPr>
              <p:cNvPr id="925" name="Google Shape;92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6" name="Google Shape;92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135" name="Shape 135"/>
        <p:cNvGrpSpPr/>
        <p:nvPr/>
      </p:nvGrpSpPr>
      <p:grpSpPr>
        <a:xfrm>
          <a:off x="0" y="0"/>
          <a:ext cx="0" cy="0"/>
          <a:chOff x="0" y="0"/>
          <a:chExt cx="0" cy="0"/>
        </a:xfrm>
      </p:grpSpPr>
      <p:sp>
        <p:nvSpPr>
          <p:cNvPr id="136" name="Google Shape;136;p11"/>
          <p:cNvSpPr txBox="1"/>
          <p:nvPr/>
        </p:nvSpPr>
        <p:spPr>
          <a:xfrm>
            <a:off x="890224" y="2013802"/>
            <a:ext cx="1650755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1BFA8"/>
                </a:solidFill>
                <a:latin typeface="Alice"/>
                <a:ea typeface="Alice"/>
                <a:cs typeface="Alice"/>
                <a:sym typeface="Alice"/>
              </a:rPr>
              <a:t>Table Of Contents</a:t>
            </a:r>
            <a:endParaRPr/>
          </a:p>
        </p:txBody>
      </p:sp>
      <p:grpSp>
        <p:nvGrpSpPr>
          <p:cNvPr id="137" name="Google Shape;137;p11"/>
          <p:cNvGrpSpPr/>
          <p:nvPr/>
        </p:nvGrpSpPr>
        <p:grpSpPr>
          <a:xfrm>
            <a:off x="16880202" y="8823522"/>
            <a:ext cx="696951" cy="762581"/>
            <a:chOff x="0" y="0"/>
            <a:chExt cx="929268" cy="1016775"/>
          </a:xfrm>
        </p:grpSpPr>
        <p:grpSp>
          <p:nvGrpSpPr>
            <p:cNvPr id="138" name="Google Shape;138;p11"/>
            <p:cNvGrpSpPr/>
            <p:nvPr/>
          </p:nvGrpSpPr>
          <p:grpSpPr>
            <a:xfrm>
              <a:off x="0" y="508388"/>
              <a:ext cx="236571" cy="236571"/>
              <a:chOff x="0" y="0"/>
              <a:chExt cx="812800" cy="812800"/>
            </a:xfrm>
          </p:grpSpPr>
          <p:sp>
            <p:nvSpPr>
              <p:cNvPr id="139" name="Google Shape;13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 name="Google Shape;140;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1" name="Google Shape;141;p11"/>
            <p:cNvGrpSpPr/>
            <p:nvPr/>
          </p:nvGrpSpPr>
          <p:grpSpPr>
            <a:xfrm>
              <a:off x="118285" y="0"/>
              <a:ext cx="508388" cy="508388"/>
              <a:chOff x="0" y="0"/>
              <a:chExt cx="812800" cy="812800"/>
            </a:xfrm>
          </p:grpSpPr>
          <p:sp>
            <p:nvSpPr>
              <p:cNvPr id="142" name="Google Shape;14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4" name="Google Shape;144;p11"/>
            <p:cNvGrpSpPr/>
            <p:nvPr/>
          </p:nvGrpSpPr>
          <p:grpSpPr>
            <a:xfrm>
              <a:off x="499444" y="586951"/>
              <a:ext cx="429824" cy="429824"/>
              <a:chOff x="0" y="0"/>
              <a:chExt cx="812800" cy="812800"/>
            </a:xfrm>
          </p:grpSpPr>
          <p:sp>
            <p:nvSpPr>
              <p:cNvPr id="145" name="Google Shape;14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147" name="Google Shape;147;p11"/>
          <p:cNvGrpSpPr/>
          <p:nvPr/>
        </p:nvGrpSpPr>
        <p:grpSpPr>
          <a:xfrm>
            <a:off x="890224" y="1028700"/>
            <a:ext cx="1035148" cy="1132626"/>
            <a:chOff x="0" y="0"/>
            <a:chExt cx="1380197" cy="1510168"/>
          </a:xfrm>
        </p:grpSpPr>
        <p:grpSp>
          <p:nvGrpSpPr>
            <p:cNvPr id="148" name="Google Shape;148;p11"/>
            <p:cNvGrpSpPr/>
            <p:nvPr/>
          </p:nvGrpSpPr>
          <p:grpSpPr>
            <a:xfrm>
              <a:off x="0" y="755084"/>
              <a:ext cx="351367" cy="351367"/>
              <a:chOff x="0" y="0"/>
              <a:chExt cx="812800" cy="812800"/>
            </a:xfrm>
          </p:grpSpPr>
          <p:sp>
            <p:nvSpPr>
              <p:cNvPr id="149" name="Google Shape;14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 name="Google Shape;150;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1" name="Google Shape;151;p11"/>
            <p:cNvGrpSpPr/>
            <p:nvPr/>
          </p:nvGrpSpPr>
          <p:grpSpPr>
            <a:xfrm>
              <a:off x="175683" y="0"/>
              <a:ext cx="755084" cy="755084"/>
              <a:chOff x="0" y="0"/>
              <a:chExt cx="812800" cy="812800"/>
            </a:xfrm>
          </p:grpSpPr>
          <p:sp>
            <p:nvSpPr>
              <p:cNvPr id="152" name="Google Shape;15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4" name="Google Shape;154;p11"/>
            <p:cNvGrpSpPr/>
            <p:nvPr/>
          </p:nvGrpSpPr>
          <p:grpSpPr>
            <a:xfrm>
              <a:off x="741800" y="871771"/>
              <a:ext cx="638397" cy="638397"/>
              <a:chOff x="0" y="0"/>
              <a:chExt cx="812800" cy="812800"/>
            </a:xfrm>
          </p:grpSpPr>
          <p:sp>
            <p:nvSpPr>
              <p:cNvPr id="155" name="Google Shape;15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157" name="Google Shape;157;p11"/>
          <p:cNvGrpSpPr/>
          <p:nvPr/>
        </p:nvGrpSpPr>
        <p:grpSpPr>
          <a:xfrm>
            <a:off x="3933223" y="4431280"/>
            <a:ext cx="1661416" cy="1661416"/>
            <a:chOff x="0" y="0"/>
            <a:chExt cx="812800" cy="812800"/>
          </a:xfrm>
        </p:grpSpPr>
        <p:sp>
          <p:nvSpPr>
            <p:cNvPr id="158" name="Google Shape;15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0" name="Google Shape;160;p11"/>
          <p:cNvGrpSpPr/>
          <p:nvPr/>
        </p:nvGrpSpPr>
        <p:grpSpPr>
          <a:xfrm>
            <a:off x="13161136" y="4431280"/>
            <a:ext cx="1661416" cy="1661416"/>
            <a:chOff x="0" y="0"/>
            <a:chExt cx="812800" cy="812800"/>
          </a:xfrm>
        </p:grpSpPr>
        <p:sp>
          <p:nvSpPr>
            <p:cNvPr id="161" name="Google Shape;16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3" name="Google Shape;163;p11"/>
          <p:cNvGrpSpPr/>
          <p:nvPr/>
        </p:nvGrpSpPr>
        <p:grpSpPr>
          <a:xfrm rot="10437409">
            <a:off x="6062960" y="8776301"/>
            <a:ext cx="708014" cy="774686"/>
            <a:chOff x="0" y="0"/>
            <a:chExt cx="944019" cy="1032915"/>
          </a:xfrm>
        </p:grpSpPr>
        <p:grpSp>
          <p:nvGrpSpPr>
            <p:cNvPr id="164" name="Google Shape;164;p11"/>
            <p:cNvGrpSpPr/>
            <p:nvPr/>
          </p:nvGrpSpPr>
          <p:grpSpPr>
            <a:xfrm>
              <a:off x="0" y="516458"/>
              <a:ext cx="240326" cy="240326"/>
              <a:chOff x="0" y="0"/>
              <a:chExt cx="812800" cy="812800"/>
            </a:xfrm>
          </p:grpSpPr>
          <p:sp>
            <p:nvSpPr>
              <p:cNvPr id="165" name="Google Shape;16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 name="Google Shape;166;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7" name="Google Shape;167;p11"/>
            <p:cNvGrpSpPr/>
            <p:nvPr/>
          </p:nvGrpSpPr>
          <p:grpSpPr>
            <a:xfrm>
              <a:off x="120163" y="0"/>
              <a:ext cx="516458" cy="516458"/>
              <a:chOff x="0" y="0"/>
              <a:chExt cx="812800" cy="812800"/>
            </a:xfrm>
          </p:grpSpPr>
          <p:sp>
            <p:nvSpPr>
              <p:cNvPr id="168" name="Google Shape;16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0" name="Google Shape;170;p11"/>
            <p:cNvGrpSpPr/>
            <p:nvPr/>
          </p:nvGrpSpPr>
          <p:grpSpPr>
            <a:xfrm>
              <a:off x="507372" y="596268"/>
              <a:ext cx="436647" cy="436647"/>
              <a:chOff x="0" y="0"/>
              <a:chExt cx="812800" cy="812800"/>
            </a:xfrm>
          </p:grpSpPr>
          <p:sp>
            <p:nvSpPr>
              <p:cNvPr id="171" name="Google Shape;17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173" name="Google Shape;173;p11"/>
          <p:cNvGrpSpPr/>
          <p:nvPr/>
        </p:nvGrpSpPr>
        <p:grpSpPr>
          <a:xfrm rot="10437409">
            <a:off x="15754083" y="1630616"/>
            <a:ext cx="717825" cy="785423"/>
            <a:chOff x="0" y="0"/>
            <a:chExt cx="957101" cy="1047230"/>
          </a:xfrm>
        </p:grpSpPr>
        <p:grpSp>
          <p:nvGrpSpPr>
            <p:cNvPr id="174" name="Google Shape;174;p11"/>
            <p:cNvGrpSpPr/>
            <p:nvPr/>
          </p:nvGrpSpPr>
          <p:grpSpPr>
            <a:xfrm>
              <a:off x="0" y="523615"/>
              <a:ext cx="243656" cy="243656"/>
              <a:chOff x="0" y="0"/>
              <a:chExt cx="812800" cy="812800"/>
            </a:xfrm>
          </p:grpSpPr>
          <p:sp>
            <p:nvSpPr>
              <p:cNvPr id="175" name="Google Shape;17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7" name="Google Shape;177;p11"/>
            <p:cNvGrpSpPr/>
            <p:nvPr/>
          </p:nvGrpSpPr>
          <p:grpSpPr>
            <a:xfrm>
              <a:off x="121828" y="0"/>
              <a:ext cx="523615" cy="523615"/>
              <a:chOff x="0" y="0"/>
              <a:chExt cx="812800" cy="812800"/>
            </a:xfrm>
          </p:grpSpPr>
          <p:sp>
            <p:nvSpPr>
              <p:cNvPr id="178" name="Google Shape;17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 name="Google Shape;179;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0" name="Google Shape;180;p11"/>
            <p:cNvGrpSpPr/>
            <p:nvPr/>
          </p:nvGrpSpPr>
          <p:grpSpPr>
            <a:xfrm>
              <a:off x="514403" y="604532"/>
              <a:ext cx="442698" cy="442698"/>
              <a:chOff x="0" y="0"/>
              <a:chExt cx="812800" cy="812800"/>
            </a:xfrm>
          </p:grpSpPr>
          <p:sp>
            <p:nvSpPr>
              <p:cNvPr id="181" name="Google Shape;18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 name="Google Shape;182;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183" name="Google Shape;183;p11"/>
          <p:cNvSpPr/>
          <p:nvPr/>
        </p:nvSpPr>
        <p:spPr>
          <a:xfrm>
            <a:off x="16041087" y="-366847"/>
            <a:ext cx="3631273" cy="3274748"/>
          </a:xfrm>
          <a:custGeom>
            <a:rect b="b" l="l" r="r" t="t"/>
            <a:pathLst>
              <a:path extrusionOk="0" h="3274748" w="3631273">
                <a:moveTo>
                  <a:pt x="0" y="0"/>
                </a:moveTo>
                <a:lnTo>
                  <a:pt x="3631273" y="0"/>
                </a:lnTo>
                <a:lnTo>
                  <a:pt x="3631273" y="3274748"/>
                </a:lnTo>
                <a:lnTo>
                  <a:pt x="0" y="3274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11"/>
          <p:cNvSpPr txBox="1"/>
          <p:nvPr/>
        </p:nvSpPr>
        <p:spPr>
          <a:xfrm>
            <a:off x="3110894" y="6330821"/>
            <a:ext cx="3306074" cy="5916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FA634F"/>
                </a:solidFill>
                <a:latin typeface="Alegreya Sans SC"/>
                <a:ea typeface="Alegreya Sans SC"/>
                <a:cs typeface="Alegreya Sans SC"/>
                <a:sym typeface="Alegreya Sans SC"/>
              </a:rPr>
              <a:t>Introduction</a:t>
            </a:r>
            <a:endParaRPr/>
          </a:p>
        </p:txBody>
      </p:sp>
      <p:sp>
        <p:nvSpPr>
          <p:cNvPr id="185" name="Google Shape;185;p11"/>
          <p:cNvSpPr txBox="1"/>
          <p:nvPr/>
        </p:nvSpPr>
        <p:spPr>
          <a:xfrm>
            <a:off x="3110894" y="7207207"/>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anchez"/>
                <a:ea typeface="Sanchez"/>
                <a:cs typeface="Sanchez"/>
                <a:sym typeface="Sanchez"/>
              </a:rPr>
              <a:t>Elaborate on what you want to discuss. </a:t>
            </a:r>
            <a:endParaRPr/>
          </a:p>
        </p:txBody>
      </p:sp>
      <p:sp>
        <p:nvSpPr>
          <p:cNvPr id="186" name="Google Shape;186;p11"/>
          <p:cNvSpPr txBox="1"/>
          <p:nvPr/>
        </p:nvSpPr>
        <p:spPr>
          <a:xfrm>
            <a:off x="12134506" y="6330821"/>
            <a:ext cx="3794478" cy="6000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FA634F"/>
                </a:solidFill>
                <a:latin typeface="Alegreya Sans SC"/>
                <a:ea typeface="Alegreya Sans SC"/>
                <a:cs typeface="Alegreya Sans SC"/>
                <a:sym typeface="Alegreya Sans SC"/>
              </a:rPr>
              <a:t>About Us</a:t>
            </a:r>
            <a:endParaRPr/>
          </a:p>
        </p:txBody>
      </p:sp>
      <p:sp>
        <p:nvSpPr>
          <p:cNvPr id="187" name="Google Shape;187;p11"/>
          <p:cNvSpPr txBox="1"/>
          <p:nvPr/>
        </p:nvSpPr>
        <p:spPr>
          <a:xfrm>
            <a:off x="12378708" y="7207207"/>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anchez"/>
                <a:ea typeface="Sanchez"/>
                <a:cs typeface="Sanchez"/>
                <a:sym typeface="Sanchez"/>
              </a:rPr>
              <a:t>Elaborate on what you want to discuss. </a:t>
            </a:r>
            <a:endParaRPr/>
          </a:p>
        </p:txBody>
      </p:sp>
      <p:sp>
        <p:nvSpPr>
          <p:cNvPr id="188" name="Google Shape;188;p11"/>
          <p:cNvSpPr txBox="1"/>
          <p:nvPr/>
        </p:nvSpPr>
        <p:spPr>
          <a:xfrm>
            <a:off x="4546463" y="4385678"/>
            <a:ext cx="434935" cy="13874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FFFFFF"/>
                </a:solidFill>
                <a:latin typeface="Alice"/>
                <a:ea typeface="Alice"/>
                <a:cs typeface="Alice"/>
                <a:sym typeface="Alice"/>
              </a:rPr>
              <a:t>1</a:t>
            </a:r>
            <a:endParaRPr/>
          </a:p>
        </p:txBody>
      </p:sp>
      <p:grpSp>
        <p:nvGrpSpPr>
          <p:cNvPr id="189" name="Google Shape;189;p11"/>
          <p:cNvGrpSpPr/>
          <p:nvPr/>
        </p:nvGrpSpPr>
        <p:grpSpPr>
          <a:xfrm>
            <a:off x="7744801" y="4428540"/>
            <a:ext cx="3306074" cy="3594007"/>
            <a:chOff x="0" y="-3653"/>
            <a:chExt cx="4408098" cy="4792009"/>
          </a:xfrm>
        </p:grpSpPr>
        <p:grpSp>
          <p:nvGrpSpPr>
            <p:cNvPr id="190" name="Google Shape;190;p11"/>
            <p:cNvGrpSpPr/>
            <p:nvPr/>
          </p:nvGrpSpPr>
          <p:grpSpPr>
            <a:xfrm>
              <a:off x="1096439" y="0"/>
              <a:ext cx="2215221" cy="2215221"/>
              <a:chOff x="0" y="0"/>
              <a:chExt cx="812800" cy="812800"/>
            </a:xfrm>
          </p:grpSpPr>
          <p:sp>
            <p:nvSpPr>
              <p:cNvPr id="191" name="Google Shape;19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3" name="Google Shape;193;p11"/>
            <p:cNvSpPr txBox="1"/>
            <p:nvPr/>
          </p:nvSpPr>
          <p:spPr>
            <a:xfrm>
              <a:off x="0" y="2558121"/>
              <a:ext cx="4408098" cy="774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FA634F"/>
                  </a:solidFill>
                  <a:latin typeface="Alegreya Sans SC"/>
                  <a:ea typeface="Alegreya Sans SC"/>
                  <a:cs typeface="Alegreya Sans SC"/>
                  <a:sym typeface="Alegreya Sans SC"/>
                </a:rPr>
                <a:t>Our Projects</a:t>
              </a:r>
              <a:endParaRPr/>
            </a:p>
          </p:txBody>
        </p:sp>
        <p:sp>
          <p:nvSpPr>
            <p:cNvPr id="194" name="Google Shape;194;p11"/>
            <p:cNvSpPr txBox="1"/>
            <p:nvPr/>
          </p:nvSpPr>
          <p:spPr>
            <a:xfrm>
              <a:off x="0" y="3713936"/>
              <a:ext cx="4408098" cy="107442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anchez"/>
                  <a:ea typeface="Sanchez"/>
                  <a:cs typeface="Sanchez"/>
                  <a:sym typeface="Sanchez"/>
                </a:rPr>
                <a:t>Elaborate on what you want to discuss. </a:t>
              </a:r>
              <a:endParaRPr/>
            </a:p>
          </p:txBody>
        </p:sp>
        <p:sp>
          <p:nvSpPr>
            <p:cNvPr id="195" name="Google Shape;195;p11"/>
            <p:cNvSpPr txBox="1"/>
            <p:nvPr/>
          </p:nvSpPr>
          <p:spPr>
            <a:xfrm>
              <a:off x="1871468" y="-3653"/>
              <a:ext cx="665162" cy="179281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FFFFFF"/>
                  </a:solidFill>
                  <a:latin typeface="Alice"/>
                  <a:ea typeface="Alice"/>
                  <a:cs typeface="Alice"/>
                  <a:sym typeface="Alice"/>
                </a:rPr>
                <a:t>2</a:t>
              </a:r>
              <a:endParaRPr/>
            </a:p>
          </p:txBody>
        </p:sp>
      </p:grpSp>
      <p:sp>
        <p:nvSpPr>
          <p:cNvPr id="196" name="Google Shape;196;p11"/>
          <p:cNvSpPr txBox="1"/>
          <p:nvPr/>
        </p:nvSpPr>
        <p:spPr>
          <a:xfrm>
            <a:off x="13744432" y="4385678"/>
            <a:ext cx="494824" cy="13874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FFFFFF"/>
                </a:solidFill>
                <a:latin typeface="Alice"/>
                <a:ea typeface="Alice"/>
                <a:cs typeface="Alice"/>
                <a:sym typeface="Alice"/>
              </a:rPr>
              <a:t>3</a:t>
            </a:r>
            <a:endParaRPr/>
          </a:p>
        </p:txBody>
      </p:sp>
      <p:sp>
        <p:nvSpPr>
          <p:cNvPr id="197" name="Google Shape;197;p11"/>
          <p:cNvSpPr/>
          <p:nvPr/>
        </p:nvSpPr>
        <p:spPr>
          <a:xfrm>
            <a:off x="-1061356" y="8127374"/>
            <a:ext cx="3631273" cy="3274748"/>
          </a:xfrm>
          <a:custGeom>
            <a:rect b="b" l="l" r="r" t="t"/>
            <a:pathLst>
              <a:path extrusionOk="0" h="3274748" w="3631273">
                <a:moveTo>
                  <a:pt x="0" y="0"/>
                </a:moveTo>
                <a:lnTo>
                  <a:pt x="3631273" y="0"/>
                </a:lnTo>
                <a:lnTo>
                  <a:pt x="3631273" y="3274748"/>
                </a:lnTo>
                <a:lnTo>
                  <a:pt x="0" y="3274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11"/>
          <p:cNvSpPr/>
          <p:nvPr/>
        </p:nvSpPr>
        <p:spPr>
          <a:xfrm>
            <a:off x="17228677" y="2089214"/>
            <a:ext cx="1815636" cy="1637374"/>
          </a:xfrm>
          <a:custGeom>
            <a:rect b="b" l="l" r="r" t="t"/>
            <a:pathLst>
              <a:path extrusionOk="0" h="1637374" w="1815636">
                <a:moveTo>
                  <a:pt x="0" y="0"/>
                </a:moveTo>
                <a:lnTo>
                  <a:pt x="1815637" y="0"/>
                </a:lnTo>
                <a:lnTo>
                  <a:pt x="1815637" y="1637374"/>
                </a:lnTo>
                <a:lnTo>
                  <a:pt x="0" y="163737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11"/>
          <p:cNvSpPr/>
          <p:nvPr/>
        </p:nvSpPr>
        <p:spPr>
          <a:xfrm>
            <a:off x="-219831" y="8910378"/>
            <a:ext cx="2789748" cy="2515846"/>
          </a:xfrm>
          <a:custGeom>
            <a:rect b="b" l="l" r="r" t="t"/>
            <a:pathLst>
              <a:path extrusionOk="0" h="2515846" w="2789748">
                <a:moveTo>
                  <a:pt x="0" y="0"/>
                </a:moveTo>
                <a:lnTo>
                  <a:pt x="2789748" y="0"/>
                </a:lnTo>
                <a:lnTo>
                  <a:pt x="2789748" y="2515846"/>
                </a:lnTo>
                <a:lnTo>
                  <a:pt x="0" y="251584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11"/>
          <p:cNvSpPr/>
          <p:nvPr/>
        </p:nvSpPr>
        <p:spPr>
          <a:xfrm>
            <a:off x="0" y="633769"/>
            <a:ext cx="2131792" cy="1922488"/>
          </a:xfrm>
          <a:custGeom>
            <a:rect b="b" l="l" r="r" t="t"/>
            <a:pathLst>
              <a:path extrusionOk="0" h="1922488" w="2131792">
                <a:moveTo>
                  <a:pt x="0" y="0"/>
                </a:moveTo>
                <a:lnTo>
                  <a:pt x="2131792" y="0"/>
                </a:lnTo>
                <a:lnTo>
                  <a:pt x="2131792" y="1922488"/>
                </a:lnTo>
                <a:lnTo>
                  <a:pt x="0" y="1922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11"/>
          <p:cNvSpPr/>
          <p:nvPr/>
        </p:nvSpPr>
        <p:spPr>
          <a:xfrm>
            <a:off x="16511257" y="9204813"/>
            <a:ext cx="2131792" cy="1922488"/>
          </a:xfrm>
          <a:custGeom>
            <a:rect b="b" l="l" r="r" t="t"/>
            <a:pathLst>
              <a:path extrusionOk="0" h="1922488" w="2131792">
                <a:moveTo>
                  <a:pt x="0" y="0"/>
                </a:moveTo>
                <a:lnTo>
                  <a:pt x="2131792" y="0"/>
                </a:lnTo>
                <a:lnTo>
                  <a:pt x="2131792" y="1922489"/>
                </a:lnTo>
                <a:lnTo>
                  <a:pt x="0" y="192248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205" name="Shape 205"/>
        <p:cNvGrpSpPr/>
        <p:nvPr/>
      </p:nvGrpSpPr>
      <p:grpSpPr>
        <a:xfrm>
          <a:off x="0" y="0"/>
          <a:ext cx="0" cy="0"/>
          <a:chOff x="0" y="0"/>
          <a:chExt cx="0" cy="0"/>
        </a:xfrm>
      </p:grpSpPr>
      <p:sp>
        <p:nvSpPr>
          <p:cNvPr id="206" name="Google Shape;206;p12"/>
          <p:cNvSpPr/>
          <p:nvPr/>
        </p:nvSpPr>
        <p:spPr>
          <a:xfrm>
            <a:off x="1345391" y="2178107"/>
            <a:ext cx="7491882" cy="6883167"/>
          </a:xfrm>
          <a:custGeom>
            <a:rect b="b" l="l" r="r" t="t"/>
            <a:pathLst>
              <a:path extrusionOk="0" h="6883167" w="7491882">
                <a:moveTo>
                  <a:pt x="0" y="0"/>
                </a:moveTo>
                <a:lnTo>
                  <a:pt x="7491883" y="0"/>
                </a:lnTo>
                <a:lnTo>
                  <a:pt x="7491883" y="6883167"/>
                </a:lnTo>
                <a:lnTo>
                  <a:pt x="0" y="688316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12"/>
          <p:cNvSpPr/>
          <p:nvPr/>
        </p:nvSpPr>
        <p:spPr>
          <a:xfrm>
            <a:off x="14083736" y="8293290"/>
            <a:ext cx="1180524" cy="1064618"/>
          </a:xfrm>
          <a:custGeom>
            <a:rect b="b" l="l" r="r" t="t"/>
            <a:pathLst>
              <a:path extrusionOk="0" h="1064618" w="1180524">
                <a:moveTo>
                  <a:pt x="0" y="0"/>
                </a:moveTo>
                <a:lnTo>
                  <a:pt x="1180524" y="0"/>
                </a:lnTo>
                <a:lnTo>
                  <a:pt x="1180524" y="1064618"/>
                </a:lnTo>
                <a:lnTo>
                  <a:pt x="0" y="106461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12"/>
          <p:cNvSpPr/>
          <p:nvPr/>
        </p:nvSpPr>
        <p:spPr>
          <a:xfrm rot="3177283">
            <a:off x="-867331" y="8418325"/>
            <a:ext cx="3089565" cy="1679951"/>
          </a:xfrm>
          <a:custGeom>
            <a:rect b="b" l="l" r="r" t="t"/>
            <a:pathLst>
              <a:path extrusionOk="0" h="1679951" w="3089565">
                <a:moveTo>
                  <a:pt x="0" y="0"/>
                </a:moveTo>
                <a:lnTo>
                  <a:pt x="3089564" y="0"/>
                </a:lnTo>
                <a:lnTo>
                  <a:pt x="3089564" y="1679950"/>
                </a:lnTo>
                <a:lnTo>
                  <a:pt x="0" y="167995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12"/>
          <p:cNvSpPr/>
          <p:nvPr/>
        </p:nvSpPr>
        <p:spPr>
          <a:xfrm rot="-8293064">
            <a:off x="15945780" y="2099"/>
            <a:ext cx="3089565" cy="1679951"/>
          </a:xfrm>
          <a:custGeom>
            <a:rect b="b" l="l" r="r" t="t"/>
            <a:pathLst>
              <a:path extrusionOk="0" h="1679951" w="3089565">
                <a:moveTo>
                  <a:pt x="0" y="0"/>
                </a:moveTo>
                <a:lnTo>
                  <a:pt x="3089565" y="0"/>
                </a:lnTo>
                <a:lnTo>
                  <a:pt x="3089565" y="1679951"/>
                </a:lnTo>
                <a:lnTo>
                  <a:pt x="0" y="167995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10" name="Google Shape;210;p12"/>
          <p:cNvGrpSpPr/>
          <p:nvPr/>
        </p:nvGrpSpPr>
        <p:grpSpPr>
          <a:xfrm>
            <a:off x="9418183" y="4239271"/>
            <a:ext cx="263525" cy="263525"/>
            <a:chOff x="0" y="0"/>
            <a:chExt cx="812800" cy="812800"/>
          </a:xfrm>
        </p:grpSpPr>
        <p:sp>
          <p:nvSpPr>
            <p:cNvPr id="211" name="Google Shape;21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CB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3" name="Google Shape;213;p12"/>
          <p:cNvGrpSpPr/>
          <p:nvPr/>
        </p:nvGrpSpPr>
        <p:grpSpPr>
          <a:xfrm>
            <a:off x="17358800" y="8693837"/>
            <a:ext cx="263525" cy="263525"/>
            <a:chOff x="0" y="0"/>
            <a:chExt cx="812800" cy="812800"/>
          </a:xfrm>
        </p:grpSpPr>
        <p:sp>
          <p:nvSpPr>
            <p:cNvPr id="214" name="Google Shape;21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CB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6" name="Google Shape;216;p12"/>
          <p:cNvGrpSpPr/>
          <p:nvPr/>
        </p:nvGrpSpPr>
        <p:grpSpPr>
          <a:xfrm>
            <a:off x="10131174" y="9544519"/>
            <a:ext cx="263525" cy="263525"/>
            <a:chOff x="0" y="0"/>
            <a:chExt cx="812800" cy="812800"/>
          </a:xfrm>
        </p:grpSpPr>
        <p:sp>
          <p:nvSpPr>
            <p:cNvPr id="217" name="Google Shape;21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CB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9" name="Google Shape;219;p12"/>
          <p:cNvGrpSpPr/>
          <p:nvPr/>
        </p:nvGrpSpPr>
        <p:grpSpPr>
          <a:xfrm>
            <a:off x="2146771" y="8293290"/>
            <a:ext cx="263525" cy="263525"/>
            <a:chOff x="0" y="0"/>
            <a:chExt cx="812800" cy="812800"/>
          </a:xfrm>
        </p:grpSpPr>
        <p:sp>
          <p:nvSpPr>
            <p:cNvPr id="220" name="Google Shape;22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CB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2" name="Google Shape;222;p12"/>
          <p:cNvGrpSpPr/>
          <p:nvPr/>
        </p:nvGrpSpPr>
        <p:grpSpPr>
          <a:xfrm>
            <a:off x="12512246" y="2841380"/>
            <a:ext cx="1661416" cy="1661416"/>
            <a:chOff x="0" y="0"/>
            <a:chExt cx="812800" cy="812800"/>
          </a:xfrm>
        </p:grpSpPr>
        <p:sp>
          <p:nvSpPr>
            <p:cNvPr id="223" name="Google Shape;22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cap="sq" cmpd="sng" w="66675">
              <a:solidFill>
                <a:srgbClr val="28BCA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5" name="Google Shape;225;p12"/>
          <p:cNvGrpSpPr/>
          <p:nvPr/>
        </p:nvGrpSpPr>
        <p:grpSpPr>
          <a:xfrm>
            <a:off x="189660" y="9110735"/>
            <a:ext cx="839040" cy="839040"/>
            <a:chOff x="0" y="0"/>
            <a:chExt cx="812800" cy="812800"/>
          </a:xfrm>
        </p:grpSpPr>
        <p:sp>
          <p:nvSpPr>
            <p:cNvPr id="226" name="Google Shape;226;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8" name="Google Shape;228;p12"/>
          <p:cNvSpPr txBox="1"/>
          <p:nvPr/>
        </p:nvSpPr>
        <p:spPr>
          <a:xfrm>
            <a:off x="9943938" y="5133975"/>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1BFA8"/>
                </a:solidFill>
                <a:latin typeface="Alice"/>
                <a:ea typeface="Alice"/>
                <a:cs typeface="Alice"/>
                <a:sym typeface="Alice"/>
              </a:rPr>
              <a:t>Introduction</a:t>
            </a:r>
            <a:endParaRPr/>
          </a:p>
        </p:txBody>
      </p:sp>
      <p:sp>
        <p:nvSpPr>
          <p:cNvPr id="229" name="Google Shape;229;p12"/>
          <p:cNvSpPr txBox="1"/>
          <p:nvPr/>
        </p:nvSpPr>
        <p:spPr>
          <a:xfrm>
            <a:off x="9784996" y="6600825"/>
            <a:ext cx="7902992" cy="41465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600" u="none">
                <a:solidFill>
                  <a:srgbClr val="000000"/>
                </a:solidFill>
                <a:latin typeface="Sanchez"/>
                <a:ea typeface="Sanchez"/>
                <a:cs typeface="Sanchez"/>
                <a:sym typeface="Sanchez"/>
              </a:rPr>
              <a:t>Elaborate on what you want to discuss. </a:t>
            </a:r>
            <a:endParaRPr/>
          </a:p>
        </p:txBody>
      </p:sp>
      <p:sp>
        <p:nvSpPr>
          <p:cNvPr id="230" name="Google Shape;230;p12"/>
          <p:cNvSpPr txBox="1"/>
          <p:nvPr/>
        </p:nvSpPr>
        <p:spPr>
          <a:xfrm>
            <a:off x="13043984" y="2474034"/>
            <a:ext cx="597939" cy="189902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1000">
                <a:solidFill>
                  <a:srgbClr val="FFFFFF"/>
                </a:solidFill>
                <a:latin typeface="Alice"/>
                <a:ea typeface="Alice"/>
                <a:cs typeface="Alice"/>
                <a:sym typeface="Alice"/>
              </a:rPr>
              <a:t>1</a:t>
            </a:r>
            <a:endParaRPr/>
          </a:p>
        </p:txBody>
      </p:sp>
      <p:grpSp>
        <p:nvGrpSpPr>
          <p:cNvPr id="231" name="Google Shape;231;p12"/>
          <p:cNvGrpSpPr/>
          <p:nvPr/>
        </p:nvGrpSpPr>
        <p:grpSpPr>
          <a:xfrm>
            <a:off x="17268468" y="199256"/>
            <a:ext cx="839040" cy="839040"/>
            <a:chOff x="0" y="0"/>
            <a:chExt cx="812800" cy="812800"/>
          </a:xfrm>
        </p:grpSpPr>
        <p:sp>
          <p:nvSpPr>
            <p:cNvPr id="232" name="Google Shape;232;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4" name="Google Shape;234;p12"/>
          <p:cNvGrpSpPr/>
          <p:nvPr/>
        </p:nvGrpSpPr>
        <p:grpSpPr>
          <a:xfrm>
            <a:off x="839040" y="1264835"/>
            <a:ext cx="1012702" cy="913273"/>
            <a:chOff x="0" y="0"/>
            <a:chExt cx="1350269" cy="1217697"/>
          </a:xfrm>
        </p:grpSpPr>
        <p:sp>
          <p:nvSpPr>
            <p:cNvPr id="235" name="Google Shape;235;p12"/>
            <p:cNvSpPr/>
            <p:nvPr/>
          </p:nvSpPr>
          <p:spPr>
            <a:xfrm>
              <a:off x="0" y="0"/>
              <a:ext cx="1350269" cy="1217697"/>
            </a:xfrm>
            <a:custGeom>
              <a:rect b="b" l="l" r="r" t="t"/>
              <a:pathLst>
                <a:path extrusionOk="0" h="1217697" w="1350269">
                  <a:moveTo>
                    <a:pt x="0" y="0"/>
                  </a:moveTo>
                  <a:lnTo>
                    <a:pt x="1350269" y="0"/>
                  </a:lnTo>
                  <a:lnTo>
                    <a:pt x="1350269" y="1217697"/>
                  </a:lnTo>
                  <a:lnTo>
                    <a:pt x="0" y="121769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36" name="Google Shape;236;p12"/>
            <p:cNvGrpSpPr/>
            <p:nvPr/>
          </p:nvGrpSpPr>
          <p:grpSpPr>
            <a:xfrm>
              <a:off x="303291" y="237005"/>
              <a:ext cx="743687" cy="743687"/>
              <a:chOff x="0" y="0"/>
              <a:chExt cx="812800" cy="812800"/>
            </a:xfrm>
          </p:grpSpPr>
          <p:sp>
            <p:nvSpPr>
              <p:cNvPr id="237" name="Google Shape;237;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92E4EB"/>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239" name="Google Shape;239;p12"/>
          <p:cNvGrpSpPr/>
          <p:nvPr/>
        </p:nvGrpSpPr>
        <p:grpSpPr>
          <a:xfrm>
            <a:off x="8497773" y="1038296"/>
            <a:ext cx="1618313" cy="1459424"/>
            <a:chOff x="0" y="0"/>
            <a:chExt cx="2157751" cy="1945899"/>
          </a:xfrm>
        </p:grpSpPr>
        <p:sp>
          <p:nvSpPr>
            <p:cNvPr id="240" name="Google Shape;240;p12"/>
            <p:cNvSpPr/>
            <p:nvPr/>
          </p:nvSpPr>
          <p:spPr>
            <a:xfrm>
              <a:off x="0" y="0"/>
              <a:ext cx="2157751" cy="1945899"/>
            </a:xfrm>
            <a:custGeom>
              <a:rect b="b" l="l" r="r" t="t"/>
              <a:pathLst>
                <a:path extrusionOk="0" h="1945899" w="2157751">
                  <a:moveTo>
                    <a:pt x="0" y="0"/>
                  </a:moveTo>
                  <a:lnTo>
                    <a:pt x="2157751" y="0"/>
                  </a:lnTo>
                  <a:lnTo>
                    <a:pt x="2157751" y="1945899"/>
                  </a:lnTo>
                  <a:lnTo>
                    <a:pt x="0" y="194589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41" name="Google Shape;241;p12"/>
            <p:cNvGrpSpPr/>
            <p:nvPr/>
          </p:nvGrpSpPr>
          <p:grpSpPr>
            <a:xfrm>
              <a:off x="482254" y="376328"/>
              <a:ext cx="1193244" cy="1193244"/>
              <a:chOff x="0" y="0"/>
              <a:chExt cx="812800" cy="812800"/>
            </a:xfrm>
          </p:grpSpPr>
          <p:sp>
            <p:nvSpPr>
              <p:cNvPr id="242" name="Google Shape;242;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92E4EB"/>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244" name="Google Shape;244;p12"/>
          <p:cNvGrpSpPr/>
          <p:nvPr/>
        </p:nvGrpSpPr>
        <p:grpSpPr>
          <a:xfrm>
            <a:off x="14395115" y="8556815"/>
            <a:ext cx="557765" cy="557765"/>
            <a:chOff x="0" y="0"/>
            <a:chExt cx="812800" cy="812800"/>
          </a:xfrm>
        </p:grpSpPr>
        <p:sp>
          <p:nvSpPr>
            <p:cNvPr id="245" name="Google Shape;245;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92E4EB"/>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250" name="Shape 250"/>
        <p:cNvGrpSpPr/>
        <p:nvPr/>
      </p:nvGrpSpPr>
      <p:grpSpPr>
        <a:xfrm>
          <a:off x="0" y="0"/>
          <a:ext cx="0" cy="0"/>
          <a:chOff x="0" y="0"/>
          <a:chExt cx="0" cy="0"/>
        </a:xfrm>
      </p:grpSpPr>
      <p:sp>
        <p:nvSpPr>
          <p:cNvPr id="251" name="Google Shape;251;p13"/>
          <p:cNvSpPr txBox="1"/>
          <p:nvPr/>
        </p:nvSpPr>
        <p:spPr>
          <a:xfrm>
            <a:off x="1365337" y="624749"/>
            <a:ext cx="15557326"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1BFA8"/>
                </a:solidFill>
                <a:latin typeface="Alice"/>
                <a:ea typeface="Alice"/>
                <a:cs typeface="Alice"/>
                <a:sym typeface="Alice"/>
              </a:rPr>
              <a:t>Welcome To Presentation</a:t>
            </a:r>
            <a:endParaRPr/>
          </a:p>
        </p:txBody>
      </p:sp>
      <p:sp>
        <p:nvSpPr>
          <p:cNvPr id="252" name="Google Shape;252;p13"/>
          <p:cNvSpPr txBox="1"/>
          <p:nvPr/>
        </p:nvSpPr>
        <p:spPr>
          <a:xfrm>
            <a:off x="1365337" y="8408988"/>
            <a:ext cx="15557326" cy="9810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000">
                <a:solidFill>
                  <a:srgbClr val="000000"/>
                </a:solidFill>
                <a:latin typeface="Sanchez"/>
                <a:ea typeface="Sanchez"/>
                <a:cs typeface="Sanchez"/>
                <a:sym typeface="Sanchez"/>
              </a:rPr>
              <a:t>I'm Rain, and I'll be sharing with you my beautiful ideas. </a:t>
            </a:r>
            <a:endParaRPr/>
          </a:p>
          <a:p>
            <a:pPr indent="0" lvl="0" marL="0" marR="0" rtl="0" algn="ctr">
              <a:lnSpc>
                <a:spcPct val="130000"/>
              </a:lnSpc>
              <a:spcBef>
                <a:spcPts val="0"/>
              </a:spcBef>
              <a:spcAft>
                <a:spcPts val="0"/>
              </a:spcAft>
              <a:buNone/>
            </a:pPr>
            <a:r>
              <a:rPr lang="en-US" sz="3000">
                <a:solidFill>
                  <a:srgbClr val="000000"/>
                </a:solidFill>
                <a:latin typeface="Sanchez"/>
                <a:ea typeface="Sanchez"/>
                <a:cs typeface="Sanchez"/>
                <a:sym typeface="Sanchez"/>
              </a:rPr>
              <a:t>Follow me at @reallygreatsite to learn more. </a:t>
            </a:r>
            <a:endParaRPr/>
          </a:p>
        </p:txBody>
      </p:sp>
      <p:sp>
        <p:nvSpPr>
          <p:cNvPr id="253" name="Google Shape;253;p13"/>
          <p:cNvSpPr/>
          <p:nvPr/>
        </p:nvSpPr>
        <p:spPr>
          <a:xfrm rot="-7530037">
            <a:off x="16485633" y="4489899"/>
            <a:ext cx="5074305" cy="4114800"/>
          </a:xfrm>
          <a:custGeom>
            <a:rect b="b" l="l" r="r" t="t"/>
            <a:pathLst>
              <a:path extrusionOk="0" h="4114800" w="5074305">
                <a:moveTo>
                  <a:pt x="0" y="0"/>
                </a:moveTo>
                <a:lnTo>
                  <a:pt x="5074305" y="0"/>
                </a:lnTo>
                <a:lnTo>
                  <a:pt x="5074305"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13"/>
          <p:cNvSpPr/>
          <p:nvPr/>
        </p:nvSpPr>
        <p:spPr>
          <a:xfrm rot="3539769">
            <a:off x="-2924227" y="-778333"/>
            <a:ext cx="5074305" cy="4114800"/>
          </a:xfrm>
          <a:custGeom>
            <a:rect b="b" l="l" r="r" t="t"/>
            <a:pathLst>
              <a:path extrusionOk="0" h="4114800" w="5074305">
                <a:moveTo>
                  <a:pt x="0" y="0"/>
                </a:moveTo>
                <a:lnTo>
                  <a:pt x="5074305" y="0"/>
                </a:lnTo>
                <a:lnTo>
                  <a:pt x="5074305"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55" name="Google Shape;255;p13"/>
          <p:cNvGrpSpPr/>
          <p:nvPr/>
        </p:nvGrpSpPr>
        <p:grpSpPr>
          <a:xfrm>
            <a:off x="1671708" y="7485099"/>
            <a:ext cx="744859" cy="780588"/>
            <a:chOff x="0" y="0"/>
            <a:chExt cx="993145" cy="1040783"/>
          </a:xfrm>
        </p:grpSpPr>
        <p:grpSp>
          <p:nvGrpSpPr>
            <p:cNvPr id="256" name="Google Shape;256;p13"/>
            <p:cNvGrpSpPr/>
            <p:nvPr/>
          </p:nvGrpSpPr>
          <p:grpSpPr>
            <a:xfrm rot="10437409">
              <a:off x="740836" y="233165"/>
              <a:ext cx="240326" cy="240326"/>
              <a:chOff x="0" y="0"/>
              <a:chExt cx="812800" cy="812800"/>
            </a:xfrm>
          </p:grpSpPr>
          <p:sp>
            <p:nvSpPr>
              <p:cNvPr id="257" name="Google Shape;25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8" name="Google Shape;258;p13"/>
              <p:cNvSpPr txBox="1"/>
              <p:nvPr/>
            </p:nvSpPr>
            <p:spPr>
              <a:xfrm>
                <a:off x="76200" y="28575"/>
                <a:ext cx="660400" cy="708025"/>
              </a:xfrm>
              <a:prstGeom prst="rect">
                <a:avLst/>
              </a:prstGeom>
              <a:noFill/>
              <a:ln>
                <a:noFill/>
              </a:ln>
            </p:spPr>
            <p:txBody>
              <a:bodyPr anchorCtr="0" anchor="ctr" bIns="34725" lIns="34725" spcFirstLastPara="1" rIns="34725" wrap="square" tIns="347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9" name="Google Shape;259;p13"/>
            <p:cNvGrpSpPr/>
            <p:nvPr/>
          </p:nvGrpSpPr>
          <p:grpSpPr>
            <a:xfrm rot="10437409">
              <a:off x="385812" y="498574"/>
              <a:ext cx="516458" cy="516458"/>
              <a:chOff x="0" y="0"/>
              <a:chExt cx="812800" cy="812800"/>
            </a:xfrm>
          </p:grpSpPr>
          <p:sp>
            <p:nvSpPr>
              <p:cNvPr id="260" name="Google Shape;26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1" name="Google Shape;261;p13"/>
              <p:cNvSpPr txBox="1"/>
              <p:nvPr/>
            </p:nvSpPr>
            <p:spPr>
              <a:xfrm>
                <a:off x="76200" y="28575"/>
                <a:ext cx="660400" cy="708025"/>
              </a:xfrm>
              <a:prstGeom prst="rect">
                <a:avLst/>
              </a:prstGeom>
              <a:noFill/>
              <a:ln>
                <a:noFill/>
              </a:ln>
            </p:spPr>
            <p:txBody>
              <a:bodyPr anchorCtr="0" anchor="ctr" bIns="34725" lIns="34725" spcFirstLastPara="1" rIns="34725" wrap="square" tIns="347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2" name="Google Shape;262;p13"/>
            <p:cNvGrpSpPr/>
            <p:nvPr/>
          </p:nvGrpSpPr>
          <p:grpSpPr>
            <a:xfrm rot="10437409">
              <a:off x="21771" y="21771"/>
              <a:ext cx="436647" cy="436647"/>
              <a:chOff x="0" y="0"/>
              <a:chExt cx="812800" cy="812800"/>
            </a:xfrm>
          </p:grpSpPr>
          <p:sp>
            <p:nvSpPr>
              <p:cNvPr id="263" name="Google Shape;26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47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13"/>
              <p:cNvSpPr txBox="1"/>
              <p:nvPr/>
            </p:nvSpPr>
            <p:spPr>
              <a:xfrm>
                <a:off x="76200" y="28575"/>
                <a:ext cx="660400" cy="708025"/>
              </a:xfrm>
              <a:prstGeom prst="rect">
                <a:avLst/>
              </a:prstGeom>
              <a:noFill/>
              <a:ln>
                <a:noFill/>
              </a:ln>
            </p:spPr>
            <p:txBody>
              <a:bodyPr anchorCtr="0" anchor="ctr" bIns="34725" lIns="34725" spcFirstLastPara="1" rIns="34725" wrap="square" tIns="347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265" name="Google Shape;265;p13"/>
          <p:cNvGrpSpPr/>
          <p:nvPr/>
        </p:nvGrpSpPr>
        <p:grpSpPr>
          <a:xfrm>
            <a:off x="3122176" y="3155261"/>
            <a:ext cx="263525" cy="263525"/>
            <a:chOff x="0" y="0"/>
            <a:chExt cx="812800" cy="812800"/>
          </a:xfrm>
        </p:grpSpPr>
        <p:sp>
          <p:nvSpPr>
            <p:cNvPr id="266" name="Google Shape;26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7" name="Google Shape;267;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8" name="Google Shape;268;p13"/>
          <p:cNvGrpSpPr/>
          <p:nvPr/>
        </p:nvGrpSpPr>
        <p:grpSpPr>
          <a:xfrm>
            <a:off x="14531521" y="5492854"/>
            <a:ext cx="263525" cy="263525"/>
            <a:chOff x="0" y="0"/>
            <a:chExt cx="812800" cy="812800"/>
          </a:xfrm>
        </p:grpSpPr>
        <p:sp>
          <p:nvSpPr>
            <p:cNvPr id="269" name="Google Shape;26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BC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0" name="Google Shape;27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71" name="Google Shape;271;p13"/>
          <p:cNvGrpSpPr/>
          <p:nvPr/>
        </p:nvGrpSpPr>
        <p:grpSpPr>
          <a:xfrm>
            <a:off x="17259300" y="9258300"/>
            <a:ext cx="263525" cy="263525"/>
            <a:chOff x="0" y="0"/>
            <a:chExt cx="812800" cy="812800"/>
          </a:xfrm>
        </p:grpSpPr>
        <p:sp>
          <p:nvSpPr>
            <p:cNvPr id="272" name="Google Shape;27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47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74" name="Google Shape;274;p13"/>
          <p:cNvGrpSpPr/>
          <p:nvPr/>
        </p:nvGrpSpPr>
        <p:grpSpPr>
          <a:xfrm>
            <a:off x="765175" y="5011738"/>
            <a:ext cx="263525" cy="263525"/>
            <a:chOff x="0" y="0"/>
            <a:chExt cx="812800" cy="812800"/>
          </a:xfrm>
        </p:grpSpPr>
        <p:sp>
          <p:nvSpPr>
            <p:cNvPr id="275" name="Google Shape;27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BC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77" name="Google Shape;277;p13"/>
          <p:cNvGrpSpPr/>
          <p:nvPr/>
        </p:nvGrpSpPr>
        <p:grpSpPr>
          <a:xfrm rot="-10508560">
            <a:off x="16550233" y="2235651"/>
            <a:ext cx="744859" cy="780588"/>
            <a:chOff x="0" y="0"/>
            <a:chExt cx="993145" cy="1040783"/>
          </a:xfrm>
        </p:grpSpPr>
        <p:grpSp>
          <p:nvGrpSpPr>
            <p:cNvPr id="278" name="Google Shape;278;p13"/>
            <p:cNvGrpSpPr/>
            <p:nvPr/>
          </p:nvGrpSpPr>
          <p:grpSpPr>
            <a:xfrm rot="10437409">
              <a:off x="740836" y="233165"/>
              <a:ext cx="240326" cy="240326"/>
              <a:chOff x="0" y="0"/>
              <a:chExt cx="812800" cy="812800"/>
            </a:xfrm>
          </p:grpSpPr>
          <p:sp>
            <p:nvSpPr>
              <p:cNvPr id="279" name="Google Shape;27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13"/>
              <p:cNvSpPr txBox="1"/>
              <p:nvPr/>
            </p:nvSpPr>
            <p:spPr>
              <a:xfrm>
                <a:off x="76200" y="28575"/>
                <a:ext cx="660400" cy="708025"/>
              </a:xfrm>
              <a:prstGeom prst="rect">
                <a:avLst/>
              </a:prstGeom>
              <a:noFill/>
              <a:ln>
                <a:noFill/>
              </a:ln>
            </p:spPr>
            <p:txBody>
              <a:bodyPr anchorCtr="0" anchor="ctr" bIns="34725" lIns="34725" spcFirstLastPara="1" rIns="34725" wrap="square" tIns="347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1" name="Google Shape;281;p13"/>
            <p:cNvGrpSpPr/>
            <p:nvPr/>
          </p:nvGrpSpPr>
          <p:grpSpPr>
            <a:xfrm rot="10437409">
              <a:off x="385812" y="498574"/>
              <a:ext cx="516458" cy="516458"/>
              <a:chOff x="0" y="0"/>
              <a:chExt cx="812800" cy="812800"/>
            </a:xfrm>
          </p:grpSpPr>
          <p:sp>
            <p:nvSpPr>
              <p:cNvPr id="282" name="Google Shape;28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E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13"/>
              <p:cNvSpPr txBox="1"/>
              <p:nvPr/>
            </p:nvSpPr>
            <p:spPr>
              <a:xfrm>
                <a:off x="76200" y="28575"/>
                <a:ext cx="660400" cy="708025"/>
              </a:xfrm>
              <a:prstGeom prst="rect">
                <a:avLst/>
              </a:prstGeom>
              <a:noFill/>
              <a:ln>
                <a:noFill/>
              </a:ln>
            </p:spPr>
            <p:txBody>
              <a:bodyPr anchorCtr="0" anchor="ctr" bIns="34725" lIns="34725" spcFirstLastPara="1" rIns="34725" wrap="square" tIns="347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4" name="Google Shape;284;p13"/>
            <p:cNvGrpSpPr/>
            <p:nvPr/>
          </p:nvGrpSpPr>
          <p:grpSpPr>
            <a:xfrm rot="10437409">
              <a:off x="21771" y="21771"/>
              <a:ext cx="436647" cy="436647"/>
              <a:chOff x="0" y="0"/>
              <a:chExt cx="812800" cy="812800"/>
            </a:xfrm>
          </p:grpSpPr>
          <p:sp>
            <p:nvSpPr>
              <p:cNvPr id="285" name="Google Shape;28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47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13"/>
              <p:cNvSpPr txBox="1"/>
              <p:nvPr/>
            </p:nvSpPr>
            <p:spPr>
              <a:xfrm>
                <a:off x="76200" y="28575"/>
                <a:ext cx="660400" cy="708025"/>
              </a:xfrm>
              <a:prstGeom prst="rect">
                <a:avLst/>
              </a:prstGeom>
              <a:noFill/>
              <a:ln>
                <a:noFill/>
              </a:ln>
            </p:spPr>
            <p:txBody>
              <a:bodyPr anchorCtr="0" anchor="ctr" bIns="34725" lIns="34725" spcFirstLastPara="1" rIns="34725" wrap="square" tIns="347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pic>
        <p:nvPicPr>
          <p:cNvPr id="287" name="Google Shape;287;p13"/>
          <p:cNvPicPr preferRelativeResize="0"/>
          <p:nvPr/>
        </p:nvPicPr>
        <p:blipFill>
          <a:blip r:embed="rId4">
            <a:alphaModFix/>
          </a:blip>
          <a:stretch>
            <a:fillRect/>
          </a:stretch>
        </p:blipFill>
        <p:spPr>
          <a:xfrm>
            <a:off x="5555800" y="2845588"/>
            <a:ext cx="7446149" cy="50038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291" name="Shape 291"/>
        <p:cNvGrpSpPr/>
        <p:nvPr/>
      </p:nvGrpSpPr>
      <p:grpSpPr>
        <a:xfrm>
          <a:off x="0" y="0"/>
          <a:ext cx="0" cy="0"/>
          <a:chOff x="0" y="0"/>
          <a:chExt cx="0" cy="0"/>
        </a:xfrm>
      </p:grpSpPr>
      <p:sp>
        <p:nvSpPr>
          <p:cNvPr id="292" name="Google Shape;292;p14"/>
          <p:cNvSpPr/>
          <p:nvPr/>
        </p:nvSpPr>
        <p:spPr>
          <a:xfrm>
            <a:off x="293954" y="153619"/>
            <a:ext cx="4551926" cy="4105010"/>
          </a:xfrm>
          <a:custGeom>
            <a:rect b="b" l="l" r="r" t="t"/>
            <a:pathLst>
              <a:path extrusionOk="0" h="4105010" w="4551926">
                <a:moveTo>
                  <a:pt x="0" y="0"/>
                </a:moveTo>
                <a:lnTo>
                  <a:pt x="4551926" y="0"/>
                </a:lnTo>
                <a:lnTo>
                  <a:pt x="4551926" y="4105010"/>
                </a:lnTo>
                <a:lnTo>
                  <a:pt x="0" y="41050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14"/>
          <p:cNvSpPr/>
          <p:nvPr/>
        </p:nvSpPr>
        <p:spPr>
          <a:xfrm>
            <a:off x="-3817141" y="-939998"/>
            <a:ext cx="7634283" cy="6884735"/>
          </a:xfrm>
          <a:custGeom>
            <a:rect b="b" l="l" r="r" t="t"/>
            <a:pathLst>
              <a:path extrusionOk="0" h="6884735" w="7634283">
                <a:moveTo>
                  <a:pt x="0" y="0"/>
                </a:moveTo>
                <a:lnTo>
                  <a:pt x="7634282" y="0"/>
                </a:lnTo>
                <a:lnTo>
                  <a:pt x="7634282" y="6884735"/>
                </a:lnTo>
                <a:lnTo>
                  <a:pt x="0" y="688473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14"/>
          <p:cNvSpPr txBox="1"/>
          <p:nvPr/>
        </p:nvSpPr>
        <p:spPr>
          <a:xfrm>
            <a:off x="5147115" y="1019175"/>
            <a:ext cx="8491912"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1BFA8"/>
                </a:solidFill>
                <a:latin typeface="Alice"/>
                <a:ea typeface="Alice"/>
                <a:cs typeface="Alice"/>
                <a:sym typeface="Alice"/>
              </a:rPr>
              <a:t>Our Company</a:t>
            </a:r>
            <a:endParaRPr/>
          </a:p>
        </p:txBody>
      </p:sp>
      <p:sp>
        <p:nvSpPr>
          <p:cNvPr id="295" name="Google Shape;295;p14"/>
          <p:cNvSpPr/>
          <p:nvPr/>
        </p:nvSpPr>
        <p:spPr>
          <a:xfrm>
            <a:off x="-1061356" y="8127374"/>
            <a:ext cx="3631273" cy="3274748"/>
          </a:xfrm>
          <a:custGeom>
            <a:rect b="b" l="l" r="r" t="t"/>
            <a:pathLst>
              <a:path extrusionOk="0" h="3274748" w="3631273">
                <a:moveTo>
                  <a:pt x="0" y="0"/>
                </a:moveTo>
                <a:lnTo>
                  <a:pt x="3631273" y="0"/>
                </a:lnTo>
                <a:lnTo>
                  <a:pt x="3631273" y="3274748"/>
                </a:lnTo>
                <a:lnTo>
                  <a:pt x="0" y="3274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14"/>
          <p:cNvSpPr/>
          <p:nvPr/>
        </p:nvSpPr>
        <p:spPr>
          <a:xfrm>
            <a:off x="-219831" y="8910378"/>
            <a:ext cx="2789748" cy="2515846"/>
          </a:xfrm>
          <a:custGeom>
            <a:rect b="b" l="l" r="r" t="t"/>
            <a:pathLst>
              <a:path extrusionOk="0" h="2515846" w="2789748">
                <a:moveTo>
                  <a:pt x="0" y="0"/>
                </a:moveTo>
                <a:lnTo>
                  <a:pt x="2789748" y="0"/>
                </a:lnTo>
                <a:lnTo>
                  <a:pt x="2789748" y="2515846"/>
                </a:lnTo>
                <a:lnTo>
                  <a:pt x="0" y="251584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7" name="Google Shape;297;p14"/>
          <p:cNvSpPr/>
          <p:nvPr/>
        </p:nvSpPr>
        <p:spPr>
          <a:xfrm>
            <a:off x="13707088" y="7737185"/>
            <a:ext cx="7104424" cy="6406899"/>
          </a:xfrm>
          <a:custGeom>
            <a:rect b="b" l="l" r="r" t="t"/>
            <a:pathLst>
              <a:path extrusionOk="0" h="6406899" w="7104424">
                <a:moveTo>
                  <a:pt x="0" y="0"/>
                </a:moveTo>
                <a:lnTo>
                  <a:pt x="7104424" y="0"/>
                </a:lnTo>
                <a:lnTo>
                  <a:pt x="7104424" y="6406898"/>
                </a:lnTo>
                <a:lnTo>
                  <a:pt x="0" y="640689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14"/>
          <p:cNvSpPr/>
          <p:nvPr/>
        </p:nvSpPr>
        <p:spPr>
          <a:xfrm>
            <a:off x="15498252" y="8886276"/>
            <a:ext cx="2789748" cy="2515846"/>
          </a:xfrm>
          <a:custGeom>
            <a:rect b="b" l="l" r="r" t="t"/>
            <a:pathLst>
              <a:path extrusionOk="0" h="2515846" w="2789748">
                <a:moveTo>
                  <a:pt x="0" y="0"/>
                </a:moveTo>
                <a:lnTo>
                  <a:pt x="2789748" y="0"/>
                </a:lnTo>
                <a:lnTo>
                  <a:pt x="2789748" y="2515846"/>
                </a:lnTo>
                <a:lnTo>
                  <a:pt x="0" y="251584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14"/>
          <p:cNvSpPr/>
          <p:nvPr/>
        </p:nvSpPr>
        <p:spPr>
          <a:xfrm>
            <a:off x="16685272" y="-792086"/>
            <a:ext cx="2789748" cy="2515846"/>
          </a:xfrm>
          <a:custGeom>
            <a:rect b="b" l="l" r="r" t="t"/>
            <a:pathLst>
              <a:path extrusionOk="0" h="2515846" w="2789748">
                <a:moveTo>
                  <a:pt x="0" y="0"/>
                </a:moveTo>
                <a:lnTo>
                  <a:pt x="2789748" y="0"/>
                </a:lnTo>
                <a:lnTo>
                  <a:pt x="2789748" y="2515846"/>
                </a:lnTo>
                <a:lnTo>
                  <a:pt x="0" y="251584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14"/>
          <p:cNvSpPr/>
          <p:nvPr/>
        </p:nvSpPr>
        <p:spPr>
          <a:xfrm>
            <a:off x="10209425" y="8857681"/>
            <a:ext cx="888469" cy="801237"/>
          </a:xfrm>
          <a:custGeom>
            <a:rect b="b" l="l" r="r" t="t"/>
            <a:pathLst>
              <a:path extrusionOk="0" h="801237" w="888469">
                <a:moveTo>
                  <a:pt x="0" y="0"/>
                </a:moveTo>
                <a:lnTo>
                  <a:pt x="888469" y="0"/>
                </a:lnTo>
                <a:lnTo>
                  <a:pt x="888469" y="801238"/>
                </a:lnTo>
                <a:lnTo>
                  <a:pt x="0" y="8012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01" name="Google Shape;301;p14"/>
          <p:cNvGrpSpPr/>
          <p:nvPr/>
        </p:nvGrpSpPr>
        <p:grpSpPr>
          <a:xfrm>
            <a:off x="5147115" y="9474821"/>
            <a:ext cx="579853" cy="579853"/>
            <a:chOff x="0" y="0"/>
            <a:chExt cx="812800" cy="812800"/>
          </a:xfrm>
        </p:grpSpPr>
        <p:sp>
          <p:nvSpPr>
            <p:cNvPr id="302" name="Google Shape;302;p14"/>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38100">
              <a:solidFill>
                <a:srgbClr val="BCE6E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4" name="Google Shape;304;p14"/>
          <p:cNvGrpSpPr/>
          <p:nvPr/>
        </p:nvGrpSpPr>
        <p:grpSpPr>
          <a:xfrm rot="10437409">
            <a:off x="16741291" y="3781816"/>
            <a:ext cx="708014" cy="774686"/>
            <a:chOff x="0" y="0"/>
            <a:chExt cx="944019" cy="1032915"/>
          </a:xfrm>
        </p:grpSpPr>
        <p:grpSp>
          <p:nvGrpSpPr>
            <p:cNvPr id="305" name="Google Shape;305;p14"/>
            <p:cNvGrpSpPr/>
            <p:nvPr/>
          </p:nvGrpSpPr>
          <p:grpSpPr>
            <a:xfrm>
              <a:off x="0" y="516458"/>
              <a:ext cx="240326" cy="240326"/>
              <a:chOff x="0" y="0"/>
              <a:chExt cx="812800" cy="812800"/>
            </a:xfrm>
          </p:grpSpPr>
          <p:sp>
            <p:nvSpPr>
              <p:cNvPr id="306" name="Google Shape;30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8" name="Google Shape;308;p14"/>
            <p:cNvGrpSpPr/>
            <p:nvPr/>
          </p:nvGrpSpPr>
          <p:grpSpPr>
            <a:xfrm>
              <a:off x="120163" y="0"/>
              <a:ext cx="516458" cy="516458"/>
              <a:chOff x="0" y="0"/>
              <a:chExt cx="812800" cy="812800"/>
            </a:xfrm>
          </p:grpSpPr>
          <p:sp>
            <p:nvSpPr>
              <p:cNvPr id="309" name="Google Shape;30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1" name="Google Shape;311;p14"/>
            <p:cNvGrpSpPr/>
            <p:nvPr/>
          </p:nvGrpSpPr>
          <p:grpSpPr>
            <a:xfrm>
              <a:off x="507372" y="596268"/>
              <a:ext cx="436647" cy="436647"/>
              <a:chOff x="0" y="0"/>
              <a:chExt cx="812800" cy="812800"/>
            </a:xfrm>
          </p:grpSpPr>
          <p:sp>
            <p:nvSpPr>
              <p:cNvPr id="312" name="Google Shape;31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314" name="Google Shape;314;p14"/>
          <p:cNvGrpSpPr/>
          <p:nvPr/>
        </p:nvGrpSpPr>
        <p:grpSpPr>
          <a:xfrm rot="10437409">
            <a:off x="1097476" y="617486"/>
            <a:ext cx="1254642" cy="1372790"/>
            <a:chOff x="0" y="0"/>
            <a:chExt cx="1672856" cy="1830386"/>
          </a:xfrm>
        </p:grpSpPr>
        <p:grpSp>
          <p:nvGrpSpPr>
            <p:cNvPr id="315" name="Google Shape;315;p14"/>
            <p:cNvGrpSpPr/>
            <p:nvPr/>
          </p:nvGrpSpPr>
          <p:grpSpPr>
            <a:xfrm>
              <a:off x="0" y="915193"/>
              <a:ext cx="425871" cy="425871"/>
              <a:chOff x="0" y="0"/>
              <a:chExt cx="812800" cy="812800"/>
            </a:xfrm>
          </p:grpSpPr>
          <p:sp>
            <p:nvSpPr>
              <p:cNvPr id="316" name="Google Shape;31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8" name="Google Shape;318;p14"/>
            <p:cNvGrpSpPr/>
            <p:nvPr/>
          </p:nvGrpSpPr>
          <p:grpSpPr>
            <a:xfrm>
              <a:off x="212935" y="0"/>
              <a:ext cx="915193" cy="915193"/>
              <a:chOff x="0" y="0"/>
              <a:chExt cx="812800" cy="812800"/>
            </a:xfrm>
          </p:grpSpPr>
          <p:sp>
            <p:nvSpPr>
              <p:cNvPr id="319" name="Google Shape;31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1" name="Google Shape;321;p14"/>
            <p:cNvGrpSpPr/>
            <p:nvPr/>
          </p:nvGrpSpPr>
          <p:grpSpPr>
            <a:xfrm>
              <a:off x="899092" y="1056622"/>
              <a:ext cx="773764" cy="773764"/>
              <a:chOff x="0" y="0"/>
              <a:chExt cx="812800" cy="812800"/>
            </a:xfrm>
          </p:grpSpPr>
          <p:sp>
            <p:nvSpPr>
              <p:cNvPr id="322" name="Google Shape;32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324" name="Google Shape;324;p14"/>
          <p:cNvGrpSpPr/>
          <p:nvPr/>
        </p:nvGrpSpPr>
        <p:grpSpPr>
          <a:xfrm>
            <a:off x="9886950" y="2915600"/>
            <a:ext cx="4584125" cy="1676019"/>
            <a:chOff x="0" y="-76200"/>
            <a:chExt cx="6112166" cy="2234692"/>
          </a:xfrm>
        </p:grpSpPr>
        <p:sp>
          <p:nvSpPr>
            <p:cNvPr id="325" name="Google Shape;325;p14"/>
            <p:cNvSpPr txBox="1"/>
            <p:nvPr/>
          </p:nvSpPr>
          <p:spPr>
            <a:xfrm>
              <a:off x="0" y="1084072"/>
              <a:ext cx="6112166" cy="107442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u="none">
                  <a:solidFill>
                    <a:srgbClr val="000000"/>
                  </a:solidFill>
                  <a:latin typeface="Sanchez"/>
                  <a:ea typeface="Sanchez"/>
                  <a:cs typeface="Sanchez"/>
                  <a:sym typeface="Sanchez"/>
                </a:rPr>
                <a:t>Briefly elaborate on what you want to discuss. </a:t>
              </a:r>
              <a:endParaRPr/>
            </a:p>
          </p:txBody>
        </p:sp>
        <p:sp>
          <p:nvSpPr>
            <p:cNvPr id="326" name="Google Shape;326;p14"/>
            <p:cNvSpPr txBox="1"/>
            <p:nvPr/>
          </p:nvSpPr>
          <p:spPr>
            <a:xfrm>
              <a:off x="0" y="-76200"/>
              <a:ext cx="6112166" cy="774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A634F"/>
                  </a:solidFill>
                  <a:latin typeface="Alegreya Sans SC Medium"/>
                  <a:ea typeface="Alegreya Sans SC Medium"/>
                  <a:cs typeface="Alegreya Sans SC Medium"/>
                  <a:sym typeface="Alegreya Sans SC Medium"/>
                </a:rPr>
                <a:t>What we do? </a:t>
              </a:r>
              <a:endParaRPr/>
            </a:p>
          </p:txBody>
        </p:sp>
      </p:grpSp>
      <p:grpSp>
        <p:nvGrpSpPr>
          <p:cNvPr id="327" name="Google Shape;327;p14"/>
          <p:cNvGrpSpPr/>
          <p:nvPr/>
        </p:nvGrpSpPr>
        <p:grpSpPr>
          <a:xfrm>
            <a:off x="4559875" y="2915600"/>
            <a:ext cx="4584125" cy="1676019"/>
            <a:chOff x="0" y="-76200"/>
            <a:chExt cx="6112166" cy="2234692"/>
          </a:xfrm>
        </p:grpSpPr>
        <p:sp>
          <p:nvSpPr>
            <p:cNvPr id="328" name="Google Shape;328;p14"/>
            <p:cNvSpPr txBox="1"/>
            <p:nvPr/>
          </p:nvSpPr>
          <p:spPr>
            <a:xfrm>
              <a:off x="0" y="-76200"/>
              <a:ext cx="6112166" cy="774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A634F"/>
                  </a:solidFill>
                  <a:latin typeface="Alegreya Sans SC Medium"/>
                  <a:ea typeface="Alegreya Sans SC Medium"/>
                  <a:cs typeface="Alegreya Sans SC Medium"/>
                  <a:sym typeface="Alegreya Sans SC Medium"/>
                </a:rPr>
                <a:t>Who we are?</a:t>
              </a:r>
              <a:endParaRPr/>
            </a:p>
          </p:txBody>
        </p:sp>
        <p:sp>
          <p:nvSpPr>
            <p:cNvPr id="329" name="Google Shape;329;p14"/>
            <p:cNvSpPr txBox="1"/>
            <p:nvPr/>
          </p:nvSpPr>
          <p:spPr>
            <a:xfrm>
              <a:off x="0" y="1084072"/>
              <a:ext cx="6112166" cy="107442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u="none">
                  <a:solidFill>
                    <a:srgbClr val="000000"/>
                  </a:solidFill>
                  <a:latin typeface="Sanchez"/>
                  <a:ea typeface="Sanchez"/>
                  <a:cs typeface="Sanchez"/>
                  <a:sym typeface="Sanchez"/>
                </a:rPr>
                <a:t>Briefly elaborate on what you want to discuss. </a:t>
              </a:r>
              <a:endParaRPr/>
            </a:p>
          </p:txBody>
        </p:sp>
      </p:grpSp>
      <p:pic>
        <p:nvPicPr>
          <p:cNvPr id="330" name="Google Shape;330;p14"/>
          <p:cNvPicPr preferRelativeResize="0"/>
          <p:nvPr/>
        </p:nvPicPr>
        <p:blipFill>
          <a:blip r:embed="rId5">
            <a:alphaModFix/>
          </a:blip>
          <a:stretch>
            <a:fillRect/>
          </a:stretch>
        </p:blipFill>
        <p:spPr>
          <a:xfrm>
            <a:off x="2194452" y="2400300"/>
            <a:ext cx="6299749" cy="8096126"/>
          </a:xfrm>
          <a:prstGeom prst="rect">
            <a:avLst/>
          </a:prstGeom>
          <a:noFill/>
          <a:ln>
            <a:noFill/>
          </a:ln>
        </p:spPr>
      </p:pic>
      <p:pic>
        <p:nvPicPr>
          <p:cNvPr id="331" name="Google Shape;331;p14"/>
          <p:cNvPicPr preferRelativeResize="0"/>
          <p:nvPr/>
        </p:nvPicPr>
        <p:blipFill>
          <a:blip r:embed="rId6">
            <a:alphaModFix/>
          </a:blip>
          <a:stretch>
            <a:fillRect/>
          </a:stretch>
        </p:blipFill>
        <p:spPr>
          <a:xfrm>
            <a:off x="9886723" y="1883845"/>
            <a:ext cx="6912613" cy="883505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335" name="Shape 335"/>
        <p:cNvGrpSpPr/>
        <p:nvPr/>
      </p:nvGrpSpPr>
      <p:grpSpPr>
        <a:xfrm>
          <a:off x="0" y="0"/>
          <a:ext cx="0" cy="0"/>
          <a:chOff x="0" y="0"/>
          <a:chExt cx="0" cy="0"/>
        </a:xfrm>
      </p:grpSpPr>
      <p:sp>
        <p:nvSpPr>
          <p:cNvPr id="336" name="Google Shape;336;p15"/>
          <p:cNvSpPr/>
          <p:nvPr/>
        </p:nvSpPr>
        <p:spPr>
          <a:xfrm>
            <a:off x="590867" y="1496786"/>
            <a:ext cx="1114199" cy="903514"/>
          </a:xfrm>
          <a:custGeom>
            <a:rect b="b" l="l" r="r" t="t"/>
            <a:pathLst>
              <a:path extrusionOk="0" h="903514" w="1114199">
                <a:moveTo>
                  <a:pt x="0" y="0"/>
                </a:moveTo>
                <a:lnTo>
                  <a:pt x="1114199" y="0"/>
                </a:lnTo>
                <a:lnTo>
                  <a:pt x="1114199" y="903514"/>
                </a:lnTo>
                <a:lnTo>
                  <a:pt x="0" y="9035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15"/>
          <p:cNvSpPr/>
          <p:nvPr/>
        </p:nvSpPr>
        <p:spPr>
          <a:xfrm rot="10800000">
            <a:off x="16446500" y="8285809"/>
            <a:ext cx="1088039" cy="882300"/>
          </a:xfrm>
          <a:custGeom>
            <a:rect b="b" l="l" r="r" t="t"/>
            <a:pathLst>
              <a:path extrusionOk="0" h="882300" w="1088039">
                <a:moveTo>
                  <a:pt x="0" y="0"/>
                </a:moveTo>
                <a:lnTo>
                  <a:pt x="1088039" y="0"/>
                </a:lnTo>
                <a:lnTo>
                  <a:pt x="1088039" y="882301"/>
                </a:lnTo>
                <a:lnTo>
                  <a:pt x="0" y="88230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15"/>
          <p:cNvSpPr txBox="1"/>
          <p:nvPr/>
        </p:nvSpPr>
        <p:spPr>
          <a:xfrm>
            <a:off x="890224" y="1282700"/>
            <a:ext cx="1650755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1BFA8"/>
                </a:solidFill>
                <a:latin typeface="Alice"/>
                <a:ea typeface="Alice"/>
                <a:cs typeface="Alice"/>
                <a:sym typeface="Alice"/>
              </a:rPr>
              <a:t>Mission and Vision </a:t>
            </a:r>
            <a:endParaRPr/>
          </a:p>
        </p:txBody>
      </p:sp>
      <p:grpSp>
        <p:nvGrpSpPr>
          <p:cNvPr id="339" name="Google Shape;339;p15"/>
          <p:cNvGrpSpPr/>
          <p:nvPr/>
        </p:nvGrpSpPr>
        <p:grpSpPr>
          <a:xfrm rot="10437409">
            <a:off x="401141" y="9053155"/>
            <a:ext cx="708014" cy="774686"/>
            <a:chOff x="0" y="0"/>
            <a:chExt cx="944019" cy="1032915"/>
          </a:xfrm>
        </p:grpSpPr>
        <p:grpSp>
          <p:nvGrpSpPr>
            <p:cNvPr id="340" name="Google Shape;340;p15"/>
            <p:cNvGrpSpPr/>
            <p:nvPr/>
          </p:nvGrpSpPr>
          <p:grpSpPr>
            <a:xfrm>
              <a:off x="0" y="516458"/>
              <a:ext cx="240326" cy="240326"/>
              <a:chOff x="0" y="0"/>
              <a:chExt cx="812800" cy="812800"/>
            </a:xfrm>
          </p:grpSpPr>
          <p:sp>
            <p:nvSpPr>
              <p:cNvPr id="341" name="Google Shape;34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2" name="Google Shape;34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3" name="Google Shape;343;p15"/>
            <p:cNvGrpSpPr/>
            <p:nvPr/>
          </p:nvGrpSpPr>
          <p:grpSpPr>
            <a:xfrm>
              <a:off x="120163" y="0"/>
              <a:ext cx="516458" cy="516458"/>
              <a:chOff x="0" y="0"/>
              <a:chExt cx="812800" cy="812800"/>
            </a:xfrm>
          </p:grpSpPr>
          <p:sp>
            <p:nvSpPr>
              <p:cNvPr id="344" name="Google Shape;34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6" name="Google Shape;346;p15"/>
            <p:cNvGrpSpPr/>
            <p:nvPr/>
          </p:nvGrpSpPr>
          <p:grpSpPr>
            <a:xfrm>
              <a:off x="507372" y="596268"/>
              <a:ext cx="436647" cy="436647"/>
              <a:chOff x="0" y="0"/>
              <a:chExt cx="812800" cy="812800"/>
            </a:xfrm>
          </p:grpSpPr>
          <p:sp>
            <p:nvSpPr>
              <p:cNvPr id="347" name="Google Shape;34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349" name="Google Shape;349;p15"/>
          <p:cNvGrpSpPr/>
          <p:nvPr/>
        </p:nvGrpSpPr>
        <p:grpSpPr>
          <a:xfrm rot="10437409">
            <a:off x="15733456" y="3159045"/>
            <a:ext cx="708014" cy="774686"/>
            <a:chOff x="0" y="0"/>
            <a:chExt cx="944019" cy="1032915"/>
          </a:xfrm>
        </p:grpSpPr>
        <p:grpSp>
          <p:nvGrpSpPr>
            <p:cNvPr id="350" name="Google Shape;350;p15"/>
            <p:cNvGrpSpPr/>
            <p:nvPr/>
          </p:nvGrpSpPr>
          <p:grpSpPr>
            <a:xfrm>
              <a:off x="0" y="516458"/>
              <a:ext cx="240326" cy="240326"/>
              <a:chOff x="0" y="0"/>
              <a:chExt cx="812800" cy="812800"/>
            </a:xfrm>
          </p:grpSpPr>
          <p:sp>
            <p:nvSpPr>
              <p:cNvPr id="351" name="Google Shape;35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A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2" name="Google Shape;35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3" name="Google Shape;353;p15"/>
            <p:cNvGrpSpPr/>
            <p:nvPr/>
          </p:nvGrpSpPr>
          <p:grpSpPr>
            <a:xfrm>
              <a:off x="120163" y="0"/>
              <a:ext cx="516458" cy="516458"/>
              <a:chOff x="0" y="0"/>
              <a:chExt cx="812800" cy="812800"/>
            </a:xfrm>
          </p:grpSpPr>
          <p:sp>
            <p:nvSpPr>
              <p:cNvPr id="354" name="Google Shape;35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6" name="Google Shape;356;p15"/>
            <p:cNvGrpSpPr/>
            <p:nvPr/>
          </p:nvGrpSpPr>
          <p:grpSpPr>
            <a:xfrm>
              <a:off x="507372" y="596268"/>
              <a:ext cx="436647" cy="436647"/>
              <a:chOff x="0" y="0"/>
              <a:chExt cx="812800" cy="812800"/>
            </a:xfrm>
          </p:grpSpPr>
          <p:sp>
            <p:nvSpPr>
              <p:cNvPr id="357" name="Google Shape;35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359" name="Google Shape;359;p15"/>
          <p:cNvGrpSpPr/>
          <p:nvPr/>
        </p:nvGrpSpPr>
        <p:grpSpPr>
          <a:xfrm>
            <a:off x="9144000" y="8983817"/>
            <a:ext cx="263525" cy="263525"/>
            <a:chOff x="0" y="0"/>
            <a:chExt cx="812800" cy="812800"/>
          </a:xfrm>
        </p:grpSpPr>
        <p:sp>
          <p:nvSpPr>
            <p:cNvPr id="360" name="Google Shape;36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2" name="Google Shape;362;p15"/>
          <p:cNvGrpSpPr/>
          <p:nvPr/>
        </p:nvGrpSpPr>
        <p:grpSpPr>
          <a:xfrm>
            <a:off x="2358941" y="1028700"/>
            <a:ext cx="263525" cy="263525"/>
            <a:chOff x="0" y="0"/>
            <a:chExt cx="812800" cy="812800"/>
          </a:xfrm>
        </p:grpSpPr>
        <p:sp>
          <p:nvSpPr>
            <p:cNvPr id="363" name="Google Shape;36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5" name="Google Shape;365;p15"/>
          <p:cNvGrpSpPr/>
          <p:nvPr/>
        </p:nvGrpSpPr>
        <p:grpSpPr>
          <a:xfrm>
            <a:off x="-597948" y="8674429"/>
            <a:ext cx="2706194" cy="2706194"/>
            <a:chOff x="0" y="0"/>
            <a:chExt cx="812800" cy="812800"/>
          </a:xfrm>
        </p:grpSpPr>
        <p:sp>
          <p:nvSpPr>
            <p:cNvPr id="366" name="Google Shape;36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66675">
              <a:solidFill>
                <a:srgbClr val="EB9F95"/>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8" name="Google Shape;368;p15"/>
          <p:cNvSpPr/>
          <p:nvPr/>
        </p:nvSpPr>
        <p:spPr>
          <a:xfrm>
            <a:off x="15694645" y="-1047668"/>
            <a:ext cx="3406262" cy="2762168"/>
          </a:xfrm>
          <a:custGeom>
            <a:rect b="b" l="l" r="r" t="t"/>
            <a:pathLst>
              <a:path extrusionOk="0" h="2762168" w="3406262">
                <a:moveTo>
                  <a:pt x="0" y="0"/>
                </a:moveTo>
                <a:lnTo>
                  <a:pt x="3406261" y="0"/>
                </a:lnTo>
                <a:lnTo>
                  <a:pt x="3406261" y="2762168"/>
                </a:lnTo>
                <a:lnTo>
                  <a:pt x="0" y="276216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69" name="Google Shape;369;p15"/>
          <p:cNvGrpSpPr/>
          <p:nvPr/>
        </p:nvGrpSpPr>
        <p:grpSpPr>
          <a:xfrm>
            <a:off x="-1353097" y="8285809"/>
            <a:ext cx="2706194" cy="2706194"/>
            <a:chOff x="0" y="0"/>
            <a:chExt cx="812800" cy="812800"/>
          </a:xfrm>
        </p:grpSpPr>
        <p:sp>
          <p:nvSpPr>
            <p:cNvPr id="370" name="Google Shape;37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66675">
              <a:solidFill>
                <a:srgbClr val="EB9F95"/>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1" name="Google Shape;37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2" name="Google Shape;372;p15"/>
          <p:cNvSpPr/>
          <p:nvPr/>
        </p:nvSpPr>
        <p:spPr>
          <a:xfrm rot="-4733134">
            <a:off x="7704394" y="9803675"/>
            <a:ext cx="3406262" cy="2762168"/>
          </a:xfrm>
          <a:custGeom>
            <a:rect b="b" l="l" r="r" t="t"/>
            <a:pathLst>
              <a:path extrusionOk="0" h="2762168" w="3406262">
                <a:moveTo>
                  <a:pt x="0" y="0"/>
                </a:moveTo>
                <a:lnTo>
                  <a:pt x="3406262" y="0"/>
                </a:lnTo>
                <a:lnTo>
                  <a:pt x="3406262" y="2762168"/>
                </a:lnTo>
                <a:lnTo>
                  <a:pt x="0" y="276216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73" name="Google Shape;373;p15"/>
          <p:cNvGrpSpPr/>
          <p:nvPr/>
        </p:nvGrpSpPr>
        <p:grpSpPr>
          <a:xfrm>
            <a:off x="13405757" y="450850"/>
            <a:ext cx="263525" cy="263525"/>
            <a:chOff x="0" y="0"/>
            <a:chExt cx="812800" cy="812800"/>
          </a:xfrm>
        </p:grpSpPr>
        <p:sp>
          <p:nvSpPr>
            <p:cNvPr id="374" name="Google Shape;37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6" name="Google Shape;376;p15"/>
          <p:cNvGrpSpPr/>
          <p:nvPr/>
        </p:nvGrpSpPr>
        <p:grpSpPr>
          <a:xfrm>
            <a:off x="4973443" y="3843753"/>
            <a:ext cx="2706194" cy="2706194"/>
            <a:chOff x="0" y="0"/>
            <a:chExt cx="812800" cy="812800"/>
          </a:xfrm>
        </p:grpSpPr>
        <p:sp>
          <p:nvSpPr>
            <p:cNvPr id="377" name="Google Shape;37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66675">
              <a:solidFill>
                <a:srgbClr val="F79A9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9" name="Google Shape;379;p15"/>
          <p:cNvSpPr/>
          <p:nvPr/>
        </p:nvSpPr>
        <p:spPr>
          <a:xfrm>
            <a:off x="5370863" y="4478365"/>
            <a:ext cx="1911354" cy="1560360"/>
          </a:xfrm>
          <a:custGeom>
            <a:rect b="b" l="l" r="r" t="t"/>
            <a:pathLst>
              <a:path extrusionOk="0" h="1560360" w="1911354">
                <a:moveTo>
                  <a:pt x="0" y="0"/>
                </a:moveTo>
                <a:lnTo>
                  <a:pt x="1911354" y="0"/>
                </a:lnTo>
                <a:lnTo>
                  <a:pt x="1911354" y="1560360"/>
                </a:lnTo>
                <a:lnTo>
                  <a:pt x="0" y="15603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15"/>
          <p:cNvSpPr txBox="1"/>
          <p:nvPr/>
        </p:nvSpPr>
        <p:spPr>
          <a:xfrm>
            <a:off x="4034478" y="6854265"/>
            <a:ext cx="4584125" cy="6000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FA634F"/>
                </a:solidFill>
                <a:latin typeface="Alegreya Sans SC"/>
                <a:ea typeface="Alegreya Sans SC"/>
                <a:cs typeface="Alegreya Sans SC"/>
                <a:sym typeface="Alegreya Sans SC"/>
              </a:rPr>
              <a:t>Mission</a:t>
            </a:r>
            <a:endParaRPr/>
          </a:p>
        </p:txBody>
      </p:sp>
      <p:sp>
        <p:nvSpPr>
          <p:cNvPr id="381" name="Google Shape;381;p15"/>
          <p:cNvSpPr txBox="1"/>
          <p:nvPr/>
        </p:nvSpPr>
        <p:spPr>
          <a:xfrm>
            <a:off x="4034478" y="7620607"/>
            <a:ext cx="45841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a:solidFill>
                  <a:srgbClr val="000000"/>
                </a:solidFill>
                <a:latin typeface="Sanchez"/>
                <a:ea typeface="Sanchez"/>
                <a:cs typeface="Sanchez"/>
                <a:sym typeface="Sanchez"/>
              </a:rPr>
              <a:t>Enter your grand vision statement!</a:t>
            </a:r>
            <a:endParaRPr/>
          </a:p>
        </p:txBody>
      </p:sp>
      <p:grpSp>
        <p:nvGrpSpPr>
          <p:cNvPr id="382" name="Google Shape;382;p15"/>
          <p:cNvGrpSpPr/>
          <p:nvPr/>
        </p:nvGrpSpPr>
        <p:grpSpPr>
          <a:xfrm>
            <a:off x="10653124" y="3809913"/>
            <a:ext cx="2706194" cy="2706194"/>
            <a:chOff x="0" y="0"/>
            <a:chExt cx="812800" cy="812800"/>
          </a:xfrm>
        </p:grpSpPr>
        <p:sp>
          <p:nvSpPr>
            <p:cNvPr id="383" name="Google Shape;38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66675">
              <a:solidFill>
                <a:srgbClr val="EB9F95"/>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85" name="Google Shape;385;p15"/>
          <p:cNvSpPr/>
          <p:nvPr/>
        </p:nvSpPr>
        <p:spPr>
          <a:xfrm>
            <a:off x="11227631" y="4287295"/>
            <a:ext cx="1557180" cy="1751429"/>
          </a:xfrm>
          <a:custGeom>
            <a:rect b="b" l="l" r="r" t="t"/>
            <a:pathLst>
              <a:path extrusionOk="0" h="1751429" w="1557180">
                <a:moveTo>
                  <a:pt x="0" y="0"/>
                </a:moveTo>
                <a:lnTo>
                  <a:pt x="1557180" y="0"/>
                </a:lnTo>
                <a:lnTo>
                  <a:pt x="1557180" y="1751430"/>
                </a:lnTo>
                <a:lnTo>
                  <a:pt x="0" y="175143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15"/>
          <p:cNvSpPr txBox="1"/>
          <p:nvPr/>
        </p:nvSpPr>
        <p:spPr>
          <a:xfrm>
            <a:off x="9714159" y="6820425"/>
            <a:ext cx="4584125" cy="6000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FA634F"/>
                </a:solidFill>
                <a:latin typeface="Alegreya Sans SC"/>
                <a:ea typeface="Alegreya Sans SC"/>
                <a:cs typeface="Alegreya Sans SC"/>
                <a:sym typeface="Alegreya Sans SC"/>
              </a:rPr>
              <a:t>Vision</a:t>
            </a:r>
            <a:endParaRPr/>
          </a:p>
        </p:txBody>
      </p:sp>
      <p:sp>
        <p:nvSpPr>
          <p:cNvPr id="387" name="Google Shape;387;p15"/>
          <p:cNvSpPr txBox="1"/>
          <p:nvPr/>
        </p:nvSpPr>
        <p:spPr>
          <a:xfrm>
            <a:off x="9714159" y="7586767"/>
            <a:ext cx="45841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a:solidFill>
                  <a:srgbClr val="000000"/>
                </a:solidFill>
                <a:latin typeface="Sanchez"/>
                <a:ea typeface="Sanchez"/>
                <a:cs typeface="Sanchez"/>
                <a:sym typeface="Sanchez"/>
              </a:rPr>
              <a:t>Enter your grand vision statement!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391" name="Shape 391"/>
        <p:cNvGrpSpPr/>
        <p:nvPr/>
      </p:nvGrpSpPr>
      <p:grpSpPr>
        <a:xfrm>
          <a:off x="0" y="0"/>
          <a:ext cx="0" cy="0"/>
          <a:chOff x="0" y="0"/>
          <a:chExt cx="0" cy="0"/>
        </a:xfrm>
      </p:grpSpPr>
      <p:sp>
        <p:nvSpPr>
          <p:cNvPr id="392" name="Google Shape;392;p16"/>
          <p:cNvSpPr txBox="1"/>
          <p:nvPr/>
        </p:nvSpPr>
        <p:spPr>
          <a:xfrm>
            <a:off x="951787" y="5165352"/>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1BFA8"/>
                </a:solidFill>
                <a:latin typeface="Alice"/>
                <a:ea typeface="Alice"/>
                <a:cs typeface="Alice"/>
                <a:sym typeface="Alice"/>
              </a:rPr>
              <a:t>Our Projects</a:t>
            </a:r>
            <a:endParaRPr/>
          </a:p>
        </p:txBody>
      </p:sp>
      <p:sp>
        <p:nvSpPr>
          <p:cNvPr id="393" name="Google Shape;393;p16"/>
          <p:cNvSpPr txBox="1"/>
          <p:nvPr/>
        </p:nvSpPr>
        <p:spPr>
          <a:xfrm>
            <a:off x="1333191" y="6575052"/>
            <a:ext cx="6864626" cy="41185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600" u="none">
                <a:solidFill>
                  <a:srgbClr val="000000"/>
                </a:solidFill>
                <a:latin typeface="Sanchez"/>
                <a:ea typeface="Sanchez"/>
                <a:cs typeface="Sanchez"/>
                <a:sym typeface="Sanchez"/>
              </a:rPr>
              <a:t>Elaborate on what you want to discuss. </a:t>
            </a:r>
            <a:endParaRPr/>
          </a:p>
        </p:txBody>
      </p:sp>
      <p:grpSp>
        <p:nvGrpSpPr>
          <p:cNvPr id="394" name="Google Shape;394;p16"/>
          <p:cNvGrpSpPr/>
          <p:nvPr/>
        </p:nvGrpSpPr>
        <p:grpSpPr>
          <a:xfrm>
            <a:off x="3934796" y="2841380"/>
            <a:ext cx="1661416" cy="1661416"/>
            <a:chOff x="0" y="0"/>
            <a:chExt cx="812800" cy="812800"/>
          </a:xfrm>
        </p:grpSpPr>
        <p:sp>
          <p:nvSpPr>
            <p:cNvPr id="395" name="Google Shape;39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FA8"/>
            </a:solidFill>
            <a:ln cap="sq" cmpd="sng" w="66675">
              <a:solidFill>
                <a:srgbClr val="28BCA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97" name="Google Shape;397;p16"/>
          <p:cNvSpPr txBox="1"/>
          <p:nvPr/>
        </p:nvSpPr>
        <p:spPr>
          <a:xfrm>
            <a:off x="4422499" y="2474034"/>
            <a:ext cx="686010" cy="189902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1000">
                <a:solidFill>
                  <a:srgbClr val="FFFFFF"/>
                </a:solidFill>
                <a:latin typeface="Alice"/>
                <a:ea typeface="Alice"/>
                <a:cs typeface="Alice"/>
                <a:sym typeface="Alice"/>
              </a:rPr>
              <a:t>2</a:t>
            </a:r>
            <a:endParaRPr/>
          </a:p>
        </p:txBody>
      </p:sp>
      <p:sp>
        <p:nvSpPr>
          <p:cNvPr id="398" name="Google Shape;398;p16"/>
          <p:cNvSpPr/>
          <p:nvPr/>
        </p:nvSpPr>
        <p:spPr>
          <a:xfrm>
            <a:off x="11517617" y="7139730"/>
            <a:ext cx="8716977" cy="7861128"/>
          </a:xfrm>
          <a:custGeom>
            <a:rect b="b" l="l" r="r" t="t"/>
            <a:pathLst>
              <a:path extrusionOk="0" h="7861128" w="8716977">
                <a:moveTo>
                  <a:pt x="0" y="0"/>
                </a:moveTo>
                <a:lnTo>
                  <a:pt x="8716976" y="0"/>
                </a:lnTo>
                <a:lnTo>
                  <a:pt x="8716976" y="7861128"/>
                </a:lnTo>
                <a:lnTo>
                  <a:pt x="0" y="786112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16"/>
          <p:cNvSpPr/>
          <p:nvPr/>
        </p:nvSpPr>
        <p:spPr>
          <a:xfrm>
            <a:off x="14718195" y="6064531"/>
            <a:ext cx="4986371" cy="4496800"/>
          </a:xfrm>
          <a:custGeom>
            <a:rect b="b" l="l" r="r" t="t"/>
            <a:pathLst>
              <a:path extrusionOk="0" h="4496800" w="4986371">
                <a:moveTo>
                  <a:pt x="0" y="0"/>
                </a:moveTo>
                <a:lnTo>
                  <a:pt x="4986370" y="0"/>
                </a:lnTo>
                <a:lnTo>
                  <a:pt x="4986370" y="4496800"/>
                </a:lnTo>
                <a:lnTo>
                  <a:pt x="0" y="4496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16"/>
          <p:cNvSpPr/>
          <p:nvPr/>
        </p:nvSpPr>
        <p:spPr>
          <a:xfrm>
            <a:off x="951787" y="8557332"/>
            <a:ext cx="700968" cy="700968"/>
          </a:xfrm>
          <a:custGeom>
            <a:rect b="b" l="l" r="r" t="t"/>
            <a:pathLst>
              <a:path extrusionOk="0" h="700968" w="700968">
                <a:moveTo>
                  <a:pt x="0" y="0"/>
                </a:moveTo>
                <a:lnTo>
                  <a:pt x="700969" y="0"/>
                </a:lnTo>
                <a:lnTo>
                  <a:pt x="700969" y="700968"/>
                </a:lnTo>
                <a:lnTo>
                  <a:pt x="0" y="7009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16"/>
          <p:cNvSpPr/>
          <p:nvPr/>
        </p:nvSpPr>
        <p:spPr>
          <a:xfrm>
            <a:off x="8170889" y="678216"/>
            <a:ext cx="700968" cy="700968"/>
          </a:xfrm>
          <a:custGeom>
            <a:rect b="b" l="l" r="r" t="t"/>
            <a:pathLst>
              <a:path extrusionOk="0" h="700968" w="700968">
                <a:moveTo>
                  <a:pt x="0" y="0"/>
                </a:moveTo>
                <a:lnTo>
                  <a:pt x="700968" y="0"/>
                </a:lnTo>
                <a:lnTo>
                  <a:pt x="700968" y="700968"/>
                </a:lnTo>
                <a:lnTo>
                  <a:pt x="0" y="7009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16"/>
          <p:cNvSpPr/>
          <p:nvPr/>
        </p:nvSpPr>
        <p:spPr>
          <a:xfrm>
            <a:off x="17180442" y="3672088"/>
            <a:ext cx="700968" cy="700968"/>
          </a:xfrm>
          <a:custGeom>
            <a:rect b="b" l="l" r="r" t="t"/>
            <a:pathLst>
              <a:path extrusionOk="0" h="700968" w="700968">
                <a:moveTo>
                  <a:pt x="0" y="0"/>
                </a:moveTo>
                <a:lnTo>
                  <a:pt x="700969" y="0"/>
                </a:lnTo>
                <a:lnTo>
                  <a:pt x="700969" y="700968"/>
                </a:lnTo>
                <a:lnTo>
                  <a:pt x="0" y="7009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16"/>
          <p:cNvSpPr/>
          <p:nvPr/>
        </p:nvSpPr>
        <p:spPr>
          <a:xfrm>
            <a:off x="-3057860" y="-3565518"/>
            <a:ext cx="7104424" cy="6406899"/>
          </a:xfrm>
          <a:custGeom>
            <a:rect b="b" l="l" r="r" t="t"/>
            <a:pathLst>
              <a:path extrusionOk="0" h="6406899" w="7104424">
                <a:moveTo>
                  <a:pt x="0" y="0"/>
                </a:moveTo>
                <a:lnTo>
                  <a:pt x="7104424" y="0"/>
                </a:lnTo>
                <a:lnTo>
                  <a:pt x="7104424" y="6406898"/>
                </a:lnTo>
                <a:lnTo>
                  <a:pt x="0" y="640689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16"/>
          <p:cNvSpPr/>
          <p:nvPr/>
        </p:nvSpPr>
        <p:spPr>
          <a:xfrm>
            <a:off x="-1326050" y="-2423545"/>
            <a:ext cx="4063942" cy="3664937"/>
          </a:xfrm>
          <a:custGeom>
            <a:rect b="b" l="l" r="r" t="t"/>
            <a:pathLst>
              <a:path extrusionOk="0" h="3664937" w="4063942">
                <a:moveTo>
                  <a:pt x="0" y="0"/>
                </a:moveTo>
                <a:lnTo>
                  <a:pt x="4063942" y="0"/>
                </a:lnTo>
                <a:lnTo>
                  <a:pt x="4063942" y="3664938"/>
                </a:lnTo>
                <a:lnTo>
                  <a:pt x="0" y="366493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05" name="Google Shape;405;p16"/>
          <p:cNvGrpSpPr/>
          <p:nvPr/>
        </p:nvGrpSpPr>
        <p:grpSpPr>
          <a:xfrm>
            <a:off x="1227818" y="1379184"/>
            <a:ext cx="263525" cy="263525"/>
            <a:chOff x="0" y="0"/>
            <a:chExt cx="812800" cy="812800"/>
          </a:xfrm>
        </p:grpSpPr>
        <p:sp>
          <p:nvSpPr>
            <p:cNvPr id="406" name="Google Shape;40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8" name="Google Shape;408;p16"/>
          <p:cNvSpPr/>
          <p:nvPr/>
        </p:nvSpPr>
        <p:spPr>
          <a:xfrm>
            <a:off x="8476287" y="2579971"/>
            <a:ext cx="8781076" cy="5806486"/>
          </a:xfrm>
          <a:custGeom>
            <a:rect b="b" l="l" r="r" t="t"/>
            <a:pathLst>
              <a:path extrusionOk="0" h="5806486" w="8781076">
                <a:moveTo>
                  <a:pt x="0" y="0"/>
                </a:moveTo>
                <a:lnTo>
                  <a:pt x="8781076" y="0"/>
                </a:lnTo>
                <a:lnTo>
                  <a:pt x="8781076" y="5806487"/>
                </a:lnTo>
                <a:lnTo>
                  <a:pt x="0" y="580648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09" name="Google Shape;409;p16"/>
          <p:cNvGrpSpPr/>
          <p:nvPr/>
        </p:nvGrpSpPr>
        <p:grpSpPr>
          <a:xfrm>
            <a:off x="16620218" y="1115659"/>
            <a:ext cx="263525" cy="263525"/>
            <a:chOff x="0" y="0"/>
            <a:chExt cx="812800" cy="812800"/>
          </a:xfrm>
        </p:grpSpPr>
        <p:sp>
          <p:nvSpPr>
            <p:cNvPr id="410" name="Google Shape;41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2" name="Google Shape;412;p16"/>
          <p:cNvGrpSpPr/>
          <p:nvPr/>
        </p:nvGrpSpPr>
        <p:grpSpPr>
          <a:xfrm>
            <a:off x="8608332" y="9587245"/>
            <a:ext cx="263525" cy="263525"/>
            <a:chOff x="0" y="0"/>
            <a:chExt cx="812800" cy="812800"/>
          </a:xfrm>
        </p:grpSpPr>
        <p:sp>
          <p:nvSpPr>
            <p:cNvPr id="413" name="Google Shape;41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ED"/>
        </a:solidFill>
      </p:bgPr>
    </p:bg>
    <p:spTree>
      <p:nvGrpSpPr>
        <p:cNvPr id="418" name="Shape 418"/>
        <p:cNvGrpSpPr/>
        <p:nvPr/>
      </p:nvGrpSpPr>
      <p:grpSpPr>
        <a:xfrm>
          <a:off x="0" y="0"/>
          <a:ext cx="0" cy="0"/>
          <a:chOff x="0" y="0"/>
          <a:chExt cx="0" cy="0"/>
        </a:xfrm>
      </p:grpSpPr>
      <p:grpSp>
        <p:nvGrpSpPr>
          <p:cNvPr id="419" name="Google Shape;419;p17"/>
          <p:cNvGrpSpPr/>
          <p:nvPr/>
        </p:nvGrpSpPr>
        <p:grpSpPr>
          <a:xfrm>
            <a:off x="5763434" y="3165746"/>
            <a:ext cx="1977754" cy="1977754"/>
            <a:chOff x="0" y="0"/>
            <a:chExt cx="812800" cy="812800"/>
          </a:xfrm>
        </p:grpSpPr>
        <p:sp>
          <p:nvSpPr>
            <p:cNvPr id="420" name="Google Shape;42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2" name="Google Shape;422;p17"/>
          <p:cNvSpPr txBox="1"/>
          <p:nvPr/>
        </p:nvSpPr>
        <p:spPr>
          <a:xfrm>
            <a:off x="4105987" y="1019175"/>
            <a:ext cx="10076026"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1BFA8"/>
                </a:solidFill>
                <a:latin typeface="Alice"/>
                <a:ea typeface="Alice"/>
                <a:cs typeface="Alice"/>
                <a:sym typeface="Alice"/>
              </a:rPr>
              <a:t>Study Objectives</a:t>
            </a:r>
            <a:endParaRPr/>
          </a:p>
        </p:txBody>
      </p:sp>
      <p:sp>
        <p:nvSpPr>
          <p:cNvPr id="423" name="Google Shape;423;p17"/>
          <p:cNvSpPr txBox="1"/>
          <p:nvPr/>
        </p:nvSpPr>
        <p:spPr>
          <a:xfrm>
            <a:off x="1028700" y="3369249"/>
            <a:ext cx="3870752" cy="6000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A634F"/>
                </a:solidFill>
                <a:latin typeface="Alegreya Sans SC Medium"/>
                <a:ea typeface="Alegreya Sans SC Medium"/>
                <a:cs typeface="Alegreya Sans SC Medium"/>
                <a:sym typeface="Alegreya Sans SC Medium"/>
              </a:rPr>
              <a:t>One</a:t>
            </a:r>
            <a:endParaRPr/>
          </a:p>
        </p:txBody>
      </p:sp>
      <p:sp>
        <p:nvSpPr>
          <p:cNvPr id="424" name="Google Shape;424;p17"/>
          <p:cNvSpPr txBox="1"/>
          <p:nvPr/>
        </p:nvSpPr>
        <p:spPr>
          <a:xfrm>
            <a:off x="13226547" y="3369249"/>
            <a:ext cx="4032753" cy="6000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A634F"/>
                </a:solidFill>
                <a:latin typeface="Alegreya Sans SC Medium"/>
                <a:ea typeface="Alegreya Sans SC Medium"/>
                <a:cs typeface="Alegreya Sans SC Medium"/>
                <a:sym typeface="Alegreya Sans SC Medium"/>
              </a:rPr>
              <a:t>Two</a:t>
            </a:r>
            <a:endParaRPr/>
          </a:p>
        </p:txBody>
      </p:sp>
      <p:sp>
        <p:nvSpPr>
          <p:cNvPr id="425" name="Google Shape;425;p17"/>
          <p:cNvSpPr txBox="1"/>
          <p:nvPr/>
        </p:nvSpPr>
        <p:spPr>
          <a:xfrm>
            <a:off x="1028700" y="6439510"/>
            <a:ext cx="3870752" cy="6000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A634F"/>
                </a:solidFill>
                <a:latin typeface="Alegreya Sans SC Medium"/>
                <a:ea typeface="Alegreya Sans SC Medium"/>
                <a:cs typeface="Alegreya Sans SC Medium"/>
                <a:sym typeface="Alegreya Sans SC Medium"/>
              </a:rPr>
              <a:t>Three</a:t>
            </a:r>
            <a:endParaRPr/>
          </a:p>
        </p:txBody>
      </p:sp>
      <p:sp>
        <p:nvSpPr>
          <p:cNvPr id="426" name="Google Shape;426;p17"/>
          <p:cNvSpPr txBox="1"/>
          <p:nvPr/>
        </p:nvSpPr>
        <p:spPr>
          <a:xfrm>
            <a:off x="13226547" y="6439510"/>
            <a:ext cx="4032753" cy="6000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A634F"/>
                </a:solidFill>
                <a:latin typeface="Alegreya Sans SC Medium"/>
                <a:ea typeface="Alegreya Sans SC Medium"/>
                <a:cs typeface="Alegreya Sans SC Medium"/>
                <a:sym typeface="Alegreya Sans SC Medium"/>
              </a:rPr>
              <a:t>Four</a:t>
            </a:r>
            <a:endParaRPr/>
          </a:p>
        </p:txBody>
      </p:sp>
      <p:sp>
        <p:nvSpPr>
          <p:cNvPr id="427" name="Google Shape;427;p17"/>
          <p:cNvSpPr txBox="1"/>
          <p:nvPr/>
        </p:nvSpPr>
        <p:spPr>
          <a:xfrm>
            <a:off x="1028700" y="4176030"/>
            <a:ext cx="3870752"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anchez"/>
                <a:ea typeface="Sanchez"/>
                <a:cs typeface="Sanchez"/>
                <a:sym typeface="Sanchez"/>
              </a:rPr>
              <a:t>Elaborate on what you want to discuss. </a:t>
            </a:r>
            <a:endParaRPr/>
          </a:p>
        </p:txBody>
      </p:sp>
      <p:sp>
        <p:nvSpPr>
          <p:cNvPr id="428" name="Google Shape;428;p17"/>
          <p:cNvSpPr txBox="1"/>
          <p:nvPr/>
        </p:nvSpPr>
        <p:spPr>
          <a:xfrm>
            <a:off x="13226547" y="4176030"/>
            <a:ext cx="3870752"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anchez"/>
                <a:ea typeface="Sanchez"/>
                <a:cs typeface="Sanchez"/>
                <a:sym typeface="Sanchez"/>
              </a:rPr>
              <a:t>Elaborate on what you want to discuss. </a:t>
            </a:r>
            <a:endParaRPr/>
          </a:p>
        </p:txBody>
      </p:sp>
      <p:sp>
        <p:nvSpPr>
          <p:cNvPr id="429" name="Google Shape;429;p17"/>
          <p:cNvSpPr txBox="1"/>
          <p:nvPr/>
        </p:nvSpPr>
        <p:spPr>
          <a:xfrm>
            <a:off x="1028700" y="7169226"/>
            <a:ext cx="398011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anchez"/>
                <a:ea typeface="Sanchez"/>
                <a:cs typeface="Sanchez"/>
                <a:sym typeface="Sanchez"/>
              </a:rPr>
              <a:t>Elaborate on what you want to discuss. </a:t>
            </a:r>
            <a:endParaRPr/>
          </a:p>
        </p:txBody>
      </p:sp>
      <p:sp>
        <p:nvSpPr>
          <p:cNvPr id="430" name="Google Shape;430;p17"/>
          <p:cNvSpPr txBox="1"/>
          <p:nvPr/>
        </p:nvSpPr>
        <p:spPr>
          <a:xfrm>
            <a:off x="13226547" y="7169226"/>
            <a:ext cx="398011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anchez"/>
                <a:ea typeface="Sanchez"/>
                <a:cs typeface="Sanchez"/>
                <a:sym typeface="Sanchez"/>
              </a:rPr>
              <a:t>Elaborate on what you want to discuss. </a:t>
            </a:r>
            <a:endParaRPr/>
          </a:p>
        </p:txBody>
      </p:sp>
      <p:sp>
        <p:nvSpPr>
          <p:cNvPr id="431" name="Google Shape;431;p17"/>
          <p:cNvSpPr/>
          <p:nvPr/>
        </p:nvSpPr>
        <p:spPr>
          <a:xfrm rot="3539769">
            <a:off x="-1552318" y="-1576702"/>
            <a:ext cx="4136435" cy="3354273"/>
          </a:xfrm>
          <a:custGeom>
            <a:rect b="b" l="l" r="r" t="t"/>
            <a:pathLst>
              <a:path extrusionOk="0" h="3354273" w="4136435">
                <a:moveTo>
                  <a:pt x="0" y="0"/>
                </a:moveTo>
                <a:lnTo>
                  <a:pt x="4136436" y="0"/>
                </a:lnTo>
                <a:lnTo>
                  <a:pt x="4136436" y="3354274"/>
                </a:lnTo>
                <a:lnTo>
                  <a:pt x="0" y="335427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2" name="Google Shape;432;p17"/>
          <p:cNvSpPr/>
          <p:nvPr/>
        </p:nvSpPr>
        <p:spPr>
          <a:xfrm rot="3539769">
            <a:off x="16219782" y="8399035"/>
            <a:ext cx="4136435" cy="3354273"/>
          </a:xfrm>
          <a:custGeom>
            <a:rect b="b" l="l" r="r" t="t"/>
            <a:pathLst>
              <a:path extrusionOk="0" h="3354273" w="4136435">
                <a:moveTo>
                  <a:pt x="0" y="0"/>
                </a:moveTo>
                <a:lnTo>
                  <a:pt x="4136436" y="0"/>
                </a:lnTo>
                <a:lnTo>
                  <a:pt x="4136436" y="3354273"/>
                </a:lnTo>
                <a:lnTo>
                  <a:pt x="0" y="335427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33" name="Google Shape;433;p17"/>
          <p:cNvGrpSpPr/>
          <p:nvPr/>
        </p:nvGrpSpPr>
        <p:grpSpPr>
          <a:xfrm>
            <a:off x="15111161" y="633412"/>
            <a:ext cx="263525" cy="263525"/>
            <a:chOff x="0" y="0"/>
            <a:chExt cx="812800" cy="812800"/>
          </a:xfrm>
        </p:grpSpPr>
        <p:sp>
          <p:nvSpPr>
            <p:cNvPr id="434" name="Google Shape;43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6" name="Google Shape;436;p17"/>
          <p:cNvGrpSpPr/>
          <p:nvPr/>
        </p:nvGrpSpPr>
        <p:grpSpPr>
          <a:xfrm>
            <a:off x="15898532" y="1511020"/>
            <a:ext cx="602874" cy="602874"/>
            <a:chOff x="0" y="0"/>
            <a:chExt cx="812800" cy="812800"/>
          </a:xfrm>
        </p:grpSpPr>
        <p:sp>
          <p:nvSpPr>
            <p:cNvPr id="437" name="Google Shape;43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9" name="Google Shape;439;p17"/>
          <p:cNvGrpSpPr/>
          <p:nvPr/>
        </p:nvGrpSpPr>
        <p:grpSpPr>
          <a:xfrm>
            <a:off x="12020799" y="8787189"/>
            <a:ext cx="602874" cy="602874"/>
            <a:chOff x="0" y="0"/>
            <a:chExt cx="812800" cy="812800"/>
          </a:xfrm>
        </p:grpSpPr>
        <p:sp>
          <p:nvSpPr>
            <p:cNvPr id="440" name="Google Shape;44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2" name="Google Shape;442;p17"/>
          <p:cNvGrpSpPr/>
          <p:nvPr/>
        </p:nvGrpSpPr>
        <p:grpSpPr>
          <a:xfrm>
            <a:off x="17486766" y="5797220"/>
            <a:ext cx="263525" cy="263525"/>
            <a:chOff x="0" y="0"/>
            <a:chExt cx="812800" cy="812800"/>
          </a:xfrm>
        </p:grpSpPr>
        <p:sp>
          <p:nvSpPr>
            <p:cNvPr id="443" name="Google Shape;44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5" name="Google Shape;445;p17"/>
          <p:cNvGrpSpPr/>
          <p:nvPr/>
        </p:nvGrpSpPr>
        <p:grpSpPr>
          <a:xfrm>
            <a:off x="3018759" y="765175"/>
            <a:ext cx="263525" cy="263525"/>
            <a:chOff x="0" y="0"/>
            <a:chExt cx="812800" cy="812800"/>
          </a:xfrm>
        </p:grpSpPr>
        <p:sp>
          <p:nvSpPr>
            <p:cNvPr id="446" name="Google Shape;44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8" name="Google Shape;448;p17"/>
          <p:cNvGrpSpPr/>
          <p:nvPr/>
        </p:nvGrpSpPr>
        <p:grpSpPr>
          <a:xfrm>
            <a:off x="5354637" y="9258300"/>
            <a:ext cx="263525" cy="263525"/>
            <a:chOff x="0" y="0"/>
            <a:chExt cx="812800" cy="812800"/>
          </a:xfrm>
        </p:grpSpPr>
        <p:sp>
          <p:nvSpPr>
            <p:cNvPr id="449" name="Google Shape;44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6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451" name="Google Shape;451;p17"/>
          <p:cNvPicPr preferRelativeResize="0"/>
          <p:nvPr/>
        </p:nvPicPr>
        <p:blipFill>
          <a:blip r:embed="rId5">
            <a:alphaModFix/>
          </a:blip>
          <a:stretch>
            <a:fillRect/>
          </a:stretch>
        </p:blipFill>
        <p:spPr>
          <a:xfrm>
            <a:off x="5582325" y="2591150"/>
            <a:ext cx="7448399" cy="76958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Youth Mental Health First Aid Workshop Presentation">
  <a:themeElements>
    <a:clrScheme name="Office">
      <a:dk1>
        <a:srgbClr val="28BCA9"/>
      </a:dk1>
      <a:lt1>
        <a:srgbClr val="FFFFFF"/>
      </a:lt1>
      <a:dk2>
        <a:srgbClr val="ED7843"/>
      </a:dk2>
      <a:lt2>
        <a:srgbClr val="FFF475"/>
      </a:lt2>
      <a:accent1>
        <a:srgbClr val="92E4EB"/>
      </a:accent1>
      <a:accent2>
        <a:srgbClr val="FFE6ED"/>
      </a:accent2>
      <a:accent3>
        <a:srgbClr val="FA634F"/>
      </a:accent3>
      <a:accent4>
        <a:srgbClr val="888888"/>
      </a:accent4>
      <a:accent5>
        <a:srgbClr val="F9BCB9"/>
      </a:accent5>
      <a:accent6>
        <a:srgbClr val="FA634F"/>
      </a:accent6>
      <a:hlink>
        <a:srgbClr val="BCE6E2"/>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