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10287000" cx="18288000"/>
  <p:notesSz cx="6858000" cy="9144000"/>
  <p:embeddedFontLst>
    <p:embeddedFont>
      <p:font typeface="Kodchasan"/>
      <p:regular r:id="rId21"/>
      <p:bold r:id="rId22"/>
      <p:italic r:id="rId23"/>
      <p:boldItalic r:id="rId24"/>
    </p:embeddedFont>
    <p:embeddedFont>
      <p:font typeface="Paytone One"/>
      <p:regular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Kodchasan-bold.fntdata"/><Relationship Id="rId21" Type="http://schemas.openxmlformats.org/officeDocument/2006/relationships/font" Target="fonts/Kodchasan-regular.fntdata"/><Relationship Id="rId24" Type="http://schemas.openxmlformats.org/officeDocument/2006/relationships/font" Target="fonts/Kodchasan-boldItalic.fntdata"/><Relationship Id="rId23" Type="http://schemas.openxmlformats.org/officeDocument/2006/relationships/font" Target="fonts/Kodchasan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font" Target="fonts/PaytoneOne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image" Target="../media/image8.png"/><Relationship Id="rId6" Type="http://schemas.openxmlformats.org/officeDocument/2006/relationships/image" Target="../media/image2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22.png"/><Relationship Id="rId4" Type="http://schemas.openxmlformats.org/officeDocument/2006/relationships/image" Target="../media/image13.png"/><Relationship Id="rId5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6.png"/><Relationship Id="rId4" Type="http://schemas.openxmlformats.org/officeDocument/2006/relationships/image" Target="../media/image3.png"/><Relationship Id="rId5" Type="http://schemas.openxmlformats.org/officeDocument/2006/relationships/image" Target="../media/image2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4.png"/><Relationship Id="rId4" Type="http://schemas.openxmlformats.org/officeDocument/2006/relationships/image" Target="../media/image20.png"/><Relationship Id="rId5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DCFAFF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540293" y="5498592"/>
            <a:ext cx="2692972" cy="2272195"/>
          </a:xfrm>
          <a:custGeom>
            <a:rect b="b" l="l" r="r" t="t"/>
            <a:pathLst>
              <a:path extrusionOk="0" h="2272195" w="2692972">
                <a:moveTo>
                  <a:pt x="0" y="0"/>
                </a:moveTo>
                <a:lnTo>
                  <a:pt x="2692973" y="0"/>
                </a:lnTo>
                <a:lnTo>
                  <a:pt x="2692973" y="2272195"/>
                </a:lnTo>
                <a:lnTo>
                  <a:pt x="0" y="22721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" name="Google Shape;14;p3"/>
          <p:cNvSpPr/>
          <p:nvPr/>
        </p:nvSpPr>
        <p:spPr>
          <a:xfrm>
            <a:off x="16206282" y="1193684"/>
            <a:ext cx="2482883" cy="2331847"/>
          </a:xfrm>
          <a:custGeom>
            <a:rect b="b" l="l" r="r" t="t"/>
            <a:pathLst>
              <a:path extrusionOk="0" h="2331847" w="2482883">
                <a:moveTo>
                  <a:pt x="0" y="0"/>
                </a:moveTo>
                <a:lnTo>
                  <a:pt x="2482883" y="0"/>
                </a:lnTo>
                <a:lnTo>
                  <a:pt x="2482883" y="2331847"/>
                </a:lnTo>
                <a:lnTo>
                  <a:pt x="0" y="23318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" name="Google Shape;15;p3"/>
          <p:cNvSpPr/>
          <p:nvPr/>
        </p:nvSpPr>
        <p:spPr>
          <a:xfrm>
            <a:off x="2512143" y="-1262284"/>
            <a:ext cx="2669963" cy="2524569"/>
          </a:xfrm>
          <a:custGeom>
            <a:rect b="b" l="l" r="r" t="t"/>
            <a:pathLst>
              <a:path extrusionOk="0" h="2524569" w="2669963">
                <a:moveTo>
                  <a:pt x="0" y="0"/>
                </a:moveTo>
                <a:lnTo>
                  <a:pt x="2669963" y="0"/>
                </a:lnTo>
                <a:lnTo>
                  <a:pt x="2669963" y="2524568"/>
                </a:lnTo>
                <a:lnTo>
                  <a:pt x="0" y="2524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6801204" y="2419452"/>
            <a:ext cx="4685593" cy="5456294"/>
          </a:xfrm>
          <a:custGeom>
            <a:rect b="b" l="l" r="r" t="t"/>
            <a:pathLst>
              <a:path extrusionOk="0" h="5456294" w="4685593">
                <a:moveTo>
                  <a:pt x="0" y="0"/>
                </a:moveTo>
                <a:lnTo>
                  <a:pt x="4685592" y="0"/>
                </a:lnTo>
                <a:lnTo>
                  <a:pt x="4685592" y="5456294"/>
                </a:lnTo>
                <a:lnTo>
                  <a:pt x="0" y="54562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" name="Google Shape;17;p3"/>
          <p:cNvSpPr/>
          <p:nvPr/>
        </p:nvSpPr>
        <p:spPr>
          <a:xfrm>
            <a:off x="13755656" y="8923809"/>
            <a:ext cx="2189885" cy="1732504"/>
          </a:xfrm>
          <a:custGeom>
            <a:rect b="b" l="l" r="r" t="t"/>
            <a:pathLst>
              <a:path extrusionOk="0" h="1732504" w="2189885">
                <a:moveTo>
                  <a:pt x="0" y="0"/>
                </a:moveTo>
                <a:lnTo>
                  <a:pt x="2189885" y="0"/>
                </a:lnTo>
                <a:lnTo>
                  <a:pt x="2189885" y="1732504"/>
                </a:lnTo>
                <a:lnTo>
                  <a:pt x="0" y="17325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8" name="Google Shape;18;p3"/>
          <p:cNvGrpSpPr/>
          <p:nvPr/>
        </p:nvGrpSpPr>
        <p:grpSpPr>
          <a:xfrm>
            <a:off x="5346391" y="8918268"/>
            <a:ext cx="3557325" cy="674527"/>
            <a:chOff x="0" y="0"/>
            <a:chExt cx="936902" cy="177652"/>
          </a:xfrm>
        </p:grpSpPr>
        <p:sp>
          <p:nvSpPr>
            <p:cNvPr id="19" name="Google Shape;19;p3"/>
            <p:cNvSpPr/>
            <p:nvPr/>
          </p:nvSpPr>
          <p:spPr>
            <a:xfrm>
              <a:off x="0" y="0"/>
              <a:ext cx="936812" cy="177652"/>
            </a:xfrm>
            <a:custGeom>
              <a:rect b="b" l="l" r="r" t="t"/>
              <a:pathLst>
                <a:path extrusionOk="0" h="177652" w="936812">
                  <a:moveTo>
                    <a:pt x="88826" y="0"/>
                  </a:moveTo>
                  <a:lnTo>
                    <a:pt x="847986" y="0"/>
                  </a:lnTo>
                  <a:cubicBezTo>
                    <a:pt x="897043" y="0"/>
                    <a:pt x="936812" y="39769"/>
                    <a:pt x="936812" y="88826"/>
                  </a:cubicBezTo>
                  <a:lnTo>
                    <a:pt x="936812" y="88826"/>
                  </a:lnTo>
                  <a:cubicBezTo>
                    <a:pt x="936812" y="112384"/>
                    <a:pt x="927454" y="134977"/>
                    <a:pt x="910796" y="151635"/>
                  </a:cubicBezTo>
                  <a:cubicBezTo>
                    <a:pt x="894137" y="168294"/>
                    <a:pt x="871544" y="177652"/>
                    <a:pt x="847986" y="177652"/>
                  </a:cubicBezTo>
                  <a:lnTo>
                    <a:pt x="88826" y="177652"/>
                  </a:lnTo>
                  <a:cubicBezTo>
                    <a:pt x="39769" y="177652"/>
                    <a:pt x="0" y="137883"/>
                    <a:pt x="0" y="88826"/>
                  </a:cubicBezTo>
                  <a:lnTo>
                    <a:pt x="0" y="88826"/>
                  </a:lnTo>
                  <a:cubicBezTo>
                    <a:pt x="0" y="39769"/>
                    <a:pt x="39769" y="0"/>
                    <a:pt x="88826" y="0"/>
                  </a:cubicBezTo>
                  <a:close/>
                </a:path>
              </a:pathLst>
            </a:custGeom>
            <a:solidFill>
              <a:srgbClr val="F7B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 txBox="1"/>
            <p:nvPr/>
          </p:nvSpPr>
          <p:spPr>
            <a:xfrm>
              <a:off x="2" y="1457"/>
              <a:ext cx="936900" cy="17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" name="Google Shape;21;p3"/>
          <p:cNvGrpSpPr/>
          <p:nvPr/>
        </p:nvGrpSpPr>
        <p:grpSpPr>
          <a:xfrm>
            <a:off x="9384650" y="8923809"/>
            <a:ext cx="3557316" cy="674734"/>
            <a:chOff x="0" y="0"/>
            <a:chExt cx="936900" cy="177707"/>
          </a:xfrm>
        </p:grpSpPr>
        <p:sp>
          <p:nvSpPr>
            <p:cNvPr id="22" name="Google Shape;22;p3"/>
            <p:cNvSpPr/>
            <p:nvPr/>
          </p:nvSpPr>
          <p:spPr>
            <a:xfrm>
              <a:off x="0" y="0"/>
              <a:ext cx="936812" cy="177652"/>
            </a:xfrm>
            <a:custGeom>
              <a:rect b="b" l="l" r="r" t="t"/>
              <a:pathLst>
                <a:path extrusionOk="0" h="177652" w="936812">
                  <a:moveTo>
                    <a:pt x="88826" y="0"/>
                  </a:moveTo>
                  <a:lnTo>
                    <a:pt x="847986" y="0"/>
                  </a:lnTo>
                  <a:cubicBezTo>
                    <a:pt x="897043" y="0"/>
                    <a:pt x="936812" y="39769"/>
                    <a:pt x="936812" y="88826"/>
                  </a:cubicBezTo>
                  <a:lnTo>
                    <a:pt x="936812" y="88826"/>
                  </a:lnTo>
                  <a:cubicBezTo>
                    <a:pt x="936812" y="112384"/>
                    <a:pt x="927454" y="134977"/>
                    <a:pt x="910796" y="151635"/>
                  </a:cubicBezTo>
                  <a:cubicBezTo>
                    <a:pt x="894137" y="168294"/>
                    <a:pt x="871544" y="177652"/>
                    <a:pt x="847986" y="177652"/>
                  </a:cubicBezTo>
                  <a:lnTo>
                    <a:pt x="88826" y="177652"/>
                  </a:lnTo>
                  <a:cubicBezTo>
                    <a:pt x="39769" y="177652"/>
                    <a:pt x="0" y="137883"/>
                    <a:pt x="0" y="88826"/>
                  </a:cubicBezTo>
                  <a:lnTo>
                    <a:pt x="0" y="88826"/>
                  </a:lnTo>
                  <a:cubicBezTo>
                    <a:pt x="0" y="39769"/>
                    <a:pt x="39769" y="0"/>
                    <a:pt x="88826" y="0"/>
                  </a:cubicBezTo>
                  <a:close/>
                </a:path>
              </a:pathLst>
            </a:custGeom>
            <a:solidFill>
              <a:srgbClr val="FAEB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 txBox="1"/>
            <p:nvPr/>
          </p:nvSpPr>
          <p:spPr>
            <a:xfrm>
              <a:off x="0" y="19607"/>
              <a:ext cx="936900" cy="15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" name="Google Shape;24;p3"/>
          <p:cNvSpPr txBox="1"/>
          <p:nvPr>
            <p:ph type="title"/>
          </p:nvPr>
        </p:nvSpPr>
        <p:spPr>
          <a:xfrm>
            <a:off x="2728500" y="892650"/>
            <a:ext cx="12831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Paytone One"/>
              <a:buNone/>
              <a:defRPr i="0" sz="9000" u="none" cap="none" strike="noStrik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/>
        </p:txBody>
      </p:sp>
      <p:sp>
        <p:nvSpPr>
          <p:cNvPr id="25" name="Google Shape;25;p3"/>
          <p:cNvSpPr txBox="1"/>
          <p:nvPr>
            <p:ph idx="2" type="title"/>
          </p:nvPr>
        </p:nvSpPr>
        <p:spPr>
          <a:xfrm>
            <a:off x="5679171" y="9040600"/>
            <a:ext cx="28917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None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/>
        </p:txBody>
      </p:sp>
      <p:sp>
        <p:nvSpPr>
          <p:cNvPr id="26" name="Google Shape;26;p3"/>
          <p:cNvSpPr txBox="1"/>
          <p:nvPr>
            <p:ph idx="3" type="title"/>
          </p:nvPr>
        </p:nvSpPr>
        <p:spPr>
          <a:xfrm>
            <a:off x="9672271" y="9040600"/>
            <a:ext cx="28917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None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bg>
      <p:bgPr>
        <a:solidFill>
          <a:srgbClr val="E3FFE1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/>
          <p:nvPr/>
        </p:nvSpPr>
        <p:spPr>
          <a:xfrm>
            <a:off x="358021" y="2445515"/>
            <a:ext cx="7207631" cy="8593301"/>
          </a:xfrm>
          <a:custGeom>
            <a:rect b="b" l="l" r="r" t="t"/>
            <a:pathLst>
              <a:path extrusionOk="0" h="8593301" w="7207631">
                <a:moveTo>
                  <a:pt x="0" y="0"/>
                </a:moveTo>
                <a:lnTo>
                  <a:pt x="7207631" y="0"/>
                </a:lnTo>
                <a:lnTo>
                  <a:pt x="7207631" y="8593300"/>
                </a:lnTo>
                <a:lnTo>
                  <a:pt x="0" y="8593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" name="Google Shape;29;p4"/>
          <p:cNvSpPr txBox="1"/>
          <p:nvPr>
            <p:ph type="title"/>
          </p:nvPr>
        </p:nvSpPr>
        <p:spPr>
          <a:xfrm>
            <a:off x="8846575" y="1239900"/>
            <a:ext cx="8737500" cy="23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aytone One"/>
              <a:buNone/>
              <a:defRPr i="0" sz="8000" u="none" cap="none" strike="noStrik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30" name="Google Shape;30;p4"/>
          <p:cNvSpPr txBox="1"/>
          <p:nvPr>
            <p:ph idx="1" type="body"/>
          </p:nvPr>
        </p:nvSpPr>
        <p:spPr>
          <a:xfrm>
            <a:off x="9003400" y="37471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•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–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•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–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»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•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•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•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•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FFEDFD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>
            <p:ph idx="2" type="pic"/>
          </p:nvPr>
        </p:nvSpPr>
        <p:spPr>
          <a:xfrm>
            <a:off x="0" y="4257975"/>
            <a:ext cx="18288000" cy="6029100"/>
          </a:xfrm>
          <a:prstGeom prst="rect">
            <a:avLst/>
          </a:prstGeom>
          <a:noFill/>
          <a:ln>
            <a:noFill/>
          </a:ln>
        </p:spPr>
      </p:sp>
      <p:sp>
        <p:nvSpPr>
          <p:cNvPr id="33" name="Google Shape;33;p5"/>
          <p:cNvSpPr txBox="1"/>
          <p:nvPr>
            <p:ph type="title"/>
          </p:nvPr>
        </p:nvSpPr>
        <p:spPr>
          <a:xfrm>
            <a:off x="1122200" y="1239900"/>
            <a:ext cx="8737500" cy="23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aytone One"/>
              <a:buNone/>
              <a:defRPr i="0" sz="8000" u="none" cap="none" strike="noStrik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34" name="Google Shape;34;p5"/>
          <p:cNvSpPr txBox="1"/>
          <p:nvPr>
            <p:ph idx="1" type="body"/>
          </p:nvPr>
        </p:nvSpPr>
        <p:spPr>
          <a:xfrm>
            <a:off x="11090750" y="1239900"/>
            <a:ext cx="6142200" cy="18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•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–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•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–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»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•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•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•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•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9pPr>
          </a:lstStyle>
          <a:p/>
        </p:txBody>
      </p:sp>
      <p:sp>
        <p:nvSpPr>
          <p:cNvPr id="35" name="Google Shape;35;p5"/>
          <p:cNvSpPr/>
          <p:nvPr/>
        </p:nvSpPr>
        <p:spPr>
          <a:xfrm>
            <a:off x="16416319" y="3582888"/>
            <a:ext cx="2747981" cy="2840071"/>
          </a:xfrm>
          <a:custGeom>
            <a:rect b="b" l="l" r="r" t="t"/>
            <a:pathLst>
              <a:path extrusionOk="0" h="2840071" w="2747981">
                <a:moveTo>
                  <a:pt x="0" y="0"/>
                </a:moveTo>
                <a:lnTo>
                  <a:pt x="2747981" y="0"/>
                </a:lnTo>
                <a:lnTo>
                  <a:pt x="2747981" y="2840071"/>
                </a:lnTo>
                <a:lnTo>
                  <a:pt x="0" y="28400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" name="Google Shape;36;p5"/>
          <p:cNvSpPr/>
          <p:nvPr/>
        </p:nvSpPr>
        <p:spPr>
          <a:xfrm rot="-3323730">
            <a:off x="-816839" y="3349851"/>
            <a:ext cx="3687121" cy="4584367"/>
          </a:xfrm>
          <a:custGeom>
            <a:rect b="b" l="l" r="r" t="t"/>
            <a:pathLst>
              <a:path extrusionOk="0" h="4587666" w="3689774">
                <a:moveTo>
                  <a:pt x="0" y="0"/>
                </a:moveTo>
                <a:lnTo>
                  <a:pt x="3689774" y="0"/>
                </a:lnTo>
                <a:lnTo>
                  <a:pt x="3689774" y="4587666"/>
                </a:lnTo>
                <a:lnTo>
                  <a:pt x="0" y="45876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" name="Google Shape;37;p5"/>
          <p:cNvSpPr/>
          <p:nvPr/>
        </p:nvSpPr>
        <p:spPr>
          <a:xfrm>
            <a:off x="7502229" y="-1602299"/>
            <a:ext cx="2657271" cy="2630999"/>
          </a:xfrm>
          <a:custGeom>
            <a:rect b="b" l="l" r="r" t="t"/>
            <a:pathLst>
              <a:path extrusionOk="0" h="2630999" w="2657271">
                <a:moveTo>
                  <a:pt x="0" y="0"/>
                </a:moveTo>
                <a:lnTo>
                  <a:pt x="2657271" y="0"/>
                </a:lnTo>
                <a:lnTo>
                  <a:pt x="2657271" y="2630999"/>
                </a:lnTo>
                <a:lnTo>
                  <a:pt x="0" y="26309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bg>
      <p:bgPr>
        <a:solidFill>
          <a:srgbClr val="DCFAFF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/>
          <p:nvPr/>
        </p:nvSpPr>
        <p:spPr>
          <a:xfrm>
            <a:off x="-268180" y="207826"/>
            <a:ext cx="2593760" cy="2667105"/>
          </a:xfrm>
          <a:custGeom>
            <a:rect b="b" l="l" r="r" t="t"/>
            <a:pathLst>
              <a:path extrusionOk="0" h="2667105" w="2593760">
                <a:moveTo>
                  <a:pt x="0" y="0"/>
                </a:moveTo>
                <a:lnTo>
                  <a:pt x="2593760" y="0"/>
                </a:lnTo>
                <a:lnTo>
                  <a:pt x="2593760" y="2667105"/>
                </a:lnTo>
                <a:lnTo>
                  <a:pt x="0" y="26671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" name="Google Shape;40;p6"/>
          <p:cNvSpPr/>
          <p:nvPr/>
        </p:nvSpPr>
        <p:spPr>
          <a:xfrm>
            <a:off x="14359573" y="-797824"/>
            <a:ext cx="2473674" cy="2288635"/>
          </a:xfrm>
          <a:custGeom>
            <a:rect b="b" l="l" r="r" t="t"/>
            <a:pathLst>
              <a:path extrusionOk="0" h="2288635" w="2473674">
                <a:moveTo>
                  <a:pt x="0" y="0"/>
                </a:moveTo>
                <a:lnTo>
                  <a:pt x="2473674" y="0"/>
                </a:lnTo>
                <a:lnTo>
                  <a:pt x="2473674" y="2288635"/>
                </a:lnTo>
                <a:lnTo>
                  <a:pt x="0" y="22886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" name="Google Shape;41;p6"/>
          <p:cNvSpPr/>
          <p:nvPr/>
        </p:nvSpPr>
        <p:spPr>
          <a:xfrm>
            <a:off x="14870915" y="7337419"/>
            <a:ext cx="2670332" cy="2593514"/>
          </a:xfrm>
          <a:custGeom>
            <a:rect b="b" l="l" r="r" t="t"/>
            <a:pathLst>
              <a:path extrusionOk="0" h="2593514" w="2670332">
                <a:moveTo>
                  <a:pt x="0" y="0"/>
                </a:moveTo>
                <a:lnTo>
                  <a:pt x="2670333" y="0"/>
                </a:lnTo>
                <a:lnTo>
                  <a:pt x="2670333" y="2593515"/>
                </a:lnTo>
                <a:lnTo>
                  <a:pt x="0" y="25935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" name="Google Shape;42;p6"/>
          <p:cNvSpPr/>
          <p:nvPr/>
        </p:nvSpPr>
        <p:spPr>
          <a:xfrm rot="-2463080">
            <a:off x="1011329" y="8368646"/>
            <a:ext cx="3134270" cy="1953777"/>
          </a:xfrm>
          <a:custGeom>
            <a:rect b="b" l="l" r="r" t="t"/>
            <a:pathLst>
              <a:path extrusionOk="0" h="1951504" w="3130623">
                <a:moveTo>
                  <a:pt x="0" y="0"/>
                </a:moveTo>
                <a:lnTo>
                  <a:pt x="3130623" y="0"/>
                </a:lnTo>
                <a:lnTo>
                  <a:pt x="3130623" y="1951504"/>
                </a:lnTo>
                <a:lnTo>
                  <a:pt x="0" y="19515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" name="Google Shape;43;p6"/>
          <p:cNvSpPr txBox="1"/>
          <p:nvPr>
            <p:ph type="title"/>
          </p:nvPr>
        </p:nvSpPr>
        <p:spPr>
          <a:xfrm>
            <a:off x="2573500" y="1239900"/>
            <a:ext cx="8737500" cy="23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aytone One"/>
              <a:buNone/>
              <a:defRPr i="0" sz="8000" u="none" cap="none" strike="noStrik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44" name="Google Shape;44;p6"/>
          <p:cNvSpPr txBox="1"/>
          <p:nvPr>
            <p:ph idx="1" type="body"/>
          </p:nvPr>
        </p:nvSpPr>
        <p:spPr>
          <a:xfrm>
            <a:off x="2730325" y="3747100"/>
            <a:ext cx="13631700" cy="3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•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–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•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–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»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•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•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•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•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bg>
      <p:bgPr>
        <a:solidFill>
          <a:srgbClr val="E3FFE1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 rot="-1663110">
            <a:off x="491933" y="4086244"/>
            <a:ext cx="1649290" cy="3090006"/>
          </a:xfrm>
          <a:custGeom>
            <a:rect b="b" l="l" r="r" t="t"/>
            <a:pathLst>
              <a:path extrusionOk="0" h="3090856" w="1649744">
                <a:moveTo>
                  <a:pt x="0" y="0"/>
                </a:moveTo>
                <a:lnTo>
                  <a:pt x="1649745" y="0"/>
                </a:lnTo>
                <a:lnTo>
                  <a:pt x="1649745" y="3090856"/>
                </a:lnTo>
                <a:lnTo>
                  <a:pt x="0" y="30908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" name="Google Shape;47;p7"/>
          <p:cNvSpPr/>
          <p:nvPr/>
        </p:nvSpPr>
        <p:spPr>
          <a:xfrm>
            <a:off x="1028700" y="5188423"/>
            <a:ext cx="5158693" cy="4069913"/>
          </a:xfrm>
          <a:custGeom>
            <a:rect b="b" l="l" r="r" t="t"/>
            <a:pathLst>
              <a:path extrusionOk="0" h="1118323" w="1417496">
                <a:moveTo>
                  <a:pt x="30015" y="0"/>
                </a:moveTo>
                <a:lnTo>
                  <a:pt x="1387481" y="0"/>
                </a:lnTo>
                <a:cubicBezTo>
                  <a:pt x="1404058" y="0"/>
                  <a:pt x="1417496" y="13438"/>
                  <a:pt x="1417496" y="30015"/>
                </a:cubicBezTo>
                <a:lnTo>
                  <a:pt x="1417496" y="1088308"/>
                </a:lnTo>
                <a:cubicBezTo>
                  <a:pt x="1417496" y="1104884"/>
                  <a:pt x="1404058" y="1118323"/>
                  <a:pt x="1387481" y="1118323"/>
                </a:cubicBezTo>
                <a:lnTo>
                  <a:pt x="30015" y="1118323"/>
                </a:lnTo>
                <a:cubicBezTo>
                  <a:pt x="13438" y="1118323"/>
                  <a:pt x="0" y="1104884"/>
                  <a:pt x="0" y="1088308"/>
                </a:cubicBezTo>
                <a:lnTo>
                  <a:pt x="0" y="30015"/>
                </a:lnTo>
                <a:cubicBezTo>
                  <a:pt x="0" y="13438"/>
                  <a:pt x="13438" y="0"/>
                  <a:pt x="30015" y="0"/>
                </a:cubicBezTo>
                <a:close/>
              </a:path>
            </a:pathLst>
          </a:custGeom>
          <a:solidFill>
            <a:srgbClr val="B0EF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7"/>
          <p:cNvSpPr/>
          <p:nvPr/>
        </p:nvSpPr>
        <p:spPr>
          <a:xfrm>
            <a:off x="8301101" y="3461763"/>
            <a:ext cx="1921792" cy="2503964"/>
          </a:xfrm>
          <a:custGeom>
            <a:rect b="b" l="l" r="r" t="t"/>
            <a:pathLst>
              <a:path extrusionOk="0" h="2503964" w="1921792">
                <a:moveTo>
                  <a:pt x="0" y="0"/>
                </a:moveTo>
                <a:lnTo>
                  <a:pt x="1921793" y="0"/>
                </a:lnTo>
                <a:lnTo>
                  <a:pt x="1921793" y="2503964"/>
                </a:lnTo>
                <a:lnTo>
                  <a:pt x="0" y="2503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" name="Google Shape;49;p7"/>
          <p:cNvSpPr/>
          <p:nvPr/>
        </p:nvSpPr>
        <p:spPr>
          <a:xfrm>
            <a:off x="6564675" y="5188423"/>
            <a:ext cx="5158693" cy="4069913"/>
          </a:xfrm>
          <a:custGeom>
            <a:rect b="b" l="l" r="r" t="t"/>
            <a:pathLst>
              <a:path extrusionOk="0" h="1118323" w="1417496">
                <a:moveTo>
                  <a:pt x="30015" y="0"/>
                </a:moveTo>
                <a:lnTo>
                  <a:pt x="1387481" y="0"/>
                </a:lnTo>
                <a:cubicBezTo>
                  <a:pt x="1404058" y="0"/>
                  <a:pt x="1417496" y="13438"/>
                  <a:pt x="1417496" y="30015"/>
                </a:cubicBezTo>
                <a:lnTo>
                  <a:pt x="1417496" y="1088308"/>
                </a:lnTo>
                <a:cubicBezTo>
                  <a:pt x="1417496" y="1104884"/>
                  <a:pt x="1404058" y="1118323"/>
                  <a:pt x="1387481" y="1118323"/>
                </a:cubicBezTo>
                <a:lnTo>
                  <a:pt x="30015" y="1118323"/>
                </a:lnTo>
                <a:cubicBezTo>
                  <a:pt x="13438" y="1118323"/>
                  <a:pt x="0" y="1104884"/>
                  <a:pt x="0" y="1088308"/>
                </a:cubicBezTo>
                <a:lnTo>
                  <a:pt x="0" y="30015"/>
                </a:lnTo>
                <a:cubicBezTo>
                  <a:pt x="0" y="13438"/>
                  <a:pt x="13438" y="0"/>
                  <a:pt x="30015" y="0"/>
                </a:cubicBezTo>
                <a:close/>
              </a:path>
            </a:pathLst>
          </a:custGeom>
          <a:solidFill>
            <a:srgbClr val="99E4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7"/>
          <p:cNvSpPr/>
          <p:nvPr/>
        </p:nvSpPr>
        <p:spPr>
          <a:xfrm rot="1386274">
            <a:off x="16658003" y="6891463"/>
            <a:ext cx="1422228" cy="2175492"/>
          </a:xfrm>
          <a:custGeom>
            <a:rect b="b" l="l" r="r" t="t"/>
            <a:pathLst>
              <a:path extrusionOk="0" h="2174996" w="1421904">
                <a:moveTo>
                  <a:pt x="0" y="0"/>
                </a:moveTo>
                <a:lnTo>
                  <a:pt x="1421903" y="0"/>
                </a:lnTo>
                <a:lnTo>
                  <a:pt x="1421903" y="2174996"/>
                </a:lnTo>
                <a:lnTo>
                  <a:pt x="0" y="21749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" name="Google Shape;51;p7"/>
          <p:cNvSpPr/>
          <p:nvPr/>
        </p:nvSpPr>
        <p:spPr>
          <a:xfrm>
            <a:off x="12100651" y="5188423"/>
            <a:ext cx="5158693" cy="4069913"/>
          </a:xfrm>
          <a:custGeom>
            <a:rect b="b" l="l" r="r" t="t"/>
            <a:pathLst>
              <a:path extrusionOk="0" h="1118323" w="1417496">
                <a:moveTo>
                  <a:pt x="30015" y="0"/>
                </a:moveTo>
                <a:lnTo>
                  <a:pt x="1387481" y="0"/>
                </a:lnTo>
                <a:cubicBezTo>
                  <a:pt x="1404058" y="0"/>
                  <a:pt x="1417496" y="13438"/>
                  <a:pt x="1417496" y="30015"/>
                </a:cubicBezTo>
                <a:lnTo>
                  <a:pt x="1417496" y="1088308"/>
                </a:lnTo>
                <a:cubicBezTo>
                  <a:pt x="1417496" y="1104884"/>
                  <a:pt x="1404058" y="1118323"/>
                  <a:pt x="1387481" y="1118323"/>
                </a:cubicBezTo>
                <a:lnTo>
                  <a:pt x="30015" y="1118323"/>
                </a:lnTo>
                <a:cubicBezTo>
                  <a:pt x="13438" y="1118323"/>
                  <a:pt x="0" y="1104884"/>
                  <a:pt x="0" y="1088308"/>
                </a:cubicBezTo>
                <a:lnTo>
                  <a:pt x="0" y="30015"/>
                </a:lnTo>
                <a:cubicBezTo>
                  <a:pt x="0" y="13438"/>
                  <a:pt x="13438" y="0"/>
                  <a:pt x="30015" y="0"/>
                </a:cubicBezTo>
                <a:close/>
              </a:path>
            </a:pathLst>
          </a:custGeom>
          <a:solidFill>
            <a:srgbClr val="F7B8D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7"/>
          <p:cNvSpPr txBox="1"/>
          <p:nvPr>
            <p:ph type="title"/>
          </p:nvPr>
        </p:nvSpPr>
        <p:spPr>
          <a:xfrm>
            <a:off x="1122200" y="1239900"/>
            <a:ext cx="8737500" cy="23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aytone One"/>
              <a:buNone/>
              <a:defRPr i="0" sz="8000" u="none" cap="none" strike="noStrik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11090750" y="1239900"/>
            <a:ext cx="6142200" cy="18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•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–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•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–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»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•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•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•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•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rgbClr val="FFEDFD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8"/>
          <p:cNvGrpSpPr/>
          <p:nvPr/>
        </p:nvGrpSpPr>
        <p:grpSpPr>
          <a:xfrm>
            <a:off x="8840395" y="3958645"/>
            <a:ext cx="8418978" cy="2369730"/>
            <a:chOff x="0" y="0"/>
            <a:chExt cx="2313351" cy="651150"/>
          </a:xfrm>
        </p:grpSpPr>
        <p:sp>
          <p:nvSpPr>
            <p:cNvPr id="56" name="Google Shape;56;p8"/>
            <p:cNvSpPr/>
            <p:nvPr/>
          </p:nvSpPr>
          <p:spPr>
            <a:xfrm>
              <a:off x="0" y="0"/>
              <a:ext cx="2313351" cy="651150"/>
            </a:xfrm>
            <a:custGeom>
              <a:rect b="b" l="l" r="r" t="t"/>
              <a:pathLst>
                <a:path extrusionOk="0" h="651150" w="2313351">
                  <a:moveTo>
                    <a:pt x="18392" y="0"/>
                  </a:moveTo>
                  <a:lnTo>
                    <a:pt x="2294960" y="0"/>
                  </a:lnTo>
                  <a:cubicBezTo>
                    <a:pt x="2299837" y="0"/>
                    <a:pt x="2304515" y="1938"/>
                    <a:pt x="2307964" y="5387"/>
                  </a:cubicBezTo>
                  <a:cubicBezTo>
                    <a:pt x="2311414" y="8836"/>
                    <a:pt x="2313351" y="13514"/>
                    <a:pt x="2313351" y="18392"/>
                  </a:cubicBezTo>
                  <a:lnTo>
                    <a:pt x="2313351" y="632758"/>
                  </a:lnTo>
                  <a:cubicBezTo>
                    <a:pt x="2313351" y="637636"/>
                    <a:pt x="2311414" y="642314"/>
                    <a:pt x="2307964" y="645763"/>
                  </a:cubicBezTo>
                  <a:cubicBezTo>
                    <a:pt x="2304515" y="649212"/>
                    <a:pt x="2299837" y="651150"/>
                    <a:pt x="2294960" y="651150"/>
                  </a:cubicBezTo>
                  <a:lnTo>
                    <a:pt x="18392" y="651150"/>
                  </a:lnTo>
                  <a:cubicBezTo>
                    <a:pt x="13514" y="651150"/>
                    <a:pt x="8836" y="649212"/>
                    <a:pt x="5387" y="645763"/>
                  </a:cubicBezTo>
                  <a:cubicBezTo>
                    <a:pt x="1938" y="642314"/>
                    <a:pt x="0" y="637636"/>
                    <a:pt x="0" y="632758"/>
                  </a:cubicBezTo>
                  <a:lnTo>
                    <a:pt x="0" y="18392"/>
                  </a:lnTo>
                  <a:cubicBezTo>
                    <a:pt x="0" y="13514"/>
                    <a:pt x="1938" y="8836"/>
                    <a:pt x="5387" y="5387"/>
                  </a:cubicBezTo>
                  <a:cubicBezTo>
                    <a:pt x="8836" y="1938"/>
                    <a:pt x="13514" y="0"/>
                    <a:pt x="18392" y="0"/>
                  </a:cubicBezTo>
                  <a:close/>
                </a:path>
              </a:pathLst>
            </a:custGeom>
            <a:solidFill>
              <a:srgbClr val="FAEB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8"/>
            <p:cNvSpPr txBox="1"/>
            <p:nvPr/>
          </p:nvSpPr>
          <p:spPr>
            <a:xfrm>
              <a:off x="1" y="1"/>
              <a:ext cx="2313300" cy="65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" name="Google Shape;58;p8"/>
          <p:cNvGrpSpPr/>
          <p:nvPr/>
        </p:nvGrpSpPr>
        <p:grpSpPr>
          <a:xfrm>
            <a:off x="8840400" y="1175200"/>
            <a:ext cx="8418978" cy="2223734"/>
            <a:chOff x="0" y="-2"/>
            <a:chExt cx="2313351" cy="651300"/>
          </a:xfrm>
        </p:grpSpPr>
        <p:sp>
          <p:nvSpPr>
            <p:cNvPr id="59" name="Google Shape;59;p8"/>
            <p:cNvSpPr/>
            <p:nvPr/>
          </p:nvSpPr>
          <p:spPr>
            <a:xfrm>
              <a:off x="0" y="0"/>
              <a:ext cx="2313351" cy="651150"/>
            </a:xfrm>
            <a:custGeom>
              <a:rect b="b" l="l" r="r" t="t"/>
              <a:pathLst>
                <a:path extrusionOk="0" h="651150" w="2313351">
                  <a:moveTo>
                    <a:pt x="18392" y="0"/>
                  </a:moveTo>
                  <a:lnTo>
                    <a:pt x="2294960" y="0"/>
                  </a:lnTo>
                  <a:cubicBezTo>
                    <a:pt x="2299837" y="0"/>
                    <a:pt x="2304515" y="1938"/>
                    <a:pt x="2307964" y="5387"/>
                  </a:cubicBezTo>
                  <a:cubicBezTo>
                    <a:pt x="2311414" y="8836"/>
                    <a:pt x="2313351" y="13514"/>
                    <a:pt x="2313351" y="18392"/>
                  </a:cubicBezTo>
                  <a:lnTo>
                    <a:pt x="2313351" y="632758"/>
                  </a:lnTo>
                  <a:cubicBezTo>
                    <a:pt x="2313351" y="637636"/>
                    <a:pt x="2311414" y="642314"/>
                    <a:pt x="2307964" y="645763"/>
                  </a:cubicBezTo>
                  <a:cubicBezTo>
                    <a:pt x="2304515" y="649212"/>
                    <a:pt x="2299837" y="651150"/>
                    <a:pt x="2294960" y="651150"/>
                  </a:cubicBezTo>
                  <a:lnTo>
                    <a:pt x="18392" y="651150"/>
                  </a:lnTo>
                  <a:cubicBezTo>
                    <a:pt x="13514" y="651150"/>
                    <a:pt x="8836" y="649212"/>
                    <a:pt x="5387" y="645763"/>
                  </a:cubicBezTo>
                  <a:cubicBezTo>
                    <a:pt x="1938" y="642314"/>
                    <a:pt x="0" y="637636"/>
                    <a:pt x="0" y="632758"/>
                  </a:cubicBezTo>
                  <a:lnTo>
                    <a:pt x="0" y="18392"/>
                  </a:lnTo>
                  <a:cubicBezTo>
                    <a:pt x="0" y="13514"/>
                    <a:pt x="1938" y="8836"/>
                    <a:pt x="5387" y="5387"/>
                  </a:cubicBezTo>
                  <a:cubicBezTo>
                    <a:pt x="8836" y="1938"/>
                    <a:pt x="13514" y="0"/>
                    <a:pt x="18392" y="0"/>
                  </a:cubicBezTo>
                  <a:close/>
                </a:path>
              </a:pathLst>
            </a:custGeom>
            <a:solidFill>
              <a:srgbClr val="E3B8F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8"/>
            <p:cNvSpPr txBox="1"/>
            <p:nvPr/>
          </p:nvSpPr>
          <p:spPr>
            <a:xfrm>
              <a:off x="0" y="-2"/>
              <a:ext cx="2313300" cy="65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" name="Google Shape;61;p8"/>
          <p:cNvGrpSpPr/>
          <p:nvPr/>
        </p:nvGrpSpPr>
        <p:grpSpPr>
          <a:xfrm>
            <a:off x="8840395" y="6874226"/>
            <a:ext cx="8418978" cy="2385835"/>
            <a:chOff x="0" y="-4425"/>
            <a:chExt cx="2313351" cy="655575"/>
          </a:xfrm>
        </p:grpSpPr>
        <p:sp>
          <p:nvSpPr>
            <p:cNvPr id="62" name="Google Shape;62;p8"/>
            <p:cNvSpPr/>
            <p:nvPr/>
          </p:nvSpPr>
          <p:spPr>
            <a:xfrm>
              <a:off x="0" y="0"/>
              <a:ext cx="2313351" cy="651150"/>
            </a:xfrm>
            <a:custGeom>
              <a:rect b="b" l="l" r="r" t="t"/>
              <a:pathLst>
                <a:path extrusionOk="0" h="651150" w="2313351">
                  <a:moveTo>
                    <a:pt x="18392" y="0"/>
                  </a:moveTo>
                  <a:lnTo>
                    <a:pt x="2294960" y="0"/>
                  </a:lnTo>
                  <a:cubicBezTo>
                    <a:pt x="2299837" y="0"/>
                    <a:pt x="2304515" y="1938"/>
                    <a:pt x="2307964" y="5387"/>
                  </a:cubicBezTo>
                  <a:cubicBezTo>
                    <a:pt x="2311414" y="8836"/>
                    <a:pt x="2313351" y="13514"/>
                    <a:pt x="2313351" y="18392"/>
                  </a:cubicBezTo>
                  <a:lnTo>
                    <a:pt x="2313351" y="632758"/>
                  </a:lnTo>
                  <a:cubicBezTo>
                    <a:pt x="2313351" y="637636"/>
                    <a:pt x="2311414" y="642314"/>
                    <a:pt x="2307964" y="645763"/>
                  </a:cubicBezTo>
                  <a:cubicBezTo>
                    <a:pt x="2304515" y="649212"/>
                    <a:pt x="2299837" y="651150"/>
                    <a:pt x="2294960" y="651150"/>
                  </a:cubicBezTo>
                  <a:lnTo>
                    <a:pt x="18392" y="651150"/>
                  </a:lnTo>
                  <a:cubicBezTo>
                    <a:pt x="13514" y="651150"/>
                    <a:pt x="8836" y="649212"/>
                    <a:pt x="5387" y="645763"/>
                  </a:cubicBezTo>
                  <a:cubicBezTo>
                    <a:pt x="1938" y="642314"/>
                    <a:pt x="0" y="637636"/>
                    <a:pt x="0" y="632758"/>
                  </a:cubicBezTo>
                  <a:lnTo>
                    <a:pt x="0" y="18392"/>
                  </a:lnTo>
                  <a:cubicBezTo>
                    <a:pt x="0" y="13514"/>
                    <a:pt x="1938" y="8836"/>
                    <a:pt x="5387" y="5387"/>
                  </a:cubicBezTo>
                  <a:cubicBezTo>
                    <a:pt x="8836" y="1938"/>
                    <a:pt x="13514" y="0"/>
                    <a:pt x="18392" y="0"/>
                  </a:cubicBezTo>
                  <a:close/>
                </a:path>
              </a:pathLst>
            </a:custGeom>
            <a:solidFill>
              <a:srgbClr val="B0EFB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8"/>
            <p:cNvSpPr txBox="1"/>
            <p:nvPr/>
          </p:nvSpPr>
          <p:spPr>
            <a:xfrm>
              <a:off x="1" y="-4425"/>
              <a:ext cx="2313300" cy="65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" name="Google Shape;64;p8"/>
          <p:cNvSpPr/>
          <p:nvPr/>
        </p:nvSpPr>
        <p:spPr>
          <a:xfrm>
            <a:off x="1028700" y="4706693"/>
            <a:ext cx="5596134" cy="6115993"/>
          </a:xfrm>
          <a:custGeom>
            <a:rect b="b" l="l" r="r" t="t"/>
            <a:pathLst>
              <a:path extrusionOk="0" h="6115993" w="5596134">
                <a:moveTo>
                  <a:pt x="0" y="0"/>
                </a:moveTo>
                <a:lnTo>
                  <a:pt x="5596134" y="0"/>
                </a:lnTo>
                <a:lnTo>
                  <a:pt x="5596134" y="6115994"/>
                </a:lnTo>
                <a:lnTo>
                  <a:pt x="0" y="61159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" name="Google Shape;65;p8"/>
          <p:cNvSpPr txBox="1"/>
          <p:nvPr>
            <p:ph type="title"/>
          </p:nvPr>
        </p:nvSpPr>
        <p:spPr>
          <a:xfrm>
            <a:off x="1122200" y="1239900"/>
            <a:ext cx="6145500" cy="23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aytone One"/>
              <a:buNone/>
              <a:defRPr i="0" sz="8000" u="none" cap="none" strike="noStrik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bg>
      <p:bgPr>
        <a:solidFill>
          <a:srgbClr val="FFEDFD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/>
          <p:nvPr/>
        </p:nvSpPr>
        <p:spPr>
          <a:xfrm>
            <a:off x="-1506780" y="5346107"/>
            <a:ext cx="2436757" cy="2155106"/>
          </a:xfrm>
          <a:custGeom>
            <a:rect b="b" l="l" r="r" t="t"/>
            <a:pathLst>
              <a:path extrusionOk="0" h="2155106" w="2436757">
                <a:moveTo>
                  <a:pt x="0" y="0"/>
                </a:moveTo>
                <a:lnTo>
                  <a:pt x="2436757" y="0"/>
                </a:lnTo>
                <a:lnTo>
                  <a:pt x="2436757" y="2155106"/>
                </a:lnTo>
                <a:lnTo>
                  <a:pt x="0" y="21551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" name="Google Shape;68;p9"/>
          <p:cNvSpPr/>
          <p:nvPr/>
        </p:nvSpPr>
        <p:spPr>
          <a:xfrm rot="447735">
            <a:off x="16418044" y="333834"/>
            <a:ext cx="1685654" cy="1781846"/>
          </a:xfrm>
          <a:custGeom>
            <a:rect b="b" l="l" r="r" t="t"/>
            <a:pathLst>
              <a:path extrusionOk="0" h="1780106" w="1684008">
                <a:moveTo>
                  <a:pt x="0" y="0"/>
                </a:moveTo>
                <a:lnTo>
                  <a:pt x="1684008" y="0"/>
                </a:lnTo>
                <a:lnTo>
                  <a:pt x="1684008" y="1780106"/>
                </a:lnTo>
                <a:lnTo>
                  <a:pt x="0" y="17801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" name="Google Shape;69;p9"/>
          <p:cNvSpPr/>
          <p:nvPr/>
        </p:nvSpPr>
        <p:spPr>
          <a:xfrm>
            <a:off x="6823042" y="8801714"/>
            <a:ext cx="2473674" cy="2288635"/>
          </a:xfrm>
          <a:custGeom>
            <a:rect b="b" l="l" r="r" t="t"/>
            <a:pathLst>
              <a:path extrusionOk="0" h="2288635" w="2473674">
                <a:moveTo>
                  <a:pt x="0" y="0"/>
                </a:moveTo>
                <a:lnTo>
                  <a:pt x="2473674" y="0"/>
                </a:lnTo>
                <a:lnTo>
                  <a:pt x="2473674" y="2288636"/>
                </a:lnTo>
                <a:lnTo>
                  <a:pt x="0" y="22886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" name="Google Shape;70;p9"/>
          <p:cNvSpPr/>
          <p:nvPr/>
        </p:nvSpPr>
        <p:spPr>
          <a:xfrm>
            <a:off x="5660125" y="-1475780"/>
            <a:ext cx="2612641" cy="2700196"/>
          </a:xfrm>
          <a:custGeom>
            <a:rect b="b" l="l" r="r" t="t"/>
            <a:pathLst>
              <a:path extrusionOk="0" h="2700196" w="2612641">
                <a:moveTo>
                  <a:pt x="0" y="0"/>
                </a:moveTo>
                <a:lnTo>
                  <a:pt x="2612640" y="0"/>
                </a:lnTo>
                <a:lnTo>
                  <a:pt x="2612640" y="2700196"/>
                </a:lnTo>
                <a:lnTo>
                  <a:pt x="0" y="27001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" name="Google Shape;71;p9"/>
          <p:cNvSpPr txBox="1"/>
          <p:nvPr>
            <p:ph type="title"/>
          </p:nvPr>
        </p:nvSpPr>
        <p:spPr>
          <a:xfrm>
            <a:off x="2573500" y="2238400"/>
            <a:ext cx="8737500" cy="23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aytone One"/>
              <a:buNone/>
              <a:defRPr i="0" sz="8000" u="none" cap="none" strike="noStrik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72" name="Google Shape;72;p9"/>
          <p:cNvSpPr txBox="1"/>
          <p:nvPr>
            <p:ph idx="1" type="body"/>
          </p:nvPr>
        </p:nvSpPr>
        <p:spPr>
          <a:xfrm>
            <a:off x="2730325" y="4745600"/>
            <a:ext cx="13631700" cy="3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•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–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•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–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»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•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•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•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•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bg>
      <p:bgPr>
        <a:solidFill>
          <a:srgbClr val="E3FFE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/>
          <p:nvPr/>
        </p:nvSpPr>
        <p:spPr>
          <a:xfrm>
            <a:off x="2314698" y="8754453"/>
            <a:ext cx="2845378" cy="2690432"/>
          </a:xfrm>
          <a:custGeom>
            <a:rect b="b" l="l" r="r" t="t"/>
            <a:pathLst>
              <a:path extrusionOk="0" h="2690432" w="2845378">
                <a:moveTo>
                  <a:pt x="0" y="0"/>
                </a:moveTo>
                <a:lnTo>
                  <a:pt x="2845378" y="0"/>
                </a:lnTo>
                <a:lnTo>
                  <a:pt x="2845378" y="2690431"/>
                </a:lnTo>
                <a:lnTo>
                  <a:pt x="0" y="26904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" name="Google Shape;75;p10"/>
          <p:cNvSpPr/>
          <p:nvPr/>
        </p:nvSpPr>
        <p:spPr>
          <a:xfrm rot="-666782">
            <a:off x="9491663" y="1416525"/>
            <a:ext cx="2479723" cy="2328879"/>
          </a:xfrm>
          <a:custGeom>
            <a:rect b="b" l="l" r="r" t="t"/>
            <a:pathLst>
              <a:path extrusionOk="0" h="2331847" w="2482883">
                <a:moveTo>
                  <a:pt x="0" y="0"/>
                </a:moveTo>
                <a:lnTo>
                  <a:pt x="2482883" y="0"/>
                </a:lnTo>
                <a:lnTo>
                  <a:pt x="2482883" y="2331847"/>
                </a:lnTo>
                <a:lnTo>
                  <a:pt x="0" y="23318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6" name="Google Shape;76;p10"/>
          <p:cNvSpPr/>
          <p:nvPr/>
        </p:nvSpPr>
        <p:spPr>
          <a:xfrm>
            <a:off x="-549942" y="-557718"/>
            <a:ext cx="2481121" cy="1962912"/>
          </a:xfrm>
          <a:custGeom>
            <a:rect b="b" l="l" r="r" t="t"/>
            <a:pathLst>
              <a:path extrusionOk="0" h="1962912" w="2481121">
                <a:moveTo>
                  <a:pt x="0" y="0"/>
                </a:moveTo>
                <a:lnTo>
                  <a:pt x="2481120" y="0"/>
                </a:lnTo>
                <a:lnTo>
                  <a:pt x="2481120" y="1962912"/>
                </a:lnTo>
                <a:lnTo>
                  <a:pt x="0" y="19629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7" name="Google Shape;77;p10"/>
          <p:cNvSpPr/>
          <p:nvPr/>
        </p:nvSpPr>
        <p:spPr>
          <a:xfrm>
            <a:off x="9557889" y="9771055"/>
            <a:ext cx="2692972" cy="2272195"/>
          </a:xfrm>
          <a:custGeom>
            <a:rect b="b" l="l" r="r" t="t"/>
            <a:pathLst>
              <a:path extrusionOk="0" h="2272195" w="2692972">
                <a:moveTo>
                  <a:pt x="0" y="0"/>
                </a:moveTo>
                <a:lnTo>
                  <a:pt x="2692972" y="0"/>
                </a:lnTo>
                <a:lnTo>
                  <a:pt x="2692972" y="2272195"/>
                </a:lnTo>
                <a:lnTo>
                  <a:pt x="0" y="22721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" name="Google Shape;78;p10"/>
          <p:cNvSpPr/>
          <p:nvPr>
            <p:ph idx="2" type="pic"/>
          </p:nvPr>
        </p:nvSpPr>
        <p:spPr>
          <a:xfrm>
            <a:off x="11090750" y="8700"/>
            <a:ext cx="71973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10"/>
          <p:cNvSpPr txBox="1"/>
          <p:nvPr>
            <p:ph type="title"/>
          </p:nvPr>
        </p:nvSpPr>
        <p:spPr>
          <a:xfrm>
            <a:off x="1203450" y="1696575"/>
            <a:ext cx="8737500" cy="23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aytone One"/>
              <a:buNone/>
              <a:defRPr i="0" sz="8000" u="none" cap="none" strike="noStrik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80" name="Google Shape;80;p10"/>
          <p:cNvSpPr txBox="1"/>
          <p:nvPr>
            <p:ph idx="1" type="body"/>
          </p:nvPr>
        </p:nvSpPr>
        <p:spPr>
          <a:xfrm>
            <a:off x="1360275" y="4203775"/>
            <a:ext cx="8580600" cy="39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•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–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•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–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»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•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•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•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•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6929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aytone One"/>
              <a:buNone/>
              <a:defRPr i="0" sz="6000" u="none" cap="none" strike="noStrik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232275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556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•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–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2pPr>
            <a:lvl3pPr indent="-3556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•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–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»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•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•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•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dchasan"/>
              <a:buChar char="•"/>
              <a:defRPr i="0" sz="2000" u="none" cap="none" strike="noStrik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4.png"/><Relationship Id="rId5" Type="http://schemas.openxmlformats.org/officeDocument/2006/relationships/image" Target="../media/image12.png"/><Relationship Id="rId6" Type="http://schemas.openxmlformats.org/officeDocument/2006/relationships/image" Target="../media/image8.png"/><Relationship Id="rId7" Type="http://schemas.openxmlformats.org/officeDocument/2006/relationships/image" Target="../media/image2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3.jpg"/><Relationship Id="rId4" Type="http://schemas.openxmlformats.org/officeDocument/2006/relationships/image" Target="../media/image45.png"/><Relationship Id="rId5" Type="http://schemas.openxmlformats.org/officeDocument/2006/relationships/image" Target="../media/image18.png"/><Relationship Id="rId6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37.png"/><Relationship Id="rId10" Type="http://schemas.openxmlformats.org/officeDocument/2006/relationships/image" Target="../media/image43.png"/><Relationship Id="rId13" Type="http://schemas.openxmlformats.org/officeDocument/2006/relationships/image" Target="../media/image38.png"/><Relationship Id="rId1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Relationship Id="rId4" Type="http://schemas.openxmlformats.org/officeDocument/2006/relationships/image" Target="../media/image36.png"/><Relationship Id="rId9" Type="http://schemas.openxmlformats.org/officeDocument/2006/relationships/image" Target="../media/image47.png"/><Relationship Id="rId15" Type="http://schemas.openxmlformats.org/officeDocument/2006/relationships/image" Target="../media/image49.png"/><Relationship Id="rId14" Type="http://schemas.openxmlformats.org/officeDocument/2006/relationships/image" Target="../media/image51.png"/><Relationship Id="rId17" Type="http://schemas.openxmlformats.org/officeDocument/2006/relationships/image" Target="../media/image48.png"/><Relationship Id="rId16" Type="http://schemas.openxmlformats.org/officeDocument/2006/relationships/image" Target="../media/image54.png"/><Relationship Id="rId5" Type="http://schemas.openxmlformats.org/officeDocument/2006/relationships/image" Target="../media/image41.png"/><Relationship Id="rId6" Type="http://schemas.openxmlformats.org/officeDocument/2006/relationships/image" Target="../media/image46.png"/><Relationship Id="rId7" Type="http://schemas.openxmlformats.org/officeDocument/2006/relationships/image" Target="../media/image40.png"/><Relationship Id="rId8" Type="http://schemas.openxmlformats.org/officeDocument/2006/relationships/image" Target="../media/image3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0.png"/><Relationship Id="rId4" Type="http://schemas.openxmlformats.org/officeDocument/2006/relationships/image" Target="../media/image40.png"/><Relationship Id="rId5" Type="http://schemas.openxmlformats.org/officeDocument/2006/relationships/image" Target="../media/image4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23.png"/><Relationship Id="rId5" Type="http://schemas.openxmlformats.org/officeDocument/2006/relationships/image" Target="../media/image55.jpg"/><Relationship Id="rId6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Relationship Id="rId4" Type="http://schemas.openxmlformats.org/officeDocument/2006/relationships/image" Target="../media/image22.png"/><Relationship Id="rId5" Type="http://schemas.openxmlformats.org/officeDocument/2006/relationships/image" Target="../media/image13.png"/><Relationship Id="rId6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png"/><Relationship Id="rId4" Type="http://schemas.openxmlformats.org/officeDocument/2006/relationships/image" Target="../media/image9.png"/><Relationship Id="rId5" Type="http://schemas.openxmlformats.org/officeDocument/2006/relationships/image" Target="../media/image26.png"/><Relationship Id="rId6" Type="http://schemas.openxmlformats.org/officeDocument/2006/relationships/image" Target="../media/image3.png"/><Relationship Id="rId7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4.png"/><Relationship Id="rId5" Type="http://schemas.openxmlformats.org/officeDocument/2006/relationships/image" Target="../media/image52.jpg"/><Relationship Id="rId6" Type="http://schemas.openxmlformats.org/officeDocument/2006/relationships/image" Target="../media/image20.png"/><Relationship Id="rId7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FAFF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1"/>
          <p:cNvSpPr/>
          <p:nvPr/>
        </p:nvSpPr>
        <p:spPr>
          <a:xfrm>
            <a:off x="-540293" y="5498592"/>
            <a:ext cx="2692972" cy="2272195"/>
          </a:xfrm>
          <a:custGeom>
            <a:rect b="b" l="l" r="r" t="t"/>
            <a:pathLst>
              <a:path extrusionOk="0" h="2272195" w="2692972">
                <a:moveTo>
                  <a:pt x="0" y="0"/>
                </a:moveTo>
                <a:lnTo>
                  <a:pt x="2692973" y="0"/>
                </a:lnTo>
                <a:lnTo>
                  <a:pt x="2692973" y="2272195"/>
                </a:lnTo>
                <a:lnTo>
                  <a:pt x="0" y="22721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6" name="Google Shape;86;p11"/>
          <p:cNvSpPr/>
          <p:nvPr/>
        </p:nvSpPr>
        <p:spPr>
          <a:xfrm>
            <a:off x="16206282" y="1193684"/>
            <a:ext cx="2482883" cy="2331847"/>
          </a:xfrm>
          <a:custGeom>
            <a:rect b="b" l="l" r="r" t="t"/>
            <a:pathLst>
              <a:path extrusionOk="0" h="2331847" w="2482883">
                <a:moveTo>
                  <a:pt x="0" y="0"/>
                </a:moveTo>
                <a:lnTo>
                  <a:pt x="2482883" y="0"/>
                </a:lnTo>
                <a:lnTo>
                  <a:pt x="2482883" y="2331847"/>
                </a:lnTo>
                <a:lnTo>
                  <a:pt x="0" y="23318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" name="Google Shape;87;p11"/>
          <p:cNvSpPr/>
          <p:nvPr/>
        </p:nvSpPr>
        <p:spPr>
          <a:xfrm>
            <a:off x="2512143" y="-1262284"/>
            <a:ext cx="2669963" cy="2524569"/>
          </a:xfrm>
          <a:custGeom>
            <a:rect b="b" l="l" r="r" t="t"/>
            <a:pathLst>
              <a:path extrusionOk="0" h="2524569" w="2669963">
                <a:moveTo>
                  <a:pt x="0" y="0"/>
                </a:moveTo>
                <a:lnTo>
                  <a:pt x="2669963" y="0"/>
                </a:lnTo>
                <a:lnTo>
                  <a:pt x="2669963" y="2524568"/>
                </a:lnTo>
                <a:lnTo>
                  <a:pt x="0" y="2524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8" name="Google Shape;88;p11"/>
          <p:cNvSpPr/>
          <p:nvPr/>
        </p:nvSpPr>
        <p:spPr>
          <a:xfrm>
            <a:off x="6801204" y="2419452"/>
            <a:ext cx="4685593" cy="5456294"/>
          </a:xfrm>
          <a:custGeom>
            <a:rect b="b" l="l" r="r" t="t"/>
            <a:pathLst>
              <a:path extrusionOk="0" h="5456294" w="4685593">
                <a:moveTo>
                  <a:pt x="0" y="0"/>
                </a:moveTo>
                <a:lnTo>
                  <a:pt x="4685592" y="0"/>
                </a:lnTo>
                <a:lnTo>
                  <a:pt x="4685592" y="5456294"/>
                </a:lnTo>
                <a:lnTo>
                  <a:pt x="0" y="54562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" name="Google Shape;89;p11"/>
          <p:cNvSpPr/>
          <p:nvPr/>
        </p:nvSpPr>
        <p:spPr>
          <a:xfrm>
            <a:off x="13755656" y="8923809"/>
            <a:ext cx="2189885" cy="1732504"/>
          </a:xfrm>
          <a:custGeom>
            <a:rect b="b" l="l" r="r" t="t"/>
            <a:pathLst>
              <a:path extrusionOk="0" h="1732504" w="2189885">
                <a:moveTo>
                  <a:pt x="0" y="0"/>
                </a:moveTo>
                <a:lnTo>
                  <a:pt x="2189885" y="0"/>
                </a:lnTo>
                <a:lnTo>
                  <a:pt x="2189885" y="1732504"/>
                </a:lnTo>
                <a:lnTo>
                  <a:pt x="0" y="17325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90" name="Google Shape;90;p11"/>
          <p:cNvGrpSpPr/>
          <p:nvPr/>
        </p:nvGrpSpPr>
        <p:grpSpPr>
          <a:xfrm>
            <a:off x="5346391" y="8918268"/>
            <a:ext cx="3557302" cy="674522"/>
            <a:chOff x="0" y="0"/>
            <a:chExt cx="936902" cy="177652"/>
          </a:xfrm>
        </p:grpSpPr>
        <p:sp>
          <p:nvSpPr>
            <p:cNvPr id="91" name="Google Shape;91;p11"/>
            <p:cNvSpPr/>
            <p:nvPr/>
          </p:nvSpPr>
          <p:spPr>
            <a:xfrm>
              <a:off x="0" y="0"/>
              <a:ext cx="936812" cy="177652"/>
            </a:xfrm>
            <a:custGeom>
              <a:rect b="b" l="l" r="r" t="t"/>
              <a:pathLst>
                <a:path extrusionOk="0" h="177652" w="936812">
                  <a:moveTo>
                    <a:pt x="88826" y="0"/>
                  </a:moveTo>
                  <a:lnTo>
                    <a:pt x="847986" y="0"/>
                  </a:lnTo>
                  <a:cubicBezTo>
                    <a:pt x="897043" y="0"/>
                    <a:pt x="936812" y="39769"/>
                    <a:pt x="936812" y="88826"/>
                  </a:cubicBezTo>
                  <a:lnTo>
                    <a:pt x="936812" y="88826"/>
                  </a:lnTo>
                  <a:cubicBezTo>
                    <a:pt x="936812" y="112384"/>
                    <a:pt x="927454" y="134977"/>
                    <a:pt x="910796" y="151635"/>
                  </a:cubicBezTo>
                  <a:cubicBezTo>
                    <a:pt x="894137" y="168294"/>
                    <a:pt x="871544" y="177652"/>
                    <a:pt x="847986" y="177652"/>
                  </a:cubicBezTo>
                  <a:lnTo>
                    <a:pt x="88826" y="177652"/>
                  </a:lnTo>
                  <a:cubicBezTo>
                    <a:pt x="39769" y="177652"/>
                    <a:pt x="0" y="137883"/>
                    <a:pt x="0" y="88826"/>
                  </a:cubicBezTo>
                  <a:lnTo>
                    <a:pt x="0" y="88826"/>
                  </a:lnTo>
                  <a:cubicBezTo>
                    <a:pt x="0" y="39769"/>
                    <a:pt x="39769" y="0"/>
                    <a:pt x="88826" y="0"/>
                  </a:cubicBezTo>
                  <a:close/>
                </a:path>
              </a:pathLst>
            </a:custGeom>
            <a:solidFill>
              <a:srgbClr val="F7B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11"/>
            <p:cNvSpPr txBox="1"/>
            <p:nvPr/>
          </p:nvSpPr>
          <p:spPr>
            <a:xfrm>
              <a:off x="2" y="1457"/>
              <a:ext cx="936900" cy="17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Kodchasan"/>
                  <a:ea typeface="Kodchasan"/>
                  <a:cs typeface="Kodchasan"/>
                  <a:sym typeface="Kodchasan"/>
                </a:rPr>
                <a:t>Teacher’s name</a:t>
              </a:r>
              <a:endParaRPr/>
            </a:p>
          </p:txBody>
        </p:sp>
      </p:grpSp>
      <p:sp>
        <p:nvSpPr>
          <p:cNvPr id="93" name="Google Shape;93;p11"/>
          <p:cNvSpPr txBox="1"/>
          <p:nvPr/>
        </p:nvSpPr>
        <p:spPr>
          <a:xfrm>
            <a:off x="3638429" y="617140"/>
            <a:ext cx="11011142" cy="2332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771" u="none" cap="none" strike="noStrike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Bullying</a:t>
            </a:r>
            <a:endParaRPr/>
          </a:p>
        </p:txBody>
      </p:sp>
      <p:sp>
        <p:nvSpPr>
          <p:cNvPr id="94" name="Google Shape;94;p11"/>
          <p:cNvSpPr txBox="1"/>
          <p:nvPr/>
        </p:nvSpPr>
        <p:spPr>
          <a:xfrm>
            <a:off x="3642614" y="6099673"/>
            <a:ext cx="11002771" cy="23304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771" u="none" cap="none" strike="noStrike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Prevention</a:t>
            </a:r>
            <a:endParaRPr/>
          </a:p>
        </p:txBody>
      </p:sp>
      <p:grpSp>
        <p:nvGrpSpPr>
          <p:cNvPr id="95" name="Google Shape;95;p11"/>
          <p:cNvGrpSpPr/>
          <p:nvPr/>
        </p:nvGrpSpPr>
        <p:grpSpPr>
          <a:xfrm>
            <a:off x="9384650" y="8923809"/>
            <a:ext cx="3557293" cy="674729"/>
            <a:chOff x="0" y="0"/>
            <a:chExt cx="936900" cy="177707"/>
          </a:xfrm>
        </p:grpSpPr>
        <p:sp>
          <p:nvSpPr>
            <p:cNvPr id="96" name="Google Shape;96;p11"/>
            <p:cNvSpPr/>
            <p:nvPr/>
          </p:nvSpPr>
          <p:spPr>
            <a:xfrm>
              <a:off x="0" y="0"/>
              <a:ext cx="936812" cy="177652"/>
            </a:xfrm>
            <a:custGeom>
              <a:rect b="b" l="l" r="r" t="t"/>
              <a:pathLst>
                <a:path extrusionOk="0" h="177652" w="936812">
                  <a:moveTo>
                    <a:pt x="88826" y="0"/>
                  </a:moveTo>
                  <a:lnTo>
                    <a:pt x="847986" y="0"/>
                  </a:lnTo>
                  <a:cubicBezTo>
                    <a:pt x="897043" y="0"/>
                    <a:pt x="936812" y="39769"/>
                    <a:pt x="936812" y="88826"/>
                  </a:cubicBezTo>
                  <a:lnTo>
                    <a:pt x="936812" y="88826"/>
                  </a:lnTo>
                  <a:cubicBezTo>
                    <a:pt x="936812" y="112384"/>
                    <a:pt x="927454" y="134977"/>
                    <a:pt x="910796" y="151635"/>
                  </a:cubicBezTo>
                  <a:cubicBezTo>
                    <a:pt x="894137" y="168294"/>
                    <a:pt x="871544" y="177652"/>
                    <a:pt x="847986" y="177652"/>
                  </a:cubicBezTo>
                  <a:lnTo>
                    <a:pt x="88826" y="177652"/>
                  </a:lnTo>
                  <a:cubicBezTo>
                    <a:pt x="39769" y="177652"/>
                    <a:pt x="0" y="137883"/>
                    <a:pt x="0" y="88826"/>
                  </a:cubicBezTo>
                  <a:lnTo>
                    <a:pt x="0" y="88826"/>
                  </a:lnTo>
                  <a:cubicBezTo>
                    <a:pt x="0" y="39769"/>
                    <a:pt x="39769" y="0"/>
                    <a:pt x="88826" y="0"/>
                  </a:cubicBezTo>
                  <a:close/>
                </a:path>
              </a:pathLst>
            </a:custGeom>
            <a:solidFill>
              <a:srgbClr val="FAEB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11"/>
            <p:cNvSpPr txBox="1"/>
            <p:nvPr/>
          </p:nvSpPr>
          <p:spPr>
            <a:xfrm>
              <a:off x="0" y="19607"/>
              <a:ext cx="936900" cy="15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Kodchasan"/>
                  <a:ea typeface="Kodchasan"/>
                  <a:cs typeface="Kodchasan"/>
                  <a:sym typeface="Kodchasan"/>
                </a:rPr>
                <a:t>Grade Level</a:t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FAFF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0"/>
          <p:cNvSpPr/>
          <p:nvPr/>
        </p:nvSpPr>
        <p:spPr>
          <a:xfrm>
            <a:off x="1935444" y="2463403"/>
            <a:ext cx="5409729" cy="5402966"/>
          </a:xfrm>
          <a:custGeom>
            <a:rect b="b" l="l" r="r" t="t"/>
            <a:pathLst>
              <a:path extrusionOk="0" h="5402966" w="5409729">
                <a:moveTo>
                  <a:pt x="0" y="0"/>
                </a:moveTo>
                <a:lnTo>
                  <a:pt x="5409729" y="0"/>
                </a:lnTo>
                <a:lnTo>
                  <a:pt x="5409729" y="5402966"/>
                </a:lnTo>
                <a:lnTo>
                  <a:pt x="0" y="54029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4" name="Google Shape;244;p20"/>
          <p:cNvSpPr txBox="1"/>
          <p:nvPr/>
        </p:nvSpPr>
        <p:spPr>
          <a:xfrm>
            <a:off x="804408" y="917014"/>
            <a:ext cx="7671900" cy="18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From a bystander</a:t>
            </a:r>
            <a:endParaRPr/>
          </a:p>
        </p:txBody>
      </p:sp>
      <p:grpSp>
        <p:nvGrpSpPr>
          <p:cNvPr id="245" name="Google Shape;245;p20"/>
          <p:cNvGrpSpPr/>
          <p:nvPr/>
        </p:nvGrpSpPr>
        <p:grpSpPr>
          <a:xfrm>
            <a:off x="9872325" y="1028700"/>
            <a:ext cx="7386985" cy="2655722"/>
            <a:chOff x="-2" y="0"/>
            <a:chExt cx="2029800" cy="729741"/>
          </a:xfrm>
        </p:grpSpPr>
        <p:sp>
          <p:nvSpPr>
            <p:cNvPr id="246" name="Google Shape;246;p20"/>
            <p:cNvSpPr/>
            <p:nvPr/>
          </p:nvSpPr>
          <p:spPr>
            <a:xfrm>
              <a:off x="0" y="0"/>
              <a:ext cx="2029795" cy="729741"/>
            </a:xfrm>
            <a:custGeom>
              <a:rect b="b" l="l" r="r" t="t"/>
              <a:pathLst>
                <a:path extrusionOk="0" h="729741" w="2029795">
                  <a:moveTo>
                    <a:pt x="20961" y="0"/>
                  </a:moveTo>
                  <a:lnTo>
                    <a:pt x="2008834" y="0"/>
                  </a:lnTo>
                  <a:cubicBezTo>
                    <a:pt x="2020410" y="0"/>
                    <a:pt x="2029795" y="9385"/>
                    <a:pt x="2029795" y="20961"/>
                  </a:cubicBezTo>
                  <a:lnTo>
                    <a:pt x="2029795" y="708780"/>
                  </a:lnTo>
                  <a:cubicBezTo>
                    <a:pt x="2029795" y="720356"/>
                    <a:pt x="2020410" y="729741"/>
                    <a:pt x="2008834" y="729741"/>
                  </a:cubicBezTo>
                  <a:lnTo>
                    <a:pt x="20961" y="729741"/>
                  </a:lnTo>
                  <a:cubicBezTo>
                    <a:pt x="15402" y="729741"/>
                    <a:pt x="10070" y="727532"/>
                    <a:pt x="6139" y="723601"/>
                  </a:cubicBezTo>
                  <a:cubicBezTo>
                    <a:pt x="2208" y="719671"/>
                    <a:pt x="0" y="714339"/>
                    <a:pt x="0" y="708780"/>
                  </a:cubicBezTo>
                  <a:lnTo>
                    <a:pt x="0" y="20961"/>
                  </a:lnTo>
                  <a:cubicBezTo>
                    <a:pt x="0" y="9385"/>
                    <a:pt x="9385" y="0"/>
                    <a:pt x="20961" y="0"/>
                  </a:cubicBezTo>
                  <a:close/>
                </a:path>
              </a:pathLst>
            </a:custGeom>
            <a:solidFill>
              <a:srgbClr val="99E4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20"/>
            <p:cNvSpPr txBox="1"/>
            <p:nvPr/>
          </p:nvSpPr>
          <p:spPr>
            <a:xfrm>
              <a:off x="-2" y="0"/>
              <a:ext cx="2029800" cy="72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000000"/>
                  </a:solidFill>
                  <a:latin typeface="Kodchasan"/>
                  <a:ea typeface="Kodchasan"/>
                  <a:cs typeface="Kodchasan"/>
                  <a:sym typeface="Kodchasan"/>
                </a:rPr>
                <a:t>Reach out to the person being bullied</a:t>
              </a:r>
              <a:endParaRPr/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2400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Kodchasan"/>
                  <a:ea typeface="Kodchasan"/>
                  <a:cs typeface="Kodchasan"/>
                  <a:sym typeface="Kodchasan"/>
                </a:rPr>
                <a:t>Explain why this action matters and how it can be done safely.</a:t>
              </a:r>
              <a:endParaRPr/>
            </a:p>
          </p:txBody>
        </p:sp>
      </p:grpSp>
      <p:grpSp>
        <p:nvGrpSpPr>
          <p:cNvPr id="248" name="Google Shape;248;p20"/>
          <p:cNvGrpSpPr/>
          <p:nvPr/>
        </p:nvGrpSpPr>
        <p:grpSpPr>
          <a:xfrm>
            <a:off x="9872325" y="3890090"/>
            <a:ext cx="7386985" cy="2549591"/>
            <a:chOff x="-2" y="0"/>
            <a:chExt cx="2029800" cy="700578"/>
          </a:xfrm>
        </p:grpSpPr>
        <p:sp>
          <p:nvSpPr>
            <p:cNvPr id="249" name="Google Shape;249;p20"/>
            <p:cNvSpPr/>
            <p:nvPr/>
          </p:nvSpPr>
          <p:spPr>
            <a:xfrm>
              <a:off x="0" y="0"/>
              <a:ext cx="2029795" cy="700578"/>
            </a:xfrm>
            <a:custGeom>
              <a:rect b="b" l="l" r="r" t="t"/>
              <a:pathLst>
                <a:path extrusionOk="0" h="700578" w="2029795">
                  <a:moveTo>
                    <a:pt x="20961" y="0"/>
                  </a:moveTo>
                  <a:lnTo>
                    <a:pt x="2008834" y="0"/>
                  </a:lnTo>
                  <a:cubicBezTo>
                    <a:pt x="2020410" y="0"/>
                    <a:pt x="2029795" y="9385"/>
                    <a:pt x="2029795" y="20961"/>
                  </a:cubicBezTo>
                  <a:lnTo>
                    <a:pt x="2029795" y="679617"/>
                  </a:lnTo>
                  <a:cubicBezTo>
                    <a:pt x="2029795" y="685176"/>
                    <a:pt x="2027586" y="690508"/>
                    <a:pt x="2023655" y="694439"/>
                  </a:cubicBezTo>
                  <a:cubicBezTo>
                    <a:pt x="2019724" y="698370"/>
                    <a:pt x="2014393" y="700578"/>
                    <a:pt x="2008834" y="700578"/>
                  </a:cubicBezTo>
                  <a:lnTo>
                    <a:pt x="20961" y="700578"/>
                  </a:lnTo>
                  <a:cubicBezTo>
                    <a:pt x="9385" y="700578"/>
                    <a:pt x="0" y="691193"/>
                    <a:pt x="0" y="679617"/>
                  </a:cubicBezTo>
                  <a:lnTo>
                    <a:pt x="0" y="20961"/>
                  </a:lnTo>
                  <a:cubicBezTo>
                    <a:pt x="0" y="9385"/>
                    <a:pt x="9385" y="0"/>
                    <a:pt x="20961" y="0"/>
                  </a:cubicBezTo>
                  <a:close/>
                </a:path>
              </a:pathLst>
            </a:custGeom>
            <a:solidFill>
              <a:srgbClr val="F7B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20"/>
            <p:cNvSpPr txBox="1"/>
            <p:nvPr/>
          </p:nvSpPr>
          <p:spPr>
            <a:xfrm>
              <a:off x="-2" y="3"/>
              <a:ext cx="2029800" cy="70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000000"/>
                  </a:solidFill>
                  <a:latin typeface="Kodchasan"/>
                  <a:ea typeface="Kodchasan"/>
                  <a:cs typeface="Kodchasan"/>
                  <a:sym typeface="Kodchasan"/>
                </a:rPr>
                <a:t>Speak up about the bullying</a:t>
              </a:r>
              <a:endParaRPr/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2400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Kodchasan"/>
                  <a:ea typeface="Kodchasan"/>
                  <a:cs typeface="Kodchasan"/>
                  <a:sym typeface="Kodchasan"/>
                </a:rPr>
                <a:t>Explain why this action matters and how it can be done safely.</a:t>
              </a:r>
              <a:endParaRPr/>
            </a:p>
          </p:txBody>
        </p:sp>
      </p:grpSp>
      <p:grpSp>
        <p:nvGrpSpPr>
          <p:cNvPr id="251" name="Google Shape;251;p20"/>
          <p:cNvGrpSpPr/>
          <p:nvPr/>
        </p:nvGrpSpPr>
        <p:grpSpPr>
          <a:xfrm>
            <a:off x="9872325" y="6708709"/>
            <a:ext cx="7386985" cy="2549591"/>
            <a:chOff x="-2" y="0"/>
            <a:chExt cx="2029800" cy="700578"/>
          </a:xfrm>
        </p:grpSpPr>
        <p:sp>
          <p:nvSpPr>
            <p:cNvPr id="252" name="Google Shape;252;p20"/>
            <p:cNvSpPr/>
            <p:nvPr/>
          </p:nvSpPr>
          <p:spPr>
            <a:xfrm>
              <a:off x="0" y="0"/>
              <a:ext cx="2029795" cy="700578"/>
            </a:xfrm>
            <a:custGeom>
              <a:rect b="b" l="l" r="r" t="t"/>
              <a:pathLst>
                <a:path extrusionOk="0" h="700578" w="2029795">
                  <a:moveTo>
                    <a:pt x="20961" y="0"/>
                  </a:moveTo>
                  <a:lnTo>
                    <a:pt x="2008834" y="0"/>
                  </a:lnTo>
                  <a:cubicBezTo>
                    <a:pt x="2020410" y="0"/>
                    <a:pt x="2029795" y="9385"/>
                    <a:pt x="2029795" y="20961"/>
                  </a:cubicBezTo>
                  <a:lnTo>
                    <a:pt x="2029795" y="679617"/>
                  </a:lnTo>
                  <a:cubicBezTo>
                    <a:pt x="2029795" y="685176"/>
                    <a:pt x="2027586" y="690508"/>
                    <a:pt x="2023655" y="694439"/>
                  </a:cubicBezTo>
                  <a:cubicBezTo>
                    <a:pt x="2019724" y="698370"/>
                    <a:pt x="2014393" y="700578"/>
                    <a:pt x="2008834" y="700578"/>
                  </a:cubicBezTo>
                  <a:lnTo>
                    <a:pt x="20961" y="700578"/>
                  </a:lnTo>
                  <a:cubicBezTo>
                    <a:pt x="9385" y="700578"/>
                    <a:pt x="0" y="691193"/>
                    <a:pt x="0" y="679617"/>
                  </a:cubicBezTo>
                  <a:lnTo>
                    <a:pt x="0" y="20961"/>
                  </a:lnTo>
                  <a:cubicBezTo>
                    <a:pt x="0" y="9385"/>
                    <a:pt x="9385" y="0"/>
                    <a:pt x="20961" y="0"/>
                  </a:cubicBezTo>
                  <a:close/>
                </a:path>
              </a:pathLst>
            </a:custGeom>
            <a:solidFill>
              <a:srgbClr val="FAEB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20"/>
            <p:cNvSpPr txBox="1"/>
            <p:nvPr/>
          </p:nvSpPr>
          <p:spPr>
            <a:xfrm>
              <a:off x="-2" y="4"/>
              <a:ext cx="2029800" cy="70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000000"/>
                  </a:solidFill>
                  <a:latin typeface="Kodchasan"/>
                  <a:ea typeface="Kodchasan"/>
                  <a:cs typeface="Kodchasan"/>
                  <a:sym typeface="Kodchasan"/>
                </a:rPr>
                <a:t>Call in other support</a:t>
              </a:r>
              <a:endParaRPr/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2400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Kodchasan"/>
                  <a:ea typeface="Kodchasan"/>
                  <a:cs typeface="Kodchasan"/>
                  <a:sym typeface="Kodchasan"/>
                </a:rPr>
                <a:t>Explain why this action matters and how it can be done safely.</a:t>
              </a:r>
              <a:endParaRPr/>
            </a:p>
          </p:txBody>
        </p:sp>
      </p:grpSp>
      <p:sp>
        <p:nvSpPr>
          <p:cNvPr id="254" name="Google Shape;254;p20"/>
          <p:cNvSpPr txBox="1"/>
          <p:nvPr/>
        </p:nvSpPr>
        <p:spPr>
          <a:xfrm>
            <a:off x="1089030" y="7196707"/>
            <a:ext cx="7102500" cy="18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to an upstander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FE1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1"/>
          <p:cNvSpPr/>
          <p:nvPr/>
        </p:nvSpPr>
        <p:spPr>
          <a:xfrm>
            <a:off x="13943091" y="5628325"/>
            <a:ext cx="5729098" cy="5823734"/>
          </a:xfrm>
          <a:custGeom>
            <a:rect b="b" l="l" r="r" t="t"/>
            <a:pathLst>
              <a:path extrusionOk="0" h="5823734" w="5729098">
                <a:moveTo>
                  <a:pt x="0" y="0"/>
                </a:moveTo>
                <a:lnTo>
                  <a:pt x="5729098" y="0"/>
                </a:lnTo>
                <a:lnTo>
                  <a:pt x="5729098" y="5823733"/>
                </a:lnTo>
                <a:lnTo>
                  <a:pt x="0" y="58237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0" name="Google Shape;260;p21"/>
          <p:cNvSpPr/>
          <p:nvPr/>
        </p:nvSpPr>
        <p:spPr>
          <a:xfrm flipH="1">
            <a:off x="-453145" y="6010253"/>
            <a:ext cx="4623463" cy="5059877"/>
          </a:xfrm>
          <a:custGeom>
            <a:rect b="b" l="l" r="r" t="t"/>
            <a:pathLst>
              <a:path extrusionOk="0" h="5059877" w="4623463">
                <a:moveTo>
                  <a:pt x="4623463" y="0"/>
                </a:moveTo>
                <a:lnTo>
                  <a:pt x="0" y="0"/>
                </a:lnTo>
                <a:lnTo>
                  <a:pt x="0" y="5059877"/>
                </a:lnTo>
                <a:lnTo>
                  <a:pt x="4623463" y="5059877"/>
                </a:lnTo>
                <a:lnTo>
                  <a:pt x="4623463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1" name="Google Shape;261;p21"/>
          <p:cNvSpPr txBox="1"/>
          <p:nvPr/>
        </p:nvSpPr>
        <p:spPr>
          <a:xfrm>
            <a:off x="4491918" y="5106277"/>
            <a:ext cx="9304200" cy="14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20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rPr>
              <a:t>Use this slide to guide the class in creating a short anti-bullying pledge together. Let students sign it or decorate it as part of the activity.</a:t>
            </a:r>
            <a:endParaRPr/>
          </a:p>
        </p:txBody>
      </p:sp>
      <p:sp>
        <p:nvSpPr>
          <p:cNvPr id="262" name="Google Shape;262;p21"/>
          <p:cNvSpPr txBox="1"/>
          <p:nvPr/>
        </p:nvSpPr>
        <p:spPr>
          <a:xfrm>
            <a:off x="3396469" y="2065412"/>
            <a:ext cx="114951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Activity: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Class commitment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DFD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22"/>
          <p:cNvGrpSpPr/>
          <p:nvPr/>
        </p:nvGrpSpPr>
        <p:grpSpPr>
          <a:xfrm>
            <a:off x="1028700" y="4390526"/>
            <a:ext cx="7852517" cy="2185418"/>
            <a:chOff x="0" y="-3"/>
            <a:chExt cx="1886400" cy="525000"/>
          </a:xfrm>
        </p:grpSpPr>
        <p:sp>
          <p:nvSpPr>
            <p:cNvPr id="268" name="Google Shape;268;p22"/>
            <p:cNvSpPr/>
            <p:nvPr/>
          </p:nvSpPr>
          <p:spPr>
            <a:xfrm>
              <a:off x="0" y="0"/>
              <a:ext cx="1886260" cy="524971"/>
            </a:xfrm>
            <a:custGeom>
              <a:rect b="b" l="l" r="r" t="t"/>
              <a:pathLst>
                <a:path extrusionOk="0" h="524971" w="1886260">
                  <a:moveTo>
                    <a:pt x="19720" y="0"/>
                  </a:moveTo>
                  <a:lnTo>
                    <a:pt x="1866540" y="0"/>
                  </a:lnTo>
                  <a:cubicBezTo>
                    <a:pt x="1877431" y="0"/>
                    <a:pt x="1886260" y="8829"/>
                    <a:pt x="1886260" y="19720"/>
                  </a:cubicBezTo>
                  <a:lnTo>
                    <a:pt x="1886260" y="505251"/>
                  </a:lnTo>
                  <a:cubicBezTo>
                    <a:pt x="1886260" y="516142"/>
                    <a:pt x="1877431" y="524971"/>
                    <a:pt x="1866540" y="524971"/>
                  </a:cubicBezTo>
                  <a:lnTo>
                    <a:pt x="19720" y="524971"/>
                  </a:lnTo>
                  <a:cubicBezTo>
                    <a:pt x="8829" y="524971"/>
                    <a:pt x="0" y="516142"/>
                    <a:pt x="0" y="505251"/>
                  </a:cubicBezTo>
                  <a:lnTo>
                    <a:pt x="0" y="19720"/>
                  </a:lnTo>
                  <a:cubicBezTo>
                    <a:pt x="0" y="8829"/>
                    <a:pt x="8829" y="0"/>
                    <a:pt x="19720" y="0"/>
                  </a:cubicBezTo>
                  <a:close/>
                </a:path>
              </a:pathLst>
            </a:custGeom>
            <a:solidFill>
              <a:srgbClr val="E3B8F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22"/>
            <p:cNvSpPr txBox="1"/>
            <p:nvPr/>
          </p:nvSpPr>
          <p:spPr>
            <a:xfrm>
              <a:off x="0" y="-3"/>
              <a:ext cx="1886400" cy="52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000000"/>
                  </a:solidFill>
                  <a:latin typeface="Kodchasan"/>
                  <a:ea typeface="Kodchasan"/>
                  <a:cs typeface="Kodchasan"/>
                  <a:sym typeface="Kodchasan"/>
                </a:rPr>
                <a:t>What is bullying?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2399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99" u="none" cap="none" strike="noStrike">
                  <a:solidFill>
                    <a:srgbClr val="000000"/>
                  </a:solidFill>
                  <a:latin typeface="Kodchasan"/>
                  <a:ea typeface="Kodchasan"/>
                  <a:cs typeface="Kodchasan"/>
                  <a:sym typeface="Kodchasan"/>
                </a:rPr>
                <a:t>Define bullying and add one example.</a:t>
              </a:r>
              <a:endParaRPr/>
            </a:p>
          </p:txBody>
        </p:sp>
      </p:grpSp>
      <p:grpSp>
        <p:nvGrpSpPr>
          <p:cNvPr id="270" name="Google Shape;270;p22"/>
          <p:cNvGrpSpPr/>
          <p:nvPr/>
        </p:nvGrpSpPr>
        <p:grpSpPr>
          <a:xfrm>
            <a:off x="1028700" y="7073000"/>
            <a:ext cx="7852535" cy="2185846"/>
            <a:chOff x="0" y="0"/>
            <a:chExt cx="1886400" cy="525102"/>
          </a:xfrm>
        </p:grpSpPr>
        <p:sp>
          <p:nvSpPr>
            <p:cNvPr id="271" name="Google Shape;271;p22"/>
            <p:cNvSpPr/>
            <p:nvPr/>
          </p:nvSpPr>
          <p:spPr>
            <a:xfrm>
              <a:off x="0" y="0"/>
              <a:ext cx="1886260" cy="524971"/>
            </a:xfrm>
            <a:custGeom>
              <a:rect b="b" l="l" r="r" t="t"/>
              <a:pathLst>
                <a:path extrusionOk="0" h="524971" w="1886260">
                  <a:moveTo>
                    <a:pt x="19720" y="0"/>
                  </a:moveTo>
                  <a:lnTo>
                    <a:pt x="1866540" y="0"/>
                  </a:lnTo>
                  <a:cubicBezTo>
                    <a:pt x="1877431" y="0"/>
                    <a:pt x="1886260" y="8829"/>
                    <a:pt x="1886260" y="19720"/>
                  </a:cubicBezTo>
                  <a:lnTo>
                    <a:pt x="1886260" y="505251"/>
                  </a:lnTo>
                  <a:cubicBezTo>
                    <a:pt x="1886260" y="516142"/>
                    <a:pt x="1877431" y="524971"/>
                    <a:pt x="1866540" y="524971"/>
                  </a:cubicBezTo>
                  <a:lnTo>
                    <a:pt x="19720" y="524971"/>
                  </a:lnTo>
                  <a:cubicBezTo>
                    <a:pt x="8829" y="524971"/>
                    <a:pt x="0" y="516142"/>
                    <a:pt x="0" y="505251"/>
                  </a:cubicBezTo>
                  <a:lnTo>
                    <a:pt x="0" y="19720"/>
                  </a:lnTo>
                  <a:cubicBezTo>
                    <a:pt x="0" y="8829"/>
                    <a:pt x="8829" y="0"/>
                    <a:pt x="19720" y="0"/>
                  </a:cubicBezTo>
                  <a:close/>
                </a:path>
              </a:pathLst>
            </a:custGeom>
            <a:solidFill>
              <a:srgbClr val="F7B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22"/>
            <p:cNvSpPr txBox="1"/>
            <p:nvPr/>
          </p:nvSpPr>
          <p:spPr>
            <a:xfrm>
              <a:off x="0" y="102"/>
              <a:ext cx="1886400" cy="52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000000"/>
                  </a:solidFill>
                  <a:latin typeface="Kodchasan"/>
                  <a:ea typeface="Kodchasan"/>
                  <a:cs typeface="Kodchasan"/>
                  <a:sym typeface="Kodchasan"/>
                </a:rPr>
                <a:t>Types of bullying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2399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99" u="none" cap="none" strike="noStrike">
                  <a:solidFill>
                    <a:srgbClr val="000000"/>
                  </a:solidFill>
                  <a:latin typeface="Kodchasan"/>
                  <a:ea typeface="Kodchasan"/>
                  <a:cs typeface="Kodchasan"/>
                  <a:sym typeface="Kodchasan"/>
                </a:rPr>
                <a:t>List the main types and explain how bullying can come in different forms.</a:t>
              </a:r>
              <a:endParaRPr/>
            </a:p>
          </p:txBody>
        </p:sp>
      </p:grpSp>
      <p:sp>
        <p:nvSpPr>
          <p:cNvPr id="273" name="Google Shape;273;p22"/>
          <p:cNvSpPr/>
          <p:nvPr/>
        </p:nvSpPr>
        <p:spPr>
          <a:xfrm>
            <a:off x="12910766" y="849583"/>
            <a:ext cx="4348534" cy="4114800"/>
          </a:xfrm>
          <a:custGeom>
            <a:rect b="b" l="l" r="r" t="t"/>
            <a:pathLst>
              <a:path extrusionOk="0" h="4114800" w="4348534">
                <a:moveTo>
                  <a:pt x="0" y="0"/>
                </a:moveTo>
                <a:lnTo>
                  <a:pt x="4348534" y="0"/>
                </a:lnTo>
                <a:lnTo>
                  <a:pt x="43485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74" name="Google Shape;274;p22"/>
          <p:cNvGrpSpPr/>
          <p:nvPr/>
        </p:nvGrpSpPr>
        <p:grpSpPr>
          <a:xfrm>
            <a:off x="9407348" y="4390525"/>
            <a:ext cx="7852519" cy="2236626"/>
            <a:chOff x="0" y="-3"/>
            <a:chExt cx="1886400" cy="537302"/>
          </a:xfrm>
        </p:grpSpPr>
        <p:sp>
          <p:nvSpPr>
            <p:cNvPr id="275" name="Google Shape;275;p22"/>
            <p:cNvSpPr/>
            <p:nvPr/>
          </p:nvSpPr>
          <p:spPr>
            <a:xfrm>
              <a:off x="0" y="0"/>
              <a:ext cx="1886260" cy="537299"/>
            </a:xfrm>
            <a:custGeom>
              <a:rect b="b" l="l" r="r" t="t"/>
              <a:pathLst>
                <a:path extrusionOk="0" h="537299" w="1886260">
                  <a:moveTo>
                    <a:pt x="19720" y="0"/>
                  </a:moveTo>
                  <a:lnTo>
                    <a:pt x="1866540" y="0"/>
                  </a:lnTo>
                  <a:cubicBezTo>
                    <a:pt x="1877431" y="0"/>
                    <a:pt x="1886260" y="8829"/>
                    <a:pt x="1886260" y="19720"/>
                  </a:cubicBezTo>
                  <a:lnTo>
                    <a:pt x="1886260" y="517580"/>
                  </a:lnTo>
                  <a:cubicBezTo>
                    <a:pt x="1886260" y="528471"/>
                    <a:pt x="1877431" y="537299"/>
                    <a:pt x="1866540" y="537299"/>
                  </a:cubicBezTo>
                  <a:lnTo>
                    <a:pt x="19720" y="537299"/>
                  </a:lnTo>
                  <a:cubicBezTo>
                    <a:pt x="8829" y="537299"/>
                    <a:pt x="0" y="528471"/>
                    <a:pt x="0" y="517580"/>
                  </a:cubicBezTo>
                  <a:lnTo>
                    <a:pt x="0" y="19720"/>
                  </a:lnTo>
                  <a:cubicBezTo>
                    <a:pt x="0" y="8829"/>
                    <a:pt x="8829" y="0"/>
                    <a:pt x="19720" y="0"/>
                  </a:cubicBezTo>
                  <a:close/>
                </a:path>
              </a:pathLst>
            </a:custGeom>
            <a:solidFill>
              <a:srgbClr val="FAEB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22"/>
            <p:cNvSpPr txBox="1"/>
            <p:nvPr/>
          </p:nvSpPr>
          <p:spPr>
            <a:xfrm>
              <a:off x="0" y="-3"/>
              <a:ext cx="1886400" cy="53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000000"/>
                  </a:solidFill>
                  <a:latin typeface="Kodchasan"/>
                  <a:ea typeface="Kodchasan"/>
                  <a:cs typeface="Kodchasan"/>
                  <a:sym typeface="Kodchasan"/>
                </a:rPr>
                <a:t>What is cyberbullying?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2399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99" u="none" cap="none" strike="noStrike">
                  <a:solidFill>
                    <a:srgbClr val="000000"/>
                  </a:solidFill>
                  <a:latin typeface="Kodchasan"/>
                  <a:ea typeface="Kodchasan"/>
                  <a:cs typeface="Kodchasan"/>
                  <a:sym typeface="Kodchasan"/>
                </a:rPr>
                <a:t>Explain how bullying can happen online and its negative impacts.</a:t>
              </a:r>
              <a:endParaRPr/>
            </a:p>
          </p:txBody>
        </p:sp>
      </p:grpSp>
      <p:grpSp>
        <p:nvGrpSpPr>
          <p:cNvPr id="277" name="Google Shape;277;p22"/>
          <p:cNvGrpSpPr/>
          <p:nvPr/>
        </p:nvGrpSpPr>
        <p:grpSpPr>
          <a:xfrm>
            <a:off x="9407348" y="7073000"/>
            <a:ext cx="7852537" cy="2185421"/>
            <a:chOff x="0" y="0"/>
            <a:chExt cx="1886400" cy="525000"/>
          </a:xfrm>
        </p:grpSpPr>
        <p:sp>
          <p:nvSpPr>
            <p:cNvPr id="278" name="Google Shape;278;p22"/>
            <p:cNvSpPr/>
            <p:nvPr/>
          </p:nvSpPr>
          <p:spPr>
            <a:xfrm>
              <a:off x="0" y="0"/>
              <a:ext cx="1886260" cy="524971"/>
            </a:xfrm>
            <a:custGeom>
              <a:rect b="b" l="l" r="r" t="t"/>
              <a:pathLst>
                <a:path extrusionOk="0" h="524971" w="1886260">
                  <a:moveTo>
                    <a:pt x="19720" y="0"/>
                  </a:moveTo>
                  <a:lnTo>
                    <a:pt x="1866540" y="0"/>
                  </a:lnTo>
                  <a:cubicBezTo>
                    <a:pt x="1877431" y="0"/>
                    <a:pt x="1886260" y="8829"/>
                    <a:pt x="1886260" y="19720"/>
                  </a:cubicBezTo>
                  <a:lnTo>
                    <a:pt x="1886260" y="505251"/>
                  </a:lnTo>
                  <a:cubicBezTo>
                    <a:pt x="1886260" y="516142"/>
                    <a:pt x="1877431" y="524971"/>
                    <a:pt x="1866540" y="524971"/>
                  </a:cubicBezTo>
                  <a:lnTo>
                    <a:pt x="19720" y="524971"/>
                  </a:lnTo>
                  <a:cubicBezTo>
                    <a:pt x="8829" y="524971"/>
                    <a:pt x="0" y="516142"/>
                    <a:pt x="0" y="505251"/>
                  </a:cubicBezTo>
                  <a:lnTo>
                    <a:pt x="0" y="19720"/>
                  </a:lnTo>
                  <a:cubicBezTo>
                    <a:pt x="0" y="8829"/>
                    <a:pt x="8829" y="0"/>
                    <a:pt x="19720" y="0"/>
                  </a:cubicBezTo>
                  <a:close/>
                </a:path>
              </a:pathLst>
            </a:custGeom>
            <a:solidFill>
              <a:srgbClr val="B0EFB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22"/>
            <p:cNvSpPr txBox="1"/>
            <p:nvPr/>
          </p:nvSpPr>
          <p:spPr>
            <a:xfrm>
              <a:off x="0" y="0"/>
              <a:ext cx="1886400" cy="52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99" u="none" cap="none" strike="noStrike">
                  <a:solidFill>
                    <a:srgbClr val="000000"/>
                  </a:solidFill>
                  <a:latin typeface="Kodchasan"/>
                  <a:ea typeface="Kodchasan"/>
                  <a:cs typeface="Kodchasan"/>
                  <a:sym typeface="Kodchasan"/>
                </a:rPr>
                <a:t>How to be an upstander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2399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99" u="none" cap="none" strike="noStrike">
                  <a:solidFill>
                    <a:srgbClr val="000000"/>
                  </a:solidFill>
                  <a:latin typeface="Kodchasan"/>
                  <a:ea typeface="Kodchasan"/>
                  <a:cs typeface="Kodchasan"/>
                  <a:sym typeface="Kodchasan"/>
                </a:rPr>
                <a:t>List ways students can help someone being bullied.</a:t>
              </a:r>
              <a:endParaRPr/>
            </a:p>
          </p:txBody>
        </p:sp>
      </p:grpSp>
      <p:sp>
        <p:nvSpPr>
          <p:cNvPr id="280" name="Google Shape;280;p22"/>
          <p:cNvSpPr txBox="1"/>
          <p:nvPr/>
        </p:nvSpPr>
        <p:spPr>
          <a:xfrm>
            <a:off x="1028700" y="1563068"/>
            <a:ext cx="7851952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Review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23"/>
          <p:cNvPicPr preferRelativeResize="0"/>
          <p:nvPr/>
        </p:nvPicPr>
        <p:blipFill rotWithShape="1">
          <a:blip r:embed="rId3">
            <a:alphaModFix amt="90000"/>
          </a:blip>
          <a:srcRect b="29148" l="0" r="0" t="33373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3"/>
          <p:cNvSpPr txBox="1"/>
          <p:nvPr/>
        </p:nvSpPr>
        <p:spPr>
          <a:xfrm>
            <a:off x="12508130" y="8635365"/>
            <a:ext cx="4751170" cy="6229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Kodchasan"/>
                <a:ea typeface="Kodchasan"/>
                <a:cs typeface="Kodchasan"/>
                <a:sym typeface="Kodchasan"/>
              </a:rPr>
              <a:t>— Aesop</a:t>
            </a:r>
            <a:endParaRPr/>
          </a:p>
        </p:txBody>
      </p:sp>
      <p:sp>
        <p:nvSpPr>
          <p:cNvPr id="287" name="Google Shape;287;p23"/>
          <p:cNvSpPr txBox="1"/>
          <p:nvPr/>
        </p:nvSpPr>
        <p:spPr>
          <a:xfrm>
            <a:off x="1028700" y="5600700"/>
            <a:ext cx="112638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“No act of kindness, no matter how small, is ever wasted.”</a:t>
            </a:r>
            <a:endParaRPr/>
          </a:p>
        </p:txBody>
      </p:sp>
      <p:sp>
        <p:nvSpPr>
          <p:cNvPr id="288" name="Google Shape;288;p23"/>
          <p:cNvSpPr/>
          <p:nvPr/>
        </p:nvSpPr>
        <p:spPr>
          <a:xfrm>
            <a:off x="9334500" y="-1392499"/>
            <a:ext cx="3352059" cy="2828300"/>
          </a:xfrm>
          <a:custGeom>
            <a:rect b="b" l="l" r="r" t="t"/>
            <a:pathLst>
              <a:path extrusionOk="0" h="2828300" w="3352059">
                <a:moveTo>
                  <a:pt x="0" y="0"/>
                </a:moveTo>
                <a:lnTo>
                  <a:pt x="3352059" y="0"/>
                </a:lnTo>
                <a:lnTo>
                  <a:pt x="3352059" y="2828300"/>
                </a:lnTo>
                <a:lnTo>
                  <a:pt x="0" y="2828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9" name="Google Shape;289;p23"/>
          <p:cNvSpPr/>
          <p:nvPr/>
        </p:nvSpPr>
        <p:spPr>
          <a:xfrm>
            <a:off x="16991120" y="4138315"/>
            <a:ext cx="2593760" cy="2667105"/>
          </a:xfrm>
          <a:custGeom>
            <a:rect b="b" l="l" r="r" t="t"/>
            <a:pathLst>
              <a:path extrusionOk="0" h="2667105" w="2593760">
                <a:moveTo>
                  <a:pt x="0" y="0"/>
                </a:moveTo>
                <a:lnTo>
                  <a:pt x="2593760" y="0"/>
                </a:lnTo>
                <a:lnTo>
                  <a:pt x="2593760" y="2667105"/>
                </a:lnTo>
                <a:lnTo>
                  <a:pt x="0" y="26671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0" name="Google Shape;290;p23"/>
          <p:cNvSpPr/>
          <p:nvPr/>
        </p:nvSpPr>
        <p:spPr>
          <a:xfrm>
            <a:off x="-1236837" y="2854865"/>
            <a:ext cx="2473674" cy="2288635"/>
          </a:xfrm>
          <a:custGeom>
            <a:rect b="b" l="l" r="r" t="t"/>
            <a:pathLst>
              <a:path extrusionOk="0" h="2288635" w="2473674">
                <a:moveTo>
                  <a:pt x="0" y="0"/>
                </a:moveTo>
                <a:lnTo>
                  <a:pt x="2473674" y="0"/>
                </a:lnTo>
                <a:lnTo>
                  <a:pt x="2473674" y="2288635"/>
                </a:lnTo>
                <a:lnTo>
                  <a:pt x="0" y="22886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FAFF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oogle Shape;295;p24"/>
          <p:cNvGrpSpPr/>
          <p:nvPr/>
        </p:nvGrpSpPr>
        <p:grpSpPr>
          <a:xfrm>
            <a:off x="714865" y="2192041"/>
            <a:ext cx="5097641" cy="7508818"/>
            <a:chOff x="0" y="-28575"/>
            <a:chExt cx="1342589" cy="1977631"/>
          </a:xfrm>
        </p:grpSpPr>
        <p:sp>
          <p:nvSpPr>
            <p:cNvPr id="296" name="Google Shape;296;p24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0375" y="0"/>
                  </a:moveTo>
                  <a:lnTo>
                    <a:pt x="1312214" y="0"/>
                  </a:lnTo>
                  <a:cubicBezTo>
                    <a:pt x="1320270" y="0"/>
                    <a:pt x="1327996" y="3200"/>
                    <a:pt x="1333692" y="8896"/>
                  </a:cubicBezTo>
                  <a:cubicBezTo>
                    <a:pt x="1339388" y="14593"/>
                    <a:pt x="1342589" y="22319"/>
                    <a:pt x="1342589" y="30375"/>
                  </a:cubicBezTo>
                  <a:lnTo>
                    <a:pt x="1342589" y="1918682"/>
                  </a:lnTo>
                  <a:cubicBezTo>
                    <a:pt x="1342589" y="1935457"/>
                    <a:pt x="1328989" y="1949056"/>
                    <a:pt x="1312214" y="1949056"/>
                  </a:cubicBezTo>
                  <a:lnTo>
                    <a:pt x="30375" y="1949056"/>
                  </a:lnTo>
                  <a:cubicBezTo>
                    <a:pt x="22319" y="1949056"/>
                    <a:pt x="14593" y="1945856"/>
                    <a:pt x="8896" y="1940159"/>
                  </a:cubicBezTo>
                  <a:cubicBezTo>
                    <a:pt x="3200" y="1934463"/>
                    <a:pt x="0" y="1926737"/>
                    <a:pt x="0" y="1918682"/>
                  </a:cubicBezTo>
                  <a:lnTo>
                    <a:pt x="0" y="30375"/>
                  </a:lnTo>
                  <a:cubicBezTo>
                    <a:pt x="0" y="13599"/>
                    <a:pt x="13599" y="0"/>
                    <a:pt x="30375" y="0"/>
                  </a:cubicBezTo>
                  <a:close/>
                </a:path>
              </a:pathLst>
            </a:custGeom>
            <a:solidFill>
              <a:srgbClr val="99E4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24"/>
            <p:cNvSpPr txBox="1"/>
            <p:nvPr/>
          </p:nvSpPr>
          <p:spPr>
            <a:xfrm>
              <a:off x="0" y="-28575"/>
              <a:ext cx="1342589" cy="1977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8" name="Google Shape;298;p24"/>
          <p:cNvGrpSpPr/>
          <p:nvPr/>
        </p:nvGrpSpPr>
        <p:grpSpPr>
          <a:xfrm>
            <a:off x="6060156" y="2192041"/>
            <a:ext cx="11512980" cy="7508818"/>
            <a:chOff x="0" y="-28575"/>
            <a:chExt cx="3032225" cy="1977631"/>
          </a:xfrm>
        </p:grpSpPr>
        <p:sp>
          <p:nvSpPr>
            <p:cNvPr id="299" name="Google Shape;299;p24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3449" y="0"/>
                  </a:moveTo>
                  <a:lnTo>
                    <a:pt x="3018776" y="0"/>
                  </a:lnTo>
                  <a:cubicBezTo>
                    <a:pt x="3022343" y="0"/>
                    <a:pt x="3025764" y="1417"/>
                    <a:pt x="3028286" y="3939"/>
                  </a:cubicBezTo>
                  <a:cubicBezTo>
                    <a:pt x="3030808" y="6461"/>
                    <a:pt x="3032225" y="9882"/>
                    <a:pt x="3032225" y="13449"/>
                  </a:cubicBezTo>
                  <a:lnTo>
                    <a:pt x="3032225" y="1935607"/>
                  </a:lnTo>
                  <a:cubicBezTo>
                    <a:pt x="3032225" y="1939174"/>
                    <a:pt x="3030808" y="1942595"/>
                    <a:pt x="3028286" y="1945117"/>
                  </a:cubicBezTo>
                  <a:cubicBezTo>
                    <a:pt x="3025764" y="1947639"/>
                    <a:pt x="3022343" y="1949056"/>
                    <a:pt x="3018776" y="1949056"/>
                  </a:cubicBezTo>
                  <a:lnTo>
                    <a:pt x="13449" y="1949056"/>
                  </a:lnTo>
                  <a:cubicBezTo>
                    <a:pt x="9882" y="1949056"/>
                    <a:pt x="6461" y="1947639"/>
                    <a:pt x="3939" y="1945117"/>
                  </a:cubicBezTo>
                  <a:cubicBezTo>
                    <a:pt x="1417" y="1942595"/>
                    <a:pt x="0" y="1939174"/>
                    <a:pt x="0" y="1935607"/>
                  </a:cubicBezTo>
                  <a:lnTo>
                    <a:pt x="0" y="13449"/>
                  </a:lnTo>
                  <a:cubicBezTo>
                    <a:pt x="0" y="9882"/>
                    <a:pt x="1417" y="6461"/>
                    <a:pt x="3939" y="3939"/>
                  </a:cubicBezTo>
                  <a:cubicBezTo>
                    <a:pt x="6461" y="1417"/>
                    <a:pt x="9882" y="0"/>
                    <a:pt x="13449" y="0"/>
                  </a:cubicBezTo>
                  <a:close/>
                </a:path>
              </a:pathLst>
            </a:custGeom>
            <a:solidFill>
              <a:srgbClr val="99E4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24"/>
            <p:cNvSpPr txBox="1"/>
            <p:nvPr/>
          </p:nvSpPr>
          <p:spPr>
            <a:xfrm>
              <a:off x="0" y="-28575"/>
              <a:ext cx="3032225" cy="1977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1" name="Google Shape;301;p24"/>
          <p:cNvGrpSpPr/>
          <p:nvPr/>
        </p:nvGrpSpPr>
        <p:grpSpPr>
          <a:xfrm>
            <a:off x="1104558" y="2532016"/>
            <a:ext cx="4318255" cy="697862"/>
            <a:chOff x="0" y="0"/>
            <a:chExt cx="1137318" cy="183799"/>
          </a:xfrm>
        </p:grpSpPr>
        <p:sp>
          <p:nvSpPr>
            <p:cNvPr id="302" name="Google Shape;302;p24"/>
            <p:cNvSpPr/>
            <p:nvPr/>
          </p:nvSpPr>
          <p:spPr>
            <a:xfrm>
              <a:off x="0" y="0"/>
              <a:ext cx="1137318" cy="183799"/>
            </a:xfrm>
            <a:custGeom>
              <a:rect b="b" l="l" r="r" t="t"/>
              <a:pathLst>
                <a:path extrusionOk="0" h="183799" w="1137318">
                  <a:moveTo>
                    <a:pt x="35857" y="0"/>
                  </a:moveTo>
                  <a:lnTo>
                    <a:pt x="1101462" y="0"/>
                  </a:lnTo>
                  <a:cubicBezTo>
                    <a:pt x="1121265" y="0"/>
                    <a:pt x="1137318" y="16054"/>
                    <a:pt x="1137318" y="35857"/>
                  </a:cubicBezTo>
                  <a:lnTo>
                    <a:pt x="1137318" y="147942"/>
                  </a:lnTo>
                  <a:cubicBezTo>
                    <a:pt x="1137318" y="157452"/>
                    <a:pt x="1133540" y="166573"/>
                    <a:pt x="1126816" y="173297"/>
                  </a:cubicBezTo>
                  <a:cubicBezTo>
                    <a:pt x="1120092" y="180021"/>
                    <a:pt x="1110971" y="183799"/>
                    <a:pt x="1101462" y="183799"/>
                  </a:cubicBezTo>
                  <a:lnTo>
                    <a:pt x="35857" y="183799"/>
                  </a:lnTo>
                  <a:cubicBezTo>
                    <a:pt x="26347" y="183799"/>
                    <a:pt x="17227" y="180021"/>
                    <a:pt x="10502" y="173297"/>
                  </a:cubicBezTo>
                  <a:cubicBezTo>
                    <a:pt x="3778" y="166573"/>
                    <a:pt x="0" y="157452"/>
                    <a:pt x="0" y="147942"/>
                  </a:cubicBezTo>
                  <a:lnTo>
                    <a:pt x="0" y="35857"/>
                  </a:lnTo>
                  <a:cubicBezTo>
                    <a:pt x="0" y="26347"/>
                    <a:pt x="3778" y="17227"/>
                    <a:pt x="10502" y="10502"/>
                  </a:cubicBezTo>
                  <a:cubicBezTo>
                    <a:pt x="17227" y="3778"/>
                    <a:pt x="26347" y="0"/>
                    <a:pt x="358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24"/>
            <p:cNvSpPr txBox="1"/>
            <p:nvPr/>
          </p:nvSpPr>
          <p:spPr>
            <a:xfrm>
              <a:off x="0" y="0"/>
              <a:ext cx="1137318" cy="1837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FFFFFF"/>
                  </a:solidFill>
                  <a:latin typeface="Kodchasan"/>
                  <a:ea typeface="Kodchasan"/>
                  <a:cs typeface="Kodchasan"/>
                  <a:sym typeface="Kodchasan"/>
                </a:rPr>
                <a:t>Fonts</a:t>
              </a:r>
              <a:endParaRPr/>
            </a:p>
          </p:txBody>
        </p:sp>
      </p:grpSp>
      <p:grpSp>
        <p:nvGrpSpPr>
          <p:cNvPr id="304" name="Google Shape;304;p24"/>
          <p:cNvGrpSpPr/>
          <p:nvPr/>
        </p:nvGrpSpPr>
        <p:grpSpPr>
          <a:xfrm>
            <a:off x="9623087" y="2532016"/>
            <a:ext cx="4368067" cy="697862"/>
            <a:chOff x="0" y="0"/>
            <a:chExt cx="1150437" cy="183799"/>
          </a:xfrm>
        </p:grpSpPr>
        <p:sp>
          <p:nvSpPr>
            <p:cNvPr id="305" name="Google Shape;305;p24"/>
            <p:cNvSpPr/>
            <p:nvPr/>
          </p:nvSpPr>
          <p:spPr>
            <a:xfrm>
              <a:off x="0" y="0"/>
              <a:ext cx="1150437" cy="183799"/>
            </a:xfrm>
            <a:custGeom>
              <a:rect b="b" l="l" r="r" t="t"/>
              <a:pathLst>
                <a:path extrusionOk="0" h="183799" w="1150437">
                  <a:moveTo>
                    <a:pt x="35448" y="0"/>
                  </a:moveTo>
                  <a:lnTo>
                    <a:pt x="1114989" y="0"/>
                  </a:lnTo>
                  <a:cubicBezTo>
                    <a:pt x="1124391" y="0"/>
                    <a:pt x="1133407" y="3735"/>
                    <a:pt x="1140055" y="10382"/>
                  </a:cubicBezTo>
                  <a:cubicBezTo>
                    <a:pt x="1146703" y="17030"/>
                    <a:pt x="1150437" y="26046"/>
                    <a:pt x="1150437" y="35448"/>
                  </a:cubicBezTo>
                  <a:lnTo>
                    <a:pt x="1150437" y="148351"/>
                  </a:lnTo>
                  <a:cubicBezTo>
                    <a:pt x="1150437" y="157753"/>
                    <a:pt x="1146703" y="166769"/>
                    <a:pt x="1140055" y="173417"/>
                  </a:cubicBezTo>
                  <a:cubicBezTo>
                    <a:pt x="1133407" y="180065"/>
                    <a:pt x="1124391" y="183799"/>
                    <a:pt x="1114989" y="183799"/>
                  </a:cubicBezTo>
                  <a:lnTo>
                    <a:pt x="35448" y="183799"/>
                  </a:lnTo>
                  <a:cubicBezTo>
                    <a:pt x="26046" y="183799"/>
                    <a:pt x="17030" y="180065"/>
                    <a:pt x="10382" y="173417"/>
                  </a:cubicBezTo>
                  <a:cubicBezTo>
                    <a:pt x="3735" y="166769"/>
                    <a:pt x="0" y="157753"/>
                    <a:pt x="0" y="148351"/>
                  </a:cubicBezTo>
                  <a:lnTo>
                    <a:pt x="0" y="35448"/>
                  </a:lnTo>
                  <a:cubicBezTo>
                    <a:pt x="0" y="26046"/>
                    <a:pt x="3735" y="17030"/>
                    <a:pt x="10382" y="10382"/>
                  </a:cubicBezTo>
                  <a:cubicBezTo>
                    <a:pt x="17030" y="3735"/>
                    <a:pt x="26046" y="0"/>
                    <a:pt x="354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24"/>
            <p:cNvSpPr txBox="1"/>
            <p:nvPr/>
          </p:nvSpPr>
          <p:spPr>
            <a:xfrm>
              <a:off x="0" y="0"/>
              <a:ext cx="1150437" cy="1837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FFFFFF"/>
                  </a:solidFill>
                  <a:latin typeface="Kodchasan"/>
                  <a:ea typeface="Kodchasan"/>
                  <a:cs typeface="Kodchasan"/>
                  <a:sym typeface="Kodchasan"/>
                </a:rPr>
                <a:t>Design Elements / Icons</a:t>
              </a:r>
              <a:endParaRPr/>
            </a:p>
          </p:txBody>
        </p:sp>
      </p:grpSp>
      <p:grpSp>
        <p:nvGrpSpPr>
          <p:cNvPr id="307" name="Google Shape;307;p24"/>
          <p:cNvGrpSpPr/>
          <p:nvPr/>
        </p:nvGrpSpPr>
        <p:grpSpPr>
          <a:xfrm>
            <a:off x="1104558" y="7347143"/>
            <a:ext cx="4318255" cy="697862"/>
            <a:chOff x="0" y="0"/>
            <a:chExt cx="1137318" cy="183799"/>
          </a:xfrm>
        </p:grpSpPr>
        <p:sp>
          <p:nvSpPr>
            <p:cNvPr id="308" name="Google Shape;308;p24"/>
            <p:cNvSpPr/>
            <p:nvPr/>
          </p:nvSpPr>
          <p:spPr>
            <a:xfrm>
              <a:off x="0" y="0"/>
              <a:ext cx="1137318" cy="183799"/>
            </a:xfrm>
            <a:custGeom>
              <a:rect b="b" l="l" r="r" t="t"/>
              <a:pathLst>
                <a:path extrusionOk="0" h="183799" w="1137318">
                  <a:moveTo>
                    <a:pt x="35857" y="0"/>
                  </a:moveTo>
                  <a:lnTo>
                    <a:pt x="1101462" y="0"/>
                  </a:lnTo>
                  <a:cubicBezTo>
                    <a:pt x="1121265" y="0"/>
                    <a:pt x="1137318" y="16054"/>
                    <a:pt x="1137318" y="35857"/>
                  </a:cubicBezTo>
                  <a:lnTo>
                    <a:pt x="1137318" y="147942"/>
                  </a:lnTo>
                  <a:cubicBezTo>
                    <a:pt x="1137318" y="157452"/>
                    <a:pt x="1133540" y="166573"/>
                    <a:pt x="1126816" y="173297"/>
                  </a:cubicBezTo>
                  <a:cubicBezTo>
                    <a:pt x="1120092" y="180021"/>
                    <a:pt x="1110971" y="183799"/>
                    <a:pt x="1101462" y="183799"/>
                  </a:cubicBezTo>
                  <a:lnTo>
                    <a:pt x="35857" y="183799"/>
                  </a:lnTo>
                  <a:cubicBezTo>
                    <a:pt x="26347" y="183799"/>
                    <a:pt x="17227" y="180021"/>
                    <a:pt x="10502" y="173297"/>
                  </a:cubicBezTo>
                  <a:cubicBezTo>
                    <a:pt x="3778" y="166573"/>
                    <a:pt x="0" y="157452"/>
                    <a:pt x="0" y="147942"/>
                  </a:cubicBezTo>
                  <a:lnTo>
                    <a:pt x="0" y="35857"/>
                  </a:lnTo>
                  <a:cubicBezTo>
                    <a:pt x="0" y="26347"/>
                    <a:pt x="3778" y="17227"/>
                    <a:pt x="10502" y="10502"/>
                  </a:cubicBezTo>
                  <a:cubicBezTo>
                    <a:pt x="17227" y="3778"/>
                    <a:pt x="26347" y="0"/>
                    <a:pt x="358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24"/>
            <p:cNvSpPr txBox="1"/>
            <p:nvPr/>
          </p:nvSpPr>
          <p:spPr>
            <a:xfrm>
              <a:off x="0" y="0"/>
              <a:ext cx="1137318" cy="1837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FFFFFF"/>
                  </a:solidFill>
                  <a:latin typeface="Kodchasan"/>
                  <a:ea typeface="Kodchasan"/>
                  <a:cs typeface="Kodchasan"/>
                  <a:sym typeface="Kodchasan"/>
                </a:rPr>
                <a:t>Colors</a:t>
              </a:r>
              <a:endParaRPr/>
            </a:p>
          </p:txBody>
        </p:sp>
      </p:grpSp>
      <p:grpSp>
        <p:nvGrpSpPr>
          <p:cNvPr id="310" name="Google Shape;310;p24"/>
          <p:cNvGrpSpPr/>
          <p:nvPr/>
        </p:nvGrpSpPr>
        <p:grpSpPr>
          <a:xfrm>
            <a:off x="1249355" y="8261080"/>
            <a:ext cx="725897" cy="725897"/>
            <a:chOff x="0" y="0"/>
            <a:chExt cx="812800" cy="812800"/>
          </a:xfrm>
        </p:grpSpPr>
        <p:sp>
          <p:nvSpPr>
            <p:cNvPr id="311" name="Google Shape;311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B8D4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2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3" name="Google Shape;313;p24"/>
          <p:cNvGrpSpPr/>
          <p:nvPr/>
        </p:nvGrpSpPr>
        <p:grpSpPr>
          <a:xfrm>
            <a:off x="2111246" y="8261080"/>
            <a:ext cx="725897" cy="725897"/>
            <a:chOff x="0" y="0"/>
            <a:chExt cx="812800" cy="812800"/>
          </a:xfrm>
        </p:grpSpPr>
        <p:sp>
          <p:nvSpPr>
            <p:cNvPr id="314" name="Google Shape;314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EB68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2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6" name="Google Shape;316;p24"/>
          <p:cNvGrpSpPr/>
          <p:nvPr/>
        </p:nvGrpSpPr>
        <p:grpSpPr>
          <a:xfrm>
            <a:off x="2973136" y="8261080"/>
            <a:ext cx="725897" cy="725897"/>
            <a:chOff x="0" y="0"/>
            <a:chExt cx="812800" cy="812800"/>
          </a:xfrm>
        </p:grpSpPr>
        <p:sp>
          <p:nvSpPr>
            <p:cNvPr id="317" name="Google Shape;317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0EFBA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2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9" name="Google Shape;319;p24"/>
          <p:cNvGrpSpPr/>
          <p:nvPr/>
        </p:nvGrpSpPr>
        <p:grpSpPr>
          <a:xfrm>
            <a:off x="3835026" y="8261080"/>
            <a:ext cx="725897" cy="725897"/>
            <a:chOff x="0" y="0"/>
            <a:chExt cx="812800" cy="812800"/>
          </a:xfrm>
        </p:grpSpPr>
        <p:sp>
          <p:nvSpPr>
            <p:cNvPr id="320" name="Google Shape;320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9E4EF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2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2" name="Google Shape;322;p24"/>
          <p:cNvGrpSpPr/>
          <p:nvPr/>
        </p:nvGrpSpPr>
        <p:grpSpPr>
          <a:xfrm>
            <a:off x="4696916" y="8261080"/>
            <a:ext cx="725897" cy="725897"/>
            <a:chOff x="0" y="0"/>
            <a:chExt cx="812800" cy="812800"/>
          </a:xfrm>
        </p:grpSpPr>
        <p:sp>
          <p:nvSpPr>
            <p:cNvPr id="323" name="Google Shape;323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3B8F7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2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5" name="Google Shape;325;p24"/>
          <p:cNvSpPr/>
          <p:nvPr/>
        </p:nvSpPr>
        <p:spPr>
          <a:xfrm>
            <a:off x="7292063" y="3683903"/>
            <a:ext cx="1446173" cy="1684044"/>
          </a:xfrm>
          <a:custGeom>
            <a:rect b="b" l="l" r="r" t="t"/>
            <a:pathLst>
              <a:path extrusionOk="0" h="1684044" w="1446173">
                <a:moveTo>
                  <a:pt x="0" y="0"/>
                </a:moveTo>
                <a:lnTo>
                  <a:pt x="1446172" y="0"/>
                </a:lnTo>
                <a:lnTo>
                  <a:pt x="1446172" y="1684044"/>
                </a:lnTo>
                <a:lnTo>
                  <a:pt x="0" y="16840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6" name="Google Shape;326;p24"/>
          <p:cNvSpPr/>
          <p:nvPr/>
        </p:nvSpPr>
        <p:spPr>
          <a:xfrm>
            <a:off x="9460311" y="3694226"/>
            <a:ext cx="904368" cy="1694366"/>
          </a:xfrm>
          <a:custGeom>
            <a:rect b="b" l="l" r="r" t="t"/>
            <a:pathLst>
              <a:path extrusionOk="0" h="1694366" w="904368">
                <a:moveTo>
                  <a:pt x="0" y="0"/>
                </a:moveTo>
                <a:lnTo>
                  <a:pt x="904368" y="0"/>
                </a:lnTo>
                <a:lnTo>
                  <a:pt x="904368" y="1694366"/>
                </a:lnTo>
                <a:lnTo>
                  <a:pt x="0" y="16943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7" name="Google Shape;327;p24"/>
          <p:cNvSpPr/>
          <p:nvPr/>
        </p:nvSpPr>
        <p:spPr>
          <a:xfrm>
            <a:off x="11206139" y="3790731"/>
            <a:ext cx="1037853" cy="1587538"/>
          </a:xfrm>
          <a:custGeom>
            <a:rect b="b" l="l" r="r" t="t"/>
            <a:pathLst>
              <a:path extrusionOk="0" h="1587538" w="1037853">
                <a:moveTo>
                  <a:pt x="0" y="0"/>
                </a:moveTo>
                <a:lnTo>
                  <a:pt x="1037853" y="0"/>
                </a:lnTo>
                <a:lnTo>
                  <a:pt x="1037853" y="1587538"/>
                </a:lnTo>
                <a:lnTo>
                  <a:pt x="0" y="15875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8" name="Google Shape;328;p24"/>
          <p:cNvSpPr/>
          <p:nvPr/>
        </p:nvSpPr>
        <p:spPr>
          <a:xfrm>
            <a:off x="12777217" y="3790731"/>
            <a:ext cx="1452598" cy="1587538"/>
          </a:xfrm>
          <a:custGeom>
            <a:rect b="b" l="l" r="r" t="t"/>
            <a:pathLst>
              <a:path extrusionOk="0" h="1587538" w="1452598">
                <a:moveTo>
                  <a:pt x="0" y="0"/>
                </a:moveTo>
                <a:lnTo>
                  <a:pt x="1452598" y="0"/>
                </a:lnTo>
                <a:lnTo>
                  <a:pt x="1452598" y="1587538"/>
                </a:lnTo>
                <a:lnTo>
                  <a:pt x="0" y="15875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9" name="Google Shape;329;p24"/>
          <p:cNvSpPr/>
          <p:nvPr/>
        </p:nvSpPr>
        <p:spPr>
          <a:xfrm>
            <a:off x="14745483" y="3694226"/>
            <a:ext cx="1416914" cy="1694366"/>
          </a:xfrm>
          <a:custGeom>
            <a:rect b="b" l="l" r="r" t="t"/>
            <a:pathLst>
              <a:path extrusionOk="0" h="1694366" w="1416914">
                <a:moveTo>
                  <a:pt x="0" y="0"/>
                </a:moveTo>
                <a:lnTo>
                  <a:pt x="1416914" y="0"/>
                </a:lnTo>
                <a:lnTo>
                  <a:pt x="1416914" y="1694366"/>
                </a:lnTo>
                <a:lnTo>
                  <a:pt x="0" y="16943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0" name="Google Shape;330;p24"/>
          <p:cNvSpPr/>
          <p:nvPr/>
        </p:nvSpPr>
        <p:spPr>
          <a:xfrm>
            <a:off x="15311065" y="7563934"/>
            <a:ext cx="811178" cy="1694366"/>
          </a:xfrm>
          <a:custGeom>
            <a:rect b="b" l="l" r="r" t="t"/>
            <a:pathLst>
              <a:path extrusionOk="0" h="1694366" w="811178">
                <a:moveTo>
                  <a:pt x="0" y="0"/>
                </a:moveTo>
                <a:lnTo>
                  <a:pt x="811178" y="0"/>
                </a:lnTo>
                <a:lnTo>
                  <a:pt x="811178" y="1694366"/>
                </a:lnTo>
                <a:lnTo>
                  <a:pt x="0" y="16943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1" name="Google Shape;331;p24"/>
          <p:cNvSpPr/>
          <p:nvPr/>
        </p:nvSpPr>
        <p:spPr>
          <a:xfrm>
            <a:off x="7313878" y="5801085"/>
            <a:ext cx="1424357" cy="1558804"/>
          </a:xfrm>
          <a:custGeom>
            <a:rect b="b" l="l" r="r" t="t"/>
            <a:pathLst>
              <a:path extrusionOk="0" h="1558804" w="1424357">
                <a:moveTo>
                  <a:pt x="0" y="0"/>
                </a:moveTo>
                <a:lnTo>
                  <a:pt x="1424357" y="0"/>
                </a:lnTo>
                <a:lnTo>
                  <a:pt x="1424357" y="1558804"/>
                </a:lnTo>
                <a:lnTo>
                  <a:pt x="0" y="15588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2" name="Google Shape;332;p24"/>
          <p:cNvSpPr/>
          <p:nvPr/>
        </p:nvSpPr>
        <p:spPr>
          <a:xfrm>
            <a:off x="9281244" y="5817217"/>
            <a:ext cx="1544603" cy="1542672"/>
          </a:xfrm>
          <a:custGeom>
            <a:rect b="b" l="l" r="r" t="t"/>
            <a:pathLst>
              <a:path extrusionOk="0" h="1542672" w="1544603">
                <a:moveTo>
                  <a:pt x="0" y="0"/>
                </a:moveTo>
                <a:lnTo>
                  <a:pt x="1544603" y="0"/>
                </a:lnTo>
                <a:lnTo>
                  <a:pt x="1544603" y="1542672"/>
                </a:lnTo>
                <a:lnTo>
                  <a:pt x="0" y="15426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3" name="Google Shape;333;p24"/>
          <p:cNvSpPr/>
          <p:nvPr/>
        </p:nvSpPr>
        <p:spPr>
          <a:xfrm>
            <a:off x="11086755" y="5683792"/>
            <a:ext cx="1276622" cy="1663351"/>
          </a:xfrm>
          <a:custGeom>
            <a:rect b="b" l="l" r="r" t="t"/>
            <a:pathLst>
              <a:path extrusionOk="0" h="1663351" w="1276622">
                <a:moveTo>
                  <a:pt x="0" y="0"/>
                </a:moveTo>
                <a:lnTo>
                  <a:pt x="1276622" y="0"/>
                </a:lnTo>
                <a:lnTo>
                  <a:pt x="1276622" y="1663351"/>
                </a:lnTo>
                <a:lnTo>
                  <a:pt x="0" y="16633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4" name="Google Shape;334;p24"/>
          <p:cNvSpPr/>
          <p:nvPr/>
        </p:nvSpPr>
        <p:spPr>
          <a:xfrm>
            <a:off x="12876366" y="5683792"/>
            <a:ext cx="1353448" cy="1676097"/>
          </a:xfrm>
          <a:custGeom>
            <a:rect b="b" l="l" r="r" t="t"/>
            <a:pathLst>
              <a:path extrusionOk="0" h="1676097" w="1353448">
                <a:moveTo>
                  <a:pt x="0" y="0"/>
                </a:moveTo>
                <a:lnTo>
                  <a:pt x="1353449" y="0"/>
                </a:lnTo>
                <a:lnTo>
                  <a:pt x="1353449" y="1676097"/>
                </a:lnTo>
                <a:lnTo>
                  <a:pt x="0" y="16760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5" name="Google Shape;335;p24"/>
          <p:cNvSpPr/>
          <p:nvPr/>
        </p:nvSpPr>
        <p:spPr>
          <a:xfrm>
            <a:off x="14742804" y="5727956"/>
            <a:ext cx="1724632" cy="1631933"/>
          </a:xfrm>
          <a:custGeom>
            <a:rect b="b" l="l" r="r" t="t"/>
            <a:pathLst>
              <a:path extrusionOk="0" h="1631933" w="1724632">
                <a:moveTo>
                  <a:pt x="0" y="0"/>
                </a:moveTo>
                <a:lnTo>
                  <a:pt x="1724633" y="0"/>
                </a:lnTo>
                <a:lnTo>
                  <a:pt x="1724633" y="1631933"/>
                </a:lnTo>
                <a:lnTo>
                  <a:pt x="0" y="16319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6" name="Google Shape;336;p24"/>
          <p:cNvSpPr/>
          <p:nvPr/>
        </p:nvSpPr>
        <p:spPr>
          <a:xfrm>
            <a:off x="13150425" y="7680122"/>
            <a:ext cx="1336641" cy="1593611"/>
          </a:xfrm>
          <a:custGeom>
            <a:rect b="b" l="l" r="r" t="t"/>
            <a:pathLst>
              <a:path extrusionOk="0" h="1593611" w="1336641">
                <a:moveTo>
                  <a:pt x="0" y="0"/>
                </a:moveTo>
                <a:lnTo>
                  <a:pt x="1336642" y="0"/>
                </a:lnTo>
                <a:lnTo>
                  <a:pt x="1336642" y="1593611"/>
                </a:lnTo>
                <a:lnTo>
                  <a:pt x="0" y="15936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7" name="Google Shape;337;p24"/>
          <p:cNvSpPr/>
          <p:nvPr/>
        </p:nvSpPr>
        <p:spPr>
          <a:xfrm>
            <a:off x="7313878" y="7670762"/>
            <a:ext cx="1565976" cy="1612331"/>
          </a:xfrm>
          <a:custGeom>
            <a:rect b="b" l="l" r="r" t="t"/>
            <a:pathLst>
              <a:path extrusionOk="0" h="1612331" w="1565976">
                <a:moveTo>
                  <a:pt x="0" y="0"/>
                </a:moveTo>
                <a:lnTo>
                  <a:pt x="1565976" y="0"/>
                </a:lnTo>
                <a:lnTo>
                  <a:pt x="1565976" y="1612331"/>
                </a:lnTo>
                <a:lnTo>
                  <a:pt x="0" y="16123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8" name="Google Shape;338;p24"/>
          <p:cNvSpPr/>
          <p:nvPr/>
        </p:nvSpPr>
        <p:spPr>
          <a:xfrm>
            <a:off x="9379945" y="7788514"/>
            <a:ext cx="1445902" cy="1469786"/>
          </a:xfrm>
          <a:custGeom>
            <a:rect b="b" l="l" r="r" t="t"/>
            <a:pathLst>
              <a:path extrusionOk="0" h="1469786" w="1445902">
                <a:moveTo>
                  <a:pt x="0" y="0"/>
                </a:moveTo>
                <a:lnTo>
                  <a:pt x="1445902" y="0"/>
                </a:lnTo>
                <a:lnTo>
                  <a:pt x="1445902" y="1469786"/>
                </a:lnTo>
                <a:lnTo>
                  <a:pt x="0" y="14697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9" name="Google Shape;339;p24"/>
          <p:cNvSpPr/>
          <p:nvPr/>
        </p:nvSpPr>
        <p:spPr>
          <a:xfrm>
            <a:off x="11086755" y="7788514"/>
            <a:ext cx="1352203" cy="1469786"/>
          </a:xfrm>
          <a:custGeom>
            <a:rect b="b" l="l" r="r" t="t"/>
            <a:pathLst>
              <a:path extrusionOk="0" h="1469786" w="1352203">
                <a:moveTo>
                  <a:pt x="0" y="0"/>
                </a:moveTo>
                <a:lnTo>
                  <a:pt x="1352203" y="0"/>
                </a:lnTo>
                <a:lnTo>
                  <a:pt x="1352203" y="1469786"/>
                </a:lnTo>
                <a:lnTo>
                  <a:pt x="0" y="14697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0" name="Google Shape;340;p24"/>
          <p:cNvSpPr txBox="1"/>
          <p:nvPr/>
        </p:nvSpPr>
        <p:spPr>
          <a:xfrm>
            <a:off x="1173043" y="3677553"/>
            <a:ext cx="4181285" cy="5100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rPr>
              <a:t>uses the following free fonts:</a:t>
            </a:r>
            <a:endParaRPr/>
          </a:p>
        </p:txBody>
      </p:sp>
      <p:sp>
        <p:nvSpPr>
          <p:cNvPr id="341" name="Google Shape;341;p24"/>
          <p:cNvSpPr txBox="1"/>
          <p:nvPr/>
        </p:nvSpPr>
        <p:spPr>
          <a:xfrm>
            <a:off x="1116102" y="6770364"/>
            <a:ext cx="4368067" cy="2528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rPr>
              <a:t>You can find these fonts online too.</a:t>
            </a:r>
            <a:endParaRPr/>
          </a:p>
        </p:txBody>
      </p:sp>
      <p:sp>
        <p:nvSpPr>
          <p:cNvPr id="342" name="Google Shape;342;p24"/>
          <p:cNvSpPr txBox="1"/>
          <p:nvPr/>
        </p:nvSpPr>
        <p:spPr>
          <a:xfrm>
            <a:off x="1688417" y="5015260"/>
            <a:ext cx="3150536" cy="363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97" u="none" cap="none" strike="noStrike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Paytone One</a:t>
            </a:r>
            <a:endParaRPr/>
          </a:p>
        </p:txBody>
      </p:sp>
      <p:sp>
        <p:nvSpPr>
          <p:cNvPr id="343" name="Google Shape;343;p24"/>
          <p:cNvSpPr txBox="1"/>
          <p:nvPr/>
        </p:nvSpPr>
        <p:spPr>
          <a:xfrm>
            <a:off x="1523971" y="5994577"/>
            <a:ext cx="3479429" cy="283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7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rPr>
              <a:t>Kodchasan</a:t>
            </a:r>
            <a:endParaRPr/>
          </a:p>
        </p:txBody>
      </p:sp>
      <p:sp>
        <p:nvSpPr>
          <p:cNvPr id="344" name="Google Shape;344;p24"/>
          <p:cNvSpPr txBox="1"/>
          <p:nvPr/>
        </p:nvSpPr>
        <p:spPr>
          <a:xfrm>
            <a:off x="2319155" y="4711741"/>
            <a:ext cx="1889061" cy="2059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7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rPr>
              <a:t>TITLES:</a:t>
            </a:r>
            <a:endParaRPr/>
          </a:p>
        </p:txBody>
      </p:sp>
      <p:sp>
        <p:nvSpPr>
          <p:cNvPr id="345" name="Google Shape;345;p24"/>
          <p:cNvSpPr txBox="1"/>
          <p:nvPr/>
        </p:nvSpPr>
        <p:spPr>
          <a:xfrm>
            <a:off x="2319155" y="5712433"/>
            <a:ext cx="1889061" cy="2059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7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rPr>
              <a:t>BODY TEXT:</a:t>
            </a:r>
            <a:endParaRPr/>
          </a:p>
        </p:txBody>
      </p:sp>
      <p:sp>
        <p:nvSpPr>
          <p:cNvPr id="346" name="Google Shape;346;p24"/>
          <p:cNvSpPr txBox="1"/>
          <p:nvPr/>
        </p:nvSpPr>
        <p:spPr>
          <a:xfrm>
            <a:off x="1249355" y="9111676"/>
            <a:ext cx="725897" cy="161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rPr>
              <a:t>#F7B8D4</a:t>
            </a:r>
            <a:endParaRPr/>
          </a:p>
        </p:txBody>
      </p:sp>
      <p:sp>
        <p:nvSpPr>
          <p:cNvPr id="347" name="Google Shape;347;p24"/>
          <p:cNvSpPr txBox="1"/>
          <p:nvPr/>
        </p:nvSpPr>
        <p:spPr>
          <a:xfrm>
            <a:off x="2064714" y="9111676"/>
            <a:ext cx="725897" cy="161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rPr>
              <a:t>#FDF080</a:t>
            </a:r>
            <a:endParaRPr/>
          </a:p>
        </p:txBody>
      </p:sp>
      <p:sp>
        <p:nvSpPr>
          <p:cNvPr id="348" name="Google Shape;348;p24"/>
          <p:cNvSpPr txBox="1"/>
          <p:nvPr/>
        </p:nvSpPr>
        <p:spPr>
          <a:xfrm>
            <a:off x="2943011" y="9111676"/>
            <a:ext cx="725897" cy="161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rPr>
              <a:t>#B0EFBA</a:t>
            </a:r>
            <a:endParaRPr/>
          </a:p>
        </p:txBody>
      </p:sp>
      <p:sp>
        <p:nvSpPr>
          <p:cNvPr id="349" name="Google Shape;349;p24"/>
          <p:cNvSpPr txBox="1"/>
          <p:nvPr/>
        </p:nvSpPr>
        <p:spPr>
          <a:xfrm>
            <a:off x="3819515" y="9111676"/>
            <a:ext cx="725897" cy="161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rPr>
              <a:t>#C0F0F7</a:t>
            </a:r>
            <a:endParaRPr/>
          </a:p>
        </p:txBody>
      </p:sp>
      <p:sp>
        <p:nvSpPr>
          <p:cNvPr id="350" name="Google Shape;350;p24"/>
          <p:cNvSpPr txBox="1"/>
          <p:nvPr/>
        </p:nvSpPr>
        <p:spPr>
          <a:xfrm>
            <a:off x="4696916" y="9111676"/>
            <a:ext cx="725897" cy="161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rPr>
              <a:t>#E3B8F7</a:t>
            </a:r>
            <a:endParaRPr/>
          </a:p>
        </p:txBody>
      </p:sp>
      <p:sp>
        <p:nvSpPr>
          <p:cNvPr id="351" name="Google Shape;351;p24"/>
          <p:cNvSpPr txBox="1"/>
          <p:nvPr/>
        </p:nvSpPr>
        <p:spPr>
          <a:xfrm>
            <a:off x="3800933" y="1652837"/>
            <a:ext cx="10686133" cy="323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rPr>
              <a:t>Use these in your presentation. Delete or hide this page before presenting. </a:t>
            </a:r>
            <a:endParaRPr/>
          </a:p>
        </p:txBody>
      </p:sp>
      <p:sp>
        <p:nvSpPr>
          <p:cNvPr id="352" name="Google Shape;352;p24"/>
          <p:cNvSpPr txBox="1"/>
          <p:nvPr/>
        </p:nvSpPr>
        <p:spPr>
          <a:xfrm>
            <a:off x="5469973" y="564551"/>
            <a:ext cx="7348055" cy="993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Resource Page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FE1"/>
        </a:solidFill>
      </p:bgPr>
    </p:bg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5"/>
          <p:cNvSpPr txBox="1"/>
          <p:nvPr/>
        </p:nvSpPr>
        <p:spPr>
          <a:xfrm>
            <a:off x="6392414" y="2614044"/>
            <a:ext cx="5503172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rPr>
              <a:t>This presentation template is free for everyone to use, thanks to the following:</a:t>
            </a:r>
            <a:endParaRPr/>
          </a:p>
        </p:txBody>
      </p:sp>
      <p:sp>
        <p:nvSpPr>
          <p:cNvPr id="358" name="Google Shape;358;p25"/>
          <p:cNvSpPr/>
          <p:nvPr/>
        </p:nvSpPr>
        <p:spPr>
          <a:xfrm>
            <a:off x="1571266" y="1786973"/>
            <a:ext cx="1597909" cy="3337669"/>
          </a:xfrm>
          <a:custGeom>
            <a:rect b="b" l="l" r="r" t="t"/>
            <a:pathLst>
              <a:path extrusionOk="0" h="3337669" w="1597909">
                <a:moveTo>
                  <a:pt x="0" y="0"/>
                </a:moveTo>
                <a:lnTo>
                  <a:pt x="1597909" y="0"/>
                </a:lnTo>
                <a:lnTo>
                  <a:pt x="1597909" y="3337668"/>
                </a:lnTo>
                <a:lnTo>
                  <a:pt x="0" y="33376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59" name="Google Shape;359;p25"/>
          <p:cNvGrpSpPr/>
          <p:nvPr/>
        </p:nvGrpSpPr>
        <p:grpSpPr>
          <a:xfrm>
            <a:off x="1028700" y="3817588"/>
            <a:ext cx="7851952" cy="3300075"/>
            <a:chOff x="0" y="-47625"/>
            <a:chExt cx="1886260" cy="792771"/>
          </a:xfrm>
        </p:grpSpPr>
        <p:sp>
          <p:nvSpPr>
            <p:cNvPr id="360" name="Google Shape;360;p25"/>
            <p:cNvSpPr/>
            <p:nvPr/>
          </p:nvSpPr>
          <p:spPr>
            <a:xfrm>
              <a:off x="0" y="0"/>
              <a:ext cx="1886260" cy="745146"/>
            </a:xfrm>
            <a:custGeom>
              <a:rect b="b" l="l" r="r" t="t"/>
              <a:pathLst>
                <a:path extrusionOk="0" h="745146" w="1886260">
                  <a:moveTo>
                    <a:pt x="19720" y="0"/>
                  </a:moveTo>
                  <a:lnTo>
                    <a:pt x="1866540" y="0"/>
                  </a:lnTo>
                  <a:cubicBezTo>
                    <a:pt x="1877431" y="0"/>
                    <a:pt x="1886260" y="8829"/>
                    <a:pt x="1886260" y="19720"/>
                  </a:cubicBezTo>
                  <a:lnTo>
                    <a:pt x="1886260" y="725426"/>
                  </a:lnTo>
                  <a:cubicBezTo>
                    <a:pt x="1886260" y="736317"/>
                    <a:pt x="1877431" y="745146"/>
                    <a:pt x="1866540" y="745146"/>
                  </a:cubicBezTo>
                  <a:lnTo>
                    <a:pt x="19720" y="745146"/>
                  </a:lnTo>
                  <a:cubicBezTo>
                    <a:pt x="8829" y="745146"/>
                    <a:pt x="0" y="736317"/>
                    <a:pt x="0" y="725426"/>
                  </a:cubicBezTo>
                  <a:lnTo>
                    <a:pt x="0" y="19720"/>
                  </a:lnTo>
                  <a:cubicBezTo>
                    <a:pt x="0" y="8829"/>
                    <a:pt x="8829" y="0"/>
                    <a:pt x="19720" y="0"/>
                  </a:cubicBezTo>
                  <a:close/>
                </a:path>
              </a:pathLst>
            </a:custGeom>
            <a:solidFill>
              <a:srgbClr val="FAEB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25"/>
            <p:cNvSpPr txBox="1"/>
            <p:nvPr/>
          </p:nvSpPr>
          <p:spPr>
            <a:xfrm>
              <a:off x="0" y="-47625"/>
              <a:ext cx="1886260" cy="7927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2" name="Google Shape;362;p25"/>
          <p:cNvSpPr/>
          <p:nvPr/>
        </p:nvSpPr>
        <p:spPr>
          <a:xfrm>
            <a:off x="14840434" y="1638300"/>
            <a:ext cx="2218124" cy="2652466"/>
          </a:xfrm>
          <a:custGeom>
            <a:rect b="b" l="l" r="r" t="t"/>
            <a:pathLst>
              <a:path extrusionOk="0" h="2652466" w="2218124">
                <a:moveTo>
                  <a:pt x="0" y="0"/>
                </a:moveTo>
                <a:lnTo>
                  <a:pt x="2218124" y="0"/>
                </a:lnTo>
                <a:lnTo>
                  <a:pt x="2218124" y="2652466"/>
                </a:lnTo>
                <a:lnTo>
                  <a:pt x="0" y="26524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63" name="Google Shape;363;p25"/>
          <p:cNvGrpSpPr/>
          <p:nvPr/>
        </p:nvGrpSpPr>
        <p:grpSpPr>
          <a:xfrm>
            <a:off x="9407348" y="3817588"/>
            <a:ext cx="7851952" cy="3300075"/>
            <a:chOff x="0" y="-47625"/>
            <a:chExt cx="1886260" cy="792771"/>
          </a:xfrm>
        </p:grpSpPr>
        <p:sp>
          <p:nvSpPr>
            <p:cNvPr id="364" name="Google Shape;364;p25"/>
            <p:cNvSpPr/>
            <p:nvPr/>
          </p:nvSpPr>
          <p:spPr>
            <a:xfrm>
              <a:off x="0" y="0"/>
              <a:ext cx="1886260" cy="745146"/>
            </a:xfrm>
            <a:custGeom>
              <a:rect b="b" l="l" r="r" t="t"/>
              <a:pathLst>
                <a:path extrusionOk="0" h="745146" w="1886260">
                  <a:moveTo>
                    <a:pt x="19720" y="0"/>
                  </a:moveTo>
                  <a:lnTo>
                    <a:pt x="1866540" y="0"/>
                  </a:lnTo>
                  <a:cubicBezTo>
                    <a:pt x="1877431" y="0"/>
                    <a:pt x="1886260" y="8829"/>
                    <a:pt x="1886260" y="19720"/>
                  </a:cubicBezTo>
                  <a:lnTo>
                    <a:pt x="1886260" y="725426"/>
                  </a:lnTo>
                  <a:cubicBezTo>
                    <a:pt x="1886260" y="736317"/>
                    <a:pt x="1877431" y="745146"/>
                    <a:pt x="1866540" y="745146"/>
                  </a:cubicBezTo>
                  <a:lnTo>
                    <a:pt x="19720" y="745146"/>
                  </a:lnTo>
                  <a:cubicBezTo>
                    <a:pt x="8829" y="745146"/>
                    <a:pt x="0" y="736317"/>
                    <a:pt x="0" y="725426"/>
                  </a:cubicBezTo>
                  <a:lnTo>
                    <a:pt x="0" y="19720"/>
                  </a:lnTo>
                  <a:cubicBezTo>
                    <a:pt x="0" y="8829"/>
                    <a:pt x="8829" y="0"/>
                    <a:pt x="19720" y="0"/>
                  </a:cubicBezTo>
                  <a:close/>
                </a:path>
              </a:pathLst>
            </a:custGeom>
            <a:solidFill>
              <a:srgbClr val="F7B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25"/>
            <p:cNvSpPr txBox="1"/>
            <p:nvPr/>
          </p:nvSpPr>
          <p:spPr>
            <a:xfrm>
              <a:off x="0" y="-47625"/>
              <a:ext cx="1886260" cy="7927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6" name="Google Shape;366;p25"/>
          <p:cNvSpPr txBox="1"/>
          <p:nvPr/>
        </p:nvSpPr>
        <p:spPr>
          <a:xfrm>
            <a:off x="1396705" y="6127064"/>
            <a:ext cx="7115943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rPr>
              <a:t>for this presentation template</a:t>
            </a:r>
            <a:endParaRPr/>
          </a:p>
        </p:txBody>
      </p:sp>
      <p:sp>
        <p:nvSpPr>
          <p:cNvPr id="367" name="Google Shape;367;p25"/>
          <p:cNvSpPr txBox="1"/>
          <p:nvPr/>
        </p:nvSpPr>
        <p:spPr>
          <a:xfrm>
            <a:off x="9669890" y="6127064"/>
            <a:ext cx="7326868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rPr>
              <a:t>for the photos, graphics, and elements</a:t>
            </a:r>
            <a:endParaRPr/>
          </a:p>
        </p:txBody>
      </p:sp>
      <p:sp>
        <p:nvSpPr>
          <p:cNvPr id="368" name="Google Shape;368;p25"/>
          <p:cNvSpPr txBox="1"/>
          <p:nvPr/>
        </p:nvSpPr>
        <p:spPr>
          <a:xfrm>
            <a:off x="5234123" y="8488372"/>
            <a:ext cx="7819755" cy="590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Happy designing!</a:t>
            </a:r>
            <a:endParaRPr/>
          </a:p>
        </p:txBody>
      </p:sp>
      <p:sp>
        <p:nvSpPr>
          <p:cNvPr id="369" name="Google Shape;369;p25"/>
          <p:cNvSpPr txBox="1"/>
          <p:nvPr/>
        </p:nvSpPr>
        <p:spPr>
          <a:xfrm>
            <a:off x="5469973" y="1028700"/>
            <a:ext cx="7348055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Credits</a:t>
            </a:r>
            <a:endParaRPr/>
          </a:p>
        </p:txBody>
      </p:sp>
      <p:sp>
        <p:nvSpPr>
          <p:cNvPr id="370" name="Google Shape;370;p25"/>
          <p:cNvSpPr txBox="1"/>
          <p:nvPr/>
        </p:nvSpPr>
        <p:spPr>
          <a:xfrm>
            <a:off x="10734578" y="4664075"/>
            <a:ext cx="5197493" cy="1035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0F1A38"/>
                </a:solidFill>
                <a:latin typeface="Kodchasan"/>
                <a:ea typeface="Kodchasan"/>
                <a:cs typeface="Kodchasan"/>
                <a:sym typeface="Kodchasan"/>
              </a:rPr>
              <a:t>Pexels, Pixabay, Sketchify</a:t>
            </a:r>
            <a:endParaRPr/>
          </a:p>
        </p:txBody>
      </p:sp>
      <p:pic>
        <p:nvPicPr>
          <p:cNvPr id="371" name="Google Shape;37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84563" y="4664075"/>
            <a:ext cx="4140200" cy="103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FE1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2"/>
          <p:cNvSpPr/>
          <p:nvPr/>
        </p:nvSpPr>
        <p:spPr>
          <a:xfrm>
            <a:off x="358021" y="2445515"/>
            <a:ext cx="7207631" cy="8593301"/>
          </a:xfrm>
          <a:custGeom>
            <a:rect b="b" l="l" r="r" t="t"/>
            <a:pathLst>
              <a:path extrusionOk="0" h="8593301" w="7207631">
                <a:moveTo>
                  <a:pt x="0" y="0"/>
                </a:moveTo>
                <a:lnTo>
                  <a:pt x="7207631" y="0"/>
                </a:lnTo>
                <a:lnTo>
                  <a:pt x="7207631" y="8593300"/>
                </a:lnTo>
                <a:lnTo>
                  <a:pt x="0" y="8593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03" name="Google Shape;103;p12"/>
          <p:cNvGrpSpPr/>
          <p:nvPr/>
        </p:nvGrpSpPr>
        <p:grpSpPr>
          <a:xfrm>
            <a:off x="8846568" y="3800622"/>
            <a:ext cx="830580" cy="830180"/>
            <a:chOff x="0" y="0"/>
            <a:chExt cx="956494" cy="956034"/>
          </a:xfrm>
        </p:grpSpPr>
        <p:sp>
          <p:nvSpPr>
            <p:cNvPr id="104" name="Google Shape;104;p12"/>
            <p:cNvSpPr/>
            <p:nvPr/>
          </p:nvSpPr>
          <p:spPr>
            <a:xfrm>
              <a:off x="0" y="0"/>
              <a:ext cx="956494" cy="956034"/>
            </a:xfrm>
            <a:custGeom>
              <a:rect b="b" l="l" r="r" t="t"/>
              <a:pathLst>
                <a:path extrusionOk="0" h="956034" w="956494">
                  <a:moveTo>
                    <a:pt x="478247" y="0"/>
                  </a:moveTo>
                  <a:cubicBezTo>
                    <a:pt x="214118" y="0"/>
                    <a:pt x="0" y="214016"/>
                    <a:pt x="0" y="478017"/>
                  </a:cubicBezTo>
                  <a:cubicBezTo>
                    <a:pt x="0" y="742019"/>
                    <a:pt x="214118" y="956034"/>
                    <a:pt x="478247" y="956034"/>
                  </a:cubicBezTo>
                  <a:cubicBezTo>
                    <a:pt x="742375" y="956034"/>
                    <a:pt x="956494" y="742019"/>
                    <a:pt x="956494" y="478017"/>
                  </a:cubicBezTo>
                  <a:cubicBezTo>
                    <a:pt x="956494" y="214016"/>
                    <a:pt x="742375" y="0"/>
                    <a:pt x="478247" y="0"/>
                  </a:cubicBezTo>
                  <a:close/>
                </a:path>
              </a:pathLst>
            </a:custGeom>
            <a:solidFill>
              <a:srgbClr val="99E4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12"/>
            <p:cNvSpPr txBox="1"/>
            <p:nvPr/>
          </p:nvSpPr>
          <p:spPr>
            <a:xfrm>
              <a:off x="89671" y="42003"/>
              <a:ext cx="777151" cy="8244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000000"/>
                  </a:solidFill>
                  <a:latin typeface="Kodchasan"/>
                  <a:ea typeface="Kodchasan"/>
                  <a:cs typeface="Kodchasan"/>
                  <a:sym typeface="Kodchasan"/>
                </a:rPr>
                <a:t>1</a:t>
              </a:r>
              <a:endParaRPr/>
            </a:p>
          </p:txBody>
        </p:sp>
      </p:grpSp>
      <p:grpSp>
        <p:nvGrpSpPr>
          <p:cNvPr id="106" name="Google Shape;106;p12"/>
          <p:cNvGrpSpPr/>
          <p:nvPr/>
        </p:nvGrpSpPr>
        <p:grpSpPr>
          <a:xfrm>
            <a:off x="8846568" y="4781137"/>
            <a:ext cx="830580" cy="830180"/>
            <a:chOff x="0" y="0"/>
            <a:chExt cx="956494" cy="956034"/>
          </a:xfrm>
        </p:grpSpPr>
        <p:sp>
          <p:nvSpPr>
            <p:cNvPr id="107" name="Google Shape;107;p12"/>
            <p:cNvSpPr/>
            <p:nvPr/>
          </p:nvSpPr>
          <p:spPr>
            <a:xfrm>
              <a:off x="0" y="0"/>
              <a:ext cx="956494" cy="956034"/>
            </a:xfrm>
            <a:custGeom>
              <a:rect b="b" l="l" r="r" t="t"/>
              <a:pathLst>
                <a:path extrusionOk="0" h="956034" w="956494">
                  <a:moveTo>
                    <a:pt x="478247" y="0"/>
                  </a:moveTo>
                  <a:cubicBezTo>
                    <a:pt x="214118" y="0"/>
                    <a:pt x="0" y="214016"/>
                    <a:pt x="0" y="478017"/>
                  </a:cubicBezTo>
                  <a:cubicBezTo>
                    <a:pt x="0" y="742019"/>
                    <a:pt x="214118" y="956034"/>
                    <a:pt x="478247" y="956034"/>
                  </a:cubicBezTo>
                  <a:cubicBezTo>
                    <a:pt x="742375" y="956034"/>
                    <a:pt x="956494" y="742019"/>
                    <a:pt x="956494" y="478017"/>
                  </a:cubicBezTo>
                  <a:cubicBezTo>
                    <a:pt x="956494" y="214016"/>
                    <a:pt x="742375" y="0"/>
                    <a:pt x="478247" y="0"/>
                  </a:cubicBezTo>
                  <a:close/>
                </a:path>
              </a:pathLst>
            </a:custGeom>
            <a:solidFill>
              <a:srgbClr val="FAEB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2"/>
            <p:cNvSpPr txBox="1"/>
            <p:nvPr/>
          </p:nvSpPr>
          <p:spPr>
            <a:xfrm>
              <a:off x="89671" y="42003"/>
              <a:ext cx="777151" cy="8244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000000"/>
                  </a:solidFill>
                  <a:latin typeface="Kodchasan"/>
                  <a:ea typeface="Kodchasan"/>
                  <a:cs typeface="Kodchasan"/>
                  <a:sym typeface="Kodchasan"/>
                </a:rPr>
                <a:t>2</a:t>
              </a:r>
              <a:endParaRPr/>
            </a:p>
          </p:txBody>
        </p:sp>
      </p:grpSp>
      <p:grpSp>
        <p:nvGrpSpPr>
          <p:cNvPr id="109" name="Google Shape;109;p12"/>
          <p:cNvGrpSpPr/>
          <p:nvPr/>
        </p:nvGrpSpPr>
        <p:grpSpPr>
          <a:xfrm>
            <a:off x="8846568" y="5761651"/>
            <a:ext cx="830580" cy="830180"/>
            <a:chOff x="0" y="0"/>
            <a:chExt cx="956494" cy="956034"/>
          </a:xfrm>
        </p:grpSpPr>
        <p:sp>
          <p:nvSpPr>
            <p:cNvPr id="110" name="Google Shape;110;p12"/>
            <p:cNvSpPr/>
            <p:nvPr/>
          </p:nvSpPr>
          <p:spPr>
            <a:xfrm>
              <a:off x="0" y="0"/>
              <a:ext cx="956494" cy="956034"/>
            </a:xfrm>
            <a:custGeom>
              <a:rect b="b" l="l" r="r" t="t"/>
              <a:pathLst>
                <a:path extrusionOk="0" h="956034" w="956494">
                  <a:moveTo>
                    <a:pt x="478247" y="0"/>
                  </a:moveTo>
                  <a:cubicBezTo>
                    <a:pt x="214118" y="0"/>
                    <a:pt x="0" y="214016"/>
                    <a:pt x="0" y="478017"/>
                  </a:cubicBezTo>
                  <a:cubicBezTo>
                    <a:pt x="0" y="742019"/>
                    <a:pt x="214118" y="956034"/>
                    <a:pt x="478247" y="956034"/>
                  </a:cubicBezTo>
                  <a:cubicBezTo>
                    <a:pt x="742375" y="956034"/>
                    <a:pt x="956494" y="742019"/>
                    <a:pt x="956494" y="478017"/>
                  </a:cubicBezTo>
                  <a:cubicBezTo>
                    <a:pt x="956494" y="214016"/>
                    <a:pt x="742375" y="0"/>
                    <a:pt x="478247" y="0"/>
                  </a:cubicBezTo>
                  <a:close/>
                </a:path>
              </a:pathLst>
            </a:custGeom>
            <a:solidFill>
              <a:srgbClr val="F7B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2"/>
            <p:cNvSpPr txBox="1"/>
            <p:nvPr/>
          </p:nvSpPr>
          <p:spPr>
            <a:xfrm>
              <a:off x="89671" y="42003"/>
              <a:ext cx="777151" cy="8244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000000"/>
                  </a:solidFill>
                  <a:latin typeface="Kodchasan"/>
                  <a:ea typeface="Kodchasan"/>
                  <a:cs typeface="Kodchasan"/>
                  <a:sym typeface="Kodchasan"/>
                </a:rPr>
                <a:t>3</a:t>
              </a:r>
              <a:endParaRPr/>
            </a:p>
          </p:txBody>
        </p:sp>
      </p:grpSp>
      <p:grpSp>
        <p:nvGrpSpPr>
          <p:cNvPr id="112" name="Google Shape;112;p12"/>
          <p:cNvGrpSpPr/>
          <p:nvPr/>
        </p:nvGrpSpPr>
        <p:grpSpPr>
          <a:xfrm>
            <a:off x="8846568" y="6742165"/>
            <a:ext cx="830580" cy="830180"/>
            <a:chOff x="0" y="0"/>
            <a:chExt cx="956494" cy="956034"/>
          </a:xfrm>
        </p:grpSpPr>
        <p:sp>
          <p:nvSpPr>
            <p:cNvPr id="113" name="Google Shape;113;p12"/>
            <p:cNvSpPr/>
            <p:nvPr/>
          </p:nvSpPr>
          <p:spPr>
            <a:xfrm>
              <a:off x="0" y="0"/>
              <a:ext cx="956494" cy="956034"/>
            </a:xfrm>
            <a:custGeom>
              <a:rect b="b" l="l" r="r" t="t"/>
              <a:pathLst>
                <a:path extrusionOk="0" h="956034" w="956494">
                  <a:moveTo>
                    <a:pt x="478247" y="0"/>
                  </a:moveTo>
                  <a:cubicBezTo>
                    <a:pt x="214118" y="0"/>
                    <a:pt x="0" y="214016"/>
                    <a:pt x="0" y="478017"/>
                  </a:cubicBezTo>
                  <a:cubicBezTo>
                    <a:pt x="0" y="742019"/>
                    <a:pt x="214118" y="956034"/>
                    <a:pt x="478247" y="956034"/>
                  </a:cubicBezTo>
                  <a:cubicBezTo>
                    <a:pt x="742375" y="956034"/>
                    <a:pt x="956494" y="742019"/>
                    <a:pt x="956494" y="478017"/>
                  </a:cubicBezTo>
                  <a:cubicBezTo>
                    <a:pt x="956494" y="214016"/>
                    <a:pt x="742375" y="0"/>
                    <a:pt x="478247" y="0"/>
                  </a:cubicBezTo>
                  <a:close/>
                </a:path>
              </a:pathLst>
            </a:custGeom>
            <a:solidFill>
              <a:srgbClr val="B0EFB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2"/>
            <p:cNvSpPr txBox="1"/>
            <p:nvPr/>
          </p:nvSpPr>
          <p:spPr>
            <a:xfrm>
              <a:off x="89671" y="42003"/>
              <a:ext cx="777151" cy="8244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000000"/>
                  </a:solidFill>
                  <a:latin typeface="Kodchasan"/>
                  <a:ea typeface="Kodchasan"/>
                  <a:cs typeface="Kodchasan"/>
                  <a:sym typeface="Kodchasan"/>
                </a:rPr>
                <a:t>4</a:t>
              </a:r>
              <a:endParaRPr/>
            </a:p>
          </p:txBody>
        </p:sp>
      </p:grpSp>
      <p:grpSp>
        <p:nvGrpSpPr>
          <p:cNvPr id="115" name="Google Shape;115;p12"/>
          <p:cNvGrpSpPr/>
          <p:nvPr/>
        </p:nvGrpSpPr>
        <p:grpSpPr>
          <a:xfrm>
            <a:off x="8846568" y="7722679"/>
            <a:ext cx="830580" cy="830180"/>
            <a:chOff x="0" y="0"/>
            <a:chExt cx="956494" cy="956034"/>
          </a:xfrm>
        </p:grpSpPr>
        <p:sp>
          <p:nvSpPr>
            <p:cNvPr id="116" name="Google Shape;116;p12"/>
            <p:cNvSpPr/>
            <p:nvPr/>
          </p:nvSpPr>
          <p:spPr>
            <a:xfrm>
              <a:off x="0" y="0"/>
              <a:ext cx="956494" cy="956034"/>
            </a:xfrm>
            <a:custGeom>
              <a:rect b="b" l="l" r="r" t="t"/>
              <a:pathLst>
                <a:path extrusionOk="0" h="956034" w="956494">
                  <a:moveTo>
                    <a:pt x="478247" y="0"/>
                  </a:moveTo>
                  <a:cubicBezTo>
                    <a:pt x="214118" y="0"/>
                    <a:pt x="0" y="214016"/>
                    <a:pt x="0" y="478017"/>
                  </a:cubicBezTo>
                  <a:cubicBezTo>
                    <a:pt x="0" y="742019"/>
                    <a:pt x="214118" y="956034"/>
                    <a:pt x="478247" y="956034"/>
                  </a:cubicBezTo>
                  <a:cubicBezTo>
                    <a:pt x="742375" y="956034"/>
                    <a:pt x="956494" y="742019"/>
                    <a:pt x="956494" y="478017"/>
                  </a:cubicBezTo>
                  <a:cubicBezTo>
                    <a:pt x="956494" y="214016"/>
                    <a:pt x="742375" y="0"/>
                    <a:pt x="478247" y="0"/>
                  </a:cubicBezTo>
                  <a:close/>
                </a:path>
              </a:pathLst>
            </a:custGeom>
            <a:solidFill>
              <a:srgbClr val="E3B8F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2"/>
            <p:cNvSpPr txBox="1"/>
            <p:nvPr/>
          </p:nvSpPr>
          <p:spPr>
            <a:xfrm>
              <a:off x="89671" y="42003"/>
              <a:ext cx="777151" cy="8244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000000"/>
                  </a:solidFill>
                  <a:latin typeface="Kodchasan"/>
                  <a:ea typeface="Kodchasan"/>
                  <a:cs typeface="Kodchasan"/>
                  <a:sym typeface="Kodchasan"/>
                </a:rPr>
                <a:t>5</a:t>
              </a:r>
              <a:endParaRPr/>
            </a:p>
          </p:txBody>
        </p:sp>
      </p:grpSp>
      <p:sp>
        <p:nvSpPr>
          <p:cNvPr id="118" name="Google Shape;118;p12"/>
          <p:cNvSpPr txBox="1"/>
          <p:nvPr/>
        </p:nvSpPr>
        <p:spPr>
          <a:xfrm>
            <a:off x="8846568" y="1879770"/>
            <a:ext cx="8412732" cy="14173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What’s inside</a:t>
            </a:r>
            <a:endParaRPr/>
          </a:p>
        </p:txBody>
      </p:sp>
      <p:sp>
        <p:nvSpPr>
          <p:cNvPr id="119" name="Google Shape;119;p12"/>
          <p:cNvSpPr txBox="1"/>
          <p:nvPr/>
        </p:nvSpPr>
        <p:spPr>
          <a:xfrm>
            <a:off x="10063164" y="3854398"/>
            <a:ext cx="7196136" cy="6229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rPr>
              <a:t>What is bullying?</a:t>
            </a:r>
            <a:endParaRPr/>
          </a:p>
        </p:txBody>
      </p:sp>
      <p:sp>
        <p:nvSpPr>
          <p:cNvPr id="120" name="Google Shape;120;p12"/>
          <p:cNvSpPr txBox="1"/>
          <p:nvPr/>
        </p:nvSpPr>
        <p:spPr>
          <a:xfrm>
            <a:off x="10063164" y="4834912"/>
            <a:ext cx="7196136" cy="6229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rPr>
              <a:t>Types of bullying</a:t>
            </a:r>
            <a:endParaRPr/>
          </a:p>
        </p:txBody>
      </p:sp>
      <p:sp>
        <p:nvSpPr>
          <p:cNvPr id="121" name="Google Shape;121;p12"/>
          <p:cNvSpPr txBox="1"/>
          <p:nvPr/>
        </p:nvSpPr>
        <p:spPr>
          <a:xfrm>
            <a:off x="10063164" y="5815427"/>
            <a:ext cx="7196136" cy="6229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rPr>
              <a:t>What bullying feels like</a:t>
            </a:r>
            <a:endParaRPr/>
          </a:p>
        </p:txBody>
      </p:sp>
      <p:sp>
        <p:nvSpPr>
          <p:cNvPr id="122" name="Google Shape;122;p12"/>
          <p:cNvSpPr txBox="1"/>
          <p:nvPr/>
        </p:nvSpPr>
        <p:spPr>
          <a:xfrm>
            <a:off x="10063164" y="6795941"/>
            <a:ext cx="7196136" cy="6229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rPr>
              <a:t>How to stand up against it</a:t>
            </a:r>
            <a:endParaRPr/>
          </a:p>
        </p:txBody>
      </p:sp>
      <p:sp>
        <p:nvSpPr>
          <p:cNvPr id="123" name="Google Shape;123;p12"/>
          <p:cNvSpPr txBox="1"/>
          <p:nvPr/>
        </p:nvSpPr>
        <p:spPr>
          <a:xfrm>
            <a:off x="10063164" y="7776455"/>
            <a:ext cx="7196136" cy="6229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rPr>
              <a:t>How our class can help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DFD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/>
          <p:nvPr/>
        </p:nvSpPr>
        <p:spPr>
          <a:xfrm>
            <a:off x="14511319" y="3695700"/>
            <a:ext cx="2747981" cy="2840071"/>
          </a:xfrm>
          <a:custGeom>
            <a:rect b="b" l="l" r="r" t="t"/>
            <a:pathLst>
              <a:path extrusionOk="0" h="2840071" w="2747981">
                <a:moveTo>
                  <a:pt x="0" y="0"/>
                </a:moveTo>
                <a:lnTo>
                  <a:pt x="2747981" y="0"/>
                </a:lnTo>
                <a:lnTo>
                  <a:pt x="2747981" y="2840071"/>
                </a:lnTo>
                <a:lnTo>
                  <a:pt x="0" y="28400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9" name="Google Shape;129;p13"/>
          <p:cNvSpPr/>
          <p:nvPr/>
        </p:nvSpPr>
        <p:spPr>
          <a:xfrm rot="-3325834">
            <a:off x="-816187" y="3346250"/>
            <a:ext cx="3689774" cy="4587666"/>
          </a:xfrm>
          <a:custGeom>
            <a:rect b="b" l="l" r="r" t="t"/>
            <a:pathLst>
              <a:path extrusionOk="0" h="4587666" w="3689774">
                <a:moveTo>
                  <a:pt x="0" y="0"/>
                </a:moveTo>
                <a:lnTo>
                  <a:pt x="3689774" y="0"/>
                </a:lnTo>
                <a:lnTo>
                  <a:pt x="3689774" y="4587666"/>
                </a:lnTo>
                <a:lnTo>
                  <a:pt x="0" y="45876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30" name="Google Shape;130;p13"/>
          <p:cNvPicPr preferRelativeResize="0"/>
          <p:nvPr/>
        </p:nvPicPr>
        <p:blipFill rotWithShape="1">
          <a:blip r:embed="rId5">
            <a:alphaModFix/>
          </a:blip>
          <a:srcRect b="34656" l="0" r="0" t="20103"/>
          <a:stretch/>
        </p:blipFill>
        <p:spPr>
          <a:xfrm>
            <a:off x="0" y="4774847"/>
            <a:ext cx="18288000" cy="5512153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3"/>
          <p:cNvSpPr/>
          <p:nvPr/>
        </p:nvSpPr>
        <p:spPr>
          <a:xfrm>
            <a:off x="7502229" y="-1602299"/>
            <a:ext cx="2657271" cy="2630999"/>
          </a:xfrm>
          <a:custGeom>
            <a:rect b="b" l="l" r="r" t="t"/>
            <a:pathLst>
              <a:path extrusionOk="0" h="2630999" w="2657271">
                <a:moveTo>
                  <a:pt x="0" y="0"/>
                </a:moveTo>
                <a:lnTo>
                  <a:pt x="2657271" y="0"/>
                </a:lnTo>
                <a:lnTo>
                  <a:pt x="2657271" y="2630999"/>
                </a:lnTo>
                <a:lnTo>
                  <a:pt x="0" y="26309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2" name="Google Shape;132;p13"/>
          <p:cNvSpPr txBox="1"/>
          <p:nvPr/>
        </p:nvSpPr>
        <p:spPr>
          <a:xfrm>
            <a:off x="1028700" y="685800"/>
            <a:ext cx="78021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What is bullying?</a:t>
            </a:r>
            <a:endParaRPr/>
          </a:p>
        </p:txBody>
      </p:sp>
      <p:sp>
        <p:nvSpPr>
          <p:cNvPr id="133" name="Google Shape;133;p13"/>
          <p:cNvSpPr txBox="1"/>
          <p:nvPr/>
        </p:nvSpPr>
        <p:spPr>
          <a:xfrm>
            <a:off x="9815100" y="1238250"/>
            <a:ext cx="6928800" cy="20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rPr>
              <a:t>Explain what bullying means. Add real-life examples or scenarios for clarity. You can also list what bullying is not.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FAFF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14"/>
          <p:cNvGrpSpPr/>
          <p:nvPr/>
        </p:nvGrpSpPr>
        <p:grpSpPr>
          <a:xfrm>
            <a:off x="7318046" y="3317335"/>
            <a:ext cx="3651907" cy="3652330"/>
            <a:chOff x="0" y="0"/>
            <a:chExt cx="1237824" cy="1237967"/>
          </a:xfrm>
        </p:grpSpPr>
        <p:sp>
          <p:nvSpPr>
            <p:cNvPr id="139" name="Google Shape;139;p14"/>
            <p:cNvSpPr/>
            <p:nvPr/>
          </p:nvSpPr>
          <p:spPr>
            <a:xfrm>
              <a:off x="0" y="0"/>
              <a:ext cx="1237824" cy="1237967"/>
            </a:xfrm>
            <a:custGeom>
              <a:rect b="b" l="l" r="r" t="t"/>
              <a:pathLst>
                <a:path extrusionOk="0" h="1237967" w="1237824">
                  <a:moveTo>
                    <a:pt x="618912" y="0"/>
                  </a:moveTo>
                  <a:cubicBezTo>
                    <a:pt x="277096" y="0"/>
                    <a:pt x="0" y="277128"/>
                    <a:pt x="0" y="618984"/>
                  </a:cubicBezTo>
                  <a:cubicBezTo>
                    <a:pt x="0" y="960839"/>
                    <a:pt x="277096" y="1237967"/>
                    <a:pt x="618912" y="1237967"/>
                  </a:cubicBezTo>
                  <a:cubicBezTo>
                    <a:pt x="960728" y="1237967"/>
                    <a:pt x="1237824" y="960839"/>
                    <a:pt x="1237824" y="618984"/>
                  </a:cubicBezTo>
                  <a:cubicBezTo>
                    <a:pt x="1237824" y="277128"/>
                    <a:pt x="960728" y="0"/>
                    <a:pt x="6189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14"/>
            <p:cNvSpPr txBox="1"/>
            <p:nvPr/>
          </p:nvSpPr>
          <p:spPr>
            <a:xfrm>
              <a:off x="116046" y="87484"/>
              <a:ext cx="1005732" cy="10344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FFFFFF"/>
                  </a:solidFill>
                  <a:latin typeface="Kodchasan"/>
                  <a:ea typeface="Kodchasan"/>
                  <a:cs typeface="Kodchasan"/>
                  <a:sym typeface="Kodchasan"/>
                </a:rPr>
                <a:t>When these things happen repeatedly to the same person, it is</a:t>
              </a:r>
              <a:endParaRPr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000" u="none" cap="none" strike="noStrike">
                  <a:solidFill>
                    <a:srgbClr val="FFFFFF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Bullying</a:t>
              </a:r>
              <a:endParaRPr/>
            </a:p>
          </p:txBody>
        </p:sp>
      </p:grpSp>
      <p:grpSp>
        <p:nvGrpSpPr>
          <p:cNvPr id="141" name="Google Shape;141;p14"/>
          <p:cNvGrpSpPr/>
          <p:nvPr/>
        </p:nvGrpSpPr>
        <p:grpSpPr>
          <a:xfrm>
            <a:off x="5115038" y="1209364"/>
            <a:ext cx="2370445" cy="2370719"/>
            <a:chOff x="0" y="0"/>
            <a:chExt cx="1237824" cy="1237967"/>
          </a:xfrm>
        </p:grpSpPr>
        <p:sp>
          <p:nvSpPr>
            <p:cNvPr id="142" name="Google Shape;142;p14"/>
            <p:cNvSpPr/>
            <p:nvPr/>
          </p:nvSpPr>
          <p:spPr>
            <a:xfrm>
              <a:off x="0" y="0"/>
              <a:ext cx="1237824" cy="1237967"/>
            </a:xfrm>
            <a:custGeom>
              <a:rect b="b" l="l" r="r" t="t"/>
              <a:pathLst>
                <a:path extrusionOk="0" h="1237967" w="1237824">
                  <a:moveTo>
                    <a:pt x="618912" y="0"/>
                  </a:moveTo>
                  <a:cubicBezTo>
                    <a:pt x="277096" y="0"/>
                    <a:pt x="0" y="277128"/>
                    <a:pt x="0" y="618984"/>
                  </a:cubicBezTo>
                  <a:cubicBezTo>
                    <a:pt x="0" y="960839"/>
                    <a:pt x="277096" y="1237967"/>
                    <a:pt x="618912" y="1237967"/>
                  </a:cubicBezTo>
                  <a:cubicBezTo>
                    <a:pt x="960728" y="1237967"/>
                    <a:pt x="1237824" y="960839"/>
                    <a:pt x="1237824" y="618984"/>
                  </a:cubicBezTo>
                  <a:cubicBezTo>
                    <a:pt x="1237824" y="277128"/>
                    <a:pt x="960728" y="0"/>
                    <a:pt x="618912" y="0"/>
                  </a:cubicBezTo>
                  <a:close/>
                </a:path>
              </a:pathLst>
            </a:custGeom>
            <a:solidFill>
              <a:srgbClr val="B0EFB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4"/>
            <p:cNvSpPr txBox="1"/>
            <p:nvPr/>
          </p:nvSpPr>
          <p:spPr>
            <a:xfrm>
              <a:off x="116046" y="87484"/>
              <a:ext cx="1005732" cy="10344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Kodchasan"/>
                  <a:ea typeface="Kodchasan"/>
                  <a:cs typeface="Kodchasan"/>
                  <a:sym typeface="Kodchasan"/>
                </a:rPr>
                <a:t>Add example here.</a:t>
              </a:r>
              <a:endParaRPr/>
            </a:p>
          </p:txBody>
        </p:sp>
      </p:grpSp>
      <p:grpSp>
        <p:nvGrpSpPr>
          <p:cNvPr id="144" name="Google Shape;144;p14"/>
          <p:cNvGrpSpPr/>
          <p:nvPr/>
        </p:nvGrpSpPr>
        <p:grpSpPr>
          <a:xfrm>
            <a:off x="10793775" y="6709859"/>
            <a:ext cx="2370445" cy="2370719"/>
            <a:chOff x="0" y="0"/>
            <a:chExt cx="1237824" cy="1237967"/>
          </a:xfrm>
        </p:grpSpPr>
        <p:sp>
          <p:nvSpPr>
            <p:cNvPr id="145" name="Google Shape;145;p14"/>
            <p:cNvSpPr/>
            <p:nvPr/>
          </p:nvSpPr>
          <p:spPr>
            <a:xfrm>
              <a:off x="0" y="0"/>
              <a:ext cx="1237824" cy="1237967"/>
            </a:xfrm>
            <a:custGeom>
              <a:rect b="b" l="l" r="r" t="t"/>
              <a:pathLst>
                <a:path extrusionOk="0" h="1237967" w="1237824">
                  <a:moveTo>
                    <a:pt x="618912" y="0"/>
                  </a:moveTo>
                  <a:cubicBezTo>
                    <a:pt x="277096" y="0"/>
                    <a:pt x="0" y="277128"/>
                    <a:pt x="0" y="618984"/>
                  </a:cubicBezTo>
                  <a:cubicBezTo>
                    <a:pt x="0" y="960839"/>
                    <a:pt x="277096" y="1237967"/>
                    <a:pt x="618912" y="1237967"/>
                  </a:cubicBezTo>
                  <a:cubicBezTo>
                    <a:pt x="960728" y="1237967"/>
                    <a:pt x="1237824" y="960839"/>
                    <a:pt x="1237824" y="618984"/>
                  </a:cubicBezTo>
                  <a:cubicBezTo>
                    <a:pt x="1237824" y="277128"/>
                    <a:pt x="960728" y="0"/>
                    <a:pt x="618912" y="0"/>
                  </a:cubicBezTo>
                  <a:close/>
                </a:path>
              </a:pathLst>
            </a:custGeom>
            <a:solidFill>
              <a:srgbClr val="B0EFB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4"/>
            <p:cNvSpPr txBox="1"/>
            <p:nvPr/>
          </p:nvSpPr>
          <p:spPr>
            <a:xfrm>
              <a:off x="116046" y="87484"/>
              <a:ext cx="1005732" cy="10344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Kodchasan"/>
                  <a:ea typeface="Kodchasan"/>
                  <a:cs typeface="Kodchasan"/>
                  <a:sym typeface="Kodchasan"/>
                </a:rPr>
                <a:t>Add example here.</a:t>
              </a:r>
              <a:endParaRPr/>
            </a:p>
          </p:txBody>
        </p:sp>
      </p:grpSp>
      <p:grpSp>
        <p:nvGrpSpPr>
          <p:cNvPr id="147" name="Google Shape;147;p14"/>
          <p:cNvGrpSpPr/>
          <p:nvPr/>
        </p:nvGrpSpPr>
        <p:grpSpPr>
          <a:xfrm>
            <a:off x="10793775" y="1209364"/>
            <a:ext cx="2370445" cy="2370719"/>
            <a:chOff x="0" y="0"/>
            <a:chExt cx="1237824" cy="1237967"/>
          </a:xfrm>
        </p:grpSpPr>
        <p:sp>
          <p:nvSpPr>
            <p:cNvPr id="148" name="Google Shape;148;p14"/>
            <p:cNvSpPr/>
            <p:nvPr/>
          </p:nvSpPr>
          <p:spPr>
            <a:xfrm>
              <a:off x="0" y="0"/>
              <a:ext cx="1237824" cy="1237967"/>
            </a:xfrm>
            <a:custGeom>
              <a:rect b="b" l="l" r="r" t="t"/>
              <a:pathLst>
                <a:path extrusionOk="0" h="1237967" w="1237824">
                  <a:moveTo>
                    <a:pt x="618912" y="0"/>
                  </a:moveTo>
                  <a:cubicBezTo>
                    <a:pt x="277096" y="0"/>
                    <a:pt x="0" y="277128"/>
                    <a:pt x="0" y="618984"/>
                  </a:cubicBezTo>
                  <a:cubicBezTo>
                    <a:pt x="0" y="960839"/>
                    <a:pt x="277096" y="1237967"/>
                    <a:pt x="618912" y="1237967"/>
                  </a:cubicBezTo>
                  <a:cubicBezTo>
                    <a:pt x="960728" y="1237967"/>
                    <a:pt x="1237824" y="960839"/>
                    <a:pt x="1237824" y="618984"/>
                  </a:cubicBezTo>
                  <a:cubicBezTo>
                    <a:pt x="1237824" y="277128"/>
                    <a:pt x="960728" y="0"/>
                    <a:pt x="618912" y="0"/>
                  </a:cubicBezTo>
                  <a:close/>
                </a:path>
              </a:pathLst>
            </a:custGeom>
            <a:solidFill>
              <a:srgbClr val="FAEB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4"/>
            <p:cNvSpPr txBox="1"/>
            <p:nvPr/>
          </p:nvSpPr>
          <p:spPr>
            <a:xfrm>
              <a:off x="116046" y="87484"/>
              <a:ext cx="1005732" cy="10344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Kodchasan"/>
                  <a:ea typeface="Kodchasan"/>
                  <a:cs typeface="Kodchasan"/>
                  <a:sym typeface="Kodchasan"/>
                </a:rPr>
                <a:t>Taking someone’s belongings</a:t>
              </a:r>
              <a:endParaRPr/>
            </a:p>
          </p:txBody>
        </p:sp>
      </p:grpSp>
      <p:grpSp>
        <p:nvGrpSpPr>
          <p:cNvPr id="150" name="Google Shape;150;p14"/>
          <p:cNvGrpSpPr/>
          <p:nvPr/>
        </p:nvGrpSpPr>
        <p:grpSpPr>
          <a:xfrm>
            <a:off x="5115038" y="6709859"/>
            <a:ext cx="2370445" cy="2370719"/>
            <a:chOff x="0" y="0"/>
            <a:chExt cx="1237824" cy="1237967"/>
          </a:xfrm>
        </p:grpSpPr>
        <p:sp>
          <p:nvSpPr>
            <p:cNvPr id="151" name="Google Shape;151;p14"/>
            <p:cNvSpPr/>
            <p:nvPr/>
          </p:nvSpPr>
          <p:spPr>
            <a:xfrm>
              <a:off x="0" y="0"/>
              <a:ext cx="1237824" cy="1237967"/>
            </a:xfrm>
            <a:custGeom>
              <a:rect b="b" l="l" r="r" t="t"/>
              <a:pathLst>
                <a:path extrusionOk="0" h="1237967" w="1237824">
                  <a:moveTo>
                    <a:pt x="618912" y="0"/>
                  </a:moveTo>
                  <a:cubicBezTo>
                    <a:pt x="277096" y="0"/>
                    <a:pt x="0" y="277128"/>
                    <a:pt x="0" y="618984"/>
                  </a:cubicBezTo>
                  <a:cubicBezTo>
                    <a:pt x="0" y="960839"/>
                    <a:pt x="277096" y="1237967"/>
                    <a:pt x="618912" y="1237967"/>
                  </a:cubicBezTo>
                  <a:cubicBezTo>
                    <a:pt x="960728" y="1237967"/>
                    <a:pt x="1237824" y="960839"/>
                    <a:pt x="1237824" y="618984"/>
                  </a:cubicBezTo>
                  <a:cubicBezTo>
                    <a:pt x="1237824" y="277128"/>
                    <a:pt x="960728" y="0"/>
                    <a:pt x="618912" y="0"/>
                  </a:cubicBezTo>
                  <a:close/>
                </a:path>
              </a:pathLst>
            </a:custGeom>
            <a:solidFill>
              <a:srgbClr val="FAEB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4"/>
            <p:cNvSpPr txBox="1"/>
            <p:nvPr/>
          </p:nvSpPr>
          <p:spPr>
            <a:xfrm>
              <a:off x="116046" y="87484"/>
              <a:ext cx="1005732" cy="10344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Kodchasan"/>
                  <a:ea typeface="Kodchasan"/>
                  <a:cs typeface="Kodchasan"/>
                  <a:sym typeface="Kodchasan"/>
                </a:rPr>
                <a:t>Add example here.</a:t>
              </a:r>
              <a:endParaRPr/>
            </a:p>
          </p:txBody>
        </p:sp>
      </p:grpSp>
      <p:grpSp>
        <p:nvGrpSpPr>
          <p:cNvPr id="153" name="Google Shape;153;p14"/>
          <p:cNvGrpSpPr/>
          <p:nvPr/>
        </p:nvGrpSpPr>
        <p:grpSpPr>
          <a:xfrm>
            <a:off x="3929816" y="3958141"/>
            <a:ext cx="2370445" cy="2370719"/>
            <a:chOff x="0" y="0"/>
            <a:chExt cx="1237824" cy="1237967"/>
          </a:xfrm>
        </p:grpSpPr>
        <p:sp>
          <p:nvSpPr>
            <p:cNvPr id="154" name="Google Shape;154;p14"/>
            <p:cNvSpPr/>
            <p:nvPr/>
          </p:nvSpPr>
          <p:spPr>
            <a:xfrm>
              <a:off x="0" y="0"/>
              <a:ext cx="1237824" cy="1237967"/>
            </a:xfrm>
            <a:custGeom>
              <a:rect b="b" l="l" r="r" t="t"/>
              <a:pathLst>
                <a:path extrusionOk="0" h="1237967" w="1237824">
                  <a:moveTo>
                    <a:pt x="618912" y="0"/>
                  </a:moveTo>
                  <a:cubicBezTo>
                    <a:pt x="277096" y="0"/>
                    <a:pt x="0" y="277128"/>
                    <a:pt x="0" y="618984"/>
                  </a:cubicBezTo>
                  <a:cubicBezTo>
                    <a:pt x="0" y="960839"/>
                    <a:pt x="277096" y="1237967"/>
                    <a:pt x="618912" y="1237967"/>
                  </a:cubicBezTo>
                  <a:cubicBezTo>
                    <a:pt x="960728" y="1237967"/>
                    <a:pt x="1237824" y="960839"/>
                    <a:pt x="1237824" y="618984"/>
                  </a:cubicBezTo>
                  <a:cubicBezTo>
                    <a:pt x="1237824" y="277128"/>
                    <a:pt x="960728" y="0"/>
                    <a:pt x="618912" y="0"/>
                  </a:cubicBezTo>
                  <a:close/>
                </a:path>
              </a:pathLst>
            </a:custGeom>
            <a:solidFill>
              <a:srgbClr val="99E4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4"/>
            <p:cNvSpPr txBox="1"/>
            <p:nvPr/>
          </p:nvSpPr>
          <p:spPr>
            <a:xfrm>
              <a:off x="116046" y="87484"/>
              <a:ext cx="1005732" cy="10344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Kodchasan"/>
                  <a:ea typeface="Kodchasan"/>
                  <a:cs typeface="Kodchasan"/>
                  <a:sym typeface="Kodchasan"/>
                </a:rPr>
                <a:t>Add example here.</a:t>
              </a:r>
              <a:endParaRPr/>
            </a:p>
          </p:txBody>
        </p:sp>
      </p:grpSp>
      <p:grpSp>
        <p:nvGrpSpPr>
          <p:cNvPr id="156" name="Google Shape;156;p14"/>
          <p:cNvGrpSpPr/>
          <p:nvPr/>
        </p:nvGrpSpPr>
        <p:grpSpPr>
          <a:xfrm>
            <a:off x="11989129" y="3958141"/>
            <a:ext cx="2370445" cy="2370719"/>
            <a:chOff x="0" y="0"/>
            <a:chExt cx="1237824" cy="1237967"/>
          </a:xfrm>
        </p:grpSpPr>
        <p:sp>
          <p:nvSpPr>
            <p:cNvPr id="157" name="Google Shape;157;p14"/>
            <p:cNvSpPr/>
            <p:nvPr/>
          </p:nvSpPr>
          <p:spPr>
            <a:xfrm>
              <a:off x="0" y="0"/>
              <a:ext cx="1237824" cy="1237967"/>
            </a:xfrm>
            <a:custGeom>
              <a:rect b="b" l="l" r="r" t="t"/>
              <a:pathLst>
                <a:path extrusionOk="0" h="1237967" w="1237824">
                  <a:moveTo>
                    <a:pt x="618912" y="0"/>
                  </a:moveTo>
                  <a:cubicBezTo>
                    <a:pt x="277096" y="0"/>
                    <a:pt x="0" y="277128"/>
                    <a:pt x="0" y="618984"/>
                  </a:cubicBezTo>
                  <a:cubicBezTo>
                    <a:pt x="0" y="960839"/>
                    <a:pt x="277096" y="1237967"/>
                    <a:pt x="618912" y="1237967"/>
                  </a:cubicBezTo>
                  <a:cubicBezTo>
                    <a:pt x="960728" y="1237967"/>
                    <a:pt x="1237824" y="960839"/>
                    <a:pt x="1237824" y="618984"/>
                  </a:cubicBezTo>
                  <a:cubicBezTo>
                    <a:pt x="1237824" y="277128"/>
                    <a:pt x="960728" y="0"/>
                    <a:pt x="618912" y="0"/>
                  </a:cubicBezTo>
                  <a:close/>
                </a:path>
              </a:pathLst>
            </a:custGeom>
            <a:solidFill>
              <a:srgbClr val="99E4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4"/>
            <p:cNvSpPr txBox="1"/>
            <p:nvPr/>
          </p:nvSpPr>
          <p:spPr>
            <a:xfrm>
              <a:off x="116046" y="87484"/>
              <a:ext cx="1005732" cy="10344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Kodchasan"/>
                  <a:ea typeface="Kodchasan"/>
                  <a:cs typeface="Kodchasan"/>
                  <a:sym typeface="Kodchasan"/>
                </a:rPr>
                <a:t>Add example here.</a:t>
              </a:r>
              <a:endParaRPr/>
            </a:p>
          </p:txBody>
        </p:sp>
      </p:grpSp>
      <p:grpSp>
        <p:nvGrpSpPr>
          <p:cNvPr id="159" name="Google Shape;159;p14"/>
          <p:cNvGrpSpPr/>
          <p:nvPr/>
        </p:nvGrpSpPr>
        <p:grpSpPr>
          <a:xfrm>
            <a:off x="7958778" y="7560215"/>
            <a:ext cx="2370445" cy="2370719"/>
            <a:chOff x="0" y="0"/>
            <a:chExt cx="1237824" cy="1237967"/>
          </a:xfrm>
        </p:grpSpPr>
        <p:sp>
          <p:nvSpPr>
            <p:cNvPr id="160" name="Google Shape;160;p14"/>
            <p:cNvSpPr/>
            <p:nvPr/>
          </p:nvSpPr>
          <p:spPr>
            <a:xfrm>
              <a:off x="0" y="0"/>
              <a:ext cx="1237824" cy="1237967"/>
            </a:xfrm>
            <a:custGeom>
              <a:rect b="b" l="l" r="r" t="t"/>
              <a:pathLst>
                <a:path extrusionOk="0" h="1237967" w="1237824">
                  <a:moveTo>
                    <a:pt x="618912" y="0"/>
                  </a:moveTo>
                  <a:cubicBezTo>
                    <a:pt x="277096" y="0"/>
                    <a:pt x="0" y="277128"/>
                    <a:pt x="0" y="618984"/>
                  </a:cubicBezTo>
                  <a:cubicBezTo>
                    <a:pt x="0" y="960839"/>
                    <a:pt x="277096" y="1237967"/>
                    <a:pt x="618912" y="1237967"/>
                  </a:cubicBezTo>
                  <a:cubicBezTo>
                    <a:pt x="960728" y="1237967"/>
                    <a:pt x="1237824" y="960839"/>
                    <a:pt x="1237824" y="618984"/>
                  </a:cubicBezTo>
                  <a:cubicBezTo>
                    <a:pt x="1237824" y="277128"/>
                    <a:pt x="960728" y="0"/>
                    <a:pt x="618912" y="0"/>
                  </a:cubicBezTo>
                  <a:close/>
                </a:path>
              </a:pathLst>
            </a:custGeom>
            <a:solidFill>
              <a:srgbClr val="F7B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14"/>
            <p:cNvSpPr txBox="1"/>
            <p:nvPr/>
          </p:nvSpPr>
          <p:spPr>
            <a:xfrm>
              <a:off x="116046" y="87484"/>
              <a:ext cx="1005732" cy="10344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Kodchasan"/>
                  <a:ea typeface="Kodchasan"/>
                  <a:cs typeface="Kodchasan"/>
                  <a:sym typeface="Kodchasan"/>
                </a:rPr>
                <a:t>Add example here.</a:t>
              </a:r>
              <a:endParaRPr/>
            </a:p>
          </p:txBody>
        </p:sp>
      </p:grpSp>
      <p:grpSp>
        <p:nvGrpSpPr>
          <p:cNvPr id="162" name="Google Shape;162;p14"/>
          <p:cNvGrpSpPr/>
          <p:nvPr/>
        </p:nvGrpSpPr>
        <p:grpSpPr>
          <a:xfrm>
            <a:off x="7958778" y="356019"/>
            <a:ext cx="2370445" cy="2370719"/>
            <a:chOff x="0" y="0"/>
            <a:chExt cx="1237824" cy="1237967"/>
          </a:xfrm>
        </p:grpSpPr>
        <p:sp>
          <p:nvSpPr>
            <p:cNvPr id="163" name="Google Shape;163;p14"/>
            <p:cNvSpPr/>
            <p:nvPr/>
          </p:nvSpPr>
          <p:spPr>
            <a:xfrm>
              <a:off x="0" y="0"/>
              <a:ext cx="1237824" cy="1237967"/>
            </a:xfrm>
            <a:custGeom>
              <a:rect b="b" l="l" r="r" t="t"/>
              <a:pathLst>
                <a:path extrusionOk="0" h="1237967" w="1237824">
                  <a:moveTo>
                    <a:pt x="618912" y="0"/>
                  </a:moveTo>
                  <a:cubicBezTo>
                    <a:pt x="277096" y="0"/>
                    <a:pt x="0" y="277128"/>
                    <a:pt x="0" y="618984"/>
                  </a:cubicBezTo>
                  <a:cubicBezTo>
                    <a:pt x="0" y="960839"/>
                    <a:pt x="277096" y="1237967"/>
                    <a:pt x="618912" y="1237967"/>
                  </a:cubicBezTo>
                  <a:cubicBezTo>
                    <a:pt x="960728" y="1237967"/>
                    <a:pt x="1237824" y="960839"/>
                    <a:pt x="1237824" y="618984"/>
                  </a:cubicBezTo>
                  <a:cubicBezTo>
                    <a:pt x="1237824" y="277128"/>
                    <a:pt x="960728" y="0"/>
                    <a:pt x="618912" y="0"/>
                  </a:cubicBezTo>
                  <a:close/>
                </a:path>
              </a:pathLst>
            </a:custGeom>
            <a:solidFill>
              <a:srgbClr val="F7B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14"/>
            <p:cNvSpPr txBox="1"/>
            <p:nvPr/>
          </p:nvSpPr>
          <p:spPr>
            <a:xfrm>
              <a:off x="116046" y="87484"/>
              <a:ext cx="1005732" cy="10344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Kodchasan"/>
                  <a:ea typeface="Kodchasan"/>
                  <a:cs typeface="Kodchasan"/>
                  <a:sym typeface="Kodchasan"/>
                </a:rPr>
                <a:t>Teasing someone about their appearance</a:t>
              </a:r>
              <a:endParaRPr/>
            </a:p>
          </p:txBody>
        </p:sp>
      </p:grpSp>
      <p:sp>
        <p:nvSpPr>
          <p:cNvPr id="165" name="Google Shape;165;p14"/>
          <p:cNvSpPr/>
          <p:nvPr/>
        </p:nvSpPr>
        <p:spPr>
          <a:xfrm>
            <a:off x="-268180" y="207826"/>
            <a:ext cx="2593760" cy="2667105"/>
          </a:xfrm>
          <a:custGeom>
            <a:rect b="b" l="l" r="r" t="t"/>
            <a:pathLst>
              <a:path extrusionOk="0" h="2667105" w="2593760">
                <a:moveTo>
                  <a:pt x="0" y="0"/>
                </a:moveTo>
                <a:lnTo>
                  <a:pt x="2593760" y="0"/>
                </a:lnTo>
                <a:lnTo>
                  <a:pt x="2593760" y="2667105"/>
                </a:lnTo>
                <a:lnTo>
                  <a:pt x="0" y="26671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6" name="Google Shape;166;p14"/>
          <p:cNvSpPr/>
          <p:nvPr/>
        </p:nvSpPr>
        <p:spPr>
          <a:xfrm>
            <a:off x="14359573" y="-797824"/>
            <a:ext cx="2473674" cy="2288635"/>
          </a:xfrm>
          <a:custGeom>
            <a:rect b="b" l="l" r="r" t="t"/>
            <a:pathLst>
              <a:path extrusionOk="0" h="2288635" w="2473674">
                <a:moveTo>
                  <a:pt x="0" y="0"/>
                </a:moveTo>
                <a:lnTo>
                  <a:pt x="2473674" y="0"/>
                </a:lnTo>
                <a:lnTo>
                  <a:pt x="2473674" y="2288635"/>
                </a:lnTo>
                <a:lnTo>
                  <a:pt x="0" y="22886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7" name="Google Shape;167;p14"/>
          <p:cNvSpPr/>
          <p:nvPr/>
        </p:nvSpPr>
        <p:spPr>
          <a:xfrm>
            <a:off x="14870915" y="7337419"/>
            <a:ext cx="2670332" cy="2593514"/>
          </a:xfrm>
          <a:custGeom>
            <a:rect b="b" l="l" r="r" t="t"/>
            <a:pathLst>
              <a:path extrusionOk="0" h="2593514" w="2670332">
                <a:moveTo>
                  <a:pt x="0" y="0"/>
                </a:moveTo>
                <a:lnTo>
                  <a:pt x="2670333" y="0"/>
                </a:lnTo>
                <a:lnTo>
                  <a:pt x="2670333" y="2593515"/>
                </a:lnTo>
                <a:lnTo>
                  <a:pt x="0" y="25935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8" name="Google Shape;168;p14"/>
          <p:cNvSpPr/>
          <p:nvPr/>
        </p:nvSpPr>
        <p:spPr>
          <a:xfrm rot="-2463109">
            <a:off x="1011028" y="8370108"/>
            <a:ext cx="3130623" cy="1951504"/>
          </a:xfrm>
          <a:custGeom>
            <a:rect b="b" l="l" r="r" t="t"/>
            <a:pathLst>
              <a:path extrusionOk="0" h="1951504" w="3130623">
                <a:moveTo>
                  <a:pt x="0" y="0"/>
                </a:moveTo>
                <a:lnTo>
                  <a:pt x="3130623" y="0"/>
                </a:lnTo>
                <a:lnTo>
                  <a:pt x="3130623" y="1951504"/>
                </a:lnTo>
                <a:lnTo>
                  <a:pt x="0" y="19515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FE1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5"/>
          <p:cNvSpPr/>
          <p:nvPr/>
        </p:nvSpPr>
        <p:spPr>
          <a:xfrm rot="-1660970">
            <a:off x="491492" y="4086992"/>
            <a:ext cx="1649744" cy="3090856"/>
          </a:xfrm>
          <a:custGeom>
            <a:rect b="b" l="l" r="r" t="t"/>
            <a:pathLst>
              <a:path extrusionOk="0" h="3090856" w="1649744">
                <a:moveTo>
                  <a:pt x="0" y="0"/>
                </a:moveTo>
                <a:lnTo>
                  <a:pt x="1649745" y="0"/>
                </a:lnTo>
                <a:lnTo>
                  <a:pt x="1649745" y="3090856"/>
                </a:lnTo>
                <a:lnTo>
                  <a:pt x="0" y="30908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4" name="Google Shape;174;p15"/>
          <p:cNvGrpSpPr/>
          <p:nvPr/>
        </p:nvGrpSpPr>
        <p:grpSpPr>
          <a:xfrm>
            <a:off x="1028700" y="5188423"/>
            <a:ext cx="5158649" cy="4069877"/>
            <a:chOff x="0" y="0"/>
            <a:chExt cx="1417496" cy="1118323"/>
          </a:xfrm>
        </p:grpSpPr>
        <p:sp>
          <p:nvSpPr>
            <p:cNvPr id="175" name="Google Shape;175;p15"/>
            <p:cNvSpPr/>
            <p:nvPr/>
          </p:nvSpPr>
          <p:spPr>
            <a:xfrm>
              <a:off x="0" y="0"/>
              <a:ext cx="1417496" cy="1118323"/>
            </a:xfrm>
            <a:custGeom>
              <a:rect b="b" l="l" r="r" t="t"/>
              <a:pathLst>
                <a:path extrusionOk="0" h="1118323" w="1417496">
                  <a:moveTo>
                    <a:pt x="30015" y="0"/>
                  </a:moveTo>
                  <a:lnTo>
                    <a:pt x="1387481" y="0"/>
                  </a:lnTo>
                  <a:cubicBezTo>
                    <a:pt x="1404058" y="0"/>
                    <a:pt x="1417496" y="13438"/>
                    <a:pt x="1417496" y="30015"/>
                  </a:cubicBezTo>
                  <a:lnTo>
                    <a:pt x="1417496" y="1088308"/>
                  </a:lnTo>
                  <a:cubicBezTo>
                    <a:pt x="1417496" y="1104884"/>
                    <a:pt x="1404058" y="1118323"/>
                    <a:pt x="1387481" y="1118323"/>
                  </a:cubicBezTo>
                  <a:lnTo>
                    <a:pt x="30015" y="1118323"/>
                  </a:lnTo>
                  <a:cubicBezTo>
                    <a:pt x="13438" y="1118323"/>
                    <a:pt x="0" y="1104884"/>
                    <a:pt x="0" y="1088308"/>
                  </a:cubicBezTo>
                  <a:lnTo>
                    <a:pt x="0" y="30015"/>
                  </a:lnTo>
                  <a:cubicBezTo>
                    <a:pt x="0" y="13438"/>
                    <a:pt x="13438" y="0"/>
                    <a:pt x="30015" y="0"/>
                  </a:cubicBezTo>
                  <a:close/>
                </a:path>
              </a:pathLst>
            </a:custGeom>
            <a:solidFill>
              <a:srgbClr val="B0EFB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5"/>
            <p:cNvSpPr txBox="1"/>
            <p:nvPr/>
          </p:nvSpPr>
          <p:spPr>
            <a:xfrm>
              <a:off x="218607" y="172396"/>
              <a:ext cx="980400" cy="94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000000"/>
                  </a:solidFill>
                  <a:latin typeface="Kodchasan"/>
                  <a:ea typeface="Kodchasan"/>
                  <a:cs typeface="Kodchasan"/>
                  <a:sym typeface="Kodchasan"/>
                </a:rPr>
                <a:t>Scenario 1: </a:t>
              </a:r>
              <a:endParaRPr/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Kodchasan"/>
                  <a:ea typeface="Kodchasan"/>
                  <a:cs typeface="Kodchasan"/>
                  <a:sym typeface="Kodchasan"/>
                </a:rPr>
                <a:t>Dylan often makes fun of Alex by calling him names.</a:t>
              </a:r>
              <a:endParaRPr/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endParaRPr>
            </a:p>
          </p:txBody>
        </p:sp>
      </p:grpSp>
      <p:sp>
        <p:nvSpPr>
          <p:cNvPr id="177" name="Google Shape;177;p15"/>
          <p:cNvSpPr txBox="1"/>
          <p:nvPr/>
        </p:nvSpPr>
        <p:spPr>
          <a:xfrm>
            <a:off x="10460381" y="1357312"/>
            <a:ext cx="6798919" cy="1285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20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rPr>
              <a:t>List sample scenarios and ask students to identify if the scenarios show bullying or not.</a:t>
            </a:r>
            <a:endParaRPr/>
          </a:p>
        </p:txBody>
      </p:sp>
      <p:sp>
        <p:nvSpPr>
          <p:cNvPr id="178" name="Google Shape;178;p15"/>
          <p:cNvSpPr txBox="1"/>
          <p:nvPr/>
        </p:nvSpPr>
        <p:spPr>
          <a:xfrm>
            <a:off x="1028700" y="781050"/>
            <a:ext cx="7746536" cy="24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Activity: Is this bullying?</a:t>
            </a:r>
            <a:endParaRPr/>
          </a:p>
        </p:txBody>
      </p:sp>
      <p:sp>
        <p:nvSpPr>
          <p:cNvPr id="179" name="Google Shape;179;p15"/>
          <p:cNvSpPr/>
          <p:nvPr/>
        </p:nvSpPr>
        <p:spPr>
          <a:xfrm>
            <a:off x="8301101" y="3461763"/>
            <a:ext cx="1921792" cy="2503964"/>
          </a:xfrm>
          <a:custGeom>
            <a:rect b="b" l="l" r="r" t="t"/>
            <a:pathLst>
              <a:path extrusionOk="0" h="2503964" w="1921792">
                <a:moveTo>
                  <a:pt x="0" y="0"/>
                </a:moveTo>
                <a:lnTo>
                  <a:pt x="1921793" y="0"/>
                </a:lnTo>
                <a:lnTo>
                  <a:pt x="1921793" y="2503964"/>
                </a:lnTo>
                <a:lnTo>
                  <a:pt x="0" y="2503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80" name="Google Shape;180;p15"/>
          <p:cNvGrpSpPr/>
          <p:nvPr/>
        </p:nvGrpSpPr>
        <p:grpSpPr>
          <a:xfrm>
            <a:off x="6564675" y="5188423"/>
            <a:ext cx="5158664" cy="4070144"/>
            <a:chOff x="0" y="0"/>
            <a:chExt cx="1417500" cy="1118396"/>
          </a:xfrm>
        </p:grpSpPr>
        <p:sp>
          <p:nvSpPr>
            <p:cNvPr id="181" name="Google Shape;181;p15"/>
            <p:cNvSpPr/>
            <p:nvPr/>
          </p:nvSpPr>
          <p:spPr>
            <a:xfrm>
              <a:off x="0" y="0"/>
              <a:ext cx="1417496" cy="1118323"/>
            </a:xfrm>
            <a:custGeom>
              <a:rect b="b" l="l" r="r" t="t"/>
              <a:pathLst>
                <a:path extrusionOk="0" h="1118323" w="1417496">
                  <a:moveTo>
                    <a:pt x="30015" y="0"/>
                  </a:moveTo>
                  <a:lnTo>
                    <a:pt x="1387481" y="0"/>
                  </a:lnTo>
                  <a:cubicBezTo>
                    <a:pt x="1404058" y="0"/>
                    <a:pt x="1417496" y="13438"/>
                    <a:pt x="1417496" y="30015"/>
                  </a:cubicBezTo>
                  <a:lnTo>
                    <a:pt x="1417496" y="1088308"/>
                  </a:lnTo>
                  <a:cubicBezTo>
                    <a:pt x="1417496" y="1104884"/>
                    <a:pt x="1404058" y="1118323"/>
                    <a:pt x="1387481" y="1118323"/>
                  </a:cubicBezTo>
                  <a:lnTo>
                    <a:pt x="30015" y="1118323"/>
                  </a:lnTo>
                  <a:cubicBezTo>
                    <a:pt x="13438" y="1118323"/>
                    <a:pt x="0" y="1104884"/>
                    <a:pt x="0" y="1088308"/>
                  </a:cubicBezTo>
                  <a:lnTo>
                    <a:pt x="0" y="30015"/>
                  </a:lnTo>
                  <a:cubicBezTo>
                    <a:pt x="0" y="13438"/>
                    <a:pt x="13438" y="0"/>
                    <a:pt x="30015" y="0"/>
                  </a:cubicBezTo>
                  <a:close/>
                </a:path>
              </a:pathLst>
            </a:custGeom>
            <a:solidFill>
              <a:srgbClr val="99E4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15"/>
            <p:cNvSpPr txBox="1"/>
            <p:nvPr/>
          </p:nvSpPr>
          <p:spPr>
            <a:xfrm>
              <a:off x="0" y="155696"/>
              <a:ext cx="1417500" cy="96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000000"/>
                  </a:solidFill>
                  <a:latin typeface="Kodchasan"/>
                  <a:ea typeface="Kodchasan"/>
                  <a:cs typeface="Kodchasan"/>
                  <a:sym typeface="Kodchasan"/>
                </a:rPr>
                <a:t>Scenario 2: </a:t>
              </a:r>
              <a:endParaRPr/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Kodchasan"/>
                  <a:ea typeface="Kodchasan"/>
                  <a:cs typeface="Kodchasan"/>
                  <a:sym typeface="Kodchasan"/>
                </a:rPr>
                <a:t>Describe a scenario here. </a:t>
              </a:r>
              <a:endParaRPr/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endParaRPr>
            </a:p>
          </p:txBody>
        </p:sp>
      </p:grpSp>
      <p:sp>
        <p:nvSpPr>
          <p:cNvPr id="183" name="Google Shape;183;p15"/>
          <p:cNvSpPr/>
          <p:nvPr/>
        </p:nvSpPr>
        <p:spPr>
          <a:xfrm rot="1387245">
            <a:off x="16657752" y="6891483"/>
            <a:ext cx="1421904" cy="2174996"/>
          </a:xfrm>
          <a:custGeom>
            <a:rect b="b" l="l" r="r" t="t"/>
            <a:pathLst>
              <a:path extrusionOk="0" h="2174996" w="1421904">
                <a:moveTo>
                  <a:pt x="0" y="0"/>
                </a:moveTo>
                <a:lnTo>
                  <a:pt x="1421903" y="0"/>
                </a:lnTo>
                <a:lnTo>
                  <a:pt x="1421903" y="2174996"/>
                </a:lnTo>
                <a:lnTo>
                  <a:pt x="0" y="21749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84" name="Google Shape;184;p15"/>
          <p:cNvGrpSpPr/>
          <p:nvPr/>
        </p:nvGrpSpPr>
        <p:grpSpPr>
          <a:xfrm>
            <a:off x="12100650" y="5188423"/>
            <a:ext cx="5158664" cy="4069894"/>
            <a:chOff x="0" y="0"/>
            <a:chExt cx="1417500" cy="1118328"/>
          </a:xfrm>
        </p:grpSpPr>
        <p:sp>
          <p:nvSpPr>
            <p:cNvPr id="185" name="Google Shape;185;p15"/>
            <p:cNvSpPr/>
            <p:nvPr/>
          </p:nvSpPr>
          <p:spPr>
            <a:xfrm>
              <a:off x="0" y="0"/>
              <a:ext cx="1417496" cy="1118323"/>
            </a:xfrm>
            <a:custGeom>
              <a:rect b="b" l="l" r="r" t="t"/>
              <a:pathLst>
                <a:path extrusionOk="0" h="1118323" w="1417496">
                  <a:moveTo>
                    <a:pt x="30015" y="0"/>
                  </a:moveTo>
                  <a:lnTo>
                    <a:pt x="1387481" y="0"/>
                  </a:lnTo>
                  <a:cubicBezTo>
                    <a:pt x="1404058" y="0"/>
                    <a:pt x="1417496" y="13438"/>
                    <a:pt x="1417496" y="30015"/>
                  </a:cubicBezTo>
                  <a:lnTo>
                    <a:pt x="1417496" y="1088308"/>
                  </a:lnTo>
                  <a:cubicBezTo>
                    <a:pt x="1417496" y="1104884"/>
                    <a:pt x="1404058" y="1118323"/>
                    <a:pt x="1387481" y="1118323"/>
                  </a:cubicBezTo>
                  <a:lnTo>
                    <a:pt x="30015" y="1118323"/>
                  </a:lnTo>
                  <a:cubicBezTo>
                    <a:pt x="13438" y="1118323"/>
                    <a:pt x="0" y="1104884"/>
                    <a:pt x="0" y="1088308"/>
                  </a:cubicBezTo>
                  <a:lnTo>
                    <a:pt x="0" y="30015"/>
                  </a:lnTo>
                  <a:cubicBezTo>
                    <a:pt x="0" y="13438"/>
                    <a:pt x="13438" y="0"/>
                    <a:pt x="30015" y="0"/>
                  </a:cubicBezTo>
                  <a:close/>
                </a:path>
              </a:pathLst>
            </a:custGeom>
            <a:solidFill>
              <a:srgbClr val="F7B8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5"/>
            <p:cNvSpPr txBox="1"/>
            <p:nvPr/>
          </p:nvSpPr>
          <p:spPr>
            <a:xfrm>
              <a:off x="0" y="155628"/>
              <a:ext cx="1417500" cy="96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000000"/>
                  </a:solidFill>
                  <a:latin typeface="Kodchasan"/>
                  <a:ea typeface="Kodchasan"/>
                  <a:cs typeface="Kodchasan"/>
                  <a:sym typeface="Kodchasan"/>
                </a:rPr>
                <a:t>Scenario 3: </a:t>
              </a:r>
              <a:endParaRPr/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Kodchasan"/>
                  <a:ea typeface="Kodchasan"/>
                  <a:cs typeface="Kodchasan"/>
                  <a:sym typeface="Kodchasan"/>
                </a:rPr>
                <a:t>Describe a scenario here. </a:t>
              </a:r>
              <a:endParaRPr/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DFD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16"/>
          <p:cNvGrpSpPr/>
          <p:nvPr/>
        </p:nvGrpSpPr>
        <p:grpSpPr>
          <a:xfrm>
            <a:off x="8840395" y="3958645"/>
            <a:ext cx="8418905" cy="2369709"/>
            <a:chOff x="0" y="0"/>
            <a:chExt cx="2313351" cy="651150"/>
          </a:xfrm>
        </p:grpSpPr>
        <p:sp>
          <p:nvSpPr>
            <p:cNvPr id="192" name="Google Shape;192;p16"/>
            <p:cNvSpPr/>
            <p:nvPr/>
          </p:nvSpPr>
          <p:spPr>
            <a:xfrm>
              <a:off x="0" y="0"/>
              <a:ext cx="2313351" cy="651150"/>
            </a:xfrm>
            <a:custGeom>
              <a:rect b="b" l="l" r="r" t="t"/>
              <a:pathLst>
                <a:path extrusionOk="0" h="651150" w="2313351">
                  <a:moveTo>
                    <a:pt x="18392" y="0"/>
                  </a:moveTo>
                  <a:lnTo>
                    <a:pt x="2294960" y="0"/>
                  </a:lnTo>
                  <a:cubicBezTo>
                    <a:pt x="2299837" y="0"/>
                    <a:pt x="2304515" y="1938"/>
                    <a:pt x="2307964" y="5387"/>
                  </a:cubicBezTo>
                  <a:cubicBezTo>
                    <a:pt x="2311414" y="8836"/>
                    <a:pt x="2313351" y="13514"/>
                    <a:pt x="2313351" y="18392"/>
                  </a:cubicBezTo>
                  <a:lnTo>
                    <a:pt x="2313351" y="632758"/>
                  </a:lnTo>
                  <a:cubicBezTo>
                    <a:pt x="2313351" y="637636"/>
                    <a:pt x="2311414" y="642314"/>
                    <a:pt x="2307964" y="645763"/>
                  </a:cubicBezTo>
                  <a:cubicBezTo>
                    <a:pt x="2304515" y="649212"/>
                    <a:pt x="2299837" y="651150"/>
                    <a:pt x="2294960" y="651150"/>
                  </a:cubicBezTo>
                  <a:lnTo>
                    <a:pt x="18392" y="651150"/>
                  </a:lnTo>
                  <a:cubicBezTo>
                    <a:pt x="13514" y="651150"/>
                    <a:pt x="8836" y="649212"/>
                    <a:pt x="5387" y="645763"/>
                  </a:cubicBezTo>
                  <a:cubicBezTo>
                    <a:pt x="1938" y="642314"/>
                    <a:pt x="0" y="637636"/>
                    <a:pt x="0" y="632758"/>
                  </a:cubicBezTo>
                  <a:lnTo>
                    <a:pt x="0" y="18392"/>
                  </a:lnTo>
                  <a:cubicBezTo>
                    <a:pt x="0" y="13514"/>
                    <a:pt x="1938" y="8836"/>
                    <a:pt x="5387" y="5387"/>
                  </a:cubicBezTo>
                  <a:cubicBezTo>
                    <a:pt x="8836" y="1938"/>
                    <a:pt x="13514" y="0"/>
                    <a:pt x="18392" y="0"/>
                  </a:cubicBezTo>
                  <a:close/>
                </a:path>
              </a:pathLst>
            </a:custGeom>
            <a:solidFill>
              <a:srgbClr val="FAEB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6"/>
            <p:cNvSpPr txBox="1"/>
            <p:nvPr/>
          </p:nvSpPr>
          <p:spPr>
            <a:xfrm>
              <a:off x="1" y="1"/>
              <a:ext cx="2313300" cy="65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000000"/>
                  </a:solidFill>
                  <a:latin typeface="Kodchasan"/>
                  <a:ea typeface="Kodchasan"/>
                  <a:cs typeface="Kodchasan"/>
                  <a:sym typeface="Kodchasan"/>
                </a:rPr>
                <a:t>Verbal</a:t>
              </a:r>
              <a:endParaRPr/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2400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Kodchasan"/>
                  <a:ea typeface="Kodchasan"/>
                  <a:cs typeface="Kodchasan"/>
                  <a:sym typeface="Kodchasan"/>
                </a:rPr>
                <a:t>Explain how verbal bullying involves words used to hurt, embarrass, or threaten someone.</a:t>
              </a:r>
              <a:endParaRPr/>
            </a:p>
          </p:txBody>
        </p:sp>
      </p:grpSp>
      <p:grpSp>
        <p:nvGrpSpPr>
          <p:cNvPr id="194" name="Google Shape;194;p16"/>
          <p:cNvGrpSpPr/>
          <p:nvPr/>
        </p:nvGrpSpPr>
        <p:grpSpPr>
          <a:xfrm>
            <a:off x="8840400" y="1175200"/>
            <a:ext cx="8418978" cy="2223734"/>
            <a:chOff x="0" y="-2"/>
            <a:chExt cx="2313351" cy="651300"/>
          </a:xfrm>
        </p:grpSpPr>
        <p:sp>
          <p:nvSpPr>
            <p:cNvPr id="195" name="Google Shape;195;p16"/>
            <p:cNvSpPr/>
            <p:nvPr/>
          </p:nvSpPr>
          <p:spPr>
            <a:xfrm>
              <a:off x="0" y="0"/>
              <a:ext cx="2313351" cy="651150"/>
            </a:xfrm>
            <a:custGeom>
              <a:rect b="b" l="l" r="r" t="t"/>
              <a:pathLst>
                <a:path extrusionOk="0" h="651150" w="2313351">
                  <a:moveTo>
                    <a:pt x="18392" y="0"/>
                  </a:moveTo>
                  <a:lnTo>
                    <a:pt x="2294960" y="0"/>
                  </a:lnTo>
                  <a:cubicBezTo>
                    <a:pt x="2299837" y="0"/>
                    <a:pt x="2304515" y="1938"/>
                    <a:pt x="2307964" y="5387"/>
                  </a:cubicBezTo>
                  <a:cubicBezTo>
                    <a:pt x="2311414" y="8836"/>
                    <a:pt x="2313351" y="13514"/>
                    <a:pt x="2313351" y="18392"/>
                  </a:cubicBezTo>
                  <a:lnTo>
                    <a:pt x="2313351" y="632758"/>
                  </a:lnTo>
                  <a:cubicBezTo>
                    <a:pt x="2313351" y="637636"/>
                    <a:pt x="2311414" y="642314"/>
                    <a:pt x="2307964" y="645763"/>
                  </a:cubicBezTo>
                  <a:cubicBezTo>
                    <a:pt x="2304515" y="649212"/>
                    <a:pt x="2299837" y="651150"/>
                    <a:pt x="2294960" y="651150"/>
                  </a:cubicBezTo>
                  <a:lnTo>
                    <a:pt x="18392" y="651150"/>
                  </a:lnTo>
                  <a:cubicBezTo>
                    <a:pt x="13514" y="651150"/>
                    <a:pt x="8836" y="649212"/>
                    <a:pt x="5387" y="645763"/>
                  </a:cubicBezTo>
                  <a:cubicBezTo>
                    <a:pt x="1938" y="642314"/>
                    <a:pt x="0" y="637636"/>
                    <a:pt x="0" y="632758"/>
                  </a:cubicBezTo>
                  <a:lnTo>
                    <a:pt x="0" y="18392"/>
                  </a:lnTo>
                  <a:cubicBezTo>
                    <a:pt x="0" y="13514"/>
                    <a:pt x="1938" y="8836"/>
                    <a:pt x="5387" y="5387"/>
                  </a:cubicBezTo>
                  <a:cubicBezTo>
                    <a:pt x="8836" y="1938"/>
                    <a:pt x="13514" y="0"/>
                    <a:pt x="18392" y="0"/>
                  </a:cubicBezTo>
                  <a:close/>
                </a:path>
              </a:pathLst>
            </a:custGeom>
            <a:solidFill>
              <a:srgbClr val="E3B8F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16"/>
            <p:cNvSpPr txBox="1"/>
            <p:nvPr/>
          </p:nvSpPr>
          <p:spPr>
            <a:xfrm>
              <a:off x="0" y="-2"/>
              <a:ext cx="2313300" cy="65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000000"/>
                  </a:solidFill>
                  <a:latin typeface="Kodchasan"/>
                  <a:ea typeface="Kodchasan"/>
                  <a:cs typeface="Kodchasan"/>
                  <a:sym typeface="Kodchasan"/>
                </a:rPr>
                <a:t>Physical</a:t>
              </a:r>
              <a:endParaRPr/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2400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Kodchasan"/>
                  <a:ea typeface="Kodchasan"/>
                  <a:cs typeface="Kodchasan"/>
                  <a:sym typeface="Kodchasan"/>
                </a:rPr>
                <a:t>Describe what physical bullying looks like. Include an age-appropriate example. </a:t>
              </a:r>
              <a:endParaRPr/>
            </a:p>
          </p:txBody>
        </p:sp>
      </p:grpSp>
      <p:grpSp>
        <p:nvGrpSpPr>
          <p:cNvPr id="197" name="Google Shape;197;p16"/>
          <p:cNvGrpSpPr/>
          <p:nvPr/>
        </p:nvGrpSpPr>
        <p:grpSpPr>
          <a:xfrm>
            <a:off x="8840395" y="6874226"/>
            <a:ext cx="8418905" cy="2385813"/>
            <a:chOff x="0" y="-4425"/>
            <a:chExt cx="2313351" cy="655575"/>
          </a:xfrm>
        </p:grpSpPr>
        <p:sp>
          <p:nvSpPr>
            <p:cNvPr id="198" name="Google Shape;198;p16"/>
            <p:cNvSpPr/>
            <p:nvPr/>
          </p:nvSpPr>
          <p:spPr>
            <a:xfrm>
              <a:off x="0" y="0"/>
              <a:ext cx="2313351" cy="651150"/>
            </a:xfrm>
            <a:custGeom>
              <a:rect b="b" l="l" r="r" t="t"/>
              <a:pathLst>
                <a:path extrusionOk="0" h="651150" w="2313351">
                  <a:moveTo>
                    <a:pt x="18392" y="0"/>
                  </a:moveTo>
                  <a:lnTo>
                    <a:pt x="2294960" y="0"/>
                  </a:lnTo>
                  <a:cubicBezTo>
                    <a:pt x="2299837" y="0"/>
                    <a:pt x="2304515" y="1938"/>
                    <a:pt x="2307964" y="5387"/>
                  </a:cubicBezTo>
                  <a:cubicBezTo>
                    <a:pt x="2311414" y="8836"/>
                    <a:pt x="2313351" y="13514"/>
                    <a:pt x="2313351" y="18392"/>
                  </a:cubicBezTo>
                  <a:lnTo>
                    <a:pt x="2313351" y="632758"/>
                  </a:lnTo>
                  <a:cubicBezTo>
                    <a:pt x="2313351" y="637636"/>
                    <a:pt x="2311414" y="642314"/>
                    <a:pt x="2307964" y="645763"/>
                  </a:cubicBezTo>
                  <a:cubicBezTo>
                    <a:pt x="2304515" y="649212"/>
                    <a:pt x="2299837" y="651150"/>
                    <a:pt x="2294960" y="651150"/>
                  </a:cubicBezTo>
                  <a:lnTo>
                    <a:pt x="18392" y="651150"/>
                  </a:lnTo>
                  <a:cubicBezTo>
                    <a:pt x="13514" y="651150"/>
                    <a:pt x="8836" y="649212"/>
                    <a:pt x="5387" y="645763"/>
                  </a:cubicBezTo>
                  <a:cubicBezTo>
                    <a:pt x="1938" y="642314"/>
                    <a:pt x="0" y="637636"/>
                    <a:pt x="0" y="632758"/>
                  </a:cubicBezTo>
                  <a:lnTo>
                    <a:pt x="0" y="18392"/>
                  </a:lnTo>
                  <a:cubicBezTo>
                    <a:pt x="0" y="13514"/>
                    <a:pt x="1938" y="8836"/>
                    <a:pt x="5387" y="5387"/>
                  </a:cubicBezTo>
                  <a:cubicBezTo>
                    <a:pt x="8836" y="1938"/>
                    <a:pt x="13514" y="0"/>
                    <a:pt x="18392" y="0"/>
                  </a:cubicBezTo>
                  <a:close/>
                </a:path>
              </a:pathLst>
            </a:custGeom>
            <a:solidFill>
              <a:srgbClr val="B0EFB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16"/>
            <p:cNvSpPr txBox="1"/>
            <p:nvPr/>
          </p:nvSpPr>
          <p:spPr>
            <a:xfrm>
              <a:off x="1" y="-4425"/>
              <a:ext cx="2313300" cy="65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000000"/>
                  </a:solidFill>
                  <a:latin typeface="Kodchasan"/>
                  <a:ea typeface="Kodchasan"/>
                  <a:cs typeface="Kodchasan"/>
                  <a:sym typeface="Kodchasan"/>
                </a:rPr>
                <a:t>Relational</a:t>
              </a:r>
              <a:endParaRPr/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2400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Kodchasan"/>
                  <a:ea typeface="Kodchasan"/>
                  <a:cs typeface="Kodchasan"/>
                  <a:sym typeface="Kodchasan"/>
                </a:rPr>
                <a:t>Describe how social bullying harms someone’s relationships or reputation.</a:t>
              </a:r>
              <a:endParaRPr/>
            </a:p>
          </p:txBody>
        </p:sp>
      </p:grpSp>
      <p:sp>
        <p:nvSpPr>
          <p:cNvPr id="200" name="Google Shape;200;p16"/>
          <p:cNvSpPr/>
          <p:nvPr/>
        </p:nvSpPr>
        <p:spPr>
          <a:xfrm>
            <a:off x="1028700" y="4706693"/>
            <a:ext cx="5596134" cy="6115993"/>
          </a:xfrm>
          <a:custGeom>
            <a:rect b="b" l="l" r="r" t="t"/>
            <a:pathLst>
              <a:path extrusionOk="0" h="6115993" w="5596134">
                <a:moveTo>
                  <a:pt x="0" y="0"/>
                </a:moveTo>
                <a:lnTo>
                  <a:pt x="5596134" y="0"/>
                </a:lnTo>
                <a:lnTo>
                  <a:pt x="5596134" y="6115994"/>
                </a:lnTo>
                <a:lnTo>
                  <a:pt x="0" y="61159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1" name="Google Shape;201;p16"/>
          <p:cNvSpPr txBox="1"/>
          <p:nvPr/>
        </p:nvSpPr>
        <p:spPr>
          <a:xfrm>
            <a:off x="1028700" y="794599"/>
            <a:ext cx="70296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Types of bullying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FAFF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25782" y="93236"/>
            <a:ext cx="11201024" cy="1010263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7"/>
          <p:cNvSpPr/>
          <p:nvPr/>
        </p:nvSpPr>
        <p:spPr>
          <a:xfrm>
            <a:off x="-1506780" y="5346107"/>
            <a:ext cx="2436757" cy="2155106"/>
          </a:xfrm>
          <a:custGeom>
            <a:rect b="b" l="l" r="r" t="t"/>
            <a:pathLst>
              <a:path extrusionOk="0" h="2155106" w="2436757">
                <a:moveTo>
                  <a:pt x="0" y="0"/>
                </a:moveTo>
                <a:lnTo>
                  <a:pt x="2436757" y="0"/>
                </a:lnTo>
                <a:lnTo>
                  <a:pt x="2436757" y="2155106"/>
                </a:lnTo>
                <a:lnTo>
                  <a:pt x="0" y="21551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8" name="Google Shape;208;p17"/>
          <p:cNvSpPr/>
          <p:nvPr/>
        </p:nvSpPr>
        <p:spPr>
          <a:xfrm rot="450742">
            <a:off x="16417296" y="334363"/>
            <a:ext cx="1684008" cy="1780106"/>
          </a:xfrm>
          <a:custGeom>
            <a:rect b="b" l="l" r="r" t="t"/>
            <a:pathLst>
              <a:path extrusionOk="0" h="1780106" w="1684008">
                <a:moveTo>
                  <a:pt x="0" y="0"/>
                </a:moveTo>
                <a:lnTo>
                  <a:pt x="1684008" y="0"/>
                </a:lnTo>
                <a:lnTo>
                  <a:pt x="1684008" y="1780106"/>
                </a:lnTo>
                <a:lnTo>
                  <a:pt x="0" y="17801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9" name="Google Shape;209;p17"/>
          <p:cNvSpPr/>
          <p:nvPr/>
        </p:nvSpPr>
        <p:spPr>
          <a:xfrm>
            <a:off x="6823042" y="8801714"/>
            <a:ext cx="2473674" cy="2288635"/>
          </a:xfrm>
          <a:custGeom>
            <a:rect b="b" l="l" r="r" t="t"/>
            <a:pathLst>
              <a:path extrusionOk="0" h="2288635" w="2473674">
                <a:moveTo>
                  <a:pt x="0" y="0"/>
                </a:moveTo>
                <a:lnTo>
                  <a:pt x="2473674" y="0"/>
                </a:lnTo>
                <a:lnTo>
                  <a:pt x="2473674" y="2288636"/>
                </a:lnTo>
                <a:lnTo>
                  <a:pt x="0" y="22886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0" name="Google Shape;210;p17"/>
          <p:cNvSpPr/>
          <p:nvPr/>
        </p:nvSpPr>
        <p:spPr>
          <a:xfrm>
            <a:off x="5660125" y="-1475780"/>
            <a:ext cx="2612641" cy="2700196"/>
          </a:xfrm>
          <a:custGeom>
            <a:rect b="b" l="l" r="r" t="t"/>
            <a:pathLst>
              <a:path extrusionOk="0" h="2700196" w="2612641">
                <a:moveTo>
                  <a:pt x="0" y="0"/>
                </a:moveTo>
                <a:lnTo>
                  <a:pt x="2612640" y="0"/>
                </a:lnTo>
                <a:lnTo>
                  <a:pt x="2612640" y="2700196"/>
                </a:lnTo>
                <a:lnTo>
                  <a:pt x="0" y="27001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1" name="Google Shape;211;p17"/>
          <p:cNvSpPr txBox="1"/>
          <p:nvPr/>
        </p:nvSpPr>
        <p:spPr>
          <a:xfrm>
            <a:off x="1028700" y="914400"/>
            <a:ext cx="5794200" cy="4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Global prevalence of school bullying</a:t>
            </a:r>
            <a:endParaRPr/>
          </a:p>
        </p:txBody>
      </p:sp>
      <p:sp>
        <p:nvSpPr>
          <p:cNvPr id="212" name="Google Shape;212;p17"/>
          <p:cNvSpPr txBox="1"/>
          <p:nvPr/>
        </p:nvSpPr>
        <p:spPr>
          <a:xfrm>
            <a:off x="1028700" y="7646670"/>
            <a:ext cx="5794200" cy="15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rPr>
              <a:t>Add a chart or graph related to bullying statistics. Briefly explain what the data shows, why it’s important, and how it relates to the current topic.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FE1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8"/>
          <p:cNvSpPr/>
          <p:nvPr/>
        </p:nvSpPr>
        <p:spPr>
          <a:xfrm>
            <a:off x="5289648" y="8858853"/>
            <a:ext cx="2845378" cy="2690432"/>
          </a:xfrm>
          <a:custGeom>
            <a:rect b="b" l="l" r="r" t="t"/>
            <a:pathLst>
              <a:path extrusionOk="0" h="2690432" w="2845378">
                <a:moveTo>
                  <a:pt x="0" y="0"/>
                </a:moveTo>
                <a:lnTo>
                  <a:pt x="2845378" y="0"/>
                </a:lnTo>
                <a:lnTo>
                  <a:pt x="2845378" y="2690431"/>
                </a:lnTo>
                <a:lnTo>
                  <a:pt x="0" y="26904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8" name="Google Shape;218;p18"/>
          <p:cNvSpPr/>
          <p:nvPr/>
        </p:nvSpPr>
        <p:spPr>
          <a:xfrm rot="-669468">
            <a:off x="9492626" y="1415065"/>
            <a:ext cx="2482883" cy="2331847"/>
          </a:xfrm>
          <a:custGeom>
            <a:rect b="b" l="l" r="r" t="t"/>
            <a:pathLst>
              <a:path extrusionOk="0" h="2331847" w="2482883">
                <a:moveTo>
                  <a:pt x="0" y="0"/>
                </a:moveTo>
                <a:lnTo>
                  <a:pt x="2482883" y="0"/>
                </a:lnTo>
                <a:lnTo>
                  <a:pt x="2482883" y="2331847"/>
                </a:lnTo>
                <a:lnTo>
                  <a:pt x="0" y="23318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19" name="Google Shape;219;p18"/>
          <p:cNvPicPr preferRelativeResize="0"/>
          <p:nvPr/>
        </p:nvPicPr>
        <p:blipFill rotWithShape="1">
          <a:blip r:embed="rId5">
            <a:alphaModFix/>
          </a:blip>
          <a:srcRect b="0" l="27309" r="25313" t="0"/>
          <a:stretch/>
        </p:blipFill>
        <p:spPr>
          <a:xfrm>
            <a:off x="10972800" y="0"/>
            <a:ext cx="73152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8"/>
          <p:cNvSpPr txBox="1"/>
          <p:nvPr/>
        </p:nvSpPr>
        <p:spPr>
          <a:xfrm>
            <a:off x="1028700" y="2580988"/>
            <a:ext cx="85218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What is cyberbullying?</a:t>
            </a:r>
            <a:endParaRPr/>
          </a:p>
        </p:txBody>
      </p:sp>
      <p:sp>
        <p:nvSpPr>
          <p:cNvPr id="221" name="Google Shape;221;p18"/>
          <p:cNvSpPr txBox="1"/>
          <p:nvPr/>
        </p:nvSpPr>
        <p:spPr>
          <a:xfrm>
            <a:off x="1028700" y="5591462"/>
            <a:ext cx="8521800" cy="20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rPr>
              <a:t>Introduce the concept of cyberbullying. Mention where it can take place (e.g. social media, messaging apps, and games) and how it can affect someone.</a:t>
            </a:r>
            <a:endParaRPr/>
          </a:p>
        </p:txBody>
      </p:sp>
      <p:sp>
        <p:nvSpPr>
          <p:cNvPr id="222" name="Google Shape;222;p18"/>
          <p:cNvSpPr/>
          <p:nvPr/>
        </p:nvSpPr>
        <p:spPr>
          <a:xfrm>
            <a:off x="-549942" y="-557718"/>
            <a:ext cx="2481121" cy="1962912"/>
          </a:xfrm>
          <a:custGeom>
            <a:rect b="b" l="l" r="r" t="t"/>
            <a:pathLst>
              <a:path extrusionOk="0" h="1962912" w="2481121">
                <a:moveTo>
                  <a:pt x="0" y="0"/>
                </a:moveTo>
                <a:lnTo>
                  <a:pt x="2481120" y="0"/>
                </a:lnTo>
                <a:lnTo>
                  <a:pt x="2481120" y="1962912"/>
                </a:lnTo>
                <a:lnTo>
                  <a:pt x="0" y="19629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3" name="Google Shape;223;p18"/>
          <p:cNvSpPr/>
          <p:nvPr/>
        </p:nvSpPr>
        <p:spPr>
          <a:xfrm>
            <a:off x="7797514" y="-2272195"/>
            <a:ext cx="2692972" cy="2272195"/>
          </a:xfrm>
          <a:custGeom>
            <a:rect b="b" l="l" r="r" t="t"/>
            <a:pathLst>
              <a:path extrusionOk="0" h="2272195" w="2692972">
                <a:moveTo>
                  <a:pt x="0" y="0"/>
                </a:moveTo>
                <a:lnTo>
                  <a:pt x="2692972" y="0"/>
                </a:lnTo>
                <a:lnTo>
                  <a:pt x="2692972" y="2272195"/>
                </a:lnTo>
                <a:lnTo>
                  <a:pt x="0" y="22721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DFD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9"/>
          <p:cNvSpPr/>
          <p:nvPr/>
        </p:nvSpPr>
        <p:spPr>
          <a:xfrm>
            <a:off x="13554101" y="706981"/>
            <a:ext cx="3222642" cy="3990888"/>
          </a:xfrm>
          <a:custGeom>
            <a:rect b="b" l="l" r="r" t="t"/>
            <a:pathLst>
              <a:path extrusionOk="0" h="3990888" w="3222642">
                <a:moveTo>
                  <a:pt x="0" y="0"/>
                </a:moveTo>
                <a:lnTo>
                  <a:pt x="3222643" y="0"/>
                </a:lnTo>
                <a:lnTo>
                  <a:pt x="3222643" y="3990888"/>
                </a:lnTo>
                <a:lnTo>
                  <a:pt x="0" y="39908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9" name="Google Shape;229;p19"/>
          <p:cNvSpPr txBox="1"/>
          <p:nvPr/>
        </p:nvSpPr>
        <p:spPr>
          <a:xfrm>
            <a:off x="1028700" y="1028700"/>
            <a:ext cx="12314411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Effects of bullying</a:t>
            </a:r>
            <a:endParaRPr/>
          </a:p>
        </p:txBody>
      </p:sp>
      <p:grpSp>
        <p:nvGrpSpPr>
          <p:cNvPr id="230" name="Google Shape;230;p19"/>
          <p:cNvGrpSpPr/>
          <p:nvPr/>
        </p:nvGrpSpPr>
        <p:grpSpPr>
          <a:xfrm>
            <a:off x="1028700" y="3407471"/>
            <a:ext cx="6745773" cy="5850829"/>
            <a:chOff x="0" y="-66675"/>
            <a:chExt cx="1853607" cy="1607694"/>
          </a:xfrm>
        </p:grpSpPr>
        <p:sp>
          <p:nvSpPr>
            <p:cNvPr id="231" name="Google Shape;231;p19"/>
            <p:cNvSpPr/>
            <p:nvPr/>
          </p:nvSpPr>
          <p:spPr>
            <a:xfrm>
              <a:off x="0" y="0"/>
              <a:ext cx="1853607" cy="1541019"/>
            </a:xfrm>
            <a:custGeom>
              <a:rect b="b" l="l" r="r" t="t"/>
              <a:pathLst>
                <a:path extrusionOk="0" h="1541019" w="1853607">
                  <a:moveTo>
                    <a:pt x="22953" y="0"/>
                  </a:moveTo>
                  <a:lnTo>
                    <a:pt x="1830654" y="0"/>
                  </a:lnTo>
                  <a:cubicBezTo>
                    <a:pt x="1843331" y="0"/>
                    <a:pt x="1853607" y="10277"/>
                    <a:pt x="1853607" y="22953"/>
                  </a:cubicBezTo>
                  <a:lnTo>
                    <a:pt x="1853607" y="1518066"/>
                  </a:lnTo>
                  <a:cubicBezTo>
                    <a:pt x="1853607" y="1530742"/>
                    <a:pt x="1843331" y="1541019"/>
                    <a:pt x="1830654" y="1541019"/>
                  </a:cubicBezTo>
                  <a:lnTo>
                    <a:pt x="22953" y="1541019"/>
                  </a:lnTo>
                  <a:cubicBezTo>
                    <a:pt x="16866" y="1541019"/>
                    <a:pt x="11027" y="1538601"/>
                    <a:pt x="6723" y="1534296"/>
                  </a:cubicBezTo>
                  <a:cubicBezTo>
                    <a:pt x="2418" y="1529991"/>
                    <a:pt x="0" y="1524153"/>
                    <a:pt x="0" y="1518066"/>
                  </a:cubicBezTo>
                  <a:lnTo>
                    <a:pt x="0" y="22953"/>
                  </a:lnTo>
                  <a:cubicBezTo>
                    <a:pt x="0" y="10277"/>
                    <a:pt x="10277" y="0"/>
                    <a:pt x="22953" y="0"/>
                  </a:cubicBezTo>
                  <a:close/>
                </a:path>
              </a:pathLst>
            </a:custGeom>
            <a:solidFill>
              <a:srgbClr val="E3B8F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19"/>
            <p:cNvSpPr txBox="1"/>
            <p:nvPr/>
          </p:nvSpPr>
          <p:spPr>
            <a:xfrm>
              <a:off x="0" y="-66675"/>
              <a:ext cx="1853607" cy="16076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24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3" name="Google Shape;233;p19"/>
          <p:cNvSpPr txBox="1"/>
          <p:nvPr/>
        </p:nvSpPr>
        <p:spPr>
          <a:xfrm>
            <a:off x="1290709" y="4659769"/>
            <a:ext cx="6141600" cy="11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rPr>
              <a:t>Create a fictional scenario that shows one type of bullying. Keep it safe and appropriate for classroom discussion.</a:t>
            </a:r>
            <a:endParaRPr/>
          </a:p>
        </p:txBody>
      </p:sp>
      <p:grpSp>
        <p:nvGrpSpPr>
          <p:cNvPr id="234" name="Google Shape;234;p19"/>
          <p:cNvGrpSpPr/>
          <p:nvPr/>
        </p:nvGrpSpPr>
        <p:grpSpPr>
          <a:xfrm>
            <a:off x="8287913" y="3407471"/>
            <a:ext cx="8971391" cy="5850829"/>
            <a:chOff x="0" y="-66675"/>
            <a:chExt cx="2465163" cy="1607694"/>
          </a:xfrm>
        </p:grpSpPr>
        <p:sp>
          <p:nvSpPr>
            <p:cNvPr id="235" name="Google Shape;235;p19"/>
            <p:cNvSpPr/>
            <p:nvPr/>
          </p:nvSpPr>
          <p:spPr>
            <a:xfrm>
              <a:off x="0" y="0"/>
              <a:ext cx="2465163" cy="1541019"/>
            </a:xfrm>
            <a:custGeom>
              <a:rect b="b" l="l" r="r" t="t"/>
              <a:pathLst>
                <a:path extrusionOk="0" h="1541019" w="2465163">
                  <a:moveTo>
                    <a:pt x="17259" y="0"/>
                  </a:moveTo>
                  <a:lnTo>
                    <a:pt x="2447903" y="0"/>
                  </a:lnTo>
                  <a:cubicBezTo>
                    <a:pt x="2452481" y="0"/>
                    <a:pt x="2456871" y="1818"/>
                    <a:pt x="2460107" y="5055"/>
                  </a:cubicBezTo>
                  <a:cubicBezTo>
                    <a:pt x="2463344" y="8292"/>
                    <a:pt x="2465163" y="12682"/>
                    <a:pt x="2465163" y="17259"/>
                  </a:cubicBezTo>
                  <a:lnTo>
                    <a:pt x="2465163" y="1523760"/>
                  </a:lnTo>
                  <a:cubicBezTo>
                    <a:pt x="2465163" y="1528337"/>
                    <a:pt x="2463344" y="1532727"/>
                    <a:pt x="2460107" y="1535964"/>
                  </a:cubicBezTo>
                  <a:cubicBezTo>
                    <a:pt x="2456871" y="1539201"/>
                    <a:pt x="2452481" y="1541019"/>
                    <a:pt x="2447903" y="1541019"/>
                  </a:cubicBezTo>
                  <a:lnTo>
                    <a:pt x="17259" y="1541019"/>
                  </a:lnTo>
                  <a:cubicBezTo>
                    <a:pt x="12682" y="1541019"/>
                    <a:pt x="8292" y="1539201"/>
                    <a:pt x="5055" y="1535964"/>
                  </a:cubicBezTo>
                  <a:cubicBezTo>
                    <a:pt x="1818" y="1532727"/>
                    <a:pt x="0" y="1528337"/>
                    <a:pt x="0" y="1523760"/>
                  </a:cubicBezTo>
                  <a:lnTo>
                    <a:pt x="0" y="17259"/>
                  </a:lnTo>
                  <a:cubicBezTo>
                    <a:pt x="0" y="12682"/>
                    <a:pt x="1818" y="8292"/>
                    <a:pt x="5055" y="5055"/>
                  </a:cubicBezTo>
                  <a:cubicBezTo>
                    <a:pt x="8292" y="1818"/>
                    <a:pt x="12682" y="0"/>
                    <a:pt x="17259" y="0"/>
                  </a:cubicBezTo>
                  <a:close/>
                </a:path>
              </a:pathLst>
            </a:custGeom>
            <a:solidFill>
              <a:srgbClr val="FAEB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19"/>
            <p:cNvSpPr txBox="1"/>
            <p:nvPr/>
          </p:nvSpPr>
          <p:spPr>
            <a:xfrm>
              <a:off x="0" y="-66675"/>
              <a:ext cx="2465162" cy="16076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54000" lIns="254000" spcFirstLastPara="1" rIns="254000" wrap="square" tIns="254000">
              <a:noAutofit/>
            </a:bodyPr>
            <a:lstStyle/>
            <a:p>
              <a:pPr indent="0" lvl="0" marL="0" marR="0" rtl="0" algn="l">
                <a:lnSpc>
                  <a:spcPct val="24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7" name="Google Shape;237;p19"/>
          <p:cNvSpPr txBox="1"/>
          <p:nvPr/>
        </p:nvSpPr>
        <p:spPr>
          <a:xfrm>
            <a:off x="8732055" y="3971683"/>
            <a:ext cx="8044800" cy="18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rPr>
              <a:t>Use any of these discussion prompts:</a:t>
            </a:r>
            <a:endParaRPr/>
          </a:p>
          <a:p>
            <a:pPr indent="-237490" lvl="1" marL="47498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rPr>
              <a:t>How might the person in the scenario feel?</a:t>
            </a:r>
            <a:endParaRPr/>
          </a:p>
          <a:p>
            <a:pPr indent="-237490" lvl="1" marL="47498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rPr>
              <a:t>What effects could the bullying have on them?</a:t>
            </a:r>
            <a:endParaRPr/>
          </a:p>
          <a:p>
            <a:pPr indent="-237490" lvl="1" marL="47498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rPr>
              <a:t>What would you do if you were in their place?</a:t>
            </a:r>
            <a:endParaRPr/>
          </a:p>
          <a:p>
            <a:pPr indent="-237490" lvl="1" marL="47498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rPr>
              <a:t>What can a friend do to help?</a:t>
            </a:r>
            <a:endParaRPr/>
          </a:p>
        </p:txBody>
      </p:sp>
      <p:sp>
        <p:nvSpPr>
          <p:cNvPr id="238" name="Google Shape;238;p19"/>
          <p:cNvSpPr txBox="1"/>
          <p:nvPr/>
        </p:nvSpPr>
        <p:spPr>
          <a:xfrm>
            <a:off x="1290709" y="3962158"/>
            <a:ext cx="6141636" cy="4387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99" u="none" cap="none" strike="noStrike">
                <a:solidFill>
                  <a:srgbClr val="000000"/>
                </a:solidFill>
                <a:latin typeface="Kodchasan"/>
                <a:ea typeface="Kodchasan"/>
                <a:cs typeface="Kodchasan"/>
                <a:sym typeface="Kodchasan"/>
              </a:rPr>
              <a:t>Scenario Title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