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Fredoka"/>
      <p:regular r:id="rId10"/>
      <p:bold r:id="rId11"/>
    </p:embeddedFon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Fredoka-bold.fntdata"/><Relationship Id="rId10" Type="http://schemas.openxmlformats.org/officeDocument/2006/relationships/font" Target="fonts/Fredoka-regular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632" y="0"/>
            <a:ext cx="10688136" cy="75564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image" Target="../media/image18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7" Type="http://schemas.openxmlformats.org/officeDocument/2006/relationships/image" Target="../media/image15.png"/><Relationship Id="rId8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5" Type="http://schemas.openxmlformats.org/officeDocument/2006/relationships/image" Target="../media/image21.png"/><Relationship Id="rId6" Type="http://schemas.openxmlformats.org/officeDocument/2006/relationships/image" Target="../media/image28.png"/><Relationship Id="rId7" Type="http://schemas.openxmlformats.org/officeDocument/2006/relationships/image" Target="../media/image2.png"/><Relationship Id="rId8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8.png"/><Relationship Id="rId13" Type="http://schemas.openxmlformats.org/officeDocument/2006/relationships/image" Target="../media/image25.png"/><Relationship Id="rId1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.png"/><Relationship Id="rId14" Type="http://schemas.openxmlformats.org/officeDocument/2006/relationships/image" Target="../media/image12.png"/><Relationship Id="rId5" Type="http://schemas.openxmlformats.org/officeDocument/2006/relationships/image" Target="../media/image14.png"/><Relationship Id="rId6" Type="http://schemas.openxmlformats.org/officeDocument/2006/relationships/image" Target="../media/image21.png"/><Relationship Id="rId7" Type="http://schemas.openxmlformats.org/officeDocument/2006/relationships/image" Target="../media/image28.png"/><Relationship Id="rId8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FD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6753287" y="509094"/>
            <a:ext cx="3674758" cy="6519732"/>
          </a:xfrm>
          <a:custGeom>
            <a:rect b="b" l="l" r="r" t="t"/>
            <a:pathLst>
              <a:path extrusionOk="0" h="6519732" w="3674758">
                <a:moveTo>
                  <a:pt x="0" y="0"/>
                </a:moveTo>
                <a:lnTo>
                  <a:pt x="3674757" y="0"/>
                </a:lnTo>
                <a:lnTo>
                  <a:pt x="3674757" y="6519732"/>
                </a:lnTo>
                <a:lnTo>
                  <a:pt x="0" y="65197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503310" y="5331112"/>
            <a:ext cx="4842690" cy="1833333"/>
            <a:chOff x="0" y="0"/>
            <a:chExt cx="1735511" cy="657025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1735511" cy="657025"/>
            </a:xfrm>
            <a:custGeom>
              <a:rect b="b" l="l" r="r" t="t"/>
              <a:pathLst>
                <a:path extrusionOk="0" h="657025" w="1735511">
                  <a:moveTo>
                    <a:pt x="59151" y="0"/>
                  </a:moveTo>
                  <a:lnTo>
                    <a:pt x="1676359" y="0"/>
                  </a:lnTo>
                  <a:cubicBezTo>
                    <a:pt x="1692047" y="0"/>
                    <a:pt x="1707093" y="6232"/>
                    <a:pt x="1718186" y="17325"/>
                  </a:cubicBezTo>
                  <a:cubicBezTo>
                    <a:pt x="1729279" y="28418"/>
                    <a:pt x="1735511" y="43463"/>
                    <a:pt x="1735511" y="59151"/>
                  </a:cubicBezTo>
                  <a:lnTo>
                    <a:pt x="1735511" y="597874"/>
                  </a:lnTo>
                  <a:cubicBezTo>
                    <a:pt x="1735511" y="630542"/>
                    <a:pt x="1709028" y="657025"/>
                    <a:pt x="1676359" y="657025"/>
                  </a:cubicBezTo>
                  <a:lnTo>
                    <a:pt x="59151" y="657025"/>
                  </a:lnTo>
                  <a:cubicBezTo>
                    <a:pt x="43463" y="657025"/>
                    <a:pt x="28418" y="650793"/>
                    <a:pt x="17325" y="639700"/>
                  </a:cubicBezTo>
                  <a:cubicBezTo>
                    <a:pt x="6232" y="628607"/>
                    <a:pt x="0" y="613562"/>
                    <a:pt x="0" y="597874"/>
                  </a:cubicBezTo>
                  <a:lnTo>
                    <a:pt x="0" y="59151"/>
                  </a:lnTo>
                  <a:cubicBezTo>
                    <a:pt x="0" y="43463"/>
                    <a:pt x="6232" y="28418"/>
                    <a:pt x="17325" y="17325"/>
                  </a:cubicBezTo>
                  <a:cubicBezTo>
                    <a:pt x="28418" y="6232"/>
                    <a:pt x="43463" y="0"/>
                    <a:pt x="59151" y="0"/>
                  </a:cubicBezTo>
                  <a:close/>
                </a:path>
              </a:pathLst>
            </a:custGeom>
            <a:solidFill>
              <a:srgbClr val="FFFAEB"/>
            </a:solidFill>
            <a:ln cap="rnd" cmpd="sng" w="38100">
              <a:solidFill>
                <a:srgbClr val="0486B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0" y="28575"/>
              <a:ext cx="1735511" cy="628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3"/>
          <p:cNvSpPr/>
          <p:nvPr/>
        </p:nvSpPr>
        <p:spPr>
          <a:xfrm>
            <a:off x="1135306" y="5580271"/>
            <a:ext cx="1058303" cy="1335016"/>
          </a:xfrm>
          <a:custGeom>
            <a:rect b="b" l="l" r="r" t="t"/>
            <a:pathLst>
              <a:path extrusionOk="0" h="1335016" w="1058303">
                <a:moveTo>
                  <a:pt x="0" y="0"/>
                </a:moveTo>
                <a:lnTo>
                  <a:pt x="1058303" y="0"/>
                </a:lnTo>
                <a:lnTo>
                  <a:pt x="1058303" y="1335015"/>
                </a:lnTo>
                <a:lnTo>
                  <a:pt x="0" y="13350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4687794" y="5248370"/>
            <a:ext cx="1998817" cy="1998817"/>
          </a:xfrm>
          <a:custGeom>
            <a:rect b="b" l="l" r="r" t="t"/>
            <a:pathLst>
              <a:path extrusionOk="0" h="1998817" w="1998817">
                <a:moveTo>
                  <a:pt x="0" y="0"/>
                </a:moveTo>
                <a:lnTo>
                  <a:pt x="1998818" y="0"/>
                </a:lnTo>
                <a:lnTo>
                  <a:pt x="1998818" y="1998817"/>
                </a:lnTo>
                <a:lnTo>
                  <a:pt x="0" y="19988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1" name="Google Shape;91;p13"/>
          <p:cNvCxnSpPr/>
          <p:nvPr/>
        </p:nvCxnSpPr>
        <p:spPr>
          <a:xfrm>
            <a:off x="2327126" y="756000"/>
            <a:ext cx="0" cy="2101820"/>
          </a:xfrm>
          <a:prstGeom prst="straightConnector1">
            <a:avLst/>
          </a:prstGeom>
          <a:noFill/>
          <a:ln cap="flat" cmpd="sng" w="38100">
            <a:solidFill>
              <a:srgbClr val="0486BD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92" name="Google Shape;92;p13"/>
          <p:cNvCxnSpPr/>
          <p:nvPr/>
        </p:nvCxnSpPr>
        <p:spPr>
          <a:xfrm rot="10800000">
            <a:off x="833828" y="3273863"/>
            <a:ext cx="0" cy="1714349"/>
          </a:xfrm>
          <a:prstGeom prst="straightConnector1">
            <a:avLst/>
          </a:prstGeom>
          <a:noFill/>
          <a:ln cap="flat" cmpd="sng" w="38100">
            <a:solidFill>
              <a:srgbClr val="0486BD"/>
            </a:solidFill>
            <a:prstDash val="solid"/>
            <a:round/>
            <a:headEnd len="lg" w="lg" type="oval"/>
            <a:tailEnd len="sm" w="sm" type="none"/>
          </a:ln>
        </p:spPr>
      </p:cxnSp>
      <p:sp>
        <p:nvSpPr>
          <p:cNvPr id="93" name="Google Shape;93;p13"/>
          <p:cNvSpPr/>
          <p:nvPr/>
        </p:nvSpPr>
        <p:spPr>
          <a:xfrm>
            <a:off x="192922" y="368534"/>
            <a:ext cx="1865154" cy="1865154"/>
          </a:xfrm>
          <a:custGeom>
            <a:rect b="b" l="l" r="r" t="t"/>
            <a:pathLst>
              <a:path extrusionOk="0" h="1865154" w="1865154">
                <a:moveTo>
                  <a:pt x="0" y="0"/>
                </a:moveTo>
                <a:lnTo>
                  <a:pt x="1865154" y="0"/>
                </a:lnTo>
                <a:lnTo>
                  <a:pt x="1865154" y="1865153"/>
                </a:lnTo>
                <a:lnTo>
                  <a:pt x="0" y="18651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4" name="Google Shape;94;p13"/>
          <p:cNvCxnSpPr/>
          <p:nvPr/>
        </p:nvCxnSpPr>
        <p:spPr>
          <a:xfrm rot="10800000">
            <a:off x="3748984" y="2727021"/>
            <a:ext cx="0" cy="1859356"/>
          </a:xfrm>
          <a:prstGeom prst="straightConnector1">
            <a:avLst/>
          </a:prstGeom>
          <a:noFill/>
          <a:ln cap="flat" cmpd="sng" w="38100">
            <a:solidFill>
              <a:srgbClr val="0486BD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5299721" y="333314"/>
            <a:ext cx="0" cy="1984609"/>
          </a:xfrm>
          <a:prstGeom prst="straightConnector1">
            <a:avLst/>
          </a:prstGeom>
          <a:noFill/>
          <a:ln cap="flat" cmpd="sng" w="38100">
            <a:solidFill>
              <a:srgbClr val="0486BD"/>
            </a:solidFill>
            <a:prstDash val="solid"/>
            <a:round/>
            <a:headEnd len="lg" w="lg" type="oval"/>
            <a:tailEnd len="sm" w="sm" type="none"/>
          </a:ln>
        </p:spPr>
      </p:cxnSp>
      <p:sp>
        <p:nvSpPr>
          <p:cNvPr id="96" name="Google Shape;96;p13"/>
          <p:cNvSpPr/>
          <p:nvPr/>
        </p:nvSpPr>
        <p:spPr>
          <a:xfrm>
            <a:off x="7237663" y="1038067"/>
            <a:ext cx="2583503" cy="2716876"/>
          </a:xfrm>
          <a:custGeom>
            <a:rect b="b" l="l" r="r" t="t"/>
            <a:pathLst>
              <a:path extrusionOk="0" h="2716876" w="2583503">
                <a:moveTo>
                  <a:pt x="0" y="0"/>
                </a:moveTo>
                <a:lnTo>
                  <a:pt x="2583502" y="0"/>
                </a:lnTo>
                <a:lnTo>
                  <a:pt x="2583502" y="2716877"/>
                </a:lnTo>
                <a:lnTo>
                  <a:pt x="0" y="27168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 txBox="1"/>
          <p:nvPr/>
        </p:nvSpPr>
        <p:spPr>
          <a:xfrm>
            <a:off x="6934262" y="4038155"/>
            <a:ext cx="3343200" cy="12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9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DEVELOPMENTAL MILESTONES </a:t>
            </a:r>
            <a:endParaRPr b="1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9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IN CHILDREN</a:t>
            </a:r>
            <a:endParaRPr b="1"/>
          </a:p>
        </p:txBody>
      </p:sp>
      <p:sp>
        <p:nvSpPr>
          <p:cNvPr id="98" name="Google Shape;98;p13"/>
          <p:cNvSpPr txBox="1"/>
          <p:nvPr/>
        </p:nvSpPr>
        <p:spPr>
          <a:xfrm>
            <a:off x="7273838" y="5448095"/>
            <a:ext cx="26640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1029536" y="4486084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1047502" y="4184541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STAGE 01</a:t>
            </a:r>
            <a:endParaRPr b="1"/>
          </a:p>
        </p:txBody>
      </p:sp>
      <p:sp>
        <p:nvSpPr>
          <p:cNvPr id="101" name="Google Shape;101;p13"/>
          <p:cNvSpPr txBox="1"/>
          <p:nvPr/>
        </p:nvSpPr>
        <p:spPr>
          <a:xfrm>
            <a:off x="2593659" y="1124293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2611625" y="822750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STAGE 02</a:t>
            </a:r>
            <a:endParaRPr b="1"/>
          </a:p>
        </p:txBody>
      </p:sp>
      <p:sp>
        <p:nvSpPr>
          <p:cNvPr id="103" name="Google Shape;103;p13"/>
          <p:cNvSpPr txBox="1"/>
          <p:nvPr/>
        </p:nvSpPr>
        <p:spPr>
          <a:xfrm>
            <a:off x="3945429" y="4043353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3963395" y="3741810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STAGE 03</a:t>
            </a:r>
            <a:endParaRPr b="1"/>
          </a:p>
        </p:txBody>
      </p:sp>
      <p:sp>
        <p:nvSpPr>
          <p:cNvPr id="105" name="Google Shape;105;p13"/>
          <p:cNvSpPr txBox="1"/>
          <p:nvPr/>
        </p:nvSpPr>
        <p:spPr>
          <a:xfrm>
            <a:off x="5543909" y="634857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5561875" y="333314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STAGE 04</a:t>
            </a:r>
            <a:endParaRPr b="1"/>
          </a:p>
        </p:txBody>
      </p:sp>
      <p:sp>
        <p:nvSpPr>
          <p:cNvPr id="107" name="Google Shape;107;p13"/>
          <p:cNvSpPr txBox="1"/>
          <p:nvPr/>
        </p:nvSpPr>
        <p:spPr>
          <a:xfrm>
            <a:off x="192922" y="939160"/>
            <a:ext cx="18675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GROWTH STAGES</a:t>
            </a:r>
            <a:endParaRPr b="1"/>
          </a:p>
        </p:txBody>
      </p:sp>
      <p:sp>
        <p:nvSpPr>
          <p:cNvPr id="108" name="Google Shape;108;p13"/>
          <p:cNvSpPr txBox="1"/>
          <p:nvPr/>
        </p:nvSpPr>
        <p:spPr>
          <a:xfrm>
            <a:off x="4799730" y="5830365"/>
            <a:ext cx="186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AEB"/>
                </a:solidFill>
                <a:latin typeface="Fredoka"/>
                <a:ea typeface="Fredoka"/>
                <a:cs typeface="Fredoka"/>
                <a:sym typeface="Fredoka"/>
              </a:rPr>
              <a:t>89%</a:t>
            </a:r>
            <a:endParaRPr b="1"/>
          </a:p>
        </p:txBody>
      </p:sp>
      <p:sp>
        <p:nvSpPr>
          <p:cNvPr id="109" name="Google Shape;109;p13"/>
          <p:cNvSpPr txBox="1"/>
          <p:nvPr/>
        </p:nvSpPr>
        <p:spPr>
          <a:xfrm>
            <a:off x="5093670" y="6446117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POINT HERE</a:t>
            </a:r>
            <a:endParaRPr b="1"/>
          </a:p>
        </p:txBody>
      </p:sp>
      <p:grpSp>
        <p:nvGrpSpPr>
          <p:cNvPr id="110" name="Google Shape;110;p13"/>
          <p:cNvGrpSpPr/>
          <p:nvPr/>
        </p:nvGrpSpPr>
        <p:grpSpPr>
          <a:xfrm>
            <a:off x="2593659" y="5762454"/>
            <a:ext cx="1929824" cy="1007819"/>
            <a:chOff x="0" y="0"/>
            <a:chExt cx="2573100" cy="1343757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0" y="402057"/>
              <a:ext cx="2573100" cy="9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31" u="none" cap="none" strike="noStrike">
                  <a:solidFill>
                    <a:srgbClr val="21234B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 incididunt ut labore et dolore magna aliqua. </a:t>
              </a:r>
              <a:endParaRPr/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26539" y="0"/>
              <a:ext cx="1890300" cy="29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2002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43" u="none" cap="none" strike="noStrike">
                  <a:solidFill>
                    <a:srgbClr val="0486BD"/>
                  </a:solidFill>
                  <a:latin typeface="Fredoka"/>
                  <a:ea typeface="Fredoka"/>
                  <a:cs typeface="Fredoka"/>
                  <a:sym typeface="Fredoka"/>
                </a:rPr>
                <a:t>FUN FACT</a:t>
              </a:r>
              <a:endParaRPr b="1"/>
            </a:p>
          </p:txBody>
        </p:sp>
      </p:grpSp>
      <p:sp>
        <p:nvSpPr>
          <p:cNvPr id="113" name="Google Shape;113;p13"/>
          <p:cNvSpPr/>
          <p:nvPr/>
        </p:nvSpPr>
        <p:spPr>
          <a:xfrm>
            <a:off x="966500" y="2949171"/>
            <a:ext cx="1395900" cy="339600"/>
          </a:xfrm>
          <a:custGeom>
            <a:rect b="b" l="l" r="r" t="t"/>
            <a:pathLst>
              <a:path extrusionOk="0" h="13584" w="55836">
                <a:moveTo>
                  <a:pt x="0" y="13584"/>
                </a:moveTo>
                <a:cubicBezTo>
                  <a:pt x="4215" y="11394"/>
                  <a:pt x="15984" y="2198"/>
                  <a:pt x="25290" y="446"/>
                </a:cubicBezTo>
                <a:cubicBezTo>
                  <a:pt x="34596" y="-1306"/>
                  <a:pt x="50745" y="2636"/>
                  <a:pt x="55836" y="3074"/>
                </a:cubicBezTo>
              </a:path>
            </a:pathLst>
          </a:custGeom>
          <a:noFill/>
          <a:ln cap="flat" cmpd="sng" w="76200">
            <a:solidFill>
              <a:srgbClr val="0486BD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4" name="Google Shape;114;p13"/>
          <p:cNvSpPr/>
          <p:nvPr/>
        </p:nvSpPr>
        <p:spPr>
          <a:xfrm rot="10653509">
            <a:off x="2422390" y="2678389"/>
            <a:ext cx="1395911" cy="339603"/>
          </a:xfrm>
          <a:custGeom>
            <a:rect b="b" l="l" r="r" t="t"/>
            <a:pathLst>
              <a:path extrusionOk="0" h="13584" w="55836">
                <a:moveTo>
                  <a:pt x="0" y="13584"/>
                </a:moveTo>
                <a:cubicBezTo>
                  <a:pt x="4215" y="11394"/>
                  <a:pt x="15984" y="2198"/>
                  <a:pt x="25290" y="446"/>
                </a:cubicBezTo>
                <a:cubicBezTo>
                  <a:pt x="34596" y="-1306"/>
                  <a:pt x="50745" y="2636"/>
                  <a:pt x="55836" y="3074"/>
                </a:cubicBezTo>
              </a:path>
            </a:pathLst>
          </a:custGeom>
          <a:noFill/>
          <a:ln cap="flat" cmpd="sng" w="76200">
            <a:solidFill>
              <a:srgbClr val="0486BD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5" name="Google Shape;115;p13"/>
          <p:cNvSpPr/>
          <p:nvPr/>
        </p:nvSpPr>
        <p:spPr>
          <a:xfrm>
            <a:off x="4071725" y="2233696"/>
            <a:ext cx="1395900" cy="339600"/>
          </a:xfrm>
          <a:custGeom>
            <a:rect b="b" l="l" r="r" t="t"/>
            <a:pathLst>
              <a:path extrusionOk="0" h="13584" w="55836">
                <a:moveTo>
                  <a:pt x="0" y="13584"/>
                </a:moveTo>
                <a:cubicBezTo>
                  <a:pt x="4215" y="11394"/>
                  <a:pt x="15984" y="2198"/>
                  <a:pt x="25290" y="446"/>
                </a:cubicBezTo>
                <a:cubicBezTo>
                  <a:pt x="34596" y="-1306"/>
                  <a:pt x="50745" y="2636"/>
                  <a:pt x="55836" y="3074"/>
                </a:cubicBezTo>
              </a:path>
            </a:pathLst>
          </a:custGeom>
          <a:noFill/>
          <a:ln cap="flat" cmpd="sng" w="76200">
            <a:solidFill>
              <a:srgbClr val="0486BD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6" name="Google Shape;116;p13"/>
          <p:cNvSpPr/>
          <p:nvPr/>
        </p:nvSpPr>
        <p:spPr>
          <a:xfrm>
            <a:off x="527522" y="2515153"/>
            <a:ext cx="693323" cy="1324055"/>
          </a:xfrm>
          <a:custGeom>
            <a:rect b="b" l="l" r="r" t="t"/>
            <a:pathLst>
              <a:path extrusionOk="0" h="1324055" w="693323">
                <a:moveTo>
                  <a:pt x="0" y="0"/>
                </a:moveTo>
                <a:lnTo>
                  <a:pt x="693323" y="0"/>
                </a:lnTo>
                <a:lnTo>
                  <a:pt x="693323" y="1324055"/>
                </a:lnTo>
                <a:lnTo>
                  <a:pt x="0" y="13240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/>
          <p:nvPr/>
        </p:nvSpPr>
        <p:spPr>
          <a:xfrm>
            <a:off x="1860831" y="2178869"/>
            <a:ext cx="925245" cy="1211631"/>
          </a:xfrm>
          <a:custGeom>
            <a:rect b="b" l="l" r="r" t="t"/>
            <a:pathLst>
              <a:path extrusionOk="0" h="1211631" w="925245">
                <a:moveTo>
                  <a:pt x="0" y="0"/>
                </a:moveTo>
                <a:lnTo>
                  <a:pt x="925245" y="0"/>
                </a:lnTo>
                <a:lnTo>
                  <a:pt x="925245" y="1211631"/>
                </a:lnTo>
                <a:lnTo>
                  <a:pt x="0" y="12116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/>
          <p:nvPr/>
        </p:nvSpPr>
        <p:spPr>
          <a:xfrm>
            <a:off x="3374888" y="2178869"/>
            <a:ext cx="905992" cy="1046839"/>
          </a:xfrm>
          <a:custGeom>
            <a:rect b="b" l="l" r="r" t="t"/>
            <a:pathLst>
              <a:path extrusionOk="0" h="1046839" w="905992">
                <a:moveTo>
                  <a:pt x="0" y="0"/>
                </a:moveTo>
                <a:lnTo>
                  <a:pt x="905991" y="0"/>
                </a:lnTo>
                <a:lnTo>
                  <a:pt x="905991" y="1046839"/>
                </a:lnTo>
                <a:lnTo>
                  <a:pt x="0" y="10468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3"/>
          <p:cNvSpPr/>
          <p:nvPr/>
        </p:nvSpPr>
        <p:spPr>
          <a:xfrm flipH="1">
            <a:off x="4799730" y="1663060"/>
            <a:ext cx="1495793" cy="949148"/>
          </a:xfrm>
          <a:custGeom>
            <a:rect b="b" l="l" r="r" t="t"/>
            <a:pathLst>
              <a:path extrusionOk="0" h="949148" w="1495793">
                <a:moveTo>
                  <a:pt x="1495792" y="0"/>
                </a:moveTo>
                <a:lnTo>
                  <a:pt x="0" y="0"/>
                </a:lnTo>
                <a:lnTo>
                  <a:pt x="0" y="949149"/>
                </a:lnTo>
                <a:lnTo>
                  <a:pt x="1495792" y="949149"/>
                </a:lnTo>
                <a:lnTo>
                  <a:pt x="1495792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FD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4"/>
          <p:cNvCxnSpPr/>
          <p:nvPr/>
        </p:nvCxnSpPr>
        <p:spPr>
          <a:xfrm>
            <a:off x="403551" y="3617937"/>
            <a:ext cx="5989311" cy="0"/>
          </a:xfrm>
          <a:prstGeom prst="straightConnector1">
            <a:avLst/>
          </a:prstGeom>
          <a:noFill/>
          <a:ln cap="flat" cmpd="sng" w="76200">
            <a:solidFill>
              <a:srgbClr val="0486BD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5" name="Google Shape;125;p14"/>
          <p:cNvSpPr/>
          <p:nvPr/>
        </p:nvSpPr>
        <p:spPr>
          <a:xfrm>
            <a:off x="488744" y="609003"/>
            <a:ext cx="731592" cy="1211975"/>
          </a:xfrm>
          <a:custGeom>
            <a:rect b="b" l="l" r="r" t="t"/>
            <a:pathLst>
              <a:path extrusionOk="0" h="1211975" w="731592">
                <a:moveTo>
                  <a:pt x="0" y="0"/>
                </a:moveTo>
                <a:lnTo>
                  <a:pt x="731592" y="0"/>
                </a:lnTo>
                <a:lnTo>
                  <a:pt x="731592" y="1211975"/>
                </a:lnTo>
                <a:lnTo>
                  <a:pt x="0" y="12119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4"/>
          <p:cNvSpPr/>
          <p:nvPr/>
        </p:nvSpPr>
        <p:spPr>
          <a:xfrm>
            <a:off x="403551" y="2212858"/>
            <a:ext cx="854540" cy="975098"/>
          </a:xfrm>
          <a:custGeom>
            <a:rect b="b" l="l" r="r" t="t"/>
            <a:pathLst>
              <a:path extrusionOk="0" h="975098" w="854540">
                <a:moveTo>
                  <a:pt x="0" y="0"/>
                </a:moveTo>
                <a:lnTo>
                  <a:pt x="854540" y="0"/>
                </a:lnTo>
                <a:lnTo>
                  <a:pt x="854540" y="975098"/>
                </a:lnTo>
                <a:lnTo>
                  <a:pt x="0" y="9750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4"/>
          <p:cNvSpPr/>
          <p:nvPr/>
        </p:nvSpPr>
        <p:spPr>
          <a:xfrm>
            <a:off x="3437927" y="2103817"/>
            <a:ext cx="935725" cy="1172321"/>
          </a:xfrm>
          <a:custGeom>
            <a:rect b="b" l="l" r="r" t="t"/>
            <a:pathLst>
              <a:path extrusionOk="0" h="1172321" w="935725">
                <a:moveTo>
                  <a:pt x="0" y="0"/>
                </a:moveTo>
                <a:lnTo>
                  <a:pt x="935725" y="0"/>
                </a:lnTo>
                <a:lnTo>
                  <a:pt x="935725" y="1172321"/>
                </a:lnTo>
                <a:lnTo>
                  <a:pt x="0" y="11723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14"/>
          <p:cNvSpPr/>
          <p:nvPr/>
        </p:nvSpPr>
        <p:spPr>
          <a:xfrm>
            <a:off x="3538220" y="725969"/>
            <a:ext cx="897183" cy="1158335"/>
          </a:xfrm>
          <a:custGeom>
            <a:rect b="b" l="l" r="r" t="t"/>
            <a:pathLst>
              <a:path extrusionOk="0" h="1158335" w="897183">
                <a:moveTo>
                  <a:pt x="0" y="0"/>
                </a:moveTo>
                <a:lnTo>
                  <a:pt x="897183" y="0"/>
                </a:lnTo>
                <a:lnTo>
                  <a:pt x="897183" y="1158335"/>
                </a:lnTo>
                <a:lnTo>
                  <a:pt x="0" y="11583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4"/>
          <p:cNvSpPr txBox="1"/>
          <p:nvPr/>
        </p:nvSpPr>
        <p:spPr>
          <a:xfrm>
            <a:off x="1445193" y="1204845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1463159" y="903302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MONTH 3</a:t>
            </a:r>
            <a:endParaRPr b="1"/>
          </a:p>
        </p:txBody>
      </p:sp>
      <p:sp>
        <p:nvSpPr>
          <p:cNvPr id="131" name="Google Shape;131;p14"/>
          <p:cNvSpPr txBox="1"/>
          <p:nvPr/>
        </p:nvSpPr>
        <p:spPr>
          <a:xfrm>
            <a:off x="1445193" y="2600115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2" name="Google Shape;132;p14"/>
          <p:cNvSpPr txBox="1"/>
          <p:nvPr/>
        </p:nvSpPr>
        <p:spPr>
          <a:xfrm>
            <a:off x="1463159" y="2298572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MONTH 6</a:t>
            </a:r>
            <a:endParaRPr b="1"/>
          </a:p>
        </p:txBody>
      </p:sp>
      <p:sp>
        <p:nvSpPr>
          <p:cNvPr id="133" name="Google Shape;133;p14"/>
          <p:cNvSpPr txBox="1"/>
          <p:nvPr/>
        </p:nvSpPr>
        <p:spPr>
          <a:xfrm>
            <a:off x="4651088" y="2600115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4" name="Google Shape;134;p14"/>
          <p:cNvSpPr txBox="1"/>
          <p:nvPr/>
        </p:nvSpPr>
        <p:spPr>
          <a:xfrm>
            <a:off x="4669054" y="2298572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MONTH 12</a:t>
            </a:r>
            <a:endParaRPr b="1"/>
          </a:p>
        </p:txBody>
      </p:sp>
      <p:sp>
        <p:nvSpPr>
          <p:cNvPr id="135" name="Google Shape;135;p14"/>
          <p:cNvSpPr txBox="1"/>
          <p:nvPr/>
        </p:nvSpPr>
        <p:spPr>
          <a:xfrm>
            <a:off x="4624612" y="1204845"/>
            <a:ext cx="1741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4642578" y="903302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MONTH 9</a:t>
            </a:r>
            <a:endParaRPr b="1"/>
          </a:p>
        </p:txBody>
      </p:sp>
      <p:grpSp>
        <p:nvGrpSpPr>
          <p:cNvPr id="137" name="Google Shape;137;p14"/>
          <p:cNvGrpSpPr/>
          <p:nvPr/>
        </p:nvGrpSpPr>
        <p:grpSpPr>
          <a:xfrm>
            <a:off x="403551" y="6373290"/>
            <a:ext cx="5962838" cy="655536"/>
            <a:chOff x="0" y="0"/>
            <a:chExt cx="2136946" cy="234929"/>
          </a:xfrm>
        </p:grpSpPr>
        <p:sp>
          <p:nvSpPr>
            <p:cNvPr id="138" name="Google Shape;138;p14"/>
            <p:cNvSpPr/>
            <p:nvPr/>
          </p:nvSpPr>
          <p:spPr>
            <a:xfrm>
              <a:off x="0" y="0"/>
              <a:ext cx="2136946" cy="234929"/>
            </a:xfrm>
            <a:custGeom>
              <a:rect b="b" l="l" r="r" t="t"/>
              <a:pathLst>
                <a:path extrusionOk="0" h="234929" w="2136946">
                  <a:moveTo>
                    <a:pt x="48039" y="0"/>
                  </a:moveTo>
                  <a:lnTo>
                    <a:pt x="2088906" y="0"/>
                  </a:lnTo>
                  <a:cubicBezTo>
                    <a:pt x="2115438" y="0"/>
                    <a:pt x="2136946" y="21508"/>
                    <a:pt x="2136946" y="48039"/>
                  </a:cubicBezTo>
                  <a:lnTo>
                    <a:pt x="2136946" y="186890"/>
                  </a:lnTo>
                  <a:cubicBezTo>
                    <a:pt x="2136946" y="199631"/>
                    <a:pt x="2131884" y="211850"/>
                    <a:pt x="2122875" y="220859"/>
                  </a:cubicBezTo>
                  <a:cubicBezTo>
                    <a:pt x="2113866" y="229868"/>
                    <a:pt x="2101647" y="234929"/>
                    <a:pt x="2088906" y="234929"/>
                  </a:cubicBezTo>
                  <a:lnTo>
                    <a:pt x="48039" y="234929"/>
                  </a:lnTo>
                  <a:cubicBezTo>
                    <a:pt x="21508" y="234929"/>
                    <a:pt x="0" y="213421"/>
                    <a:pt x="0" y="186890"/>
                  </a:cubicBezTo>
                  <a:lnTo>
                    <a:pt x="0" y="48039"/>
                  </a:lnTo>
                  <a:cubicBezTo>
                    <a:pt x="0" y="35299"/>
                    <a:pt x="5061" y="23080"/>
                    <a:pt x="14070" y="14070"/>
                  </a:cubicBezTo>
                  <a:cubicBezTo>
                    <a:pt x="23080" y="5061"/>
                    <a:pt x="35299" y="0"/>
                    <a:pt x="48039" y="0"/>
                  </a:cubicBezTo>
                  <a:close/>
                </a:path>
              </a:pathLst>
            </a:custGeom>
            <a:solidFill>
              <a:srgbClr val="FFFAEB"/>
            </a:solidFill>
            <a:ln cap="rnd" cmpd="sng" w="38100">
              <a:solidFill>
                <a:srgbClr val="0486B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0" y="28575"/>
              <a:ext cx="2136945" cy="206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14"/>
          <p:cNvSpPr/>
          <p:nvPr/>
        </p:nvSpPr>
        <p:spPr>
          <a:xfrm>
            <a:off x="6753287" y="509094"/>
            <a:ext cx="3674758" cy="6519732"/>
          </a:xfrm>
          <a:custGeom>
            <a:rect b="b" l="l" r="r" t="t"/>
            <a:pathLst>
              <a:path extrusionOk="0" h="6519732" w="3674758">
                <a:moveTo>
                  <a:pt x="0" y="0"/>
                </a:moveTo>
                <a:lnTo>
                  <a:pt x="3674757" y="0"/>
                </a:lnTo>
                <a:lnTo>
                  <a:pt x="3674757" y="6519732"/>
                </a:lnTo>
                <a:lnTo>
                  <a:pt x="0" y="65197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14"/>
          <p:cNvSpPr/>
          <p:nvPr/>
        </p:nvSpPr>
        <p:spPr>
          <a:xfrm>
            <a:off x="7237663" y="1038067"/>
            <a:ext cx="2583503" cy="2716876"/>
          </a:xfrm>
          <a:custGeom>
            <a:rect b="b" l="l" r="r" t="t"/>
            <a:pathLst>
              <a:path extrusionOk="0" h="2716876" w="2583503">
                <a:moveTo>
                  <a:pt x="0" y="0"/>
                </a:moveTo>
                <a:lnTo>
                  <a:pt x="2583502" y="0"/>
                </a:lnTo>
                <a:lnTo>
                  <a:pt x="2583502" y="2716877"/>
                </a:lnTo>
                <a:lnTo>
                  <a:pt x="0" y="27168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14"/>
          <p:cNvSpPr txBox="1"/>
          <p:nvPr/>
        </p:nvSpPr>
        <p:spPr>
          <a:xfrm>
            <a:off x="2288339" y="6513649"/>
            <a:ext cx="3949200" cy="3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990969" y="6593013"/>
            <a:ext cx="14178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FUN FACT</a:t>
            </a:r>
            <a:endParaRPr b="1"/>
          </a:p>
        </p:txBody>
      </p:sp>
      <p:sp>
        <p:nvSpPr>
          <p:cNvPr id="144" name="Google Shape;144;p14"/>
          <p:cNvSpPr/>
          <p:nvPr/>
        </p:nvSpPr>
        <p:spPr>
          <a:xfrm>
            <a:off x="3711037" y="3780000"/>
            <a:ext cx="2503256" cy="2503256"/>
          </a:xfrm>
          <a:custGeom>
            <a:rect b="b" l="l" r="r" t="t"/>
            <a:pathLst>
              <a:path extrusionOk="0" h="2503256" w="2503256">
                <a:moveTo>
                  <a:pt x="0" y="0"/>
                </a:moveTo>
                <a:lnTo>
                  <a:pt x="2503256" y="0"/>
                </a:lnTo>
                <a:lnTo>
                  <a:pt x="2503256" y="2503256"/>
                </a:lnTo>
                <a:lnTo>
                  <a:pt x="0" y="25032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45" name="Google Shape;145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01311" y="3749087"/>
            <a:ext cx="3182308" cy="2022091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4"/>
          <p:cNvSpPr txBox="1"/>
          <p:nvPr/>
        </p:nvSpPr>
        <p:spPr>
          <a:xfrm>
            <a:off x="4027236" y="4293392"/>
            <a:ext cx="18675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AEB"/>
                </a:solidFill>
                <a:latin typeface="Fredoka"/>
                <a:ea typeface="Fredoka"/>
                <a:cs typeface="Fredoka"/>
                <a:sym typeface="Fredoka"/>
              </a:rPr>
              <a:t>6 OUT OF 10</a:t>
            </a:r>
            <a:endParaRPr b="1"/>
          </a:p>
        </p:txBody>
      </p:sp>
      <p:sp>
        <p:nvSpPr>
          <p:cNvPr id="147" name="Google Shape;147;p14"/>
          <p:cNvSpPr txBox="1"/>
          <p:nvPr/>
        </p:nvSpPr>
        <p:spPr>
          <a:xfrm>
            <a:off x="4321176" y="5429792"/>
            <a:ext cx="1279500" cy="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3" u="none" cap="none" strike="noStrike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POINT HERE</a:t>
            </a:r>
            <a:endParaRPr b="1"/>
          </a:p>
        </p:txBody>
      </p:sp>
      <p:sp>
        <p:nvSpPr>
          <p:cNvPr id="148" name="Google Shape;148;p14"/>
          <p:cNvSpPr txBox="1"/>
          <p:nvPr/>
        </p:nvSpPr>
        <p:spPr>
          <a:xfrm>
            <a:off x="661561" y="5691857"/>
            <a:ext cx="2812200" cy="5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6934262" y="4038155"/>
            <a:ext cx="3343200" cy="12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9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DEVELOPMENTAL MILESTONES </a:t>
            </a:r>
            <a:endParaRPr b="1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9" u="none" cap="none" strike="noStrike">
                <a:solidFill>
                  <a:srgbClr val="0486BD"/>
                </a:solidFill>
                <a:latin typeface="Fredoka"/>
                <a:ea typeface="Fredoka"/>
                <a:cs typeface="Fredoka"/>
                <a:sym typeface="Fredoka"/>
              </a:rPr>
              <a:t>IN CHILDREN</a:t>
            </a:r>
            <a:endParaRPr b="1"/>
          </a:p>
        </p:txBody>
      </p:sp>
      <p:sp>
        <p:nvSpPr>
          <p:cNvPr id="150" name="Google Shape;150;p14"/>
          <p:cNvSpPr txBox="1"/>
          <p:nvPr/>
        </p:nvSpPr>
        <p:spPr>
          <a:xfrm>
            <a:off x="7273838" y="5448095"/>
            <a:ext cx="26640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1234B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labore et dolore magna aliqua.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FDFF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15"/>
          <p:cNvGrpSpPr/>
          <p:nvPr/>
        </p:nvGrpSpPr>
        <p:grpSpPr>
          <a:xfrm>
            <a:off x="420727" y="2007170"/>
            <a:ext cx="2980314" cy="4347710"/>
            <a:chOff x="0" y="-9525"/>
            <a:chExt cx="1342589" cy="1958581"/>
          </a:xfrm>
        </p:grpSpPr>
        <p:sp>
          <p:nvSpPr>
            <p:cNvPr id="156" name="Google Shape;156;p15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5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5"/>
          <p:cNvGrpSpPr/>
          <p:nvPr/>
        </p:nvGrpSpPr>
        <p:grpSpPr>
          <a:xfrm>
            <a:off x="3540259" y="2007170"/>
            <a:ext cx="6731014" cy="4347710"/>
            <a:chOff x="0" y="-9525"/>
            <a:chExt cx="3032225" cy="1958581"/>
          </a:xfrm>
        </p:grpSpPr>
        <p:sp>
          <p:nvSpPr>
            <p:cNvPr id="159" name="Google Shape;159;p15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5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15"/>
          <p:cNvSpPr/>
          <p:nvPr/>
        </p:nvSpPr>
        <p:spPr>
          <a:xfrm rot="5400000">
            <a:off x="4605551" y="2190943"/>
            <a:ext cx="3135540" cy="4435469"/>
          </a:xfrm>
          <a:custGeom>
            <a:rect b="b" l="l" r="r" t="t"/>
            <a:pathLst>
              <a:path extrusionOk="0" h="4435469" w="3135540">
                <a:moveTo>
                  <a:pt x="0" y="0"/>
                </a:moveTo>
                <a:lnTo>
                  <a:pt x="3135540" y="0"/>
                </a:lnTo>
                <a:lnTo>
                  <a:pt x="3135540" y="4435469"/>
                </a:lnTo>
                <a:lnTo>
                  <a:pt x="0" y="44354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11498" t="-10873"/>
            </a:stretch>
          </a:blipFill>
          <a:ln>
            <a:noFill/>
          </a:ln>
        </p:spPr>
      </p:sp>
      <p:grpSp>
        <p:nvGrpSpPr>
          <p:cNvPr id="162" name="Google Shape;162;p15"/>
          <p:cNvGrpSpPr/>
          <p:nvPr/>
        </p:nvGrpSpPr>
        <p:grpSpPr>
          <a:xfrm>
            <a:off x="633998" y="2171291"/>
            <a:ext cx="2553771" cy="399548"/>
            <a:chOff x="0" y="-9525"/>
            <a:chExt cx="1150437" cy="179991"/>
          </a:xfrm>
        </p:grpSpPr>
        <p:sp>
          <p:nvSpPr>
            <p:cNvPr id="163" name="Google Shape;163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15"/>
          <p:cNvGrpSpPr/>
          <p:nvPr/>
        </p:nvGrpSpPr>
        <p:grpSpPr>
          <a:xfrm>
            <a:off x="5628881" y="2171291"/>
            <a:ext cx="2553771" cy="399548"/>
            <a:chOff x="0" y="-9525"/>
            <a:chExt cx="1150437" cy="179991"/>
          </a:xfrm>
        </p:grpSpPr>
        <p:sp>
          <p:nvSpPr>
            <p:cNvPr id="166" name="Google Shape;166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" name="Google Shape;168;p15"/>
          <p:cNvGrpSpPr/>
          <p:nvPr/>
        </p:nvGrpSpPr>
        <p:grpSpPr>
          <a:xfrm>
            <a:off x="633998" y="4880772"/>
            <a:ext cx="2553771" cy="399548"/>
            <a:chOff x="0" y="-9525"/>
            <a:chExt cx="1150437" cy="179991"/>
          </a:xfrm>
        </p:grpSpPr>
        <p:sp>
          <p:nvSpPr>
            <p:cNvPr id="169" name="Google Shape;169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15"/>
          <p:cNvGrpSpPr/>
          <p:nvPr/>
        </p:nvGrpSpPr>
        <p:grpSpPr>
          <a:xfrm>
            <a:off x="838592" y="5419433"/>
            <a:ext cx="484302" cy="489977"/>
            <a:chOff x="0" y="-9525"/>
            <a:chExt cx="812800" cy="822325"/>
          </a:xfrm>
        </p:grpSpPr>
        <p:sp>
          <p:nvSpPr>
            <p:cNvPr id="172" name="Google Shape;172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3FD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5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15"/>
          <p:cNvGrpSpPr/>
          <p:nvPr/>
        </p:nvGrpSpPr>
        <p:grpSpPr>
          <a:xfrm>
            <a:off x="1396320" y="5419433"/>
            <a:ext cx="484302" cy="489977"/>
            <a:chOff x="0" y="-9525"/>
            <a:chExt cx="812800" cy="822325"/>
          </a:xfrm>
        </p:grpSpPr>
        <p:sp>
          <p:nvSpPr>
            <p:cNvPr id="175" name="Google Shape;175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A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5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15"/>
          <p:cNvGrpSpPr/>
          <p:nvPr/>
        </p:nvGrpSpPr>
        <p:grpSpPr>
          <a:xfrm>
            <a:off x="1954048" y="5419433"/>
            <a:ext cx="484302" cy="489977"/>
            <a:chOff x="0" y="-9525"/>
            <a:chExt cx="812800" cy="822325"/>
          </a:xfrm>
        </p:grpSpPr>
        <p:sp>
          <p:nvSpPr>
            <p:cNvPr id="178" name="Google Shape;17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486B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5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0" name="Google Shape;180;p15"/>
          <p:cNvSpPr txBox="1"/>
          <p:nvPr/>
        </p:nvSpPr>
        <p:spPr>
          <a:xfrm>
            <a:off x="688599" y="2706186"/>
            <a:ext cx="2444570" cy="3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655308" y="4512528"/>
            <a:ext cx="2553771" cy="1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989910" y="3080794"/>
            <a:ext cx="1842000" cy="13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29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29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688599" y="5985972"/>
            <a:ext cx="784288" cy="1124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3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#C3FDFF</a:t>
            </a: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1246327" y="5985972"/>
            <a:ext cx="784288" cy="1124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3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#FFFAEB</a:t>
            </a:r>
            <a:endParaRPr/>
          </a:p>
        </p:txBody>
      </p:sp>
      <p:sp>
        <p:nvSpPr>
          <p:cNvPr id="185" name="Google Shape;185;p15"/>
          <p:cNvSpPr txBox="1"/>
          <p:nvPr/>
        </p:nvSpPr>
        <p:spPr>
          <a:xfrm>
            <a:off x="1804055" y="5985972"/>
            <a:ext cx="784288" cy="1124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3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#0486BD</a:t>
            </a:r>
            <a:endParaRPr/>
          </a:p>
        </p:txBody>
      </p:sp>
      <p:sp>
        <p:nvSpPr>
          <p:cNvPr id="186" name="Google Shape;186;p15"/>
          <p:cNvSpPr txBox="1"/>
          <p:nvPr/>
        </p:nvSpPr>
        <p:spPr>
          <a:xfrm>
            <a:off x="2461361" y="1608771"/>
            <a:ext cx="5769277" cy="1993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86" u="none" cap="none" strike="noStrike">
                <a:solidFill>
                  <a:srgbClr val="21234B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87" name="Google Shape;187;p15"/>
          <p:cNvSpPr txBox="1"/>
          <p:nvPr/>
        </p:nvSpPr>
        <p:spPr>
          <a:xfrm>
            <a:off x="6812067" y="6489126"/>
            <a:ext cx="3459300" cy="1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1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1" u="none" cap="none" strike="noStrike">
                <a:solidFill>
                  <a:srgbClr val="0486BD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188" name="Google Shape;188;p15"/>
          <p:cNvSpPr txBox="1"/>
          <p:nvPr/>
        </p:nvSpPr>
        <p:spPr>
          <a:xfrm>
            <a:off x="3197996" y="1092325"/>
            <a:ext cx="42960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36" u="none" cap="none" strike="noStrike">
                <a:solidFill>
                  <a:srgbClr val="0486BD"/>
                </a:solidFill>
              </a:rPr>
              <a:t>RESOURCE PAGE</a:t>
            </a:r>
            <a:endParaRPr b="1"/>
          </a:p>
        </p:txBody>
      </p:sp>
      <p:sp>
        <p:nvSpPr>
          <p:cNvPr id="189" name="Google Shape;189;p15"/>
          <p:cNvSpPr txBox="1"/>
          <p:nvPr/>
        </p:nvSpPr>
        <p:spPr>
          <a:xfrm>
            <a:off x="989910" y="2272118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90" name="Google Shape;190;p15"/>
          <p:cNvSpPr txBox="1"/>
          <p:nvPr/>
        </p:nvSpPr>
        <p:spPr>
          <a:xfrm>
            <a:off x="5984793" y="2272118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91" name="Google Shape;191;p15"/>
          <p:cNvSpPr txBox="1"/>
          <p:nvPr/>
        </p:nvSpPr>
        <p:spPr>
          <a:xfrm>
            <a:off x="989910" y="4963324"/>
            <a:ext cx="1841947" cy="219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61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192" name="Google Shape;192;p15"/>
          <p:cNvGrpSpPr/>
          <p:nvPr/>
        </p:nvGrpSpPr>
        <p:grpSpPr>
          <a:xfrm>
            <a:off x="2487441" y="5419433"/>
            <a:ext cx="484302" cy="489977"/>
            <a:chOff x="0" y="-9525"/>
            <a:chExt cx="812800" cy="822325"/>
          </a:xfrm>
        </p:grpSpPr>
        <p:sp>
          <p:nvSpPr>
            <p:cNvPr id="193" name="Google Shape;19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123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5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15"/>
          <p:cNvSpPr txBox="1"/>
          <p:nvPr/>
        </p:nvSpPr>
        <p:spPr>
          <a:xfrm>
            <a:off x="2337448" y="5985972"/>
            <a:ext cx="784288" cy="1124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3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#21234B</a:t>
            </a:r>
            <a:endParaRPr/>
          </a:p>
        </p:txBody>
      </p:sp>
      <p:sp>
        <p:nvSpPr>
          <p:cNvPr id="196" name="Google Shape;196;p15"/>
          <p:cNvSpPr/>
          <p:nvPr/>
        </p:nvSpPr>
        <p:spPr>
          <a:xfrm>
            <a:off x="5269605" y="3155500"/>
            <a:ext cx="570326" cy="944817"/>
          </a:xfrm>
          <a:custGeom>
            <a:rect b="b" l="l" r="r" t="t"/>
            <a:pathLst>
              <a:path extrusionOk="0" h="944817" w="570326">
                <a:moveTo>
                  <a:pt x="0" y="0"/>
                </a:moveTo>
                <a:lnTo>
                  <a:pt x="570326" y="0"/>
                </a:lnTo>
                <a:lnTo>
                  <a:pt x="570326" y="944817"/>
                </a:lnTo>
                <a:lnTo>
                  <a:pt x="0" y="9448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5"/>
          <p:cNvSpPr/>
          <p:nvPr/>
        </p:nvSpPr>
        <p:spPr>
          <a:xfrm>
            <a:off x="6702039" y="3224590"/>
            <a:ext cx="706909" cy="806638"/>
          </a:xfrm>
          <a:custGeom>
            <a:rect b="b" l="l" r="r" t="t"/>
            <a:pathLst>
              <a:path extrusionOk="0" h="806638" w="706909">
                <a:moveTo>
                  <a:pt x="0" y="0"/>
                </a:moveTo>
                <a:lnTo>
                  <a:pt x="706909" y="0"/>
                </a:lnTo>
                <a:lnTo>
                  <a:pt x="706909" y="806638"/>
                </a:lnTo>
                <a:lnTo>
                  <a:pt x="0" y="8066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5"/>
          <p:cNvSpPr/>
          <p:nvPr/>
        </p:nvSpPr>
        <p:spPr>
          <a:xfrm>
            <a:off x="7484458" y="3199082"/>
            <a:ext cx="684564" cy="857654"/>
          </a:xfrm>
          <a:custGeom>
            <a:rect b="b" l="l" r="r" t="t"/>
            <a:pathLst>
              <a:path extrusionOk="0" h="857654" w="684564">
                <a:moveTo>
                  <a:pt x="0" y="0"/>
                </a:moveTo>
                <a:lnTo>
                  <a:pt x="684564" y="0"/>
                </a:lnTo>
                <a:lnTo>
                  <a:pt x="684564" y="857654"/>
                </a:lnTo>
                <a:lnTo>
                  <a:pt x="0" y="8576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5"/>
          <p:cNvSpPr/>
          <p:nvPr/>
        </p:nvSpPr>
        <p:spPr>
          <a:xfrm>
            <a:off x="5915442" y="3168874"/>
            <a:ext cx="711087" cy="918071"/>
          </a:xfrm>
          <a:custGeom>
            <a:rect b="b" l="l" r="r" t="t"/>
            <a:pathLst>
              <a:path extrusionOk="0" h="918071" w="711087">
                <a:moveTo>
                  <a:pt x="0" y="0"/>
                </a:moveTo>
                <a:lnTo>
                  <a:pt x="711087" y="0"/>
                </a:lnTo>
                <a:lnTo>
                  <a:pt x="711087" y="918070"/>
                </a:lnTo>
                <a:lnTo>
                  <a:pt x="0" y="9180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0" name="Google Shape;200;p15"/>
          <p:cNvSpPr/>
          <p:nvPr/>
        </p:nvSpPr>
        <p:spPr>
          <a:xfrm>
            <a:off x="4193018" y="3101530"/>
            <a:ext cx="1001078" cy="1052759"/>
          </a:xfrm>
          <a:custGeom>
            <a:rect b="b" l="l" r="r" t="t"/>
            <a:pathLst>
              <a:path extrusionOk="0" h="1052759" w="1001078">
                <a:moveTo>
                  <a:pt x="0" y="0"/>
                </a:moveTo>
                <a:lnTo>
                  <a:pt x="1001077" y="0"/>
                </a:lnTo>
                <a:lnTo>
                  <a:pt x="1001077" y="1052758"/>
                </a:lnTo>
                <a:lnTo>
                  <a:pt x="0" y="1052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1" name="Google Shape;201;p15"/>
          <p:cNvSpPr/>
          <p:nvPr/>
        </p:nvSpPr>
        <p:spPr>
          <a:xfrm>
            <a:off x="8859977" y="4173245"/>
            <a:ext cx="890635" cy="1580158"/>
          </a:xfrm>
          <a:custGeom>
            <a:rect b="b" l="l" r="r" t="t"/>
            <a:pathLst>
              <a:path extrusionOk="0" h="1580158" w="890635">
                <a:moveTo>
                  <a:pt x="0" y="0"/>
                </a:moveTo>
                <a:lnTo>
                  <a:pt x="890635" y="0"/>
                </a:lnTo>
                <a:lnTo>
                  <a:pt x="890635" y="1580158"/>
                </a:lnTo>
                <a:lnTo>
                  <a:pt x="0" y="15801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15"/>
          <p:cNvSpPr/>
          <p:nvPr/>
        </p:nvSpPr>
        <p:spPr>
          <a:xfrm>
            <a:off x="8815501" y="2985909"/>
            <a:ext cx="935111" cy="935111"/>
          </a:xfrm>
          <a:custGeom>
            <a:rect b="b" l="l" r="r" t="t"/>
            <a:pathLst>
              <a:path extrusionOk="0" h="935111" w="935111">
                <a:moveTo>
                  <a:pt x="0" y="0"/>
                </a:moveTo>
                <a:lnTo>
                  <a:pt x="935111" y="0"/>
                </a:lnTo>
                <a:lnTo>
                  <a:pt x="935111" y="935111"/>
                </a:lnTo>
                <a:lnTo>
                  <a:pt x="0" y="9351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15"/>
          <p:cNvSpPr/>
          <p:nvPr/>
        </p:nvSpPr>
        <p:spPr>
          <a:xfrm>
            <a:off x="4235277" y="4474168"/>
            <a:ext cx="609966" cy="1164866"/>
          </a:xfrm>
          <a:custGeom>
            <a:rect b="b" l="l" r="r" t="t"/>
            <a:pathLst>
              <a:path extrusionOk="0" h="1164866" w="609966">
                <a:moveTo>
                  <a:pt x="0" y="0"/>
                </a:moveTo>
                <a:lnTo>
                  <a:pt x="609966" y="0"/>
                </a:lnTo>
                <a:lnTo>
                  <a:pt x="609966" y="1164866"/>
                </a:lnTo>
                <a:lnTo>
                  <a:pt x="0" y="11648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5"/>
          <p:cNvSpPr/>
          <p:nvPr/>
        </p:nvSpPr>
        <p:spPr>
          <a:xfrm>
            <a:off x="4991420" y="4523622"/>
            <a:ext cx="814005" cy="1065959"/>
          </a:xfrm>
          <a:custGeom>
            <a:rect b="b" l="l" r="r" t="t"/>
            <a:pathLst>
              <a:path extrusionOk="0" h="1065959" w="814005">
                <a:moveTo>
                  <a:pt x="0" y="0"/>
                </a:moveTo>
                <a:lnTo>
                  <a:pt x="814005" y="0"/>
                </a:lnTo>
                <a:lnTo>
                  <a:pt x="814005" y="1065959"/>
                </a:lnTo>
                <a:lnTo>
                  <a:pt x="0" y="10659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15"/>
          <p:cNvSpPr/>
          <p:nvPr/>
        </p:nvSpPr>
        <p:spPr>
          <a:xfrm>
            <a:off x="5951601" y="4596111"/>
            <a:ext cx="797066" cy="920979"/>
          </a:xfrm>
          <a:custGeom>
            <a:rect b="b" l="l" r="r" t="t"/>
            <a:pathLst>
              <a:path extrusionOk="0" h="920979" w="797066">
                <a:moveTo>
                  <a:pt x="0" y="0"/>
                </a:moveTo>
                <a:lnTo>
                  <a:pt x="797066" y="0"/>
                </a:lnTo>
                <a:lnTo>
                  <a:pt x="797066" y="920980"/>
                </a:lnTo>
                <a:lnTo>
                  <a:pt x="0" y="9209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5"/>
          <p:cNvSpPr/>
          <p:nvPr/>
        </p:nvSpPr>
        <p:spPr>
          <a:xfrm flipH="1">
            <a:off x="6894843" y="4639084"/>
            <a:ext cx="1315956" cy="835034"/>
          </a:xfrm>
          <a:custGeom>
            <a:rect b="b" l="l" r="r" t="t"/>
            <a:pathLst>
              <a:path extrusionOk="0" h="835034" w="1315956">
                <a:moveTo>
                  <a:pt x="1315957" y="0"/>
                </a:moveTo>
                <a:lnTo>
                  <a:pt x="0" y="0"/>
                </a:lnTo>
                <a:lnTo>
                  <a:pt x="0" y="835034"/>
                </a:lnTo>
                <a:lnTo>
                  <a:pt x="1315957" y="835034"/>
                </a:lnTo>
                <a:lnTo>
                  <a:pt x="1315957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FDFF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/>
        </p:nvSpPr>
        <p:spPr>
          <a:xfrm>
            <a:off x="1703606" y="1944328"/>
            <a:ext cx="7284787" cy="205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3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89" u="none" cap="none" strike="noStrike">
                <a:solidFill>
                  <a:srgbClr val="21234B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12" name="Google Shape;212;p16"/>
          <p:cNvSpPr txBox="1"/>
          <p:nvPr/>
        </p:nvSpPr>
        <p:spPr>
          <a:xfrm>
            <a:off x="4063119" y="5460916"/>
            <a:ext cx="2571000" cy="2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68" u="none" cap="none" strike="noStrike">
                <a:solidFill>
                  <a:srgbClr val="0486BD"/>
                </a:solidFill>
              </a:rPr>
              <a:t>Happy designing!</a:t>
            </a:r>
            <a:endParaRPr b="1" i="1"/>
          </a:p>
        </p:txBody>
      </p:sp>
      <p:sp>
        <p:nvSpPr>
          <p:cNvPr id="213" name="Google Shape;213;p16"/>
          <p:cNvSpPr txBox="1"/>
          <p:nvPr/>
        </p:nvSpPr>
        <p:spPr>
          <a:xfrm>
            <a:off x="2232152" y="3570408"/>
            <a:ext cx="6233067" cy="1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3" u="none" cap="none" strike="noStrike">
                <a:solidFill>
                  <a:srgbClr val="21234B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14" name="Google Shape;214;p16"/>
          <p:cNvSpPr txBox="1"/>
          <p:nvPr/>
        </p:nvSpPr>
        <p:spPr>
          <a:xfrm>
            <a:off x="2232152" y="4666448"/>
            <a:ext cx="6233067" cy="1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3" u="none" cap="none" strike="noStrike">
                <a:solidFill>
                  <a:srgbClr val="21234B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15" name="Google Shape;215;p16"/>
          <p:cNvSpPr txBox="1"/>
          <p:nvPr/>
        </p:nvSpPr>
        <p:spPr>
          <a:xfrm>
            <a:off x="3025319" y="1381006"/>
            <a:ext cx="4641300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4" u="none" cap="none" strike="noStrike">
                <a:solidFill>
                  <a:srgbClr val="0486BD"/>
                </a:solidFill>
              </a:rPr>
              <a:t>CREDITS</a:t>
            </a:r>
            <a:endParaRPr b="1"/>
          </a:p>
        </p:txBody>
      </p:sp>
      <p:sp>
        <p:nvSpPr>
          <p:cNvPr id="216" name="Google Shape;216;p16"/>
          <p:cNvSpPr txBox="1"/>
          <p:nvPr/>
        </p:nvSpPr>
        <p:spPr>
          <a:xfrm>
            <a:off x="3432292" y="4210300"/>
            <a:ext cx="3832787" cy="387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76" u="none" cap="none" strike="noStrike">
                <a:solidFill>
                  <a:srgbClr val="21234B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17" name="Google Shape;217;p16"/>
          <p:cNvSpPr/>
          <p:nvPr/>
        </p:nvSpPr>
        <p:spPr>
          <a:xfrm>
            <a:off x="3825018" y="2685398"/>
            <a:ext cx="3047335" cy="761834"/>
          </a:xfrm>
          <a:custGeom>
            <a:rect b="b" l="l" r="r" t="t"/>
            <a:pathLst>
              <a:path extrusionOk="0" h="761834" w="3047335">
                <a:moveTo>
                  <a:pt x="0" y="0"/>
                </a:moveTo>
                <a:lnTo>
                  <a:pt x="3047335" y="0"/>
                </a:lnTo>
                <a:lnTo>
                  <a:pt x="3047335" y="761834"/>
                </a:lnTo>
                <a:lnTo>
                  <a:pt x="0" y="7618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