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10693400" cx="7556500"/>
  <p:notesSz cx="6858000" cy="9144000"/>
  <p:embeddedFontLst>
    <p:embeddedFont>
      <p:font typeface="Century Gothic"/>
      <p:regular r:id="rId11"/>
      <p:bold r:id="rId12"/>
      <p:italic r:id="rId13"/>
      <p:boldItalic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CenturyGothic-regular.fntdata"/><Relationship Id="rId10" Type="http://schemas.openxmlformats.org/officeDocument/2006/relationships/slide" Target="slides/slide5.xml"/><Relationship Id="rId13" Type="http://schemas.openxmlformats.org/officeDocument/2006/relationships/font" Target="fonts/CenturyGothic-italic.fntdata"/><Relationship Id="rId12" Type="http://schemas.openxmlformats.org/officeDocument/2006/relationships/font" Target="fonts/CenturyGothic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font" Target="fonts/CenturyGothic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jpg"/><Relationship Id="rId4" Type="http://schemas.openxmlformats.org/officeDocument/2006/relationships/image" Target="../media/image4.jpg"/><Relationship Id="rId9" Type="http://schemas.openxmlformats.org/officeDocument/2006/relationships/image" Target="../media/image14.png"/><Relationship Id="rId5" Type="http://schemas.openxmlformats.org/officeDocument/2006/relationships/image" Target="../media/image19.png"/><Relationship Id="rId6" Type="http://schemas.openxmlformats.org/officeDocument/2006/relationships/image" Target="../media/image2.jpg"/><Relationship Id="rId7" Type="http://schemas.openxmlformats.org/officeDocument/2006/relationships/image" Target="../media/image16.png"/><Relationship Id="rId8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jpg"/><Relationship Id="rId4" Type="http://schemas.openxmlformats.org/officeDocument/2006/relationships/image" Target="../media/image6.jpg"/><Relationship Id="rId5" Type="http://schemas.openxmlformats.org/officeDocument/2006/relationships/image" Target="../media/image1.jpg"/><Relationship Id="rId6" Type="http://schemas.openxmlformats.org/officeDocument/2006/relationships/image" Target="../media/image18.jpg"/><Relationship Id="rId7" Type="http://schemas.openxmlformats.org/officeDocument/2006/relationships/image" Target="../media/image15.jpg"/><Relationship Id="rId8" Type="http://schemas.openxmlformats.org/officeDocument/2006/relationships/image" Target="../media/image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png"/><Relationship Id="rId4" Type="http://schemas.openxmlformats.org/officeDocument/2006/relationships/image" Target="../media/image5.png"/><Relationship Id="rId5" Type="http://schemas.openxmlformats.org/officeDocument/2006/relationships/image" Target="../media/image2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png"/><Relationship Id="rId4" Type="http://schemas.openxmlformats.org/officeDocument/2006/relationships/image" Target="../media/image5.png"/><Relationship Id="rId5" Type="http://schemas.openxmlformats.org/officeDocument/2006/relationships/image" Target="../media/image2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6F6F6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3">
            <a:alphaModFix/>
          </a:blip>
          <a:srcRect b="5020" l="0" r="0" t="5019"/>
          <a:stretch/>
        </p:blipFill>
        <p:spPr>
          <a:xfrm>
            <a:off x="4147427" y="3239328"/>
            <a:ext cx="2759316" cy="165690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5" name="Google Shape;85;p13"/>
          <p:cNvGrpSpPr/>
          <p:nvPr/>
        </p:nvGrpSpPr>
        <p:grpSpPr>
          <a:xfrm>
            <a:off x="2882236" y="-79734"/>
            <a:ext cx="950866" cy="10771737"/>
            <a:chOff x="0" y="-28575"/>
            <a:chExt cx="340769" cy="3860347"/>
          </a:xfrm>
        </p:grpSpPr>
        <p:sp>
          <p:nvSpPr>
            <p:cNvPr id="86" name="Google Shape;86;p13"/>
            <p:cNvSpPr/>
            <p:nvPr/>
          </p:nvSpPr>
          <p:spPr>
            <a:xfrm>
              <a:off x="0" y="0"/>
              <a:ext cx="340769" cy="3831772"/>
            </a:xfrm>
            <a:custGeom>
              <a:rect b="b" l="l" r="r" t="t"/>
              <a:pathLst>
                <a:path extrusionOk="0" h="3831772" w="340769">
                  <a:moveTo>
                    <a:pt x="0" y="0"/>
                  </a:moveTo>
                  <a:lnTo>
                    <a:pt x="340769" y="0"/>
                  </a:lnTo>
                  <a:lnTo>
                    <a:pt x="340769" y="3831772"/>
                  </a:lnTo>
                  <a:lnTo>
                    <a:pt x="0" y="3831772"/>
                  </a:lnTo>
                  <a:close/>
                </a:path>
              </a:pathLst>
            </a:custGeom>
            <a:solidFill>
              <a:srgbClr val="E42F2F"/>
            </a:solidFill>
            <a:ln>
              <a:noFill/>
            </a:ln>
          </p:spPr>
        </p:sp>
        <p:sp>
          <p:nvSpPr>
            <p:cNvPr id="87" name="Google Shape;87;p13"/>
            <p:cNvSpPr txBox="1"/>
            <p:nvPr/>
          </p:nvSpPr>
          <p:spPr>
            <a:xfrm>
              <a:off x="0" y="-28575"/>
              <a:ext cx="340769" cy="38603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88" name="Google Shape;88;p13"/>
          <p:cNvPicPr preferRelativeResize="0"/>
          <p:nvPr/>
        </p:nvPicPr>
        <p:blipFill rotWithShape="1">
          <a:blip r:embed="rId4">
            <a:alphaModFix/>
          </a:blip>
          <a:srcRect b="2280" l="0" r="0" t="21459"/>
          <a:stretch/>
        </p:blipFill>
        <p:spPr>
          <a:xfrm>
            <a:off x="756000" y="5516093"/>
            <a:ext cx="1816480" cy="2075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3"/>
          <p:cNvPicPr preferRelativeResize="0"/>
          <p:nvPr/>
        </p:nvPicPr>
        <p:blipFill rotWithShape="1">
          <a:blip r:embed="rId5">
            <a:alphaModFix/>
          </a:blip>
          <a:srcRect b="0" l="4485" r="4484" t="0"/>
          <a:stretch/>
        </p:blipFill>
        <p:spPr>
          <a:xfrm>
            <a:off x="4147427" y="8028759"/>
            <a:ext cx="1406200" cy="1930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3"/>
          <p:cNvPicPr preferRelativeResize="0"/>
          <p:nvPr/>
        </p:nvPicPr>
        <p:blipFill rotWithShape="1">
          <a:blip r:embed="rId6">
            <a:alphaModFix/>
          </a:blip>
          <a:srcRect b="0" l="13587" r="13588" t="0"/>
          <a:stretch/>
        </p:blipFill>
        <p:spPr>
          <a:xfrm>
            <a:off x="5655269" y="8028636"/>
            <a:ext cx="1406200" cy="1930988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3"/>
          <p:cNvSpPr/>
          <p:nvPr/>
        </p:nvSpPr>
        <p:spPr>
          <a:xfrm>
            <a:off x="3197609" y="1107547"/>
            <a:ext cx="320121" cy="242128"/>
          </a:xfrm>
          <a:custGeom>
            <a:rect b="b" l="l" r="r" t="t"/>
            <a:pathLst>
              <a:path extrusionOk="0" h="242128" w="320121">
                <a:moveTo>
                  <a:pt x="0" y="0"/>
                </a:moveTo>
                <a:lnTo>
                  <a:pt x="320121" y="0"/>
                </a:lnTo>
                <a:lnTo>
                  <a:pt x="320121" y="242128"/>
                </a:lnTo>
                <a:lnTo>
                  <a:pt x="0" y="2421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2" name="Google Shape;92;p13"/>
          <p:cNvSpPr/>
          <p:nvPr/>
        </p:nvSpPr>
        <p:spPr>
          <a:xfrm>
            <a:off x="3197240" y="2099604"/>
            <a:ext cx="291999" cy="291999"/>
          </a:xfrm>
          <a:custGeom>
            <a:rect b="b" l="l" r="r" t="t"/>
            <a:pathLst>
              <a:path extrusionOk="0" h="291999" w="291999">
                <a:moveTo>
                  <a:pt x="0" y="0"/>
                </a:moveTo>
                <a:lnTo>
                  <a:pt x="291999" y="0"/>
                </a:lnTo>
                <a:lnTo>
                  <a:pt x="291999" y="291999"/>
                </a:lnTo>
                <a:lnTo>
                  <a:pt x="0" y="2919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3" name="Google Shape;93;p13"/>
          <p:cNvSpPr/>
          <p:nvPr/>
        </p:nvSpPr>
        <p:spPr>
          <a:xfrm>
            <a:off x="3197609" y="1570115"/>
            <a:ext cx="291630" cy="309049"/>
          </a:xfrm>
          <a:custGeom>
            <a:rect b="b" l="l" r="r" t="t"/>
            <a:pathLst>
              <a:path extrusionOk="0" h="309049" w="291630">
                <a:moveTo>
                  <a:pt x="0" y="0"/>
                </a:moveTo>
                <a:lnTo>
                  <a:pt x="291630" y="0"/>
                </a:lnTo>
                <a:lnTo>
                  <a:pt x="291630" y="309049"/>
                </a:lnTo>
                <a:lnTo>
                  <a:pt x="0" y="3090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4" name="Google Shape;94;p13"/>
          <p:cNvSpPr txBox="1"/>
          <p:nvPr/>
        </p:nvSpPr>
        <p:spPr>
          <a:xfrm>
            <a:off x="4044684" y="874524"/>
            <a:ext cx="3285300" cy="15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353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PROJECT MILESTONES &amp; DELIVERABLES</a:t>
            </a:r>
            <a:endParaRPr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5" name="Google Shape;95;p13"/>
          <p:cNvSpPr txBox="1"/>
          <p:nvPr/>
        </p:nvSpPr>
        <p:spPr>
          <a:xfrm>
            <a:off x="2960435" y="3568305"/>
            <a:ext cx="794400" cy="10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349" u="none" cap="none" strike="noStrike">
                <a:solidFill>
                  <a:srgbClr val="FFFDF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19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349" u="none" cap="none" strike="noStrike">
                <a:solidFill>
                  <a:srgbClr val="FFFDF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98</a:t>
            </a:r>
            <a:endParaRPr/>
          </a:p>
        </p:txBody>
      </p:sp>
      <p:sp>
        <p:nvSpPr>
          <p:cNvPr id="96" name="Google Shape;96;p13"/>
          <p:cNvSpPr txBox="1"/>
          <p:nvPr/>
        </p:nvSpPr>
        <p:spPr>
          <a:xfrm>
            <a:off x="4044684" y="593454"/>
            <a:ext cx="6033570" cy="1878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E42F2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INFOGRAPHICS PRESENTATION</a:t>
            </a:r>
            <a:endParaRPr/>
          </a:p>
        </p:txBody>
      </p:sp>
      <p:grpSp>
        <p:nvGrpSpPr>
          <p:cNvPr id="97" name="Google Shape;97;p13"/>
          <p:cNvGrpSpPr/>
          <p:nvPr/>
        </p:nvGrpSpPr>
        <p:grpSpPr>
          <a:xfrm>
            <a:off x="0" y="3527335"/>
            <a:ext cx="2572425" cy="1222549"/>
            <a:chOff x="0" y="-19050"/>
            <a:chExt cx="3429900" cy="1630065"/>
          </a:xfrm>
        </p:grpSpPr>
        <p:sp>
          <p:nvSpPr>
            <p:cNvPr id="98" name="Google Shape;98;p13"/>
            <p:cNvSpPr txBox="1"/>
            <p:nvPr/>
          </p:nvSpPr>
          <p:spPr>
            <a:xfrm>
              <a:off x="0" y="-19050"/>
              <a:ext cx="34299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800" u="none" cap="none" strike="noStrike">
                  <a:solidFill>
                    <a:srgbClr val="E42F2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MILESTONE 01</a:t>
              </a:r>
              <a:endParaRPr/>
            </a:p>
          </p:txBody>
        </p:sp>
        <p:sp>
          <p:nvSpPr>
            <p:cNvPr id="99" name="Google Shape;99;p13"/>
            <p:cNvSpPr txBox="1"/>
            <p:nvPr/>
          </p:nvSpPr>
          <p:spPr>
            <a:xfrm>
              <a:off x="444892" y="515115"/>
              <a:ext cx="2985000" cy="109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200" u="none" cap="none" strike="noStrike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Lorem ipsum dolor sit amet, consectetur adipiscing elit, sed do eiusmod tempor incididunt ut labore.</a:t>
              </a:r>
              <a:endParaRPr/>
            </a:p>
          </p:txBody>
        </p:sp>
      </p:grpSp>
      <p:sp>
        <p:nvSpPr>
          <p:cNvPr id="100" name="Google Shape;100;p13"/>
          <p:cNvSpPr txBox="1"/>
          <p:nvPr/>
        </p:nvSpPr>
        <p:spPr>
          <a:xfrm>
            <a:off x="2960435" y="6008768"/>
            <a:ext cx="794400" cy="10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349" u="none" cap="none" strike="noStrike">
                <a:solidFill>
                  <a:srgbClr val="FFFDF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349" u="none" cap="none" strike="noStrike">
                <a:solidFill>
                  <a:srgbClr val="FFFDF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08</a:t>
            </a:r>
            <a:endParaRPr/>
          </a:p>
        </p:txBody>
      </p:sp>
      <p:grpSp>
        <p:nvGrpSpPr>
          <p:cNvPr id="101" name="Google Shape;101;p13"/>
          <p:cNvGrpSpPr/>
          <p:nvPr/>
        </p:nvGrpSpPr>
        <p:grpSpPr>
          <a:xfrm>
            <a:off x="4147427" y="5967798"/>
            <a:ext cx="2572425" cy="1222549"/>
            <a:chOff x="0" y="-19050"/>
            <a:chExt cx="3429900" cy="1630065"/>
          </a:xfrm>
        </p:grpSpPr>
        <p:sp>
          <p:nvSpPr>
            <p:cNvPr id="102" name="Google Shape;102;p13"/>
            <p:cNvSpPr txBox="1"/>
            <p:nvPr/>
          </p:nvSpPr>
          <p:spPr>
            <a:xfrm>
              <a:off x="0" y="-19050"/>
              <a:ext cx="34299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800" u="none" cap="none" strike="noStrike">
                  <a:solidFill>
                    <a:srgbClr val="E42F2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MILESTONE 02</a:t>
              </a:r>
              <a:endParaRPr/>
            </a:p>
          </p:txBody>
        </p:sp>
        <p:sp>
          <p:nvSpPr>
            <p:cNvPr id="103" name="Google Shape;103;p13"/>
            <p:cNvSpPr txBox="1"/>
            <p:nvPr/>
          </p:nvSpPr>
          <p:spPr>
            <a:xfrm>
              <a:off x="0" y="515115"/>
              <a:ext cx="2985000" cy="109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200" u="none" cap="none" strike="noStrike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Lorem ipsum dolor sit amet, consectetur adipiscing elit, sed do eiusmod tempor incididunt ut labore.</a:t>
              </a:r>
              <a:endParaRPr/>
            </a:p>
          </p:txBody>
        </p:sp>
      </p:grpSp>
      <p:sp>
        <p:nvSpPr>
          <p:cNvPr id="104" name="Google Shape;104;p13"/>
          <p:cNvSpPr txBox="1"/>
          <p:nvPr/>
        </p:nvSpPr>
        <p:spPr>
          <a:xfrm>
            <a:off x="2960435" y="8449231"/>
            <a:ext cx="794400" cy="10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349" u="none" cap="none" strike="noStrike">
                <a:solidFill>
                  <a:srgbClr val="FFFDF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349" u="none" cap="none" strike="noStrike">
                <a:solidFill>
                  <a:srgbClr val="FFFDF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10</a:t>
            </a:r>
            <a:endParaRPr/>
          </a:p>
        </p:txBody>
      </p:sp>
      <p:grpSp>
        <p:nvGrpSpPr>
          <p:cNvPr id="105" name="Google Shape;105;p13"/>
          <p:cNvGrpSpPr/>
          <p:nvPr/>
        </p:nvGrpSpPr>
        <p:grpSpPr>
          <a:xfrm>
            <a:off x="0" y="8408260"/>
            <a:ext cx="2572425" cy="1222549"/>
            <a:chOff x="0" y="-19050"/>
            <a:chExt cx="3429900" cy="1630065"/>
          </a:xfrm>
        </p:grpSpPr>
        <p:sp>
          <p:nvSpPr>
            <p:cNvPr id="106" name="Google Shape;106;p13"/>
            <p:cNvSpPr txBox="1"/>
            <p:nvPr/>
          </p:nvSpPr>
          <p:spPr>
            <a:xfrm>
              <a:off x="0" y="-19050"/>
              <a:ext cx="34299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800" u="none" cap="none" strike="noStrike">
                  <a:solidFill>
                    <a:srgbClr val="E42F2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MILESTONE 03</a:t>
              </a:r>
              <a:endParaRPr/>
            </a:p>
          </p:txBody>
        </p:sp>
        <p:sp>
          <p:nvSpPr>
            <p:cNvPr id="107" name="Google Shape;107;p13"/>
            <p:cNvSpPr txBox="1"/>
            <p:nvPr/>
          </p:nvSpPr>
          <p:spPr>
            <a:xfrm>
              <a:off x="444892" y="515115"/>
              <a:ext cx="2985000" cy="109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200" u="none" cap="none" strike="noStrike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Lorem ipsum dolor sit amet, consectetur adipiscing elit, sed do eiusmod tempor incididunt ut labore.</a:t>
              </a:r>
              <a:endParaRPr/>
            </a:p>
          </p:txBody>
        </p:sp>
      </p:grpSp>
      <p:sp>
        <p:nvSpPr>
          <p:cNvPr id="108" name="Google Shape;108;p13"/>
          <p:cNvSpPr txBox="1"/>
          <p:nvPr/>
        </p:nvSpPr>
        <p:spPr>
          <a:xfrm>
            <a:off x="374983" y="1152729"/>
            <a:ext cx="2297703" cy="1517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280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99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CANVA.CORPORATION@EMAIL.COM</a:t>
            </a:r>
            <a:endParaRPr/>
          </a:p>
        </p:txBody>
      </p:sp>
      <p:sp>
        <p:nvSpPr>
          <p:cNvPr id="109" name="Google Shape;109;p13"/>
          <p:cNvSpPr txBox="1"/>
          <p:nvPr/>
        </p:nvSpPr>
        <p:spPr>
          <a:xfrm>
            <a:off x="374983" y="1648757"/>
            <a:ext cx="2297703" cy="1517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280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99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123 ANYWHERE ST., ANYWHERE CITY</a:t>
            </a:r>
            <a:endParaRPr/>
          </a:p>
        </p:txBody>
      </p:sp>
      <p:sp>
        <p:nvSpPr>
          <p:cNvPr id="110" name="Google Shape;110;p13"/>
          <p:cNvSpPr txBox="1"/>
          <p:nvPr/>
        </p:nvSpPr>
        <p:spPr>
          <a:xfrm>
            <a:off x="886175" y="2169721"/>
            <a:ext cx="1786511" cy="1517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280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99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1234-5678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6F6F6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Google Shape;115;p14"/>
          <p:cNvGrpSpPr/>
          <p:nvPr/>
        </p:nvGrpSpPr>
        <p:grpSpPr>
          <a:xfrm>
            <a:off x="2882236" y="-79734"/>
            <a:ext cx="950866" cy="10771737"/>
            <a:chOff x="0" y="-28575"/>
            <a:chExt cx="340769" cy="3860347"/>
          </a:xfrm>
        </p:grpSpPr>
        <p:sp>
          <p:nvSpPr>
            <p:cNvPr id="116" name="Google Shape;116;p14"/>
            <p:cNvSpPr/>
            <p:nvPr/>
          </p:nvSpPr>
          <p:spPr>
            <a:xfrm>
              <a:off x="0" y="0"/>
              <a:ext cx="340769" cy="3831772"/>
            </a:xfrm>
            <a:custGeom>
              <a:rect b="b" l="l" r="r" t="t"/>
              <a:pathLst>
                <a:path extrusionOk="0" h="3831772" w="340769">
                  <a:moveTo>
                    <a:pt x="0" y="0"/>
                  </a:moveTo>
                  <a:lnTo>
                    <a:pt x="340769" y="0"/>
                  </a:lnTo>
                  <a:lnTo>
                    <a:pt x="340769" y="3831772"/>
                  </a:lnTo>
                  <a:lnTo>
                    <a:pt x="0" y="3831772"/>
                  </a:lnTo>
                  <a:close/>
                </a:path>
              </a:pathLst>
            </a:custGeom>
            <a:solidFill>
              <a:srgbClr val="E42F2F"/>
            </a:solidFill>
            <a:ln>
              <a:noFill/>
            </a:ln>
          </p:spPr>
        </p:sp>
        <p:sp>
          <p:nvSpPr>
            <p:cNvPr id="117" name="Google Shape;117;p14"/>
            <p:cNvSpPr txBox="1"/>
            <p:nvPr/>
          </p:nvSpPr>
          <p:spPr>
            <a:xfrm>
              <a:off x="0" y="-28575"/>
              <a:ext cx="340769" cy="38603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18" name="Google Shape;118;p14"/>
          <p:cNvPicPr preferRelativeResize="0"/>
          <p:nvPr/>
        </p:nvPicPr>
        <p:blipFill rotWithShape="1">
          <a:blip r:embed="rId3">
            <a:alphaModFix/>
          </a:blip>
          <a:srcRect b="5991" l="0" r="0" t="5991"/>
          <a:stretch/>
        </p:blipFill>
        <p:spPr>
          <a:xfrm>
            <a:off x="661572" y="401207"/>
            <a:ext cx="1910908" cy="1121294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4"/>
          <p:cNvSpPr txBox="1"/>
          <p:nvPr/>
        </p:nvSpPr>
        <p:spPr>
          <a:xfrm>
            <a:off x="2960435" y="1086181"/>
            <a:ext cx="794400" cy="10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349" u="none" cap="none" strike="noStrike">
                <a:solidFill>
                  <a:srgbClr val="FFFDF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349" u="none" cap="none" strike="noStrike">
                <a:solidFill>
                  <a:srgbClr val="FFFDF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15</a:t>
            </a:r>
            <a:endParaRPr/>
          </a:p>
        </p:txBody>
      </p:sp>
      <p:grpSp>
        <p:nvGrpSpPr>
          <p:cNvPr id="120" name="Google Shape;120;p14"/>
          <p:cNvGrpSpPr/>
          <p:nvPr/>
        </p:nvGrpSpPr>
        <p:grpSpPr>
          <a:xfrm>
            <a:off x="4189474" y="1045210"/>
            <a:ext cx="2572425" cy="1222549"/>
            <a:chOff x="0" y="-19050"/>
            <a:chExt cx="3429900" cy="1630065"/>
          </a:xfrm>
        </p:grpSpPr>
        <p:sp>
          <p:nvSpPr>
            <p:cNvPr id="121" name="Google Shape;121;p14"/>
            <p:cNvSpPr txBox="1"/>
            <p:nvPr/>
          </p:nvSpPr>
          <p:spPr>
            <a:xfrm>
              <a:off x="0" y="-19050"/>
              <a:ext cx="34299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800" u="none" cap="none" strike="noStrike">
                  <a:solidFill>
                    <a:srgbClr val="E42F2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MILESTONE 04</a:t>
              </a:r>
              <a:endParaRPr/>
            </a:p>
          </p:txBody>
        </p:sp>
        <p:sp>
          <p:nvSpPr>
            <p:cNvPr id="122" name="Google Shape;122;p14"/>
            <p:cNvSpPr txBox="1"/>
            <p:nvPr/>
          </p:nvSpPr>
          <p:spPr>
            <a:xfrm>
              <a:off x="0" y="515115"/>
              <a:ext cx="2985000" cy="109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200" u="none" cap="none" strike="noStrike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Lorem ipsum dolor sit amet, consectetur adipiscing elit, sed do eiusmod tempor incididunt ut labore.</a:t>
              </a:r>
              <a:endParaRPr/>
            </a:p>
          </p:txBody>
        </p:sp>
      </p:grpSp>
      <p:pic>
        <p:nvPicPr>
          <p:cNvPr id="123" name="Google Shape;123;p14"/>
          <p:cNvPicPr preferRelativeResize="0"/>
          <p:nvPr/>
        </p:nvPicPr>
        <p:blipFill rotWithShape="1">
          <a:blip r:embed="rId4">
            <a:alphaModFix/>
          </a:blip>
          <a:srcRect b="0" l="12987" r="12986" t="0"/>
          <a:stretch/>
        </p:blipFill>
        <p:spPr>
          <a:xfrm>
            <a:off x="4189474" y="3224589"/>
            <a:ext cx="2354842" cy="2121411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4"/>
          <p:cNvSpPr txBox="1"/>
          <p:nvPr/>
        </p:nvSpPr>
        <p:spPr>
          <a:xfrm>
            <a:off x="2960435" y="3679163"/>
            <a:ext cx="794400" cy="10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349" u="none" cap="none" strike="noStrike">
                <a:solidFill>
                  <a:srgbClr val="FFFDF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349" u="none" cap="none" strike="noStrike">
                <a:solidFill>
                  <a:srgbClr val="FFFDF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19</a:t>
            </a:r>
            <a:endParaRPr/>
          </a:p>
        </p:txBody>
      </p:sp>
      <p:grpSp>
        <p:nvGrpSpPr>
          <p:cNvPr id="125" name="Google Shape;125;p14"/>
          <p:cNvGrpSpPr/>
          <p:nvPr/>
        </p:nvGrpSpPr>
        <p:grpSpPr>
          <a:xfrm>
            <a:off x="0" y="3683926"/>
            <a:ext cx="2572425" cy="1222549"/>
            <a:chOff x="0" y="-19050"/>
            <a:chExt cx="3429900" cy="1630065"/>
          </a:xfrm>
        </p:grpSpPr>
        <p:sp>
          <p:nvSpPr>
            <p:cNvPr id="126" name="Google Shape;126;p14"/>
            <p:cNvSpPr txBox="1"/>
            <p:nvPr/>
          </p:nvSpPr>
          <p:spPr>
            <a:xfrm>
              <a:off x="0" y="-19050"/>
              <a:ext cx="34299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800" u="none" cap="none" strike="noStrike">
                  <a:solidFill>
                    <a:srgbClr val="E42F2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MILESTONE 05</a:t>
              </a:r>
              <a:endParaRPr/>
            </a:p>
          </p:txBody>
        </p:sp>
        <p:sp>
          <p:nvSpPr>
            <p:cNvPr id="127" name="Google Shape;127;p14"/>
            <p:cNvSpPr txBox="1"/>
            <p:nvPr/>
          </p:nvSpPr>
          <p:spPr>
            <a:xfrm>
              <a:off x="444892" y="515115"/>
              <a:ext cx="2985000" cy="109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200" u="none" cap="none" strike="noStrike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Lorem ipsum dolor sit amet, consectetur adipiscing elit, sed do eiusmod tempor incididunt ut labore.</a:t>
              </a:r>
              <a:endParaRPr/>
            </a:p>
          </p:txBody>
        </p:sp>
      </p:grpSp>
      <p:pic>
        <p:nvPicPr>
          <p:cNvPr id="128" name="Google Shape;128;p14"/>
          <p:cNvPicPr preferRelativeResize="0"/>
          <p:nvPr/>
        </p:nvPicPr>
        <p:blipFill rotWithShape="1">
          <a:blip r:embed="rId5">
            <a:alphaModFix/>
          </a:blip>
          <a:srcRect b="11743" l="0" r="0" t="237"/>
          <a:stretch/>
        </p:blipFill>
        <p:spPr>
          <a:xfrm>
            <a:off x="661572" y="1739782"/>
            <a:ext cx="1910908" cy="1121294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4"/>
          <p:cNvSpPr txBox="1"/>
          <p:nvPr/>
        </p:nvSpPr>
        <p:spPr>
          <a:xfrm>
            <a:off x="2960435" y="6272146"/>
            <a:ext cx="794400" cy="10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349" u="none" cap="none" strike="noStrike">
                <a:solidFill>
                  <a:srgbClr val="FFFDF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349" u="none" cap="none" strike="noStrike">
                <a:solidFill>
                  <a:srgbClr val="FFFDF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22</a:t>
            </a:r>
            <a:endParaRPr/>
          </a:p>
        </p:txBody>
      </p:sp>
      <p:sp>
        <p:nvSpPr>
          <p:cNvPr id="130" name="Google Shape;130;p14"/>
          <p:cNvSpPr txBox="1"/>
          <p:nvPr/>
        </p:nvSpPr>
        <p:spPr>
          <a:xfrm>
            <a:off x="2960435" y="8865129"/>
            <a:ext cx="794400" cy="10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349" u="none" cap="none" strike="noStrike">
                <a:solidFill>
                  <a:srgbClr val="FFFDF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349" u="none" cap="none" strike="noStrike">
                <a:solidFill>
                  <a:srgbClr val="FFFDF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24</a:t>
            </a:r>
            <a:endParaRPr/>
          </a:p>
        </p:txBody>
      </p:sp>
      <p:grpSp>
        <p:nvGrpSpPr>
          <p:cNvPr id="131" name="Google Shape;131;p14"/>
          <p:cNvGrpSpPr/>
          <p:nvPr/>
        </p:nvGrpSpPr>
        <p:grpSpPr>
          <a:xfrm>
            <a:off x="4080655" y="6231176"/>
            <a:ext cx="2572425" cy="1222549"/>
            <a:chOff x="0" y="-19050"/>
            <a:chExt cx="3429900" cy="1630065"/>
          </a:xfrm>
        </p:grpSpPr>
        <p:sp>
          <p:nvSpPr>
            <p:cNvPr id="132" name="Google Shape;132;p14"/>
            <p:cNvSpPr txBox="1"/>
            <p:nvPr/>
          </p:nvSpPr>
          <p:spPr>
            <a:xfrm>
              <a:off x="0" y="-19050"/>
              <a:ext cx="34299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800" u="none" cap="none" strike="noStrike">
                  <a:solidFill>
                    <a:srgbClr val="E42F2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MILESTONE 06</a:t>
              </a:r>
              <a:endParaRPr/>
            </a:p>
          </p:txBody>
        </p:sp>
        <p:sp>
          <p:nvSpPr>
            <p:cNvPr id="133" name="Google Shape;133;p14"/>
            <p:cNvSpPr txBox="1"/>
            <p:nvPr/>
          </p:nvSpPr>
          <p:spPr>
            <a:xfrm>
              <a:off x="0" y="515115"/>
              <a:ext cx="2985000" cy="109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200" u="none" cap="none" strike="noStrike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Lorem ipsum dolor sit amet, consectetur adipiscing elit, sed do eiusmod tempor incididunt ut labore.</a:t>
              </a:r>
              <a:endParaRPr/>
            </a:p>
          </p:txBody>
        </p:sp>
      </p:grpSp>
      <p:pic>
        <p:nvPicPr>
          <p:cNvPr id="134" name="Google Shape;134;p14"/>
          <p:cNvPicPr preferRelativeResize="0"/>
          <p:nvPr/>
        </p:nvPicPr>
        <p:blipFill rotWithShape="1">
          <a:blip r:embed="rId6">
            <a:alphaModFix/>
          </a:blip>
          <a:srcRect b="0" l="10261" r="10262" t="0"/>
          <a:stretch/>
        </p:blipFill>
        <p:spPr>
          <a:xfrm>
            <a:off x="661572" y="5989584"/>
            <a:ext cx="1973014" cy="165504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5" name="Google Shape;135;p14"/>
          <p:cNvGrpSpPr/>
          <p:nvPr/>
        </p:nvGrpSpPr>
        <p:grpSpPr>
          <a:xfrm>
            <a:off x="62106" y="8869891"/>
            <a:ext cx="2572425" cy="1222549"/>
            <a:chOff x="0" y="-19050"/>
            <a:chExt cx="3429900" cy="1630065"/>
          </a:xfrm>
        </p:grpSpPr>
        <p:sp>
          <p:nvSpPr>
            <p:cNvPr id="136" name="Google Shape;136;p14"/>
            <p:cNvSpPr txBox="1"/>
            <p:nvPr/>
          </p:nvSpPr>
          <p:spPr>
            <a:xfrm>
              <a:off x="0" y="-19050"/>
              <a:ext cx="34299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800" u="none" cap="none" strike="noStrike">
                  <a:solidFill>
                    <a:srgbClr val="E42F2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MILESTONE 07</a:t>
              </a:r>
              <a:endParaRPr/>
            </a:p>
          </p:txBody>
        </p:sp>
        <p:sp>
          <p:nvSpPr>
            <p:cNvPr id="137" name="Google Shape;137;p14"/>
            <p:cNvSpPr txBox="1"/>
            <p:nvPr/>
          </p:nvSpPr>
          <p:spPr>
            <a:xfrm>
              <a:off x="444892" y="515115"/>
              <a:ext cx="2985000" cy="109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200" u="none" cap="none" strike="noStrike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Lorem ipsum dolor sit amet, consectetur adipiscing elit, sed do eiusmod tempor incididunt ut labore.</a:t>
              </a:r>
              <a:endParaRPr/>
            </a:p>
          </p:txBody>
        </p:sp>
      </p:grpSp>
      <p:pic>
        <p:nvPicPr>
          <p:cNvPr id="138" name="Google Shape;138;p14"/>
          <p:cNvPicPr preferRelativeResize="0"/>
          <p:nvPr/>
        </p:nvPicPr>
        <p:blipFill rotWithShape="1">
          <a:blip r:embed="rId7">
            <a:alphaModFix/>
          </a:blip>
          <a:srcRect b="2354" l="0" r="0" t="2354"/>
          <a:stretch/>
        </p:blipFill>
        <p:spPr>
          <a:xfrm>
            <a:off x="4189474" y="8284101"/>
            <a:ext cx="1485090" cy="2122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4"/>
          <p:cNvPicPr preferRelativeResize="0"/>
          <p:nvPr/>
        </p:nvPicPr>
        <p:blipFill rotWithShape="1">
          <a:blip r:embed="rId8">
            <a:alphaModFix/>
          </a:blip>
          <a:srcRect b="2354" l="0" r="0" t="2354"/>
          <a:stretch/>
        </p:blipFill>
        <p:spPr>
          <a:xfrm>
            <a:off x="5801771" y="8286892"/>
            <a:ext cx="1485090" cy="21227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6F6F6"/>
        </a:soli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5"/>
          <p:cNvSpPr txBox="1"/>
          <p:nvPr/>
        </p:nvSpPr>
        <p:spPr>
          <a:xfrm>
            <a:off x="-2253570" y="471432"/>
            <a:ext cx="6033570" cy="1878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2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E42F2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INFOGRAPHICS PRESENTATION</a:t>
            </a:r>
            <a:endParaRPr/>
          </a:p>
        </p:txBody>
      </p:sp>
      <p:sp>
        <p:nvSpPr>
          <p:cNvPr id="145" name="Google Shape;145;p15"/>
          <p:cNvSpPr/>
          <p:nvPr/>
        </p:nvSpPr>
        <p:spPr>
          <a:xfrm>
            <a:off x="4442833" y="1006005"/>
            <a:ext cx="320121" cy="242128"/>
          </a:xfrm>
          <a:custGeom>
            <a:rect b="b" l="l" r="r" t="t"/>
            <a:pathLst>
              <a:path extrusionOk="0" h="242128" w="320121">
                <a:moveTo>
                  <a:pt x="0" y="0"/>
                </a:moveTo>
                <a:lnTo>
                  <a:pt x="320121" y="0"/>
                </a:lnTo>
                <a:lnTo>
                  <a:pt x="320121" y="242128"/>
                </a:lnTo>
                <a:lnTo>
                  <a:pt x="0" y="2421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6" name="Google Shape;146;p15"/>
          <p:cNvSpPr/>
          <p:nvPr/>
        </p:nvSpPr>
        <p:spPr>
          <a:xfrm>
            <a:off x="4442464" y="1998061"/>
            <a:ext cx="291999" cy="291999"/>
          </a:xfrm>
          <a:custGeom>
            <a:rect b="b" l="l" r="r" t="t"/>
            <a:pathLst>
              <a:path extrusionOk="0" h="291999" w="291999">
                <a:moveTo>
                  <a:pt x="0" y="0"/>
                </a:moveTo>
                <a:lnTo>
                  <a:pt x="291999" y="0"/>
                </a:lnTo>
                <a:lnTo>
                  <a:pt x="291999" y="291999"/>
                </a:lnTo>
                <a:lnTo>
                  <a:pt x="0" y="2919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7" name="Google Shape;147;p15"/>
          <p:cNvSpPr/>
          <p:nvPr/>
        </p:nvSpPr>
        <p:spPr>
          <a:xfrm>
            <a:off x="4442833" y="1468572"/>
            <a:ext cx="291630" cy="309049"/>
          </a:xfrm>
          <a:custGeom>
            <a:rect b="b" l="l" r="r" t="t"/>
            <a:pathLst>
              <a:path extrusionOk="0" h="309049" w="291630">
                <a:moveTo>
                  <a:pt x="0" y="0"/>
                </a:moveTo>
                <a:lnTo>
                  <a:pt x="291630" y="0"/>
                </a:lnTo>
                <a:lnTo>
                  <a:pt x="291630" y="309049"/>
                </a:lnTo>
                <a:lnTo>
                  <a:pt x="0" y="3090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cxnSp>
        <p:nvCxnSpPr>
          <p:cNvPr id="148" name="Google Shape;148;p15"/>
          <p:cNvCxnSpPr/>
          <p:nvPr/>
        </p:nvCxnSpPr>
        <p:spPr>
          <a:xfrm rot="10800000">
            <a:off x="4074675" y="38533"/>
            <a:ext cx="0" cy="10973706"/>
          </a:xfrm>
          <a:prstGeom prst="straightConnector1">
            <a:avLst/>
          </a:prstGeom>
          <a:noFill/>
          <a:ln cap="flat" cmpd="sng" w="38100">
            <a:solidFill>
              <a:srgbClr val="E42F2F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49" name="Google Shape;149;p15"/>
          <p:cNvGrpSpPr/>
          <p:nvPr/>
        </p:nvGrpSpPr>
        <p:grpSpPr>
          <a:xfrm>
            <a:off x="3843549" y="2923254"/>
            <a:ext cx="424152" cy="424152"/>
            <a:chOff x="0" y="0"/>
            <a:chExt cx="812800" cy="812800"/>
          </a:xfrm>
        </p:grpSpPr>
        <p:sp>
          <p:nvSpPr>
            <p:cNvPr id="150" name="Google Shape;150;p1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DFC"/>
            </a:solidFill>
            <a:ln cap="sq" cmpd="sng" w="47625">
              <a:solidFill>
                <a:srgbClr val="E42F2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15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8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2" name="Google Shape;152;p15"/>
          <p:cNvSpPr txBox="1"/>
          <p:nvPr/>
        </p:nvSpPr>
        <p:spPr>
          <a:xfrm>
            <a:off x="494805" y="752502"/>
            <a:ext cx="3285300" cy="15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353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PROJECT MILESTONES &amp; DELIVERABLES</a:t>
            </a:r>
            <a:endParaRPr/>
          </a:p>
        </p:txBody>
      </p:sp>
      <p:sp>
        <p:nvSpPr>
          <p:cNvPr id="153" name="Google Shape;153;p15"/>
          <p:cNvSpPr txBox="1"/>
          <p:nvPr/>
        </p:nvSpPr>
        <p:spPr>
          <a:xfrm>
            <a:off x="4934112" y="1038718"/>
            <a:ext cx="2297703" cy="1517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80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99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CANVA.CORPORATION@EMAIL.COM</a:t>
            </a:r>
            <a:endParaRPr/>
          </a:p>
        </p:txBody>
      </p:sp>
      <p:sp>
        <p:nvSpPr>
          <p:cNvPr id="154" name="Google Shape;154;p15"/>
          <p:cNvSpPr txBox="1"/>
          <p:nvPr/>
        </p:nvSpPr>
        <p:spPr>
          <a:xfrm>
            <a:off x="4934112" y="1534747"/>
            <a:ext cx="2297703" cy="1517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80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99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123 ANYWHERE ST., ANYWHERE CITY</a:t>
            </a:r>
            <a:endParaRPr/>
          </a:p>
        </p:txBody>
      </p:sp>
      <p:sp>
        <p:nvSpPr>
          <p:cNvPr id="155" name="Google Shape;155;p15"/>
          <p:cNvSpPr txBox="1"/>
          <p:nvPr/>
        </p:nvSpPr>
        <p:spPr>
          <a:xfrm>
            <a:off x="4934112" y="2055710"/>
            <a:ext cx="1786511" cy="1517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80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99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1234-5678</a:t>
            </a:r>
            <a:endParaRPr/>
          </a:p>
        </p:txBody>
      </p:sp>
      <p:sp>
        <p:nvSpPr>
          <p:cNvPr id="156" name="Google Shape;156;p15"/>
          <p:cNvSpPr txBox="1"/>
          <p:nvPr/>
        </p:nvSpPr>
        <p:spPr>
          <a:xfrm>
            <a:off x="4658226" y="4594981"/>
            <a:ext cx="2572480" cy="2865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E42F2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DELIVERABLES 02</a:t>
            </a:r>
            <a:endParaRPr/>
          </a:p>
        </p:txBody>
      </p:sp>
      <p:sp>
        <p:nvSpPr>
          <p:cNvPr id="157" name="Google Shape;157;p15"/>
          <p:cNvSpPr txBox="1"/>
          <p:nvPr/>
        </p:nvSpPr>
        <p:spPr>
          <a:xfrm>
            <a:off x="4658226" y="5009974"/>
            <a:ext cx="2695500" cy="8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Lorem ipsum dolor sit amet, consectetur adipiscing elit, sed do eiusmod tempor incididunt ut labore et dolore magna aliqua.</a:t>
            </a:r>
            <a:endParaRPr/>
          </a:p>
        </p:txBody>
      </p:sp>
      <p:grpSp>
        <p:nvGrpSpPr>
          <p:cNvPr id="158" name="Google Shape;158;p15"/>
          <p:cNvGrpSpPr/>
          <p:nvPr/>
        </p:nvGrpSpPr>
        <p:grpSpPr>
          <a:xfrm>
            <a:off x="3862599" y="4575784"/>
            <a:ext cx="424152" cy="424152"/>
            <a:chOff x="0" y="0"/>
            <a:chExt cx="812800" cy="812800"/>
          </a:xfrm>
        </p:grpSpPr>
        <p:sp>
          <p:nvSpPr>
            <p:cNvPr id="159" name="Google Shape;159;p1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DFC"/>
            </a:solidFill>
            <a:ln cap="sq" cmpd="sng" w="47625">
              <a:solidFill>
                <a:srgbClr val="E42F2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15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8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1" name="Google Shape;161;p15"/>
          <p:cNvGrpSpPr/>
          <p:nvPr/>
        </p:nvGrpSpPr>
        <p:grpSpPr>
          <a:xfrm>
            <a:off x="3843549" y="6228314"/>
            <a:ext cx="424152" cy="424152"/>
            <a:chOff x="0" y="0"/>
            <a:chExt cx="812800" cy="812800"/>
          </a:xfrm>
        </p:grpSpPr>
        <p:sp>
          <p:nvSpPr>
            <p:cNvPr id="162" name="Google Shape;162;p1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DFC"/>
            </a:solidFill>
            <a:ln cap="sq" cmpd="sng" w="47625">
              <a:solidFill>
                <a:srgbClr val="E42F2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15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8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4" name="Google Shape;164;p15"/>
          <p:cNvGrpSpPr/>
          <p:nvPr/>
        </p:nvGrpSpPr>
        <p:grpSpPr>
          <a:xfrm>
            <a:off x="3862599" y="7880844"/>
            <a:ext cx="424152" cy="424152"/>
            <a:chOff x="0" y="0"/>
            <a:chExt cx="812800" cy="812800"/>
          </a:xfrm>
        </p:grpSpPr>
        <p:sp>
          <p:nvSpPr>
            <p:cNvPr id="165" name="Google Shape;165;p1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DFC"/>
            </a:solidFill>
            <a:ln cap="sq" cmpd="sng" w="47625">
              <a:solidFill>
                <a:srgbClr val="E42F2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15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8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7" name="Google Shape;167;p15"/>
          <p:cNvSpPr txBox="1"/>
          <p:nvPr/>
        </p:nvSpPr>
        <p:spPr>
          <a:xfrm>
            <a:off x="4658226" y="7961063"/>
            <a:ext cx="2572480" cy="2865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E42F2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DELIVERABLES 01</a:t>
            </a:r>
            <a:endParaRPr/>
          </a:p>
        </p:txBody>
      </p:sp>
      <p:sp>
        <p:nvSpPr>
          <p:cNvPr id="168" name="Google Shape;168;p15"/>
          <p:cNvSpPr txBox="1"/>
          <p:nvPr/>
        </p:nvSpPr>
        <p:spPr>
          <a:xfrm>
            <a:off x="4658226" y="8376056"/>
            <a:ext cx="2695500" cy="8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Lorem ipsum dolor sit amet, consectetur adipiscing elit, sed do eiusmod tempor incididunt ut labore et dolore magna aliqua.</a:t>
            </a:r>
            <a:endParaRPr/>
          </a:p>
        </p:txBody>
      </p:sp>
      <p:sp>
        <p:nvSpPr>
          <p:cNvPr id="169" name="Google Shape;169;p15"/>
          <p:cNvSpPr txBox="1"/>
          <p:nvPr/>
        </p:nvSpPr>
        <p:spPr>
          <a:xfrm>
            <a:off x="4658226" y="5893132"/>
            <a:ext cx="2695500" cy="8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Lorem ipsum dolor sit amet, consectetur adipiscing elit, sed do eiusmod tempor incididunt ut labore et dolore magna aliqua.</a:t>
            </a:r>
            <a:endParaRPr/>
          </a:p>
        </p:txBody>
      </p:sp>
      <p:sp>
        <p:nvSpPr>
          <p:cNvPr id="170" name="Google Shape;170;p15"/>
          <p:cNvSpPr txBox="1"/>
          <p:nvPr/>
        </p:nvSpPr>
        <p:spPr>
          <a:xfrm>
            <a:off x="4658226" y="9275937"/>
            <a:ext cx="2695500" cy="8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Lorem ipsum dolor sit amet, consectetur adipiscing elit, sed do eiusmod tempor incididunt ut labore et dolore magna aliqua.</a:t>
            </a:r>
            <a:endParaRPr/>
          </a:p>
        </p:txBody>
      </p:sp>
      <p:sp>
        <p:nvSpPr>
          <p:cNvPr id="171" name="Google Shape;171;p15"/>
          <p:cNvSpPr txBox="1"/>
          <p:nvPr/>
        </p:nvSpPr>
        <p:spPr>
          <a:xfrm>
            <a:off x="880544" y="2931451"/>
            <a:ext cx="2572480" cy="2865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2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E42F2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DELIVERABLES 01</a:t>
            </a:r>
            <a:endParaRPr/>
          </a:p>
        </p:txBody>
      </p:sp>
      <p:sp>
        <p:nvSpPr>
          <p:cNvPr id="172" name="Google Shape;172;p15"/>
          <p:cNvSpPr txBox="1"/>
          <p:nvPr/>
        </p:nvSpPr>
        <p:spPr>
          <a:xfrm>
            <a:off x="757433" y="3346444"/>
            <a:ext cx="2695500" cy="8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Lorem ipsum dolor sit amet, consectetur adipiscing elit, sed do eiusmod tempor incididunt ut labore et dolore magna aliqua.</a:t>
            </a:r>
            <a:endParaRPr/>
          </a:p>
        </p:txBody>
      </p:sp>
      <p:sp>
        <p:nvSpPr>
          <p:cNvPr id="173" name="Google Shape;173;p15"/>
          <p:cNvSpPr txBox="1"/>
          <p:nvPr/>
        </p:nvSpPr>
        <p:spPr>
          <a:xfrm>
            <a:off x="757433" y="4229602"/>
            <a:ext cx="2695500" cy="8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Lorem ipsum dolor sit amet, consectetur adipiscing elit, sed do eiusmod tempor incididunt ut labore et dolore magna aliqua.</a:t>
            </a:r>
            <a:endParaRPr/>
          </a:p>
        </p:txBody>
      </p:sp>
      <p:sp>
        <p:nvSpPr>
          <p:cNvPr id="174" name="Google Shape;174;p15"/>
          <p:cNvSpPr txBox="1"/>
          <p:nvPr/>
        </p:nvSpPr>
        <p:spPr>
          <a:xfrm>
            <a:off x="861494" y="6247511"/>
            <a:ext cx="2572480" cy="2865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2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E42F2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DELIVERABLES 03</a:t>
            </a:r>
            <a:endParaRPr/>
          </a:p>
        </p:txBody>
      </p:sp>
      <p:sp>
        <p:nvSpPr>
          <p:cNvPr id="175" name="Google Shape;175;p15"/>
          <p:cNvSpPr txBox="1"/>
          <p:nvPr/>
        </p:nvSpPr>
        <p:spPr>
          <a:xfrm>
            <a:off x="738383" y="6662504"/>
            <a:ext cx="2695500" cy="8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Lorem ipsum dolor sit amet, consectetur adipiscing elit, sed do eiusmod tempor incididunt ut labore et dolore magna aliqua.</a:t>
            </a:r>
            <a:endParaRPr/>
          </a:p>
        </p:txBody>
      </p:sp>
      <p:sp>
        <p:nvSpPr>
          <p:cNvPr id="176" name="Google Shape;176;p15"/>
          <p:cNvSpPr txBox="1"/>
          <p:nvPr/>
        </p:nvSpPr>
        <p:spPr>
          <a:xfrm>
            <a:off x="738383" y="7545662"/>
            <a:ext cx="2695500" cy="8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Lorem ipsum dolor sit amet, consectetur adipiscing elit, sed do eiusmod tempor incididunt ut labore et dolore magna aliqua.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6F6F6"/>
        </a:solidFill>
      </p:bgPr>
    </p:bg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1" name="Google Shape;181;p16"/>
          <p:cNvGrpSpPr/>
          <p:nvPr/>
        </p:nvGrpSpPr>
        <p:grpSpPr>
          <a:xfrm>
            <a:off x="756000" y="1975180"/>
            <a:ext cx="6048000" cy="3204397"/>
            <a:chOff x="0" y="-9525"/>
            <a:chExt cx="2702632" cy="1431929"/>
          </a:xfrm>
        </p:grpSpPr>
        <p:sp>
          <p:nvSpPr>
            <p:cNvPr id="182" name="Google Shape;182;p16"/>
            <p:cNvSpPr/>
            <p:nvPr/>
          </p:nvSpPr>
          <p:spPr>
            <a:xfrm>
              <a:off x="0" y="0"/>
              <a:ext cx="2702632" cy="1422404"/>
            </a:xfrm>
            <a:custGeom>
              <a:rect b="b" l="l" r="r" t="t"/>
              <a:pathLst>
                <a:path extrusionOk="0" h="1422404" w="2702632">
                  <a:moveTo>
                    <a:pt x="19201" y="0"/>
                  </a:moveTo>
                  <a:lnTo>
                    <a:pt x="2683431" y="0"/>
                  </a:lnTo>
                  <a:cubicBezTo>
                    <a:pt x="2694035" y="0"/>
                    <a:pt x="2702632" y="8597"/>
                    <a:pt x="2702632" y="19201"/>
                  </a:cubicBezTo>
                  <a:lnTo>
                    <a:pt x="2702632" y="1403203"/>
                  </a:lnTo>
                  <a:cubicBezTo>
                    <a:pt x="2702632" y="1408295"/>
                    <a:pt x="2700609" y="1413179"/>
                    <a:pt x="2697008" y="1416780"/>
                  </a:cubicBezTo>
                  <a:cubicBezTo>
                    <a:pt x="2693407" y="1420381"/>
                    <a:pt x="2688523" y="1422404"/>
                    <a:pt x="2683431" y="1422404"/>
                  </a:cubicBezTo>
                  <a:lnTo>
                    <a:pt x="19201" y="1422404"/>
                  </a:lnTo>
                  <a:cubicBezTo>
                    <a:pt x="14109" y="1422404"/>
                    <a:pt x="9225" y="1420381"/>
                    <a:pt x="5624" y="1416780"/>
                  </a:cubicBezTo>
                  <a:cubicBezTo>
                    <a:pt x="2023" y="1413179"/>
                    <a:pt x="0" y="1408295"/>
                    <a:pt x="0" y="1403203"/>
                  </a:cubicBezTo>
                  <a:lnTo>
                    <a:pt x="0" y="19201"/>
                  </a:lnTo>
                  <a:cubicBezTo>
                    <a:pt x="0" y="14109"/>
                    <a:pt x="2023" y="9225"/>
                    <a:pt x="5624" y="5624"/>
                  </a:cubicBezTo>
                  <a:cubicBezTo>
                    <a:pt x="9225" y="2023"/>
                    <a:pt x="14109" y="0"/>
                    <a:pt x="19201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16"/>
            <p:cNvSpPr txBox="1"/>
            <p:nvPr/>
          </p:nvSpPr>
          <p:spPr>
            <a:xfrm>
              <a:off x="0" y="-9525"/>
              <a:ext cx="2702632" cy="14319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00" lIns="32200" spcFirstLastPara="1" rIns="32200" wrap="square" tIns="32200">
              <a:noAutofit/>
            </a:bodyPr>
            <a:lstStyle/>
            <a:p>
              <a:pPr indent="0" lvl="0" marL="0" marR="0" rtl="0" algn="ctr">
                <a:lnSpc>
                  <a:spcPct val="86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4" name="Google Shape;184;p16"/>
          <p:cNvGrpSpPr/>
          <p:nvPr/>
        </p:nvGrpSpPr>
        <p:grpSpPr>
          <a:xfrm>
            <a:off x="971000" y="2234026"/>
            <a:ext cx="2574470" cy="402786"/>
            <a:chOff x="0" y="-9525"/>
            <a:chExt cx="1150437" cy="179991"/>
          </a:xfrm>
        </p:grpSpPr>
        <p:sp>
          <p:nvSpPr>
            <p:cNvPr id="185" name="Google Shape;185;p16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3079" y="0"/>
                  </a:moveTo>
                  <a:lnTo>
                    <a:pt x="1117358" y="0"/>
                  </a:lnTo>
                  <a:cubicBezTo>
                    <a:pt x="1126131" y="0"/>
                    <a:pt x="1134545" y="3485"/>
                    <a:pt x="1140749" y="9689"/>
                  </a:cubicBezTo>
                  <a:cubicBezTo>
                    <a:pt x="1146952" y="15892"/>
                    <a:pt x="1150437" y="24306"/>
                    <a:pt x="1150437" y="33079"/>
                  </a:cubicBezTo>
                  <a:lnTo>
                    <a:pt x="1150437" y="137387"/>
                  </a:lnTo>
                  <a:cubicBezTo>
                    <a:pt x="1150437" y="146160"/>
                    <a:pt x="1146952" y="154574"/>
                    <a:pt x="1140749" y="160777"/>
                  </a:cubicBezTo>
                  <a:cubicBezTo>
                    <a:pt x="1134545" y="166981"/>
                    <a:pt x="1126131" y="170466"/>
                    <a:pt x="1117358" y="170466"/>
                  </a:cubicBezTo>
                  <a:lnTo>
                    <a:pt x="33079" y="170466"/>
                  </a:lnTo>
                  <a:cubicBezTo>
                    <a:pt x="24306" y="170466"/>
                    <a:pt x="15892" y="166981"/>
                    <a:pt x="9689" y="160777"/>
                  </a:cubicBezTo>
                  <a:cubicBezTo>
                    <a:pt x="3485" y="154574"/>
                    <a:pt x="0" y="146160"/>
                    <a:pt x="0" y="137387"/>
                  </a:cubicBezTo>
                  <a:lnTo>
                    <a:pt x="0" y="33079"/>
                  </a:lnTo>
                  <a:cubicBezTo>
                    <a:pt x="0" y="24306"/>
                    <a:pt x="3485" y="15892"/>
                    <a:pt x="9689" y="9689"/>
                  </a:cubicBezTo>
                  <a:cubicBezTo>
                    <a:pt x="15892" y="3485"/>
                    <a:pt x="24306" y="0"/>
                    <a:pt x="3307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16"/>
            <p:cNvSpPr txBox="1"/>
            <p:nvPr/>
          </p:nvSpPr>
          <p:spPr>
            <a:xfrm>
              <a:off x="0" y="-9525"/>
              <a:ext cx="1150437" cy="1799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00" lIns="32200" spcFirstLastPara="1" rIns="32200" wrap="square" tIns="32200">
              <a:noAutofit/>
            </a:bodyPr>
            <a:lstStyle/>
            <a:p>
              <a:pPr indent="0" lvl="0" marL="0" marR="0" rtl="0" algn="ctr">
                <a:lnSpc>
                  <a:spcPct val="86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7" name="Google Shape;187;p16"/>
          <p:cNvGrpSpPr/>
          <p:nvPr/>
        </p:nvGrpSpPr>
        <p:grpSpPr>
          <a:xfrm>
            <a:off x="3821411" y="2234026"/>
            <a:ext cx="2574470" cy="402786"/>
            <a:chOff x="0" y="-9525"/>
            <a:chExt cx="1150437" cy="179991"/>
          </a:xfrm>
        </p:grpSpPr>
        <p:sp>
          <p:nvSpPr>
            <p:cNvPr id="188" name="Google Shape;188;p16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3079" y="0"/>
                  </a:moveTo>
                  <a:lnTo>
                    <a:pt x="1117358" y="0"/>
                  </a:lnTo>
                  <a:cubicBezTo>
                    <a:pt x="1126131" y="0"/>
                    <a:pt x="1134545" y="3485"/>
                    <a:pt x="1140749" y="9689"/>
                  </a:cubicBezTo>
                  <a:cubicBezTo>
                    <a:pt x="1146952" y="15892"/>
                    <a:pt x="1150437" y="24306"/>
                    <a:pt x="1150437" y="33079"/>
                  </a:cubicBezTo>
                  <a:lnTo>
                    <a:pt x="1150437" y="137387"/>
                  </a:lnTo>
                  <a:cubicBezTo>
                    <a:pt x="1150437" y="146160"/>
                    <a:pt x="1146952" y="154574"/>
                    <a:pt x="1140749" y="160777"/>
                  </a:cubicBezTo>
                  <a:cubicBezTo>
                    <a:pt x="1134545" y="166981"/>
                    <a:pt x="1126131" y="170466"/>
                    <a:pt x="1117358" y="170466"/>
                  </a:cubicBezTo>
                  <a:lnTo>
                    <a:pt x="33079" y="170466"/>
                  </a:lnTo>
                  <a:cubicBezTo>
                    <a:pt x="24306" y="170466"/>
                    <a:pt x="15892" y="166981"/>
                    <a:pt x="9689" y="160777"/>
                  </a:cubicBezTo>
                  <a:cubicBezTo>
                    <a:pt x="3485" y="154574"/>
                    <a:pt x="0" y="146160"/>
                    <a:pt x="0" y="137387"/>
                  </a:cubicBezTo>
                  <a:lnTo>
                    <a:pt x="0" y="33079"/>
                  </a:lnTo>
                  <a:cubicBezTo>
                    <a:pt x="0" y="24306"/>
                    <a:pt x="3485" y="15892"/>
                    <a:pt x="9689" y="9689"/>
                  </a:cubicBezTo>
                  <a:cubicBezTo>
                    <a:pt x="15892" y="3485"/>
                    <a:pt x="24306" y="0"/>
                    <a:pt x="3307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16"/>
            <p:cNvSpPr txBox="1"/>
            <p:nvPr/>
          </p:nvSpPr>
          <p:spPr>
            <a:xfrm>
              <a:off x="0" y="-9525"/>
              <a:ext cx="1150437" cy="1799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00" lIns="32200" spcFirstLastPara="1" rIns="32200" wrap="square" tIns="32200">
              <a:noAutofit/>
            </a:bodyPr>
            <a:lstStyle/>
            <a:p>
              <a:pPr indent="0" lvl="0" marL="0" marR="0" rtl="0" algn="ctr">
                <a:lnSpc>
                  <a:spcPct val="86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0" name="Google Shape;190;p16"/>
          <p:cNvGrpSpPr/>
          <p:nvPr/>
        </p:nvGrpSpPr>
        <p:grpSpPr>
          <a:xfrm>
            <a:off x="5225556" y="3810227"/>
            <a:ext cx="719858" cy="608904"/>
            <a:chOff x="0" y="-6946"/>
            <a:chExt cx="959811" cy="811873"/>
          </a:xfrm>
        </p:grpSpPr>
        <p:grpSp>
          <p:nvGrpSpPr>
            <p:cNvPr id="191" name="Google Shape;191;p16"/>
            <p:cNvGrpSpPr/>
            <p:nvPr/>
          </p:nvGrpSpPr>
          <p:grpSpPr>
            <a:xfrm>
              <a:off x="183561" y="-6946"/>
              <a:ext cx="592688" cy="599634"/>
              <a:chOff x="0" y="-9525"/>
              <a:chExt cx="812800" cy="822325"/>
            </a:xfrm>
          </p:grpSpPr>
          <p:sp>
            <p:nvSpPr>
              <p:cNvPr id="192" name="Google Shape;192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406400" y="0"/>
                    </a:lnTo>
                    <a:cubicBezTo>
                      <a:pt x="630849" y="0"/>
                      <a:pt x="812800" y="181951"/>
                      <a:pt x="812800" y="406400"/>
                    </a:cubicBezTo>
                    <a:lnTo>
                      <a:pt x="812800" y="406400"/>
                    </a:lnTo>
                    <a:cubicBezTo>
                      <a:pt x="812800" y="630849"/>
                      <a:pt x="630849" y="812800"/>
                      <a:pt x="406400" y="812800"/>
                    </a:cubicBezTo>
                    <a:lnTo>
                      <a:pt x="406400" y="812800"/>
                    </a:lnTo>
                    <a:cubicBezTo>
                      <a:pt x="181951" y="812800"/>
                      <a:pt x="0" y="630849"/>
                      <a:pt x="0" y="406400"/>
                    </a:cubicBezTo>
                    <a:lnTo>
                      <a:pt x="0" y="406400"/>
                    </a:lnTo>
                    <a:cubicBezTo>
                      <a:pt x="0" y="181951"/>
                      <a:pt x="181951" y="0"/>
                      <a:pt x="406400" y="0"/>
                    </a:cubicBezTo>
                    <a:close/>
                  </a:path>
                </a:pathLst>
              </a:custGeom>
              <a:solidFill>
                <a:srgbClr val="FFFDF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" name="Google Shape;193;p16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2200" lIns="32200" spcFirstLastPara="1" rIns="32200" wrap="square" tIns="32200">
                <a:noAutofit/>
              </a:bodyPr>
              <a:lstStyle/>
              <a:p>
                <a:pPr indent="0" lvl="0" marL="0" marR="0" rtl="0" algn="ctr">
                  <a:lnSpc>
                    <a:spcPct val="868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94" name="Google Shape;194;p16"/>
            <p:cNvSpPr txBox="1"/>
            <p:nvPr/>
          </p:nvSpPr>
          <p:spPr>
            <a:xfrm>
              <a:off x="0" y="674673"/>
              <a:ext cx="959811" cy="1302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300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766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#FFFDFC</a:t>
              </a:r>
              <a:endParaRPr/>
            </a:p>
          </p:txBody>
        </p:sp>
      </p:grpSp>
      <p:grpSp>
        <p:nvGrpSpPr>
          <p:cNvPr id="195" name="Google Shape;195;p16"/>
          <p:cNvGrpSpPr/>
          <p:nvPr/>
        </p:nvGrpSpPr>
        <p:grpSpPr>
          <a:xfrm>
            <a:off x="797411" y="5567837"/>
            <a:ext cx="6048000" cy="3700495"/>
            <a:chOff x="0" y="-9525"/>
            <a:chExt cx="2702632" cy="1653617"/>
          </a:xfrm>
        </p:grpSpPr>
        <p:sp>
          <p:nvSpPr>
            <p:cNvPr id="196" name="Google Shape;196;p16"/>
            <p:cNvSpPr/>
            <p:nvPr/>
          </p:nvSpPr>
          <p:spPr>
            <a:xfrm>
              <a:off x="0" y="0"/>
              <a:ext cx="2702632" cy="1644092"/>
            </a:xfrm>
            <a:custGeom>
              <a:rect b="b" l="l" r="r" t="t"/>
              <a:pathLst>
                <a:path extrusionOk="0" h="1644092" w="2702632">
                  <a:moveTo>
                    <a:pt x="19201" y="0"/>
                  </a:moveTo>
                  <a:lnTo>
                    <a:pt x="2683431" y="0"/>
                  </a:lnTo>
                  <a:cubicBezTo>
                    <a:pt x="2694035" y="0"/>
                    <a:pt x="2702632" y="8597"/>
                    <a:pt x="2702632" y="19201"/>
                  </a:cubicBezTo>
                  <a:lnTo>
                    <a:pt x="2702632" y="1624891"/>
                  </a:lnTo>
                  <a:cubicBezTo>
                    <a:pt x="2702632" y="1629983"/>
                    <a:pt x="2700609" y="1634867"/>
                    <a:pt x="2697008" y="1638468"/>
                  </a:cubicBezTo>
                  <a:cubicBezTo>
                    <a:pt x="2693407" y="1642069"/>
                    <a:pt x="2688523" y="1644092"/>
                    <a:pt x="2683431" y="1644092"/>
                  </a:cubicBezTo>
                  <a:lnTo>
                    <a:pt x="19201" y="1644092"/>
                  </a:lnTo>
                  <a:cubicBezTo>
                    <a:pt x="14109" y="1644092"/>
                    <a:pt x="9225" y="1642069"/>
                    <a:pt x="5624" y="1638468"/>
                  </a:cubicBezTo>
                  <a:cubicBezTo>
                    <a:pt x="2023" y="1634867"/>
                    <a:pt x="0" y="1629983"/>
                    <a:pt x="0" y="1624891"/>
                  </a:cubicBezTo>
                  <a:lnTo>
                    <a:pt x="0" y="19201"/>
                  </a:lnTo>
                  <a:cubicBezTo>
                    <a:pt x="0" y="14109"/>
                    <a:pt x="2023" y="9225"/>
                    <a:pt x="5624" y="5624"/>
                  </a:cubicBezTo>
                  <a:cubicBezTo>
                    <a:pt x="9225" y="2023"/>
                    <a:pt x="14109" y="0"/>
                    <a:pt x="19201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16"/>
            <p:cNvSpPr txBox="1"/>
            <p:nvPr/>
          </p:nvSpPr>
          <p:spPr>
            <a:xfrm>
              <a:off x="0" y="-9525"/>
              <a:ext cx="2702632" cy="165361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00" lIns="32200" spcFirstLastPara="1" rIns="32200" wrap="square" tIns="32200">
              <a:noAutofit/>
            </a:bodyPr>
            <a:lstStyle/>
            <a:p>
              <a:pPr indent="0" lvl="0" marL="0" marR="0" rtl="0" algn="ctr">
                <a:lnSpc>
                  <a:spcPct val="86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8" name="Google Shape;198;p16"/>
          <p:cNvGrpSpPr/>
          <p:nvPr/>
        </p:nvGrpSpPr>
        <p:grpSpPr>
          <a:xfrm>
            <a:off x="2534176" y="5777387"/>
            <a:ext cx="2574470" cy="402786"/>
            <a:chOff x="0" y="-9525"/>
            <a:chExt cx="1150437" cy="179991"/>
          </a:xfrm>
        </p:grpSpPr>
        <p:sp>
          <p:nvSpPr>
            <p:cNvPr id="199" name="Google Shape;199;p16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3079" y="0"/>
                  </a:moveTo>
                  <a:lnTo>
                    <a:pt x="1117358" y="0"/>
                  </a:lnTo>
                  <a:cubicBezTo>
                    <a:pt x="1126131" y="0"/>
                    <a:pt x="1134545" y="3485"/>
                    <a:pt x="1140749" y="9689"/>
                  </a:cubicBezTo>
                  <a:cubicBezTo>
                    <a:pt x="1146952" y="15892"/>
                    <a:pt x="1150437" y="24306"/>
                    <a:pt x="1150437" y="33079"/>
                  </a:cubicBezTo>
                  <a:lnTo>
                    <a:pt x="1150437" y="137387"/>
                  </a:lnTo>
                  <a:cubicBezTo>
                    <a:pt x="1150437" y="146160"/>
                    <a:pt x="1146952" y="154574"/>
                    <a:pt x="1140749" y="160777"/>
                  </a:cubicBezTo>
                  <a:cubicBezTo>
                    <a:pt x="1134545" y="166981"/>
                    <a:pt x="1126131" y="170466"/>
                    <a:pt x="1117358" y="170466"/>
                  </a:cubicBezTo>
                  <a:lnTo>
                    <a:pt x="33079" y="170466"/>
                  </a:lnTo>
                  <a:cubicBezTo>
                    <a:pt x="24306" y="170466"/>
                    <a:pt x="15892" y="166981"/>
                    <a:pt x="9689" y="160777"/>
                  </a:cubicBezTo>
                  <a:cubicBezTo>
                    <a:pt x="3485" y="154574"/>
                    <a:pt x="0" y="146160"/>
                    <a:pt x="0" y="137387"/>
                  </a:cubicBezTo>
                  <a:lnTo>
                    <a:pt x="0" y="33079"/>
                  </a:lnTo>
                  <a:cubicBezTo>
                    <a:pt x="0" y="24306"/>
                    <a:pt x="3485" y="15892"/>
                    <a:pt x="9689" y="9689"/>
                  </a:cubicBezTo>
                  <a:cubicBezTo>
                    <a:pt x="15892" y="3485"/>
                    <a:pt x="24306" y="0"/>
                    <a:pt x="3307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16"/>
            <p:cNvSpPr txBox="1"/>
            <p:nvPr/>
          </p:nvSpPr>
          <p:spPr>
            <a:xfrm>
              <a:off x="0" y="-9525"/>
              <a:ext cx="1150437" cy="1799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00" lIns="32200" spcFirstLastPara="1" rIns="32200" wrap="square" tIns="32200">
              <a:noAutofit/>
            </a:bodyPr>
            <a:lstStyle/>
            <a:p>
              <a:pPr indent="0" lvl="0" marL="0" marR="0" rtl="0" algn="ctr">
                <a:lnSpc>
                  <a:spcPct val="86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1" name="Google Shape;201;p16"/>
          <p:cNvGrpSpPr/>
          <p:nvPr/>
        </p:nvGrpSpPr>
        <p:grpSpPr>
          <a:xfrm>
            <a:off x="5271260" y="2920782"/>
            <a:ext cx="719858" cy="608904"/>
            <a:chOff x="0" y="-6946"/>
            <a:chExt cx="959811" cy="811873"/>
          </a:xfrm>
        </p:grpSpPr>
        <p:grpSp>
          <p:nvGrpSpPr>
            <p:cNvPr id="202" name="Google Shape;202;p16"/>
            <p:cNvGrpSpPr/>
            <p:nvPr/>
          </p:nvGrpSpPr>
          <p:grpSpPr>
            <a:xfrm>
              <a:off x="183561" y="-6946"/>
              <a:ext cx="592688" cy="599634"/>
              <a:chOff x="0" y="-9525"/>
              <a:chExt cx="812800" cy="822325"/>
            </a:xfrm>
          </p:grpSpPr>
          <p:sp>
            <p:nvSpPr>
              <p:cNvPr id="203" name="Google Shape;203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406400" y="0"/>
                    </a:lnTo>
                    <a:cubicBezTo>
                      <a:pt x="630849" y="0"/>
                      <a:pt x="812800" y="181951"/>
                      <a:pt x="812800" y="406400"/>
                    </a:cubicBezTo>
                    <a:lnTo>
                      <a:pt x="812800" y="406400"/>
                    </a:lnTo>
                    <a:cubicBezTo>
                      <a:pt x="812800" y="630849"/>
                      <a:pt x="630849" y="812800"/>
                      <a:pt x="406400" y="812800"/>
                    </a:cubicBezTo>
                    <a:lnTo>
                      <a:pt x="406400" y="812800"/>
                    </a:lnTo>
                    <a:cubicBezTo>
                      <a:pt x="181951" y="812800"/>
                      <a:pt x="0" y="630849"/>
                      <a:pt x="0" y="406400"/>
                    </a:cubicBezTo>
                    <a:lnTo>
                      <a:pt x="0" y="406400"/>
                    </a:lnTo>
                    <a:cubicBezTo>
                      <a:pt x="0" y="181951"/>
                      <a:pt x="181951" y="0"/>
                      <a:pt x="40640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4" name="Google Shape;204;p16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2200" lIns="32200" spcFirstLastPara="1" rIns="32200" wrap="square" tIns="32200">
                <a:noAutofit/>
              </a:bodyPr>
              <a:lstStyle/>
              <a:p>
                <a:pPr indent="0" lvl="0" marL="0" marR="0" rtl="0" algn="ctr">
                  <a:lnSpc>
                    <a:spcPct val="868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05" name="Google Shape;205;p16"/>
            <p:cNvSpPr txBox="1"/>
            <p:nvPr/>
          </p:nvSpPr>
          <p:spPr>
            <a:xfrm>
              <a:off x="0" y="674673"/>
              <a:ext cx="959811" cy="1302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300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766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#000000</a:t>
              </a:r>
              <a:endParaRPr/>
            </a:p>
          </p:txBody>
        </p:sp>
      </p:grpSp>
      <p:sp>
        <p:nvSpPr>
          <p:cNvPr id="206" name="Google Shape;206;p16"/>
          <p:cNvSpPr txBox="1"/>
          <p:nvPr/>
        </p:nvSpPr>
        <p:spPr>
          <a:xfrm>
            <a:off x="871981" y="1343847"/>
            <a:ext cx="5816038" cy="2435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 these design resources in your Canva Presentation.</a:t>
            </a:r>
            <a:endParaRPr/>
          </a:p>
        </p:txBody>
      </p:sp>
      <p:sp>
        <p:nvSpPr>
          <p:cNvPr id="207" name="Google Shape;207;p16"/>
          <p:cNvSpPr txBox="1"/>
          <p:nvPr/>
        </p:nvSpPr>
        <p:spPr>
          <a:xfrm>
            <a:off x="1614586" y="822675"/>
            <a:ext cx="4330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E42F2F"/>
                </a:solidFill>
              </a:rPr>
              <a:t>RESOURCE PAGE</a:t>
            </a:r>
            <a:endParaRPr b="1"/>
          </a:p>
        </p:txBody>
      </p:sp>
      <p:sp>
        <p:nvSpPr>
          <p:cNvPr id="208" name="Google Shape;208;p16"/>
          <p:cNvSpPr txBox="1"/>
          <p:nvPr/>
        </p:nvSpPr>
        <p:spPr>
          <a:xfrm>
            <a:off x="1026043" y="2769591"/>
            <a:ext cx="2464384" cy="3101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presentation template</a:t>
            </a:r>
            <a:endParaRPr/>
          </a:p>
          <a:p>
            <a:pPr indent="0" lvl="0" marL="0" marR="0" rtl="0" algn="ctr">
              <a:lnSpc>
                <a:spcPct val="1220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uses the following free fonts:</a:t>
            </a:r>
            <a:endParaRPr/>
          </a:p>
        </p:txBody>
      </p:sp>
      <p:sp>
        <p:nvSpPr>
          <p:cNvPr id="209" name="Google Shape;209;p16"/>
          <p:cNvSpPr txBox="1"/>
          <p:nvPr/>
        </p:nvSpPr>
        <p:spPr>
          <a:xfrm>
            <a:off x="1067859" y="4712817"/>
            <a:ext cx="2574470" cy="1566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 can find these fonts online too.</a:t>
            </a:r>
            <a:endParaRPr/>
          </a:p>
        </p:txBody>
      </p:sp>
      <p:sp>
        <p:nvSpPr>
          <p:cNvPr id="210" name="Google Shape;210;p16"/>
          <p:cNvSpPr txBox="1"/>
          <p:nvPr/>
        </p:nvSpPr>
        <p:spPr>
          <a:xfrm>
            <a:off x="1329797" y="3248344"/>
            <a:ext cx="1857000" cy="139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6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82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TITLES:</a:t>
            </a:r>
            <a:endParaRPr/>
          </a:p>
          <a:p>
            <a:pPr indent="0" lvl="0" marL="0" marR="0" rtl="0" algn="ctr">
              <a:lnSpc>
                <a:spcPct val="1030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4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CENTURY GOTHIC</a:t>
            </a:r>
            <a:endParaRPr/>
          </a:p>
          <a:p>
            <a:pPr indent="0" lvl="0" marL="0" marR="0" rtl="0" algn="ctr">
              <a:lnSpc>
                <a:spcPct val="1030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4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306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82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HEADERS:</a:t>
            </a:r>
            <a:endParaRPr/>
          </a:p>
          <a:p>
            <a:pPr indent="0" lvl="0" marL="0" marR="0" rtl="0" algn="ctr">
              <a:lnSpc>
                <a:spcPct val="1030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4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CENTURY GOTHIC</a:t>
            </a:r>
            <a:endParaRPr/>
          </a:p>
          <a:p>
            <a:pPr indent="0" lvl="0" marL="0" marR="0" rtl="0" algn="ctr">
              <a:lnSpc>
                <a:spcPct val="1030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4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306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82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BODY COPY:</a:t>
            </a:r>
            <a:endParaRPr/>
          </a:p>
          <a:p>
            <a:pPr indent="0" lvl="0" marL="0" marR="0" rtl="0" algn="ctr">
              <a:lnSpc>
                <a:spcPct val="1030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4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CENTURY GOTHIC</a:t>
            </a:r>
            <a:endParaRPr/>
          </a:p>
        </p:txBody>
      </p:sp>
      <p:sp>
        <p:nvSpPr>
          <p:cNvPr id="211" name="Google Shape;211;p16"/>
          <p:cNvSpPr txBox="1"/>
          <p:nvPr/>
        </p:nvSpPr>
        <p:spPr>
          <a:xfrm>
            <a:off x="1329797" y="2335670"/>
            <a:ext cx="1856876" cy="2208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1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73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Fonts</a:t>
            </a:r>
            <a:endParaRPr/>
          </a:p>
        </p:txBody>
      </p:sp>
      <p:sp>
        <p:nvSpPr>
          <p:cNvPr id="212" name="Google Shape;212;p16"/>
          <p:cNvSpPr txBox="1"/>
          <p:nvPr/>
        </p:nvSpPr>
        <p:spPr>
          <a:xfrm>
            <a:off x="4180208" y="2317247"/>
            <a:ext cx="1856876" cy="2208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1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73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Colors</a:t>
            </a:r>
            <a:endParaRPr/>
          </a:p>
        </p:txBody>
      </p:sp>
      <p:sp>
        <p:nvSpPr>
          <p:cNvPr id="213" name="Google Shape;213;p16"/>
          <p:cNvSpPr txBox="1"/>
          <p:nvPr/>
        </p:nvSpPr>
        <p:spPr>
          <a:xfrm>
            <a:off x="2892973" y="5879031"/>
            <a:ext cx="1856876" cy="2208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1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73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Design Elements</a:t>
            </a:r>
            <a:endParaRPr/>
          </a:p>
        </p:txBody>
      </p:sp>
      <p:sp>
        <p:nvSpPr>
          <p:cNvPr id="214" name="Google Shape;214;p16"/>
          <p:cNvSpPr txBox="1"/>
          <p:nvPr/>
        </p:nvSpPr>
        <p:spPr>
          <a:xfrm>
            <a:off x="1115714" y="9656575"/>
            <a:ext cx="54114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E42F2F"/>
                </a:solidFill>
              </a:rPr>
              <a:t>DON'T FORGET TO DELETE THIS PAGE BEFORE PRESENTING. </a:t>
            </a:r>
            <a:endParaRPr b="1"/>
          </a:p>
        </p:txBody>
      </p:sp>
      <p:grpSp>
        <p:nvGrpSpPr>
          <p:cNvPr id="215" name="Google Shape;215;p16"/>
          <p:cNvGrpSpPr/>
          <p:nvPr/>
        </p:nvGrpSpPr>
        <p:grpSpPr>
          <a:xfrm>
            <a:off x="4271477" y="3810227"/>
            <a:ext cx="719858" cy="608904"/>
            <a:chOff x="0" y="-6946"/>
            <a:chExt cx="959811" cy="811873"/>
          </a:xfrm>
        </p:grpSpPr>
        <p:grpSp>
          <p:nvGrpSpPr>
            <p:cNvPr id="216" name="Google Shape;216;p16"/>
            <p:cNvGrpSpPr/>
            <p:nvPr/>
          </p:nvGrpSpPr>
          <p:grpSpPr>
            <a:xfrm>
              <a:off x="183561" y="-6946"/>
              <a:ext cx="592688" cy="599634"/>
              <a:chOff x="0" y="-9525"/>
              <a:chExt cx="812800" cy="822325"/>
            </a:xfrm>
          </p:grpSpPr>
          <p:sp>
            <p:nvSpPr>
              <p:cNvPr id="217" name="Google Shape;217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406400" y="0"/>
                    </a:lnTo>
                    <a:cubicBezTo>
                      <a:pt x="630849" y="0"/>
                      <a:pt x="812800" y="181951"/>
                      <a:pt x="812800" y="406400"/>
                    </a:cubicBezTo>
                    <a:lnTo>
                      <a:pt x="812800" y="406400"/>
                    </a:lnTo>
                    <a:cubicBezTo>
                      <a:pt x="812800" y="630849"/>
                      <a:pt x="630849" y="812800"/>
                      <a:pt x="406400" y="812800"/>
                    </a:cubicBezTo>
                    <a:lnTo>
                      <a:pt x="406400" y="812800"/>
                    </a:lnTo>
                    <a:cubicBezTo>
                      <a:pt x="181951" y="812800"/>
                      <a:pt x="0" y="630849"/>
                      <a:pt x="0" y="406400"/>
                    </a:cubicBezTo>
                    <a:lnTo>
                      <a:pt x="0" y="406400"/>
                    </a:lnTo>
                    <a:cubicBezTo>
                      <a:pt x="0" y="181951"/>
                      <a:pt x="181951" y="0"/>
                      <a:pt x="406400" y="0"/>
                    </a:cubicBez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" name="Google Shape;218;p16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2200" lIns="32200" spcFirstLastPara="1" rIns="32200" wrap="square" tIns="32200">
                <a:noAutofit/>
              </a:bodyPr>
              <a:lstStyle/>
              <a:p>
                <a:pPr indent="0" lvl="0" marL="0" marR="0" rtl="0" algn="ctr">
                  <a:lnSpc>
                    <a:spcPct val="868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19" name="Google Shape;219;p16"/>
            <p:cNvSpPr txBox="1"/>
            <p:nvPr/>
          </p:nvSpPr>
          <p:spPr>
            <a:xfrm>
              <a:off x="0" y="674673"/>
              <a:ext cx="959811" cy="1302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300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766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#F6F6F6</a:t>
              </a:r>
              <a:endParaRPr/>
            </a:p>
          </p:txBody>
        </p:sp>
      </p:grpSp>
      <p:grpSp>
        <p:nvGrpSpPr>
          <p:cNvPr id="220" name="Google Shape;220;p16"/>
          <p:cNvGrpSpPr/>
          <p:nvPr/>
        </p:nvGrpSpPr>
        <p:grpSpPr>
          <a:xfrm>
            <a:off x="4317181" y="2920782"/>
            <a:ext cx="719858" cy="608904"/>
            <a:chOff x="0" y="-6946"/>
            <a:chExt cx="959811" cy="811873"/>
          </a:xfrm>
        </p:grpSpPr>
        <p:grpSp>
          <p:nvGrpSpPr>
            <p:cNvPr id="221" name="Google Shape;221;p16"/>
            <p:cNvGrpSpPr/>
            <p:nvPr/>
          </p:nvGrpSpPr>
          <p:grpSpPr>
            <a:xfrm>
              <a:off x="183561" y="-6946"/>
              <a:ext cx="592688" cy="599634"/>
              <a:chOff x="0" y="-9525"/>
              <a:chExt cx="812800" cy="822325"/>
            </a:xfrm>
          </p:grpSpPr>
          <p:sp>
            <p:nvSpPr>
              <p:cNvPr id="222" name="Google Shape;222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406400" y="0"/>
                    </a:lnTo>
                    <a:cubicBezTo>
                      <a:pt x="630849" y="0"/>
                      <a:pt x="812800" y="181951"/>
                      <a:pt x="812800" y="406400"/>
                    </a:cubicBezTo>
                    <a:lnTo>
                      <a:pt x="812800" y="406400"/>
                    </a:lnTo>
                    <a:cubicBezTo>
                      <a:pt x="812800" y="630849"/>
                      <a:pt x="630849" y="812800"/>
                      <a:pt x="406400" y="812800"/>
                    </a:cubicBezTo>
                    <a:lnTo>
                      <a:pt x="406400" y="812800"/>
                    </a:lnTo>
                    <a:cubicBezTo>
                      <a:pt x="181951" y="812800"/>
                      <a:pt x="0" y="630849"/>
                      <a:pt x="0" y="406400"/>
                    </a:cubicBezTo>
                    <a:lnTo>
                      <a:pt x="0" y="406400"/>
                    </a:lnTo>
                    <a:cubicBezTo>
                      <a:pt x="0" y="181951"/>
                      <a:pt x="181951" y="0"/>
                      <a:pt x="406400" y="0"/>
                    </a:cubicBezTo>
                    <a:close/>
                  </a:path>
                </a:pathLst>
              </a:custGeom>
              <a:solidFill>
                <a:srgbClr val="E42F2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3" name="Google Shape;223;p16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2200" lIns="32200" spcFirstLastPara="1" rIns="32200" wrap="square" tIns="32200">
                <a:noAutofit/>
              </a:bodyPr>
              <a:lstStyle/>
              <a:p>
                <a:pPr indent="0" lvl="0" marL="0" marR="0" rtl="0" algn="ctr">
                  <a:lnSpc>
                    <a:spcPct val="868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24" name="Google Shape;224;p16"/>
            <p:cNvSpPr txBox="1"/>
            <p:nvPr/>
          </p:nvSpPr>
          <p:spPr>
            <a:xfrm>
              <a:off x="0" y="674673"/>
              <a:ext cx="959811" cy="1302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300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766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#E42F2F</a:t>
              </a:r>
              <a:endParaRPr/>
            </a:p>
          </p:txBody>
        </p:sp>
      </p:grpSp>
      <p:sp>
        <p:nvSpPr>
          <p:cNvPr id="225" name="Google Shape;225;p16"/>
          <p:cNvSpPr/>
          <p:nvPr/>
        </p:nvSpPr>
        <p:spPr>
          <a:xfrm>
            <a:off x="1375763" y="7046456"/>
            <a:ext cx="1271063" cy="961386"/>
          </a:xfrm>
          <a:custGeom>
            <a:rect b="b" l="l" r="r" t="t"/>
            <a:pathLst>
              <a:path extrusionOk="0" h="961386" w="1271063">
                <a:moveTo>
                  <a:pt x="0" y="0"/>
                </a:moveTo>
                <a:lnTo>
                  <a:pt x="1271062" y="0"/>
                </a:lnTo>
                <a:lnTo>
                  <a:pt x="1271062" y="961385"/>
                </a:lnTo>
                <a:lnTo>
                  <a:pt x="0" y="9613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6" name="Google Shape;226;p16"/>
          <p:cNvSpPr/>
          <p:nvPr/>
        </p:nvSpPr>
        <p:spPr>
          <a:xfrm>
            <a:off x="4877683" y="6947448"/>
            <a:ext cx="1159402" cy="1159402"/>
          </a:xfrm>
          <a:custGeom>
            <a:rect b="b" l="l" r="r" t="t"/>
            <a:pathLst>
              <a:path extrusionOk="0" h="1159402" w="1159402">
                <a:moveTo>
                  <a:pt x="0" y="0"/>
                </a:moveTo>
                <a:lnTo>
                  <a:pt x="1159401" y="0"/>
                </a:lnTo>
                <a:lnTo>
                  <a:pt x="1159401" y="1159402"/>
                </a:lnTo>
                <a:lnTo>
                  <a:pt x="0" y="11594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7" name="Google Shape;227;p16"/>
          <p:cNvSpPr/>
          <p:nvPr/>
        </p:nvSpPr>
        <p:spPr>
          <a:xfrm>
            <a:off x="3183286" y="6913598"/>
            <a:ext cx="1157937" cy="1227101"/>
          </a:xfrm>
          <a:custGeom>
            <a:rect b="b" l="l" r="r" t="t"/>
            <a:pathLst>
              <a:path extrusionOk="0" h="1227101" w="1157937">
                <a:moveTo>
                  <a:pt x="0" y="0"/>
                </a:moveTo>
                <a:lnTo>
                  <a:pt x="1157937" y="0"/>
                </a:lnTo>
                <a:lnTo>
                  <a:pt x="1157937" y="1227101"/>
                </a:lnTo>
                <a:lnTo>
                  <a:pt x="0" y="12271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6F6F6"/>
        </a:solidFill>
      </p:bgPr>
    </p:bg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7"/>
          <p:cNvSpPr txBox="1"/>
          <p:nvPr/>
        </p:nvSpPr>
        <p:spPr>
          <a:xfrm>
            <a:off x="1271913" y="3165607"/>
            <a:ext cx="4989101" cy="471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3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presentation template is free for everyone to use thanks to the following:</a:t>
            </a:r>
            <a:endParaRPr/>
          </a:p>
        </p:txBody>
      </p:sp>
      <p:sp>
        <p:nvSpPr>
          <p:cNvPr id="233" name="Google Shape;233;p17"/>
          <p:cNvSpPr txBox="1"/>
          <p:nvPr/>
        </p:nvSpPr>
        <p:spPr>
          <a:xfrm>
            <a:off x="2524934" y="7854963"/>
            <a:ext cx="2483100" cy="26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19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728" u="none" cap="none" strike="noStrike">
                <a:solidFill>
                  <a:srgbClr val="E42F2F"/>
                </a:solidFill>
              </a:rPr>
              <a:t>Happy designing!</a:t>
            </a:r>
            <a:endParaRPr b="1" i="1"/>
          </a:p>
        </p:txBody>
      </p:sp>
      <p:sp>
        <p:nvSpPr>
          <p:cNvPr id="234" name="Google Shape;234;p17"/>
          <p:cNvSpPr txBox="1"/>
          <p:nvPr/>
        </p:nvSpPr>
        <p:spPr>
          <a:xfrm>
            <a:off x="756685" y="5126452"/>
            <a:ext cx="6019557" cy="1733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196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2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 the presentation template</a:t>
            </a:r>
            <a:endParaRPr/>
          </a:p>
        </p:txBody>
      </p:sp>
      <p:sp>
        <p:nvSpPr>
          <p:cNvPr id="235" name="Google Shape;235;p17"/>
          <p:cNvSpPr txBox="1"/>
          <p:nvPr/>
        </p:nvSpPr>
        <p:spPr>
          <a:xfrm>
            <a:off x="756685" y="6776225"/>
            <a:ext cx="6019557" cy="1733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196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2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 the photos</a:t>
            </a:r>
            <a:endParaRPr/>
          </a:p>
        </p:txBody>
      </p:sp>
      <p:sp>
        <p:nvSpPr>
          <p:cNvPr id="236" name="Google Shape;236;p17"/>
          <p:cNvSpPr txBox="1"/>
          <p:nvPr/>
        </p:nvSpPr>
        <p:spPr>
          <a:xfrm>
            <a:off x="1525276" y="2642879"/>
            <a:ext cx="4482300" cy="5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456" u="none" cap="none" strike="noStrike">
                <a:solidFill>
                  <a:srgbClr val="E42F2F"/>
                </a:solidFill>
              </a:rPr>
              <a:t>CREDITS</a:t>
            </a:r>
            <a:endParaRPr b="1"/>
          </a:p>
        </p:txBody>
      </p:sp>
      <p:sp>
        <p:nvSpPr>
          <p:cNvPr id="237" name="Google Shape;237;p17"/>
          <p:cNvSpPr txBox="1"/>
          <p:nvPr/>
        </p:nvSpPr>
        <p:spPr>
          <a:xfrm>
            <a:off x="1915715" y="6318935"/>
            <a:ext cx="3701498" cy="3722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74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Pexels, Pixabay</a:t>
            </a:r>
            <a:endParaRPr/>
          </a:p>
        </p:txBody>
      </p:sp>
      <p:sp>
        <p:nvSpPr>
          <p:cNvPr id="238" name="Google Shape;238;p17"/>
          <p:cNvSpPr/>
          <p:nvPr/>
        </p:nvSpPr>
        <p:spPr>
          <a:xfrm>
            <a:off x="2294989" y="4253034"/>
            <a:ext cx="2942951" cy="735738"/>
          </a:xfrm>
          <a:custGeom>
            <a:rect b="b" l="l" r="r" t="t"/>
            <a:pathLst>
              <a:path extrusionOk="0" h="735738" w="2942951">
                <a:moveTo>
                  <a:pt x="0" y="0"/>
                </a:moveTo>
                <a:lnTo>
                  <a:pt x="2942950" y="0"/>
                </a:lnTo>
                <a:lnTo>
                  <a:pt x="2942950" y="735738"/>
                </a:lnTo>
                <a:lnTo>
                  <a:pt x="0" y="73573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