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21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Light-bold.fntdata"/><Relationship Id="rId18" Type="http://schemas.openxmlformats.org/officeDocument/2006/relationships/font" Target="fonts/Montserrat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2" name="Google Shape;312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3" name="Google Shape;31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20" name="Google Shape;32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647542" y="4274123"/>
            <a:ext cx="3551620" cy="1898036"/>
            <a:chOff x="0" y="-38100"/>
            <a:chExt cx="935400" cy="499891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15" name="Google Shape;15;p3"/>
            <p:cNvSpPr txBox="1"/>
            <p:nvPr/>
          </p:nvSpPr>
          <p:spPr>
            <a:xfrm>
              <a:off x="0" y="-38100"/>
              <a:ext cx="9354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647542" y="2354123"/>
            <a:ext cx="3551620" cy="1898036"/>
            <a:chOff x="0" y="-38100"/>
            <a:chExt cx="935400" cy="499891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38100"/>
              <a:ext cx="9354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647542" y="6189412"/>
            <a:ext cx="3551620" cy="1898036"/>
            <a:chOff x="0" y="-38100"/>
            <a:chExt cx="935400" cy="499891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38100"/>
              <a:ext cx="9354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647542" y="8104701"/>
            <a:ext cx="3551620" cy="1898036"/>
            <a:chOff x="0" y="-38100"/>
            <a:chExt cx="935400" cy="499891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-38100"/>
              <a:ext cx="9354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0410509" y="1726703"/>
            <a:ext cx="3172804" cy="584516"/>
            <a:chOff x="0" y="-38100"/>
            <a:chExt cx="2712958" cy="4998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2712958" cy="461664"/>
            </a:xfrm>
            <a:custGeom>
              <a:rect b="b" l="l" r="r" t="t"/>
              <a:pathLst>
                <a:path extrusionOk="0" h="461664" w="2712958">
                  <a:moveTo>
                    <a:pt x="0" y="0"/>
                  </a:moveTo>
                  <a:lnTo>
                    <a:pt x="2509758" y="0"/>
                  </a:lnTo>
                  <a:lnTo>
                    <a:pt x="2712958" y="230832"/>
                  </a:lnTo>
                  <a:lnTo>
                    <a:pt x="2509758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77800" y="-38100"/>
              <a:ext cx="24591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3326206" y="1726703"/>
            <a:ext cx="3142613" cy="584516"/>
            <a:chOff x="0" y="-38100"/>
            <a:chExt cx="2687142" cy="4998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2687142" cy="461664"/>
            </a:xfrm>
            <a:custGeom>
              <a:rect b="b" l="l" r="r" t="t"/>
              <a:pathLst>
                <a:path extrusionOk="0" h="461664" w="2687142">
                  <a:moveTo>
                    <a:pt x="0" y="0"/>
                  </a:moveTo>
                  <a:lnTo>
                    <a:pt x="2483942" y="0"/>
                  </a:lnTo>
                  <a:lnTo>
                    <a:pt x="2687142" y="230832"/>
                  </a:lnTo>
                  <a:lnTo>
                    <a:pt x="2483942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77800" y="-38100"/>
              <a:ext cx="24330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7444028" y="1726703"/>
            <a:ext cx="3234085" cy="584516"/>
            <a:chOff x="0" y="-38100"/>
            <a:chExt cx="2765357" cy="4998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2765357" cy="461664"/>
            </a:xfrm>
            <a:custGeom>
              <a:rect b="b" l="l" r="r" t="t"/>
              <a:pathLst>
                <a:path extrusionOk="0" h="461664" w="2765357">
                  <a:moveTo>
                    <a:pt x="0" y="0"/>
                  </a:moveTo>
                  <a:lnTo>
                    <a:pt x="2562157" y="0"/>
                  </a:lnTo>
                  <a:lnTo>
                    <a:pt x="2765357" y="230832"/>
                  </a:lnTo>
                  <a:lnTo>
                    <a:pt x="2562157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77800" y="-38100"/>
              <a:ext cx="25113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4462369" y="1726703"/>
            <a:ext cx="3244191" cy="584516"/>
            <a:chOff x="0" y="-38100"/>
            <a:chExt cx="2773998" cy="4998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2773998" cy="461664"/>
            </a:xfrm>
            <a:custGeom>
              <a:rect b="b" l="l" r="r" t="t"/>
              <a:pathLst>
                <a:path extrusionOk="0" h="461664" w="2773998">
                  <a:moveTo>
                    <a:pt x="0" y="0"/>
                  </a:moveTo>
                  <a:lnTo>
                    <a:pt x="2570798" y="0"/>
                  </a:lnTo>
                  <a:lnTo>
                    <a:pt x="2773998" y="230832"/>
                  </a:lnTo>
                  <a:lnTo>
                    <a:pt x="2570798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77800" y="-38100"/>
              <a:ext cx="25200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" name="Google Shape;37;p3"/>
          <p:cNvCxnSpPr/>
          <p:nvPr/>
        </p:nvCxnSpPr>
        <p:spPr>
          <a:xfrm rot="10800000">
            <a:off x="4448712" y="3078090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" name="Google Shape;38;p3"/>
          <p:cNvCxnSpPr/>
          <p:nvPr/>
        </p:nvCxnSpPr>
        <p:spPr>
          <a:xfrm rot="10800000">
            <a:off x="4448712" y="3553266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9" name="Google Shape;39;p3"/>
          <p:cNvCxnSpPr/>
          <p:nvPr/>
        </p:nvCxnSpPr>
        <p:spPr>
          <a:xfrm rot="10800000">
            <a:off x="4448712" y="4037968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" name="Google Shape;40;p3"/>
          <p:cNvCxnSpPr/>
          <p:nvPr/>
        </p:nvCxnSpPr>
        <p:spPr>
          <a:xfrm rot="10800000">
            <a:off x="4476080" y="4978141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1" name="Google Shape;41;p3"/>
          <p:cNvCxnSpPr/>
          <p:nvPr/>
        </p:nvCxnSpPr>
        <p:spPr>
          <a:xfrm rot="10800000">
            <a:off x="4476080" y="5453317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2" name="Google Shape;42;p3"/>
          <p:cNvCxnSpPr/>
          <p:nvPr/>
        </p:nvCxnSpPr>
        <p:spPr>
          <a:xfrm rot="10800000">
            <a:off x="4476080" y="5938019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" name="Google Shape;43;p3"/>
          <p:cNvCxnSpPr/>
          <p:nvPr/>
        </p:nvCxnSpPr>
        <p:spPr>
          <a:xfrm rot="10800000">
            <a:off x="4503448" y="6878192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 rot="10800000">
            <a:off x="4503448" y="7353369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 rot="10800000">
            <a:off x="4503448" y="7838070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/>
          <p:nvPr/>
        </p:nvCxnSpPr>
        <p:spPr>
          <a:xfrm rot="10800000">
            <a:off x="4530816" y="8778243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" name="Google Shape;47;p3"/>
          <p:cNvCxnSpPr/>
          <p:nvPr/>
        </p:nvCxnSpPr>
        <p:spPr>
          <a:xfrm rot="10800000">
            <a:off x="4530816" y="9253420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8" name="Google Shape;48;p3"/>
          <p:cNvCxnSpPr/>
          <p:nvPr/>
        </p:nvCxnSpPr>
        <p:spPr>
          <a:xfrm rot="10800000">
            <a:off x="4530816" y="9738121"/>
            <a:ext cx="12006300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9" name="Google Shape;49;p3"/>
          <p:cNvGrpSpPr/>
          <p:nvPr/>
        </p:nvGrpSpPr>
        <p:grpSpPr>
          <a:xfrm>
            <a:off x="4806950" y="6672104"/>
            <a:ext cx="2377239" cy="271099"/>
            <a:chOff x="0" y="-38100"/>
            <a:chExt cx="626100" cy="714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7717373" y="7145545"/>
            <a:ext cx="2377239" cy="271099"/>
            <a:chOff x="0" y="-38100"/>
            <a:chExt cx="626100" cy="714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2720273" y="6672104"/>
            <a:ext cx="3365952" cy="271099"/>
            <a:chOff x="0" y="-38100"/>
            <a:chExt cx="886500" cy="714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86404" cy="33270"/>
            </a:xfrm>
            <a:custGeom>
              <a:rect b="b" l="l" r="r" t="t"/>
              <a:pathLst>
                <a:path extrusionOk="0" h="33270" w="886404">
                  <a:moveTo>
                    <a:pt x="0" y="0"/>
                  </a:moveTo>
                  <a:lnTo>
                    <a:pt x="886404" y="0"/>
                  </a:lnTo>
                  <a:lnTo>
                    <a:pt x="886404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0" y="-38100"/>
              <a:ext cx="8865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7872705" y="5730195"/>
            <a:ext cx="2377239" cy="271099"/>
            <a:chOff x="0" y="-38100"/>
            <a:chExt cx="626100" cy="714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10949516" y="4780170"/>
            <a:ext cx="2377239" cy="271099"/>
            <a:chOff x="0" y="-38100"/>
            <a:chExt cx="626100" cy="714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4635096" y="3372561"/>
            <a:ext cx="2377239" cy="271099"/>
            <a:chOff x="0" y="-38100"/>
            <a:chExt cx="626100" cy="714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4806950" y="9072715"/>
            <a:ext cx="2377239" cy="271099"/>
            <a:chOff x="0" y="-38100"/>
            <a:chExt cx="626100" cy="71400"/>
          </a:xfrm>
        </p:grpSpPr>
        <p:sp>
          <p:nvSpPr>
            <p:cNvPr id="68" name="Google Shape;68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69" name="Google Shape;69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7717373" y="8550658"/>
            <a:ext cx="2377239" cy="271099"/>
            <a:chOff x="0" y="-38100"/>
            <a:chExt cx="626100" cy="71400"/>
          </a:xfrm>
        </p:grpSpPr>
        <p:sp>
          <p:nvSpPr>
            <p:cNvPr id="71" name="Google Shape;71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72" name="Google Shape;72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8371636" y="9539823"/>
            <a:ext cx="4954955" cy="269960"/>
            <a:chOff x="0" y="-38100"/>
            <a:chExt cx="1305000" cy="71100"/>
          </a:xfrm>
        </p:grpSpPr>
        <p:sp>
          <p:nvSpPr>
            <p:cNvPr id="74" name="Google Shape;74;p3"/>
            <p:cNvSpPr/>
            <p:nvPr/>
          </p:nvSpPr>
          <p:spPr>
            <a:xfrm>
              <a:off x="0" y="0"/>
              <a:ext cx="1304907" cy="32972"/>
            </a:xfrm>
            <a:custGeom>
              <a:rect b="b" l="l" r="r" t="t"/>
              <a:pathLst>
                <a:path extrusionOk="0" h="32972" w="1304907">
                  <a:moveTo>
                    <a:pt x="0" y="0"/>
                  </a:moveTo>
                  <a:lnTo>
                    <a:pt x="1304907" y="0"/>
                  </a:lnTo>
                  <a:lnTo>
                    <a:pt x="1304907" y="32972"/>
                  </a:lnTo>
                  <a:lnTo>
                    <a:pt x="0" y="32972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75" name="Google Shape;75;p3"/>
            <p:cNvSpPr txBox="1"/>
            <p:nvPr/>
          </p:nvSpPr>
          <p:spPr>
            <a:xfrm>
              <a:off x="0" y="-38100"/>
              <a:ext cx="1305000" cy="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3709147" y="9045596"/>
            <a:ext cx="2377239" cy="271099"/>
            <a:chOff x="0" y="-38100"/>
            <a:chExt cx="626100" cy="71400"/>
          </a:xfrm>
        </p:grpSpPr>
        <p:sp>
          <p:nvSpPr>
            <p:cNvPr id="77" name="Google Shape;77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78" name="Google Shape;78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>
            <a:off x="13709147" y="3345443"/>
            <a:ext cx="2377239" cy="271099"/>
            <a:chOff x="0" y="-38100"/>
            <a:chExt cx="626100" cy="71400"/>
          </a:xfrm>
        </p:grpSpPr>
        <p:sp>
          <p:nvSpPr>
            <p:cNvPr id="80" name="Google Shape;80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81" name="Google Shape;81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7872705" y="2872706"/>
            <a:ext cx="3076833" cy="271099"/>
            <a:chOff x="0" y="-38100"/>
            <a:chExt cx="810354" cy="71400"/>
          </a:xfrm>
        </p:grpSpPr>
        <p:sp>
          <p:nvSpPr>
            <p:cNvPr id="83" name="Google Shape;83;p3"/>
            <p:cNvSpPr/>
            <p:nvPr/>
          </p:nvSpPr>
          <p:spPr>
            <a:xfrm>
              <a:off x="0" y="0"/>
              <a:ext cx="810354" cy="33270"/>
            </a:xfrm>
            <a:custGeom>
              <a:rect b="b" l="l" r="r" t="t"/>
              <a:pathLst>
                <a:path extrusionOk="0" h="33270" w="810354">
                  <a:moveTo>
                    <a:pt x="0" y="0"/>
                  </a:moveTo>
                  <a:lnTo>
                    <a:pt x="810354" y="0"/>
                  </a:lnTo>
                  <a:lnTo>
                    <a:pt x="810354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84" name="Google Shape;84;p3"/>
            <p:cNvSpPr txBox="1"/>
            <p:nvPr/>
          </p:nvSpPr>
          <p:spPr>
            <a:xfrm>
              <a:off x="0" y="-38100"/>
              <a:ext cx="8103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0949516" y="3830144"/>
            <a:ext cx="2377239" cy="271099"/>
            <a:chOff x="0" y="-38100"/>
            <a:chExt cx="626100" cy="71400"/>
          </a:xfrm>
        </p:grpSpPr>
        <p:sp>
          <p:nvSpPr>
            <p:cNvPr id="86" name="Google Shape;86;p3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87" name="Google Shape;87;p3"/>
            <p:cNvSpPr txBox="1"/>
            <p:nvPr/>
          </p:nvSpPr>
          <p:spPr>
            <a:xfrm>
              <a:off x="0" y="-38100"/>
              <a:ext cx="6261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title"/>
          </p:nvPr>
        </p:nvSpPr>
        <p:spPr>
          <a:xfrm>
            <a:off x="4561400" y="217575"/>
            <a:ext cx="9600000" cy="9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4885850" y="1858531"/>
            <a:ext cx="237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3"/>
          <p:cNvSpPr txBox="1"/>
          <p:nvPr>
            <p:ph idx="2" type="subTitle"/>
          </p:nvPr>
        </p:nvSpPr>
        <p:spPr>
          <a:xfrm>
            <a:off x="7869925" y="1858531"/>
            <a:ext cx="237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p3"/>
          <p:cNvSpPr txBox="1"/>
          <p:nvPr>
            <p:ph idx="3" type="subTitle"/>
          </p:nvPr>
        </p:nvSpPr>
        <p:spPr>
          <a:xfrm>
            <a:off x="10813563" y="1858531"/>
            <a:ext cx="237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2" name="Google Shape;92;p3"/>
          <p:cNvSpPr txBox="1"/>
          <p:nvPr>
            <p:ph idx="4" type="subTitle"/>
          </p:nvPr>
        </p:nvSpPr>
        <p:spPr>
          <a:xfrm>
            <a:off x="13746688" y="1858531"/>
            <a:ext cx="237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3" name="Google Shape;93;p3"/>
          <p:cNvSpPr txBox="1"/>
          <p:nvPr>
            <p:ph idx="5" type="subTitle"/>
          </p:nvPr>
        </p:nvSpPr>
        <p:spPr>
          <a:xfrm>
            <a:off x="840238" y="2755925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" name="Google Shape;94;p3"/>
          <p:cNvSpPr txBox="1"/>
          <p:nvPr>
            <p:ph idx="6" type="subTitle"/>
          </p:nvPr>
        </p:nvSpPr>
        <p:spPr>
          <a:xfrm>
            <a:off x="840238" y="3199788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" name="Google Shape;95;p3"/>
          <p:cNvSpPr txBox="1"/>
          <p:nvPr>
            <p:ph idx="7" type="subTitle"/>
          </p:nvPr>
        </p:nvSpPr>
        <p:spPr>
          <a:xfrm>
            <a:off x="840238" y="3643650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3"/>
          <p:cNvSpPr txBox="1"/>
          <p:nvPr>
            <p:ph idx="8" type="subTitle"/>
          </p:nvPr>
        </p:nvSpPr>
        <p:spPr>
          <a:xfrm>
            <a:off x="801238" y="4662400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" name="Google Shape;97;p3"/>
          <p:cNvSpPr txBox="1"/>
          <p:nvPr>
            <p:ph idx="9" type="subTitle"/>
          </p:nvPr>
        </p:nvSpPr>
        <p:spPr>
          <a:xfrm>
            <a:off x="801238" y="5106263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" name="Google Shape;98;p3"/>
          <p:cNvSpPr txBox="1"/>
          <p:nvPr>
            <p:ph idx="13" type="subTitle"/>
          </p:nvPr>
        </p:nvSpPr>
        <p:spPr>
          <a:xfrm>
            <a:off x="801238" y="5550125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" name="Google Shape;99;p3"/>
          <p:cNvSpPr txBox="1"/>
          <p:nvPr>
            <p:ph idx="14" type="subTitle"/>
          </p:nvPr>
        </p:nvSpPr>
        <p:spPr>
          <a:xfrm>
            <a:off x="801238" y="6568900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p3"/>
          <p:cNvSpPr txBox="1"/>
          <p:nvPr>
            <p:ph idx="15" type="subTitle"/>
          </p:nvPr>
        </p:nvSpPr>
        <p:spPr>
          <a:xfrm>
            <a:off x="801238" y="7012763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" name="Google Shape;101;p3"/>
          <p:cNvSpPr txBox="1"/>
          <p:nvPr>
            <p:ph idx="16" type="subTitle"/>
          </p:nvPr>
        </p:nvSpPr>
        <p:spPr>
          <a:xfrm>
            <a:off x="801238" y="7456625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2" name="Google Shape;102;p3"/>
          <p:cNvSpPr txBox="1"/>
          <p:nvPr>
            <p:ph idx="17" type="subTitle"/>
          </p:nvPr>
        </p:nvSpPr>
        <p:spPr>
          <a:xfrm>
            <a:off x="840238" y="8543338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" name="Google Shape;103;p3"/>
          <p:cNvSpPr txBox="1"/>
          <p:nvPr>
            <p:ph idx="18" type="subTitle"/>
          </p:nvPr>
        </p:nvSpPr>
        <p:spPr>
          <a:xfrm>
            <a:off x="840238" y="8987200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p3"/>
          <p:cNvSpPr txBox="1"/>
          <p:nvPr>
            <p:ph idx="19" type="subTitle"/>
          </p:nvPr>
        </p:nvSpPr>
        <p:spPr>
          <a:xfrm>
            <a:off x="840238" y="9431063"/>
            <a:ext cx="32442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" name="Google Shape;105;p3"/>
          <p:cNvSpPr txBox="1"/>
          <p:nvPr>
            <p:ph idx="20" type="body"/>
          </p:nvPr>
        </p:nvSpPr>
        <p:spPr>
          <a:xfrm>
            <a:off x="4695000" y="319487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06" name="Google Shape;106;p3"/>
          <p:cNvSpPr txBox="1"/>
          <p:nvPr>
            <p:ph idx="21" type="body"/>
          </p:nvPr>
        </p:nvSpPr>
        <p:spPr>
          <a:xfrm>
            <a:off x="7899925" y="556007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07" name="Google Shape;107;p3"/>
          <p:cNvSpPr txBox="1"/>
          <p:nvPr>
            <p:ph idx="22" type="body"/>
          </p:nvPr>
        </p:nvSpPr>
        <p:spPr>
          <a:xfrm>
            <a:off x="8202800" y="2705900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08" name="Google Shape;108;p3"/>
          <p:cNvSpPr txBox="1"/>
          <p:nvPr>
            <p:ph idx="23" type="body"/>
          </p:nvPr>
        </p:nvSpPr>
        <p:spPr>
          <a:xfrm>
            <a:off x="11009550" y="366002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09" name="Google Shape;109;p3"/>
          <p:cNvSpPr txBox="1"/>
          <p:nvPr>
            <p:ph idx="24" type="body"/>
          </p:nvPr>
        </p:nvSpPr>
        <p:spPr>
          <a:xfrm>
            <a:off x="13738913" y="3180088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0" name="Google Shape;110;p3"/>
          <p:cNvSpPr txBox="1"/>
          <p:nvPr>
            <p:ph idx="25" type="body"/>
          </p:nvPr>
        </p:nvSpPr>
        <p:spPr>
          <a:xfrm>
            <a:off x="10979525" y="464167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1" name="Google Shape;111;p3"/>
          <p:cNvSpPr txBox="1"/>
          <p:nvPr>
            <p:ph idx="26" type="body"/>
          </p:nvPr>
        </p:nvSpPr>
        <p:spPr>
          <a:xfrm>
            <a:off x="4836975" y="6510100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2" name="Google Shape;112;p3"/>
          <p:cNvSpPr txBox="1"/>
          <p:nvPr>
            <p:ph idx="27" type="body"/>
          </p:nvPr>
        </p:nvSpPr>
        <p:spPr>
          <a:xfrm>
            <a:off x="4836975" y="8956438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28" type="body"/>
          </p:nvPr>
        </p:nvSpPr>
        <p:spPr>
          <a:xfrm>
            <a:off x="7747388" y="8410138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4" name="Google Shape;114;p3"/>
          <p:cNvSpPr txBox="1"/>
          <p:nvPr>
            <p:ph idx="29" type="body"/>
          </p:nvPr>
        </p:nvSpPr>
        <p:spPr>
          <a:xfrm>
            <a:off x="7706538" y="698017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5" name="Google Shape;115;p3"/>
          <p:cNvSpPr txBox="1"/>
          <p:nvPr>
            <p:ph idx="30" type="body"/>
          </p:nvPr>
        </p:nvSpPr>
        <p:spPr>
          <a:xfrm>
            <a:off x="13244638" y="6510100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31" type="body"/>
          </p:nvPr>
        </p:nvSpPr>
        <p:spPr>
          <a:xfrm>
            <a:off x="9866238" y="9360175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32" type="body"/>
          </p:nvPr>
        </p:nvSpPr>
        <p:spPr>
          <a:xfrm>
            <a:off x="13738900" y="8880238"/>
            <a:ext cx="23172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9244782" y="7997196"/>
            <a:ext cx="3837686" cy="1026754"/>
            <a:chOff x="0" y="-38100"/>
            <a:chExt cx="2345774" cy="627600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2345774" cy="589380"/>
            </a:xfrm>
            <a:custGeom>
              <a:rect b="b" l="l" r="r" t="t"/>
              <a:pathLst>
                <a:path extrusionOk="0" h="589380" w="2345774">
                  <a:moveTo>
                    <a:pt x="0" y="0"/>
                  </a:moveTo>
                  <a:lnTo>
                    <a:pt x="2142574" y="0"/>
                  </a:lnTo>
                  <a:lnTo>
                    <a:pt x="2345774" y="294690"/>
                  </a:lnTo>
                  <a:lnTo>
                    <a:pt x="2142574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121" name="Google Shape;121;p4"/>
            <p:cNvSpPr txBox="1"/>
            <p:nvPr/>
          </p:nvSpPr>
          <p:spPr>
            <a:xfrm>
              <a:off x="177800" y="-38100"/>
              <a:ext cx="20919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13323552" y="7997196"/>
            <a:ext cx="3935764" cy="1026754"/>
            <a:chOff x="0" y="-38100"/>
            <a:chExt cx="2405724" cy="627600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2405724" cy="589380"/>
            </a:xfrm>
            <a:custGeom>
              <a:rect b="b" l="l" r="r" t="t"/>
              <a:pathLst>
                <a:path extrusionOk="0" h="589380" w="2405724">
                  <a:moveTo>
                    <a:pt x="0" y="0"/>
                  </a:moveTo>
                  <a:lnTo>
                    <a:pt x="2202524" y="0"/>
                  </a:lnTo>
                  <a:lnTo>
                    <a:pt x="2405724" y="294690"/>
                  </a:lnTo>
                  <a:lnTo>
                    <a:pt x="2202524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124" name="Google Shape;124;p4"/>
            <p:cNvSpPr txBox="1"/>
            <p:nvPr/>
          </p:nvSpPr>
          <p:spPr>
            <a:xfrm>
              <a:off x="177800" y="-38100"/>
              <a:ext cx="21516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80290" y="4009884"/>
            <a:ext cx="3761494" cy="1183494"/>
            <a:chOff x="0" y="-38100"/>
            <a:chExt cx="990675" cy="311700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127" name="Google Shape;127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3244377" y="4019409"/>
            <a:ext cx="3761494" cy="1183494"/>
            <a:chOff x="0" y="-38100"/>
            <a:chExt cx="990675" cy="311700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130" name="Google Shape;13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13244377" y="5150243"/>
            <a:ext cx="3761494" cy="1183494"/>
            <a:chOff x="0" y="-38100"/>
            <a:chExt cx="990675" cy="311700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49E7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3" name="Google Shape;133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13244377" y="6281077"/>
            <a:ext cx="3761494" cy="1183494"/>
            <a:chOff x="0" y="-38100"/>
            <a:chExt cx="990675" cy="311700"/>
          </a:xfrm>
        </p:grpSpPr>
        <p:sp>
          <p:nvSpPr>
            <p:cNvPr id="135" name="Google Shape;135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136" name="Google Shape;136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p4"/>
          <p:cNvCxnSpPr/>
          <p:nvPr/>
        </p:nvCxnSpPr>
        <p:spPr>
          <a:xfrm>
            <a:off x="4923520" y="3020612"/>
            <a:ext cx="0" cy="473250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38" name="Google Shape;138;p4"/>
          <p:cNvGrpSpPr/>
          <p:nvPr/>
        </p:nvGrpSpPr>
        <p:grpSpPr>
          <a:xfrm>
            <a:off x="9180290" y="2875950"/>
            <a:ext cx="3761494" cy="1183494"/>
            <a:chOff x="0" y="-38100"/>
            <a:chExt cx="990675" cy="311700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4"/>
          <p:cNvCxnSpPr/>
          <p:nvPr/>
        </p:nvCxnSpPr>
        <p:spPr>
          <a:xfrm>
            <a:off x="9018365" y="3020612"/>
            <a:ext cx="0" cy="473250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2" name="Google Shape;142;p4"/>
          <p:cNvCxnSpPr/>
          <p:nvPr/>
        </p:nvCxnSpPr>
        <p:spPr>
          <a:xfrm>
            <a:off x="13082452" y="3020612"/>
            <a:ext cx="0" cy="473250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43" name="Google Shape;143;p4"/>
          <p:cNvGrpSpPr/>
          <p:nvPr/>
        </p:nvGrpSpPr>
        <p:grpSpPr>
          <a:xfrm>
            <a:off x="12428315" y="3110262"/>
            <a:ext cx="339425" cy="339425"/>
            <a:chOff x="0" y="0"/>
            <a:chExt cx="812800" cy="812800"/>
          </a:xfrm>
        </p:grpSpPr>
        <p:sp>
          <p:nvSpPr>
            <p:cNvPr id="144" name="Google Shape;14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2428315" y="4242950"/>
            <a:ext cx="339425" cy="339425"/>
            <a:chOff x="0" y="0"/>
            <a:chExt cx="812800" cy="812800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16492402" y="4242950"/>
            <a:ext cx="339425" cy="339425"/>
            <a:chOff x="0" y="0"/>
            <a:chExt cx="812800" cy="812800"/>
          </a:xfrm>
        </p:grpSpPr>
        <p:sp>
          <p:nvSpPr>
            <p:cNvPr id="150" name="Google Shape;150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16492402" y="5374205"/>
            <a:ext cx="339425" cy="339425"/>
            <a:chOff x="0" y="0"/>
            <a:chExt cx="812800" cy="812800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16492402" y="6505461"/>
            <a:ext cx="339425" cy="339425"/>
            <a:chOff x="0" y="0"/>
            <a:chExt cx="812800" cy="812800"/>
          </a:xfrm>
        </p:grpSpPr>
        <p:sp>
          <p:nvSpPr>
            <p:cNvPr id="156" name="Google Shape;15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12428315" y="423466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4"/>
          <p:cNvSpPr/>
          <p:nvPr/>
        </p:nvSpPr>
        <p:spPr>
          <a:xfrm>
            <a:off x="12420030" y="3101977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4"/>
                </a:lnTo>
                <a:lnTo>
                  <a:pt x="0" y="356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4"/>
          <p:cNvSpPr/>
          <p:nvPr/>
        </p:nvSpPr>
        <p:spPr>
          <a:xfrm>
            <a:off x="16492402" y="423466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16484117" y="6505039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2" name="Google Shape;162;p4"/>
          <p:cNvGrpSpPr/>
          <p:nvPr/>
        </p:nvGrpSpPr>
        <p:grpSpPr>
          <a:xfrm>
            <a:off x="5094970" y="7997196"/>
            <a:ext cx="3923411" cy="1026754"/>
            <a:chOff x="0" y="-38100"/>
            <a:chExt cx="2398173" cy="627600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2398173" cy="589380"/>
            </a:xfrm>
            <a:custGeom>
              <a:rect b="b" l="l" r="r" t="t"/>
              <a:pathLst>
                <a:path extrusionOk="0" h="589380" w="2398173">
                  <a:moveTo>
                    <a:pt x="0" y="0"/>
                  </a:moveTo>
                  <a:lnTo>
                    <a:pt x="2194973" y="0"/>
                  </a:lnTo>
                  <a:lnTo>
                    <a:pt x="2398173" y="294690"/>
                  </a:lnTo>
                  <a:lnTo>
                    <a:pt x="2194973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177800" y="-38100"/>
              <a:ext cx="21441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5094970" y="4009884"/>
            <a:ext cx="3761494" cy="1183494"/>
            <a:chOff x="0" y="-38100"/>
            <a:chExt cx="990675" cy="311700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167" name="Google Shape;167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5094970" y="5140718"/>
            <a:ext cx="3761494" cy="1183494"/>
            <a:chOff x="0" y="-38100"/>
            <a:chExt cx="990675" cy="311700"/>
          </a:xfrm>
        </p:grpSpPr>
        <p:sp>
          <p:nvSpPr>
            <p:cNvPr id="169" name="Google Shape;16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A29EA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0" name="Google Shape;17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5094970" y="6271552"/>
            <a:ext cx="3761494" cy="1183494"/>
            <a:chOff x="0" y="-38100"/>
            <a:chExt cx="990675" cy="3117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173" name="Google Shape;173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5094970" y="2875950"/>
            <a:ext cx="3761494" cy="1183494"/>
            <a:chOff x="0" y="-38100"/>
            <a:chExt cx="990675" cy="31170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176" name="Google Shape;176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8308872" y="3110262"/>
            <a:ext cx="339425" cy="339425"/>
            <a:chOff x="0" y="0"/>
            <a:chExt cx="812800" cy="8128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308872" y="4242950"/>
            <a:ext cx="339425" cy="339425"/>
            <a:chOff x="0" y="0"/>
            <a:chExt cx="812800" cy="812800"/>
          </a:xfrm>
        </p:grpSpPr>
        <p:sp>
          <p:nvSpPr>
            <p:cNvPr id="181" name="Google Shape;18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>
            <a:off x="8308872" y="5374205"/>
            <a:ext cx="339425" cy="339425"/>
            <a:chOff x="0" y="0"/>
            <a:chExt cx="812800" cy="812800"/>
          </a:xfrm>
        </p:grpSpPr>
        <p:sp>
          <p:nvSpPr>
            <p:cNvPr id="184" name="Google Shape;18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>
            <a:off x="8308872" y="6505461"/>
            <a:ext cx="339425" cy="339425"/>
            <a:chOff x="0" y="0"/>
            <a:chExt cx="812800" cy="812800"/>
          </a:xfrm>
        </p:grpSpPr>
        <p:sp>
          <p:nvSpPr>
            <p:cNvPr id="187" name="Google Shape;18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4"/>
          <p:cNvSpPr/>
          <p:nvPr/>
        </p:nvSpPr>
        <p:spPr>
          <a:xfrm>
            <a:off x="8292302" y="3093691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4"/>
          <p:cNvSpPr/>
          <p:nvPr/>
        </p:nvSpPr>
        <p:spPr>
          <a:xfrm>
            <a:off x="8292302" y="4226379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4"/>
          <p:cNvSpPr/>
          <p:nvPr/>
        </p:nvSpPr>
        <p:spPr>
          <a:xfrm>
            <a:off x="8292302" y="6488890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2" name="Google Shape;192;p4"/>
          <p:cNvGrpSpPr/>
          <p:nvPr/>
        </p:nvGrpSpPr>
        <p:grpSpPr>
          <a:xfrm>
            <a:off x="990600" y="7997196"/>
            <a:ext cx="3885312" cy="1026754"/>
            <a:chOff x="0" y="-38100"/>
            <a:chExt cx="2374885" cy="627600"/>
          </a:xfrm>
        </p:grpSpPr>
        <p:sp>
          <p:nvSpPr>
            <p:cNvPr id="193" name="Google Shape;193;p4"/>
            <p:cNvSpPr/>
            <p:nvPr/>
          </p:nvSpPr>
          <p:spPr>
            <a:xfrm>
              <a:off x="0" y="0"/>
              <a:ext cx="2374885" cy="589380"/>
            </a:xfrm>
            <a:custGeom>
              <a:rect b="b" l="l" r="r" t="t"/>
              <a:pathLst>
                <a:path extrusionOk="0" h="589380" w="2374885">
                  <a:moveTo>
                    <a:pt x="0" y="0"/>
                  </a:moveTo>
                  <a:lnTo>
                    <a:pt x="2171685" y="0"/>
                  </a:lnTo>
                  <a:lnTo>
                    <a:pt x="2374885" y="294690"/>
                  </a:lnTo>
                  <a:lnTo>
                    <a:pt x="2171685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</p:sp>
        <p:sp>
          <p:nvSpPr>
            <p:cNvPr id="194" name="Google Shape;194;p4"/>
            <p:cNvSpPr txBox="1"/>
            <p:nvPr/>
          </p:nvSpPr>
          <p:spPr>
            <a:xfrm>
              <a:off x="177800" y="-38100"/>
              <a:ext cx="21210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4"/>
          <p:cNvGrpSpPr/>
          <p:nvPr/>
        </p:nvGrpSpPr>
        <p:grpSpPr>
          <a:xfrm>
            <a:off x="971550" y="4009884"/>
            <a:ext cx="3761494" cy="1183494"/>
            <a:chOff x="0" y="-38100"/>
            <a:chExt cx="990675" cy="311700"/>
          </a:xfrm>
        </p:grpSpPr>
        <p:sp>
          <p:nvSpPr>
            <p:cNvPr id="196" name="Google Shape;196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197" name="Google Shape;197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971550" y="5150243"/>
            <a:ext cx="3761494" cy="1183494"/>
            <a:chOff x="0" y="-38100"/>
            <a:chExt cx="990675" cy="311700"/>
          </a:xfrm>
        </p:grpSpPr>
        <p:sp>
          <p:nvSpPr>
            <p:cNvPr id="199" name="Google Shape;19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6FA5E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0" name="Google Shape;20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4222136" y="4233425"/>
            <a:ext cx="339425" cy="339425"/>
            <a:chOff x="0" y="0"/>
            <a:chExt cx="812800" cy="812800"/>
          </a:xfrm>
        </p:grpSpPr>
        <p:sp>
          <p:nvSpPr>
            <p:cNvPr id="202" name="Google Shape;20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4222136" y="5364680"/>
            <a:ext cx="339425" cy="339425"/>
            <a:chOff x="0" y="0"/>
            <a:chExt cx="812800" cy="812800"/>
          </a:xfrm>
        </p:grpSpPr>
        <p:sp>
          <p:nvSpPr>
            <p:cNvPr id="205" name="Google Shape;20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4213850" y="4216854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8" name="Google Shape;208;p4"/>
          <p:cNvGrpSpPr/>
          <p:nvPr/>
        </p:nvGrpSpPr>
        <p:grpSpPr>
          <a:xfrm>
            <a:off x="994271" y="2866425"/>
            <a:ext cx="3761494" cy="1183494"/>
            <a:chOff x="0" y="-38100"/>
            <a:chExt cx="990675" cy="311700"/>
          </a:xfrm>
        </p:grpSpPr>
        <p:sp>
          <p:nvSpPr>
            <p:cNvPr id="209" name="Google Shape;20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210" name="Google Shape;21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4244857" y="3089966"/>
            <a:ext cx="339425" cy="339425"/>
            <a:chOff x="0" y="0"/>
            <a:chExt cx="812800" cy="812800"/>
          </a:xfrm>
        </p:grpSpPr>
        <p:sp>
          <p:nvSpPr>
            <p:cNvPr id="212" name="Google Shape;21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4"/>
          <p:cNvSpPr/>
          <p:nvPr/>
        </p:nvSpPr>
        <p:spPr>
          <a:xfrm>
            <a:off x="4236571" y="307339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4"/>
          <p:cNvGrpSpPr/>
          <p:nvPr/>
        </p:nvGrpSpPr>
        <p:grpSpPr>
          <a:xfrm>
            <a:off x="971550" y="6293702"/>
            <a:ext cx="3761494" cy="1183494"/>
            <a:chOff x="0" y="-38100"/>
            <a:chExt cx="990675" cy="311700"/>
          </a:xfrm>
        </p:grpSpPr>
        <p:sp>
          <p:nvSpPr>
            <p:cNvPr id="216" name="Google Shape;216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 cap="sq" cmpd="sng" w="19050">
              <a:solidFill>
                <a:srgbClr val="508BD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4"/>
          <p:cNvGrpSpPr/>
          <p:nvPr/>
        </p:nvGrpSpPr>
        <p:grpSpPr>
          <a:xfrm>
            <a:off x="4241186" y="6517243"/>
            <a:ext cx="339425" cy="339425"/>
            <a:chOff x="0" y="0"/>
            <a:chExt cx="812800" cy="812800"/>
          </a:xfrm>
        </p:grpSpPr>
        <p:sp>
          <p:nvSpPr>
            <p:cNvPr id="219" name="Google Shape;21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4"/>
          <p:cNvSpPr/>
          <p:nvPr/>
        </p:nvSpPr>
        <p:spPr>
          <a:xfrm>
            <a:off x="4232900" y="6500673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4"/>
                </a:lnTo>
                <a:lnTo>
                  <a:pt x="0" y="356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2" name="Google Shape;222;p4"/>
          <p:cNvGrpSpPr/>
          <p:nvPr/>
        </p:nvGrpSpPr>
        <p:grpSpPr>
          <a:xfrm>
            <a:off x="9180290" y="6303227"/>
            <a:ext cx="3761494" cy="1183494"/>
            <a:chOff x="0" y="-38100"/>
            <a:chExt cx="990675" cy="311700"/>
          </a:xfrm>
        </p:grpSpPr>
        <p:sp>
          <p:nvSpPr>
            <p:cNvPr id="223" name="Google Shape;223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6CF8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4"/>
          <p:cNvGrpSpPr/>
          <p:nvPr/>
        </p:nvGrpSpPr>
        <p:grpSpPr>
          <a:xfrm>
            <a:off x="9180290" y="5169293"/>
            <a:ext cx="3761494" cy="1183494"/>
            <a:chOff x="0" y="-38100"/>
            <a:chExt cx="990675" cy="311700"/>
          </a:xfrm>
        </p:grpSpPr>
        <p:sp>
          <p:nvSpPr>
            <p:cNvPr id="226" name="Google Shape;226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6CF8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7" name="Google Shape;227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4"/>
          <p:cNvGrpSpPr/>
          <p:nvPr/>
        </p:nvGrpSpPr>
        <p:grpSpPr>
          <a:xfrm>
            <a:off x="13263427" y="2875950"/>
            <a:ext cx="3761494" cy="1183494"/>
            <a:chOff x="0" y="-38100"/>
            <a:chExt cx="990675" cy="311700"/>
          </a:xfrm>
        </p:grpSpPr>
        <p:sp>
          <p:nvSpPr>
            <p:cNvPr id="229" name="Google Shape;229;p4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49E7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0" name="Google Shape;230;p4"/>
            <p:cNvSpPr txBox="1"/>
            <p:nvPr/>
          </p:nvSpPr>
          <p:spPr>
            <a:xfrm>
              <a:off x="0" y="-38100"/>
              <a:ext cx="9906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4"/>
          <p:cNvGrpSpPr/>
          <p:nvPr/>
        </p:nvGrpSpPr>
        <p:grpSpPr>
          <a:xfrm>
            <a:off x="16482877" y="3110262"/>
            <a:ext cx="339425" cy="339425"/>
            <a:chOff x="0" y="0"/>
            <a:chExt cx="812800" cy="812800"/>
          </a:xfrm>
        </p:grpSpPr>
        <p:sp>
          <p:nvSpPr>
            <p:cNvPr id="232" name="Google Shape;23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12420030" y="5374205"/>
            <a:ext cx="339425" cy="339425"/>
            <a:chOff x="0" y="0"/>
            <a:chExt cx="812800" cy="812800"/>
          </a:xfrm>
        </p:grpSpPr>
        <p:sp>
          <p:nvSpPr>
            <p:cNvPr id="235" name="Google Shape;23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4"/>
          <p:cNvGrpSpPr/>
          <p:nvPr/>
        </p:nvGrpSpPr>
        <p:grpSpPr>
          <a:xfrm>
            <a:off x="12436600" y="6513325"/>
            <a:ext cx="339425" cy="339425"/>
            <a:chOff x="0" y="0"/>
            <a:chExt cx="812800" cy="812800"/>
          </a:xfrm>
        </p:grpSpPr>
        <p:sp>
          <p:nvSpPr>
            <p:cNvPr id="238" name="Google Shape;23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994271" y="9460112"/>
            <a:ext cx="386555" cy="531217"/>
            <a:chOff x="0" y="-38100"/>
            <a:chExt cx="101808" cy="139908"/>
          </a:xfrm>
        </p:grpSpPr>
        <p:sp>
          <p:nvSpPr>
            <p:cNvPr id="241" name="Google Shape;241;p4"/>
            <p:cNvSpPr/>
            <p:nvPr/>
          </p:nvSpPr>
          <p:spPr>
            <a:xfrm>
              <a:off x="0" y="0"/>
              <a:ext cx="101808" cy="101808"/>
            </a:xfrm>
            <a:custGeom>
              <a:rect b="b" l="l" r="r" t="t"/>
              <a:pathLst>
                <a:path extrusionOk="0" h="101808" w="101808">
                  <a:moveTo>
                    <a:pt x="0" y="0"/>
                  </a:moveTo>
                  <a:lnTo>
                    <a:pt x="101808" y="0"/>
                  </a:lnTo>
                  <a:lnTo>
                    <a:pt x="101808" y="101808"/>
                  </a:lnTo>
                  <a:lnTo>
                    <a:pt x="0" y="10180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</p:sp>
        <p:sp>
          <p:nvSpPr>
            <p:cNvPr id="242" name="Google Shape;242;p4"/>
            <p:cNvSpPr txBox="1"/>
            <p:nvPr/>
          </p:nvSpPr>
          <p:spPr>
            <a:xfrm>
              <a:off x="0" y="-38100"/>
              <a:ext cx="101700" cy="1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3746440" y="9460112"/>
            <a:ext cx="386555" cy="531217"/>
            <a:chOff x="0" y="-38100"/>
            <a:chExt cx="101808" cy="139908"/>
          </a:xfrm>
        </p:grpSpPr>
        <p:sp>
          <p:nvSpPr>
            <p:cNvPr id="244" name="Google Shape;244;p4"/>
            <p:cNvSpPr/>
            <p:nvPr/>
          </p:nvSpPr>
          <p:spPr>
            <a:xfrm>
              <a:off x="0" y="0"/>
              <a:ext cx="101808" cy="101808"/>
            </a:xfrm>
            <a:custGeom>
              <a:rect b="b" l="l" r="r" t="t"/>
              <a:pathLst>
                <a:path extrusionOk="0" h="101808" w="101808">
                  <a:moveTo>
                    <a:pt x="0" y="0"/>
                  </a:moveTo>
                  <a:lnTo>
                    <a:pt x="101808" y="0"/>
                  </a:lnTo>
                  <a:lnTo>
                    <a:pt x="101808" y="101808"/>
                  </a:lnTo>
                  <a:lnTo>
                    <a:pt x="0" y="101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5" name="Google Shape;245;p4"/>
            <p:cNvSpPr txBox="1"/>
            <p:nvPr/>
          </p:nvSpPr>
          <p:spPr>
            <a:xfrm>
              <a:off x="0" y="-38100"/>
              <a:ext cx="101700" cy="1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4"/>
          <p:cNvSpPr txBox="1"/>
          <p:nvPr>
            <p:ph type="title"/>
          </p:nvPr>
        </p:nvSpPr>
        <p:spPr>
          <a:xfrm>
            <a:off x="3818950" y="325650"/>
            <a:ext cx="9504600" cy="10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"/>
          <p:cNvSpPr txBox="1"/>
          <p:nvPr>
            <p:ph idx="1" type="subTitle"/>
          </p:nvPr>
        </p:nvSpPr>
        <p:spPr>
          <a:xfrm>
            <a:off x="5546200" y="1477200"/>
            <a:ext cx="60501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" name="Google Shape;248;p4"/>
          <p:cNvSpPr txBox="1"/>
          <p:nvPr>
            <p:ph idx="2" type="subTitle"/>
          </p:nvPr>
        </p:nvSpPr>
        <p:spPr>
          <a:xfrm>
            <a:off x="1622250" y="8309750"/>
            <a:ext cx="26142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" name="Google Shape;249;p4"/>
          <p:cNvSpPr txBox="1"/>
          <p:nvPr>
            <p:ph idx="3" type="body"/>
          </p:nvPr>
        </p:nvSpPr>
        <p:spPr>
          <a:xfrm>
            <a:off x="1545925" y="9703000"/>
            <a:ext cx="1851300" cy="2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0" name="Google Shape;250;p4"/>
          <p:cNvSpPr txBox="1"/>
          <p:nvPr>
            <p:ph idx="4" type="body"/>
          </p:nvPr>
        </p:nvSpPr>
        <p:spPr>
          <a:xfrm>
            <a:off x="4332125" y="9720975"/>
            <a:ext cx="1851300" cy="2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1" name="Google Shape;251;p4"/>
          <p:cNvSpPr txBox="1"/>
          <p:nvPr>
            <p:ph idx="5" type="subTitle"/>
          </p:nvPr>
        </p:nvSpPr>
        <p:spPr>
          <a:xfrm>
            <a:off x="5753238" y="8322363"/>
            <a:ext cx="26142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p4"/>
          <p:cNvSpPr txBox="1"/>
          <p:nvPr>
            <p:ph idx="6" type="subTitle"/>
          </p:nvPr>
        </p:nvSpPr>
        <p:spPr>
          <a:xfrm>
            <a:off x="9876888" y="8309738"/>
            <a:ext cx="26142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" name="Google Shape;253;p4"/>
          <p:cNvSpPr txBox="1"/>
          <p:nvPr>
            <p:ph idx="7" type="subTitle"/>
          </p:nvPr>
        </p:nvSpPr>
        <p:spPr>
          <a:xfrm>
            <a:off x="14000538" y="8309738"/>
            <a:ext cx="26142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" name="Google Shape;254;p4"/>
          <p:cNvSpPr txBox="1"/>
          <p:nvPr>
            <p:ph idx="8" type="body"/>
          </p:nvPr>
        </p:nvSpPr>
        <p:spPr>
          <a:xfrm>
            <a:off x="1415525" y="32600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5" name="Google Shape;255;p4"/>
          <p:cNvSpPr txBox="1"/>
          <p:nvPr>
            <p:ph idx="9" type="body"/>
          </p:nvPr>
        </p:nvSpPr>
        <p:spPr>
          <a:xfrm>
            <a:off x="1415525" y="43773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6" name="Google Shape;256;p4"/>
          <p:cNvSpPr txBox="1"/>
          <p:nvPr>
            <p:ph idx="13" type="body"/>
          </p:nvPr>
        </p:nvSpPr>
        <p:spPr>
          <a:xfrm>
            <a:off x="1415525" y="54946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7" name="Google Shape;257;p4"/>
          <p:cNvSpPr txBox="1"/>
          <p:nvPr>
            <p:ph idx="14" type="body"/>
          </p:nvPr>
        </p:nvSpPr>
        <p:spPr>
          <a:xfrm>
            <a:off x="1415525" y="6657913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8" name="Google Shape;258;p4"/>
          <p:cNvSpPr txBox="1"/>
          <p:nvPr>
            <p:ph idx="15" type="body"/>
          </p:nvPr>
        </p:nvSpPr>
        <p:spPr>
          <a:xfrm>
            <a:off x="5482863" y="32600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59" name="Google Shape;259;p4"/>
          <p:cNvSpPr txBox="1"/>
          <p:nvPr>
            <p:ph idx="16" type="body"/>
          </p:nvPr>
        </p:nvSpPr>
        <p:spPr>
          <a:xfrm>
            <a:off x="5482863" y="43773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0" name="Google Shape;260;p4"/>
          <p:cNvSpPr txBox="1"/>
          <p:nvPr>
            <p:ph idx="17" type="body"/>
          </p:nvPr>
        </p:nvSpPr>
        <p:spPr>
          <a:xfrm>
            <a:off x="5482863" y="54946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1" name="Google Shape;261;p4"/>
          <p:cNvSpPr txBox="1"/>
          <p:nvPr>
            <p:ph idx="18" type="body"/>
          </p:nvPr>
        </p:nvSpPr>
        <p:spPr>
          <a:xfrm>
            <a:off x="5482863" y="6657913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2" name="Google Shape;262;p4"/>
          <p:cNvSpPr txBox="1"/>
          <p:nvPr>
            <p:ph idx="19" type="body"/>
          </p:nvPr>
        </p:nvSpPr>
        <p:spPr>
          <a:xfrm>
            <a:off x="9662350" y="32600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3" name="Google Shape;263;p4"/>
          <p:cNvSpPr txBox="1"/>
          <p:nvPr>
            <p:ph idx="20" type="body"/>
          </p:nvPr>
        </p:nvSpPr>
        <p:spPr>
          <a:xfrm>
            <a:off x="9662350" y="43773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4" name="Google Shape;264;p4"/>
          <p:cNvSpPr txBox="1"/>
          <p:nvPr>
            <p:ph idx="21" type="body"/>
          </p:nvPr>
        </p:nvSpPr>
        <p:spPr>
          <a:xfrm>
            <a:off x="9662350" y="54946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5" name="Google Shape;265;p4"/>
          <p:cNvSpPr txBox="1"/>
          <p:nvPr>
            <p:ph idx="22" type="body"/>
          </p:nvPr>
        </p:nvSpPr>
        <p:spPr>
          <a:xfrm>
            <a:off x="9662350" y="6657913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6" name="Google Shape;266;p4"/>
          <p:cNvSpPr txBox="1"/>
          <p:nvPr>
            <p:ph idx="23" type="body"/>
          </p:nvPr>
        </p:nvSpPr>
        <p:spPr>
          <a:xfrm>
            <a:off x="13670000" y="32600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7" name="Google Shape;267;p4"/>
          <p:cNvSpPr txBox="1"/>
          <p:nvPr>
            <p:ph idx="24" type="body"/>
          </p:nvPr>
        </p:nvSpPr>
        <p:spPr>
          <a:xfrm>
            <a:off x="13670000" y="43773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8" name="Google Shape;268;p4"/>
          <p:cNvSpPr txBox="1"/>
          <p:nvPr>
            <p:ph idx="25" type="body"/>
          </p:nvPr>
        </p:nvSpPr>
        <p:spPr>
          <a:xfrm>
            <a:off x="13670000" y="5494638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69" name="Google Shape;269;p4"/>
          <p:cNvSpPr txBox="1"/>
          <p:nvPr>
            <p:ph idx="26" type="body"/>
          </p:nvPr>
        </p:nvSpPr>
        <p:spPr>
          <a:xfrm>
            <a:off x="13670000" y="6657913"/>
            <a:ext cx="2614200" cy="7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Montserrat"/>
              <a:buChar char="•"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3" name="Google Shape;27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5" name="Google Shape;28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1" name="Google Shape;291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2" name="Google Shape;29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8" name="Google Shape;298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9" name="Google Shape;299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0" name="Google Shape;300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1" name="Google Shape;30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SemiBold"/>
              <a:buNone/>
              <a:defRPr i="0" sz="50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Char char="•"/>
              <a:defRPr i="0" sz="30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2385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–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385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–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2385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»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37.png"/><Relationship Id="rId41" Type="http://schemas.openxmlformats.org/officeDocument/2006/relationships/image" Target="../media/image49.png"/><Relationship Id="rId22" Type="http://schemas.openxmlformats.org/officeDocument/2006/relationships/image" Target="../media/image30.png"/><Relationship Id="rId21" Type="http://schemas.openxmlformats.org/officeDocument/2006/relationships/image" Target="../media/image19.png"/><Relationship Id="rId24" Type="http://schemas.openxmlformats.org/officeDocument/2006/relationships/image" Target="../media/image38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26" Type="http://schemas.openxmlformats.org/officeDocument/2006/relationships/image" Target="../media/image41.png"/><Relationship Id="rId25" Type="http://schemas.openxmlformats.org/officeDocument/2006/relationships/image" Target="../media/image31.png"/><Relationship Id="rId28" Type="http://schemas.openxmlformats.org/officeDocument/2006/relationships/image" Target="../media/image33.png"/><Relationship Id="rId27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26.png"/><Relationship Id="rId29" Type="http://schemas.openxmlformats.org/officeDocument/2006/relationships/image" Target="../media/image43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Relationship Id="rId31" Type="http://schemas.openxmlformats.org/officeDocument/2006/relationships/image" Target="../media/image35.png"/><Relationship Id="rId30" Type="http://schemas.openxmlformats.org/officeDocument/2006/relationships/image" Target="../media/image34.png"/><Relationship Id="rId11" Type="http://schemas.openxmlformats.org/officeDocument/2006/relationships/image" Target="../media/image25.png"/><Relationship Id="rId33" Type="http://schemas.openxmlformats.org/officeDocument/2006/relationships/image" Target="../media/image36.png"/><Relationship Id="rId10" Type="http://schemas.openxmlformats.org/officeDocument/2006/relationships/image" Target="../media/image13.png"/><Relationship Id="rId32" Type="http://schemas.openxmlformats.org/officeDocument/2006/relationships/image" Target="../media/image40.png"/><Relationship Id="rId13" Type="http://schemas.openxmlformats.org/officeDocument/2006/relationships/image" Target="../media/image12.png"/><Relationship Id="rId35" Type="http://schemas.openxmlformats.org/officeDocument/2006/relationships/image" Target="../media/image50.png"/><Relationship Id="rId12" Type="http://schemas.openxmlformats.org/officeDocument/2006/relationships/image" Target="../media/image20.png"/><Relationship Id="rId34" Type="http://schemas.openxmlformats.org/officeDocument/2006/relationships/image" Target="../media/image27.png"/><Relationship Id="rId15" Type="http://schemas.openxmlformats.org/officeDocument/2006/relationships/image" Target="../media/image11.png"/><Relationship Id="rId37" Type="http://schemas.openxmlformats.org/officeDocument/2006/relationships/image" Target="../media/image44.png"/><Relationship Id="rId14" Type="http://schemas.openxmlformats.org/officeDocument/2006/relationships/image" Target="../media/image28.png"/><Relationship Id="rId36" Type="http://schemas.openxmlformats.org/officeDocument/2006/relationships/image" Target="../media/image39.png"/><Relationship Id="rId17" Type="http://schemas.openxmlformats.org/officeDocument/2006/relationships/image" Target="../media/image23.png"/><Relationship Id="rId39" Type="http://schemas.openxmlformats.org/officeDocument/2006/relationships/image" Target="../media/image42.png"/><Relationship Id="rId16" Type="http://schemas.openxmlformats.org/officeDocument/2006/relationships/image" Target="../media/image24.png"/><Relationship Id="rId38" Type="http://schemas.openxmlformats.org/officeDocument/2006/relationships/image" Target="../media/image45.png"/><Relationship Id="rId19" Type="http://schemas.openxmlformats.org/officeDocument/2006/relationships/image" Target="../media/image48.png"/><Relationship Id="rId1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15"/>
          <p:cNvGrpSpPr/>
          <p:nvPr/>
        </p:nvGrpSpPr>
        <p:grpSpPr>
          <a:xfrm>
            <a:off x="9244782" y="7997196"/>
            <a:ext cx="3837686" cy="1026557"/>
            <a:chOff x="0" y="-38100"/>
            <a:chExt cx="2345774" cy="627480"/>
          </a:xfrm>
        </p:grpSpPr>
        <p:sp>
          <p:nvSpPr>
            <p:cNvPr id="340" name="Google Shape;340;p15"/>
            <p:cNvSpPr/>
            <p:nvPr/>
          </p:nvSpPr>
          <p:spPr>
            <a:xfrm>
              <a:off x="0" y="0"/>
              <a:ext cx="2345774" cy="589380"/>
            </a:xfrm>
            <a:custGeom>
              <a:rect b="b" l="l" r="r" t="t"/>
              <a:pathLst>
                <a:path extrusionOk="0" h="589380" w="2345774">
                  <a:moveTo>
                    <a:pt x="0" y="0"/>
                  </a:moveTo>
                  <a:lnTo>
                    <a:pt x="2142574" y="0"/>
                  </a:lnTo>
                  <a:lnTo>
                    <a:pt x="2345774" y="294690"/>
                  </a:lnTo>
                  <a:lnTo>
                    <a:pt x="2142574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341" name="Google Shape;341;p15"/>
            <p:cNvSpPr txBox="1"/>
            <p:nvPr/>
          </p:nvSpPr>
          <p:spPr>
            <a:xfrm>
              <a:off x="177800" y="-38100"/>
              <a:ext cx="2091774" cy="6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5"/>
          <p:cNvGrpSpPr/>
          <p:nvPr/>
        </p:nvGrpSpPr>
        <p:grpSpPr>
          <a:xfrm>
            <a:off x="13323552" y="7997196"/>
            <a:ext cx="3935764" cy="1026557"/>
            <a:chOff x="0" y="-38100"/>
            <a:chExt cx="2405724" cy="627480"/>
          </a:xfrm>
        </p:grpSpPr>
        <p:sp>
          <p:nvSpPr>
            <p:cNvPr id="343" name="Google Shape;343;p15"/>
            <p:cNvSpPr/>
            <p:nvPr/>
          </p:nvSpPr>
          <p:spPr>
            <a:xfrm>
              <a:off x="0" y="0"/>
              <a:ext cx="2405724" cy="589380"/>
            </a:xfrm>
            <a:custGeom>
              <a:rect b="b" l="l" r="r" t="t"/>
              <a:pathLst>
                <a:path extrusionOk="0" h="589380" w="2405724">
                  <a:moveTo>
                    <a:pt x="0" y="0"/>
                  </a:moveTo>
                  <a:lnTo>
                    <a:pt x="2202524" y="0"/>
                  </a:lnTo>
                  <a:lnTo>
                    <a:pt x="2405724" y="294690"/>
                  </a:lnTo>
                  <a:lnTo>
                    <a:pt x="2202524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44" name="Google Shape;344;p15"/>
            <p:cNvSpPr txBox="1"/>
            <p:nvPr/>
          </p:nvSpPr>
          <p:spPr>
            <a:xfrm>
              <a:off x="177800" y="-38100"/>
              <a:ext cx="2151724" cy="6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5"/>
          <p:cNvGrpSpPr/>
          <p:nvPr/>
        </p:nvGrpSpPr>
        <p:grpSpPr>
          <a:xfrm>
            <a:off x="9180290" y="4009885"/>
            <a:ext cx="3761470" cy="1183345"/>
            <a:chOff x="0" y="-38100"/>
            <a:chExt cx="990675" cy="311663"/>
          </a:xfrm>
        </p:grpSpPr>
        <p:sp>
          <p:nvSpPr>
            <p:cNvPr id="346" name="Google Shape;346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347" name="Google Shape;347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5"/>
          <p:cNvGrpSpPr/>
          <p:nvPr/>
        </p:nvGrpSpPr>
        <p:grpSpPr>
          <a:xfrm>
            <a:off x="13244377" y="4019410"/>
            <a:ext cx="3761470" cy="1183345"/>
            <a:chOff x="0" y="-38100"/>
            <a:chExt cx="990675" cy="311663"/>
          </a:xfrm>
        </p:grpSpPr>
        <p:sp>
          <p:nvSpPr>
            <p:cNvPr id="349" name="Google Shape;34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350" name="Google Shape;35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5"/>
          <p:cNvGrpSpPr/>
          <p:nvPr/>
        </p:nvGrpSpPr>
        <p:grpSpPr>
          <a:xfrm>
            <a:off x="13244377" y="5150244"/>
            <a:ext cx="3761470" cy="1183345"/>
            <a:chOff x="0" y="-38100"/>
            <a:chExt cx="990675" cy="311663"/>
          </a:xfrm>
        </p:grpSpPr>
        <p:sp>
          <p:nvSpPr>
            <p:cNvPr id="352" name="Google Shape;352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49E7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3" name="Google Shape;353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5"/>
          <p:cNvGrpSpPr/>
          <p:nvPr/>
        </p:nvGrpSpPr>
        <p:grpSpPr>
          <a:xfrm>
            <a:off x="13244377" y="6281078"/>
            <a:ext cx="3761470" cy="1183345"/>
            <a:chOff x="0" y="-38100"/>
            <a:chExt cx="990675" cy="311663"/>
          </a:xfrm>
        </p:grpSpPr>
        <p:sp>
          <p:nvSpPr>
            <p:cNvPr id="355" name="Google Shape;355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356" name="Google Shape;356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7" name="Google Shape;357;p15"/>
          <p:cNvCxnSpPr/>
          <p:nvPr/>
        </p:nvCxnSpPr>
        <p:spPr>
          <a:xfrm>
            <a:off x="4923520" y="3020612"/>
            <a:ext cx="0" cy="4732564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58" name="Google Shape;358;p15"/>
          <p:cNvGrpSpPr/>
          <p:nvPr/>
        </p:nvGrpSpPr>
        <p:grpSpPr>
          <a:xfrm>
            <a:off x="9180290" y="2875951"/>
            <a:ext cx="3761470" cy="1183345"/>
            <a:chOff x="0" y="-38100"/>
            <a:chExt cx="990675" cy="311663"/>
          </a:xfrm>
        </p:grpSpPr>
        <p:sp>
          <p:nvSpPr>
            <p:cNvPr id="359" name="Google Shape;35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360" name="Google Shape;36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1" name="Google Shape;361;p15"/>
          <p:cNvCxnSpPr/>
          <p:nvPr/>
        </p:nvCxnSpPr>
        <p:spPr>
          <a:xfrm>
            <a:off x="9018365" y="3020612"/>
            <a:ext cx="0" cy="4732564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2" name="Google Shape;362;p15"/>
          <p:cNvCxnSpPr/>
          <p:nvPr/>
        </p:nvCxnSpPr>
        <p:spPr>
          <a:xfrm>
            <a:off x="13082452" y="3020612"/>
            <a:ext cx="0" cy="4732564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63" name="Google Shape;363;p15"/>
          <p:cNvGrpSpPr/>
          <p:nvPr/>
        </p:nvGrpSpPr>
        <p:grpSpPr>
          <a:xfrm>
            <a:off x="12428315" y="3110262"/>
            <a:ext cx="339434" cy="339434"/>
            <a:chOff x="0" y="0"/>
            <a:chExt cx="812800" cy="812800"/>
          </a:xfrm>
        </p:grpSpPr>
        <p:sp>
          <p:nvSpPr>
            <p:cNvPr id="364" name="Google Shape;36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5"/>
          <p:cNvGrpSpPr/>
          <p:nvPr/>
        </p:nvGrpSpPr>
        <p:grpSpPr>
          <a:xfrm>
            <a:off x="12428315" y="4242950"/>
            <a:ext cx="339434" cy="339434"/>
            <a:chOff x="0" y="0"/>
            <a:chExt cx="812800" cy="812800"/>
          </a:xfrm>
        </p:grpSpPr>
        <p:sp>
          <p:nvSpPr>
            <p:cNvPr id="367" name="Google Shape;36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5"/>
          <p:cNvGrpSpPr/>
          <p:nvPr/>
        </p:nvGrpSpPr>
        <p:grpSpPr>
          <a:xfrm>
            <a:off x="16492402" y="4242950"/>
            <a:ext cx="339434" cy="339434"/>
            <a:chOff x="0" y="0"/>
            <a:chExt cx="812800" cy="812800"/>
          </a:xfrm>
        </p:grpSpPr>
        <p:sp>
          <p:nvSpPr>
            <p:cNvPr id="370" name="Google Shape;37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5"/>
          <p:cNvGrpSpPr/>
          <p:nvPr/>
        </p:nvGrpSpPr>
        <p:grpSpPr>
          <a:xfrm>
            <a:off x="16492402" y="5374205"/>
            <a:ext cx="339434" cy="339434"/>
            <a:chOff x="0" y="0"/>
            <a:chExt cx="812800" cy="812800"/>
          </a:xfrm>
        </p:grpSpPr>
        <p:sp>
          <p:nvSpPr>
            <p:cNvPr id="373" name="Google Shape;37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5"/>
          <p:cNvGrpSpPr/>
          <p:nvPr/>
        </p:nvGrpSpPr>
        <p:grpSpPr>
          <a:xfrm>
            <a:off x="16492402" y="6505461"/>
            <a:ext cx="339434" cy="339434"/>
            <a:chOff x="0" y="0"/>
            <a:chExt cx="812800" cy="812800"/>
          </a:xfrm>
        </p:grpSpPr>
        <p:sp>
          <p:nvSpPr>
            <p:cNvPr id="376" name="Google Shape;37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5"/>
          <p:cNvSpPr/>
          <p:nvPr/>
        </p:nvSpPr>
        <p:spPr>
          <a:xfrm>
            <a:off x="12428315" y="423466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5"/>
          <p:cNvSpPr/>
          <p:nvPr/>
        </p:nvSpPr>
        <p:spPr>
          <a:xfrm>
            <a:off x="12420030" y="3101977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4"/>
                </a:lnTo>
                <a:lnTo>
                  <a:pt x="0" y="356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5"/>
          <p:cNvSpPr/>
          <p:nvPr/>
        </p:nvSpPr>
        <p:spPr>
          <a:xfrm>
            <a:off x="16492402" y="423466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5"/>
          <p:cNvSpPr/>
          <p:nvPr/>
        </p:nvSpPr>
        <p:spPr>
          <a:xfrm>
            <a:off x="16484117" y="6505039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2" name="Google Shape;382;p15"/>
          <p:cNvGrpSpPr/>
          <p:nvPr/>
        </p:nvGrpSpPr>
        <p:grpSpPr>
          <a:xfrm>
            <a:off x="5094970" y="7997196"/>
            <a:ext cx="3923411" cy="1026557"/>
            <a:chOff x="0" y="-38100"/>
            <a:chExt cx="2398173" cy="627480"/>
          </a:xfrm>
        </p:grpSpPr>
        <p:sp>
          <p:nvSpPr>
            <p:cNvPr id="383" name="Google Shape;383;p15"/>
            <p:cNvSpPr/>
            <p:nvPr/>
          </p:nvSpPr>
          <p:spPr>
            <a:xfrm>
              <a:off x="0" y="0"/>
              <a:ext cx="2398173" cy="589380"/>
            </a:xfrm>
            <a:custGeom>
              <a:rect b="b" l="l" r="r" t="t"/>
              <a:pathLst>
                <a:path extrusionOk="0" h="589380" w="2398173">
                  <a:moveTo>
                    <a:pt x="0" y="0"/>
                  </a:moveTo>
                  <a:lnTo>
                    <a:pt x="2194973" y="0"/>
                  </a:lnTo>
                  <a:lnTo>
                    <a:pt x="2398173" y="294690"/>
                  </a:lnTo>
                  <a:lnTo>
                    <a:pt x="2194973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384" name="Google Shape;384;p15"/>
            <p:cNvSpPr txBox="1"/>
            <p:nvPr/>
          </p:nvSpPr>
          <p:spPr>
            <a:xfrm>
              <a:off x="177800" y="-38100"/>
              <a:ext cx="2144173" cy="6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5"/>
          <p:cNvGrpSpPr/>
          <p:nvPr/>
        </p:nvGrpSpPr>
        <p:grpSpPr>
          <a:xfrm>
            <a:off x="5094970" y="4009885"/>
            <a:ext cx="3761470" cy="1183345"/>
            <a:chOff x="0" y="-38100"/>
            <a:chExt cx="990675" cy="311663"/>
          </a:xfrm>
        </p:grpSpPr>
        <p:sp>
          <p:nvSpPr>
            <p:cNvPr id="386" name="Google Shape;386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387" name="Google Shape;387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5"/>
          <p:cNvGrpSpPr/>
          <p:nvPr/>
        </p:nvGrpSpPr>
        <p:grpSpPr>
          <a:xfrm>
            <a:off x="5094970" y="5140719"/>
            <a:ext cx="3761470" cy="1183345"/>
            <a:chOff x="0" y="-38100"/>
            <a:chExt cx="990675" cy="311663"/>
          </a:xfrm>
        </p:grpSpPr>
        <p:sp>
          <p:nvSpPr>
            <p:cNvPr id="389" name="Google Shape;38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A29EA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0" name="Google Shape;39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5"/>
          <p:cNvGrpSpPr/>
          <p:nvPr/>
        </p:nvGrpSpPr>
        <p:grpSpPr>
          <a:xfrm>
            <a:off x="5094970" y="6271553"/>
            <a:ext cx="3761470" cy="1183345"/>
            <a:chOff x="0" y="-38100"/>
            <a:chExt cx="990675" cy="311663"/>
          </a:xfrm>
        </p:grpSpPr>
        <p:sp>
          <p:nvSpPr>
            <p:cNvPr id="392" name="Google Shape;392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393" name="Google Shape;393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5"/>
          <p:cNvGrpSpPr/>
          <p:nvPr/>
        </p:nvGrpSpPr>
        <p:grpSpPr>
          <a:xfrm>
            <a:off x="5094970" y="2875951"/>
            <a:ext cx="3761470" cy="1183345"/>
            <a:chOff x="0" y="-38100"/>
            <a:chExt cx="990675" cy="311663"/>
          </a:xfrm>
        </p:grpSpPr>
        <p:sp>
          <p:nvSpPr>
            <p:cNvPr id="395" name="Google Shape;395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396" name="Google Shape;396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5"/>
          <p:cNvGrpSpPr/>
          <p:nvPr/>
        </p:nvGrpSpPr>
        <p:grpSpPr>
          <a:xfrm>
            <a:off x="8308872" y="3110262"/>
            <a:ext cx="339434" cy="339434"/>
            <a:chOff x="0" y="0"/>
            <a:chExt cx="812800" cy="812800"/>
          </a:xfrm>
        </p:grpSpPr>
        <p:sp>
          <p:nvSpPr>
            <p:cNvPr id="398" name="Google Shape;3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8308872" y="4242950"/>
            <a:ext cx="339434" cy="339434"/>
            <a:chOff x="0" y="0"/>
            <a:chExt cx="812800" cy="812800"/>
          </a:xfrm>
        </p:grpSpPr>
        <p:sp>
          <p:nvSpPr>
            <p:cNvPr id="401" name="Google Shape;40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5"/>
          <p:cNvGrpSpPr/>
          <p:nvPr/>
        </p:nvGrpSpPr>
        <p:grpSpPr>
          <a:xfrm>
            <a:off x="8308872" y="5374205"/>
            <a:ext cx="339434" cy="339434"/>
            <a:chOff x="0" y="0"/>
            <a:chExt cx="812800" cy="812800"/>
          </a:xfrm>
        </p:grpSpPr>
        <p:sp>
          <p:nvSpPr>
            <p:cNvPr id="404" name="Google Shape;40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15"/>
          <p:cNvGrpSpPr/>
          <p:nvPr/>
        </p:nvGrpSpPr>
        <p:grpSpPr>
          <a:xfrm>
            <a:off x="8308872" y="6505461"/>
            <a:ext cx="339434" cy="339434"/>
            <a:chOff x="0" y="0"/>
            <a:chExt cx="812800" cy="812800"/>
          </a:xfrm>
        </p:grpSpPr>
        <p:sp>
          <p:nvSpPr>
            <p:cNvPr id="407" name="Google Shape;40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5"/>
          <p:cNvSpPr/>
          <p:nvPr/>
        </p:nvSpPr>
        <p:spPr>
          <a:xfrm>
            <a:off x="8292302" y="3093691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8292302" y="4226379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5"/>
          <p:cNvSpPr/>
          <p:nvPr/>
        </p:nvSpPr>
        <p:spPr>
          <a:xfrm>
            <a:off x="8292302" y="6488890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2" name="Google Shape;412;p15"/>
          <p:cNvGrpSpPr/>
          <p:nvPr/>
        </p:nvGrpSpPr>
        <p:grpSpPr>
          <a:xfrm>
            <a:off x="990600" y="7997196"/>
            <a:ext cx="3885312" cy="1026557"/>
            <a:chOff x="0" y="-38100"/>
            <a:chExt cx="2374885" cy="627480"/>
          </a:xfrm>
        </p:grpSpPr>
        <p:sp>
          <p:nvSpPr>
            <p:cNvPr id="413" name="Google Shape;413;p15"/>
            <p:cNvSpPr/>
            <p:nvPr/>
          </p:nvSpPr>
          <p:spPr>
            <a:xfrm>
              <a:off x="0" y="0"/>
              <a:ext cx="2374885" cy="589380"/>
            </a:xfrm>
            <a:custGeom>
              <a:rect b="b" l="l" r="r" t="t"/>
              <a:pathLst>
                <a:path extrusionOk="0" h="589380" w="2374885">
                  <a:moveTo>
                    <a:pt x="0" y="0"/>
                  </a:moveTo>
                  <a:lnTo>
                    <a:pt x="2171685" y="0"/>
                  </a:lnTo>
                  <a:lnTo>
                    <a:pt x="2374885" y="294690"/>
                  </a:lnTo>
                  <a:lnTo>
                    <a:pt x="2171685" y="589380"/>
                  </a:lnTo>
                  <a:lnTo>
                    <a:pt x="0" y="589380"/>
                  </a:lnTo>
                  <a:lnTo>
                    <a:pt x="203200" y="294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</p:sp>
        <p:sp>
          <p:nvSpPr>
            <p:cNvPr id="414" name="Google Shape;414;p15"/>
            <p:cNvSpPr txBox="1"/>
            <p:nvPr/>
          </p:nvSpPr>
          <p:spPr>
            <a:xfrm>
              <a:off x="177800" y="-38100"/>
              <a:ext cx="2120885" cy="6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15"/>
          <p:cNvGrpSpPr/>
          <p:nvPr/>
        </p:nvGrpSpPr>
        <p:grpSpPr>
          <a:xfrm>
            <a:off x="971550" y="4009885"/>
            <a:ext cx="3761470" cy="1183345"/>
            <a:chOff x="0" y="-38100"/>
            <a:chExt cx="990675" cy="311663"/>
          </a:xfrm>
        </p:grpSpPr>
        <p:sp>
          <p:nvSpPr>
            <p:cNvPr id="416" name="Google Shape;416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417" name="Google Shape;417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5"/>
          <p:cNvGrpSpPr/>
          <p:nvPr/>
        </p:nvGrpSpPr>
        <p:grpSpPr>
          <a:xfrm>
            <a:off x="971550" y="5150244"/>
            <a:ext cx="3761470" cy="1183345"/>
            <a:chOff x="0" y="-38100"/>
            <a:chExt cx="990675" cy="311663"/>
          </a:xfrm>
        </p:grpSpPr>
        <p:sp>
          <p:nvSpPr>
            <p:cNvPr id="419" name="Google Shape;41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6FA5E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0" name="Google Shape;42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15"/>
          <p:cNvGrpSpPr/>
          <p:nvPr/>
        </p:nvGrpSpPr>
        <p:grpSpPr>
          <a:xfrm>
            <a:off x="4222136" y="4233425"/>
            <a:ext cx="339434" cy="339434"/>
            <a:chOff x="0" y="0"/>
            <a:chExt cx="812800" cy="812800"/>
          </a:xfrm>
        </p:grpSpPr>
        <p:sp>
          <p:nvSpPr>
            <p:cNvPr id="422" name="Google Shape;42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5"/>
          <p:cNvGrpSpPr/>
          <p:nvPr/>
        </p:nvGrpSpPr>
        <p:grpSpPr>
          <a:xfrm>
            <a:off x="4222136" y="5364680"/>
            <a:ext cx="339434" cy="339434"/>
            <a:chOff x="0" y="0"/>
            <a:chExt cx="812800" cy="812800"/>
          </a:xfrm>
        </p:grpSpPr>
        <p:sp>
          <p:nvSpPr>
            <p:cNvPr id="425" name="Google Shape;42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15"/>
          <p:cNvSpPr/>
          <p:nvPr/>
        </p:nvSpPr>
        <p:spPr>
          <a:xfrm>
            <a:off x="4213850" y="4216854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8" name="Google Shape;428;p15"/>
          <p:cNvGrpSpPr/>
          <p:nvPr/>
        </p:nvGrpSpPr>
        <p:grpSpPr>
          <a:xfrm>
            <a:off x="994271" y="2866426"/>
            <a:ext cx="3761470" cy="1183345"/>
            <a:chOff x="0" y="-38100"/>
            <a:chExt cx="990675" cy="311663"/>
          </a:xfrm>
        </p:grpSpPr>
        <p:sp>
          <p:nvSpPr>
            <p:cNvPr id="429" name="Google Shape;42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430" name="Google Shape;43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5"/>
          <p:cNvGrpSpPr/>
          <p:nvPr/>
        </p:nvGrpSpPr>
        <p:grpSpPr>
          <a:xfrm>
            <a:off x="4244857" y="3089966"/>
            <a:ext cx="339434" cy="339434"/>
            <a:chOff x="0" y="0"/>
            <a:chExt cx="812800" cy="812800"/>
          </a:xfrm>
        </p:grpSpPr>
        <p:sp>
          <p:nvSpPr>
            <p:cNvPr id="432" name="Google Shape;43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15"/>
          <p:cNvSpPr/>
          <p:nvPr/>
        </p:nvSpPr>
        <p:spPr>
          <a:xfrm>
            <a:off x="4236571" y="3073395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5"/>
                </a:lnTo>
                <a:lnTo>
                  <a:pt x="0" y="35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5" name="Google Shape;435;p15"/>
          <p:cNvGrpSpPr/>
          <p:nvPr/>
        </p:nvGrpSpPr>
        <p:grpSpPr>
          <a:xfrm>
            <a:off x="971550" y="6293703"/>
            <a:ext cx="3761470" cy="1183345"/>
            <a:chOff x="0" y="-38100"/>
            <a:chExt cx="990675" cy="311663"/>
          </a:xfrm>
        </p:grpSpPr>
        <p:sp>
          <p:nvSpPr>
            <p:cNvPr id="436" name="Google Shape;436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6FA5ED"/>
            </a:solidFill>
            <a:ln cap="sq" cmpd="sng" w="19050">
              <a:solidFill>
                <a:srgbClr val="508BD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15"/>
          <p:cNvGrpSpPr/>
          <p:nvPr/>
        </p:nvGrpSpPr>
        <p:grpSpPr>
          <a:xfrm>
            <a:off x="4241186" y="6517243"/>
            <a:ext cx="339434" cy="339434"/>
            <a:chOff x="0" y="0"/>
            <a:chExt cx="812800" cy="812800"/>
          </a:xfrm>
        </p:grpSpPr>
        <p:sp>
          <p:nvSpPr>
            <p:cNvPr id="439" name="Google Shape;43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15"/>
          <p:cNvSpPr/>
          <p:nvPr/>
        </p:nvSpPr>
        <p:spPr>
          <a:xfrm>
            <a:off x="4232900" y="6500673"/>
            <a:ext cx="356005" cy="356005"/>
          </a:xfrm>
          <a:custGeom>
            <a:rect b="b" l="l" r="r" t="t"/>
            <a:pathLst>
              <a:path extrusionOk="0" h="356005" w="356005">
                <a:moveTo>
                  <a:pt x="0" y="0"/>
                </a:moveTo>
                <a:lnTo>
                  <a:pt x="356005" y="0"/>
                </a:lnTo>
                <a:lnTo>
                  <a:pt x="356005" y="356004"/>
                </a:lnTo>
                <a:lnTo>
                  <a:pt x="0" y="356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2" name="Google Shape;442;p15"/>
          <p:cNvGrpSpPr/>
          <p:nvPr/>
        </p:nvGrpSpPr>
        <p:grpSpPr>
          <a:xfrm>
            <a:off x="9180290" y="6303228"/>
            <a:ext cx="3761470" cy="1183345"/>
            <a:chOff x="0" y="-38100"/>
            <a:chExt cx="990675" cy="311663"/>
          </a:xfrm>
        </p:grpSpPr>
        <p:sp>
          <p:nvSpPr>
            <p:cNvPr id="443" name="Google Shape;443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6CF8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4" name="Google Shape;444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9180290" y="5169294"/>
            <a:ext cx="3761470" cy="1183345"/>
            <a:chOff x="0" y="-38100"/>
            <a:chExt cx="990675" cy="311663"/>
          </a:xfrm>
        </p:grpSpPr>
        <p:sp>
          <p:nvSpPr>
            <p:cNvPr id="446" name="Google Shape;446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6CF8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7" name="Google Shape;447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13263427" y="2875951"/>
            <a:ext cx="3761470" cy="1183345"/>
            <a:chOff x="0" y="-38100"/>
            <a:chExt cx="990675" cy="311663"/>
          </a:xfrm>
        </p:grpSpPr>
        <p:sp>
          <p:nvSpPr>
            <p:cNvPr id="449" name="Google Shape;449;p15"/>
            <p:cNvSpPr/>
            <p:nvPr/>
          </p:nvSpPr>
          <p:spPr>
            <a:xfrm>
              <a:off x="0" y="0"/>
              <a:ext cx="990675" cy="273563"/>
            </a:xfrm>
            <a:custGeom>
              <a:rect b="b" l="l" r="r" t="t"/>
              <a:pathLst>
                <a:path extrusionOk="0" h="273563" w="990675">
                  <a:moveTo>
                    <a:pt x="0" y="0"/>
                  </a:moveTo>
                  <a:lnTo>
                    <a:pt x="990675" y="0"/>
                  </a:lnTo>
                  <a:lnTo>
                    <a:pt x="990675" y="273563"/>
                  </a:lnTo>
                  <a:lnTo>
                    <a:pt x="0" y="273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49E7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0" name="Google Shape;450;p15"/>
            <p:cNvSpPr txBox="1"/>
            <p:nvPr/>
          </p:nvSpPr>
          <p:spPr>
            <a:xfrm>
              <a:off x="0" y="-38100"/>
              <a:ext cx="990675" cy="31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>
            <a:off x="16482877" y="3110262"/>
            <a:ext cx="339434" cy="339434"/>
            <a:chOff x="0" y="0"/>
            <a:chExt cx="812800" cy="812800"/>
          </a:xfrm>
        </p:grpSpPr>
        <p:sp>
          <p:nvSpPr>
            <p:cNvPr id="452" name="Google Shape;45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12420030" y="5374205"/>
            <a:ext cx="339434" cy="339434"/>
            <a:chOff x="0" y="0"/>
            <a:chExt cx="812800" cy="812800"/>
          </a:xfrm>
        </p:grpSpPr>
        <p:sp>
          <p:nvSpPr>
            <p:cNvPr id="455" name="Google Shape;4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>
            <a:off x="12436600" y="6513325"/>
            <a:ext cx="339434" cy="339434"/>
            <a:chOff x="0" y="0"/>
            <a:chExt cx="812800" cy="812800"/>
          </a:xfrm>
        </p:grpSpPr>
        <p:sp>
          <p:nvSpPr>
            <p:cNvPr id="458" name="Google Shape;4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5"/>
          <p:cNvSpPr txBox="1"/>
          <p:nvPr/>
        </p:nvSpPr>
        <p:spPr>
          <a:xfrm>
            <a:off x="3323274" y="537700"/>
            <a:ext cx="11390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QUARTERLY MILESTONES</a:t>
            </a:r>
            <a:endParaRPr/>
          </a:p>
        </p:txBody>
      </p:sp>
      <p:sp>
        <p:nvSpPr>
          <p:cNvPr id="461" name="Google Shape;461;p15"/>
          <p:cNvSpPr txBox="1"/>
          <p:nvPr/>
        </p:nvSpPr>
        <p:spPr>
          <a:xfrm>
            <a:off x="9674760" y="8253300"/>
            <a:ext cx="286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3RD QUARTER</a:t>
            </a:r>
            <a:endParaRPr/>
          </a:p>
        </p:txBody>
      </p:sp>
      <p:sp>
        <p:nvSpPr>
          <p:cNvPr id="462" name="Google Shape;462;p15"/>
          <p:cNvSpPr txBox="1"/>
          <p:nvPr/>
        </p:nvSpPr>
        <p:spPr>
          <a:xfrm>
            <a:off x="13844095" y="8253300"/>
            <a:ext cx="28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4TH QUARTER</a:t>
            </a:r>
            <a:endParaRPr/>
          </a:p>
        </p:txBody>
      </p:sp>
      <p:sp>
        <p:nvSpPr>
          <p:cNvPr id="463" name="Google Shape;463;p15"/>
          <p:cNvSpPr txBox="1"/>
          <p:nvPr/>
        </p:nvSpPr>
        <p:spPr>
          <a:xfrm>
            <a:off x="6183347" y="1479600"/>
            <a:ext cx="56700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81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infographics</a:t>
            </a:r>
            <a:endParaRPr/>
          </a:p>
        </p:txBody>
      </p:sp>
      <p:sp>
        <p:nvSpPr>
          <p:cNvPr id="464" name="Google Shape;464;p15"/>
          <p:cNvSpPr txBox="1"/>
          <p:nvPr/>
        </p:nvSpPr>
        <p:spPr>
          <a:xfrm>
            <a:off x="5641788" y="8253300"/>
            <a:ext cx="300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2ND QUARTER</a:t>
            </a:r>
            <a:endParaRPr/>
          </a:p>
        </p:txBody>
      </p:sp>
      <p:sp>
        <p:nvSpPr>
          <p:cNvPr id="465" name="Google Shape;465;p15"/>
          <p:cNvSpPr txBox="1"/>
          <p:nvPr/>
        </p:nvSpPr>
        <p:spPr>
          <a:xfrm>
            <a:off x="1425658" y="8253300"/>
            <a:ext cx="28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1ST QUARTER</a:t>
            </a:r>
            <a:endParaRPr/>
          </a:p>
        </p:txBody>
      </p:sp>
      <p:sp>
        <p:nvSpPr>
          <p:cNvPr id="466" name="Google Shape;466;p15"/>
          <p:cNvSpPr txBox="1"/>
          <p:nvPr/>
        </p:nvSpPr>
        <p:spPr>
          <a:xfrm>
            <a:off x="1068132" y="3118588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67" name="Google Shape;467;p15"/>
          <p:cNvSpPr txBox="1"/>
          <p:nvPr/>
        </p:nvSpPr>
        <p:spPr>
          <a:xfrm>
            <a:off x="5237845" y="4259249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68" name="Google Shape;468;p15"/>
          <p:cNvSpPr txBox="1"/>
          <p:nvPr/>
        </p:nvSpPr>
        <p:spPr>
          <a:xfrm>
            <a:off x="9352597" y="5394503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69" name="Google Shape;469;p15"/>
          <p:cNvSpPr txBox="1"/>
          <p:nvPr/>
        </p:nvSpPr>
        <p:spPr>
          <a:xfrm>
            <a:off x="13415827" y="6532294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0" name="Google Shape;470;p15"/>
          <p:cNvSpPr txBox="1"/>
          <p:nvPr/>
        </p:nvSpPr>
        <p:spPr>
          <a:xfrm>
            <a:off x="1095375" y="4259249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1" name="Google Shape;471;p15"/>
          <p:cNvSpPr txBox="1"/>
          <p:nvPr/>
        </p:nvSpPr>
        <p:spPr>
          <a:xfrm>
            <a:off x="1112178" y="5394503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2" name="Google Shape;472;p15"/>
          <p:cNvSpPr txBox="1"/>
          <p:nvPr/>
        </p:nvSpPr>
        <p:spPr>
          <a:xfrm>
            <a:off x="1139421" y="6532294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3" name="Google Shape;473;p15"/>
          <p:cNvSpPr txBox="1"/>
          <p:nvPr/>
        </p:nvSpPr>
        <p:spPr>
          <a:xfrm>
            <a:off x="5224223" y="5394503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4" name="Google Shape;474;p15"/>
          <p:cNvSpPr txBox="1"/>
          <p:nvPr/>
        </p:nvSpPr>
        <p:spPr>
          <a:xfrm>
            <a:off x="5251467" y="6532294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5" name="Google Shape;475;p15"/>
          <p:cNvSpPr txBox="1"/>
          <p:nvPr/>
        </p:nvSpPr>
        <p:spPr>
          <a:xfrm>
            <a:off x="9325354" y="3118588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6" name="Google Shape;476;p15"/>
          <p:cNvSpPr txBox="1"/>
          <p:nvPr/>
        </p:nvSpPr>
        <p:spPr>
          <a:xfrm>
            <a:off x="9352597" y="4259249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7" name="Google Shape;477;p15"/>
          <p:cNvSpPr txBox="1"/>
          <p:nvPr/>
        </p:nvSpPr>
        <p:spPr>
          <a:xfrm>
            <a:off x="13387252" y="3118588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8" name="Google Shape;478;p15"/>
          <p:cNvSpPr txBox="1"/>
          <p:nvPr/>
        </p:nvSpPr>
        <p:spPr>
          <a:xfrm>
            <a:off x="13414495" y="4259249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79" name="Google Shape;479;p15"/>
          <p:cNvSpPr txBox="1"/>
          <p:nvPr/>
        </p:nvSpPr>
        <p:spPr>
          <a:xfrm>
            <a:off x="13431298" y="5394503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80" name="Google Shape;480;p15"/>
          <p:cNvSpPr txBox="1"/>
          <p:nvPr/>
        </p:nvSpPr>
        <p:spPr>
          <a:xfrm>
            <a:off x="5224223" y="3118588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sp>
        <p:nvSpPr>
          <p:cNvPr id="481" name="Google Shape;481;p15"/>
          <p:cNvSpPr txBox="1"/>
          <p:nvPr/>
        </p:nvSpPr>
        <p:spPr>
          <a:xfrm>
            <a:off x="9325354" y="6532294"/>
            <a:ext cx="30160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  <a:p>
            <a:pPr indent="-161926" lvl="1" marL="323852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main point</a:t>
            </a:r>
            <a:endParaRPr/>
          </a:p>
        </p:txBody>
      </p:sp>
      <p:grpSp>
        <p:nvGrpSpPr>
          <p:cNvPr id="482" name="Google Shape;482;p15"/>
          <p:cNvGrpSpPr/>
          <p:nvPr/>
        </p:nvGrpSpPr>
        <p:grpSpPr>
          <a:xfrm>
            <a:off x="994271" y="9460113"/>
            <a:ext cx="386552" cy="531213"/>
            <a:chOff x="0" y="-38100"/>
            <a:chExt cx="101808" cy="139908"/>
          </a:xfrm>
        </p:grpSpPr>
        <p:sp>
          <p:nvSpPr>
            <p:cNvPr id="483" name="Google Shape;483;p15"/>
            <p:cNvSpPr/>
            <p:nvPr/>
          </p:nvSpPr>
          <p:spPr>
            <a:xfrm>
              <a:off x="0" y="0"/>
              <a:ext cx="101808" cy="101808"/>
            </a:xfrm>
            <a:custGeom>
              <a:rect b="b" l="l" r="r" t="t"/>
              <a:pathLst>
                <a:path extrusionOk="0" h="101808" w="101808">
                  <a:moveTo>
                    <a:pt x="0" y="0"/>
                  </a:moveTo>
                  <a:lnTo>
                    <a:pt x="101808" y="0"/>
                  </a:lnTo>
                  <a:lnTo>
                    <a:pt x="101808" y="101808"/>
                  </a:lnTo>
                  <a:lnTo>
                    <a:pt x="0" y="10180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</p:sp>
        <p:sp>
          <p:nvSpPr>
            <p:cNvPr id="484" name="Google Shape;484;p15"/>
            <p:cNvSpPr txBox="1"/>
            <p:nvPr/>
          </p:nvSpPr>
          <p:spPr>
            <a:xfrm>
              <a:off x="0" y="-38100"/>
              <a:ext cx="101808" cy="139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15"/>
          <p:cNvSpPr txBox="1"/>
          <p:nvPr/>
        </p:nvSpPr>
        <p:spPr>
          <a:xfrm>
            <a:off x="1469274" y="9645650"/>
            <a:ext cx="222205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completed tasks</a:t>
            </a:r>
            <a:endParaRPr/>
          </a:p>
        </p:txBody>
      </p:sp>
      <p:grpSp>
        <p:nvGrpSpPr>
          <p:cNvPr id="486" name="Google Shape;486;p15"/>
          <p:cNvGrpSpPr/>
          <p:nvPr/>
        </p:nvGrpSpPr>
        <p:grpSpPr>
          <a:xfrm>
            <a:off x="3746440" y="9460113"/>
            <a:ext cx="386552" cy="531213"/>
            <a:chOff x="0" y="-38100"/>
            <a:chExt cx="101808" cy="139908"/>
          </a:xfrm>
        </p:grpSpPr>
        <p:sp>
          <p:nvSpPr>
            <p:cNvPr id="487" name="Google Shape;487;p15"/>
            <p:cNvSpPr/>
            <p:nvPr/>
          </p:nvSpPr>
          <p:spPr>
            <a:xfrm>
              <a:off x="0" y="0"/>
              <a:ext cx="101808" cy="101808"/>
            </a:xfrm>
            <a:custGeom>
              <a:rect b="b" l="l" r="r" t="t"/>
              <a:pathLst>
                <a:path extrusionOk="0" h="101808" w="101808">
                  <a:moveTo>
                    <a:pt x="0" y="0"/>
                  </a:moveTo>
                  <a:lnTo>
                    <a:pt x="101808" y="0"/>
                  </a:lnTo>
                  <a:lnTo>
                    <a:pt x="101808" y="101808"/>
                  </a:lnTo>
                  <a:lnTo>
                    <a:pt x="0" y="101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8" name="Google Shape;488;p15"/>
            <p:cNvSpPr txBox="1"/>
            <p:nvPr/>
          </p:nvSpPr>
          <p:spPr>
            <a:xfrm>
              <a:off x="0" y="-38100"/>
              <a:ext cx="101808" cy="139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15"/>
          <p:cNvSpPr txBox="1"/>
          <p:nvPr/>
        </p:nvSpPr>
        <p:spPr>
          <a:xfrm>
            <a:off x="4221443" y="9645650"/>
            <a:ext cx="2222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uncompleted</a:t>
            </a: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tasks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16"/>
          <p:cNvGrpSpPr/>
          <p:nvPr/>
        </p:nvGrpSpPr>
        <p:grpSpPr>
          <a:xfrm>
            <a:off x="647542" y="4274124"/>
            <a:ext cx="3551541" cy="1898025"/>
            <a:chOff x="0" y="-38100"/>
            <a:chExt cx="935385" cy="499891"/>
          </a:xfrm>
        </p:grpSpPr>
        <p:sp>
          <p:nvSpPr>
            <p:cNvPr id="495" name="Google Shape;495;p16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496" name="Google Shape;496;p16"/>
            <p:cNvSpPr txBox="1"/>
            <p:nvPr/>
          </p:nvSpPr>
          <p:spPr>
            <a:xfrm>
              <a:off x="0" y="-38100"/>
              <a:ext cx="935385" cy="499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16"/>
          <p:cNvGrpSpPr/>
          <p:nvPr/>
        </p:nvGrpSpPr>
        <p:grpSpPr>
          <a:xfrm>
            <a:off x="647542" y="2354124"/>
            <a:ext cx="3551541" cy="1898025"/>
            <a:chOff x="0" y="-38100"/>
            <a:chExt cx="935385" cy="499891"/>
          </a:xfrm>
        </p:grpSpPr>
        <p:sp>
          <p:nvSpPr>
            <p:cNvPr id="498" name="Google Shape;498;p16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499" name="Google Shape;499;p16"/>
            <p:cNvSpPr txBox="1"/>
            <p:nvPr/>
          </p:nvSpPr>
          <p:spPr>
            <a:xfrm>
              <a:off x="0" y="-38100"/>
              <a:ext cx="935385" cy="499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16"/>
          <p:cNvGrpSpPr/>
          <p:nvPr/>
        </p:nvGrpSpPr>
        <p:grpSpPr>
          <a:xfrm>
            <a:off x="647542" y="6189413"/>
            <a:ext cx="3551541" cy="1898025"/>
            <a:chOff x="0" y="-38100"/>
            <a:chExt cx="935385" cy="499891"/>
          </a:xfrm>
        </p:grpSpPr>
        <p:sp>
          <p:nvSpPr>
            <p:cNvPr id="501" name="Google Shape;501;p16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502" name="Google Shape;502;p16"/>
            <p:cNvSpPr txBox="1"/>
            <p:nvPr/>
          </p:nvSpPr>
          <p:spPr>
            <a:xfrm>
              <a:off x="0" y="-38100"/>
              <a:ext cx="935385" cy="499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6"/>
          <p:cNvGrpSpPr/>
          <p:nvPr/>
        </p:nvGrpSpPr>
        <p:grpSpPr>
          <a:xfrm>
            <a:off x="647542" y="8104702"/>
            <a:ext cx="3551541" cy="1898025"/>
            <a:chOff x="0" y="-38100"/>
            <a:chExt cx="935385" cy="499891"/>
          </a:xfrm>
        </p:grpSpPr>
        <p:sp>
          <p:nvSpPr>
            <p:cNvPr id="504" name="Google Shape;504;p16"/>
            <p:cNvSpPr/>
            <p:nvPr/>
          </p:nvSpPr>
          <p:spPr>
            <a:xfrm>
              <a:off x="0" y="0"/>
              <a:ext cx="935385" cy="461791"/>
            </a:xfrm>
            <a:custGeom>
              <a:rect b="b" l="l" r="r" t="t"/>
              <a:pathLst>
                <a:path extrusionOk="0" h="461791" w="935385">
                  <a:moveTo>
                    <a:pt x="0" y="0"/>
                  </a:moveTo>
                  <a:lnTo>
                    <a:pt x="935385" y="0"/>
                  </a:lnTo>
                  <a:lnTo>
                    <a:pt x="935385" y="461791"/>
                  </a:lnTo>
                  <a:lnTo>
                    <a:pt x="0" y="461791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505" name="Google Shape;505;p16"/>
            <p:cNvSpPr txBox="1"/>
            <p:nvPr/>
          </p:nvSpPr>
          <p:spPr>
            <a:xfrm>
              <a:off x="0" y="-38100"/>
              <a:ext cx="935385" cy="499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16"/>
          <p:cNvGrpSpPr/>
          <p:nvPr/>
        </p:nvGrpSpPr>
        <p:grpSpPr>
          <a:xfrm>
            <a:off x="10410509" y="1726704"/>
            <a:ext cx="3172763" cy="584466"/>
            <a:chOff x="0" y="-38100"/>
            <a:chExt cx="2712958" cy="499764"/>
          </a:xfrm>
        </p:grpSpPr>
        <p:sp>
          <p:nvSpPr>
            <p:cNvPr id="507" name="Google Shape;507;p16"/>
            <p:cNvSpPr/>
            <p:nvPr/>
          </p:nvSpPr>
          <p:spPr>
            <a:xfrm>
              <a:off x="0" y="0"/>
              <a:ext cx="2712958" cy="461664"/>
            </a:xfrm>
            <a:custGeom>
              <a:rect b="b" l="l" r="r" t="t"/>
              <a:pathLst>
                <a:path extrusionOk="0" h="461664" w="2712958">
                  <a:moveTo>
                    <a:pt x="0" y="0"/>
                  </a:moveTo>
                  <a:lnTo>
                    <a:pt x="2509758" y="0"/>
                  </a:lnTo>
                  <a:lnTo>
                    <a:pt x="2712958" y="230832"/>
                  </a:lnTo>
                  <a:lnTo>
                    <a:pt x="2509758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</p:sp>
        <p:sp>
          <p:nvSpPr>
            <p:cNvPr id="508" name="Google Shape;508;p16"/>
            <p:cNvSpPr txBox="1"/>
            <p:nvPr/>
          </p:nvSpPr>
          <p:spPr>
            <a:xfrm>
              <a:off x="177800" y="-38100"/>
              <a:ext cx="2458958" cy="49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16"/>
          <p:cNvGrpSpPr/>
          <p:nvPr/>
        </p:nvGrpSpPr>
        <p:grpSpPr>
          <a:xfrm>
            <a:off x="13326206" y="1726704"/>
            <a:ext cx="3142572" cy="584466"/>
            <a:chOff x="0" y="-38100"/>
            <a:chExt cx="2687142" cy="499764"/>
          </a:xfrm>
        </p:grpSpPr>
        <p:sp>
          <p:nvSpPr>
            <p:cNvPr id="510" name="Google Shape;510;p16"/>
            <p:cNvSpPr/>
            <p:nvPr/>
          </p:nvSpPr>
          <p:spPr>
            <a:xfrm>
              <a:off x="0" y="0"/>
              <a:ext cx="2687142" cy="461664"/>
            </a:xfrm>
            <a:custGeom>
              <a:rect b="b" l="l" r="r" t="t"/>
              <a:pathLst>
                <a:path extrusionOk="0" h="461664" w="2687142">
                  <a:moveTo>
                    <a:pt x="0" y="0"/>
                  </a:moveTo>
                  <a:lnTo>
                    <a:pt x="2483942" y="0"/>
                  </a:lnTo>
                  <a:lnTo>
                    <a:pt x="2687142" y="230832"/>
                  </a:lnTo>
                  <a:lnTo>
                    <a:pt x="2483942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511" name="Google Shape;511;p16"/>
            <p:cNvSpPr txBox="1"/>
            <p:nvPr/>
          </p:nvSpPr>
          <p:spPr>
            <a:xfrm>
              <a:off x="177800" y="-38100"/>
              <a:ext cx="2433142" cy="49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7444028" y="1726704"/>
            <a:ext cx="3234044" cy="584466"/>
            <a:chOff x="0" y="-38100"/>
            <a:chExt cx="2765357" cy="499764"/>
          </a:xfrm>
        </p:grpSpPr>
        <p:sp>
          <p:nvSpPr>
            <p:cNvPr id="513" name="Google Shape;513;p16"/>
            <p:cNvSpPr/>
            <p:nvPr/>
          </p:nvSpPr>
          <p:spPr>
            <a:xfrm>
              <a:off x="0" y="0"/>
              <a:ext cx="2765357" cy="461664"/>
            </a:xfrm>
            <a:custGeom>
              <a:rect b="b" l="l" r="r" t="t"/>
              <a:pathLst>
                <a:path extrusionOk="0" h="461664" w="2765357">
                  <a:moveTo>
                    <a:pt x="0" y="0"/>
                  </a:moveTo>
                  <a:lnTo>
                    <a:pt x="2562157" y="0"/>
                  </a:lnTo>
                  <a:lnTo>
                    <a:pt x="2765357" y="230832"/>
                  </a:lnTo>
                  <a:lnTo>
                    <a:pt x="2562157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</p:sp>
        <p:sp>
          <p:nvSpPr>
            <p:cNvPr id="514" name="Google Shape;514;p16"/>
            <p:cNvSpPr txBox="1"/>
            <p:nvPr/>
          </p:nvSpPr>
          <p:spPr>
            <a:xfrm>
              <a:off x="177800" y="-38100"/>
              <a:ext cx="2511357" cy="49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6"/>
          <p:cNvGrpSpPr/>
          <p:nvPr/>
        </p:nvGrpSpPr>
        <p:grpSpPr>
          <a:xfrm>
            <a:off x="4462369" y="1726704"/>
            <a:ext cx="3244149" cy="584466"/>
            <a:chOff x="0" y="-38100"/>
            <a:chExt cx="2773998" cy="499764"/>
          </a:xfrm>
        </p:grpSpPr>
        <p:sp>
          <p:nvSpPr>
            <p:cNvPr id="516" name="Google Shape;516;p16"/>
            <p:cNvSpPr/>
            <p:nvPr/>
          </p:nvSpPr>
          <p:spPr>
            <a:xfrm>
              <a:off x="0" y="0"/>
              <a:ext cx="2773998" cy="461664"/>
            </a:xfrm>
            <a:custGeom>
              <a:rect b="b" l="l" r="r" t="t"/>
              <a:pathLst>
                <a:path extrusionOk="0" h="461664" w="2773998">
                  <a:moveTo>
                    <a:pt x="0" y="0"/>
                  </a:moveTo>
                  <a:lnTo>
                    <a:pt x="2570798" y="0"/>
                  </a:lnTo>
                  <a:lnTo>
                    <a:pt x="2773998" y="230832"/>
                  </a:lnTo>
                  <a:lnTo>
                    <a:pt x="2570798" y="461664"/>
                  </a:lnTo>
                  <a:lnTo>
                    <a:pt x="0" y="461664"/>
                  </a:lnTo>
                  <a:lnTo>
                    <a:pt x="203200" y="23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</p:sp>
        <p:sp>
          <p:nvSpPr>
            <p:cNvPr id="517" name="Google Shape;517;p16"/>
            <p:cNvSpPr txBox="1"/>
            <p:nvPr/>
          </p:nvSpPr>
          <p:spPr>
            <a:xfrm>
              <a:off x="177800" y="-38100"/>
              <a:ext cx="2519998" cy="49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18" name="Google Shape;518;p16"/>
          <p:cNvCxnSpPr/>
          <p:nvPr/>
        </p:nvCxnSpPr>
        <p:spPr>
          <a:xfrm rot="10800000">
            <a:off x="4448603" y="3078090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9" name="Google Shape;519;p16"/>
          <p:cNvCxnSpPr/>
          <p:nvPr/>
        </p:nvCxnSpPr>
        <p:spPr>
          <a:xfrm rot="10800000">
            <a:off x="4448603" y="3553266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0" name="Google Shape;520;p16"/>
          <p:cNvCxnSpPr/>
          <p:nvPr/>
        </p:nvCxnSpPr>
        <p:spPr>
          <a:xfrm rot="10800000">
            <a:off x="4448603" y="4037968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1" name="Google Shape;521;p16"/>
          <p:cNvCxnSpPr/>
          <p:nvPr/>
        </p:nvCxnSpPr>
        <p:spPr>
          <a:xfrm rot="10800000">
            <a:off x="4475971" y="4978141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2" name="Google Shape;522;p16"/>
          <p:cNvCxnSpPr/>
          <p:nvPr/>
        </p:nvCxnSpPr>
        <p:spPr>
          <a:xfrm rot="10800000">
            <a:off x="4475971" y="5453317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3" name="Google Shape;523;p16"/>
          <p:cNvCxnSpPr/>
          <p:nvPr/>
        </p:nvCxnSpPr>
        <p:spPr>
          <a:xfrm rot="10800000">
            <a:off x="4475971" y="5938019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4" name="Google Shape;524;p16"/>
          <p:cNvCxnSpPr/>
          <p:nvPr/>
        </p:nvCxnSpPr>
        <p:spPr>
          <a:xfrm rot="10800000">
            <a:off x="4503339" y="6878192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5" name="Google Shape;525;p16"/>
          <p:cNvCxnSpPr/>
          <p:nvPr/>
        </p:nvCxnSpPr>
        <p:spPr>
          <a:xfrm rot="10800000">
            <a:off x="4503339" y="7353369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6" name="Google Shape;526;p16"/>
          <p:cNvCxnSpPr/>
          <p:nvPr/>
        </p:nvCxnSpPr>
        <p:spPr>
          <a:xfrm rot="10800000">
            <a:off x="4503339" y="7838070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7" name="Google Shape;527;p16"/>
          <p:cNvCxnSpPr/>
          <p:nvPr/>
        </p:nvCxnSpPr>
        <p:spPr>
          <a:xfrm rot="10800000">
            <a:off x="4530707" y="8778243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8" name="Google Shape;528;p16"/>
          <p:cNvCxnSpPr/>
          <p:nvPr/>
        </p:nvCxnSpPr>
        <p:spPr>
          <a:xfrm rot="10800000">
            <a:off x="4530707" y="9253420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9" name="Google Shape;529;p16"/>
          <p:cNvCxnSpPr/>
          <p:nvPr/>
        </p:nvCxnSpPr>
        <p:spPr>
          <a:xfrm rot="10800000">
            <a:off x="4530707" y="9738121"/>
            <a:ext cx="12006409" cy="0"/>
          </a:xfrm>
          <a:prstGeom prst="straightConnector1">
            <a:avLst/>
          </a:prstGeom>
          <a:noFill/>
          <a:ln cap="flat" cmpd="sng" w="19050">
            <a:solidFill>
              <a:srgbClr val="53585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30" name="Google Shape;530;p16"/>
          <p:cNvGrpSpPr/>
          <p:nvPr/>
        </p:nvGrpSpPr>
        <p:grpSpPr>
          <a:xfrm>
            <a:off x="4806950" y="6672104"/>
            <a:ext cx="2376694" cy="270985"/>
            <a:chOff x="0" y="-38100"/>
            <a:chExt cx="625960" cy="71370"/>
          </a:xfrm>
        </p:grpSpPr>
        <p:sp>
          <p:nvSpPr>
            <p:cNvPr id="531" name="Google Shape;531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32" name="Google Shape;532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16"/>
          <p:cNvSpPr txBox="1"/>
          <p:nvPr/>
        </p:nvSpPr>
        <p:spPr>
          <a:xfrm>
            <a:off x="4032651" y="393300"/>
            <a:ext cx="10369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QUARTERLY MILESTONES</a:t>
            </a:r>
            <a:endParaRPr/>
          </a:p>
        </p:txBody>
      </p:sp>
      <p:sp>
        <p:nvSpPr>
          <p:cNvPr id="534" name="Google Shape;534;p16"/>
          <p:cNvSpPr txBox="1"/>
          <p:nvPr/>
        </p:nvSpPr>
        <p:spPr>
          <a:xfrm>
            <a:off x="973964" y="2691002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35" name="Google Shape;535;p16"/>
          <p:cNvSpPr txBox="1"/>
          <p:nvPr/>
        </p:nvSpPr>
        <p:spPr>
          <a:xfrm>
            <a:off x="973964" y="3625218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36" name="Google Shape;536;p16"/>
          <p:cNvSpPr txBox="1"/>
          <p:nvPr/>
        </p:nvSpPr>
        <p:spPr>
          <a:xfrm>
            <a:off x="973964" y="3158110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37" name="Google Shape;537;p16"/>
          <p:cNvSpPr txBox="1"/>
          <p:nvPr/>
        </p:nvSpPr>
        <p:spPr>
          <a:xfrm>
            <a:off x="973964" y="4591054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38" name="Google Shape;538;p16"/>
          <p:cNvSpPr txBox="1"/>
          <p:nvPr/>
        </p:nvSpPr>
        <p:spPr>
          <a:xfrm>
            <a:off x="973964" y="5525270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39" name="Google Shape;539;p16"/>
          <p:cNvSpPr txBox="1"/>
          <p:nvPr/>
        </p:nvSpPr>
        <p:spPr>
          <a:xfrm>
            <a:off x="973964" y="5058162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0" name="Google Shape;540;p16"/>
          <p:cNvSpPr txBox="1"/>
          <p:nvPr/>
        </p:nvSpPr>
        <p:spPr>
          <a:xfrm>
            <a:off x="973964" y="6491105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1" name="Google Shape;541;p16"/>
          <p:cNvSpPr txBox="1"/>
          <p:nvPr/>
        </p:nvSpPr>
        <p:spPr>
          <a:xfrm>
            <a:off x="973964" y="7425321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2" name="Google Shape;542;p16"/>
          <p:cNvSpPr txBox="1"/>
          <p:nvPr/>
        </p:nvSpPr>
        <p:spPr>
          <a:xfrm>
            <a:off x="973964" y="6958213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3" name="Google Shape;543;p16"/>
          <p:cNvSpPr txBox="1"/>
          <p:nvPr/>
        </p:nvSpPr>
        <p:spPr>
          <a:xfrm>
            <a:off x="973964" y="8391156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4" name="Google Shape;544;p16"/>
          <p:cNvSpPr txBox="1"/>
          <p:nvPr/>
        </p:nvSpPr>
        <p:spPr>
          <a:xfrm>
            <a:off x="973964" y="9325372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5" name="Google Shape;545;p16"/>
          <p:cNvSpPr txBox="1"/>
          <p:nvPr/>
        </p:nvSpPr>
        <p:spPr>
          <a:xfrm>
            <a:off x="973964" y="8858264"/>
            <a:ext cx="2898696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/>
          </a:p>
        </p:txBody>
      </p:sp>
      <p:sp>
        <p:nvSpPr>
          <p:cNvPr id="546" name="Google Shape;546;p16"/>
          <p:cNvSpPr txBox="1"/>
          <p:nvPr/>
        </p:nvSpPr>
        <p:spPr>
          <a:xfrm>
            <a:off x="4623346" y="1867590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1ST QUARTER</a:t>
            </a:r>
            <a:endParaRPr/>
          </a:p>
        </p:txBody>
      </p:sp>
      <p:sp>
        <p:nvSpPr>
          <p:cNvPr id="547" name="Google Shape;547;p16"/>
          <p:cNvSpPr txBox="1"/>
          <p:nvPr/>
        </p:nvSpPr>
        <p:spPr>
          <a:xfrm>
            <a:off x="7682902" y="1867590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2ND QUARTER</a:t>
            </a:r>
            <a:endParaRPr/>
          </a:p>
        </p:txBody>
      </p:sp>
      <p:sp>
        <p:nvSpPr>
          <p:cNvPr id="548" name="Google Shape;548;p16"/>
          <p:cNvSpPr txBox="1"/>
          <p:nvPr/>
        </p:nvSpPr>
        <p:spPr>
          <a:xfrm>
            <a:off x="10581598" y="1867590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3RD QUARTER</a:t>
            </a:r>
            <a:endParaRPr/>
          </a:p>
        </p:txBody>
      </p:sp>
      <p:sp>
        <p:nvSpPr>
          <p:cNvPr id="549" name="Google Shape;549;p16"/>
          <p:cNvSpPr txBox="1"/>
          <p:nvPr/>
        </p:nvSpPr>
        <p:spPr>
          <a:xfrm>
            <a:off x="13436394" y="1867590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3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4TH QUARTER</a:t>
            </a:r>
            <a:endParaRPr/>
          </a:p>
        </p:txBody>
      </p:sp>
      <p:grpSp>
        <p:nvGrpSpPr>
          <p:cNvPr id="550" name="Google Shape;550;p16"/>
          <p:cNvGrpSpPr/>
          <p:nvPr/>
        </p:nvGrpSpPr>
        <p:grpSpPr>
          <a:xfrm>
            <a:off x="7717373" y="7145545"/>
            <a:ext cx="2376694" cy="270985"/>
            <a:chOff x="0" y="-38100"/>
            <a:chExt cx="625960" cy="71370"/>
          </a:xfrm>
        </p:grpSpPr>
        <p:sp>
          <p:nvSpPr>
            <p:cNvPr id="551" name="Google Shape;551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52" name="Google Shape;552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16"/>
          <p:cNvGrpSpPr/>
          <p:nvPr/>
        </p:nvGrpSpPr>
        <p:grpSpPr>
          <a:xfrm>
            <a:off x="12720273" y="6672104"/>
            <a:ext cx="3365565" cy="270985"/>
            <a:chOff x="0" y="-38100"/>
            <a:chExt cx="886404" cy="71370"/>
          </a:xfrm>
        </p:grpSpPr>
        <p:sp>
          <p:nvSpPr>
            <p:cNvPr id="554" name="Google Shape;554;p16"/>
            <p:cNvSpPr/>
            <p:nvPr/>
          </p:nvSpPr>
          <p:spPr>
            <a:xfrm>
              <a:off x="0" y="0"/>
              <a:ext cx="886404" cy="33270"/>
            </a:xfrm>
            <a:custGeom>
              <a:rect b="b" l="l" r="r" t="t"/>
              <a:pathLst>
                <a:path extrusionOk="0" h="33270" w="886404">
                  <a:moveTo>
                    <a:pt x="0" y="0"/>
                  </a:moveTo>
                  <a:lnTo>
                    <a:pt x="886404" y="0"/>
                  </a:lnTo>
                  <a:lnTo>
                    <a:pt x="886404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86CF87"/>
            </a:solidFill>
            <a:ln>
              <a:noFill/>
            </a:ln>
          </p:spPr>
        </p:sp>
        <p:sp>
          <p:nvSpPr>
            <p:cNvPr id="555" name="Google Shape;555;p16"/>
            <p:cNvSpPr txBox="1"/>
            <p:nvPr/>
          </p:nvSpPr>
          <p:spPr>
            <a:xfrm>
              <a:off x="0" y="-38100"/>
              <a:ext cx="886404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16"/>
          <p:cNvGrpSpPr/>
          <p:nvPr/>
        </p:nvGrpSpPr>
        <p:grpSpPr>
          <a:xfrm>
            <a:off x="7872705" y="5730195"/>
            <a:ext cx="2376694" cy="270985"/>
            <a:chOff x="0" y="-38100"/>
            <a:chExt cx="625960" cy="71370"/>
          </a:xfrm>
        </p:grpSpPr>
        <p:sp>
          <p:nvSpPr>
            <p:cNvPr id="557" name="Google Shape;557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558" name="Google Shape;558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6"/>
          <p:cNvGrpSpPr/>
          <p:nvPr/>
        </p:nvGrpSpPr>
        <p:grpSpPr>
          <a:xfrm>
            <a:off x="10949516" y="4780170"/>
            <a:ext cx="2376694" cy="270985"/>
            <a:chOff x="0" y="-38100"/>
            <a:chExt cx="625960" cy="71370"/>
          </a:xfrm>
        </p:grpSpPr>
        <p:sp>
          <p:nvSpPr>
            <p:cNvPr id="560" name="Google Shape;560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A29EAB"/>
            </a:solidFill>
            <a:ln>
              <a:noFill/>
            </a:ln>
          </p:spPr>
        </p:sp>
        <p:sp>
          <p:nvSpPr>
            <p:cNvPr id="561" name="Google Shape;561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16"/>
          <p:cNvGrpSpPr/>
          <p:nvPr/>
        </p:nvGrpSpPr>
        <p:grpSpPr>
          <a:xfrm>
            <a:off x="4635096" y="3372561"/>
            <a:ext cx="2376694" cy="270985"/>
            <a:chOff x="0" y="-38100"/>
            <a:chExt cx="625960" cy="71370"/>
          </a:xfrm>
        </p:grpSpPr>
        <p:sp>
          <p:nvSpPr>
            <p:cNvPr id="563" name="Google Shape;563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564" name="Google Shape;564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16"/>
          <p:cNvGrpSpPr/>
          <p:nvPr/>
        </p:nvGrpSpPr>
        <p:grpSpPr>
          <a:xfrm>
            <a:off x="4806950" y="9072715"/>
            <a:ext cx="2376694" cy="270985"/>
            <a:chOff x="0" y="-38100"/>
            <a:chExt cx="625960" cy="71370"/>
          </a:xfrm>
        </p:grpSpPr>
        <p:sp>
          <p:nvSpPr>
            <p:cNvPr id="566" name="Google Shape;566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567" name="Google Shape;567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16"/>
          <p:cNvGrpSpPr/>
          <p:nvPr/>
        </p:nvGrpSpPr>
        <p:grpSpPr>
          <a:xfrm>
            <a:off x="7717373" y="8550658"/>
            <a:ext cx="2376694" cy="270985"/>
            <a:chOff x="0" y="-38100"/>
            <a:chExt cx="625960" cy="71370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570" name="Google Shape;570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16"/>
          <p:cNvGrpSpPr/>
          <p:nvPr/>
        </p:nvGrpSpPr>
        <p:grpSpPr>
          <a:xfrm>
            <a:off x="8371636" y="9539824"/>
            <a:ext cx="4954571" cy="269852"/>
            <a:chOff x="0" y="-38100"/>
            <a:chExt cx="1304907" cy="71072"/>
          </a:xfrm>
        </p:grpSpPr>
        <p:sp>
          <p:nvSpPr>
            <p:cNvPr id="572" name="Google Shape;572;p16"/>
            <p:cNvSpPr/>
            <p:nvPr/>
          </p:nvSpPr>
          <p:spPr>
            <a:xfrm>
              <a:off x="0" y="0"/>
              <a:ext cx="1304907" cy="32972"/>
            </a:xfrm>
            <a:custGeom>
              <a:rect b="b" l="l" r="r" t="t"/>
              <a:pathLst>
                <a:path extrusionOk="0" h="32972" w="1304907">
                  <a:moveTo>
                    <a:pt x="0" y="0"/>
                  </a:moveTo>
                  <a:lnTo>
                    <a:pt x="1304907" y="0"/>
                  </a:lnTo>
                  <a:lnTo>
                    <a:pt x="1304907" y="32972"/>
                  </a:lnTo>
                  <a:lnTo>
                    <a:pt x="0" y="32972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573" name="Google Shape;573;p16"/>
            <p:cNvSpPr txBox="1"/>
            <p:nvPr/>
          </p:nvSpPr>
          <p:spPr>
            <a:xfrm>
              <a:off x="0" y="-38100"/>
              <a:ext cx="1304907" cy="71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16"/>
          <p:cNvGrpSpPr/>
          <p:nvPr/>
        </p:nvGrpSpPr>
        <p:grpSpPr>
          <a:xfrm>
            <a:off x="13709147" y="9045596"/>
            <a:ext cx="2376694" cy="270985"/>
            <a:chOff x="0" y="-38100"/>
            <a:chExt cx="625960" cy="71370"/>
          </a:xfrm>
        </p:grpSpPr>
        <p:sp>
          <p:nvSpPr>
            <p:cNvPr id="575" name="Google Shape;575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F49E77"/>
            </a:solidFill>
            <a:ln>
              <a:noFill/>
            </a:ln>
          </p:spPr>
        </p:sp>
        <p:sp>
          <p:nvSpPr>
            <p:cNvPr id="576" name="Google Shape;576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13709147" y="3345443"/>
            <a:ext cx="2376694" cy="270985"/>
            <a:chOff x="0" y="-38100"/>
            <a:chExt cx="625960" cy="71370"/>
          </a:xfrm>
        </p:grpSpPr>
        <p:sp>
          <p:nvSpPr>
            <p:cNvPr id="578" name="Google Shape;578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579" name="Google Shape;579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6"/>
          <p:cNvGrpSpPr/>
          <p:nvPr/>
        </p:nvGrpSpPr>
        <p:grpSpPr>
          <a:xfrm>
            <a:off x="7872705" y="2872706"/>
            <a:ext cx="3076811" cy="270985"/>
            <a:chOff x="0" y="-38100"/>
            <a:chExt cx="810354" cy="71370"/>
          </a:xfrm>
        </p:grpSpPr>
        <p:sp>
          <p:nvSpPr>
            <p:cNvPr id="581" name="Google Shape;581;p16"/>
            <p:cNvSpPr/>
            <p:nvPr/>
          </p:nvSpPr>
          <p:spPr>
            <a:xfrm>
              <a:off x="0" y="0"/>
              <a:ext cx="810354" cy="33270"/>
            </a:xfrm>
            <a:custGeom>
              <a:rect b="b" l="l" r="r" t="t"/>
              <a:pathLst>
                <a:path extrusionOk="0" h="33270" w="810354">
                  <a:moveTo>
                    <a:pt x="0" y="0"/>
                  </a:moveTo>
                  <a:lnTo>
                    <a:pt x="810354" y="0"/>
                  </a:lnTo>
                  <a:lnTo>
                    <a:pt x="810354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582" name="Google Shape;582;p16"/>
            <p:cNvSpPr txBox="1"/>
            <p:nvPr/>
          </p:nvSpPr>
          <p:spPr>
            <a:xfrm>
              <a:off x="0" y="-38100"/>
              <a:ext cx="810354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16"/>
          <p:cNvGrpSpPr/>
          <p:nvPr/>
        </p:nvGrpSpPr>
        <p:grpSpPr>
          <a:xfrm>
            <a:off x="10949516" y="3830144"/>
            <a:ext cx="2376694" cy="270985"/>
            <a:chOff x="0" y="-38100"/>
            <a:chExt cx="625960" cy="71370"/>
          </a:xfrm>
        </p:grpSpPr>
        <p:sp>
          <p:nvSpPr>
            <p:cNvPr id="584" name="Google Shape;584;p16"/>
            <p:cNvSpPr/>
            <p:nvPr/>
          </p:nvSpPr>
          <p:spPr>
            <a:xfrm>
              <a:off x="0" y="0"/>
              <a:ext cx="625960" cy="33270"/>
            </a:xfrm>
            <a:custGeom>
              <a:rect b="b" l="l" r="r" t="t"/>
              <a:pathLst>
                <a:path extrusionOk="0" h="33270" w="625960">
                  <a:moveTo>
                    <a:pt x="0" y="0"/>
                  </a:moveTo>
                  <a:lnTo>
                    <a:pt x="625960" y="0"/>
                  </a:lnTo>
                  <a:lnTo>
                    <a:pt x="625960" y="33270"/>
                  </a:lnTo>
                  <a:lnTo>
                    <a:pt x="0" y="33270"/>
                  </a:lnTo>
                  <a:close/>
                </a:path>
              </a:pathLst>
            </a:custGeom>
            <a:solidFill>
              <a:srgbClr val="6FA5ED"/>
            </a:solidFill>
            <a:ln>
              <a:noFill/>
            </a:ln>
          </p:spPr>
        </p:sp>
        <p:sp>
          <p:nvSpPr>
            <p:cNvPr id="585" name="Google Shape;585;p16"/>
            <p:cNvSpPr txBox="1"/>
            <p:nvPr/>
          </p:nvSpPr>
          <p:spPr>
            <a:xfrm>
              <a:off x="0" y="-38100"/>
              <a:ext cx="625959" cy="71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16"/>
          <p:cNvSpPr txBox="1"/>
          <p:nvPr/>
        </p:nvSpPr>
        <p:spPr>
          <a:xfrm>
            <a:off x="7947140" y="5498725"/>
            <a:ext cx="2227820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87" name="Google Shape;587;p16"/>
          <p:cNvSpPr txBox="1"/>
          <p:nvPr/>
        </p:nvSpPr>
        <p:spPr>
          <a:xfrm>
            <a:off x="7776267" y="6921661"/>
            <a:ext cx="2227820" cy="317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88" name="Google Shape;588;p16"/>
          <p:cNvSpPr txBox="1"/>
          <p:nvPr/>
        </p:nvSpPr>
        <p:spPr>
          <a:xfrm>
            <a:off x="4850293" y="6443051"/>
            <a:ext cx="2250805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89" name="Google Shape;589;p16"/>
          <p:cNvSpPr txBox="1"/>
          <p:nvPr/>
        </p:nvSpPr>
        <p:spPr>
          <a:xfrm>
            <a:off x="4932834" y="8867044"/>
            <a:ext cx="2168263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0" name="Google Shape;590;p16"/>
          <p:cNvSpPr txBox="1"/>
          <p:nvPr/>
        </p:nvSpPr>
        <p:spPr>
          <a:xfrm>
            <a:off x="9809446" y="9325372"/>
            <a:ext cx="2230154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1" name="Google Shape;591;p16"/>
          <p:cNvSpPr txBox="1"/>
          <p:nvPr/>
        </p:nvSpPr>
        <p:spPr>
          <a:xfrm>
            <a:off x="13326206" y="6476028"/>
            <a:ext cx="2250804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2" name="Google Shape;592;p16"/>
          <p:cNvSpPr txBox="1"/>
          <p:nvPr/>
        </p:nvSpPr>
        <p:spPr>
          <a:xfrm>
            <a:off x="11098386" y="3626829"/>
            <a:ext cx="2227820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3" name="Google Shape;593;p16"/>
          <p:cNvSpPr txBox="1"/>
          <p:nvPr/>
        </p:nvSpPr>
        <p:spPr>
          <a:xfrm>
            <a:off x="4555985" y="3195336"/>
            <a:ext cx="2391329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4" name="Google Shape;594;p16"/>
          <p:cNvSpPr txBox="1"/>
          <p:nvPr/>
        </p:nvSpPr>
        <p:spPr>
          <a:xfrm>
            <a:off x="8371635" y="2656551"/>
            <a:ext cx="2246807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5" name="Google Shape;595;p16"/>
          <p:cNvSpPr txBox="1"/>
          <p:nvPr/>
        </p:nvSpPr>
        <p:spPr>
          <a:xfrm>
            <a:off x="13858017" y="3166891"/>
            <a:ext cx="2376690" cy="323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6" name="Google Shape;596;p16"/>
          <p:cNvSpPr txBox="1"/>
          <p:nvPr/>
        </p:nvSpPr>
        <p:spPr>
          <a:xfrm>
            <a:off x="7730471" y="8303158"/>
            <a:ext cx="2302255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7" name="Google Shape;597;p16"/>
          <p:cNvSpPr txBox="1"/>
          <p:nvPr/>
        </p:nvSpPr>
        <p:spPr>
          <a:xfrm>
            <a:off x="13858017" y="8841407"/>
            <a:ext cx="2227820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  <p:sp>
        <p:nvSpPr>
          <p:cNvPr id="598" name="Google Shape;598;p16"/>
          <p:cNvSpPr txBox="1"/>
          <p:nvPr/>
        </p:nvSpPr>
        <p:spPr>
          <a:xfrm>
            <a:off x="11047539" y="4578604"/>
            <a:ext cx="2227820" cy="319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17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604" name="Google Shape;604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7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17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607" name="Google Shape;607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7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17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610" name="Google Shape;61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613" name="Google Shape;61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17"/>
          <p:cNvGrpSpPr/>
          <p:nvPr/>
        </p:nvGrpSpPr>
        <p:grpSpPr>
          <a:xfrm>
            <a:off x="1139005" y="7092517"/>
            <a:ext cx="4368067" cy="755733"/>
            <a:chOff x="0" y="-28575"/>
            <a:chExt cx="1150437" cy="199041"/>
          </a:xfrm>
        </p:grpSpPr>
        <p:sp>
          <p:nvSpPr>
            <p:cNvPr id="616" name="Google Shape;616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7"/>
          <p:cNvGrpSpPr/>
          <p:nvPr/>
        </p:nvGrpSpPr>
        <p:grpSpPr>
          <a:xfrm>
            <a:off x="1068743" y="8088435"/>
            <a:ext cx="754204" cy="780719"/>
            <a:chOff x="0" y="-28575"/>
            <a:chExt cx="812800" cy="841375"/>
          </a:xfrm>
        </p:grpSpPr>
        <p:sp>
          <p:nvSpPr>
            <p:cNvPr id="619" name="Google Shape;61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8BF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17"/>
          <p:cNvGrpSpPr/>
          <p:nvPr/>
        </p:nvGrpSpPr>
        <p:grpSpPr>
          <a:xfrm>
            <a:off x="2002306" y="8088435"/>
            <a:ext cx="754204" cy="780719"/>
            <a:chOff x="0" y="-28575"/>
            <a:chExt cx="812800" cy="841375"/>
          </a:xfrm>
        </p:grpSpPr>
        <p:sp>
          <p:nvSpPr>
            <p:cNvPr id="622" name="Google Shape;62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17"/>
          <p:cNvGrpSpPr/>
          <p:nvPr/>
        </p:nvGrpSpPr>
        <p:grpSpPr>
          <a:xfrm>
            <a:off x="2935869" y="8088435"/>
            <a:ext cx="754204" cy="780719"/>
            <a:chOff x="0" y="-28575"/>
            <a:chExt cx="812800" cy="841375"/>
          </a:xfrm>
        </p:grpSpPr>
        <p:sp>
          <p:nvSpPr>
            <p:cNvPr id="625" name="Google Shape;62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A7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17"/>
          <p:cNvGrpSpPr/>
          <p:nvPr/>
        </p:nvGrpSpPr>
        <p:grpSpPr>
          <a:xfrm>
            <a:off x="3869431" y="8088435"/>
            <a:ext cx="754204" cy="780719"/>
            <a:chOff x="0" y="-28575"/>
            <a:chExt cx="812800" cy="841375"/>
          </a:xfrm>
        </p:grpSpPr>
        <p:sp>
          <p:nvSpPr>
            <p:cNvPr id="628" name="Google Shape;62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17"/>
          <p:cNvGrpSpPr/>
          <p:nvPr/>
        </p:nvGrpSpPr>
        <p:grpSpPr>
          <a:xfrm>
            <a:off x="4802994" y="8088435"/>
            <a:ext cx="754204" cy="780719"/>
            <a:chOff x="0" y="-28575"/>
            <a:chExt cx="812800" cy="841375"/>
          </a:xfrm>
        </p:grpSpPr>
        <p:sp>
          <p:nvSpPr>
            <p:cNvPr id="631" name="Google Shape;63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17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634" name="Google Shape;634;p17"/>
          <p:cNvSpPr txBox="1"/>
          <p:nvPr/>
        </p:nvSpPr>
        <p:spPr>
          <a:xfrm>
            <a:off x="1175455" y="6548106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635" name="Google Shape;635;p17"/>
          <p:cNvSpPr txBox="1"/>
          <p:nvPr/>
        </p:nvSpPr>
        <p:spPr>
          <a:xfrm>
            <a:off x="1747770" y="4317826"/>
            <a:ext cx="3150536" cy="1969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636" name="Google Shape;636;p17"/>
          <p:cNvSpPr txBox="1"/>
          <p:nvPr/>
        </p:nvSpPr>
        <p:spPr>
          <a:xfrm>
            <a:off x="835159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#68BF69</a:t>
            </a:r>
            <a:endParaRPr/>
          </a:p>
        </p:txBody>
      </p:sp>
      <p:sp>
        <p:nvSpPr>
          <p:cNvPr id="637" name="Google Shape;637;p17"/>
          <p:cNvSpPr txBox="1"/>
          <p:nvPr/>
        </p:nvSpPr>
        <p:spPr>
          <a:xfrm>
            <a:off x="1768721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#508BDB</a:t>
            </a:r>
            <a:endParaRPr/>
          </a:p>
        </p:txBody>
      </p:sp>
      <p:sp>
        <p:nvSpPr>
          <p:cNvPr id="638" name="Google Shape;638;p17"/>
          <p:cNvSpPr txBox="1"/>
          <p:nvPr/>
        </p:nvSpPr>
        <p:spPr>
          <a:xfrm>
            <a:off x="2702284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#7A7389</a:t>
            </a:r>
            <a:endParaRPr/>
          </a:p>
        </p:txBody>
      </p:sp>
      <p:sp>
        <p:nvSpPr>
          <p:cNvPr id="639" name="Google Shape;639;p17"/>
          <p:cNvSpPr txBox="1"/>
          <p:nvPr/>
        </p:nvSpPr>
        <p:spPr>
          <a:xfrm>
            <a:off x="3635847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640" name="Google Shape;640;p17"/>
          <p:cNvSpPr txBox="1"/>
          <p:nvPr/>
        </p:nvSpPr>
        <p:spPr>
          <a:xfrm>
            <a:off x="4569410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#181818</a:t>
            </a:r>
            <a:endParaRPr/>
          </a:p>
        </p:txBody>
      </p:sp>
      <p:sp>
        <p:nvSpPr>
          <p:cNvPr id="641" name="Google Shape;641;p17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</p:txBody>
      </p:sp>
      <p:sp>
        <p:nvSpPr>
          <p:cNvPr id="642" name="Google Shape;642;p17"/>
          <p:cNvSpPr txBox="1"/>
          <p:nvPr/>
        </p:nvSpPr>
        <p:spPr>
          <a:xfrm>
            <a:off x="11706206" y="9915836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/>
          </a:p>
        </p:txBody>
      </p:sp>
      <p:sp>
        <p:nvSpPr>
          <p:cNvPr id="643" name="Google Shape;643;p17"/>
          <p:cNvSpPr txBox="1"/>
          <p:nvPr/>
        </p:nvSpPr>
        <p:spPr>
          <a:xfrm>
            <a:off x="5469973" y="353399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644" name="Google Shape;644;p17"/>
          <p:cNvSpPr txBox="1"/>
          <p:nvPr/>
        </p:nvSpPr>
        <p:spPr>
          <a:xfrm>
            <a:off x="1747770" y="2702908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Montserrat"/>
                <a:ea typeface="Montserrat"/>
                <a:cs typeface="Montserrat"/>
                <a:sym typeface="Montserrat"/>
              </a:rPr>
              <a:t>Fonts</a:t>
            </a:r>
            <a:endParaRPr/>
          </a:p>
        </p:txBody>
      </p:sp>
      <p:sp>
        <p:nvSpPr>
          <p:cNvPr id="645" name="Google Shape;645;p17"/>
          <p:cNvSpPr txBox="1"/>
          <p:nvPr/>
        </p:nvSpPr>
        <p:spPr>
          <a:xfrm>
            <a:off x="10291206" y="2702908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Montserrat"/>
                <a:ea typeface="Montserrat"/>
                <a:cs typeface="Montserrat"/>
                <a:sym typeface="Montserrat"/>
              </a:rPr>
              <a:t>Design Elements</a:t>
            </a:r>
            <a:endParaRPr/>
          </a:p>
        </p:txBody>
      </p:sp>
      <p:sp>
        <p:nvSpPr>
          <p:cNvPr id="646" name="Google Shape;646;p17"/>
          <p:cNvSpPr txBox="1"/>
          <p:nvPr/>
        </p:nvSpPr>
        <p:spPr>
          <a:xfrm>
            <a:off x="1747770" y="7306047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Montserrat"/>
                <a:ea typeface="Montserrat"/>
                <a:cs typeface="Montserrat"/>
                <a:sym typeface="Montserrat"/>
              </a:rPr>
              <a:t>Colors</a:t>
            </a:r>
            <a:endParaRPr/>
          </a:p>
        </p:txBody>
      </p:sp>
      <p:grpSp>
        <p:nvGrpSpPr>
          <p:cNvPr id="647" name="Google Shape;647;p17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648" name="Google Shape;648;p17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9" name="Google Shape;649;p17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0" name="Google Shape;650;p17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1" name="Google Shape;651;p17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2" name="Google Shape;652;p17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3" name="Google Shape;653;p17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4" name="Google Shape;654;p17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5" name="Google Shape;655;p17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6" name="Google Shape;656;p17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7" name="Google Shape;657;p17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8" name="Google Shape;658;p17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9" name="Google Shape;659;p17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0" name="Google Shape;660;p17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1" name="Google Shape;661;p17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2" name="Google Shape;662;p17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3" name="Google Shape;663;p17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4" name="Google Shape;664;p17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5" name="Google Shape;665;p17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6" name="Google Shape;666;p17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7" name="Google Shape;667;p17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8" name="Google Shape;668;p17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9" name="Google Shape;669;p17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0" name="Google Shape;670;p17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1" name="Google Shape;671;p17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2" name="Google Shape;672;p17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3" name="Google Shape;673;p17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4" name="Google Shape;674;p17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5" name="Google Shape;675;p17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6" name="Google Shape;676;p17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7" name="Google Shape;677;p17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8" name="Google Shape;678;p17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9" name="Google Shape;679;p17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0" name="Google Shape;680;p17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1" name="Google Shape;681;p17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2" name="Google Shape;682;p17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3" name="Google Shape;683;p17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4" name="Google Shape;684;p17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5" name="Google Shape;685;p17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6" name="Google Shape;686;p17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18"/>
          <p:cNvGrpSpPr/>
          <p:nvPr/>
        </p:nvGrpSpPr>
        <p:grpSpPr>
          <a:xfrm>
            <a:off x="3387510" y="1270293"/>
            <a:ext cx="11512980" cy="7508818"/>
            <a:chOff x="0" y="-28575"/>
            <a:chExt cx="3032225" cy="1977631"/>
          </a:xfrm>
        </p:grpSpPr>
        <p:sp>
          <p:nvSpPr>
            <p:cNvPr id="692" name="Google Shape;692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8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18"/>
          <p:cNvSpPr txBox="1"/>
          <p:nvPr/>
        </p:nvSpPr>
        <p:spPr>
          <a:xfrm>
            <a:off x="5469973" y="2895705"/>
            <a:ext cx="6820884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95" name="Google Shape;695;p18"/>
          <p:cNvSpPr txBox="1"/>
          <p:nvPr/>
        </p:nvSpPr>
        <p:spPr>
          <a:xfrm>
            <a:off x="7108732" y="793357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696" name="Google Shape;696;p18"/>
          <p:cNvSpPr txBox="1"/>
          <p:nvPr/>
        </p:nvSpPr>
        <p:spPr>
          <a:xfrm>
            <a:off x="4210005" y="5289037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presentation template</a:t>
            </a:r>
            <a:endParaRPr/>
          </a:p>
        </p:txBody>
      </p:sp>
      <p:sp>
        <p:nvSpPr>
          <p:cNvPr id="697" name="Google Shape;697;p18"/>
          <p:cNvSpPr txBox="1"/>
          <p:nvPr/>
        </p:nvSpPr>
        <p:spPr>
          <a:xfrm>
            <a:off x="4210005" y="7024253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photos</a:t>
            </a:r>
            <a:endParaRPr/>
          </a:p>
        </p:txBody>
      </p:sp>
      <p:sp>
        <p:nvSpPr>
          <p:cNvPr id="698" name="Google Shape;698;p18"/>
          <p:cNvSpPr txBox="1"/>
          <p:nvPr/>
        </p:nvSpPr>
        <p:spPr>
          <a:xfrm>
            <a:off x="5469973" y="1725658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699" name="Google Shape;699;p18"/>
          <p:cNvSpPr txBox="1"/>
          <p:nvPr/>
        </p:nvSpPr>
        <p:spPr>
          <a:xfrm>
            <a:off x="6110027" y="62822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</a:t>
            </a:r>
            <a:endParaRPr/>
          </a:p>
        </p:txBody>
      </p:sp>
      <p:sp>
        <p:nvSpPr>
          <p:cNvPr id="700" name="Google Shape;700;p18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arterly Milestones Infographics">
  <a:themeElements>
    <a:clrScheme name="Office">
      <a:dk1>
        <a:srgbClr val="000000"/>
      </a:dk1>
      <a:lt1>
        <a:srgbClr val="FFFFFF"/>
      </a:lt1>
      <a:dk2>
        <a:srgbClr val="6FA5ED"/>
      </a:dk2>
      <a:lt2>
        <a:srgbClr val="ED7843"/>
      </a:lt2>
      <a:accent1>
        <a:srgbClr val="7A7389"/>
      </a:accent1>
      <a:accent2>
        <a:srgbClr val="68BF69"/>
      </a:accent2>
      <a:accent3>
        <a:srgbClr val="86CF87"/>
      </a:accent3>
      <a:accent4>
        <a:srgbClr val="A29EAB"/>
      </a:accent4>
      <a:accent5>
        <a:srgbClr val="F49E77"/>
      </a:accent5>
      <a:accent6>
        <a:srgbClr val="181818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