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Sarabun"/>
      <p:regular r:id="rId25"/>
      <p:bold r:id="rId26"/>
      <p:italic r:id="rId27"/>
      <p:boldItalic r:id="rId28"/>
    </p:embeddedFont>
    <p:embeddedFont>
      <p:font typeface="Changa Light"/>
      <p:regular r:id="rId29"/>
      <p:bold r:id="rId30"/>
    </p:embeddedFont>
    <p:embeddedFont>
      <p:font typeface="Changa"/>
      <p:bold r:id="rId31"/>
    </p:embeddedFont>
    <p:embeddedFont>
      <p:font typeface="Rowdies"/>
      <p:regular r:id="rId32"/>
      <p:bold r:id="rId33"/>
    </p:embeddedFont>
    <p:embeddedFont>
      <p:font typeface="Archivo Black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arabun-bold.fntdata"/><Relationship Id="rId25" Type="http://schemas.openxmlformats.org/officeDocument/2006/relationships/font" Target="fonts/Sarabun-regular.fntdata"/><Relationship Id="rId28" Type="http://schemas.openxmlformats.org/officeDocument/2006/relationships/font" Target="fonts/Sarabun-boldItalic.fntdata"/><Relationship Id="rId27" Type="http://schemas.openxmlformats.org/officeDocument/2006/relationships/font" Target="fonts/Sarabun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hanga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hanga-bold.fntdata"/><Relationship Id="rId30" Type="http://schemas.openxmlformats.org/officeDocument/2006/relationships/font" Target="fonts/ChangaLight-bold.fntdata"/><Relationship Id="rId11" Type="http://schemas.openxmlformats.org/officeDocument/2006/relationships/slide" Target="slides/slide6.xml"/><Relationship Id="rId33" Type="http://schemas.openxmlformats.org/officeDocument/2006/relationships/font" Target="fonts/Rowdies-bold.fntdata"/><Relationship Id="rId10" Type="http://schemas.openxmlformats.org/officeDocument/2006/relationships/slide" Target="slides/slide5.xml"/><Relationship Id="rId32" Type="http://schemas.openxmlformats.org/officeDocument/2006/relationships/font" Target="fonts/Rowdies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ArchivoBlack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"/>
          <p:cNvGrpSpPr/>
          <p:nvPr/>
        </p:nvGrpSpPr>
        <p:grpSpPr>
          <a:xfrm>
            <a:off x="293554" y="26059"/>
            <a:ext cx="17701148" cy="10054571"/>
            <a:chOff x="0" y="-47625"/>
            <a:chExt cx="4662000" cy="2648100"/>
          </a:xfrm>
        </p:grpSpPr>
        <p:sp>
          <p:nvSpPr>
            <p:cNvPr id="11" name="Google Shape;11;p3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12" name="Google Shape;12;p3"/>
            <p:cNvSpPr txBox="1"/>
            <p:nvPr/>
          </p:nvSpPr>
          <p:spPr>
            <a:xfrm>
              <a:off x="0" y="-47625"/>
              <a:ext cx="4662000" cy="26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ctrTitle"/>
          </p:nvPr>
        </p:nvSpPr>
        <p:spPr>
          <a:xfrm>
            <a:off x="2511600" y="885275"/>
            <a:ext cx="13228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4986425" y="4852475"/>
            <a:ext cx="8315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4"/>
          <p:cNvGrpSpPr/>
          <p:nvPr/>
        </p:nvGrpSpPr>
        <p:grpSpPr>
          <a:xfrm>
            <a:off x="293554" y="26059"/>
            <a:ext cx="17701148" cy="10054571"/>
            <a:chOff x="0" y="-47625"/>
            <a:chExt cx="4662000" cy="2648100"/>
          </a:xfrm>
        </p:grpSpPr>
        <p:sp>
          <p:nvSpPr>
            <p:cNvPr id="18" name="Google Shape;18;p4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19" name="Google Shape;19;p4"/>
            <p:cNvSpPr txBox="1"/>
            <p:nvPr/>
          </p:nvSpPr>
          <p:spPr>
            <a:xfrm>
              <a:off x="0" y="-47625"/>
              <a:ext cx="4662000" cy="26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type="title"/>
          </p:nvPr>
        </p:nvSpPr>
        <p:spPr>
          <a:xfrm>
            <a:off x="2606550" y="1115850"/>
            <a:ext cx="1307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5592850" y="38419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5"/>
          <p:cNvGrpSpPr/>
          <p:nvPr/>
        </p:nvGrpSpPr>
        <p:grpSpPr>
          <a:xfrm>
            <a:off x="293554" y="26059"/>
            <a:ext cx="17701148" cy="10054571"/>
            <a:chOff x="0" y="-47625"/>
            <a:chExt cx="4662000" cy="2648100"/>
          </a:xfrm>
        </p:grpSpPr>
        <p:sp>
          <p:nvSpPr>
            <p:cNvPr id="25" name="Google Shape;25;p5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26" name="Google Shape;26;p5"/>
            <p:cNvSpPr txBox="1"/>
            <p:nvPr/>
          </p:nvSpPr>
          <p:spPr>
            <a:xfrm>
              <a:off x="0" y="-47625"/>
              <a:ext cx="4662000" cy="26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/>
          <p:nvPr>
            <p:ph type="title"/>
          </p:nvPr>
        </p:nvSpPr>
        <p:spPr>
          <a:xfrm>
            <a:off x="1467311" y="246350"/>
            <a:ext cx="151650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5239788" y="64699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6"/>
          <p:cNvGrpSpPr/>
          <p:nvPr/>
        </p:nvGrpSpPr>
        <p:grpSpPr>
          <a:xfrm>
            <a:off x="293554" y="26059"/>
            <a:ext cx="17701148" cy="10054571"/>
            <a:chOff x="0" y="-47625"/>
            <a:chExt cx="4662000" cy="2648100"/>
          </a:xfrm>
        </p:grpSpPr>
        <p:sp>
          <p:nvSpPr>
            <p:cNvPr id="32" name="Google Shape;32;p6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33" name="Google Shape;33;p6"/>
            <p:cNvSpPr txBox="1"/>
            <p:nvPr/>
          </p:nvSpPr>
          <p:spPr>
            <a:xfrm>
              <a:off x="0" y="-47625"/>
              <a:ext cx="4662000" cy="26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" name="Google Shape;3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/>
          <p:nvPr>
            <p:ph type="title"/>
          </p:nvPr>
        </p:nvSpPr>
        <p:spPr>
          <a:xfrm>
            <a:off x="2606550" y="1039650"/>
            <a:ext cx="1307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3567225" y="4056175"/>
            <a:ext cx="5403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2" type="body"/>
          </p:nvPr>
        </p:nvSpPr>
        <p:spPr>
          <a:xfrm>
            <a:off x="9174997" y="4056175"/>
            <a:ext cx="5403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7"/>
          <p:cNvGrpSpPr/>
          <p:nvPr/>
        </p:nvGrpSpPr>
        <p:grpSpPr>
          <a:xfrm>
            <a:off x="293554" y="26059"/>
            <a:ext cx="17701148" cy="10054571"/>
            <a:chOff x="0" y="-47625"/>
            <a:chExt cx="4662000" cy="2648100"/>
          </a:xfrm>
        </p:grpSpPr>
        <p:sp>
          <p:nvSpPr>
            <p:cNvPr id="40" name="Google Shape;40;p7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41" name="Google Shape;41;p7"/>
            <p:cNvSpPr txBox="1"/>
            <p:nvPr/>
          </p:nvSpPr>
          <p:spPr>
            <a:xfrm>
              <a:off x="0" y="-47625"/>
              <a:ext cx="4662000" cy="26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/>
          <p:nvPr>
            <p:ph type="title"/>
          </p:nvPr>
        </p:nvSpPr>
        <p:spPr>
          <a:xfrm>
            <a:off x="2606550" y="1039650"/>
            <a:ext cx="1307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3245124" y="4610725"/>
            <a:ext cx="58605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9319892" y="4610725"/>
            <a:ext cx="5862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8"/>
          <p:cNvGrpSpPr/>
          <p:nvPr/>
        </p:nvGrpSpPr>
        <p:grpSpPr>
          <a:xfrm>
            <a:off x="293554" y="26059"/>
            <a:ext cx="17701148" cy="10054571"/>
            <a:chOff x="0" y="-47625"/>
            <a:chExt cx="4662000" cy="2648100"/>
          </a:xfrm>
        </p:grpSpPr>
        <p:sp>
          <p:nvSpPr>
            <p:cNvPr id="48" name="Google Shape;48;p8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49" name="Google Shape;49;p8"/>
            <p:cNvSpPr txBox="1"/>
            <p:nvPr/>
          </p:nvSpPr>
          <p:spPr>
            <a:xfrm>
              <a:off x="0" y="-47625"/>
              <a:ext cx="4662000" cy="26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" name="Google Shape;5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/>
          <p:nvPr>
            <p:ph type="title"/>
          </p:nvPr>
        </p:nvSpPr>
        <p:spPr>
          <a:xfrm>
            <a:off x="2606550" y="1039650"/>
            <a:ext cx="1307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9"/>
          <p:cNvGrpSpPr/>
          <p:nvPr/>
        </p:nvGrpSpPr>
        <p:grpSpPr>
          <a:xfrm>
            <a:off x="293554" y="26059"/>
            <a:ext cx="17701148" cy="10054571"/>
            <a:chOff x="0" y="-47625"/>
            <a:chExt cx="4662000" cy="2648100"/>
          </a:xfrm>
        </p:grpSpPr>
        <p:sp>
          <p:nvSpPr>
            <p:cNvPr id="54" name="Google Shape;54;p9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55" name="Google Shape;55;p9"/>
            <p:cNvSpPr txBox="1"/>
            <p:nvPr/>
          </p:nvSpPr>
          <p:spPr>
            <a:xfrm>
              <a:off x="0" y="-47625"/>
              <a:ext cx="4662000" cy="26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" name="Google Shape;5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/>
          <p:nvPr>
            <p:ph type="title"/>
          </p:nvPr>
        </p:nvSpPr>
        <p:spPr>
          <a:xfrm>
            <a:off x="1521613" y="1972725"/>
            <a:ext cx="152088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Archivo Black"/>
              <a:buNone/>
              <a:defRPr sz="9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8990850" y="4379825"/>
            <a:ext cx="7134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2163397" y="4495050"/>
            <a:ext cx="66747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10"/>
          <p:cNvGrpSpPr/>
          <p:nvPr/>
        </p:nvGrpSpPr>
        <p:grpSpPr>
          <a:xfrm>
            <a:off x="293554" y="26059"/>
            <a:ext cx="17701148" cy="10054571"/>
            <a:chOff x="0" y="-47625"/>
            <a:chExt cx="4662000" cy="2648100"/>
          </a:xfrm>
        </p:grpSpPr>
        <p:sp>
          <p:nvSpPr>
            <p:cNvPr id="62" name="Google Shape;62;p10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63" name="Google Shape;63;p10"/>
            <p:cNvSpPr txBox="1"/>
            <p:nvPr/>
          </p:nvSpPr>
          <p:spPr>
            <a:xfrm>
              <a:off x="0" y="-47625"/>
              <a:ext cx="4662000" cy="26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" name="Google Shape;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>
            <p:ph type="title"/>
          </p:nvPr>
        </p:nvSpPr>
        <p:spPr>
          <a:xfrm>
            <a:off x="2181118" y="2520025"/>
            <a:ext cx="13800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/>
          <p:nvPr>
            <p:ph idx="2" type="pic"/>
          </p:nvPr>
        </p:nvSpPr>
        <p:spPr>
          <a:xfrm>
            <a:off x="10106438" y="441755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1691663" y="44175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06550" y="1039650"/>
            <a:ext cx="1307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chivo Black"/>
              <a:buNone/>
              <a:defRPr b="1" i="0" sz="90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592850" y="36133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chivo Black"/>
              <a:buChar char="•"/>
              <a:defRPr i="0" sz="24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chivo Black"/>
              <a:buChar char="–"/>
              <a:defRPr i="0" sz="24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chivo Black"/>
              <a:buChar char="•"/>
              <a:defRPr i="0" sz="24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chivo Black"/>
              <a:buChar char="–"/>
              <a:defRPr i="0" sz="24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chivo Black"/>
              <a:buChar char="»"/>
              <a:defRPr i="0" sz="24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chivo Black"/>
              <a:buChar char="•"/>
              <a:defRPr i="0" sz="24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chivo Black"/>
              <a:buChar char="•"/>
              <a:defRPr i="0" sz="24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chivo Black"/>
              <a:buChar char="•"/>
              <a:defRPr i="0" sz="24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chivo Black"/>
              <a:buChar char="•"/>
              <a:defRPr i="0" sz="24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Relationship Id="rId7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1"/>
          <p:cNvGrpSpPr/>
          <p:nvPr/>
        </p:nvGrpSpPr>
        <p:grpSpPr>
          <a:xfrm>
            <a:off x="293554" y="73768"/>
            <a:ext cx="17700892" cy="9910931"/>
            <a:chOff x="0" y="-47625"/>
            <a:chExt cx="4661963" cy="2610286"/>
          </a:xfrm>
        </p:grpSpPr>
        <p:sp>
          <p:nvSpPr>
            <p:cNvPr id="73" name="Google Shape;73;p11"/>
            <p:cNvSpPr/>
            <p:nvPr/>
          </p:nvSpPr>
          <p:spPr>
            <a:xfrm>
              <a:off x="0" y="0"/>
              <a:ext cx="4661963" cy="2562661"/>
            </a:xfrm>
            <a:custGeom>
              <a:rect b="b" l="l" r="r" t="t"/>
              <a:pathLst>
                <a:path extrusionOk="0" h="2562661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562661"/>
                  </a:lnTo>
                  <a:lnTo>
                    <a:pt x="0" y="2562661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74" name="Google Shape;74;p11"/>
            <p:cNvSpPr txBox="1"/>
            <p:nvPr/>
          </p:nvSpPr>
          <p:spPr>
            <a:xfrm>
              <a:off x="0" y="-47625"/>
              <a:ext cx="4661963" cy="26102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" name="Google Shape;7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00" y="274338"/>
            <a:ext cx="17700900" cy="971475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/>
          <p:nvPr/>
        </p:nvSpPr>
        <p:spPr>
          <a:xfrm>
            <a:off x="10001791" y="-23556"/>
            <a:ext cx="12371516" cy="10310556"/>
          </a:xfrm>
          <a:custGeom>
            <a:rect b="b" l="l" r="r" t="t"/>
            <a:pathLst>
              <a:path extrusionOk="0" h="609600" w="731452">
                <a:moveTo>
                  <a:pt x="203200" y="0"/>
                </a:moveTo>
                <a:lnTo>
                  <a:pt x="731452" y="0"/>
                </a:lnTo>
                <a:lnTo>
                  <a:pt x="528252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pic>
        <p:nvPicPr>
          <p:cNvPr id="77" name="Google Shape;7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0931" y="-11775"/>
            <a:ext cx="1233588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/>
          <p:nvPr/>
        </p:nvSpPr>
        <p:spPr>
          <a:xfrm>
            <a:off x="1197245" y="1121631"/>
            <a:ext cx="11970600" cy="50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MILITARY </a:t>
            </a:r>
            <a:endParaRPr/>
          </a:p>
          <a:p>
            <a:pPr indent="0" lvl="0" marL="0" marR="0" rtl="0" algn="l">
              <a:lnSpc>
                <a:spcPct val="11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PROFESSIONAL BEARING </a:t>
            </a:r>
            <a:endParaRPr/>
          </a:p>
        </p:txBody>
      </p:sp>
      <p:grpSp>
        <p:nvGrpSpPr>
          <p:cNvPr id="79" name="Google Shape;79;p11"/>
          <p:cNvGrpSpPr/>
          <p:nvPr/>
        </p:nvGrpSpPr>
        <p:grpSpPr>
          <a:xfrm>
            <a:off x="4738623" y="6213331"/>
            <a:ext cx="7761177" cy="1804566"/>
            <a:chOff x="0" y="-47625"/>
            <a:chExt cx="1763756" cy="410094"/>
          </a:xfrm>
        </p:grpSpPr>
        <p:sp>
          <p:nvSpPr>
            <p:cNvPr id="80" name="Google Shape;80;p11"/>
            <p:cNvSpPr/>
            <p:nvPr/>
          </p:nvSpPr>
          <p:spPr>
            <a:xfrm>
              <a:off x="0" y="0"/>
              <a:ext cx="1763756" cy="362469"/>
            </a:xfrm>
            <a:custGeom>
              <a:rect b="b" l="l" r="r" t="t"/>
              <a:pathLst>
                <a:path extrusionOk="0" h="362469" w="1763756">
                  <a:moveTo>
                    <a:pt x="0" y="0"/>
                  </a:moveTo>
                  <a:lnTo>
                    <a:pt x="1560557" y="0"/>
                  </a:lnTo>
                  <a:lnTo>
                    <a:pt x="1763756" y="181235"/>
                  </a:lnTo>
                  <a:lnTo>
                    <a:pt x="1560557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81" name="Google Shape;81;p11"/>
            <p:cNvSpPr txBox="1"/>
            <p:nvPr/>
          </p:nvSpPr>
          <p:spPr>
            <a:xfrm>
              <a:off x="177800" y="-47625"/>
              <a:ext cx="1509757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11"/>
          <p:cNvSpPr txBox="1"/>
          <p:nvPr/>
        </p:nvSpPr>
        <p:spPr>
          <a:xfrm>
            <a:off x="5784956" y="6799129"/>
            <a:ext cx="4975080" cy="767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55" u="none" cap="none" strike="noStrike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PRESENTATION</a:t>
            </a:r>
            <a:endParaRPr/>
          </a:p>
        </p:txBody>
      </p:sp>
      <p:sp>
        <p:nvSpPr>
          <p:cNvPr id="83" name="Google Shape;83;p11"/>
          <p:cNvSpPr txBox="1"/>
          <p:nvPr/>
        </p:nvSpPr>
        <p:spPr>
          <a:xfrm>
            <a:off x="8267523" y="1522426"/>
            <a:ext cx="260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67A65F"/>
                </a:solidFill>
                <a:latin typeface="Archivo Black"/>
                <a:ea typeface="Archivo Black"/>
                <a:cs typeface="Archivo Black"/>
                <a:sym typeface="Archivo Black"/>
              </a:rPr>
              <a:t>and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20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264" name="Google Shape;264;p20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265" name="Google Shape;265;p20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6" name="Google Shape;26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00" y="198258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0"/>
          <p:cNvSpPr txBox="1"/>
          <p:nvPr/>
        </p:nvSpPr>
        <p:spPr>
          <a:xfrm>
            <a:off x="3998028" y="1992357"/>
            <a:ext cx="1029194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Percentages</a:t>
            </a:r>
            <a:endParaRPr/>
          </a:p>
        </p:txBody>
      </p:sp>
      <p:pic>
        <p:nvPicPr>
          <p:cNvPr id="268" name="Google Shape;26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3353" y="4576161"/>
            <a:ext cx="3349349" cy="195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6905" y="4576161"/>
            <a:ext cx="3349349" cy="195378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0"/>
          <p:cNvSpPr txBox="1"/>
          <p:nvPr/>
        </p:nvSpPr>
        <p:spPr>
          <a:xfrm>
            <a:off x="4756443" y="3614057"/>
            <a:ext cx="8775114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</a:t>
            </a:r>
            <a:endParaRPr/>
          </a:p>
        </p:txBody>
      </p:sp>
      <p:sp>
        <p:nvSpPr>
          <p:cNvPr id="271" name="Google Shape;271;p20"/>
          <p:cNvSpPr txBox="1"/>
          <p:nvPr/>
        </p:nvSpPr>
        <p:spPr>
          <a:xfrm>
            <a:off x="2618082" y="6698510"/>
            <a:ext cx="275824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statistic.</a:t>
            </a:r>
            <a:endParaRPr/>
          </a:p>
        </p:txBody>
      </p:sp>
      <p:pic>
        <p:nvPicPr>
          <p:cNvPr id="272" name="Google Shape;27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52105" y="4576161"/>
            <a:ext cx="3349349" cy="195378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0"/>
          <p:cNvSpPr txBox="1"/>
          <p:nvPr/>
        </p:nvSpPr>
        <p:spPr>
          <a:xfrm>
            <a:off x="7747614" y="6698510"/>
            <a:ext cx="275824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statistic.</a:t>
            </a:r>
            <a:endParaRPr/>
          </a:p>
        </p:txBody>
      </p:sp>
      <p:sp>
        <p:nvSpPr>
          <p:cNvPr id="274" name="Google Shape;274;p20"/>
          <p:cNvSpPr txBox="1"/>
          <p:nvPr/>
        </p:nvSpPr>
        <p:spPr>
          <a:xfrm>
            <a:off x="12446834" y="6698510"/>
            <a:ext cx="275824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statistic.</a:t>
            </a:r>
            <a:endParaRPr/>
          </a:p>
        </p:txBody>
      </p:sp>
      <p:sp>
        <p:nvSpPr>
          <p:cNvPr id="275" name="Google Shape;275;p20"/>
          <p:cNvSpPr/>
          <p:nvPr/>
        </p:nvSpPr>
        <p:spPr>
          <a:xfrm rot="7838342">
            <a:off x="-4068167" y="3344110"/>
            <a:ext cx="6939645" cy="10409467"/>
          </a:xfrm>
          <a:custGeom>
            <a:rect b="b" l="l" r="r" t="t"/>
            <a:pathLst>
              <a:path extrusionOk="0" h="609600" w="406400">
                <a:moveTo>
                  <a:pt x="203200" y="0"/>
                </a:moveTo>
                <a:lnTo>
                  <a:pt x="406400" y="0"/>
                </a:lnTo>
                <a:lnTo>
                  <a:pt x="203200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276" name="Google Shape;276;p20"/>
          <p:cNvSpPr/>
          <p:nvPr/>
        </p:nvSpPr>
        <p:spPr>
          <a:xfrm rot="7838342">
            <a:off x="14307901" y="-4595421"/>
            <a:ext cx="6939645" cy="10409467"/>
          </a:xfrm>
          <a:custGeom>
            <a:rect b="b" l="l" r="r" t="t"/>
            <a:pathLst>
              <a:path extrusionOk="0" h="609600" w="406400">
                <a:moveTo>
                  <a:pt x="203200" y="0"/>
                </a:moveTo>
                <a:lnTo>
                  <a:pt x="406400" y="0"/>
                </a:lnTo>
                <a:lnTo>
                  <a:pt x="203200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grpSp>
        <p:nvGrpSpPr>
          <p:cNvPr id="277" name="Google Shape;277;p20"/>
          <p:cNvGrpSpPr/>
          <p:nvPr/>
        </p:nvGrpSpPr>
        <p:grpSpPr>
          <a:xfrm rot="-5400000">
            <a:off x="15620315" y="7769230"/>
            <a:ext cx="2596345" cy="1018540"/>
            <a:chOff x="0" y="-47625"/>
            <a:chExt cx="1045365" cy="410094"/>
          </a:xfrm>
        </p:grpSpPr>
        <p:sp>
          <p:nvSpPr>
            <p:cNvPr id="278" name="Google Shape;278;p20"/>
            <p:cNvSpPr/>
            <p:nvPr/>
          </p:nvSpPr>
          <p:spPr>
            <a:xfrm>
              <a:off x="0" y="0"/>
              <a:ext cx="1045365" cy="362469"/>
            </a:xfrm>
            <a:custGeom>
              <a:rect b="b" l="l" r="r" t="t"/>
              <a:pathLst>
                <a:path extrusionOk="0" h="362469" w="1045365">
                  <a:moveTo>
                    <a:pt x="0" y="0"/>
                  </a:moveTo>
                  <a:lnTo>
                    <a:pt x="842165" y="0"/>
                  </a:lnTo>
                  <a:lnTo>
                    <a:pt x="1045365" y="181235"/>
                  </a:lnTo>
                  <a:lnTo>
                    <a:pt x="842165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79" name="Google Shape;279;p20"/>
            <p:cNvSpPr txBox="1"/>
            <p:nvPr/>
          </p:nvSpPr>
          <p:spPr>
            <a:xfrm>
              <a:off x="177800" y="-47625"/>
              <a:ext cx="791365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20"/>
          <p:cNvGrpSpPr/>
          <p:nvPr/>
        </p:nvGrpSpPr>
        <p:grpSpPr>
          <a:xfrm rot="-5400000">
            <a:off x="14914072" y="8198327"/>
            <a:ext cx="1738152" cy="1018540"/>
            <a:chOff x="0" y="-47625"/>
            <a:chExt cx="699831" cy="410094"/>
          </a:xfrm>
        </p:grpSpPr>
        <p:sp>
          <p:nvSpPr>
            <p:cNvPr id="281" name="Google Shape;281;p20"/>
            <p:cNvSpPr/>
            <p:nvPr/>
          </p:nvSpPr>
          <p:spPr>
            <a:xfrm>
              <a:off x="0" y="0"/>
              <a:ext cx="699831" cy="362469"/>
            </a:xfrm>
            <a:custGeom>
              <a:rect b="b" l="l" r="r" t="t"/>
              <a:pathLst>
                <a:path extrusionOk="0" h="362469" w="699831">
                  <a:moveTo>
                    <a:pt x="0" y="0"/>
                  </a:moveTo>
                  <a:lnTo>
                    <a:pt x="496631" y="0"/>
                  </a:lnTo>
                  <a:lnTo>
                    <a:pt x="699831" y="181235"/>
                  </a:lnTo>
                  <a:lnTo>
                    <a:pt x="496631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82" name="Google Shape;282;p20"/>
            <p:cNvSpPr txBox="1"/>
            <p:nvPr/>
          </p:nvSpPr>
          <p:spPr>
            <a:xfrm>
              <a:off x="177800" y="-47625"/>
              <a:ext cx="445831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283;p20"/>
          <p:cNvGrpSpPr/>
          <p:nvPr/>
        </p:nvGrpSpPr>
        <p:grpSpPr>
          <a:xfrm rot="5400000">
            <a:off x="53933" y="1390604"/>
            <a:ext cx="2596345" cy="1018540"/>
            <a:chOff x="0" y="-47625"/>
            <a:chExt cx="1045365" cy="410094"/>
          </a:xfrm>
        </p:grpSpPr>
        <p:sp>
          <p:nvSpPr>
            <p:cNvPr id="284" name="Google Shape;284;p20"/>
            <p:cNvSpPr/>
            <p:nvPr/>
          </p:nvSpPr>
          <p:spPr>
            <a:xfrm>
              <a:off x="0" y="0"/>
              <a:ext cx="1045365" cy="362469"/>
            </a:xfrm>
            <a:custGeom>
              <a:rect b="b" l="l" r="r" t="t"/>
              <a:pathLst>
                <a:path extrusionOk="0" h="362469" w="1045365">
                  <a:moveTo>
                    <a:pt x="0" y="0"/>
                  </a:moveTo>
                  <a:lnTo>
                    <a:pt x="842165" y="0"/>
                  </a:lnTo>
                  <a:lnTo>
                    <a:pt x="1045365" y="181235"/>
                  </a:lnTo>
                  <a:lnTo>
                    <a:pt x="842165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85" name="Google Shape;285;p20"/>
            <p:cNvSpPr txBox="1"/>
            <p:nvPr/>
          </p:nvSpPr>
          <p:spPr>
            <a:xfrm>
              <a:off x="177800" y="-47625"/>
              <a:ext cx="791365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" name="Google Shape;286;p20"/>
          <p:cNvGrpSpPr/>
          <p:nvPr/>
        </p:nvGrpSpPr>
        <p:grpSpPr>
          <a:xfrm rot="5400000">
            <a:off x="1618370" y="961507"/>
            <a:ext cx="1738152" cy="1018540"/>
            <a:chOff x="0" y="-47625"/>
            <a:chExt cx="699831" cy="410094"/>
          </a:xfrm>
        </p:grpSpPr>
        <p:sp>
          <p:nvSpPr>
            <p:cNvPr id="287" name="Google Shape;287;p20"/>
            <p:cNvSpPr/>
            <p:nvPr/>
          </p:nvSpPr>
          <p:spPr>
            <a:xfrm>
              <a:off x="0" y="0"/>
              <a:ext cx="699831" cy="362469"/>
            </a:xfrm>
            <a:custGeom>
              <a:rect b="b" l="l" r="r" t="t"/>
              <a:pathLst>
                <a:path extrusionOk="0" h="362469" w="699831">
                  <a:moveTo>
                    <a:pt x="0" y="0"/>
                  </a:moveTo>
                  <a:lnTo>
                    <a:pt x="496631" y="0"/>
                  </a:lnTo>
                  <a:lnTo>
                    <a:pt x="699831" y="181235"/>
                  </a:lnTo>
                  <a:lnTo>
                    <a:pt x="496631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88" name="Google Shape;288;p20"/>
            <p:cNvSpPr txBox="1"/>
            <p:nvPr/>
          </p:nvSpPr>
          <p:spPr>
            <a:xfrm>
              <a:off x="177800" y="-47625"/>
              <a:ext cx="445831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1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294" name="Google Shape;294;p21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295" name="Google Shape;295;p21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6" name="Google Shape;2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00" y="198258"/>
            <a:ext cx="17737073" cy="98904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21"/>
          <p:cNvGrpSpPr/>
          <p:nvPr/>
        </p:nvGrpSpPr>
        <p:grpSpPr>
          <a:xfrm rot="10800000">
            <a:off x="17075712" y="3477492"/>
            <a:ext cx="658619" cy="576292"/>
            <a:chOff x="0" y="0"/>
            <a:chExt cx="812800" cy="711200"/>
          </a:xfrm>
        </p:grpSpPr>
        <p:sp>
          <p:nvSpPr>
            <p:cNvPr id="298" name="Google Shape;298;p21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299" name="Google Shape;299;p21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p21"/>
          <p:cNvSpPr/>
          <p:nvPr/>
        </p:nvSpPr>
        <p:spPr>
          <a:xfrm>
            <a:off x="2394597" y="3009354"/>
            <a:ext cx="5352550" cy="4288715"/>
          </a:xfrm>
          <a:custGeom>
            <a:rect b="b" l="l" r="r" t="t"/>
            <a:pathLst>
              <a:path extrusionOk="0" h="609600" w="760814">
                <a:moveTo>
                  <a:pt x="203200" y="0"/>
                </a:moveTo>
                <a:lnTo>
                  <a:pt x="760814" y="0"/>
                </a:lnTo>
                <a:lnTo>
                  <a:pt x="557614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301" name="Google Shape;301;p21"/>
          <p:cNvSpPr/>
          <p:nvPr/>
        </p:nvSpPr>
        <p:spPr>
          <a:xfrm>
            <a:off x="10428176" y="2972754"/>
            <a:ext cx="5352550" cy="4288715"/>
          </a:xfrm>
          <a:custGeom>
            <a:rect b="b" l="l" r="r" t="t"/>
            <a:pathLst>
              <a:path extrusionOk="0" h="609600" w="760814">
                <a:moveTo>
                  <a:pt x="203200" y="0"/>
                </a:moveTo>
                <a:lnTo>
                  <a:pt x="760814" y="0"/>
                </a:lnTo>
                <a:lnTo>
                  <a:pt x="557614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302" name="Google Shape;302;p21"/>
          <p:cNvSpPr txBox="1"/>
          <p:nvPr/>
        </p:nvSpPr>
        <p:spPr>
          <a:xfrm>
            <a:off x="2801188" y="1009650"/>
            <a:ext cx="12685623" cy="1229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Military Commanders</a:t>
            </a:r>
            <a:endParaRPr/>
          </a:p>
        </p:txBody>
      </p:sp>
      <p:sp>
        <p:nvSpPr>
          <p:cNvPr id="303" name="Google Shape;303;p21"/>
          <p:cNvSpPr txBox="1"/>
          <p:nvPr/>
        </p:nvSpPr>
        <p:spPr>
          <a:xfrm>
            <a:off x="2779890" y="7526669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Name</a:t>
            </a:r>
            <a:endParaRPr/>
          </a:p>
        </p:txBody>
      </p:sp>
      <p:sp>
        <p:nvSpPr>
          <p:cNvPr id="304" name="Google Shape;304;p21"/>
          <p:cNvSpPr txBox="1"/>
          <p:nvPr/>
        </p:nvSpPr>
        <p:spPr>
          <a:xfrm>
            <a:off x="2596144" y="8231519"/>
            <a:ext cx="3673566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305" name="Google Shape;305;p21"/>
          <p:cNvSpPr txBox="1"/>
          <p:nvPr/>
        </p:nvSpPr>
        <p:spPr>
          <a:xfrm>
            <a:off x="10932884" y="7526669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Name</a:t>
            </a:r>
            <a:endParaRPr/>
          </a:p>
        </p:txBody>
      </p:sp>
      <p:sp>
        <p:nvSpPr>
          <p:cNvPr id="306" name="Google Shape;306;p21"/>
          <p:cNvSpPr txBox="1"/>
          <p:nvPr/>
        </p:nvSpPr>
        <p:spPr>
          <a:xfrm>
            <a:off x="10749138" y="8231519"/>
            <a:ext cx="3673566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grpSp>
        <p:nvGrpSpPr>
          <p:cNvPr id="307" name="Google Shape;307;p21"/>
          <p:cNvGrpSpPr/>
          <p:nvPr/>
        </p:nvGrpSpPr>
        <p:grpSpPr>
          <a:xfrm rot="5400000">
            <a:off x="1363478" y="2887819"/>
            <a:ext cx="1283572" cy="752160"/>
            <a:chOff x="0" y="-47625"/>
            <a:chExt cx="699831" cy="410094"/>
          </a:xfrm>
        </p:grpSpPr>
        <p:sp>
          <p:nvSpPr>
            <p:cNvPr id="308" name="Google Shape;308;p21"/>
            <p:cNvSpPr/>
            <p:nvPr/>
          </p:nvSpPr>
          <p:spPr>
            <a:xfrm>
              <a:off x="0" y="0"/>
              <a:ext cx="699831" cy="362469"/>
            </a:xfrm>
            <a:custGeom>
              <a:rect b="b" l="l" r="r" t="t"/>
              <a:pathLst>
                <a:path extrusionOk="0" h="362469" w="699831">
                  <a:moveTo>
                    <a:pt x="0" y="0"/>
                  </a:moveTo>
                  <a:lnTo>
                    <a:pt x="496631" y="0"/>
                  </a:lnTo>
                  <a:lnTo>
                    <a:pt x="699831" y="181235"/>
                  </a:lnTo>
                  <a:lnTo>
                    <a:pt x="496631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09" name="Google Shape;309;p21"/>
            <p:cNvSpPr txBox="1"/>
            <p:nvPr/>
          </p:nvSpPr>
          <p:spPr>
            <a:xfrm>
              <a:off x="177800" y="-47625"/>
              <a:ext cx="445831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21"/>
          <p:cNvGrpSpPr/>
          <p:nvPr/>
        </p:nvGrpSpPr>
        <p:grpSpPr>
          <a:xfrm rot="5400000">
            <a:off x="1363478" y="1501140"/>
            <a:ext cx="1283572" cy="752160"/>
            <a:chOff x="0" y="-47625"/>
            <a:chExt cx="699831" cy="410094"/>
          </a:xfrm>
        </p:grpSpPr>
        <p:sp>
          <p:nvSpPr>
            <p:cNvPr id="311" name="Google Shape;311;p21"/>
            <p:cNvSpPr/>
            <p:nvPr/>
          </p:nvSpPr>
          <p:spPr>
            <a:xfrm>
              <a:off x="0" y="0"/>
              <a:ext cx="699831" cy="362469"/>
            </a:xfrm>
            <a:custGeom>
              <a:rect b="b" l="l" r="r" t="t"/>
              <a:pathLst>
                <a:path extrusionOk="0" h="362469" w="699831">
                  <a:moveTo>
                    <a:pt x="0" y="0"/>
                  </a:moveTo>
                  <a:lnTo>
                    <a:pt x="496631" y="0"/>
                  </a:lnTo>
                  <a:lnTo>
                    <a:pt x="699831" y="181235"/>
                  </a:lnTo>
                  <a:lnTo>
                    <a:pt x="496631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12" name="Google Shape;312;p21"/>
            <p:cNvSpPr txBox="1"/>
            <p:nvPr/>
          </p:nvSpPr>
          <p:spPr>
            <a:xfrm>
              <a:off x="177800" y="-47625"/>
              <a:ext cx="445831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1"/>
          <p:cNvGrpSpPr/>
          <p:nvPr/>
        </p:nvGrpSpPr>
        <p:grpSpPr>
          <a:xfrm rot="5400000">
            <a:off x="15182615" y="8038518"/>
            <a:ext cx="1283572" cy="752160"/>
            <a:chOff x="0" y="-47625"/>
            <a:chExt cx="699831" cy="410094"/>
          </a:xfrm>
        </p:grpSpPr>
        <p:sp>
          <p:nvSpPr>
            <p:cNvPr id="314" name="Google Shape;314;p21"/>
            <p:cNvSpPr/>
            <p:nvPr/>
          </p:nvSpPr>
          <p:spPr>
            <a:xfrm>
              <a:off x="0" y="0"/>
              <a:ext cx="699831" cy="362469"/>
            </a:xfrm>
            <a:custGeom>
              <a:rect b="b" l="l" r="r" t="t"/>
              <a:pathLst>
                <a:path extrusionOk="0" h="362469" w="699831">
                  <a:moveTo>
                    <a:pt x="0" y="0"/>
                  </a:moveTo>
                  <a:lnTo>
                    <a:pt x="496631" y="0"/>
                  </a:lnTo>
                  <a:lnTo>
                    <a:pt x="699831" y="181235"/>
                  </a:lnTo>
                  <a:lnTo>
                    <a:pt x="496631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15" name="Google Shape;315;p21"/>
            <p:cNvSpPr txBox="1"/>
            <p:nvPr/>
          </p:nvSpPr>
          <p:spPr>
            <a:xfrm>
              <a:off x="177800" y="-47625"/>
              <a:ext cx="445831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21"/>
          <p:cNvGrpSpPr/>
          <p:nvPr/>
        </p:nvGrpSpPr>
        <p:grpSpPr>
          <a:xfrm rot="5400000">
            <a:off x="15182615" y="6651839"/>
            <a:ext cx="1283572" cy="752160"/>
            <a:chOff x="0" y="-47625"/>
            <a:chExt cx="699831" cy="410094"/>
          </a:xfrm>
        </p:grpSpPr>
        <p:sp>
          <p:nvSpPr>
            <p:cNvPr id="317" name="Google Shape;317;p21"/>
            <p:cNvSpPr/>
            <p:nvPr/>
          </p:nvSpPr>
          <p:spPr>
            <a:xfrm>
              <a:off x="0" y="0"/>
              <a:ext cx="699831" cy="362469"/>
            </a:xfrm>
            <a:custGeom>
              <a:rect b="b" l="l" r="r" t="t"/>
              <a:pathLst>
                <a:path extrusionOk="0" h="362469" w="699831">
                  <a:moveTo>
                    <a:pt x="0" y="0"/>
                  </a:moveTo>
                  <a:lnTo>
                    <a:pt x="496631" y="0"/>
                  </a:lnTo>
                  <a:lnTo>
                    <a:pt x="699831" y="181235"/>
                  </a:lnTo>
                  <a:lnTo>
                    <a:pt x="496631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18" name="Google Shape;318;p21"/>
            <p:cNvSpPr txBox="1"/>
            <p:nvPr/>
          </p:nvSpPr>
          <p:spPr>
            <a:xfrm>
              <a:off x="177800" y="-47625"/>
              <a:ext cx="445831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9" name="Google Shape;3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2950" y="3212375"/>
            <a:ext cx="4668199" cy="389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91240" y="3199623"/>
            <a:ext cx="4626426" cy="385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22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326" name="Google Shape;326;p22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327" name="Google Shape;327;p22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8" name="Google Shape;3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00" y="198258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2"/>
          <p:cNvSpPr txBox="1"/>
          <p:nvPr/>
        </p:nvSpPr>
        <p:spPr>
          <a:xfrm>
            <a:off x="1088473" y="4362185"/>
            <a:ext cx="7378075" cy="1522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About Us</a:t>
            </a:r>
            <a:endParaRPr/>
          </a:p>
        </p:txBody>
      </p:sp>
      <p:sp>
        <p:nvSpPr>
          <p:cNvPr id="330" name="Google Shape;330;p22"/>
          <p:cNvSpPr txBox="1"/>
          <p:nvPr/>
        </p:nvSpPr>
        <p:spPr>
          <a:xfrm>
            <a:off x="1208020" y="5968084"/>
            <a:ext cx="7258528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331" name="Google Shape;331;p22"/>
          <p:cNvSpPr/>
          <p:nvPr/>
        </p:nvSpPr>
        <p:spPr>
          <a:xfrm>
            <a:off x="7619178" y="-23556"/>
            <a:ext cx="10668822" cy="10310556"/>
          </a:xfrm>
          <a:custGeom>
            <a:rect b="b" l="l" r="r" t="t"/>
            <a:pathLst>
              <a:path extrusionOk="0" h="609600" w="630782">
                <a:moveTo>
                  <a:pt x="203200" y="0"/>
                </a:moveTo>
                <a:lnTo>
                  <a:pt x="630782" y="0"/>
                </a:lnTo>
                <a:lnTo>
                  <a:pt x="427582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332" name="Google Shape;332;p22"/>
          <p:cNvSpPr txBox="1"/>
          <p:nvPr/>
        </p:nvSpPr>
        <p:spPr>
          <a:xfrm>
            <a:off x="4209245" y="1324431"/>
            <a:ext cx="1136531" cy="3251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0" u="none" cap="none" strike="noStrike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3</a:t>
            </a:r>
            <a:endParaRPr/>
          </a:p>
        </p:txBody>
      </p:sp>
      <p:grpSp>
        <p:nvGrpSpPr>
          <p:cNvPr id="333" name="Google Shape;333;p22"/>
          <p:cNvGrpSpPr/>
          <p:nvPr/>
        </p:nvGrpSpPr>
        <p:grpSpPr>
          <a:xfrm rot="5400000">
            <a:off x="7996684" y="1202300"/>
            <a:ext cx="2001273" cy="968164"/>
            <a:chOff x="0" y="-47625"/>
            <a:chExt cx="847697" cy="410094"/>
          </a:xfrm>
        </p:grpSpPr>
        <p:sp>
          <p:nvSpPr>
            <p:cNvPr id="334" name="Google Shape;334;p22"/>
            <p:cNvSpPr/>
            <p:nvPr/>
          </p:nvSpPr>
          <p:spPr>
            <a:xfrm>
              <a:off x="0" y="0"/>
              <a:ext cx="847697" cy="362469"/>
            </a:xfrm>
            <a:custGeom>
              <a:rect b="b" l="l" r="r" t="t"/>
              <a:pathLst>
                <a:path extrusionOk="0" h="362469" w="847697">
                  <a:moveTo>
                    <a:pt x="0" y="0"/>
                  </a:moveTo>
                  <a:lnTo>
                    <a:pt x="644497" y="0"/>
                  </a:lnTo>
                  <a:lnTo>
                    <a:pt x="847697" y="181235"/>
                  </a:lnTo>
                  <a:lnTo>
                    <a:pt x="644497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35" name="Google Shape;335;p22"/>
            <p:cNvSpPr txBox="1"/>
            <p:nvPr/>
          </p:nvSpPr>
          <p:spPr>
            <a:xfrm>
              <a:off x="177800" y="-47625"/>
              <a:ext cx="593697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22"/>
          <p:cNvGrpSpPr/>
          <p:nvPr/>
        </p:nvGrpSpPr>
        <p:grpSpPr>
          <a:xfrm rot="-5400000">
            <a:off x="15943563" y="8317491"/>
            <a:ext cx="2001273" cy="968164"/>
            <a:chOff x="0" y="-47625"/>
            <a:chExt cx="847697" cy="410094"/>
          </a:xfrm>
        </p:grpSpPr>
        <p:sp>
          <p:nvSpPr>
            <p:cNvPr id="337" name="Google Shape;337;p22"/>
            <p:cNvSpPr/>
            <p:nvPr/>
          </p:nvSpPr>
          <p:spPr>
            <a:xfrm>
              <a:off x="0" y="0"/>
              <a:ext cx="847697" cy="362469"/>
            </a:xfrm>
            <a:custGeom>
              <a:rect b="b" l="l" r="r" t="t"/>
              <a:pathLst>
                <a:path extrusionOk="0" h="362469" w="847697">
                  <a:moveTo>
                    <a:pt x="0" y="0"/>
                  </a:moveTo>
                  <a:lnTo>
                    <a:pt x="644497" y="0"/>
                  </a:lnTo>
                  <a:lnTo>
                    <a:pt x="847697" y="181235"/>
                  </a:lnTo>
                  <a:lnTo>
                    <a:pt x="644497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38" name="Google Shape;338;p22"/>
            <p:cNvSpPr txBox="1"/>
            <p:nvPr/>
          </p:nvSpPr>
          <p:spPr>
            <a:xfrm>
              <a:off x="177800" y="-47625"/>
              <a:ext cx="593697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9" name="Google Shape;3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7622" y="858263"/>
            <a:ext cx="8830652" cy="838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23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345" name="Google Shape;345;p23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346" name="Google Shape;346;p23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7" name="Google Shape;3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00" y="198258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3"/>
          <p:cNvSpPr txBox="1"/>
          <p:nvPr/>
        </p:nvSpPr>
        <p:spPr>
          <a:xfrm>
            <a:off x="7378984" y="1009650"/>
            <a:ext cx="9764100" cy="49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About The Military And Professional Bearing</a:t>
            </a:r>
            <a:endParaRPr/>
          </a:p>
        </p:txBody>
      </p:sp>
      <p:sp>
        <p:nvSpPr>
          <p:cNvPr id="349" name="Google Shape;349;p23"/>
          <p:cNvSpPr/>
          <p:nvPr/>
        </p:nvSpPr>
        <p:spPr>
          <a:xfrm>
            <a:off x="-1730686" y="-23556"/>
            <a:ext cx="9704174" cy="10310556"/>
          </a:xfrm>
          <a:custGeom>
            <a:rect b="b" l="l" r="r" t="t"/>
            <a:pathLst>
              <a:path extrusionOk="0" h="609600" w="573748">
                <a:moveTo>
                  <a:pt x="203200" y="0"/>
                </a:moveTo>
                <a:lnTo>
                  <a:pt x="573748" y="0"/>
                </a:lnTo>
                <a:lnTo>
                  <a:pt x="370548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350" name="Google Shape;350;p23"/>
          <p:cNvSpPr txBox="1"/>
          <p:nvPr/>
        </p:nvSpPr>
        <p:spPr>
          <a:xfrm>
            <a:off x="8490931" y="6266173"/>
            <a:ext cx="7540334" cy="1243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grpSp>
        <p:nvGrpSpPr>
          <p:cNvPr id="351" name="Google Shape;351;p23"/>
          <p:cNvGrpSpPr/>
          <p:nvPr/>
        </p:nvGrpSpPr>
        <p:grpSpPr>
          <a:xfrm>
            <a:off x="11201624" y="7954290"/>
            <a:ext cx="2045269" cy="1617241"/>
            <a:chOff x="-98238" y="0"/>
            <a:chExt cx="2727025" cy="2156321"/>
          </a:xfrm>
        </p:grpSpPr>
        <p:grpSp>
          <p:nvGrpSpPr>
            <p:cNvPr id="352" name="Google Shape;352;p23"/>
            <p:cNvGrpSpPr/>
            <p:nvPr/>
          </p:nvGrpSpPr>
          <p:grpSpPr>
            <a:xfrm rot="-5400000">
              <a:off x="189486" y="655201"/>
              <a:ext cx="2156321" cy="845919"/>
              <a:chOff x="0" y="-47625"/>
              <a:chExt cx="1045365" cy="410094"/>
            </a:xfrm>
          </p:grpSpPr>
          <p:sp>
            <p:nvSpPr>
              <p:cNvPr id="353" name="Google Shape;353;p23"/>
              <p:cNvSpPr/>
              <p:nvPr/>
            </p:nvSpPr>
            <p:spPr>
              <a:xfrm>
                <a:off x="0" y="0"/>
                <a:ext cx="1045365" cy="362469"/>
              </a:xfrm>
              <a:custGeom>
                <a:rect b="b" l="l" r="r" t="t"/>
                <a:pathLst>
                  <a:path extrusionOk="0" h="362469" w="1045365">
                    <a:moveTo>
                      <a:pt x="0" y="0"/>
                    </a:moveTo>
                    <a:lnTo>
                      <a:pt x="842165" y="0"/>
                    </a:lnTo>
                    <a:lnTo>
                      <a:pt x="1045365" y="181235"/>
                    </a:lnTo>
                    <a:lnTo>
                      <a:pt x="842165" y="362469"/>
                    </a:lnTo>
                    <a:lnTo>
                      <a:pt x="0" y="362469"/>
                    </a:lnTo>
                    <a:lnTo>
                      <a:pt x="203200" y="18123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78D68"/>
                  </a:gs>
                  <a:gs pos="100000">
                    <a:srgbClr val="7ED957"/>
                  </a:gs>
                </a:gsLst>
                <a:lin ang="0" scaled="0"/>
              </a:gradFill>
              <a:ln>
                <a:noFill/>
              </a:ln>
            </p:spPr>
          </p:sp>
          <p:sp>
            <p:nvSpPr>
              <p:cNvPr id="354" name="Google Shape;354;p23"/>
              <p:cNvSpPr txBox="1"/>
              <p:nvPr/>
            </p:nvSpPr>
            <p:spPr>
              <a:xfrm>
                <a:off x="177800" y="-47625"/>
                <a:ext cx="791365" cy="4100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" name="Google Shape;355;p23"/>
            <p:cNvGrpSpPr/>
            <p:nvPr/>
          </p:nvGrpSpPr>
          <p:grpSpPr>
            <a:xfrm rot="-5400000">
              <a:off x="-397065" y="1011575"/>
              <a:ext cx="1443573" cy="845919"/>
              <a:chOff x="0" y="-47625"/>
              <a:chExt cx="699831" cy="410094"/>
            </a:xfrm>
          </p:grpSpPr>
          <p:sp>
            <p:nvSpPr>
              <p:cNvPr id="356" name="Google Shape;356;p23"/>
              <p:cNvSpPr/>
              <p:nvPr/>
            </p:nvSpPr>
            <p:spPr>
              <a:xfrm>
                <a:off x="0" y="0"/>
                <a:ext cx="699831" cy="362469"/>
              </a:xfrm>
              <a:custGeom>
                <a:rect b="b" l="l" r="r" t="t"/>
                <a:pathLst>
                  <a:path extrusionOk="0" h="362469" w="699831">
                    <a:moveTo>
                      <a:pt x="0" y="0"/>
                    </a:moveTo>
                    <a:lnTo>
                      <a:pt x="496631" y="0"/>
                    </a:lnTo>
                    <a:lnTo>
                      <a:pt x="699831" y="181235"/>
                    </a:lnTo>
                    <a:lnTo>
                      <a:pt x="496631" y="362469"/>
                    </a:lnTo>
                    <a:lnTo>
                      <a:pt x="0" y="362469"/>
                    </a:lnTo>
                    <a:lnTo>
                      <a:pt x="203200" y="18123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78D68"/>
                  </a:gs>
                  <a:gs pos="100000">
                    <a:srgbClr val="7ED957"/>
                  </a:gs>
                </a:gsLst>
                <a:lin ang="0" scaled="0"/>
              </a:gradFill>
              <a:ln>
                <a:noFill/>
              </a:ln>
            </p:spPr>
          </p:sp>
          <p:sp>
            <p:nvSpPr>
              <p:cNvPr id="357" name="Google Shape;357;p23"/>
              <p:cNvSpPr txBox="1"/>
              <p:nvPr/>
            </p:nvSpPr>
            <p:spPr>
              <a:xfrm>
                <a:off x="177800" y="-47625"/>
                <a:ext cx="445831" cy="4100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23"/>
            <p:cNvGrpSpPr/>
            <p:nvPr/>
          </p:nvGrpSpPr>
          <p:grpSpPr>
            <a:xfrm rot="-5400000">
              <a:off x="1484041" y="1011575"/>
              <a:ext cx="1443573" cy="845919"/>
              <a:chOff x="0" y="-47625"/>
              <a:chExt cx="699831" cy="410094"/>
            </a:xfrm>
          </p:grpSpPr>
          <p:sp>
            <p:nvSpPr>
              <p:cNvPr id="359" name="Google Shape;359;p23"/>
              <p:cNvSpPr/>
              <p:nvPr/>
            </p:nvSpPr>
            <p:spPr>
              <a:xfrm>
                <a:off x="0" y="0"/>
                <a:ext cx="699831" cy="362469"/>
              </a:xfrm>
              <a:custGeom>
                <a:rect b="b" l="l" r="r" t="t"/>
                <a:pathLst>
                  <a:path extrusionOk="0" h="362469" w="699831">
                    <a:moveTo>
                      <a:pt x="0" y="0"/>
                    </a:moveTo>
                    <a:lnTo>
                      <a:pt x="496631" y="0"/>
                    </a:lnTo>
                    <a:lnTo>
                      <a:pt x="699831" y="181235"/>
                    </a:lnTo>
                    <a:lnTo>
                      <a:pt x="496631" y="362469"/>
                    </a:lnTo>
                    <a:lnTo>
                      <a:pt x="0" y="362469"/>
                    </a:lnTo>
                    <a:lnTo>
                      <a:pt x="203200" y="18123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78D68"/>
                  </a:gs>
                  <a:gs pos="100000">
                    <a:srgbClr val="7ED957"/>
                  </a:gs>
                </a:gsLst>
                <a:lin ang="0" scaled="0"/>
              </a:gradFill>
              <a:ln>
                <a:noFill/>
              </a:ln>
            </p:spPr>
          </p:sp>
          <p:sp>
            <p:nvSpPr>
              <p:cNvPr id="360" name="Google Shape;360;p23"/>
              <p:cNvSpPr txBox="1"/>
              <p:nvPr/>
            </p:nvSpPr>
            <p:spPr>
              <a:xfrm>
                <a:off x="177800" y="-47625"/>
                <a:ext cx="445831" cy="4100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61" name="Google Shape;3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89984" y="0"/>
            <a:ext cx="8745170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24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367" name="Google Shape;367;p24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368" name="Google Shape;368;p24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9" name="Google Shape;3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00" y="198258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4"/>
          <p:cNvSpPr/>
          <p:nvPr/>
        </p:nvSpPr>
        <p:spPr>
          <a:xfrm rot="10800000">
            <a:off x="15130315" y="4234858"/>
            <a:ext cx="6939645" cy="10409467"/>
          </a:xfrm>
          <a:custGeom>
            <a:rect b="b" l="l" r="r" t="t"/>
            <a:pathLst>
              <a:path extrusionOk="0" h="609600" w="406400">
                <a:moveTo>
                  <a:pt x="203200" y="0"/>
                </a:moveTo>
                <a:lnTo>
                  <a:pt x="406400" y="0"/>
                </a:lnTo>
                <a:lnTo>
                  <a:pt x="203200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cxnSp>
        <p:nvCxnSpPr>
          <p:cNvPr id="371" name="Google Shape;371;p24"/>
          <p:cNvCxnSpPr/>
          <p:nvPr/>
        </p:nvCxnSpPr>
        <p:spPr>
          <a:xfrm>
            <a:off x="2657422" y="5991171"/>
            <a:ext cx="4032849" cy="11957"/>
          </a:xfrm>
          <a:prstGeom prst="straightConnector1">
            <a:avLst/>
          </a:prstGeom>
          <a:noFill/>
          <a:ln cap="flat" cmpd="sng" w="19050">
            <a:solidFill>
              <a:srgbClr val="67A65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2" name="Google Shape;372;p24"/>
          <p:cNvCxnSpPr/>
          <p:nvPr/>
        </p:nvCxnSpPr>
        <p:spPr>
          <a:xfrm>
            <a:off x="7043886" y="6003653"/>
            <a:ext cx="3725375" cy="0"/>
          </a:xfrm>
          <a:prstGeom prst="straightConnector1">
            <a:avLst/>
          </a:prstGeom>
          <a:noFill/>
          <a:ln cap="flat" cmpd="sng" w="19050">
            <a:solidFill>
              <a:srgbClr val="67A65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3" name="Google Shape;373;p24"/>
          <p:cNvCxnSpPr/>
          <p:nvPr/>
        </p:nvCxnSpPr>
        <p:spPr>
          <a:xfrm>
            <a:off x="11122877" y="6003653"/>
            <a:ext cx="4053639" cy="0"/>
          </a:xfrm>
          <a:prstGeom prst="straightConnector1">
            <a:avLst/>
          </a:prstGeom>
          <a:noFill/>
          <a:ln cap="flat" cmpd="sng" w="19050">
            <a:solidFill>
              <a:srgbClr val="67A65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74" name="Google Shape;374;p24"/>
          <p:cNvGrpSpPr/>
          <p:nvPr/>
        </p:nvGrpSpPr>
        <p:grpSpPr>
          <a:xfrm>
            <a:off x="1271103" y="5106681"/>
            <a:ext cx="2866441" cy="1596104"/>
            <a:chOff x="0" y="-47625"/>
            <a:chExt cx="736488" cy="410094"/>
          </a:xfrm>
        </p:grpSpPr>
        <p:sp>
          <p:nvSpPr>
            <p:cNvPr id="375" name="Google Shape;375;p24"/>
            <p:cNvSpPr/>
            <p:nvPr/>
          </p:nvSpPr>
          <p:spPr>
            <a:xfrm>
              <a:off x="0" y="0"/>
              <a:ext cx="736488" cy="362469"/>
            </a:xfrm>
            <a:custGeom>
              <a:rect b="b" l="l" r="r" t="t"/>
              <a:pathLst>
                <a:path extrusionOk="0" h="362469" w="736488">
                  <a:moveTo>
                    <a:pt x="0" y="0"/>
                  </a:moveTo>
                  <a:lnTo>
                    <a:pt x="533288" y="0"/>
                  </a:lnTo>
                  <a:lnTo>
                    <a:pt x="736488" y="181235"/>
                  </a:lnTo>
                  <a:lnTo>
                    <a:pt x="533288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76" name="Google Shape;376;p24"/>
            <p:cNvSpPr txBox="1"/>
            <p:nvPr/>
          </p:nvSpPr>
          <p:spPr>
            <a:xfrm>
              <a:off x="177800" y="-47625"/>
              <a:ext cx="482488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24"/>
          <p:cNvGrpSpPr/>
          <p:nvPr/>
        </p:nvGrpSpPr>
        <p:grpSpPr>
          <a:xfrm>
            <a:off x="5540006" y="5106681"/>
            <a:ext cx="2866441" cy="1596104"/>
            <a:chOff x="0" y="-47625"/>
            <a:chExt cx="736488" cy="410094"/>
          </a:xfrm>
        </p:grpSpPr>
        <p:sp>
          <p:nvSpPr>
            <p:cNvPr id="378" name="Google Shape;378;p24"/>
            <p:cNvSpPr/>
            <p:nvPr/>
          </p:nvSpPr>
          <p:spPr>
            <a:xfrm>
              <a:off x="0" y="0"/>
              <a:ext cx="736488" cy="362469"/>
            </a:xfrm>
            <a:custGeom>
              <a:rect b="b" l="l" r="r" t="t"/>
              <a:pathLst>
                <a:path extrusionOk="0" h="362469" w="736488">
                  <a:moveTo>
                    <a:pt x="0" y="0"/>
                  </a:moveTo>
                  <a:lnTo>
                    <a:pt x="533288" y="0"/>
                  </a:lnTo>
                  <a:lnTo>
                    <a:pt x="736488" y="181235"/>
                  </a:lnTo>
                  <a:lnTo>
                    <a:pt x="533288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79" name="Google Shape;379;p24"/>
            <p:cNvSpPr txBox="1"/>
            <p:nvPr/>
          </p:nvSpPr>
          <p:spPr>
            <a:xfrm>
              <a:off x="177800" y="-47625"/>
              <a:ext cx="482488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24"/>
          <p:cNvGrpSpPr/>
          <p:nvPr/>
        </p:nvGrpSpPr>
        <p:grpSpPr>
          <a:xfrm>
            <a:off x="9808909" y="5106681"/>
            <a:ext cx="2866441" cy="1596104"/>
            <a:chOff x="0" y="-47625"/>
            <a:chExt cx="736488" cy="410094"/>
          </a:xfrm>
        </p:grpSpPr>
        <p:sp>
          <p:nvSpPr>
            <p:cNvPr id="381" name="Google Shape;381;p24"/>
            <p:cNvSpPr/>
            <p:nvPr/>
          </p:nvSpPr>
          <p:spPr>
            <a:xfrm>
              <a:off x="0" y="0"/>
              <a:ext cx="736488" cy="362469"/>
            </a:xfrm>
            <a:custGeom>
              <a:rect b="b" l="l" r="r" t="t"/>
              <a:pathLst>
                <a:path extrusionOk="0" h="362469" w="736488">
                  <a:moveTo>
                    <a:pt x="0" y="0"/>
                  </a:moveTo>
                  <a:lnTo>
                    <a:pt x="533288" y="0"/>
                  </a:lnTo>
                  <a:lnTo>
                    <a:pt x="736488" y="181235"/>
                  </a:lnTo>
                  <a:lnTo>
                    <a:pt x="533288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82" name="Google Shape;382;p24"/>
            <p:cNvSpPr txBox="1"/>
            <p:nvPr/>
          </p:nvSpPr>
          <p:spPr>
            <a:xfrm>
              <a:off x="177800" y="-47625"/>
              <a:ext cx="482488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p24"/>
          <p:cNvGrpSpPr/>
          <p:nvPr/>
        </p:nvGrpSpPr>
        <p:grpSpPr>
          <a:xfrm>
            <a:off x="13920103" y="5106681"/>
            <a:ext cx="2866441" cy="1596104"/>
            <a:chOff x="0" y="-47625"/>
            <a:chExt cx="736488" cy="410094"/>
          </a:xfrm>
        </p:grpSpPr>
        <p:sp>
          <p:nvSpPr>
            <p:cNvPr id="384" name="Google Shape;384;p24"/>
            <p:cNvSpPr/>
            <p:nvPr/>
          </p:nvSpPr>
          <p:spPr>
            <a:xfrm>
              <a:off x="0" y="0"/>
              <a:ext cx="736488" cy="362469"/>
            </a:xfrm>
            <a:custGeom>
              <a:rect b="b" l="l" r="r" t="t"/>
              <a:pathLst>
                <a:path extrusionOk="0" h="362469" w="736488">
                  <a:moveTo>
                    <a:pt x="0" y="0"/>
                  </a:moveTo>
                  <a:lnTo>
                    <a:pt x="533288" y="0"/>
                  </a:lnTo>
                  <a:lnTo>
                    <a:pt x="736488" y="181235"/>
                  </a:lnTo>
                  <a:lnTo>
                    <a:pt x="533288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85" name="Google Shape;385;p24"/>
            <p:cNvSpPr txBox="1"/>
            <p:nvPr/>
          </p:nvSpPr>
          <p:spPr>
            <a:xfrm>
              <a:off x="177800" y="-47625"/>
              <a:ext cx="482488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4"/>
          <p:cNvSpPr/>
          <p:nvPr/>
        </p:nvSpPr>
        <p:spPr>
          <a:xfrm>
            <a:off x="2534354" y="582684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67A6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4"/>
          <p:cNvSpPr/>
          <p:nvPr/>
        </p:nvSpPr>
        <p:spPr>
          <a:xfrm>
            <a:off x="6690270" y="582684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67A6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4"/>
          <p:cNvSpPr/>
          <p:nvPr/>
        </p:nvSpPr>
        <p:spPr>
          <a:xfrm>
            <a:off x="10769261" y="582684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67A6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4"/>
          <p:cNvSpPr/>
          <p:nvPr/>
        </p:nvSpPr>
        <p:spPr>
          <a:xfrm>
            <a:off x="15176515" y="582684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67A6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4"/>
          <p:cNvSpPr txBox="1"/>
          <p:nvPr/>
        </p:nvSpPr>
        <p:spPr>
          <a:xfrm>
            <a:off x="2711162" y="1028700"/>
            <a:ext cx="1286567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Add a Timeline Page</a:t>
            </a:r>
            <a:endParaRPr/>
          </a:p>
        </p:txBody>
      </p:sp>
      <p:sp>
        <p:nvSpPr>
          <p:cNvPr id="391" name="Google Shape;391;p24"/>
          <p:cNvSpPr txBox="1"/>
          <p:nvPr/>
        </p:nvSpPr>
        <p:spPr>
          <a:xfrm>
            <a:off x="1028700" y="7078972"/>
            <a:ext cx="383789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Add a main point</a:t>
            </a:r>
            <a:endParaRPr/>
          </a:p>
        </p:txBody>
      </p:sp>
      <p:sp>
        <p:nvSpPr>
          <p:cNvPr id="392" name="Google Shape;392;p24"/>
          <p:cNvSpPr txBox="1"/>
          <p:nvPr/>
        </p:nvSpPr>
        <p:spPr>
          <a:xfrm>
            <a:off x="1507589" y="7654909"/>
            <a:ext cx="2880118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393" name="Google Shape;393;p24"/>
          <p:cNvSpPr txBox="1"/>
          <p:nvPr/>
        </p:nvSpPr>
        <p:spPr>
          <a:xfrm>
            <a:off x="5133967" y="3607988"/>
            <a:ext cx="381983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Add a main point</a:t>
            </a:r>
            <a:endParaRPr/>
          </a:p>
        </p:txBody>
      </p:sp>
      <p:sp>
        <p:nvSpPr>
          <p:cNvPr id="394" name="Google Shape;394;p24"/>
          <p:cNvSpPr txBox="1"/>
          <p:nvPr/>
        </p:nvSpPr>
        <p:spPr>
          <a:xfrm>
            <a:off x="5545231" y="4187233"/>
            <a:ext cx="2997310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395" name="Google Shape;395;p24"/>
          <p:cNvSpPr txBox="1"/>
          <p:nvPr/>
        </p:nvSpPr>
        <p:spPr>
          <a:xfrm>
            <a:off x="13563296" y="3607988"/>
            <a:ext cx="369600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Add a main point</a:t>
            </a:r>
            <a:endParaRPr/>
          </a:p>
        </p:txBody>
      </p:sp>
      <p:sp>
        <p:nvSpPr>
          <p:cNvPr id="396" name="Google Shape;396;p24"/>
          <p:cNvSpPr txBox="1"/>
          <p:nvPr/>
        </p:nvSpPr>
        <p:spPr>
          <a:xfrm>
            <a:off x="13971765" y="4187233"/>
            <a:ext cx="2879067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397" name="Google Shape;397;p24"/>
          <p:cNvSpPr txBox="1"/>
          <p:nvPr/>
        </p:nvSpPr>
        <p:spPr>
          <a:xfrm>
            <a:off x="9422342" y="7078972"/>
            <a:ext cx="388519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Add a main point</a:t>
            </a:r>
            <a:endParaRPr/>
          </a:p>
        </p:txBody>
      </p:sp>
      <p:sp>
        <p:nvSpPr>
          <p:cNvPr id="398" name="Google Shape;398;p24"/>
          <p:cNvSpPr txBox="1"/>
          <p:nvPr/>
        </p:nvSpPr>
        <p:spPr>
          <a:xfrm>
            <a:off x="9891051" y="7628874"/>
            <a:ext cx="2947774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399" name="Google Shape;399;p24"/>
          <p:cNvSpPr/>
          <p:nvPr/>
        </p:nvSpPr>
        <p:spPr>
          <a:xfrm rot="10800000">
            <a:off x="-4405290" y="-2362129"/>
            <a:ext cx="6939645" cy="10409467"/>
          </a:xfrm>
          <a:custGeom>
            <a:rect b="b" l="l" r="r" t="t"/>
            <a:pathLst>
              <a:path extrusionOk="0" h="609600" w="406400">
                <a:moveTo>
                  <a:pt x="203200" y="0"/>
                </a:moveTo>
                <a:lnTo>
                  <a:pt x="406400" y="0"/>
                </a:lnTo>
                <a:lnTo>
                  <a:pt x="203200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pic>
        <p:nvPicPr>
          <p:cNvPr id="400" name="Google Shape;4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5470" y="5438015"/>
            <a:ext cx="1124350" cy="111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7778" y="5538744"/>
            <a:ext cx="924025" cy="92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70245" y="5531795"/>
            <a:ext cx="943725" cy="9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78326" y="5541639"/>
            <a:ext cx="924025" cy="9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4227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500" y="198250"/>
            <a:ext cx="16179174" cy="9890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5"/>
          <p:cNvSpPr txBox="1"/>
          <p:nvPr/>
        </p:nvSpPr>
        <p:spPr>
          <a:xfrm>
            <a:off x="12063354" y="2995332"/>
            <a:ext cx="5370875" cy="4277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 picture is worth a thousand words</a:t>
            </a:r>
            <a:endParaRPr/>
          </a:p>
        </p:txBody>
      </p:sp>
      <p:grpSp>
        <p:nvGrpSpPr>
          <p:cNvPr id="410" name="Google Shape;410;p25"/>
          <p:cNvGrpSpPr/>
          <p:nvPr/>
        </p:nvGrpSpPr>
        <p:grpSpPr>
          <a:xfrm>
            <a:off x="13689317" y="7970193"/>
            <a:ext cx="2045269" cy="1617241"/>
            <a:chOff x="-98238" y="0"/>
            <a:chExt cx="2727025" cy="2156321"/>
          </a:xfrm>
        </p:grpSpPr>
        <p:grpSp>
          <p:nvGrpSpPr>
            <p:cNvPr id="411" name="Google Shape;411;p25"/>
            <p:cNvGrpSpPr/>
            <p:nvPr/>
          </p:nvGrpSpPr>
          <p:grpSpPr>
            <a:xfrm rot="-5400000">
              <a:off x="189486" y="655201"/>
              <a:ext cx="2156321" cy="845919"/>
              <a:chOff x="0" y="-47625"/>
              <a:chExt cx="1045365" cy="410094"/>
            </a:xfrm>
          </p:grpSpPr>
          <p:sp>
            <p:nvSpPr>
              <p:cNvPr id="412" name="Google Shape;412;p25"/>
              <p:cNvSpPr/>
              <p:nvPr/>
            </p:nvSpPr>
            <p:spPr>
              <a:xfrm>
                <a:off x="0" y="0"/>
                <a:ext cx="1045365" cy="362469"/>
              </a:xfrm>
              <a:custGeom>
                <a:rect b="b" l="l" r="r" t="t"/>
                <a:pathLst>
                  <a:path extrusionOk="0" h="362469" w="1045365">
                    <a:moveTo>
                      <a:pt x="0" y="0"/>
                    </a:moveTo>
                    <a:lnTo>
                      <a:pt x="842165" y="0"/>
                    </a:lnTo>
                    <a:lnTo>
                      <a:pt x="1045365" y="181235"/>
                    </a:lnTo>
                    <a:lnTo>
                      <a:pt x="842165" y="362469"/>
                    </a:lnTo>
                    <a:lnTo>
                      <a:pt x="0" y="362469"/>
                    </a:lnTo>
                    <a:lnTo>
                      <a:pt x="203200" y="18123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78D68"/>
                  </a:gs>
                  <a:gs pos="100000">
                    <a:srgbClr val="7ED957"/>
                  </a:gs>
                </a:gsLst>
                <a:lin ang="0" scaled="0"/>
              </a:gradFill>
              <a:ln>
                <a:noFill/>
              </a:ln>
            </p:spPr>
          </p:sp>
          <p:sp>
            <p:nvSpPr>
              <p:cNvPr id="413" name="Google Shape;413;p25"/>
              <p:cNvSpPr txBox="1"/>
              <p:nvPr/>
            </p:nvSpPr>
            <p:spPr>
              <a:xfrm>
                <a:off x="177800" y="-47625"/>
                <a:ext cx="791365" cy="4100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" name="Google Shape;414;p25"/>
            <p:cNvGrpSpPr/>
            <p:nvPr/>
          </p:nvGrpSpPr>
          <p:grpSpPr>
            <a:xfrm rot="-5400000">
              <a:off x="-397065" y="1011575"/>
              <a:ext cx="1443573" cy="845919"/>
              <a:chOff x="0" y="-47625"/>
              <a:chExt cx="699831" cy="410094"/>
            </a:xfrm>
          </p:grpSpPr>
          <p:sp>
            <p:nvSpPr>
              <p:cNvPr id="415" name="Google Shape;415;p25"/>
              <p:cNvSpPr/>
              <p:nvPr/>
            </p:nvSpPr>
            <p:spPr>
              <a:xfrm>
                <a:off x="0" y="0"/>
                <a:ext cx="699831" cy="362469"/>
              </a:xfrm>
              <a:custGeom>
                <a:rect b="b" l="l" r="r" t="t"/>
                <a:pathLst>
                  <a:path extrusionOk="0" h="362469" w="699831">
                    <a:moveTo>
                      <a:pt x="0" y="0"/>
                    </a:moveTo>
                    <a:lnTo>
                      <a:pt x="496631" y="0"/>
                    </a:lnTo>
                    <a:lnTo>
                      <a:pt x="699831" y="181235"/>
                    </a:lnTo>
                    <a:lnTo>
                      <a:pt x="496631" y="362469"/>
                    </a:lnTo>
                    <a:lnTo>
                      <a:pt x="0" y="362469"/>
                    </a:lnTo>
                    <a:lnTo>
                      <a:pt x="203200" y="18123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78D68"/>
                  </a:gs>
                  <a:gs pos="100000">
                    <a:srgbClr val="7ED957"/>
                  </a:gs>
                </a:gsLst>
                <a:lin ang="0" scaled="0"/>
              </a:gradFill>
              <a:ln>
                <a:noFill/>
              </a:ln>
            </p:spPr>
          </p:sp>
          <p:sp>
            <p:nvSpPr>
              <p:cNvPr id="416" name="Google Shape;416;p25"/>
              <p:cNvSpPr txBox="1"/>
              <p:nvPr/>
            </p:nvSpPr>
            <p:spPr>
              <a:xfrm>
                <a:off x="177800" y="-47625"/>
                <a:ext cx="445831" cy="4100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7" name="Google Shape;417;p25"/>
            <p:cNvGrpSpPr/>
            <p:nvPr/>
          </p:nvGrpSpPr>
          <p:grpSpPr>
            <a:xfrm rot="-5400000">
              <a:off x="1484041" y="1011575"/>
              <a:ext cx="1443573" cy="845919"/>
              <a:chOff x="0" y="-47625"/>
              <a:chExt cx="699831" cy="410094"/>
            </a:xfrm>
          </p:grpSpPr>
          <p:sp>
            <p:nvSpPr>
              <p:cNvPr id="418" name="Google Shape;418;p25"/>
              <p:cNvSpPr/>
              <p:nvPr/>
            </p:nvSpPr>
            <p:spPr>
              <a:xfrm>
                <a:off x="0" y="0"/>
                <a:ext cx="699831" cy="362469"/>
              </a:xfrm>
              <a:custGeom>
                <a:rect b="b" l="l" r="r" t="t"/>
                <a:pathLst>
                  <a:path extrusionOk="0" h="362469" w="699831">
                    <a:moveTo>
                      <a:pt x="0" y="0"/>
                    </a:moveTo>
                    <a:lnTo>
                      <a:pt x="496631" y="0"/>
                    </a:lnTo>
                    <a:lnTo>
                      <a:pt x="699831" y="181235"/>
                    </a:lnTo>
                    <a:lnTo>
                      <a:pt x="496631" y="362469"/>
                    </a:lnTo>
                    <a:lnTo>
                      <a:pt x="0" y="362469"/>
                    </a:lnTo>
                    <a:lnTo>
                      <a:pt x="203200" y="18123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78D68"/>
                  </a:gs>
                  <a:gs pos="100000">
                    <a:srgbClr val="7ED957"/>
                  </a:gs>
                </a:gsLst>
                <a:lin ang="0" scaled="0"/>
              </a:gradFill>
              <a:ln>
                <a:noFill/>
              </a:ln>
            </p:spPr>
          </p:sp>
          <p:sp>
            <p:nvSpPr>
              <p:cNvPr id="419" name="Google Shape;419;p25"/>
              <p:cNvSpPr txBox="1"/>
              <p:nvPr/>
            </p:nvSpPr>
            <p:spPr>
              <a:xfrm>
                <a:off x="177800" y="-47625"/>
                <a:ext cx="445831" cy="4100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0" name="Google Shape;42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79184" y="0"/>
            <a:ext cx="14846920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25"/>
          <p:cNvGrpSpPr/>
          <p:nvPr/>
        </p:nvGrpSpPr>
        <p:grpSpPr>
          <a:xfrm>
            <a:off x="0" y="-180827"/>
            <a:ext cx="18288118" cy="10468053"/>
            <a:chOff x="0" y="-47625"/>
            <a:chExt cx="4816592" cy="2757000"/>
          </a:xfrm>
        </p:grpSpPr>
        <p:sp>
          <p:nvSpPr>
            <p:cNvPr id="422" name="Google Shape;422;p25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57175">
              <a:solidFill>
                <a:srgbClr val="67A65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3" name="Google Shape;423;p25"/>
            <p:cNvSpPr txBox="1"/>
            <p:nvPr/>
          </p:nvSpPr>
          <p:spPr>
            <a:xfrm>
              <a:off x="0" y="-47625"/>
              <a:ext cx="48165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6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429" name="Google Shape;429;p26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430" name="Google Shape;430;p26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1" name="Google Shape;4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00" y="198258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6"/>
          <p:cNvSpPr txBox="1"/>
          <p:nvPr/>
        </p:nvSpPr>
        <p:spPr>
          <a:xfrm>
            <a:off x="3865082" y="1906427"/>
            <a:ext cx="11130300" cy="4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Write an original statement or inspiring quote</a:t>
            </a:r>
            <a:endParaRPr/>
          </a:p>
        </p:txBody>
      </p:sp>
      <p:sp>
        <p:nvSpPr>
          <p:cNvPr id="433" name="Google Shape;433;p26"/>
          <p:cNvSpPr txBox="1"/>
          <p:nvPr/>
        </p:nvSpPr>
        <p:spPr>
          <a:xfrm>
            <a:off x="3633411" y="6883071"/>
            <a:ext cx="1102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— Include a credit, citation, or supporting message</a:t>
            </a:r>
            <a:endParaRPr/>
          </a:p>
        </p:txBody>
      </p:sp>
      <p:grpSp>
        <p:nvGrpSpPr>
          <p:cNvPr id="434" name="Google Shape;434;p26"/>
          <p:cNvGrpSpPr/>
          <p:nvPr/>
        </p:nvGrpSpPr>
        <p:grpSpPr>
          <a:xfrm rot="10800000">
            <a:off x="17075712" y="1716290"/>
            <a:ext cx="658619" cy="576292"/>
            <a:chOff x="0" y="0"/>
            <a:chExt cx="812800" cy="711200"/>
          </a:xfrm>
        </p:grpSpPr>
        <p:sp>
          <p:nvSpPr>
            <p:cNvPr id="435" name="Google Shape;435;p2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436" name="Google Shape;436;p26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26"/>
          <p:cNvGrpSpPr/>
          <p:nvPr/>
        </p:nvGrpSpPr>
        <p:grpSpPr>
          <a:xfrm>
            <a:off x="2021604" y="3614572"/>
            <a:ext cx="2362089" cy="1392881"/>
            <a:chOff x="0" y="-47625"/>
            <a:chExt cx="695450" cy="410094"/>
          </a:xfrm>
        </p:grpSpPr>
        <p:sp>
          <p:nvSpPr>
            <p:cNvPr id="438" name="Google Shape;438;p26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39" name="Google Shape;439;p26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26"/>
          <p:cNvGrpSpPr/>
          <p:nvPr/>
        </p:nvGrpSpPr>
        <p:grpSpPr>
          <a:xfrm>
            <a:off x="14450819" y="1126247"/>
            <a:ext cx="1792999" cy="1057299"/>
            <a:chOff x="0" y="-47625"/>
            <a:chExt cx="695450" cy="410094"/>
          </a:xfrm>
        </p:grpSpPr>
        <p:sp>
          <p:nvSpPr>
            <p:cNvPr id="441" name="Google Shape;441;p26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42" name="Google Shape;442;p26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26"/>
          <p:cNvGrpSpPr/>
          <p:nvPr/>
        </p:nvGrpSpPr>
        <p:grpSpPr>
          <a:xfrm>
            <a:off x="8247501" y="7771631"/>
            <a:ext cx="1792999" cy="1057299"/>
            <a:chOff x="0" y="-47625"/>
            <a:chExt cx="695450" cy="410094"/>
          </a:xfrm>
        </p:grpSpPr>
        <p:sp>
          <p:nvSpPr>
            <p:cNvPr id="444" name="Google Shape;444;p26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45" name="Google Shape;445;p26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7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451" name="Google Shape;451;p27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452" name="Google Shape;452;p27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3" name="Google Shape;4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00" y="198258"/>
            <a:ext cx="17737073" cy="98904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27"/>
          <p:cNvGrpSpPr/>
          <p:nvPr/>
        </p:nvGrpSpPr>
        <p:grpSpPr>
          <a:xfrm>
            <a:off x="1936308" y="3703933"/>
            <a:ext cx="1053585" cy="630311"/>
            <a:chOff x="0" y="-47625"/>
            <a:chExt cx="685485" cy="410094"/>
          </a:xfrm>
        </p:grpSpPr>
        <p:sp>
          <p:nvSpPr>
            <p:cNvPr id="455" name="Google Shape;455;p27"/>
            <p:cNvSpPr/>
            <p:nvPr/>
          </p:nvSpPr>
          <p:spPr>
            <a:xfrm>
              <a:off x="0" y="0"/>
              <a:ext cx="685485" cy="362469"/>
            </a:xfrm>
            <a:custGeom>
              <a:rect b="b" l="l" r="r" t="t"/>
              <a:pathLst>
                <a:path extrusionOk="0" h="362469" w="685485">
                  <a:moveTo>
                    <a:pt x="0" y="0"/>
                  </a:moveTo>
                  <a:lnTo>
                    <a:pt x="482285" y="0"/>
                  </a:lnTo>
                  <a:lnTo>
                    <a:pt x="685485" y="181235"/>
                  </a:lnTo>
                  <a:lnTo>
                    <a:pt x="482285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56" name="Google Shape;456;p27"/>
            <p:cNvSpPr txBox="1"/>
            <p:nvPr/>
          </p:nvSpPr>
          <p:spPr>
            <a:xfrm>
              <a:off x="177800" y="-47625"/>
              <a:ext cx="431485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27"/>
          <p:cNvGrpSpPr/>
          <p:nvPr/>
        </p:nvGrpSpPr>
        <p:grpSpPr>
          <a:xfrm>
            <a:off x="1936308" y="4603142"/>
            <a:ext cx="1053585" cy="630311"/>
            <a:chOff x="0" y="-47625"/>
            <a:chExt cx="685485" cy="410094"/>
          </a:xfrm>
        </p:grpSpPr>
        <p:sp>
          <p:nvSpPr>
            <p:cNvPr id="458" name="Google Shape;458;p27"/>
            <p:cNvSpPr/>
            <p:nvPr/>
          </p:nvSpPr>
          <p:spPr>
            <a:xfrm>
              <a:off x="0" y="0"/>
              <a:ext cx="685485" cy="362469"/>
            </a:xfrm>
            <a:custGeom>
              <a:rect b="b" l="l" r="r" t="t"/>
              <a:pathLst>
                <a:path extrusionOk="0" h="362469" w="685485">
                  <a:moveTo>
                    <a:pt x="0" y="0"/>
                  </a:moveTo>
                  <a:lnTo>
                    <a:pt x="482285" y="0"/>
                  </a:lnTo>
                  <a:lnTo>
                    <a:pt x="685485" y="181235"/>
                  </a:lnTo>
                  <a:lnTo>
                    <a:pt x="482285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59" name="Google Shape;459;p27"/>
            <p:cNvSpPr txBox="1"/>
            <p:nvPr/>
          </p:nvSpPr>
          <p:spPr>
            <a:xfrm>
              <a:off x="177800" y="-47625"/>
              <a:ext cx="431485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0" name="Google Shape;460;p27"/>
          <p:cNvGrpSpPr/>
          <p:nvPr/>
        </p:nvGrpSpPr>
        <p:grpSpPr>
          <a:xfrm>
            <a:off x="1936308" y="5496894"/>
            <a:ext cx="1053585" cy="630311"/>
            <a:chOff x="0" y="-47625"/>
            <a:chExt cx="685485" cy="410094"/>
          </a:xfrm>
        </p:grpSpPr>
        <p:sp>
          <p:nvSpPr>
            <p:cNvPr id="461" name="Google Shape;461;p27"/>
            <p:cNvSpPr/>
            <p:nvPr/>
          </p:nvSpPr>
          <p:spPr>
            <a:xfrm>
              <a:off x="0" y="0"/>
              <a:ext cx="685485" cy="362469"/>
            </a:xfrm>
            <a:custGeom>
              <a:rect b="b" l="l" r="r" t="t"/>
              <a:pathLst>
                <a:path extrusionOk="0" h="362469" w="685485">
                  <a:moveTo>
                    <a:pt x="0" y="0"/>
                  </a:moveTo>
                  <a:lnTo>
                    <a:pt x="482285" y="0"/>
                  </a:lnTo>
                  <a:lnTo>
                    <a:pt x="685485" y="181235"/>
                  </a:lnTo>
                  <a:lnTo>
                    <a:pt x="482285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62" name="Google Shape;462;p27"/>
            <p:cNvSpPr txBox="1"/>
            <p:nvPr/>
          </p:nvSpPr>
          <p:spPr>
            <a:xfrm>
              <a:off x="177800" y="-47625"/>
              <a:ext cx="431485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3" name="Google Shape;463;p27"/>
          <p:cNvGrpSpPr/>
          <p:nvPr/>
        </p:nvGrpSpPr>
        <p:grpSpPr>
          <a:xfrm>
            <a:off x="1936308" y="6403485"/>
            <a:ext cx="1053585" cy="630311"/>
            <a:chOff x="0" y="-47625"/>
            <a:chExt cx="685485" cy="410094"/>
          </a:xfrm>
        </p:grpSpPr>
        <p:sp>
          <p:nvSpPr>
            <p:cNvPr id="464" name="Google Shape;464;p27"/>
            <p:cNvSpPr/>
            <p:nvPr/>
          </p:nvSpPr>
          <p:spPr>
            <a:xfrm>
              <a:off x="0" y="0"/>
              <a:ext cx="685485" cy="362469"/>
            </a:xfrm>
            <a:custGeom>
              <a:rect b="b" l="l" r="r" t="t"/>
              <a:pathLst>
                <a:path extrusionOk="0" h="362469" w="685485">
                  <a:moveTo>
                    <a:pt x="0" y="0"/>
                  </a:moveTo>
                  <a:lnTo>
                    <a:pt x="482285" y="0"/>
                  </a:lnTo>
                  <a:lnTo>
                    <a:pt x="685485" y="181235"/>
                  </a:lnTo>
                  <a:lnTo>
                    <a:pt x="482285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65" name="Google Shape;465;p27"/>
            <p:cNvSpPr txBox="1"/>
            <p:nvPr/>
          </p:nvSpPr>
          <p:spPr>
            <a:xfrm>
              <a:off x="177800" y="-47625"/>
              <a:ext cx="431485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" name="Google Shape;466;p27"/>
          <p:cNvGrpSpPr/>
          <p:nvPr/>
        </p:nvGrpSpPr>
        <p:grpSpPr>
          <a:xfrm>
            <a:off x="1936308" y="7313022"/>
            <a:ext cx="1053585" cy="630311"/>
            <a:chOff x="0" y="-47625"/>
            <a:chExt cx="685485" cy="410094"/>
          </a:xfrm>
        </p:grpSpPr>
        <p:sp>
          <p:nvSpPr>
            <p:cNvPr id="467" name="Google Shape;467;p27"/>
            <p:cNvSpPr/>
            <p:nvPr/>
          </p:nvSpPr>
          <p:spPr>
            <a:xfrm>
              <a:off x="0" y="0"/>
              <a:ext cx="685485" cy="362469"/>
            </a:xfrm>
            <a:custGeom>
              <a:rect b="b" l="l" r="r" t="t"/>
              <a:pathLst>
                <a:path extrusionOk="0" h="362469" w="685485">
                  <a:moveTo>
                    <a:pt x="0" y="0"/>
                  </a:moveTo>
                  <a:lnTo>
                    <a:pt x="482285" y="0"/>
                  </a:lnTo>
                  <a:lnTo>
                    <a:pt x="685485" y="181235"/>
                  </a:lnTo>
                  <a:lnTo>
                    <a:pt x="482285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68" name="Google Shape;468;p27"/>
            <p:cNvSpPr txBox="1"/>
            <p:nvPr/>
          </p:nvSpPr>
          <p:spPr>
            <a:xfrm>
              <a:off x="177800" y="-47625"/>
              <a:ext cx="431485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9" name="Google Shape;469;p27"/>
          <p:cNvSpPr/>
          <p:nvPr/>
        </p:nvSpPr>
        <p:spPr>
          <a:xfrm>
            <a:off x="5654687" y="5086581"/>
            <a:ext cx="7063682" cy="10310556"/>
          </a:xfrm>
          <a:custGeom>
            <a:rect b="b" l="l" r="r" t="t"/>
            <a:pathLst>
              <a:path extrusionOk="0" h="609600" w="417632">
                <a:moveTo>
                  <a:pt x="203200" y="0"/>
                </a:moveTo>
                <a:lnTo>
                  <a:pt x="417632" y="0"/>
                </a:lnTo>
                <a:lnTo>
                  <a:pt x="214432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470" name="Google Shape;470;p27"/>
          <p:cNvSpPr txBox="1"/>
          <p:nvPr/>
        </p:nvSpPr>
        <p:spPr>
          <a:xfrm>
            <a:off x="1197438" y="1093517"/>
            <a:ext cx="7452343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Contact Us</a:t>
            </a:r>
            <a:endParaRPr/>
          </a:p>
        </p:txBody>
      </p:sp>
      <p:sp>
        <p:nvSpPr>
          <p:cNvPr id="471" name="Google Shape;471;p27"/>
          <p:cNvSpPr txBox="1"/>
          <p:nvPr/>
        </p:nvSpPr>
        <p:spPr>
          <a:xfrm>
            <a:off x="3435931" y="3828993"/>
            <a:ext cx="681834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123 Anywhere St., Any City,ST 12345</a:t>
            </a:r>
            <a:endParaRPr/>
          </a:p>
        </p:txBody>
      </p:sp>
      <p:sp>
        <p:nvSpPr>
          <p:cNvPr id="472" name="Google Shape;472;p27"/>
          <p:cNvSpPr txBox="1"/>
          <p:nvPr/>
        </p:nvSpPr>
        <p:spPr>
          <a:xfrm>
            <a:off x="3435931" y="4728202"/>
            <a:ext cx="575059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123-456-7890</a:t>
            </a:r>
            <a:endParaRPr/>
          </a:p>
        </p:txBody>
      </p:sp>
      <p:sp>
        <p:nvSpPr>
          <p:cNvPr id="473" name="Google Shape;473;p27"/>
          <p:cNvSpPr txBox="1"/>
          <p:nvPr/>
        </p:nvSpPr>
        <p:spPr>
          <a:xfrm>
            <a:off x="3435931" y="5621954"/>
            <a:ext cx="575059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hello@reallygreatsite.com</a:t>
            </a:r>
            <a:endParaRPr/>
          </a:p>
        </p:txBody>
      </p:sp>
      <p:sp>
        <p:nvSpPr>
          <p:cNvPr id="474" name="Google Shape;474;p27"/>
          <p:cNvSpPr txBox="1"/>
          <p:nvPr/>
        </p:nvSpPr>
        <p:spPr>
          <a:xfrm>
            <a:off x="3435931" y="7438083"/>
            <a:ext cx="575059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reallygreatsite.com</a:t>
            </a:r>
            <a:endParaRPr/>
          </a:p>
        </p:txBody>
      </p:sp>
      <p:sp>
        <p:nvSpPr>
          <p:cNvPr id="475" name="Google Shape;475;p27"/>
          <p:cNvSpPr txBox="1"/>
          <p:nvPr/>
        </p:nvSpPr>
        <p:spPr>
          <a:xfrm>
            <a:off x="3435931" y="6528545"/>
            <a:ext cx="575059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@reallygreatsite</a:t>
            </a:r>
            <a:endParaRPr/>
          </a:p>
        </p:txBody>
      </p:sp>
      <p:pic>
        <p:nvPicPr>
          <p:cNvPr id="476" name="Google Shape;4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697" y="-36200"/>
            <a:ext cx="1153335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p27"/>
          <p:cNvGrpSpPr/>
          <p:nvPr/>
        </p:nvGrpSpPr>
        <p:grpSpPr>
          <a:xfrm>
            <a:off x="15388907" y="8239760"/>
            <a:ext cx="1727270" cy="1018540"/>
            <a:chOff x="0" y="-47625"/>
            <a:chExt cx="695450" cy="410094"/>
          </a:xfrm>
        </p:grpSpPr>
        <p:sp>
          <p:nvSpPr>
            <p:cNvPr id="478" name="Google Shape;478;p27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79" name="Google Shape;479;p27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27"/>
          <p:cNvGrpSpPr/>
          <p:nvPr/>
        </p:nvGrpSpPr>
        <p:grpSpPr>
          <a:xfrm>
            <a:off x="11626780" y="8239760"/>
            <a:ext cx="1727270" cy="1018540"/>
            <a:chOff x="0" y="-47625"/>
            <a:chExt cx="695450" cy="410094"/>
          </a:xfrm>
        </p:grpSpPr>
        <p:sp>
          <p:nvSpPr>
            <p:cNvPr id="481" name="Google Shape;481;p27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82" name="Google Shape;482;p27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27"/>
          <p:cNvGrpSpPr/>
          <p:nvPr/>
        </p:nvGrpSpPr>
        <p:grpSpPr>
          <a:xfrm>
            <a:off x="13509237" y="8239760"/>
            <a:ext cx="1727270" cy="1018540"/>
            <a:chOff x="0" y="-47625"/>
            <a:chExt cx="695450" cy="410094"/>
          </a:xfrm>
        </p:grpSpPr>
        <p:sp>
          <p:nvSpPr>
            <p:cNvPr id="484" name="Google Shape;484;p27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85" name="Google Shape;485;p27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6" name="Google Shape;48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848" y="3914417"/>
            <a:ext cx="308750" cy="3868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28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492" name="Google Shape;492;p28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493" name="Google Shape;493;p28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4" name="Google Shape;4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00" y="198258"/>
            <a:ext cx="17737073" cy="989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0000" y="3110275"/>
            <a:ext cx="8532043" cy="55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8"/>
          <p:cNvSpPr/>
          <p:nvPr/>
        </p:nvSpPr>
        <p:spPr>
          <a:xfrm rot="10800000">
            <a:off x="14818178" y="4862123"/>
            <a:ext cx="6939645" cy="10409467"/>
          </a:xfrm>
          <a:custGeom>
            <a:rect b="b" l="l" r="r" t="t"/>
            <a:pathLst>
              <a:path extrusionOk="0" h="609600" w="406400">
                <a:moveTo>
                  <a:pt x="203200" y="0"/>
                </a:moveTo>
                <a:lnTo>
                  <a:pt x="406400" y="0"/>
                </a:lnTo>
                <a:lnTo>
                  <a:pt x="203200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497" name="Google Shape;497;p28"/>
          <p:cNvSpPr txBox="1"/>
          <p:nvPr/>
        </p:nvSpPr>
        <p:spPr>
          <a:xfrm>
            <a:off x="1028700" y="1028700"/>
            <a:ext cx="1092655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Resource Page</a:t>
            </a:r>
            <a:endParaRPr/>
          </a:p>
        </p:txBody>
      </p:sp>
      <p:sp>
        <p:nvSpPr>
          <p:cNvPr id="498" name="Google Shape;498;p28"/>
          <p:cNvSpPr txBox="1"/>
          <p:nvPr/>
        </p:nvSpPr>
        <p:spPr>
          <a:xfrm>
            <a:off x="1181123" y="3075017"/>
            <a:ext cx="5958000" cy="61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Use these design resources in your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You can find these fonts online too.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Don't forget to delete this page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before presenting. </a:t>
            </a:r>
            <a:endParaRPr/>
          </a:p>
        </p:txBody>
      </p:sp>
      <p:sp>
        <p:nvSpPr>
          <p:cNvPr id="499" name="Google Shape;499;p28"/>
          <p:cNvSpPr txBox="1"/>
          <p:nvPr/>
        </p:nvSpPr>
        <p:spPr>
          <a:xfrm>
            <a:off x="1185706" y="4082978"/>
            <a:ext cx="5507592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This presentation template uses the following free fonts:</a:t>
            </a:r>
            <a:endParaRPr/>
          </a:p>
        </p:txBody>
      </p:sp>
      <p:sp>
        <p:nvSpPr>
          <p:cNvPr id="500" name="Google Shape;500;p28"/>
          <p:cNvSpPr txBox="1"/>
          <p:nvPr/>
        </p:nvSpPr>
        <p:spPr>
          <a:xfrm>
            <a:off x="1181123" y="5228619"/>
            <a:ext cx="6113924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bun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Titles: Rowdies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bun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Headers: Changa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bun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Body Copy: Sarabun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29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506" name="Google Shape;506;p29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507" name="Google Shape;507;p29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8" name="Google Shape;5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00" y="198258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9"/>
          <p:cNvSpPr txBox="1"/>
          <p:nvPr/>
        </p:nvSpPr>
        <p:spPr>
          <a:xfrm>
            <a:off x="2818025" y="7047593"/>
            <a:ext cx="1265194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Pexels for the photos</a:t>
            </a:r>
            <a:endParaRPr/>
          </a:p>
        </p:txBody>
      </p:sp>
      <p:sp>
        <p:nvSpPr>
          <p:cNvPr id="510" name="Google Shape;510;p29"/>
          <p:cNvSpPr txBox="1"/>
          <p:nvPr/>
        </p:nvSpPr>
        <p:spPr>
          <a:xfrm>
            <a:off x="2818025" y="8433435"/>
            <a:ext cx="12651949" cy="71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Happy designing! </a:t>
            </a:r>
            <a:endParaRPr/>
          </a:p>
        </p:txBody>
      </p:sp>
      <p:sp>
        <p:nvSpPr>
          <p:cNvPr id="511" name="Google Shape;511;p29"/>
          <p:cNvSpPr txBox="1"/>
          <p:nvPr/>
        </p:nvSpPr>
        <p:spPr>
          <a:xfrm>
            <a:off x="5280936" y="1204706"/>
            <a:ext cx="772612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Credits</a:t>
            </a:r>
            <a:endParaRPr/>
          </a:p>
        </p:txBody>
      </p:sp>
      <p:sp>
        <p:nvSpPr>
          <p:cNvPr id="512" name="Google Shape;512;p29"/>
          <p:cNvSpPr txBox="1"/>
          <p:nvPr/>
        </p:nvSpPr>
        <p:spPr>
          <a:xfrm>
            <a:off x="3143698" y="5102950"/>
            <a:ext cx="11810379" cy="1393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FFFF"/>
                </a:solidFill>
                <a:latin typeface="Changa Light"/>
                <a:ea typeface="Changa Light"/>
                <a:cs typeface="Changa Light"/>
                <a:sym typeface="Changa Light"/>
              </a:rPr>
              <a:t>This presentation template is free for everyone to use thanks to the following:</a:t>
            </a:r>
            <a:endParaRPr/>
          </a:p>
        </p:txBody>
      </p:sp>
      <p:grpSp>
        <p:nvGrpSpPr>
          <p:cNvPr id="513" name="Google Shape;513;p29"/>
          <p:cNvGrpSpPr/>
          <p:nvPr/>
        </p:nvGrpSpPr>
        <p:grpSpPr>
          <a:xfrm rot="-5400000">
            <a:off x="15327136" y="7883713"/>
            <a:ext cx="1974559" cy="774614"/>
            <a:chOff x="0" y="-47625"/>
            <a:chExt cx="1045365" cy="410094"/>
          </a:xfrm>
        </p:grpSpPr>
        <p:sp>
          <p:nvSpPr>
            <p:cNvPr id="514" name="Google Shape;514;p29"/>
            <p:cNvSpPr/>
            <p:nvPr/>
          </p:nvSpPr>
          <p:spPr>
            <a:xfrm>
              <a:off x="0" y="0"/>
              <a:ext cx="1045365" cy="362469"/>
            </a:xfrm>
            <a:custGeom>
              <a:rect b="b" l="l" r="r" t="t"/>
              <a:pathLst>
                <a:path extrusionOk="0" h="362469" w="1045365">
                  <a:moveTo>
                    <a:pt x="0" y="0"/>
                  </a:moveTo>
                  <a:lnTo>
                    <a:pt x="842165" y="0"/>
                  </a:lnTo>
                  <a:lnTo>
                    <a:pt x="1045365" y="181235"/>
                  </a:lnTo>
                  <a:lnTo>
                    <a:pt x="842165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515" name="Google Shape;515;p29"/>
            <p:cNvSpPr txBox="1"/>
            <p:nvPr/>
          </p:nvSpPr>
          <p:spPr>
            <a:xfrm>
              <a:off x="177800" y="-47625"/>
              <a:ext cx="791365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29"/>
          <p:cNvGrpSpPr/>
          <p:nvPr/>
        </p:nvGrpSpPr>
        <p:grpSpPr>
          <a:xfrm rot="-5400000">
            <a:off x="14790028" y="8210047"/>
            <a:ext cx="1321890" cy="774614"/>
            <a:chOff x="0" y="-47625"/>
            <a:chExt cx="699831" cy="410094"/>
          </a:xfrm>
        </p:grpSpPr>
        <p:sp>
          <p:nvSpPr>
            <p:cNvPr id="517" name="Google Shape;517;p29"/>
            <p:cNvSpPr/>
            <p:nvPr/>
          </p:nvSpPr>
          <p:spPr>
            <a:xfrm>
              <a:off x="0" y="0"/>
              <a:ext cx="699831" cy="362469"/>
            </a:xfrm>
            <a:custGeom>
              <a:rect b="b" l="l" r="r" t="t"/>
              <a:pathLst>
                <a:path extrusionOk="0" h="362469" w="699831">
                  <a:moveTo>
                    <a:pt x="0" y="0"/>
                  </a:moveTo>
                  <a:lnTo>
                    <a:pt x="496631" y="0"/>
                  </a:lnTo>
                  <a:lnTo>
                    <a:pt x="699831" y="181235"/>
                  </a:lnTo>
                  <a:lnTo>
                    <a:pt x="496631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518" name="Google Shape;518;p29"/>
            <p:cNvSpPr txBox="1"/>
            <p:nvPr/>
          </p:nvSpPr>
          <p:spPr>
            <a:xfrm>
              <a:off x="177800" y="-47625"/>
              <a:ext cx="445831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9" name="Google Shape;519;p29"/>
          <p:cNvGrpSpPr/>
          <p:nvPr/>
        </p:nvGrpSpPr>
        <p:grpSpPr>
          <a:xfrm rot="5400000">
            <a:off x="674134" y="1549630"/>
            <a:ext cx="2596345" cy="1018540"/>
            <a:chOff x="0" y="-47625"/>
            <a:chExt cx="1045365" cy="410094"/>
          </a:xfrm>
        </p:grpSpPr>
        <p:sp>
          <p:nvSpPr>
            <p:cNvPr id="520" name="Google Shape;520;p29"/>
            <p:cNvSpPr/>
            <p:nvPr/>
          </p:nvSpPr>
          <p:spPr>
            <a:xfrm>
              <a:off x="0" y="0"/>
              <a:ext cx="1045365" cy="362469"/>
            </a:xfrm>
            <a:custGeom>
              <a:rect b="b" l="l" r="r" t="t"/>
              <a:pathLst>
                <a:path extrusionOk="0" h="362469" w="1045365">
                  <a:moveTo>
                    <a:pt x="0" y="0"/>
                  </a:moveTo>
                  <a:lnTo>
                    <a:pt x="842165" y="0"/>
                  </a:lnTo>
                  <a:lnTo>
                    <a:pt x="1045365" y="181235"/>
                  </a:lnTo>
                  <a:lnTo>
                    <a:pt x="842165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521" name="Google Shape;521;p29"/>
            <p:cNvSpPr txBox="1"/>
            <p:nvPr/>
          </p:nvSpPr>
          <p:spPr>
            <a:xfrm>
              <a:off x="177800" y="-47625"/>
              <a:ext cx="791365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2" name="Google Shape;522;p29"/>
          <p:cNvGrpSpPr/>
          <p:nvPr/>
        </p:nvGrpSpPr>
        <p:grpSpPr>
          <a:xfrm rot="5400000">
            <a:off x="2238572" y="1120533"/>
            <a:ext cx="1738152" cy="1018540"/>
            <a:chOff x="0" y="-47625"/>
            <a:chExt cx="699831" cy="410094"/>
          </a:xfrm>
        </p:grpSpPr>
        <p:sp>
          <p:nvSpPr>
            <p:cNvPr id="523" name="Google Shape;523;p29"/>
            <p:cNvSpPr/>
            <p:nvPr/>
          </p:nvSpPr>
          <p:spPr>
            <a:xfrm>
              <a:off x="0" y="0"/>
              <a:ext cx="699831" cy="362469"/>
            </a:xfrm>
            <a:custGeom>
              <a:rect b="b" l="l" r="r" t="t"/>
              <a:pathLst>
                <a:path extrusionOk="0" h="362469" w="699831">
                  <a:moveTo>
                    <a:pt x="0" y="0"/>
                  </a:moveTo>
                  <a:lnTo>
                    <a:pt x="496631" y="0"/>
                  </a:lnTo>
                  <a:lnTo>
                    <a:pt x="699831" y="181235"/>
                  </a:lnTo>
                  <a:lnTo>
                    <a:pt x="496631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524" name="Google Shape;524;p29"/>
            <p:cNvSpPr txBox="1"/>
            <p:nvPr/>
          </p:nvSpPr>
          <p:spPr>
            <a:xfrm>
              <a:off x="177800" y="-47625"/>
              <a:ext cx="445831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5" name="Google Shape;52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300" y="3045121"/>
            <a:ext cx="6025501" cy="150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2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89" name="Google Shape;89;p12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90" name="Google Shape;90;p12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1" name="Google Shape;9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2"/>
          <p:cNvGrpSpPr/>
          <p:nvPr/>
        </p:nvGrpSpPr>
        <p:grpSpPr>
          <a:xfrm>
            <a:off x="2327428" y="5191870"/>
            <a:ext cx="13349361" cy="1567536"/>
            <a:chOff x="0" y="-47625"/>
            <a:chExt cx="3492420" cy="410094"/>
          </a:xfrm>
        </p:grpSpPr>
        <p:sp>
          <p:nvSpPr>
            <p:cNvPr id="93" name="Google Shape;93;p12"/>
            <p:cNvSpPr/>
            <p:nvPr/>
          </p:nvSpPr>
          <p:spPr>
            <a:xfrm>
              <a:off x="0" y="0"/>
              <a:ext cx="3492420" cy="362469"/>
            </a:xfrm>
            <a:custGeom>
              <a:rect b="b" l="l" r="r" t="t"/>
              <a:pathLst>
                <a:path extrusionOk="0" h="362469" w="3492420">
                  <a:moveTo>
                    <a:pt x="0" y="0"/>
                  </a:moveTo>
                  <a:lnTo>
                    <a:pt x="3289220" y="0"/>
                  </a:lnTo>
                  <a:lnTo>
                    <a:pt x="3492420" y="181235"/>
                  </a:lnTo>
                  <a:lnTo>
                    <a:pt x="328922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94" name="Google Shape;94;p12"/>
            <p:cNvSpPr txBox="1"/>
            <p:nvPr/>
          </p:nvSpPr>
          <p:spPr>
            <a:xfrm>
              <a:off x="177800" y="-47625"/>
              <a:ext cx="323842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12"/>
          <p:cNvGrpSpPr/>
          <p:nvPr/>
        </p:nvGrpSpPr>
        <p:grpSpPr>
          <a:xfrm>
            <a:off x="1174695" y="3331230"/>
            <a:ext cx="13349361" cy="1567536"/>
            <a:chOff x="0" y="-47625"/>
            <a:chExt cx="3492420" cy="410094"/>
          </a:xfrm>
        </p:grpSpPr>
        <p:sp>
          <p:nvSpPr>
            <p:cNvPr id="96" name="Google Shape;96;p12"/>
            <p:cNvSpPr/>
            <p:nvPr/>
          </p:nvSpPr>
          <p:spPr>
            <a:xfrm>
              <a:off x="0" y="0"/>
              <a:ext cx="3492420" cy="362469"/>
            </a:xfrm>
            <a:custGeom>
              <a:rect b="b" l="l" r="r" t="t"/>
              <a:pathLst>
                <a:path extrusionOk="0" h="362469" w="3492420">
                  <a:moveTo>
                    <a:pt x="0" y="0"/>
                  </a:moveTo>
                  <a:lnTo>
                    <a:pt x="3289220" y="0"/>
                  </a:lnTo>
                  <a:lnTo>
                    <a:pt x="3492420" y="181235"/>
                  </a:lnTo>
                  <a:lnTo>
                    <a:pt x="328922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97" name="Google Shape;97;p12"/>
            <p:cNvSpPr txBox="1"/>
            <p:nvPr/>
          </p:nvSpPr>
          <p:spPr>
            <a:xfrm>
              <a:off x="177800" y="-47625"/>
              <a:ext cx="323842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2"/>
          <p:cNvGrpSpPr/>
          <p:nvPr/>
        </p:nvGrpSpPr>
        <p:grpSpPr>
          <a:xfrm>
            <a:off x="3568923" y="7052511"/>
            <a:ext cx="13349361" cy="1567536"/>
            <a:chOff x="0" y="-47625"/>
            <a:chExt cx="3492420" cy="410094"/>
          </a:xfrm>
        </p:grpSpPr>
        <p:sp>
          <p:nvSpPr>
            <p:cNvPr id="99" name="Google Shape;99;p12"/>
            <p:cNvSpPr/>
            <p:nvPr/>
          </p:nvSpPr>
          <p:spPr>
            <a:xfrm>
              <a:off x="0" y="0"/>
              <a:ext cx="3492420" cy="362469"/>
            </a:xfrm>
            <a:custGeom>
              <a:rect b="b" l="l" r="r" t="t"/>
              <a:pathLst>
                <a:path extrusionOk="0" h="362469" w="3492420">
                  <a:moveTo>
                    <a:pt x="0" y="0"/>
                  </a:moveTo>
                  <a:lnTo>
                    <a:pt x="3289220" y="0"/>
                  </a:lnTo>
                  <a:lnTo>
                    <a:pt x="3492420" y="181235"/>
                  </a:lnTo>
                  <a:lnTo>
                    <a:pt x="328922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00" name="Google Shape;100;p12"/>
            <p:cNvSpPr txBox="1"/>
            <p:nvPr/>
          </p:nvSpPr>
          <p:spPr>
            <a:xfrm>
              <a:off x="177800" y="-47625"/>
              <a:ext cx="323842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2"/>
          <p:cNvSpPr txBox="1"/>
          <p:nvPr/>
        </p:nvSpPr>
        <p:spPr>
          <a:xfrm>
            <a:off x="2108124" y="1022203"/>
            <a:ext cx="14071753" cy="1376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Table Of Contents</a:t>
            </a:r>
            <a:endParaRPr/>
          </a:p>
        </p:txBody>
      </p:sp>
      <p:sp>
        <p:nvSpPr>
          <p:cNvPr id="102" name="Google Shape;102;p12"/>
          <p:cNvSpPr txBox="1"/>
          <p:nvPr/>
        </p:nvSpPr>
        <p:spPr>
          <a:xfrm>
            <a:off x="2560600" y="3491648"/>
            <a:ext cx="486728" cy="1285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1</a:t>
            </a:r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7849375" y="3979323"/>
            <a:ext cx="5931060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5067838" y="5790434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Our Projects</a:t>
            </a:r>
            <a:endParaRPr/>
          </a:p>
        </p:txBody>
      </p:sp>
      <p:sp>
        <p:nvSpPr>
          <p:cNvPr id="105" name="Google Shape;105;p12"/>
          <p:cNvSpPr txBox="1"/>
          <p:nvPr/>
        </p:nvSpPr>
        <p:spPr>
          <a:xfrm>
            <a:off x="9002109" y="5839964"/>
            <a:ext cx="607295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106" name="Google Shape;106;p12"/>
          <p:cNvSpPr txBox="1"/>
          <p:nvPr/>
        </p:nvSpPr>
        <p:spPr>
          <a:xfrm>
            <a:off x="4334733" y="3929793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Introduction</a:t>
            </a:r>
            <a:endParaRPr/>
          </a:p>
        </p:txBody>
      </p:sp>
      <p:sp>
        <p:nvSpPr>
          <p:cNvPr id="107" name="Google Shape;107;p12"/>
          <p:cNvSpPr txBox="1"/>
          <p:nvPr/>
        </p:nvSpPr>
        <p:spPr>
          <a:xfrm>
            <a:off x="6857212" y="7651074"/>
            <a:ext cx="3794478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About Us</a:t>
            </a:r>
            <a:endParaRPr/>
          </a:p>
        </p:txBody>
      </p:sp>
      <p:sp>
        <p:nvSpPr>
          <p:cNvPr id="108" name="Google Shape;108;p12"/>
          <p:cNvSpPr txBox="1"/>
          <p:nvPr/>
        </p:nvSpPr>
        <p:spPr>
          <a:xfrm>
            <a:off x="10371854" y="7700604"/>
            <a:ext cx="5954709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109" name="Google Shape;109;p12"/>
          <p:cNvSpPr txBox="1"/>
          <p:nvPr/>
        </p:nvSpPr>
        <p:spPr>
          <a:xfrm>
            <a:off x="3568923" y="5352288"/>
            <a:ext cx="556260" cy="1285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2</a:t>
            </a:r>
            <a:endParaRPr/>
          </a:p>
        </p:txBody>
      </p:sp>
      <p:sp>
        <p:nvSpPr>
          <p:cNvPr id="110" name="Google Shape;110;p12"/>
          <p:cNvSpPr txBox="1"/>
          <p:nvPr/>
        </p:nvSpPr>
        <p:spPr>
          <a:xfrm>
            <a:off x="5067838" y="7212929"/>
            <a:ext cx="517207" cy="1285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3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116" name="Google Shape;116;p13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117" name="Google Shape;117;p13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8" name="Google Shape;11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13"/>
          <p:cNvGrpSpPr/>
          <p:nvPr/>
        </p:nvGrpSpPr>
        <p:grpSpPr>
          <a:xfrm>
            <a:off x="14845005" y="7223088"/>
            <a:ext cx="1727270" cy="1018540"/>
            <a:chOff x="0" y="-47625"/>
            <a:chExt cx="695450" cy="410094"/>
          </a:xfrm>
        </p:grpSpPr>
        <p:sp>
          <p:nvSpPr>
            <p:cNvPr id="120" name="Google Shape;120;p13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21" name="Google Shape;121;p13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1082878" y="7223088"/>
            <a:ext cx="1727270" cy="1018540"/>
            <a:chOff x="0" y="-47625"/>
            <a:chExt cx="695450" cy="410094"/>
          </a:xfrm>
        </p:grpSpPr>
        <p:sp>
          <p:nvSpPr>
            <p:cNvPr id="123" name="Google Shape;123;p13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24" name="Google Shape;124;p13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3"/>
          <p:cNvGrpSpPr/>
          <p:nvPr/>
        </p:nvGrpSpPr>
        <p:grpSpPr>
          <a:xfrm>
            <a:off x="12965335" y="7223088"/>
            <a:ext cx="1727270" cy="1018540"/>
            <a:chOff x="0" y="-47625"/>
            <a:chExt cx="695450" cy="410094"/>
          </a:xfrm>
        </p:grpSpPr>
        <p:sp>
          <p:nvSpPr>
            <p:cNvPr id="126" name="Google Shape;126;p13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27" name="Google Shape;127;p13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13"/>
          <p:cNvSpPr txBox="1"/>
          <p:nvPr/>
        </p:nvSpPr>
        <p:spPr>
          <a:xfrm>
            <a:off x="9943555" y="5136934"/>
            <a:ext cx="7622237" cy="1229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Introduction</a:t>
            </a:r>
            <a:endParaRPr/>
          </a:p>
        </p:txBody>
      </p:sp>
      <p:sp>
        <p:nvSpPr>
          <p:cNvPr id="129" name="Google Shape;129;p13"/>
          <p:cNvSpPr txBox="1"/>
          <p:nvPr/>
        </p:nvSpPr>
        <p:spPr>
          <a:xfrm>
            <a:off x="10937072" y="6337645"/>
            <a:ext cx="5635202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1630790" y="0"/>
            <a:ext cx="9520076" cy="10409467"/>
          </a:xfrm>
          <a:custGeom>
            <a:rect b="b" l="l" r="r" t="t"/>
            <a:pathLst>
              <a:path extrusionOk="0" h="609600" w="557515">
                <a:moveTo>
                  <a:pt x="203200" y="0"/>
                </a:moveTo>
                <a:lnTo>
                  <a:pt x="557515" y="0"/>
                </a:lnTo>
                <a:lnTo>
                  <a:pt x="354315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131" name="Google Shape;131;p13"/>
          <p:cNvSpPr txBox="1"/>
          <p:nvPr/>
        </p:nvSpPr>
        <p:spPr>
          <a:xfrm>
            <a:off x="13233948" y="1513040"/>
            <a:ext cx="972383" cy="324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51" u="none" cap="none" strike="noStrike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1</a:t>
            </a:r>
            <a:endParaRPr/>
          </a:p>
        </p:txBody>
      </p:sp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78200" y="0"/>
            <a:ext cx="14336655" cy="1040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4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138" name="Google Shape;138;p14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139" name="Google Shape;139;p14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0" name="Google Shape;1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4"/>
          <p:cNvGrpSpPr/>
          <p:nvPr/>
        </p:nvGrpSpPr>
        <p:grpSpPr>
          <a:xfrm rot="-5400000">
            <a:off x="15778098" y="7923821"/>
            <a:ext cx="2596345" cy="1018540"/>
            <a:chOff x="0" y="-47625"/>
            <a:chExt cx="1045365" cy="410094"/>
          </a:xfrm>
        </p:grpSpPr>
        <p:sp>
          <p:nvSpPr>
            <p:cNvPr id="142" name="Google Shape;142;p14"/>
            <p:cNvSpPr/>
            <p:nvPr/>
          </p:nvSpPr>
          <p:spPr>
            <a:xfrm>
              <a:off x="0" y="0"/>
              <a:ext cx="1045365" cy="362469"/>
            </a:xfrm>
            <a:custGeom>
              <a:rect b="b" l="l" r="r" t="t"/>
              <a:pathLst>
                <a:path extrusionOk="0" h="362469" w="1045365">
                  <a:moveTo>
                    <a:pt x="0" y="0"/>
                  </a:moveTo>
                  <a:lnTo>
                    <a:pt x="842165" y="0"/>
                  </a:lnTo>
                  <a:lnTo>
                    <a:pt x="1045365" y="181235"/>
                  </a:lnTo>
                  <a:lnTo>
                    <a:pt x="842165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43" name="Google Shape;143;p14"/>
            <p:cNvSpPr txBox="1"/>
            <p:nvPr/>
          </p:nvSpPr>
          <p:spPr>
            <a:xfrm>
              <a:off x="177800" y="-47625"/>
              <a:ext cx="791365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14"/>
          <p:cNvGrpSpPr/>
          <p:nvPr/>
        </p:nvGrpSpPr>
        <p:grpSpPr>
          <a:xfrm rot="-5400000">
            <a:off x="15071855" y="8352918"/>
            <a:ext cx="1738152" cy="1018540"/>
            <a:chOff x="0" y="-47625"/>
            <a:chExt cx="699831" cy="410094"/>
          </a:xfrm>
        </p:grpSpPr>
        <p:sp>
          <p:nvSpPr>
            <p:cNvPr id="145" name="Google Shape;145;p14"/>
            <p:cNvSpPr/>
            <p:nvPr/>
          </p:nvSpPr>
          <p:spPr>
            <a:xfrm>
              <a:off x="0" y="0"/>
              <a:ext cx="699831" cy="362469"/>
            </a:xfrm>
            <a:custGeom>
              <a:rect b="b" l="l" r="r" t="t"/>
              <a:pathLst>
                <a:path extrusionOk="0" h="362469" w="699831">
                  <a:moveTo>
                    <a:pt x="0" y="0"/>
                  </a:moveTo>
                  <a:lnTo>
                    <a:pt x="496631" y="0"/>
                  </a:lnTo>
                  <a:lnTo>
                    <a:pt x="699831" y="181235"/>
                  </a:lnTo>
                  <a:lnTo>
                    <a:pt x="496631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46" name="Google Shape;146;p14"/>
            <p:cNvSpPr txBox="1"/>
            <p:nvPr/>
          </p:nvSpPr>
          <p:spPr>
            <a:xfrm>
              <a:off x="177800" y="-47625"/>
              <a:ext cx="445831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4"/>
          <p:cNvSpPr/>
          <p:nvPr/>
        </p:nvSpPr>
        <p:spPr>
          <a:xfrm>
            <a:off x="-203286" y="-61234"/>
            <a:ext cx="9520076" cy="10409467"/>
          </a:xfrm>
          <a:custGeom>
            <a:rect b="b" l="l" r="r" t="t"/>
            <a:pathLst>
              <a:path extrusionOk="0" h="609600" w="557515">
                <a:moveTo>
                  <a:pt x="203200" y="0"/>
                </a:moveTo>
                <a:lnTo>
                  <a:pt x="557515" y="0"/>
                </a:lnTo>
                <a:lnTo>
                  <a:pt x="354315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148" name="Google Shape;148;p14"/>
          <p:cNvSpPr txBox="1"/>
          <p:nvPr/>
        </p:nvSpPr>
        <p:spPr>
          <a:xfrm>
            <a:off x="8672816" y="2429194"/>
            <a:ext cx="8586484" cy="2439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Welcome To Presentation</a:t>
            </a:r>
            <a:endParaRPr/>
          </a:p>
        </p:txBody>
      </p:sp>
      <p:sp>
        <p:nvSpPr>
          <p:cNvPr id="149" name="Google Shape;149;p14"/>
          <p:cNvSpPr txBox="1"/>
          <p:nvPr/>
        </p:nvSpPr>
        <p:spPr>
          <a:xfrm>
            <a:off x="8784521" y="5517261"/>
            <a:ext cx="8115300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I'm Rain, and I'll be sharing with you my beautiful ideas. </a:t>
            </a:r>
            <a:endParaRPr/>
          </a:p>
        </p:txBody>
      </p:sp>
      <p:sp>
        <p:nvSpPr>
          <p:cNvPr id="150" name="Google Shape;150;p14"/>
          <p:cNvSpPr txBox="1"/>
          <p:nvPr/>
        </p:nvSpPr>
        <p:spPr>
          <a:xfrm>
            <a:off x="9144000" y="6029289"/>
            <a:ext cx="717765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Follow me at @reallygreatsite to learn more.</a:t>
            </a:r>
            <a:endParaRPr/>
          </a:p>
        </p:txBody>
      </p:sp>
      <p:pic>
        <p:nvPicPr>
          <p:cNvPr id="151" name="Google Shape;15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71000" y="-61225"/>
            <a:ext cx="12286578" cy="1040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5"/>
          <p:cNvGrpSpPr/>
          <p:nvPr/>
        </p:nvGrpSpPr>
        <p:grpSpPr>
          <a:xfrm>
            <a:off x="293554" y="41963"/>
            <a:ext cx="17700892" cy="10038152"/>
            <a:chOff x="0" y="-47625"/>
            <a:chExt cx="4661963" cy="2643793"/>
          </a:xfrm>
        </p:grpSpPr>
        <p:sp>
          <p:nvSpPr>
            <p:cNvPr id="157" name="Google Shape;157;p15"/>
            <p:cNvSpPr/>
            <p:nvPr/>
          </p:nvSpPr>
          <p:spPr>
            <a:xfrm>
              <a:off x="0" y="0"/>
              <a:ext cx="4661963" cy="2596168"/>
            </a:xfrm>
            <a:custGeom>
              <a:rect b="b" l="l" r="r" t="t"/>
              <a:pathLst>
                <a:path extrusionOk="0" h="2596168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596168"/>
                  </a:lnTo>
                  <a:lnTo>
                    <a:pt x="0" y="2596168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158" name="Google Shape;158;p15"/>
            <p:cNvSpPr txBox="1"/>
            <p:nvPr/>
          </p:nvSpPr>
          <p:spPr>
            <a:xfrm>
              <a:off x="0" y="-47625"/>
              <a:ext cx="4661963" cy="26437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9" name="Google Shape;15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5"/>
          <p:cNvSpPr/>
          <p:nvPr/>
        </p:nvSpPr>
        <p:spPr>
          <a:xfrm>
            <a:off x="9662888" y="0"/>
            <a:ext cx="12371516" cy="10310556"/>
          </a:xfrm>
          <a:custGeom>
            <a:rect b="b" l="l" r="r" t="t"/>
            <a:pathLst>
              <a:path extrusionOk="0" h="609600" w="731452">
                <a:moveTo>
                  <a:pt x="203200" y="0"/>
                </a:moveTo>
                <a:lnTo>
                  <a:pt x="731452" y="0"/>
                </a:lnTo>
                <a:lnTo>
                  <a:pt x="528252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161" name="Google Shape;161;p15"/>
          <p:cNvSpPr txBox="1"/>
          <p:nvPr/>
        </p:nvSpPr>
        <p:spPr>
          <a:xfrm>
            <a:off x="1367220" y="1654980"/>
            <a:ext cx="10155382" cy="1229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Important Ideas</a:t>
            </a:r>
            <a:endParaRPr/>
          </a:p>
        </p:txBody>
      </p:sp>
      <p:sp>
        <p:nvSpPr>
          <p:cNvPr id="162" name="Google Shape;162;p15"/>
          <p:cNvSpPr txBox="1"/>
          <p:nvPr/>
        </p:nvSpPr>
        <p:spPr>
          <a:xfrm>
            <a:off x="3762649" y="6532519"/>
            <a:ext cx="2815590" cy="515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What we do? </a:t>
            </a:r>
            <a:endParaRPr/>
          </a:p>
        </p:txBody>
      </p:sp>
      <p:sp>
        <p:nvSpPr>
          <p:cNvPr id="163" name="Google Shape;163;p15"/>
          <p:cNvSpPr txBox="1"/>
          <p:nvPr/>
        </p:nvSpPr>
        <p:spPr>
          <a:xfrm>
            <a:off x="3762649" y="7251492"/>
            <a:ext cx="3812403" cy="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Briefly elaborate on what you want to discuss. </a:t>
            </a:r>
            <a:endParaRPr/>
          </a:p>
        </p:txBody>
      </p:sp>
      <p:sp>
        <p:nvSpPr>
          <p:cNvPr id="164" name="Google Shape;164;p15"/>
          <p:cNvSpPr txBox="1"/>
          <p:nvPr/>
        </p:nvSpPr>
        <p:spPr>
          <a:xfrm>
            <a:off x="3762649" y="3932015"/>
            <a:ext cx="5364526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Who we are?</a:t>
            </a:r>
            <a:endParaRPr/>
          </a:p>
        </p:txBody>
      </p:sp>
      <p:sp>
        <p:nvSpPr>
          <p:cNvPr id="165" name="Google Shape;165;p15"/>
          <p:cNvSpPr txBox="1"/>
          <p:nvPr/>
        </p:nvSpPr>
        <p:spPr>
          <a:xfrm>
            <a:off x="3762649" y="4655915"/>
            <a:ext cx="347535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Briefly elaborate on what you want to discuss. </a:t>
            </a:r>
            <a:endParaRPr/>
          </a:p>
        </p:txBody>
      </p:sp>
      <p:grpSp>
        <p:nvGrpSpPr>
          <p:cNvPr id="166" name="Google Shape;166;p15"/>
          <p:cNvGrpSpPr/>
          <p:nvPr/>
        </p:nvGrpSpPr>
        <p:grpSpPr>
          <a:xfrm>
            <a:off x="2045701" y="3850965"/>
            <a:ext cx="1183548" cy="697916"/>
            <a:chOff x="0" y="-47625"/>
            <a:chExt cx="695450" cy="410094"/>
          </a:xfrm>
        </p:grpSpPr>
        <p:sp>
          <p:nvSpPr>
            <p:cNvPr id="167" name="Google Shape;167;p15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68" name="Google Shape;168;p15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15"/>
          <p:cNvGrpSpPr/>
          <p:nvPr/>
        </p:nvGrpSpPr>
        <p:grpSpPr>
          <a:xfrm>
            <a:off x="2045701" y="6451469"/>
            <a:ext cx="1183548" cy="697916"/>
            <a:chOff x="0" y="-47625"/>
            <a:chExt cx="695450" cy="410094"/>
          </a:xfrm>
        </p:grpSpPr>
        <p:sp>
          <p:nvSpPr>
            <p:cNvPr id="170" name="Google Shape;170;p15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71" name="Google Shape;171;p15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2" name="Google Shape;1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8079" y="0"/>
            <a:ext cx="12349266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16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178" name="Google Shape;178;p16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179" name="Google Shape;179;p16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0" name="Google Shape;1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16"/>
          <p:cNvGrpSpPr/>
          <p:nvPr/>
        </p:nvGrpSpPr>
        <p:grpSpPr>
          <a:xfrm rot="10800000">
            <a:off x="12469883" y="6716119"/>
            <a:ext cx="3760644" cy="2217583"/>
            <a:chOff x="0" y="-47625"/>
            <a:chExt cx="695450" cy="410094"/>
          </a:xfrm>
        </p:grpSpPr>
        <p:sp>
          <p:nvSpPr>
            <p:cNvPr id="182" name="Google Shape;182;p16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83" name="Google Shape;183;p16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778873" y="3905942"/>
            <a:ext cx="3760644" cy="2217583"/>
            <a:chOff x="0" y="-47625"/>
            <a:chExt cx="695450" cy="410094"/>
          </a:xfrm>
        </p:grpSpPr>
        <p:sp>
          <p:nvSpPr>
            <p:cNvPr id="185" name="Google Shape;185;p16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86" name="Google Shape;186;p16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16"/>
          <p:cNvSpPr txBox="1"/>
          <p:nvPr/>
        </p:nvSpPr>
        <p:spPr>
          <a:xfrm>
            <a:off x="2890827" y="1151678"/>
            <a:ext cx="12506346" cy="1376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Mission And Vision </a:t>
            </a:r>
            <a:endParaRPr/>
          </a:p>
        </p:txBody>
      </p:sp>
      <p:sp>
        <p:nvSpPr>
          <p:cNvPr id="188" name="Google Shape;188;p16"/>
          <p:cNvSpPr txBox="1"/>
          <p:nvPr/>
        </p:nvSpPr>
        <p:spPr>
          <a:xfrm>
            <a:off x="7375734" y="7274065"/>
            <a:ext cx="4111154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Enter your grand vision statement. Enter your grand vision statement!!</a:t>
            </a:r>
            <a:endParaRPr/>
          </a:p>
        </p:txBody>
      </p:sp>
      <p:sp>
        <p:nvSpPr>
          <p:cNvPr id="189" name="Google Shape;189;p16"/>
          <p:cNvSpPr txBox="1"/>
          <p:nvPr/>
        </p:nvSpPr>
        <p:spPr>
          <a:xfrm>
            <a:off x="6902763" y="6602796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Vision</a:t>
            </a:r>
            <a:endParaRPr/>
          </a:p>
        </p:txBody>
      </p:sp>
      <p:sp>
        <p:nvSpPr>
          <p:cNvPr id="190" name="Google Shape;190;p16"/>
          <p:cNvSpPr txBox="1"/>
          <p:nvPr/>
        </p:nvSpPr>
        <p:spPr>
          <a:xfrm>
            <a:off x="6143998" y="3997183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Mission</a:t>
            </a:r>
            <a:endParaRPr/>
          </a:p>
        </p:txBody>
      </p:sp>
      <p:sp>
        <p:nvSpPr>
          <p:cNvPr id="191" name="Google Shape;191;p16"/>
          <p:cNvSpPr txBox="1"/>
          <p:nvPr/>
        </p:nvSpPr>
        <p:spPr>
          <a:xfrm>
            <a:off x="6143998" y="4596831"/>
            <a:ext cx="3735148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Enter your grand vision statement. Enter your grand vision statement!!</a:t>
            </a:r>
            <a:endParaRPr/>
          </a:p>
        </p:txBody>
      </p:sp>
      <p:sp>
        <p:nvSpPr>
          <p:cNvPr id="192" name="Google Shape;192;p16"/>
          <p:cNvSpPr/>
          <p:nvPr/>
        </p:nvSpPr>
        <p:spPr>
          <a:xfrm>
            <a:off x="-4370333" y="-2489608"/>
            <a:ext cx="6939645" cy="10409467"/>
          </a:xfrm>
          <a:custGeom>
            <a:rect b="b" l="l" r="r" t="t"/>
            <a:pathLst>
              <a:path extrusionOk="0" h="609600" w="406400">
                <a:moveTo>
                  <a:pt x="203200" y="0"/>
                </a:moveTo>
                <a:lnTo>
                  <a:pt x="406400" y="0"/>
                </a:lnTo>
                <a:lnTo>
                  <a:pt x="203200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193" name="Google Shape;193;p16"/>
          <p:cNvSpPr/>
          <p:nvPr/>
        </p:nvSpPr>
        <p:spPr>
          <a:xfrm>
            <a:off x="15144067" y="3596733"/>
            <a:ext cx="6939280" cy="10408920"/>
          </a:xfrm>
          <a:custGeom>
            <a:rect b="b" l="l" r="r" t="t"/>
            <a:pathLst>
              <a:path extrusionOk="0" h="609600" w="406400">
                <a:moveTo>
                  <a:pt x="203200" y="0"/>
                </a:moveTo>
                <a:lnTo>
                  <a:pt x="406400" y="0"/>
                </a:lnTo>
                <a:lnTo>
                  <a:pt x="203200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pic>
        <p:nvPicPr>
          <p:cNvPr id="194" name="Google Shape;1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1125" y="4443063"/>
            <a:ext cx="1400875" cy="14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94025" y="7051325"/>
            <a:ext cx="1400875" cy="1394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17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201" name="Google Shape;201;p17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202" name="Google Shape;202;p17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3" name="Google Shape;2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17"/>
          <p:cNvGrpSpPr/>
          <p:nvPr/>
        </p:nvGrpSpPr>
        <p:grpSpPr>
          <a:xfrm>
            <a:off x="1903767" y="2405661"/>
            <a:ext cx="1762836" cy="1039513"/>
            <a:chOff x="0" y="-47625"/>
            <a:chExt cx="695450" cy="410094"/>
          </a:xfrm>
        </p:grpSpPr>
        <p:sp>
          <p:nvSpPr>
            <p:cNvPr id="205" name="Google Shape;205;p17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06" name="Google Shape;206;p17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17"/>
          <p:cNvGrpSpPr/>
          <p:nvPr/>
        </p:nvGrpSpPr>
        <p:grpSpPr>
          <a:xfrm rot="10800000">
            <a:off x="7020319" y="2526382"/>
            <a:ext cx="1762836" cy="1039513"/>
            <a:chOff x="0" y="-47625"/>
            <a:chExt cx="695450" cy="410094"/>
          </a:xfrm>
        </p:grpSpPr>
        <p:sp>
          <p:nvSpPr>
            <p:cNvPr id="208" name="Google Shape;208;p17"/>
            <p:cNvSpPr/>
            <p:nvPr/>
          </p:nvSpPr>
          <p:spPr>
            <a:xfrm>
              <a:off x="0" y="0"/>
              <a:ext cx="695450" cy="362469"/>
            </a:xfrm>
            <a:custGeom>
              <a:rect b="b" l="l" r="r" t="t"/>
              <a:pathLst>
                <a:path extrusionOk="0" h="362469" w="695450">
                  <a:moveTo>
                    <a:pt x="0" y="0"/>
                  </a:moveTo>
                  <a:lnTo>
                    <a:pt x="492250" y="0"/>
                  </a:lnTo>
                  <a:lnTo>
                    <a:pt x="695450" y="181235"/>
                  </a:lnTo>
                  <a:lnTo>
                    <a:pt x="492250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09" name="Google Shape;209;p17"/>
            <p:cNvSpPr txBox="1"/>
            <p:nvPr/>
          </p:nvSpPr>
          <p:spPr>
            <a:xfrm>
              <a:off x="177800" y="-47625"/>
              <a:ext cx="441450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17"/>
          <p:cNvSpPr/>
          <p:nvPr/>
        </p:nvSpPr>
        <p:spPr>
          <a:xfrm>
            <a:off x="8307554" y="0"/>
            <a:ext cx="14509916" cy="10409467"/>
          </a:xfrm>
          <a:custGeom>
            <a:rect b="b" l="l" r="r" t="t"/>
            <a:pathLst>
              <a:path extrusionOk="0" h="609600" w="849731">
                <a:moveTo>
                  <a:pt x="203200" y="0"/>
                </a:moveTo>
                <a:lnTo>
                  <a:pt x="849731" y="0"/>
                </a:lnTo>
                <a:lnTo>
                  <a:pt x="646531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211" name="Google Shape;211;p17"/>
          <p:cNvSpPr txBox="1"/>
          <p:nvPr/>
        </p:nvSpPr>
        <p:spPr>
          <a:xfrm>
            <a:off x="1028700" y="4743180"/>
            <a:ext cx="8399082" cy="1376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Projects</a:t>
            </a:r>
            <a:endParaRPr/>
          </a:p>
        </p:txBody>
      </p:sp>
      <p:sp>
        <p:nvSpPr>
          <p:cNvPr id="212" name="Google Shape;212;p17"/>
          <p:cNvSpPr txBox="1"/>
          <p:nvPr/>
        </p:nvSpPr>
        <p:spPr>
          <a:xfrm>
            <a:off x="2027494" y="6274662"/>
            <a:ext cx="6401495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213" name="Google Shape;213;p17"/>
          <p:cNvSpPr txBox="1"/>
          <p:nvPr/>
        </p:nvSpPr>
        <p:spPr>
          <a:xfrm>
            <a:off x="4461983" y="1179205"/>
            <a:ext cx="964951" cy="3251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0" u="none" cap="none" strike="noStrike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2</a:t>
            </a:r>
            <a:endParaRPr/>
          </a:p>
        </p:txBody>
      </p:sp>
      <p:pic>
        <p:nvPicPr>
          <p:cNvPr id="214" name="Google Shape;2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9950" y="-36250"/>
            <a:ext cx="10957978" cy="104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8"/>
          <p:cNvGrpSpPr/>
          <p:nvPr/>
        </p:nvGrpSpPr>
        <p:grpSpPr>
          <a:xfrm>
            <a:off x="283290" y="26060"/>
            <a:ext cx="14295503" cy="10054054"/>
            <a:chOff x="0" y="-47625"/>
            <a:chExt cx="3765071" cy="2647981"/>
          </a:xfrm>
        </p:grpSpPr>
        <p:sp>
          <p:nvSpPr>
            <p:cNvPr id="220" name="Google Shape;220;p18"/>
            <p:cNvSpPr/>
            <p:nvPr/>
          </p:nvSpPr>
          <p:spPr>
            <a:xfrm>
              <a:off x="0" y="0"/>
              <a:ext cx="3765071" cy="2600356"/>
            </a:xfrm>
            <a:custGeom>
              <a:rect b="b" l="l" r="r" t="t"/>
              <a:pathLst>
                <a:path extrusionOk="0" h="2600356" w="3765071">
                  <a:moveTo>
                    <a:pt x="0" y="0"/>
                  </a:moveTo>
                  <a:lnTo>
                    <a:pt x="3765071" y="0"/>
                  </a:lnTo>
                  <a:lnTo>
                    <a:pt x="3765071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221" name="Google Shape;221;p18"/>
            <p:cNvSpPr txBox="1"/>
            <p:nvPr/>
          </p:nvSpPr>
          <p:spPr>
            <a:xfrm>
              <a:off x="0" y="-47625"/>
              <a:ext cx="3765071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2" name="Google Shape;2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18"/>
          <p:cNvGrpSpPr/>
          <p:nvPr/>
        </p:nvGrpSpPr>
        <p:grpSpPr>
          <a:xfrm>
            <a:off x="1878025" y="2841100"/>
            <a:ext cx="2918787" cy="1596104"/>
            <a:chOff x="0" y="-47625"/>
            <a:chExt cx="749937" cy="410094"/>
          </a:xfrm>
        </p:grpSpPr>
        <p:sp>
          <p:nvSpPr>
            <p:cNvPr id="224" name="Google Shape;224;p18"/>
            <p:cNvSpPr/>
            <p:nvPr/>
          </p:nvSpPr>
          <p:spPr>
            <a:xfrm>
              <a:off x="0" y="0"/>
              <a:ext cx="749937" cy="362469"/>
            </a:xfrm>
            <a:custGeom>
              <a:rect b="b" l="l" r="r" t="t"/>
              <a:pathLst>
                <a:path extrusionOk="0" h="362469" w="749937">
                  <a:moveTo>
                    <a:pt x="0" y="0"/>
                  </a:moveTo>
                  <a:lnTo>
                    <a:pt x="546737" y="0"/>
                  </a:lnTo>
                  <a:lnTo>
                    <a:pt x="749937" y="181235"/>
                  </a:lnTo>
                  <a:lnTo>
                    <a:pt x="546737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25" name="Google Shape;225;p18"/>
            <p:cNvSpPr txBox="1"/>
            <p:nvPr/>
          </p:nvSpPr>
          <p:spPr>
            <a:xfrm>
              <a:off x="177800" y="-47625"/>
              <a:ext cx="495937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18"/>
          <p:cNvGrpSpPr/>
          <p:nvPr/>
        </p:nvGrpSpPr>
        <p:grpSpPr>
          <a:xfrm>
            <a:off x="1878025" y="5897859"/>
            <a:ext cx="2918787" cy="1596104"/>
            <a:chOff x="0" y="-47625"/>
            <a:chExt cx="749937" cy="410094"/>
          </a:xfrm>
        </p:grpSpPr>
        <p:sp>
          <p:nvSpPr>
            <p:cNvPr id="227" name="Google Shape;227;p18"/>
            <p:cNvSpPr/>
            <p:nvPr/>
          </p:nvSpPr>
          <p:spPr>
            <a:xfrm>
              <a:off x="0" y="0"/>
              <a:ext cx="749937" cy="362469"/>
            </a:xfrm>
            <a:custGeom>
              <a:rect b="b" l="l" r="r" t="t"/>
              <a:pathLst>
                <a:path extrusionOk="0" h="362469" w="749937">
                  <a:moveTo>
                    <a:pt x="0" y="0"/>
                  </a:moveTo>
                  <a:lnTo>
                    <a:pt x="546737" y="0"/>
                  </a:lnTo>
                  <a:lnTo>
                    <a:pt x="749937" y="181235"/>
                  </a:lnTo>
                  <a:lnTo>
                    <a:pt x="546737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28" name="Google Shape;228;p18"/>
            <p:cNvSpPr txBox="1"/>
            <p:nvPr/>
          </p:nvSpPr>
          <p:spPr>
            <a:xfrm>
              <a:off x="177800" y="-47625"/>
              <a:ext cx="495937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18"/>
          <p:cNvGrpSpPr/>
          <p:nvPr/>
        </p:nvGrpSpPr>
        <p:grpSpPr>
          <a:xfrm>
            <a:off x="6575771" y="5897859"/>
            <a:ext cx="2918787" cy="1596104"/>
            <a:chOff x="0" y="-47625"/>
            <a:chExt cx="749937" cy="410094"/>
          </a:xfrm>
        </p:grpSpPr>
        <p:sp>
          <p:nvSpPr>
            <p:cNvPr id="230" name="Google Shape;230;p18"/>
            <p:cNvSpPr/>
            <p:nvPr/>
          </p:nvSpPr>
          <p:spPr>
            <a:xfrm>
              <a:off x="0" y="0"/>
              <a:ext cx="749937" cy="362469"/>
            </a:xfrm>
            <a:custGeom>
              <a:rect b="b" l="l" r="r" t="t"/>
              <a:pathLst>
                <a:path extrusionOk="0" h="362469" w="749937">
                  <a:moveTo>
                    <a:pt x="0" y="0"/>
                  </a:moveTo>
                  <a:lnTo>
                    <a:pt x="546737" y="0"/>
                  </a:lnTo>
                  <a:lnTo>
                    <a:pt x="749937" y="181235"/>
                  </a:lnTo>
                  <a:lnTo>
                    <a:pt x="546737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31" name="Google Shape;231;p18"/>
            <p:cNvSpPr txBox="1"/>
            <p:nvPr/>
          </p:nvSpPr>
          <p:spPr>
            <a:xfrm>
              <a:off x="177800" y="-47625"/>
              <a:ext cx="495937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18"/>
          <p:cNvGrpSpPr/>
          <p:nvPr/>
        </p:nvGrpSpPr>
        <p:grpSpPr>
          <a:xfrm>
            <a:off x="6575771" y="2841100"/>
            <a:ext cx="2918787" cy="1596104"/>
            <a:chOff x="0" y="-47625"/>
            <a:chExt cx="749937" cy="410094"/>
          </a:xfrm>
        </p:grpSpPr>
        <p:sp>
          <p:nvSpPr>
            <p:cNvPr id="233" name="Google Shape;233;p18"/>
            <p:cNvSpPr/>
            <p:nvPr/>
          </p:nvSpPr>
          <p:spPr>
            <a:xfrm>
              <a:off x="0" y="0"/>
              <a:ext cx="749937" cy="362469"/>
            </a:xfrm>
            <a:custGeom>
              <a:rect b="b" l="l" r="r" t="t"/>
              <a:pathLst>
                <a:path extrusionOk="0" h="362469" w="749937">
                  <a:moveTo>
                    <a:pt x="0" y="0"/>
                  </a:moveTo>
                  <a:lnTo>
                    <a:pt x="546737" y="0"/>
                  </a:lnTo>
                  <a:lnTo>
                    <a:pt x="749937" y="181235"/>
                  </a:lnTo>
                  <a:lnTo>
                    <a:pt x="546737" y="362469"/>
                  </a:lnTo>
                  <a:lnTo>
                    <a:pt x="0" y="362469"/>
                  </a:lnTo>
                  <a:lnTo>
                    <a:pt x="203200" y="18123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78D68"/>
                </a:gs>
                <a:gs pos="100000">
                  <a:srgbClr val="7ED95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34" name="Google Shape;234;p18"/>
            <p:cNvSpPr txBox="1"/>
            <p:nvPr/>
          </p:nvSpPr>
          <p:spPr>
            <a:xfrm>
              <a:off x="177800" y="-47625"/>
              <a:ext cx="495937" cy="410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18"/>
          <p:cNvSpPr/>
          <p:nvPr/>
        </p:nvSpPr>
        <p:spPr>
          <a:xfrm>
            <a:off x="10206650" y="-23556"/>
            <a:ext cx="12868135" cy="10310556"/>
          </a:xfrm>
          <a:custGeom>
            <a:rect b="b" l="l" r="r" t="t"/>
            <a:pathLst>
              <a:path extrusionOk="0" h="609600" w="760814">
                <a:moveTo>
                  <a:pt x="203200" y="0"/>
                </a:moveTo>
                <a:lnTo>
                  <a:pt x="760814" y="0"/>
                </a:lnTo>
                <a:lnTo>
                  <a:pt x="557614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236" name="Google Shape;236;p18"/>
          <p:cNvSpPr txBox="1"/>
          <p:nvPr/>
        </p:nvSpPr>
        <p:spPr>
          <a:xfrm>
            <a:off x="2107349" y="1019175"/>
            <a:ext cx="7550627" cy="1376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First Steps </a:t>
            </a:r>
            <a:endParaRPr/>
          </a:p>
        </p:txBody>
      </p:sp>
      <p:sp>
        <p:nvSpPr>
          <p:cNvPr id="237" name="Google Shape;237;p18"/>
          <p:cNvSpPr txBox="1"/>
          <p:nvPr/>
        </p:nvSpPr>
        <p:spPr>
          <a:xfrm>
            <a:off x="3202905" y="3469894"/>
            <a:ext cx="803196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One</a:t>
            </a:r>
            <a:endParaRPr/>
          </a:p>
        </p:txBody>
      </p:sp>
      <p:sp>
        <p:nvSpPr>
          <p:cNvPr id="238" name="Google Shape;238;p18"/>
          <p:cNvSpPr txBox="1"/>
          <p:nvPr/>
        </p:nvSpPr>
        <p:spPr>
          <a:xfrm>
            <a:off x="6994308" y="3469894"/>
            <a:ext cx="230080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Two</a:t>
            </a:r>
            <a:endParaRPr/>
          </a:p>
        </p:txBody>
      </p:sp>
      <p:sp>
        <p:nvSpPr>
          <p:cNvPr id="239" name="Google Shape;239;p18"/>
          <p:cNvSpPr txBox="1"/>
          <p:nvPr/>
        </p:nvSpPr>
        <p:spPr>
          <a:xfrm>
            <a:off x="3035562" y="6526652"/>
            <a:ext cx="113788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Three</a:t>
            </a:r>
            <a:endParaRPr/>
          </a:p>
        </p:txBody>
      </p:sp>
      <p:sp>
        <p:nvSpPr>
          <p:cNvPr id="240" name="Google Shape;240;p18"/>
          <p:cNvSpPr txBox="1"/>
          <p:nvPr/>
        </p:nvSpPr>
        <p:spPr>
          <a:xfrm>
            <a:off x="7700847" y="6526652"/>
            <a:ext cx="88773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Four</a:t>
            </a:r>
            <a:endParaRPr/>
          </a:p>
        </p:txBody>
      </p:sp>
      <p:sp>
        <p:nvSpPr>
          <p:cNvPr id="241" name="Google Shape;241;p18"/>
          <p:cNvSpPr txBox="1"/>
          <p:nvPr/>
        </p:nvSpPr>
        <p:spPr>
          <a:xfrm>
            <a:off x="1773186" y="4619974"/>
            <a:ext cx="356199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6313395" y="4619974"/>
            <a:ext cx="356199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243" name="Google Shape;243;p18"/>
          <p:cNvSpPr txBox="1"/>
          <p:nvPr/>
        </p:nvSpPr>
        <p:spPr>
          <a:xfrm>
            <a:off x="1773186" y="7675141"/>
            <a:ext cx="366263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244" name="Google Shape;244;p18"/>
          <p:cNvSpPr txBox="1"/>
          <p:nvPr/>
        </p:nvSpPr>
        <p:spPr>
          <a:xfrm>
            <a:off x="6313395" y="7675141"/>
            <a:ext cx="366263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pic>
        <p:nvPicPr>
          <p:cNvPr id="245" name="Google Shape;24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5378" y="-11775"/>
            <a:ext cx="1132664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A65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9"/>
          <p:cNvGrpSpPr/>
          <p:nvPr/>
        </p:nvGrpSpPr>
        <p:grpSpPr>
          <a:xfrm>
            <a:off x="293554" y="26060"/>
            <a:ext cx="17700892" cy="10054054"/>
            <a:chOff x="0" y="-47625"/>
            <a:chExt cx="4661963" cy="2647981"/>
          </a:xfrm>
        </p:grpSpPr>
        <p:sp>
          <p:nvSpPr>
            <p:cNvPr id="251" name="Google Shape;251;p19"/>
            <p:cNvSpPr/>
            <p:nvPr/>
          </p:nvSpPr>
          <p:spPr>
            <a:xfrm>
              <a:off x="0" y="0"/>
              <a:ext cx="4661963" cy="2600356"/>
            </a:xfrm>
            <a:custGeom>
              <a:rect b="b" l="l" r="r" t="t"/>
              <a:pathLst>
                <a:path extrusionOk="0" h="2600356" w="4661963">
                  <a:moveTo>
                    <a:pt x="0" y="0"/>
                  </a:moveTo>
                  <a:lnTo>
                    <a:pt x="4661963" y="0"/>
                  </a:lnTo>
                  <a:lnTo>
                    <a:pt x="4661963" y="2600356"/>
                  </a:lnTo>
                  <a:lnTo>
                    <a:pt x="0" y="2600356"/>
                  </a:lnTo>
                  <a:close/>
                </a:path>
              </a:pathLst>
            </a:custGeom>
            <a:solidFill>
              <a:srgbClr val="1C4227"/>
            </a:solidFill>
            <a:ln>
              <a:noFill/>
            </a:ln>
          </p:spPr>
        </p:sp>
        <p:sp>
          <p:nvSpPr>
            <p:cNvPr id="252" name="Google Shape;252;p19"/>
            <p:cNvSpPr txBox="1"/>
            <p:nvPr/>
          </p:nvSpPr>
          <p:spPr>
            <a:xfrm>
              <a:off x="0" y="-47625"/>
              <a:ext cx="4661963" cy="2647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3" name="Google Shape;2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75" y="208283"/>
            <a:ext cx="17737073" cy="989049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9"/>
          <p:cNvSpPr txBox="1"/>
          <p:nvPr/>
        </p:nvSpPr>
        <p:spPr>
          <a:xfrm>
            <a:off x="12935989" y="5809068"/>
            <a:ext cx="3010328" cy="1141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What can you say about your projects? Share it here!</a:t>
            </a: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-3442914" y="-23556"/>
            <a:ext cx="16604603" cy="10310556"/>
          </a:xfrm>
          <a:custGeom>
            <a:rect b="b" l="l" r="r" t="t"/>
            <a:pathLst>
              <a:path extrusionOk="0" h="609600" w="981728">
                <a:moveTo>
                  <a:pt x="203200" y="0"/>
                </a:moveTo>
                <a:lnTo>
                  <a:pt x="981728" y="0"/>
                </a:lnTo>
                <a:lnTo>
                  <a:pt x="778528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67A65F"/>
          </a:solidFill>
          <a:ln>
            <a:noFill/>
          </a:ln>
        </p:spPr>
      </p:sp>
      <p:sp>
        <p:nvSpPr>
          <p:cNvPr id="256" name="Google Shape;256;p19"/>
          <p:cNvSpPr txBox="1"/>
          <p:nvPr/>
        </p:nvSpPr>
        <p:spPr>
          <a:xfrm>
            <a:off x="12550129" y="4227600"/>
            <a:ext cx="4367569" cy="1376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Photo </a:t>
            </a:r>
            <a:endParaRPr/>
          </a:p>
        </p:txBody>
      </p:sp>
      <p:pic>
        <p:nvPicPr>
          <p:cNvPr id="257" name="Google Shape;25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1009" y="-11775"/>
            <a:ext cx="8416083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41116" y="10025"/>
            <a:ext cx="8416083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ilitary And Professional Bearing Slides  ">
  <a:themeElements>
    <a:clrScheme name="Office">
      <a:dk1>
        <a:srgbClr val="000000"/>
      </a:dk1>
      <a:lt1>
        <a:srgbClr val="FFFFFF"/>
      </a:lt1>
      <a:dk2>
        <a:srgbClr val="578D68"/>
      </a:dk2>
      <a:lt2>
        <a:srgbClr val="1C4227"/>
      </a:lt2>
      <a:accent1>
        <a:srgbClr val="67A65F"/>
      </a:accent1>
      <a:accent2>
        <a:srgbClr val="888888"/>
      </a:accent2>
      <a:accent3>
        <a:srgbClr val="FFFFFF"/>
      </a:accent3>
      <a:accent4>
        <a:srgbClr val="578D68"/>
      </a:accent4>
      <a:accent5>
        <a:srgbClr val="1C4227"/>
      </a:accent5>
      <a:accent6>
        <a:srgbClr val="67A65F"/>
      </a:accent6>
      <a:hlink>
        <a:srgbClr val="888888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