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lay"/>
      <p:regular r:id="rId25"/>
      <p:bold r:id="rId26"/>
    </p:embeddedFont>
    <p:embeddedFont>
      <p:font typeface="Titillium Web"/>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bold.fntdata"/><Relationship Id="rId25" Type="http://schemas.openxmlformats.org/officeDocument/2006/relationships/font" Target="fonts/Play-regular.fntdata"/><Relationship Id="rId28" Type="http://schemas.openxmlformats.org/officeDocument/2006/relationships/font" Target="fonts/TitilliumWeb-bold.fntdata"/><Relationship Id="rId27" Type="http://schemas.openxmlformats.org/officeDocument/2006/relationships/font" Target="fonts/TitilliumWeb-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itilliumWeb-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TitilliumWeb-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633800" y="1451775"/>
            <a:ext cx="15020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b="1"/>
            </a:lvl2pPr>
            <a:lvl3pPr lvl="2">
              <a:spcBef>
                <a:spcPts val="0"/>
              </a:spcBef>
              <a:spcAft>
                <a:spcPts val="0"/>
              </a:spcAft>
              <a:buSzPts val="1400"/>
              <a:buNone/>
              <a:defRPr b="1"/>
            </a:lvl3pPr>
            <a:lvl4pPr lvl="3">
              <a:spcBef>
                <a:spcPts val="0"/>
              </a:spcBef>
              <a:spcAft>
                <a:spcPts val="0"/>
              </a:spcAft>
              <a:buSzPts val="1400"/>
              <a:buNone/>
              <a:defRPr b="1"/>
            </a:lvl4pPr>
            <a:lvl5pPr lvl="4">
              <a:spcBef>
                <a:spcPts val="0"/>
              </a:spcBef>
              <a:spcAft>
                <a:spcPts val="0"/>
              </a:spcAft>
              <a:buSzPts val="1400"/>
              <a:buNone/>
              <a:defRPr b="1"/>
            </a:lvl5pPr>
            <a:lvl6pPr lvl="5">
              <a:spcBef>
                <a:spcPts val="0"/>
              </a:spcBef>
              <a:spcAft>
                <a:spcPts val="0"/>
              </a:spcAft>
              <a:buSzPts val="1400"/>
              <a:buNone/>
              <a:defRPr b="1"/>
            </a:lvl6pPr>
            <a:lvl7pPr lvl="6">
              <a:spcBef>
                <a:spcPts val="0"/>
              </a:spcBef>
              <a:spcAft>
                <a:spcPts val="0"/>
              </a:spcAft>
              <a:buSzPts val="1400"/>
              <a:buNone/>
              <a:defRPr b="1"/>
            </a:lvl7pPr>
            <a:lvl8pPr lvl="7">
              <a:spcBef>
                <a:spcPts val="0"/>
              </a:spcBef>
              <a:spcAft>
                <a:spcPts val="0"/>
              </a:spcAft>
              <a:buSzPts val="1400"/>
              <a:buNone/>
              <a:defRPr b="1"/>
            </a:lvl8pPr>
            <a:lvl9pPr lvl="8">
              <a:spcBef>
                <a:spcPts val="0"/>
              </a:spcBef>
              <a:spcAft>
                <a:spcPts val="0"/>
              </a:spcAft>
              <a:buSzPts val="1400"/>
              <a:buNone/>
              <a:defRPr b="1"/>
            </a:lvl9pPr>
          </a:lstStyle>
          <a:p/>
        </p:txBody>
      </p:sp>
      <p:sp>
        <p:nvSpPr>
          <p:cNvPr id="11" name="Google Shape;11;p3"/>
          <p:cNvSpPr txBox="1"/>
          <p:nvPr>
            <p:ph idx="1" type="subTitle"/>
          </p:nvPr>
        </p:nvSpPr>
        <p:spPr>
          <a:xfrm>
            <a:off x="4503150" y="4933025"/>
            <a:ext cx="92817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cxnSp>
        <p:nvCxnSpPr>
          <p:cNvPr id="12" name="Google Shape;12;p3"/>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13" name="Google Shape;13;p3"/>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grpSp>
        <p:nvGrpSpPr>
          <p:cNvPr id="14" name="Google Shape;14;p3"/>
          <p:cNvGrpSpPr/>
          <p:nvPr/>
        </p:nvGrpSpPr>
        <p:grpSpPr>
          <a:xfrm rot="5400000">
            <a:off x="15410956" y="396291"/>
            <a:ext cx="658612" cy="576285"/>
            <a:chOff x="0" y="0"/>
            <a:chExt cx="812800" cy="711200"/>
          </a:xfrm>
        </p:grpSpPr>
        <p:sp>
          <p:nvSpPr>
            <p:cNvPr id="15" name="Google Shape;15;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6" name="Google Shape;16;p3"/>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7" name="Google Shape;17;p3"/>
          <p:cNvCxnSpPr/>
          <p:nvPr/>
        </p:nvCxnSpPr>
        <p:spPr>
          <a:xfrm>
            <a:off x="751613" y="294451"/>
            <a:ext cx="0" cy="9698100"/>
          </a:xfrm>
          <a:prstGeom prst="straightConnector1">
            <a:avLst/>
          </a:prstGeom>
          <a:noFill/>
          <a:ln cap="flat" cmpd="sng" w="19050">
            <a:solidFill>
              <a:srgbClr val="6C8F59"/>
            </a:solidFill>
            <a:prstDash val="solid"/>
            <a:round/>
            <a:headEnd len="sm" w="sm" type="none"/>
            <a:tailEnd len="sm" w="sm" type="none"/>
          </a:ln>
        </p:spPr>
      </p:cxnSp>
      <p:grpSp>
        <p:nvGrpSpPr>
          <p:cNvPr id="18" name="Google Shape;18;p3"/>
          <p:cNvGrpSpPr/>
          <p:nvPr/>
        </p:nvGrpSpPr>
        <p:grpSpPr>
          <a:xfrm rot="-5400000">
            <a:off x="3539998" y="9402910"/>
            <a:ext cx="658612" cy="576285"/>
            <a:chOff x="0" y="0"/>
            <a:chExt cx="812800" cy="711200"/>
          </a:xfrm>
        </p:grpSpPr>
        <p:sp>
          <p:nvSpPr>
            <p:cNvPr id="19" name="Google Shape;19;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0" name="Google Shape;20;p3"/>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 name="Google Shape;21;p3"/>
          <p:cNvGrpSpPr/>
          <p:nvPr/>
        </p:nvGrpSpPr>
        <p:grpSpPr>
          <a:xfrm rot="5400000">
            <a:off x="1717552" y="396291"/>
            <a:ext cx="658612" cy="576285"/>
            <a:chOff x="0" y="0"/>
            <a:chExt cx="812800" cy="711200"/>
          </a:xfrm>
        </p:grpSpPr>
        <p:sp>
          <p:nvSpPr>
            <p:cNvPr id="22" name="Google Shape;22;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3" name="Google Shape;23;p3"/>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 name="Google Shape;24;p3"/>
          <p:cNvGrpSpPr/>
          <p:nvPr/>
        </p:nvGrpSpPr>
        <p:grpSpPr>
          <a:xfrm rot="-5400000">
            <a:off x="12937419" y="9402910"/>
            <a:ext cx="658612" cy="576285"/>
            <a:chOff x="0" y="0"/>
            <a:chExt cx="812800" cy="711200"/>
          </a:xfrm>
        </p:grpSpPr>
        <p:sp>
          <p:nvSpPr>
            <p:cNvPr id="25" name="Google Shape;25;p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6" name="Google Shape;26;p3"/>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7" name="Google Shape;27;p3"/>
          <p:cNvCxnSpPr/>
          <p:nvPr/>
        </p:nvCxnSpPr>
        <p:spPr>
          <a:xfrm flipH="1">
            <a:off x="17401421" y="238206"/>
            <a:ext cx="3600" cy="9810600"/>
          </a:xfrm>
          <a:prstGeom prst="straightConnector1">
            <a:avLst/>
          </a:prstGeom>
          <a:noFill/>
          <a:ln cap="flat" cmpd="sng" w="19050">
            <a:solidFill>
              <a:srgbClr val="6C8F59"/>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
          <p:cNvSpPr txBox="1"/>
          <p:nvPr>
            <p:ph type="title"/>
          </p:nvPr>
        </p:nvSpPr>
        <p:spPr>
          <a:xfrm>
            <a:off x="1056450" y="1678000"/>
            <a:ext cx="16175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5029200" y="44789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1" name="Google Shape;31;p4"/>
          <p:cNvGrpSpPr/>
          <p:nvPr/>
        </p:nvGrpSpPr>
        <p:grpSpPr>
          <a:xfrm rot="5400000">
            <a:off x="1423142" y="396291"/>
            <a:ext cx="658612" cy="576285"/>
            <a:chOff x="0" y="0"/>
            <a:chExt cx="812800" cy="711200"/>
          </a:xfrm>
        </p:grpSpPr>
        <p:sp>
          <p:nvSpPr>
            <p:cNvPr id="32" name="Google Shape;32;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3" name="Google Shape;33;p4"/>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4"/>
          <p:cNvGrpSpPr/>
          <p:nvPr/>
        </p:nvGrpSpPr>
        <p:grpSpPr>
          <a:xfrm>
            <a:off x="422304" y="8466932"/>
            <a:ext cx="658612" cy="576285"/>
            <a:chOff x="0" y="0"/>
            <a:chExt cx="812800" cy="711200"/>
          </a:xfrm>
        </p:grpSpPr>
        <p:sp>
          <p:nvSpPr>
            <p:cNvPr id="35" name="Google Shape;35;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6" name="Google Shape;36;p4"/>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4"/>
          <p:cNvGrpSpPr/>
          <p:nvPr/>
        </p:nvGrpSpPr>
        <p:grpSpPr>
          <a:xfrm rot="-5400000">
            <a:off x="16184231" y="9395879"/>
            <a:ext cx="658612" cy="576285"/>
            <a:chOff x="0" y="0"/>
            <a:chExt cx="812800" cy="711200"/>
          </a:xfrm>
        </p:grpSpPr>
        <p:sp>
          <p:nvSpPr>
            <p:cNvPr id="38" name="Google Shape;38;p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9" name="Google Shape;39;p4"/>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 name="Google Shape;40;p4"/>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41" name="Google Shape;41;p4"/>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42" name="Google Shape;42;p4"/>
          <p:cNvCxnSpPr/>
          <p:nvPr/>
        </p:nvCxnSpPr>
        <p:spPr>
          <a:xfrm>
            <a:off x="751613" y="294451"/>
            <a:ext cx="0" cy="9698100"/>
          </a:xfrm>
          <a:prstGeom prst="straightConnector1">
            <a:avLst/>
          </a:prstGeom>
          <a:noFill/>
          <a:ln cap="flat" cmpd="sng" w="19050">
            <a:solidFill>
              <a:srgbClr val="6C8F59"/>
            </a:solidFill>
            <a:prstDash val="solid"/>
            <a:round/>
            <a:headEnd len="sm" w="sm" type="none"/>
            <a:tailEnd len="sm" w="sm" type="none"/>
          </a:ln>
        </p:spPr>
      </p:cxnSp>
      <p:cxnSp>
        <p:nvCxnSpPr>
          <p:cNvPr id="43" name="Google Shape;43;p4"/>
          <p:cNvCxnSpPr/>
          <p:nvPr/>
        </p:nvCxnSpPr>
        <p:spPr>
          <a:xfrm flipH="1">
            <a:off x="17401421" y="238206"/>
            <a:ext cx="3600" cy="9810600"/>
          </a:xfrm>
          <a:prstGeom prst="straightConnector1">
            <a:avLst/>
          </a:prstGeom>
          <a:noFill/>
          <a:ln cap="flat" cmpd="sng" w="19050">
            <a:solidFill>
              <a:srgbClr val="6C8F59"/>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4" name="Shape 44"/>
        <p:cNvGrpSpPr/>
        <p:nvPr/>
      </p:nvGrpSpPr>
      <p:grpSpPr>
        <a:xfrm>
          <a:off x="0" y="0"/>
          <a:ext cx="0" cy="0"/>
          <a:chOff x="0" y="0"/>
          <a:chExt cx="0" cy="0"/>
        </a:xfrm>
      </p:grpSpPr>
      <p:sp>
        <p:nvSpPr>
          <p:cNvPr id="45" name="Google Shape;45;p5"/>
          <p:cNvSpPr txBox="1"/>
          <p:nvPr>
            <p:ph type="title"/>
          </p:nvPr>
        </p:nvSpPr>
        <p:spPr>
          <a:xfrm>
            <a:off x="1410462" y="843700"/>
            <a:ext cx="154671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None/>
              <a:defRPr cap="none"/>
            </a:lvl1pPr>
            <a:lvl2pPr lvl="1">
              <a:spcBef>
                <a:spcPts val="0"/>
              </a:spcBef>
              <a:spcAft>
                <a:spcPts val="0"/>
              </a:spcAft>
              <a:buSzPts val="9000"/>
              <a:buFont typeface="Play"/>
              <a:buNone/>
              <a:defRPr sz="9000">
                <a:latin typeface="Play"/>
                <a:ea typeface="Play"/>
                <a:cs typeface="Play"/>
                <a:sym typeface="Play"/>
              </a:defRPr>
            </a:lvl2pPr>
            <a:lvl3pPr lvl="2">
              <a:spcBef>
                <a:spcPts val="0"/>
              </a:spcBef>
              <a:spcAft>
                <a:spcPts val="0"/>
              </a:spcAft>
              <a:buSzPts val="9000"/>
              <a:buFont typeface="Play"/>
              <a:buNone/>
              <a:defRPr sz="9000">
                <a:latin typeface="Play"/>
                <a:ea typeface="Play"/>
                <a:cs typeface="Play"/>
                <a:sym typeface="Play"/>
              </a:defRPr>
            </a:lvl3pPr>
            <a:lvl4pPr lvl="3">
              <a:spcBef>
                <a:spcPts val="0"/>
              </a:spcBef>
              <a:spcAft>
                <a:spcPts val="0"/>
              </a:spcAft>
              <a:buSzPts val="9000"/>
              <a:buFont typeface="Play"/>
              <a:buNone/>
              <a:defRPr sz="9000">
                <a:latin typeface="Play"/>
                <a:ea typeface="Play"/>
                <a:cs typeface="Play"/>
                <a:sym typeface="Play"/>
              </a:defRPr>
            </a:lvl4pPr>
            <a:lvl5pPr lvl="4">
              <a:spcBef>
                <a:spcPts val="0"/>
              </a:spcBef>
              <a:spcAft>
                <a:spcPts val="0"/>
              </a:spcAft>
              <a:buSzPts val="9000"/>
              <a:buFont typeface="Play"/>
              <a:buNone/>
              <a:defRPr sz="9000">
                <a:latin typeface="Play"/>
                <a:ea typeface="Play"/>
                <a:cs typeface="Play"/>
                <a:sym typeface="Play"/>
              </a:defRPr>
            </a:lvl5pPr>
            <a:lvl6pPr lvl="5">
              <a:spcBef>
                <a:spcPts val="0"/>
              </a:spcBef>
              <a:spcAft>
                <a:spcPts val="0"/>
              </a:spcAft>
              <a:buSzPts val="9000"/>
              <a:buFont typeface="Play"/>
              <a:buNone/>
              <a:defRPr sz="9000">
                <a:latin typeface="Play"/>
                <a:ea typeface="Play"/>
                <a:cs typeface="Play"/>
                <a:sym typeface="Play"/>
              </a:defRPr>
            </a:lvl6pPr>
            <a:lvl7pPr lvl="6">
              <a:spcBef>
                <a:spcPts val="0"/>
              </a:spcBef>
              <a:spcAft>
                <a:spcPts val="0"/>
              </a:spcAft>
              <a:buSzPts val="9000"/>
              <a:buFont typeface="Play"/>
              <a:buNone/>
              <a:defRPr sz="9000">
                <a:latin typeface="Play"/>
                <a:ea typeface="Play"/>
                <a:cs typeface="Play"/>
                <a:sym typeface="Play"/>
              </a:defRPr>
            </a:lvl7pPr>
            <a:lvl8pPr lvl="7">
              <a:spcBef>
                <a:spcPts val="0"/>
              </a:spcBef>
              <a:spcAft>
                <a:spcPts val="0"/>
              </a:spcAft>
              <a:buSzPts val="9000"/>
              <a:buFont typeface="Play"/>
              <a:buNone/>
              <a:defRPr sz="9000">
                <a:latin typeface="Play"/>
                <a:ea typeface="Play"/>
                <a:cs typeface="Play"/>
                <a:sym typeface="Play"/>
              </a:defRPr>
            </a:lvl8pPr>
            <a:lvl9pPr lvl="8">
              <a:spcBef>
                <a:spcPts val="0"/>
              </a:spcBef>
              <a:spcAft>
                <a:spcPts val="0"/>
              </a:spcAft>
              <a:buSzPts val="9000"/>
              <a:buFont typeface="Play"/>
              <a:buNone/>
              <a:defRPr sz="9000">
                <a:latin typeface="Play"/>
                <a:ea typeface="Play"/>
                <a:cs typeface="Play"/>
                <a:sym typeface="Play"/>
              </a:defRPr>
            </a:lvl9pPr>
          </a:lstStyle>
          <a:p/>
        </p:txBody>
      </p:sp>
      <p:sp>
        <p:nvSpPr>
          <p:cNvPr id="46" name="Google Shape;46;p5"/>
          <p:cNvSpPr txBox="1"/>
          <p:nvPr>
            <p:ph idx="1" type="body"/>
          </p:nvPr>
        </p:nvSpPr>
        <p:spPr>
          <a:xfrm>
            <a:off x="5257788" y="6953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cxnSp>
        <p:nvCxnSpPr>
          <p:cNvPr id="47" name="Google Shape;47;p5"/>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48" name="Google Shape;48;p5"/>
          <p:cNvCxnSpPr/>
          <p:nvPr/>
        </p:nvCxnSpPr>
        <p:spPr>
          <a:xfrm>
            <a:off x="751613" y="294451"/>
            <a:ext cx="0" cy="9698100"/>
          </a:xfrm>
          <a:prstGeom prst="straightConnector1">
            <a:avLst/>
          </a:prstGeom>
          <a:noFill/>
          <a:ln cap="flat" cmpd="sng" w="19050">
            <a:solidFill>
              <a:srgbClr val="6C8F59"/>
            </a:solidFill>
            <a:prstDash val="solid"/>
            <a:round/>
            <a:headEnd len="sm" w="sm" type="none"/>
            <a:tailEnd len="sm" w="sm" type="none"/>
          </a:ln>
        </p:spPr>
      </p:cxnSp>
      <p:grpSp>
        <p:nvGrpSpPr>
          <p:cNvPr id="49" name="Google Shape;49;p5"/>
          <p:cNvGrpSpPr/>
          <p:nvPr/>
        </p:nvGrpSpPr>
        <p:grpSpPr>
          <a:xfrm rot="5400000">
            <a:off x="16489679" y="401719"/>
            <a:ext cx="658612" cy="576285"/>
            <a:chOff x="0" y="0"/>
            <a:chExt cx="812800" cy="711200"/>
          </a:xfrm>
        </p:grpSpPr>
        <p:sp>
          <p:nvSpPr>
            <p:cNvPr id="50" name="Google Shape;50;p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1" name="Google Shape;51;p5"/>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2" name="Google Shape;52;p5"/>
          <p:cNvCxnSpPr/>
          <p:nvPr/>
        </p:nvCxnSpPr>
        <p:spPr>
          <a:xfrm flipH="1">
            <a:off x="17401421" y="238206"/>
            <a:ext cx="3600" cy="9810600"/>
          </a:xfrm>
          <a:prstGeom prst="straightConnector1">
            <a:avLst/>
          </a:prstGeom>
          <a:noFill/>
          <a:ln cap="flat" cmpd="sng" w="19050">
            <a:solidFill>
              <a:srgbClr val="6C8F59"/>
            </a:solidFill>
            <a:prstDash val="solid"/>
            <a:round/>
            <a:headEnd len="sm" w="sm" type="none"/>
            <a:tailEnd len="sm" w="sm" type="none"/>
          </a:ln>
        </p:spPr>
      </p:cxnSp>
      <p:cxnSp>
        <p:nvCxnSpPr>
          <p:cNvPr id="53" name="Google Shape;53;p5"/>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grpSp>
        <p:nvGrpSpPr>
          <p:cNvPr id="54" name="Google Shape;54;p5"/>
          <p:cNvGrpSpPr/>
          <p:nvPr/>
        </p:nvGrpSpPr>
        <p:grpSpPr>
          <a:xfrm>
            <a:off x="422304" y="2112154"/>
            <a:ext cx="658612" cy="576285"/>
            <a:chOff x="0" y="0"/>
            <a:chExt cx="812800" cy="711200"/>
          </a:xfrm>
        </p:grpSpPr>
        <p:sp>
          <p:nvSpPr>
            <p:cNvPr id="55" name="Google Shape;55;p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6" name="Google Shape;56;p5"/>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6"/>
          <p:cNvSpPr txBox="1"/>
          <p:nvPr>
            <p:ph type="title"/>
          </p:nvPr>
        </p:nvSpPr>
        <p:spPr>
          <a:xfrm>
            <a:off x="1056450" y="1678000"/>
            <a:ext cx="16175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6"/>
          <p:cNvSpPr txBox="1"/>
          <p:nvPr>
            <p:ph idx="1" type="body"/>
          </p:nvPr>
        </p:nvSpPr>
        <p:spPr>
          <a:xfrm>
            <a:off x="3768549" y="4458800"/>
            <a:ext cx="6606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60" name="Google Shape;60;p6"/>
          <p:cNvSpPr txBox="1"/>
          <p:nvPr>
            <p:ph idx="2" type="body"/>
          </p:nvPr>
        </p:nvSpPr>
        <p:spPr>
          <a:xfrm>
            <a:off x="10624696" y="4458800"/>
            <a:ext cx="6606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61" name="Google Shape;61;p6"/>
          <p:cNvGrpSpPr/>
          <p:nvPr/>
        </p:nvGrpSpPr>
        <p:grpSpPr>
          <a:xfrm rot="5400000">
            <a:off x="2661098" y="8016875"/>
            <a:ext cx="658612" cy="576285"/>
            <a:chOff x="0" y="0"/>
            <a:chExt cx="812800" cy="711200"/>
          </a:xfrm>
        </p:grpSpPr>
        <p:sp>
          <p:nvSpPr>
            <p:cNvPr id="62" name="Google Shape;62;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3" name="Google Shape;63;p6"/>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6"/>
          <p:cNvGrpSpPr/>
          <p:nvPr/>
        </p:nvGrpSpPr>
        <p:grpSpPr>
          <a:xfrm rot="5400000">
            <a:off x="9891644" y="9402903"/>
            <a:ext cx="658612" cy="576285"/>
            <a:chOff x="0" y="0"/>
            <a:chExt cx="812800" cy="711200"/>
          </a:xfrm>
        </p:grpSpPr>
        <p:sp>
          <p:nvSpPr>
            <p:cNvPr id="65" name="Google Shape;65;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6" name="Google Shape;66;p6"/>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6"/>
          <p:cNvGrpSpPr/>
          <p:nvPr/>
        </p:nvGrpSpPr>
        <p:grpSpPr>
          <a:xfrm rot="5400000">
            <a:off x="1294193" y="396291"/>
            <a:ext cx="658612" cy="576285"/>
            <a:chOff x="0" y="0"/>
            <a:chExt cx="812800" cy="711200"/>
          </a:xfrm>
        </p:grpSpPr>
        <p:sp>
          <p:nvSpPr>
            <p:cNvPr id="68" name="Google Shape;68;p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9" name="Google Shape;69;p6"/>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0" name="Google Shape;70;p6"/>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71" name="Google Shape;71;p6"/>
          <p:cNvCxnSpPr/>
          <p:nvPr/>
        </p:nvCxnSpPr>
        <p:spPr>
          <a:xfrm>
            <a:off x="751613" y="294451"/>
            <a:ext cx="0" cy="9698100"/>
          </a:xfrm>
          <a:prstGeom prst="straightConnector1">
            <a:avLst/>
          </a:prstGeom>
          <a:noFill/>
          <a:ln cap="flat" cmpd="sng" w="19050">
            <a:solidFill>
              <a:srgbClr val="6C8F59"/>
            </a:solidFill>
            <a:prstDash val="solid"/>
            <a:round/>
            <a:headEnd len="sm" w="sm" type="none"/>
            <a:tailEnd len="sm" w="sm" type="none"/>
          </a:ln>
        </p:spPr>
      </p:cxnSp>
      <p:cxnSp>
        <p:nvCxnSpPr>
          <p:cNvPr id="72" name="Google Shape;72;p6"/>
          <p:cNvCxnSpPr/>
          <p:nvPr/>
        </p:nvCxnSpPr>
        <p:spPr>
          <a:xfrm>
            <a:off x="338673" y="8293270"/>
            <a:ext cx="2651700" cy="0"/>
          </a:xfrm>
          <a:prstGeom prst="straightConnector1">
            <a:avLst/>
          </a:prstGeom>
          <a:noFill/>
          <a:ln cap="flat" cmpd="sng" w="19050">
            <a:solidFill>
              <a:srgbClr val="6C8F59"/>
            </a:solidFill>
            <a:prstDash val="solid"/>
            <a:round/>
            <a:headEnd len="sm" w="sm" type="none"/>
            <a:tailEnd len="sm" w="sm" type="none"/>
          </a:ln>
        </p:spPr>
      </p:cxnSp>
      <p:cxnSp>
        <p:nvCxnSpPr>
          <p:cNvPr id="73" name="Google Shape;73;p6"/>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74" name="Google Shape;74;p6"/>
          <p:cNvCxnSpPr/>
          <p:nvPr/>
        </p:nvCxnSpPr>
        <p:spPr>
          <a:xfrm flipH="1">
            <a:off x="17401421" y="238206"/>
            <a:ext cx="3600" cy="9810600"/>
          </a:xfrm>
          <a:prstGeom prst="straightConnector1">
            <a:avLst/>
          </a:prstGeom>
          <a:noFill/>
          <a:ln cap="flat" cmpd="sng" w="19050">
            <a:solidFill>
              <a:srgbClr val="6C8F59"/>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5" name="Shape 75"/>
        <p:cNvGrpSpPr/>
        <p:nvPr/>
      </p:nvGrpSpPr>
      <p:grpSpPr>
        <a:xfrm>
          <a:off x="0" y="0"/>
          <a:ext cx="0" cy="0"/>
          <a:chOff x="0" y="0"/>
          <a:chExt cx="0" cy="0"/>
        </a:xfrm>
      </p:grpSpPr>
      <p:sp>
        <p:nvSpPr>
          <p:cNvPr id="76" name="Google Shape;76;p7"/>
          <p:cNvSpPr txBox="1"/>
          <p:nvPr>
            <p:ph type="title"/>
          </p:nvPr>
        </p:nvSpPr>
        <p:spPr>
          <a:xfrm>
            <a:off x="1056450" y="1678000"/>
            <a:ext cx="16175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7"/>
          <p:cNvSpPr txBox="1"/>
          <p:nvPr>
            <p:ph idx="1" type="body"/>
          </p:nvPr>
        </p:nvSpPr>
        <p:spPr>
          <a:xfrm>
            <a:off x="3023700" y="4852300"/>
            <a:ext cx="6028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78" name="Google Shape;78;p7"/>
          <p:cNvSpPr txBox="1"/>
          <p:nvPr>
            <p:ph idx="2" type="body"/>
          </p:nvPr>
        </p:nvSpPr>
        <p:spPr>
          <a:xfrm>
            <a:off x="9272601" y="4852300"/>
            <a:ext cx="6031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cxnSp>
        <p:nvCxnSpPr>
          <p:cNvPr id="79" name="Google Shape;79;p7"/>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80" name="Google Shape;80;p7"/>
          <p:cNvCxnSpPr/>
          <p:nvPr/>
        </p:nvCxnSpPr>
        <p:spPr>
          <a:xfrm>
            <a:off x="751613" y="294451"/>
            <a:ext cx="0" cy="9698100"/>
          </a:xfrm>
          <a:prstGeom prst="straightConnector1">
            <a:avLst/>
          </a:prstGeom>
          <a:noFill/>
          <a:ln cap="flat" cmpd="sng" w="19050">
            <a:solidFill>
              <a:srgbClr val="6C8F59"/>
            </a:solidFill>
            <a:prstDash val="solid"/>
            <a:round/>
            <a:headEnd len="sm" w="sm" type="none"/>
            <a:tailEnd len="sm" w="sm" type="none"/>
          </a:ln>
        </p:spPr>
      </p:cxnSp>
      <p:cxnSp>
        <p:nvCxnSpPr>
          <p:cNvPr id="81" name="Google Shape;81;p7"/>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grpSp>
        <p:nvGrpSpPr>
          <p:cNvPr id="82" name="Google Shape;82;p7"/>
          <p:cNvGrpSpPr/>
          <p:nvPr/>
        </p:nvGrpSpPr>
        <p:grpSpPr>
          <a:xfrm rot="5400000">
            <a:off x="1226506" y="396291"/>
            <a:ext cx="658612" cy="576285"/>
            <a:chOff x="0" y="0"/>
            <a:chExt cx="812800" cy="711200"/>
          </a:xfrm>
        </p:grpSpPr>
        <p:sp>
          <p:nvSpPr>
            <p:cNvPr id="83" name="Google Shape;83;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84" name="Google Shape;84;p7"/>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5" name="Google Shape;85;p7"/>
          <p:cNvCxnSpPr/>
          <p:nvPr/>
        </p:nvCxnSpPr>
        <p:spPr>
          <a:xfrm flipH="1">
            <a:off x="17401421" y="238206"/>
            <a:ext cx="3600" cy="9810600"/>
          </a:xfrm>
          <a:prstGeom prst="straightConnector1">
            <a:avLst/>
          </a:prstGeom>
          <a:noFill/>
          <a:ln cap="flat" cmpd="sng" w="19050">
            <a:solidFill>
              <a:srgbClr val="6C8F59"/>
            </a:solidFill>
            <a:prstDash val="solid"/>
            <a:round/>
            <a:headEnd len="sm" w="sm" type="none"/>
            <a:tailEnd len="sm" w="sm" type="none"/>
          </a:ln>
        </p:spPr>
      </p:cxnSp>
      <p:grpSp>
        <p:nvGrpSpPr>
          <p:cNvPr id="86" name="Google Shape;86;p7"/>
          <p:cNvGrpSpPr/>
          <p:nvPr/>
        </p:nvGrpSpPr>
        <p:grpSpPr>
          <a:xfrm>
            <a:off x="422304" y="7469875"/>
            <a:ext cx="658612" cy="576285"/>
            <a:chOff x="0" y="0"/>
            <a:chExt cx="812800" cy="711200"/>
          </a:xfrm>
        </p:grpSpPr>
        <p:sp>
          <p:nvSpPr>
            <p:cNvPr id="87" name="Google Shape;87;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88" name="Google Shape;88;p7"/>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7"/>
          <p:cNvGrpSpPr/>
          <p:nvPr/>
        </p:nvGrpSpPr>
        <p:grpSpPr>
          <a:xfrm rot="-5400000">
            <a:off x="8814690" y="9402910"/>
            <a:ext cx="658612" cy="576285"/>
            <a:chOff x="0" y="0"/>
            <a:chExt cx="812800" cy="711200"/>
          </a:xfrm>
        </p:grpSpPr>
        <p:sp>
          <p:nvSpPr>
            <p:cNvPr id="90" name="Google Shape;90;p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91" name="Google Shape;91;p7"/>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sp>
        <p:nvSpPr>
          <p:cNvPr id="93" name="Google Shape;93;p8"/>
          <p:cNvSpPr txBox="1"/>
          <p:nvPr>
            <p:ph type="title"/>
          </p:nvPr>
        </p:nvSpPr>
        <p:spPr>
          <a:xfrm>
            <a:off x="1056450" y="1678000"/>
            <a:ext cx="16175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94" name="Google Shape;94;p8"/>
          <p:cNvCxnSpPr/>
          <p:nvPr/>
        </p:nvCxnSpPr>
        <p:spPr>
          <a:xfrm>
            <a:off x="338673" y="5430545"/>
            <a:ext cx="17499300" cy="0"/>
          </a:xfrm>
          <a:prstGeom prst="straightConnector1">
            <a:avLst/>
          </a:prstGeom>
          <a:noFill/>
          <a:ln cap="flat" cmpd="sng" w="19050">
            <a:solidFill>
              <a:srgbClr val="6C8F59"/>
            </a:solidFill>
            <a:prstDash val="solid"/>
            <a:round/>
            <a:headEnd len="sm" w="sm" type="none"/>
            <a:tailEnd len="sm" w="sm" type="none"/>
          </a:ln>
        </p:spPr>
      </p:cxnSp>
      <p:cxnSp>
        <p:nvCxnSpPr>
          <p:cNvPr id="95" name="Google Shape;95;p8"/>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96" name="Google Shape;96;p8"/>
          <p:cNvCxnSpPr/>
          <p:nvPr/>
        </p:nvCxnSpPr>
        <p:spPr>
          <a:xfrm flipH="1">
            <a:off x="17401421" y="238206"/>
            <a:ext cx="3600" cy="9810600"/>
          </a:xfrm>
          <a:prstGeom prst="straightConnector1">
            <a:avLst/>
          </a:prstGeom>
          <a:noFill/>
          <a:ln cap="flat" cmpd="sng" w="19050">
            <a:solidFill>
              <a:srgbClr val="6C8F59"/>
            </a:solidFill>
            <a:prstDash val="solid"/>
            <a:round/>
            <a:headEnd len="sm" w="sm" type="none"/>
            <a:tailEnd len="sm" w="sm" type="none"/>
          </a:ln>
        </p:spPr>
      </p:cxnSp>
      <p:cxnSp>
        <p:nvCxnSpPr>
          <p:cNvPr id="97" name="Google Shape;97;p8"/>
          <p:cNvCxnSpPr/>
          <p:nvPr/>
        </p:nvCxnSpPr>
        <p:spPr>
          <a:xfrm>
            <a:off x="751613" y="294451"/>
            <a:ext cx="0" cy="9698100"/>
          </a:xfrm>
          <a:prstGeom prst="straightConnector1">
            <a:avLst/>
          </a:prstGeom>
          <a:noFill/>
          <a:ln cap="flat" cmpd="sng" w="19050">
            <a:solidFill>
              <a:srgbClr val="6C8F59"/>
            </a:solidFill>
            <a:prstDash val="solid"/>
            <a:round/>
            <a:headEnd len="sm" w="sm" type="none"/>
            <a:tailEnd len="sm" w="sm" type="none"/>
          </a:ln>
        </p:spPr>
      </p:cxnSp>
      <p:cxnSp>
        <p:nvCxnSpPr>
          <p:cNvPr id="98" name="Google Shape;98;p8"/>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grpSp>
        <p:nvGrpSpPr>
          <p:cNvPr id="99" name="Google Shape;99;p8"/>
          <p:cNvGrpSpPr/>
          <p:nvPr/>
        </p:nvGrpSpPr>
        <p:grpSpPr>
          <a:xfrm rot="5400000">
            <a:off x="1170582" y="5142399"/>
            <a:ext cx="658612" cy="576285"/>
            <a:chOff x="0" y="0"/>
            <a:chExt cx="812800" cy="711200"/>
          </a:xfrm>
        </p:grpSpPr>
        <p:sp>
          <p:nvSpPr>
            <p:cNvPr id="100" name="Google Shape;100;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01" name="Google Shape;101;p8"/>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8"/>
          <p:cNvGrpSpPr/>
          <p:nvPr/>
        </p:nvGrpSpPr>
        <p:grpSpPr>
          <a:xfrm rot="5400000">
            <a:off x="8672035" y="5142399"/>
            <a:ext cx="658612" cy="576285"/>
            <a:chOff x="0" y="0"/>
            <a:chExt cx="812800" cy="711200"/>
          </a:xfrm>
        </p:grpSpPr>
        <p:sp>
          <p:nvSpPr>
            <p:cNvPr id="103" name="Google Shape;103;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04" name="Google Shape;104;p8"/>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8"/>
          <p:cNvGrpSpPr/>
          <p:nvPr/>
        </p:nvGrpSpPr>
        <p:grpSpPr>
          <a:xfrm rot="5400000">
            <a:off x="16185533" y="5142399"/>
            <a:ext cx="658612" cy="576285"/>
            <a:chOff x="0" y="0"/>
            <a:chExt cx="812800" cy="711200"/>
          </a:xfrm>
        </p:grpSpPr>
        <p:sp>
          <p:nvSpPr>
            <p:cNvPr id="106" name="Google Shape;106;p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07" name="Google Shape;107;p8"/>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8" name="Shape 108"/>
        <p:cNvGrpSpPr/>
        <p:nvPr/>
      </p:nvGrpSpPr>
      <p:grpSpPr>
        <a:xfrm>
          <a:off x="0" y="0"/>
          <a:ext cx="0" cy="0"/>
          <a:chOff x="0" y="0"/>
          <a:chExt cx="0" cy="0"/>
        </a:xfrm>
      </p:grpSpPr>
      <p:sp>
        <p:nvSpPr>
          <p:cNvPr id="109" name="Google Shape;109;p9"/>
          <p:cNvSpPr txBox="1"/>
          <p:nvPr>
            <p:ph type="title"/>
          </p:nvPr>
        </p:nvSpPr>
        <p:spPr>
          <a:xfrm>
            <a:off x="2334750" y="2504625"/>
            <a:ext cx="136185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spcBef>
                <a:spcPts val="0"/>
              </a:spcBef>
              <a:spcAft>
                <a:spcPts val="0"/>
              </a:spcAft>
              <a:buSzPts val="9000"/>
              <a:buFont typeface="Play"/>
              <a:buNone/>
              <a:defRPr sz="9000">
                <a:latin typeface="Play"/>
                <a:ea typeface="Play"/>
                <a:cs typeface="Play"/>
                <a:sym typeface="Play"/>
              </a:defRPr>
            </a:lvl2pPr>
            <a:lvl3pPr lvl="2">
              <a:spcBef>
                <a:spcPts val="0"/>
              </a:spcBef>
              <a:spcAft>
                <a:spcPts val="0"/>
              </a:spcAft>
              <a:buSzPts val="9000"/>
              <a:buFont typeface="Play"/>
              <a:buNone/>
              <a:defRPr sz="9000">
                <a:latin typeface="Play"/>
                <a:ea typeface="Play"/>
                <a:cs typeface="Play"/>
                <a:sym typeface="Play"/>
              </a:defRPr>
            </a:lvl3pPr>
            <a:lvl4pPr lvl="3">
              <a:spcBef>
                <a:spcPts val="0"/>
              </a:spcBef>
              <a:spcAft>
                <a:spcPts val="0"/>
              </a:spcAft>
              <a:buSzPts val="9000"/>
              <a:buFont typeface="Play"/>
              <a:buNone/>
              <a:defRPr sz="9000">
                <a:latin typeface="Play"/>
                <a:ea typeface="Play"/>
                <a:cs typeface="Play"/>
                <a:sym typeface="Play"/>
              </a:defRPr>
            </a:lvl4pPr>
            <a:lvl5pPr lvl="4">
              <a:spcBef>
                <a:spcPts val="0"/>
              </a:spcBef>
              <a:spcAft>
                <a:spcPts val="0"/>
              </a:spcAft>
              <a:buSzPts val="9000"/>
              <a:buFont typeface="Play"/>
              <a:buNone/>
              <a:defRPr sz="9000">
                <a:latin typeface="Play"/>
                <a:ea typeface="Play"/>
                <a:cs typeface="Play"/>
                <a:sym typeface="Play"/>
              </a:defRPr>
            </a:lvl5pPr>
            <a:lvl6pPr lvl="5">
              <a:spcBef>
                <a:spcPts val="0"/>
              </a:spcBef>
              <a:spcAft>
                <a:spcPts val="0"/>
              </a:spcAft>
              <a:buSzPts val="9000"/>
              <a:buFont typeface="Play"/>
              <a:buNone/>
              <a:defRPr sz="9000">
                <a:latin typeface="Play"/>
                <a:ea typeface="Play"/>
                <a:cs typeface="Play"/>
                <a:sym typeface="Play"/>
              </a:defRPr>
            </a:lvl6pPr>
            <a:lvl7pPr lvl="6">
              <a:spcBef>
                <a:spcPts val="0"/>
              </a:spcBef>
              <a:spcAft>
                <a:spcPts val="0"/>
              </a:spcAft>
              <a:buSzPts val="9000"/>
              <a:buFont typeface="Play"/>
              <a:buNone/>
              <a:defRPr sz="9000">
                <a:latin typeface="Play"/>
                <a:ea typeface="Play"/>
                <a:cs typeface="Play"/>
                <a:sym typeface="Play"/>
              </a:defRPr>
            </a:lvl7pPr>
            <a:lvl8pPr lvl="7">
              <a:spcBef>
                <a:spcPts val="0"/>
              </a:spcBef>
              <a:spcAft>
                <a:spcPts val="0"/>
              </a:spcAft>
              <a:buSzPts val="9000"/>
              <a:buFont typeface="Play"/>
              <a:buNone/>
              <a:defRPr sz="9000">
                <a:latin typeface="Play"/>
                <a:ea typeface="Play"/>
                <a:cs typeface="Play"/>
                <a:sym typeface="Play"/>
              </a:defRPr>
            </a:lvl8pPr>
            <a:lvl9pPr lvl="8">
              <a:spcBef>
                <a:spcPts val="0"/>
              </a:spcBef>
              <a:spcAft>
                <a:spcPts val="0"/>
              </a:spcAft>
              <a:buSzPts val="9000"/>
              <a:buFont typeface="Play"/>
              <a:buNone/>
              <a:defRPr sz="9000">
                <a:latin typeface="Play"/>
                <a:ea typeface="Play"/>
                <a:cs typeface="Play"/>
                <a:sym typeface="Play"/>
              </a:defRPr>
            </a:lvl9pPr>
          </a:lstStyle>
          <a:p/>
        </p:txBody>
      </p:sp>
      <p:sp>
        <p:nvSpPr>
          <p:cNvPr id="110" name="Google Shape;110;p9"/>
          <p:cNvSpPr txBox="1"/>
          <p:nvPr>
            <p:ph idx="1" type="body"/>
          </p:nvPr>
        </p:nvSpPr>
        <p:spPr>
          <a:xfrm>
            <a:off x="9144713" y="4333238"/>
            <a:ext cx="6595200" cy="41532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11" name="Google Shape;111;p9"/>
          <p:cNvSpPr txBox="1"/>
          <p:nvPr>
            <p:ph idx="2" type="body"/>
          </p:nvPr>
        </p:nvSpPr>
        <p:spPr>
          <a:xfrm>
            <a:off x="2413138" y="4333238"/>
            <a:ext cx="57564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cxnSp>
        <p:nvCxnSpPr>
          <p:cNvPr id="112" name="Google Shape;112;p9"/>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113" name="Google Shape;113;p9"/>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grpSp>
        <p:nvGrpSpPr>
          <p:cNvPr id="114" name="Google Shape;114;p9"/>
          <p:cNvGrpSpPr/>
          <p:nvPr/>
        </p:nvGrpSpPr>
        <p:grpSpPr>
          <a:xfrm rot="5400000">
            <a:off x="1868330" y="396291"/>
            <a:ext cx="658612" cy="576285"/>
            <a:chOff x="0" y="0"/>
            <a:chExt cx="812800" cy="711200"/>
          </a:xfrm>
        </p:grpSpPr>
        <p:sp>
          <p:nvSpPr>
            <p:cNvPr id="115" name="Google Shape;115;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16" name="Google Shape;116;p9"/>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9"/>
          <p:cNvGrpSpPr/>
          <p:nvPr/>
        </p:nvGrpSpPr>
        <p:grpSpPr>
          <a:xfrm rot="-5400000">
            <a:off x="15116691" y="9402910"/>
            <a:ext cx="658612" cy="576285"/>
            <a:chOff x="0" y="0"/>
            <a:chExt cx="812800" cy="711200"/>
          </a:xfrm>
        </p:grpSpPr>
        <p:sp>
          <p:nvSpPr>
            <p:cNvPr id="118" name="Google Shape;118;p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19" name="Google Shape;119;p9"/>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20" name="Google Shape;120;p9"/>
          <p:cNvCxnSpPr/>
          <p:nvPr/>
        </p:nvCxnSpPr>
        <p:spPr>
          <a:xfrm>
            <a:off x="751613" y="294451"/>
            <a:ext cx="0" cy="9698100"/>
          </a:xfrm>
          <a:prstGeom prst="straightConnector1">
            <a:avLst/>
          </a:prstGeom>
          <a:noFill/>
          <a:ln cap="flat" cmpd="sng" w="19050">
            <a:solidFill>
              <a:srgbClr val="6C8F59"/>
            </a:solidFill>
            <a:prstDash val="solid"/>
            <a:round/>
            <a:headEnd len="sm" w="sm" type="none"/>
            <a:tailEnd len="sm" w="sm" type="none"/>
          </a:ln>
        </p:spPr>
      </p:cxnSp>
      <p:cxnSp>
        <p:nvCxnSpPr>
          <p:cNvPr id="121" name="Google Shape;121;p9"/>
          <p:cNvCxnSpPr/>
          <p:nvPr/>
        </p:nvCxnSpPr>
        <p:spPr>
          <a:xfrm flipH="1">
            <a:off x="17401421" y="238206"/>
            <a:ext cx="3600" cy="9810600"/>
          </a:xfrm>
          <a:prstGeom prst="straightConnector1">
            <a:avLst/>
          </a:prstGeom>
          <a:noFill/>
          <a:ln cap="flat" cmpd="sng" w="19050">
            <a:solidFill>
              <a:srgbClr val="6C8F59"/>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2" name="Shape 122"/>
        <p:cNvGrpSpPr/>
        <p:nvPr/>
      </p:nvGrpSpPr>
      <p:grpSpPr>
        <a:xfrm>
          <a:off x="0" y="0"/>
          <a:ext cx="0" cy="0"/>
          <a:chOff x="0" y="0"/>
          <a:chExt cx="0" cy="0"/>
        </a:xfrm>
      </p:grpSpPr>
      <p:sp>
        <p:nvSpPr>
          <p:cNvPr id="123" name="Google Shape;123;p10"/>
          <p:cNvSpPr txBox="1"/>
          <p:nvPr>
            <p:ph type="title"/>
          </p:nvPr>
        </p:nvSpPr>
        <p:spPr>
          <a:xfrm>
            <a:off x="1864951" y="3119575"/>
            <a:ext cx="145581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spcBef>
                <a:spcPts val="0"/>
              </a:spcBef>
              <a:spcAft>
                <a:spcPts val="0"/>
              </a:spcAft>
              <a:buSzPts val="9000"/>
              <a:buFont typeface="Play"/>
              <a:buNone/>
              <a:defRPr b="1" sz="9000">
                <a:latin typeface="Play"/>
                <a:ea typeface="Play"/>
                <a:cs typeface="Play"/>
                <a:sym typeface="Play"/>
              </a:defRPr>
            </a:lvl2pPr>
            <a:lvl3pPr lvl="2">
              <a:spcBef>
                <a:spcPts val="0"/>
              </a:spcBef>
              <a:spcAft>
                <a:spcPts val="0"/>
              </a:spcAft>
              <a:buSzPts val="9000"/>
              <a:buFont typeface="Play"/>
              <a:buNone/>
              <a:defRPr b="1" sz="9000">
                <a:latin typeface="Play"/>
                <a:ea typeface="Play"/>
                <a:cs typeface="Play"/>
                <a:sym typeface="Play"/>
              </a:defRPr>
            </a:lvl3pPr>
            <a:lvl4pPr lvl="3">
              <a:spcBef>
                <a:spcPts val="0"/>
              </a:spcBef>
              <a:spcAft>
                <a:spcPts val="0"/>
              </a:spcAft>
              <a:buSzPts val="9000"/>
              <a:buFont typeface="Play"/>
              <a:buNone/>
              <a:defRPr b="1" sz="9000">
                <a:latin typeface="Play"/>
                <a:ea typeface="Play"/>
                <a:cs typeface="Play"/>
                <a:sym typeface="Play"/>
              </a:defRPr>
            </a:lvl4pPr>
            <a:lvl5pPr lvl="4">
              <a:spcBef>
                <a:spcPts val="0"/>
              </a:spcBef>
              <a:spcAft>
                <a:spcPts val="0"/>
              </a:spcAft>
              <a:buSzPts val="9000"/>
              <a:buFont typeface="Play"/>
              <a:buNone/>
              <a:defRPr b="1" sz="9000">
                <a:latin typeface="Play"/>
                <a:ea typeface="Play"/>
                <a:cs typeface="Play"/>
                <a:sym typeface="Play"/>
              </a:defRPr>
            </a:lvl5pPr>
            <a:lvl6pPr lvl="5">
              <a:spcBef>
                <a:spcPts val="0"/>
              </a:spcBef>
              <a:spcAft>
                <a:spcPts val="0"/>
              </a:spcAft>
              <a:buSzPts val="9000"/>
              <a:buFont typeface="Play"/>
              <a:buNone/>
              <a:defRPr b="1" sz="9000">
                <a:latin typeface="Play"/>
                <a:ea typeface="Play"/>
                <a:cs typeface="Play"/>
                <a:sym typeface="Play"/>
              </a:defRPr>
            </a:lvl6pPr>
            <a:lvl7pPr lvl="6">
              <a:spcBef>
                <a:spcPts val="0"/>
              </a:spcBef>
              <a:spcAft>
                <a:spcPts val="0"/>
              </a:spcAft>
              <a:buSzPts val="9000"/>
              <a:buFont typeface="Play"/>
              <a:buNone/>
              <a:defRPr b="1" sz="9000">
                <a:latin typeface="Play"/>
                <a:ea typeface="Play"/>
                <a:cs typeface="Play"/>
                <a:sym typeface="Play"/>
              </a:defRPr>
            </a:lvl7pPr>
            <a:lvl8pPr lvl="7">
              <a:spcBef>
                <a:spcPts val="0"/>
              </a:spcBef>
              <a:spcAft>
                <a:spcPts val="0"/>
              </a:spcAft>
              <a:buSzPts val="9000"/>
              <a:buFont typeface="Play"/>
              <a:buNone/>
              <a:defRPr b="1" sz="9000">
                <a:latin typeface="Play"/>
                <a:ea typeface="Play"/>
                <a:cs typeface="Play"/>
                <a:sym typeface="Play"/>
              </a:defRPr>
            </a:lvl8pPr>
            <a:lvl9pPr lvl="8">
              <a:spcBef>
                <a:spcPts val="0"/>
              </a:spcBef>
              <a:spcAft>
                <a:spcPts val="0"/>
              </a:spcAft>
              <a:buSzPts val="9000"/>
              <a:buFont typeface="Play"/>
              <a:buNone/>
              <a:defRPr b="1" sz="9000">
                <a:latin typeface="Play"/>
                <a:ea typeface="Play"/>
                <a:cs typeface="Play"/>
                <a:sym typeface="Play"/>
              </a:defRPr>
            </a:lvl9pPr>
          </a:lstStyle>
          <a:p/>
        </p:txBody>
      </p:sp>
      <p:sp>
        <p:nvSpPr>
          <p:cNvPr id="124" name="Google Shape;124;p10"/>
          <p:cNvSpPr/>
          <p:nvPr>
            <p:ph idx="2" type="pic"/>
          </p:nvPr>
        </p:nvSpPr>
        <p:spPr>
          <a:xfrm>
            <a:off x="11172482" y="4893313"/>
            <a:ext cx="4787700" cy="3590700"/>
          </a:xfrm>
          <a:prstGeom prst="rect">
            <a:avLst/>
          </a:prstGeom>
          <a:noFill/>
          <a:ln>
            <a:noFill/>
          </a:ln>
        </p:spPr>
      </p:sp>
      <p:sp>
        <p:nvSpPr>
          <p:cNvPr id="125" name="Google Shape;125;p10"/>
          <p:cNvSpPr txBox="1"/>
          <p:nvPr>
            <p:ph idx="1" type="body"/>
          </p:nvPr>
        </p:nvSpPr>
        <p:spPr>
          <a:xfrm>
            <a:off x="1864938" y="44010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cxnSp>
        <p:nvCxnSpPr>
          <p:cNvPr id="126" name="Google Shape;126;p10"/>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127" name="Google Shape;127;p10"/>
          <p:cNvCxnSpPr/>
          <p:nvPr/>
        </p:nvCxnSpPr>
        <p:spPr>
          <a:xfrm>
            <a:off x="751613" y="294451"/>
            <a:ext cx="0" cy="9698100"/>
          </a:xfrm>
          <a:prstGeom prst="straightConnector1">
            <a:avLst/>
          </a:prstGeom>
          <a:noFill/>
          <a:ln cap="flat" cmpd="sng" w="19050">
            <a:solidFill>
              <a:srgbClr val="6C8F59"/>
            </a:solidFill>
            <a:prstDash val="solid"/>
            <a:round/>
            <a:headEnd len="sm" w="sm" type="none"/>
            <a:tailEnd len="sm" w="sm" type="none"/>
          </a:ln>
        </p:spPr>
      </p:cxnSp>
      <p:cxnSp>
        <p:nvCxnSpPr>
          <p:cNvPr id="128" name="Google Shape;128;p10"/>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129" name="Google Shape;129;p10"/>
          <p:cNvCxnSpPr/>
          <p:nvPr/>
        </p:nvCxnSpPr>
        <p:spPr>
          <a:xfrm flipH="1">
            <a:off x="17401421" y="238206"/>
            <a:ext cx="3600" cy="9810600"/>
          </a:xfrm>
          <a:prstGeom prst="straightConnector1">
            <a:avLst/>
          </a:prstGeom>
          <a:noFill/>
          <a:ln cap="flat" cmpd="sng" w="19050">
            <a:solidFill>
              <a:srgbClr val="6C8F59"/>
            </a:solidFill>
            <a:prstDash val="solid"/>
            <a:round/>
            <a:headEnd len="sm" w="sm" type="none"/>
            <a:tailEnd len="sm" w="sm" type="none"/>
          </a:ln>
        </p:spPr>
      </p:cxnSp>
      <p:grpSp>
        <p:nvGrpSpPr>
          <p:cNvPr id="130" name="Google Shape;130;p10"/>
          <p:cNvGrpSpPr/>
          <p:nvPr/>
        </p:nvGrpSpPr>
        <p:grpSpPr>
          <a:xfrm rot="-5400000">
            <a:off x="6452148" y="9402910"/>
            <a:ext cx="658612" cy="576285"/>
            <a:chOff x="0" y="0"/>
            <a:chExt cx="812800" cy="711200"/>
          </a:xfrm>
        </p:grpSpPr>
        <p:sp>
          <p:nvSpPr>
            <p:cNvPr id="131" name="Google Shape;131;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32" name="Google Shape;132;p10"/>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0"/>
          <p:cNvGrpSpPr/>
          <p:nvPr/>
        </p:nvGrpSpPr>
        <p:grpSpPr>
          <a:xfrm>
            <a:off x="422304" y="5953770"/>
            <a:ext cx="658612" cy="576285"/>
            <a:chOff x="0" y="0"/>
            <a:chExt cx="812800" cy="711200"/>
          </a:xfrm>
        </p:grpSpPr>
        <p:sp>
          <p:nvSpPr>
            <p:cNvPr id="134" name="Google Shape;134;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35" name="Google Shape;135;p10"/>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0"/>
          <p:cNvGrpSpPr/>
          <p:nvPr/>
        </p:nvGrpSpPr>
        <p:grpSpPr>
          <a:xfrm rot="5400000">
            <a:off x="10103764" y="396291"/>
            <a:ext cx="658612" cy="576285"/>
            <a:chOff x="0" y="0"/>
            <a:chExt cx="812800" cy="711200"/>
          </a:xfrm>
        </p:grpSpPr>
        <p:sp>
          <p:nvSpPr>
            <p:cNvPr id="137" name="Google Shape;137;p1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38" name="Google Shape;138;p10"/>
            <p:cNvSpPr txBox="1"/>
            <p:nvPr/>
          </p:nvSpPr>
          <p:spPr>
            <a:xfrm>
              <a:off x="127000" y="292100"/>
              <a:ext cx="558900" cy="36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56450" y="1678000"/>
            <a:ext cx="161751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accent3"/>
              </a:buClr>
              <a:buSzPts val="9000"/>
              <a:buFont typeface="Play"/>
              <a:buNone/>
              <a:defRPr b="1" i="0" sz="9000" u="none" cap="none" strike="noStrike">
                <a:solidFill>
                  <a:schemeClr val="accent3"/>
                </a:solidFill>
                <a:latin typeface="Play"/>
                <a:ea typeface="Play"/>
                <a:cs typeface="Play"/>
                <a:sym typeface="Play"/>
              </a:defRPr>
            </a:lvl1pPr>
            <a:lvl2pPr lvl="1" algn="ctr">
              <a:spcBef>
                <a:spcPts val="0"/>
              </a:spcBef>
              <a:spcAft>
                <a:spcPts val="0"/>
              </a:spcAft>
              <a:buSzPts val="1400"/>
              <a:buNone/>
              <a:defRPr sz="1800"/>
            </a:lvl2pPr>
            <a:lvl3pPr lvl="2" algn="ctr">
              <a:spcBef>
                <a:spcPts val="0"/>
              </a:spcBef>
              <a:spcAft>
                <a:spcPts val="0"/>
              </a:spcAft>
              <a:buSzPts val="1400"/>
              <a:buNone/>
              <a:defRPr sz="1800"/>
            </a:lvl3pPr>
            <a:lvl4pPr lvl="3" algn="ctr">
              <a:spcBef>
                <a:spcPts val="0"/>
              </a:spcBef>
              <a:spcAft>
                <a:spcPts val="0"/>
              </a:spcAft>
              <a:buSzPts val="1400"/>
              <a:buNone/>
              <a:defRPr sz="1800"/>
            </a:lvl4pPr>
            <a:lvl5pPr lvl="4" algn="ctr">
              <a:spcBef>
                <a:spcPts val="0"/>
              </a:spcBef>
              <a:spcAft>
                <a:spcPts val="0"/>
              </a:spcAft>
              <a:buSzPts val="1400"/>
              <a:buNone/>
              <a:defRPr sz="1800"/>
            </a:lvl5pPr>
            <a:lvl6pPr lvl="5" algn="ctr">
              <a:spcBef>
                <a:spcPts val="0"/>
              </a:spcBef>
              <a:spcAft>
                <a:spcPts val="0"/>
              </a:spcAft>
              <a:buSzPts val="1400"/>
              <a:buNone/>
              <a:defRPr sz="1800"/>
            </a:lvl6pPr>
            <a:lvl7pPr lvl="6" algn="ctr">
              <a:spcBef>
                <a:spcPts val="0"/>
              </a:spcBef>
              <a:spcAft>
                <a:spcPts val="0"/>
              </a:spcAft>
              <a:buSzPts val="1400"/>
              <a:buNone/>
              <a:defRPr sz="1800"/>
            </a:lvl7pPr>
            <a:lvl8pPr lvl="7" algn="ctr">
              <a:spcBef>
                <a:spcPts val="0"/>
              </a:spcBef>
              <a:spcAft>
                <a:spcPts val="0"/>
              </a:spcAft>
              <a:buSzPts val="1400"/>
              <a:buNone/>
              <a:defRPr sz="1800"/>
            </a:lvl8pPr>
            <a:lvl9pPr lvl="8" algn="ctr">
              <a:spcBef>
                <a:spcPts val="0"/>
              </a:spcBef>
              <a:spcAft>
                <a:spcPts val="0"/>
              </a:spcAft>
              <a:buSzPts val="1400"/>
              <a:buNone/>
              <a:defRPr sz="1800"/>
            </a:lvl9pPr>
          </a:lstStyle>
          <a:p/>
        </p:txBody>
      </p:sp>
      <p:sp>
        <p:nvSpPr>
          <p:cNvPr id="7" name="Google Shape;7;p1"/>
          <p:cNvSpPr txBox="1"/>
          <p:nvPr>
            <p:ph idx="1" type="body"/>
          </p:nvPr>
        </p:nvSpPr>
        <p:spPr>
          <a:xfrm>
            <a:off x="5029200" y="44789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1pPr>
            <a:lvl2pPr indent="-381000" lvl="1" marL="914400" marR="0" rtl="0" algn="l">
              <a:spcBef>
                <a:spcPts val="56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2pPr>
            <a:lvl3pPr indent="-381000" lvl="2" marL="1371600" marR="0" rtl="0" algn="l">
              <a:spcBef>
                <a:spcPts val="48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3pPr>
            <a:lvl4pPr indent="-381000" lvl="3" marL="1828800" marR="0" rtl="0" algn="l">
              <a:spcBef>
                <a:spcPts val="40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4pPr>
            <a:lvl5pPr indent="-381000" lvl="4" marL="2286000" marR="0" rtl="0" algn="l">
              <a:spcBef>
                <a:spcPts val="40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5pPr>
            <a:lvl6pPr indent="-381000" lvl="5" marL="2743200" marR="0" rtl="0" algn="l">
              <a:spcBef>
                <a:spcPts val="40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6pPr>
            <a:lvl7pPr indent="-381000" lvl="6" marL="3200400" marR="0" rtl="0" algn="l">
              <a:spcBef>
                <a:spcPts val="40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7pPr>
            <a:lvl8pPr indent="-381000" lvl="7" marL="3657600" marR="0" rtl="0" algn="l">
              <a:spcBef>
                <a:spcPts val="40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8pPr>
            <a:lvl9pPr indent="-381000" lvl="8" marL="4114800" marR="0" rtl="0" algn="l">
              <a:spcBef>
                <a:spcPts val="400"/>
              </a:spcBef>
              <a:spcAft>
                <a:spcPts val="0"/>
              </a:spcAft>
              <a:buClr>
                <a:schemeClr val="dk1"/>
              </a:buClr>
              <a:buSzPts val="2400"/>
              <a:buFont typeface="Play"/>
              <a:buChar char="•"/>
              <a:defRPr i="0" sz="2400" u="none" cap="none" strike="noStrike">
                <a:solidFill>
                  <a:schemeClr val="dk1"/>
                </a:solidFill>
                <a:latin typeface="Play"/>
                <a:ea typeface="Play"/>
                <a:cs typeface="Play"/>
                <a:sym typeface="Play"/>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0.png"/><Relationship Id="rId5"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17.png"/><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9.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5D30"/>
        </a:solidFill>
      </p:bgPr>
    </p:bg>
    <p:spTree>
      <p:nvGrpSpPr>
        <p:cNvPr id="142" name="Shape 142"/>
        <p:cNvGrpSpPr/>
        <p:nvPr/>
      </p:nvGrpSpPr>
      <p:grpSpPr>
        <a:xfrm>
          <a:off x="0" y="0"/>
          <a:ext cx="0" cy="0"/>
          <a:chOff x="0" y="0"/>
          <a:chExt cx="0" cy="0"/>
        </a:xfrm>
      </p:grpSpPr>
      <p:sp>
        <p:nvSpPr>
          <p:cNvPr id="143" name="Google Shape;143;p11"/>
          <p:cNvSpPr/>
          <p:nvPr/>
        </p:nvSpPr>
        <p:spPr>
          <a:xfrm>
            <a:off x="0" y="0"/>
            <a:ext cx="18288000" cy="10575952"/>
          </a:xfrm>
          <a:custGeom>
            <a:rect b="b" l="l" r="r" t="t"/>
            <a:pathLst>
              <a:path extrusionOk="0" h="10575952" w="18288000">
                <a:moveTo>
                  <a:pt x="0" y="0"/>
                </a:moveTo>
                <a:lnTo>
                  <a:pt x="18288000" y="0"/>
                </a:lnTo>
                <a:lnTo>
                  <a:pt x="18288000" y="10575952"/>
                </a:lnTo>
                <a:lnTo>
                  <a:pt x="0" y="10575952"/>
                </a:lnTo>
                <a:lnTo>
                  <a:pt x="0" y="0"/>
                </a:lnTo>
                <a:close/>
              </a:path>
            </a:pathLst>
          </a:custGeom>
          <a:blipFill rotWithShape="1">
            <a:blip r:embed="rId3">
              <a:alphaModFix amt="44999"/>
            </a:blip>
            <a:stretch>
              <a:fillRect b="0" l="-4090" r="-4089" t="-24713"/>
            </a:stretch>
          </a:blipFill>
          <a:ln>
            <a:noFill/>
          </a:ln>
        </p:spPr>
      </p:sp>
      <p:cxnSp>
        <p:nvCxnSpPr>
          <p:cNvPr id="144" name="Google Shape;144;p11"/>
          <p:cNvCxnSpPr/>
          <p:nvPr/>
        </p:nvCxnSpPr>
        <p:spPr>
          <a:xfrm>
            <a:off x="338673" y="9691049"/>
            <a:ext cx="17499300" cy="0"/>
          </a:xfrm>
          <a:prstGeom prst="straightConnector1">
            <a:avLst/>
          </a:prstGeom>
          <a:noFill/>
          <a:ln cap="flat" cmpd="sng" w="38100">
            <a:solidFill>
              <a:srgbClr val="FFFFFF"/>
            </a:solidFill>
            <a:prstDash val="solid"/>
            <a:round/>
            <a:headEnd len="sm" w="sm" type="none"/>
            <a:tailEnd len="sm" w="sm" type="none"/>
          </a:ln>
        </p:spPr>
      </p:cxnSp>
      <p:pic>
        <p:nvPicPr>
          <p:cNvPr id="145" name="Google Shape;145;p11"/>
          <p:cNvPicPr preferRelativeResize="0"/>
          <p:nvPr/>
        </p:nvPicPr>
        <p:blipFill>
          <a:blip r:embed="rId4">
            <a:alphaModFix/>
          </a:blip>
          <a:stretch>
            <a:fillRect/>
          </a:stretch>
        </p:blipFill>
        <p:spPr>
          <a:xfrm>
            <a:off x="5665050" y="1574275"/>
            <a:ext cx="4850878" cy="9082074"/>
          </a:xfrm>
          <a:prstGeom prst="rect">
            <a:avLst/>
          </a:prstGeom>
          <a:noFill/>
          <a:ln>
            <a:noFill/>
          </a:ln>
        </p:spPr>
      </p:pic>
      <p:cxnSp>
        <p:nvCxnSpPr>
          <p:cNvPr id="146" name="Google Shape;146;p11"/>
          <p:cNvCxnSpPr/>
          <p:nvPr/>
        </p:nvCxnSpPr>
        <p:spPr>
          <a:xfrm>
            <a:off x="338673" y="684437"/>
            <a:ext cx="17499300" cy="0"/>
          </a:xfrm>
          <a:prstGeom prst="straightConnector1">
            <a:avLst/>
          </a:prstGeom>
          <a:noFill/>
          <a:ln cap="flat" cmpd="sng" w="38100">
            <a:solidFill>
              <a:srgbClr val="FFFFFF"/>
            </a:solidFill>
            <a:prstDash val="solid"/>
            <a:round/>
            <a:headEnd len="sm" w="sm" type="none"/>
            <a:tailEnd len="sm" w="sm" type="none"/>
          </a:ln>
        </p:spPr>
      </p:cxnSp>
      <p:cxnSp>
        <p:nvCxnSpPr>
          <p:cNvPr id="147" name="Google Shape;147;p11"/>
          <p:cNvCxnSpPr/>
          <p:nvPr/>
        </p:nvCxnSpPr>
        <p:spPr>
          <a:xfrm>
            <a:off x="751613" y="294451"/>
            <a:ext cx="0" cy="9698094"/>
          </a:xfrm>
          <a:prstGeom prst="straightConnector1">
            <a:avLst/>
          </a:prstGeom>
          <a:noFill/>
          <a:ln cap="flat" cmpd="sng" w="38100">
            <a:solidFill>
              <a:srgbClr val="FFFFFF"/>
            </a:solidFill>
            <a:prstDash val="solid"/>
            <a:round/>
            <a:headEnd len="sm" w="sm" type="none"/>
            <a:tailEnd len="sm" w="sm" type="none"/>
          </a:ln>
        </p:spPr>
      </p:cxnSp>
      <p:pic>
        <p:nvPicPr>
          <p:cNvPr id="148" name="Google Shape;148;p11"/>
          <p:cNvPicPr preferRelativeResize="0"/>
          <p:nvPr/>
        </p:nvPicPr>
        <p:blipFill>
          <a:blip r:embed="rId5">
            <a:alphaModFix/>
          </a:blip>
          <a:stretch>
            <a:fillRect/>
          </a:stretch>
        </p:blipFill>
        <p:spPr>
          <a:xfrm>
            <a:off x="-1593874" y="1812488"/>
            <a:ext cx="7319280" cy="8843850"/>
          </a:xfrm>
          <a:prstGeom prst="rect">
            <a:avLst/>
          </a:prstGeom>
          <a:noFill/>
          <a:ln>
            <a:noFill/>
          </a:ln>
        </p:spPr>
      </p:pic>
      <p:cxnSp>
        <p:nvCxnSpPr>
          <p:cNvPr id="149" name="Google Shape;149;p11"/>
          <p:cNvCxnSpPr/>
          <p:nvPr/>
        </p:nvCxnSpPr>
        <p:spPr>
          <a:xfrm flipH="1">
            <a:off x="17401506" y="238206"/>
            <a:ext cx="3515" cy="9810585"/>
          </a:xfrm>
          <a:prstGeom prst="straightConnector1">
            <a:avLst/>
          </a:prstGeom>
          <a:noFill/>
          <a:ln cap="flat" cmpd="sng" w="38100">
            <a:solidFill>
              <a:srgbClr val="FFFFFF"/>
            </a:solidFill>
            <a:prstDash val="solid"/>
            <a:round/>
            <a:headEnd len="sm" w="sm" type="none"/>
            <a:tailEnd len="sm" w="sm" type="none"/>
          </a:ln>
        </p:spPr>
      </p:cxnSp>
      <p:grpSp>
        <p:nvGrpSpPr>
          <p:cNvPr id="150" name="Google Shape;150;p11"/>
          <p:cNvGrpSpPr/>
          <p:nvPr/>
        </p:nvGrpSpPr>
        <p:grpSpPr>
          <a:xfrm rot="-5400000">
            <a:off x="11810227" y="9402903"/>
            <a:ext cx="658619" cy="576292"/>
            <a:chOff x="0" y="0"/>
            <a:chExt cx="812800" cy="711200"/>
          </a:xfrm>
        </p:grpSpPr>
        <p:sp>
          <p:nvSpPr>
            <p:cNvPr id="151" name="Google Shape;151;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52" name="Google Shape;152;p1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1"/>
          <p:cNvGrpSpPr/>
          <p:nvPr/>
        </p:nvGrpSpPr>
        <p:grpSpPr>
          <a:xfrm>
            <a:off x="422304" y="1204927"/>
            <a:ext cx="658619" cy="576292"/>
            <a:chOff x="0" y="0"/>
            <a:chExt cx="812800" cy="711200"/>
          </a:xfrm>
        </p:grpSpPr>
        <p:sp>
          <p:nvSpPr>
            <p:cNvPr id="154" name="Google Shape;154;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55" name="Google Shape;155;p1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1"/>
          <p:cNvGrpSpPr/>
          <p:nvPr/>
        </p:nvGrpSpPr>
        <p:grpSpPr>
          <a:xfrm rot="10800000">
            <a:off x="17072197" y="5827159"/>
            <a:ext cx="658619" cy="576292"/>
            <a:chOff x="0" y="0"/>
            <a:chExt cx="812800" cy="711200"/>
          </a:xfrm>
        </p:grpSpPr>
        <p:sp>
          <p:nvSpPr>
            <p:cNvPr id="157" name="Google Shape;157;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FFFFFF"/>
            </a:solidFill>
            <a:ln>
              <a:noFill/>
            </a:ln>
          </p:spPr>
        </p:sp>
        <p:sp>
          <p:nvSpPr>
            <p:cNvPr id="158" name="Google Shape;158;p1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1"/>
          <p:cNvGrpSpPr/>
          <p:nvPr/>
        </p:nvGrpSpPr>
        <p:grpSpPr>
          <a:xfrm rot="5400000">
            <a:off x="13549008" y="411244"/>
            <a:ext cx="658619" cy="576292"/>
            <a:chOff x="0" y="0"/>
            <a:chExt cx="812800" cy="711200"/>
          </a:xfrm>
        </p:grpSpPr>
        <p:sp>
          <p:nvSpPr>
            <p:cNvPr id="160" name="Google Shape;160;p1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61" name="Google Shape;161;p1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1"/>
          <p:cNvSpPr txBox="1"/>
          <p:nvPr/>
        </p:nvSpPr>
        <p:spPr>
          <a:xfrm>
            <a:off x="7841829" y="1755914"/>
            <a:ext cx="10601953" cy="259808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7000" u="none" cap="none" strike="noStrike">
                <a:solidFill>
                  <a:srgbClr val="FFFFFF"/>
                </a:solidFill>
                <a:latin typeface="Play"/>
                <a:ea typeface="Play"/>
                <a:cs typeface="Play"/>
                <a:sym typeface="Play"/>
              </a:rPr>
              <a:t>Military </a:t>
            </a:r>
            <a:endParaRPr/>
          </a:p>
        </p:txBody>
      </p:sp>
      <p:grpSp>
        <p:nvGrpSpPr>
          <p:cNvPr id="163" name="Google Shape;163;p11"/>
          <p:cNvGrpSpPr/>
          <p:nvPr/>
        </p:nvGrpSpPr>
        <p:grpSpPr>
          <a:xfrm>
            <a:off x="10933561" y="6682896"/>
            <a:ext cx="4418489" cy="1004052"/>
            <a:chOff x="0" y="-192881"/>
            <a:chExt cx="5891318" cy="1338736"/>
          </a:xfrm>
        </p:grpSpPr>
        <p:grpSp>
          <p:nvGrpSpPr>
            <p:cNvPr id="164" name="Google Shape;164;p11"/>
            <p:cNvGrpSpPr/>
            <p:nvPr/>
          </p:nvGrpSpPr>
          <p:grpSpPr>
            <a:xfrm>
              <a:off x="278327" y="-192881"/>
              <a:ext cx="5334665" cy="1338736"/>
              <a:chOff x="0" y="-38100"/>
              <a:chExt cx="1053761" cy="264442"/>
            </a:xfrm>
          </p:grpSpPr>
          <p:sp>
            <p:nvSpPr>
              <p:cNvPr id="165" name="Google Shape;165;p11"/>
              <p:cNvSpPr/>
              <p:nvPr/>
            </p:nvSpPr>
            <p:spPr>
              <a:xfrm>
                <a:off x="0" y="0"/>
                <a:ext cx="1053761" cy="226342"/>
              </a:xfrm>
              <a:custGeom>
                <a:rect b="b" l="l" r="r" t="t"/>
                <a:pathLst>
                  <a:path extrusionOk="0" h="226342" w="1053761">
                    <a:moveTo>
                      <a:pt x="0" y="0"/>
                    </a:moveTo>
                    <a:lnTo>
                      <a:pt x="1053761" y="0"/>
                    </a:lnTo>
                    <a:lnTo>
                      <a:pt x="1053761" y="226342"/>
                    </a:lnTo>
                    <a:lnTo>
                      <a:pt x="0" y="226342"/>
                    </a:lnTo>
                    <a:close/>
                  </a:path>
                </a:pathLst>
              </a:custGeom>
              <a:solidFill>
                <a:srgbClr val="000000"/>
              </a:solidFill>
              <a:ln>
                <a:noFill/>
              </a:ln>
            </p:spPr>
          </p:sp>
          <p:sp>
            <p:nvSpPr>
              <p:cNvPr id="166" name="Google Shape;166;p11"/>
              <p:cNvSpPr txBox="1"/>
              <p:nvPr/>
            </p:nvSpPr>
            <p:spPr>
              <a:xfrm>
                <a:off x="0" y="-38100"/>
                <a:ext cx="1053761" cy="2644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1"/>
            <p:cNvSpPr txBox="1"/>
            <p:nvPr/>
          </p:nvSpPr>
          <p:spPr>
            <a:xfrm>
              <a:off x="0" y="17587"/>
              <a:ext cx="5891318" cy="10105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4555" u="none" cap="none" strike="noStrike">
                  <a:solidFill>
                    <a:srgbClr val="FFFFFF"/>
                  </a:solidFill>
                  <a:latin typeface="Play"/>
                  <a:ea typeface="Play"/>
                  <a:cs typeface="Play"/>
                  <a:sym typeface="Play"/>
                </a:rPr>
                <a:t>Presentation</a:t>
              </a:r>
              <a:endParaRPr/>
            </a:p>
          </p:txBody>
        </p:sp>
      </p:grpSp>
      <p:sp>
        <p:nvSpPr>
          <p:cNvPr id="168" name="Google Shape;168;p11"/>
          <p:cNvSpPr txBox="1"/>
          <p:nvPr/>
        </p:nvSpPr>
        <p:spPr>
          <a:xfrm>
            <a:off x="10169395" y="3945218"/>
            <a:ext cx="5946821" cy="214891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500" u="none" cap="none" strike="noStrike">
                <a:solidFill>
                  <a:srgbClr val="FFFFFF"/>
                </a:solidFill>
                <a:latin typeface="Play"/>
                <a:ea typeface="Play"/>
                <a:cs typeface="Play"/>
                <a:sym typeface="Play"/>
              </a:rPr>
              <a:t>Briefing</a:t>
            </a:r>
            <a:endParaRPr/>
          </a:p>
        </p:txBody>
      </p:sp>
      <p:pic>
        <p:nvPicPr>
          <p:cNvPr id="169" name="Google Shape;169;p11"/>
          <p:cNvPicPr preferRelativeResize="0"/>
          <p:nvPr/>
        </p:nvPicPr>
        <p:blipFill>
          <a:blip r:embed="rId6">
            <a:alphaModFix/>
          </a:blip>
          <a:stretch>
            <a:fillRect/>
          </a:stretch>
        </p:blipFill>
        <p:spPr>
          <a:xfrm>
            <a:off x="641100" y="1373973"/>
            <a:ext cx="6710799" cy="93887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413" name="Shape 413"/>
        <p:cNvGrpSpPr/>
        <p:nvPr/>
      </p:nvGrpSpPr>
      <p:grpSpPr>
        <a:xfrm>
          <a:off x="0" y="0"/>
          <a:ext cx="0" cy="0"/>
          <a:chOff x="0" y="0"/>
          <a:chExt cx="0" cy="0"/>
        </a:xfrm>
      </p:grpSpPr>
      <p:sp>
        <p:nvSpPr>
          <p:cNvPr id="414" name="Google Shape;414;p20"/>
          <p:cNvSpPr txBox="1"/>
          <p:nvPr/>
        </p:nvSpPr>
        <p:spPr>
          <a:xfrm>
            <a:off x="486221" y="1062752"/>
            <a:ext cx="17315558"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Our Statistics </a:t>
            </a:r>
            <a:endParaRPr/>
          </a:p>
        </p:txBody>
      </p:sp>
      <p:pic>
        <p:nvPicPr>
          <p:cNvPr id="415" name="Google Shape;415;p20"/>
          <p:cNvPicPr preferRelativeResize="0"/>
          <p:nvPr/>
        </p:nvPicPr>
        <p:blipFill rotWithShape="1">
          <a:blip r:embed="rId3">
            <a:alphaModFix/>
          </a:blip>
          <a:srcRect b="0" l="0" r="0" t="0"/>
          <a:stretch/>
        </p:blipFill>
        <p:spPr>
          <a:xfrm>
            <a:off x="3264410" y="3726935"/>
            <a:ext cx="4885394" cy="1422068"/>
          </a:xfrm>
          <a:prstGeom prst="rect">
            <a:avLst/>
          </a:prstGeom>
          <a:noFill/>
          <a:ln>
            <a:noFill/>
          </a:ln>
        </p:spPr>
      </p:pic>
      <p:pic>
        <p:nvPicPr>
          <p:cNvPr id="416" name="Google Shape;416;p20"/>
          <p:cNvPicPr preferRelativeResize="0"/>
          <p:nvPr/>
        </p:nvPicPr>
        <p:blipFill rotWithShape="1">
          <a:blip r:embed="rId4">
            <a:alphaModFix/>
          </a:blip>
          <a:srcRect b="0" l="0" r="0" t="0"/>
          <a:stretch/>
        </p:blipFill>
        <p:spPr>
          <a:xfrm>
            <a:off x="3264410" y="6279778"/>
            <a:ext cx="4885394" cy="1422068"/>
          </a:xfrm>
          <a:prstGeom prst="rect">
            <a:avLst/>
          </a:prstGeom>
          <a:noFill/>
          <a:ln>
            <a:noFill/>
          </a:ln>
        </p:spPr>
      </p:pic>
      <p:sp>
        <p:nvSpPr>
          <p:cNvPr id="417" name="Google Shape;417;p20"/>
          <p:cNvSpPr txBox="1"/>
          <p:nvPr/>
        </p:nvSpPr>
        <p:spPr>
          <a:xfrm>
            <a:off x="2982803" y="2683574"/>
            <a:ext cx="12322393"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the featured statistic</a:t>
            </a:r>
            <a:endParaRPr/>
          </a:p>
        </p:txBody>
      </p:sp>
      <p:sp>
        <p:nvSpPr>
          <p:cNvPr id="418" name="Google Shape;418;p20"/>
          <p:cNvSpPr txBox="1"/>
          <p:nvPr/>
        </p:nvSpPr>
        <p:spPr>
          <a:xfrm>
            <a:off x="3796587" y="7580675"/>
            <a:ext cx="32103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the featured statistic.</a:t>
            </a:r>
            <a:endParaRPr/>
          </a:p>
        </p:txBody>
      </p:sp>
      <p:sp>
        <p:nvSpPr>
          <p:cNvPr id="419" name="Google Shape;419;p20"/>
          <p:cNvSpPr txBox="1"/>
          <p:nvPr/>
        </p:nvSpPr>
        <p:spPr>
          <a:xfrm>
            <a:off x="3900387" y="5023625"/>
            <a:ext cx="30027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the featured statistic.</a:t>
            </a:r>
            <a:endParaRPr/>
          </a:p>
        </p:txBody>
      </p:sp>
      <p:pic>
        <p:nvPicPr>
          <p:cNvPr id="420" name="Google Shape;420;p20"/>
          <p:cNvPicPr preferRelativeResize="0"/>
          <p:nvPr/>
        </p:nvPicPr>
        <p:blipFill rotWithShape="1">
          <a:blip r:embed="rId5">
            <a:alphaModFix/>
          </a:blip>
          <a:srcRect b="0" l="0" r="0" t="0"/>
          <a:stretch/>
        </p:blipFill>
        <p:spPr>
          <a:xfrm>
            <a:off x="10138193" y="3726935"/>
            <a:ext cx="4885394" cy="1422068"/>
          </a:xfrm>
          <a:prstGeom prst="rect">
            <a:avLst/>
          </a:prstGeom>
          <a:noFill/>
          <a:ln>
            <a:noFill/>
          </a:ln>
        </p:spPr>
      </p:pic>
      <p:pic>
        <p:nvPicPr>
          <p:cNvPr id="421" name="Google Shape;421;p20"/>
          <p:cNvPicPr preferRelativeResize="0"/>
          <p:nvPr/>
        </p:nvPicPr>
        <p:blipFill rotWithShape="1">
          <a:blip r:embed="rId6">
            <a:alphaModFix/>
          </a:blip>
          <a:srcRect b="0" l="0" r="0" t="0"/>
          <a:stretch/>
        </p:blipFill>
        <p:spPr>
          <a:xfrm>
            <a:off x="10138193" y="6279778"/>
            <a:ext cx="4885394" cy="1422068"/>
          </a:xfrm>
          <a:prstGeom prst="rect">
            <a:avLst/>
          </a:prstGeom>
          <a:noFill/>
          <a:ln>
            <a:noFill/>
          </a:ln>
        </p:spPr>
      </p:pic>
      <p:sp>
        <p:nvSpPr>
          <p:cNvPr id="422" name="Google Shape;422;p20"/>
          <p:cNvSpPr txBox="1"/>
          <p:nvPr/>
        </p:nvSpPr>
        <p:spPr>
          <a:xfrm>
            <a:off x="10702425" y="7580675"/>
            <a:ext cx="31461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the featured statistic.</a:t>
            </a:r>
            <a:endParaRPr/>
          </a:p>
        </p:txBody>
      </p:sp>
      <p:sp>
        <p:nvSpPr>
          <p:cNvPr id="423" name="Google Shape;423;p20"/>
          <p:cNvSpPr txBox="1"/>
          <p:nvPr/>
        </p:nvSpPr>
        <p:spPr>
          <a:xfrm>
            <a:off x="10702450" y="5023625"/>
            <a:ext cx="31461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the featured statistic.</a:t>
            </a:r>
            <a:endParaRPr/>
          </a:p>
        </p:txBody>
      </p:sp>
      <p:cxnSp>
        <p:nvCxnSpPr>
          <p:cNvPr id="424" name="Google Shape;424;p20"/>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425" name="Google Shape;425;p20"/>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426" name="Google Shape;426;p20"/>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427" name="Google Shape;427;p20"/>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grpSp>
        <p:nvGrpSpPr>
          <p:cNvPr id="428" name="Google Shape;428;p20"/>
          <p:cNvGrpSpPr/>
          <p:nvPr/>
        </p:nvGrpSpPr>
        <p:grpSpPr>
          <a:xfrm rot="5400000">
            <a:off x="2401541" y="5361273"/>
            <a:ext cx="658619" cy="576292"/>
            <a:chOff x="0" y="0"/>
            <a:chExt cx="812800" cy="711200"/>
          </a:xfrm>
        </p:grpSpPr>
        <p:sp>
          <p:nvSpPr>
            <p:cNvPr id="429" name="Google Shape;429;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30" name="Google Shape;430;p20"/>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31" name="Google Shape;431;p20"/>
          <p:cNvCxnSpPr/>
          <p:nvPr/>
        </p:nvCxnSpPr>
        <p:spPr>
          <a:xfrm>
            <a:off x="338673" y="5654181"/>
            <a:ext cx="2680324" cy="0"/>
          </a:xfrm>
          <a:prstGeom prst="straightConnector1">
            <a:avLst/>
          </a:prstGeom>
          <a:noFill/>
          <a:ln cap="flat" cmpd="sng" w="19050">
            <a:solidFill>
              <a:srgbClr val="6C8F59"/>
            </a:solidFill>
            <a:prstDash val="solid"/>
            <a:round/>
            <a:headEnd len="sm" w="sm" type="none"/>
            <a:tailEnd len="sm" w="sm" type="none"/>
          </a:ln>
        </p:spPr>
      </p:cxnSp>
      <p:cxnSp>
        <p:nvCxnSpPr>
          <p:cNvPr id="432" name="Google Shape;432;p20"/>
          <p:cNvCxnSpPr/>
          <p:nvPr/>
        </p:nvCxnSpPr>
        <p:spPr>
          <a:xfrm>
            <a:off x="15157649" y="5654181"/>
            <a:ext cx="2680324" cy="0"/>
          </a:xfrm>
          <a:prstGeom prst="straightConnector1">
            <a:avLst/>
          </a:prstGeom>
          <a:noFill/>
          <a:ln cap="flat" cmpd="sng" w="19050">
            <a:solidFill>
              <a:srgbClr val="6C8F59"/>
            </a:solidFill>
            <a:prstDash val="solid"/>
            <a:round/>
            <a:headEnd len="sm" w="sm" type="none"/>
            <a:tailEnd len="sm" w="sm" type="none"/>
          </a:ln>
        </p:spPr>
      </p:cxnSp>
      <p:grpSp>
        <p:nvGrpSpPr>
          <p:cNvPr id="433" name="Google Shape;433;p20"/>
          <p:cNvGrpSpPr/>
          <p:nvPr/>
        </p:nvGrpSpPr>
        <p:grpSpPr>
          <a:xfrm rot="-5400000">
            <a:off x="15116485" y="5361273"/>
            <a:ext cx="658619" cy="576292"/>
            <a:chOff x="0" y="0"/>
            <a:chExt cx="812800" cy="711200"/>
          </a:xfrm>
        </p:grpSpPr>
        <p:sp>
          <p:nvSpPr>
            <p:cNvPr id="434" name="Google Shape;434;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35" name="Google Shape;435;p20"/>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20"/>
          <p:cNvGrpSpPr/>
          <p:nvPr/>
        </p:nvGrpSpPr>
        <p:grpSpPr>
          <a:xfrm rot="5400000">
            <a:off x="2365348" y="396291"/>
            <a:ext cx="658619" cy="576292"/>
            <a:chOff x="0" y="0"/>
            <a:chExt cx="812800" cy="711200"/>
          </a:xfrm>
        </p:grpSpPr>
        <p:sp>
          <p:nvSpPr>
            <p:cNvPr id="437" name="Google Shape;437;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38" name="Google Shape;438;p20"/>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0"/>
          <p:cNvGrpSpPr/>
          <p:nvPr/>
        </p:nvGrpSpPr>
        <p:grpSpPr>
          <a:xfrm rot="10800000">
            <a:off x="17072197" y="2155731"/>
            <a:ext cx="658619" cy="576292"/>
            <a:chOff x="0" y="0"/>
            <a:chExt cx="812800" cy="711200"/>
          </a:xfrm>
        </p:grpSpPr>
        <p:sp>
          <p:nvSpPr>
            <p:cNvPr id="440" name="Google Shape;440;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41" name="Google Shape;441;p20"/>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0"/>
          <p:cNvGrpSpPr/>
          <p:nvPr/>
        </p:nvGrpSpPr>
        <p:grpSpPr>
          <a:xfrm rot="-5400000">
            <a:off x="9102836" y="9402903"/>
            <a:ext cx="658619" cy="576292"/>
            <a:chOff x="0" y="0"/>
            <a:chExt cx="812800" cy="711200"/>
          </a:xfrm>
        </p:grpSpPr>
        <p:sp>
          <p:nvSpPr>
            <p:cNvPr id="443" name="Google Shape;443;p20"/>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44" name="Google Shape;444;p20"/>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448" name="Shape 448"/>
        <p:cNvGrpSpPr/>
        <p:nvPr/>
      </p:nvGrpSpPr>
      <p:grpSpPr>
        <a:xfrm>
          <a:off x="0" y="0"/>
          <a:ext cx="0" cy="0"/>
          <a:chOff x="0" y="0"/>
          <a:chExt cx="0" cy="0"/>
        </a:xfrm>
      </p:grpSpPr>
      <p:grpSp>
        <p:nvGrpSpPr>
          <p:cNvPr id="449" name="Google Shape;449;p21"/>
          <p:cNvGrpSpPr/>
          <p:nvPr/>
        </p:nvGrpSpPr>
        <p:grpSpPr>
          <a:xfrm>
            <a:off x="0" y="3932297"/>
            <a:ext cx="18288118" cy="2032583"/>
            <a:chOff x="0" y="-38100"/>
            <a:chExt cx="4816592" cy="535327"/>
          </a:xfrm>
        </p:grpSpPr>
        <p:sp>
          <p:nvSpPr>
            <p:cNvPr id="450" name="Google Shape;450;p21"/>
            <p:cNvSpPr/>
            <p:nvPr/>
          </p:nvSpPr>
          <p:spPr>
            <a:xfrm>
              <a:off x="0" y="0"/>
              <a:ext cx="4816592" cy="497227"/>
            </a:xfrm>
            <a:custGeom>
              <a:rect b="b" l="l" r="r" t="t"/>
              <a:pathLst>
                <a:path extrusionOk="0" h="497227" w="4816592">
                  <a:moveTo>
                    <a:pt x="0" y="0"/>
                  </a:moveTo>
                  <a:lnTo>
                    <a:pt x="4816592" y="0"/>
                  </a:lnTo>
                  <a:lnTo>
                    <a:pt x="4816592" y="497227"/>
                  </a:lnTo>
                  <a:lnTo>
                    <a:pt x="0" y="497227"/>
                  </a:lnTo>
                  <a:close/>
                </a:path>
              </a:pathLst>
            </a:custGeom>
            <a:solidFill>
              <a:srgbClr val="405D30"/>
            </a:solidFill>
            <a:ln>
              <a:noFill/>
            </a:ln>
          </p:spPr>
        </p:sp>
        <p:sp>
          <p:nvSpPr>
            <p:cNvPr id="451" name="Google Shape;451;p21"/>
            <p:cNvSpPr txBox="1"/>
            <p:nvPr/>
          </p:nvSpPr>
          <p:spPr>
            <a:xfrm>
              <a:off x="0" y="-38100"/>
              <a:ext cx="4816500" cy="535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2" name="Google Shape;452;p21"/>
          <p:cNvPicPr preferRelativeResize="0"/>
          <p:nvPr/>
        </p:nvPicPr>
        <p:blipFill>
          <a:blip r:embed="rId3">
            <a:alphaModFix/>
          </a:blip>
          <a:stretch>
            <a:fillRect/>
          </a:stretch>
        </p:blipFill>
        <p:spPr>
          <a:xfrm>
            <a:off x="12095250" y="3568375"/>
            <a:ext cx="3122975" cy="3104745"/>
          </a:xfrm>
          <a:prstGeom prst="rect">
            <a:avLst/>
          </a:prstGeom>
          <a:noFill/>
          <a:ln>
            <a:noFill/>
          </a:ln>
        </p:spPr>
      </p:pic>
      <p:pic>
        <p:nvPicPr>
          <p:cNvPr id="453" name="Google Shape;453;p21"/>
          <p:cNvPicPr preferRelativeResize="0"/>
          <p:nvPr/>
        </p:nvPicPr>
        <p:blipFill>
          <a:blip r:embed="rId4">
            <a:alphaModFix/>
          </a:blip>
          <a:stretch>
            <a:fillRect/>
          </a:stretch>
        </p:blipFill>
        <p:spPr>
          <a:xfrm>
            <a:off x="7500725" y="3568375"/>
            <a:ext cx="3122975" cy="3104745"/>
          </a:xfrm>
          <a:prstGeom prst="rect">
            <a:avLst/>
          </a:prstGeom>
          <a:noFill/>
          <a:ln>
            <a:noFill/>
          </a:ln>
        </p:spPr>
      </p:pic>
      <p:pic>
        <p:nvPicPr>
          <p:cNvPr id="454" name="Google Shape;454;p21"/>
          <p:cNvPicPr preferRelativeResize="0"/>
          <p:nvPr/>
        </p:nvPicPr>
        <p:blipFill>
          <a:blip r:embed="rId5">
            <a:alphaModFix/>
          </a:blip>
          <a:stretch>
            <a:fillRect/>
          </a:stretch>
        </p:blipFill>
        <p:spPr>
          <a:xfrm>
            <a:off x="2896453" y="3568375"/>
            <a:ext cx="3132725" cy="3114470"/>
          </a:xfrm>
          <a:prstGeom prst="rect">
            <a:avLst/>
          </a:prstGeom>
          <a:noFill/>
          <a:ln>
            <a:noFill/>
          </a:ln>
        </p:spPr>
      </p:pic>
      <p:sp>
        <p:nvSpPr>
          <p:cNvPr id="455" name="Google Shape;455;p21"/>
          <p:cNvSpPr txBox="1"/>
          <p:nvPr/>
        </p:nvSpPr>
        <p:spPr>
          <a:xfrm>
            <a:off x="890224" y="1019175"/>
            <a:ext cx="16507551"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Military Team</a:t>
            </a:r>
            <a:endParaRPr/>
          </a:p>
        </p:txBody>
      </p:sp>
      <p:cxnSp>
        <p:nvCxnSpPr>
          <p:cNvPr id="456" name="Google Shape;456;p21"/>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457" name="Google Shape;457;p21"/>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sp>
        <p:nvSpPr>
          <p:cNvPr id="458" name="Google Shape;458;p21"/>
          <p:cNvSpPr txBox="1"/>
          <p:nvPr/>
        </p:nvSpPr>
        <p:spPr>
          <a:xfrm>
            <a:off x="2754523" y="7028987"/>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Name</a:t>
            </a:r>
            <a:endParaRPr/>
          </a:p>
        </p:txBody>
      </p:sp>
      <p:sp>
        <p:nvSpPr>
          <p:cNvPr id="459" name="Google Shape;459;p21"/>
          <p:cNvSpPr txBox="1"/>
          <p:nvPr/>
        </p:nvSpPr>
        <p:spPr>
          <a:xfrm>
            <a:off x="2841191" y="7838612"/>
            <a:ext cx="313273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460" name="Google Shape;460;p21"/>
          <p:cNvSpPr txBox="1"/>
          <p:nvPr/>
        </p:nvSpPr>
        <p:spPr>
          <a:xfrm>
            <a:off x="7490963" y="7028987"/>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Name</a:t>
            </a:r>
            <a:endParaRPr/>
          </a:p>
        </p:txBody>
      </p:sp>
      <p:sp>
        <p:nvSpPr>
          <p:cNvPr id="461" name="Google Shape;461;p21"/>
          <p:cNvSpPr txBox="1"/>
          <p:nvPr/>
        </p:nvSpPr>
        <p:spPr>
          <a:xfrm>
            <a:off x="7577631" y="7838612"/>
            <a:ext cx="313273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462" name="Google Shape;462;p21"/>
          <p:cNvSpPr txBox="1"/>
          <p:nvPr/>
        </p:nvSpPr>
        <p:spPr>
          <a:xfrm>
            <a:off x="12225787" y="7028987"/>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Name</a:t>
            </a:r>
            <a:endParaRPr/>
          </a:p>
        </p:txBody>
      </p:sp>
      <p:sp>
        <p:nvSpPr>
          <p:cNvPr id="463" name="Google Shape;463;p21"/>
          <p:cNvSpPr txBox="1"/>
          <p:nvPr/>
        </p:nvSpPr>
        <p:spPr>
          <a:xfrm>
            <a:off x="12312454" y="7838612"/>
            <a:ext cx="313273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grpSp>
        <p:nvGrpSpPr>
          <p:cNvPr id="464" name="Google Shape;464;p21"/>
          <p:cNvGrpSpPr/>
          <p:nvPr/>
        </p:nvGrpSpPr>
        <p:grpSpPr>
          <a:xfrm rot="5400000">
            <a:off x="1868323" y="396291"/>
            <a:ext cx="658619" cy="576292"/>
            <a:chOff x="0" y="0"/>
            <a:chExt cx="812800" cy="711200"/>
          </a:xfrm>
        </p:grpSpPr>
        <p:sp>
          <p:nvSpPr>
            <p:cNvPr id="465" name="Google Shape;465;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66" name="Google Shape;466;p2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1"/>
          <p:cNvGrpSpPr/>
          <p:nvPr/>
        </p:nvGrpSpPr>
        <p:grpSpPr>
          <a:xfrm rot="10800000">
            <a:off x="17074904" y="4057909"/>
            <a:ext cx="658619" cy="576292"/>
            <a:chOff x="0" y="0"/>
            <a:chExt cx="812800" cy="711200"/>
          </a:xfrm>
        </p:grpSpPr>
        <p:sp>
          <p:nvSpPr>
            <p:cNvPr id="468" name="Google Shape;468;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469" name="Google Shape;469;p2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1"/>
          <p:cNvGrpSpPr/>
          <p:nvPr/>
        </p:nvGrpSpPr>
        <p:grpSpPr>
          <a:xfrm>
            <a:off x="421496" y="5398101"/>
            <a:ext cx="658619" cy="576292"/>
            <a:chOff x="0" y="0"/>
            <a:chExt cx="812800" cy="711200"/>
          </a:xfrm>
        </p:grpSpPr>
        <p:sp>
          <p:nvSpPr>
            <p:cNvPr id="471" name="Google Shape;471;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472" name="Google Shape;472;p2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1"/>
          <p:cNvGrpSpPr/>
          <p:nvPr/>
        </p:nvGrpSpPr>
        <p:grpSpPr>
          <a:xfrm rot="-5400000">
            <a:off x="15116691" y="9402903"/>
            <a:ext cx="658619" cy="576292"/>
            <a:chOff x="0" y="0"/>
            <a:chExt cx="812800" cy="711200"/>
          </a:xfrm>
        </p:grpSpPr>
        <p:sp>
          <p:nvSpPr>
            <p:cNvPr id="474" name="Google Shape;474;p21"/>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75" name="Google Shape;475;p21"/>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6" name="Google Shape;476;p21"/>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477" name="Google Shape;477;p21"/>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481" name="Shape 481"/>
        <p:cNvGrpSpPr/>
        <p:nvPr/>
      </p:nvGrpSpPr>
      <p:grpSpPr>
        <a:xfrm>
          <a:off x="0" y="0"/>
          <a:ext cx="0" cy="0"/>
          <a:chOff x="0" y="0"/>
          <a:chExt cx="0" cy="0"/>
        </a:xfrm>
      </p:grpSpPr>
      <p:grpSp>
        <p:nvGrpSpPr>
          <p:cNvPr id="482" name="Google Shape;482;p22"/>
          <p:cNvGrpSpPr/>
          <p:nvPr/>
        </p:nvGrpSpPr>
        <p:grpSpPr>
          <a:xfrm>
            <a:off x="8896905" y="-144661"/>
            <a:ext cx="9391095" cy="10431661"/>
            <a:chOff x="0" y="-38100"/>
            <a:chExt cx="2473375" cy="2747433"/>
          </a:xfrm>
        </p:grpSpPr>
        <p:sp>
          <p:nvSpPr>
            <p:cNvPr id="483" name="Google Shape;483;p22"/>
            <p:cNvSpPr/>
            <p:nvPr/>
          </p:nvSpPr>
          <p:spPr>
            <a:xfrm>
              <a:off x="0" y="0"/>
              <a:ext cx="2473375" cy="2709333"/>
            </a:xfrm>
            <a:custGeom>
              <a:rect b="b" l="l" r="r" t="t"/>
              <a:pathLst>
                <a:path extrusionOk="0" h="2709333" w="2473375">
                  <a:moveTo>
                    <a:pt x="0" y="0"/>
                  </a:moveTo>
                  <a:lnTo>
                    <a:pt x="2473375" y="0"/>
                  </a:lnTo>
                  <a:lnTo>
                    <a:pt x="2473375" y="2709333"/>
                  </a:lnTo>
                  <a:lnTo>
                    <a:pt x="0" y="2709333"/>
                  </a:lnTo>
                  <a:close/>
                </a:path>
              </a:pathLst>
            </a:custGeom>
            <a:solidFill>
              <a:srgbClr val="405D30"/>
            </a:solidFill>
            <a:ln>
              <a:noFill/>
            </a:ln>
          </p:spPr>
        </p:sp>
        <p:sp>
          <p:nvSpPr>
            <p:cNvPr id="484" name="Google Shape;484;p22"/>
            <p:cNvSpPr txBox="1"/>
            <p:nvPr/>
          </p:nvSpPr>
          <p:spPr>
            <a:xfrm>
              <a:off x="0" y="-38100"/>
              <a:ext cx="2473375"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5" name="Google Shape;485;p22"/>
          <p:cNvPicPr preferRelativeResize="0"/>
          <p:nvPr/>
        </p:nvPicPr>
        <p:blipFill>
          <a:blip r:embed="rId3">
            <a:alphaModFix/>
          </a:blip>
          <a:stretch>
            <a:fillRect/>
          </a:stretch>
        </p:blipFill>
        <p:spPr>
          <a:xfrm>
            <a:off x="10020192" y="-26100"/>
            <a:ext cx="6992175" cy="10290166"/>
          </a:xfrm>
          <a:prstGeom prst="rect">
            <a:avLst/>
          </a:prstGeom>
          <a:noFill/>
          <a:ln>
            <a:noFill/>
          </a:ln>
        </p:spPr>
      </p:pic>
      <p:cxnSp>
        <p:nvCxnSpPr>
          <p:cNvPr id="486" name="Google Shape;486;p22"/>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487" name="Google Shape;487;p22"/>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488" name="Google Shape;488;p22"/>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grpSp>
        <p:nvGrpSpPr>
          <p:cNvPr id="489" name="Google Shape;489;p22"/>
          <p:cNvGrpSpPr/>
          <p:nvPr/>
        </p:nvGrpSpPr>
        <p:grpSpPr>
          <a:xfrm rot="5400000">
            <a:off x="8836691" y="411244"/>
            <a:ext cx="658619" cy="576292"/>
            <a:chOff x="0" y="0"/>
            <a:chExt cx="812800" cy="711200"/>
          </a:xfrm>
        </p:grpSpPr>
        <p:sp>
          <p:nvSpPr>
            <p:cNvPr id="490" name="Google Shape;490;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491" name="Google Shape;491;p2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92" name="Google Shape;492;p22"/>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grpSp>
        <p:nvGrpSpPr>
          <p:cNvPr id="493" name="Google Shape;493;p22"/>
          <p:cNvGrpSpPr/>
          <p:nvPr/>
        </p:nvGrpSpPr>
        <p:grpSpPr>
          <a:xfrm rot="10800000">
            <a:off x="17075712" y="4526044"/>
            <a:ext cx="658619" cy="576292"/>
            <a:chOff x="0" y="0"/>
            <a:chExt cx="812800" cy="711200"/>
          </a:xfrm>
        </p:grpSpPr>
        <p:sp>
          <p:nvSpPr>
            <p:cNvPr id="494" name="Google Shape;494;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95" name="Google Shape;495;p2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22"/>
          <p:cNvGrpSpPr/>
          <p:nvPr/>
        </p:nvGrpSpPr>
        <p:grpSpPr>
          <a:xfrm rot="-5400000">
            <a:off x="2914092" y="9402903"/>
            <a:ext cx="658619" cy="576292"/>
            <a:chOff x="0" y="0"/>
            <a:chExt cx="812800" cy="711200"/>
          </a:xfrm>
        </p:grpSpPr>
        <p:sp>
          <p:nvSpPr>
            <p:cNvPr id="497" name="Google Shape;497;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98" name="Google Shape;498;p2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22"/>
          <p:cNvGrpSpPr/>
          <p:nvPr/>
        </p:nvGrpSpPr>
        <p:grpSpPr>
          <a:xfrm>
            <a:off x="422304" y="2172580"/>
            <a:ext cx="658619" cy="576292"/>
            <a:chOff x="0" y="0"/>
            <a:chExt cx="812800" cy="711200"/>
          </a:xfrm>
        </p:grpSpPr>
        <p:sp>
          <p:nvSpPr>
            <p:cNvPr id="500" name="Google Shape;500;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01" name="Google Shape;501;p2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2" name="Google Shape;502;p22"/>
          <p:cNvSpPr txBox="1"/>
          <p:nvPr/>
        </p:nvSpPr>
        <p:spPr>
          <a:xfrm>
            <a:off x="985430" y="5134855"/>
            <a:ext cx="7378075"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About Us</a:t>
            </a:r>
            <a:endParaRPr/>
          </a:p>
        </p:txBody>
      </p:sp>
      <p:sp>
        <p:nvSpPr>
          <p:cNvPr id="503" name="Google Shape;503;p22"/>
          <p:cNvSpPr txBox="1"/>
          <p:nvPr/>
        </p:nvSpPr>
        <p:spPr>
          <a:xfrm>
            <a:off x="3974677" y="1801105"/>
            <a:ext cx="1399580" cy="326072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000" u="none" cap="none" strike="noStrike">
                <a:solidFill>
                  <a:srgbClr val="405D30"/>
                </a:solidFill>
                <a:latin typeface="Play"/>
                <a:ea typeface="Play"/>
                <a:cs typeface="Play"/>
                <a:sym typeface="Play"/>
              </a:rPr>
              <a:t>3</a:t>
            </a:r>
            <a:endParaRPr/>
          </a:p>
        </p:txBody>
      </p:sp>
      <p:sp>
        <p:nvSpPr>
          <p:cNvPr id="504" name="Google Shape;504;p22"/>
          <p:cNvSpPr txBox="1"/>
          <p:nvPr/>
        </p:nvSpPr>
        <p:spPr>
          <a:xfrm>
            <a:off x="1648987" y="6819323"/>
            <a:ext cx="605096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508" name="Shape 508"/>
        <p:cNvGrpSpPr/>
        <p:nvPr/>
      </p:nvGrpSpPr>
      <p:grpSpPr>
        <a:xfrm>
          <a:off x="0" y="0"/>
          <a:ext cx="0" cy="0"/>
          <a:chOff x="0" y="0"/>
          <a:chExt cx="0" cy="0"/>
        </a:xfrm>
      </p:grpSpPr>
      <p:grpSp>
        <p:nvGrpSpPr>
          <p:cNvPr id="509" name="Google Shape;509;p23"/>
          <p:cNvGrpSpPr/>
          <p:nvPr/>
        </p:nvGrpSpPr>
        <p:grpSpPr>
          <a:xfrm>
            <a:off x="6424638" y="4742874"/>
            <a:ext cx="12033792" cy="4193376"/>
            <a:chOff x="0" y="-38100"/>
            <a:chExt cx="3169394" cy="1104428"/>
          </a:xfrm>
        </p:grpSpPr>
        <p:sp>
          <p:nvSpPr>
            <p:cNvPr id="510" name="Google Shape;510;p23"/>
            <p:cNvSpPr/>
            <p:nvPr/>
          </p:nvSpPr>
          <p:spPr>
            <a:xfrm>
              <a:off x="0" y="0"/>
              <a:ext cx="3169394" cy="1066328"/>
            </a:xfrm>
            <a:custGeom>
              <a:rect b="b" l="l" r="r" t="t"/>
              <a:pathLst>
                <a:path extrusionOk="0" h="1066328" w="3169394">
                  <a:moveTo>
                    <a:pt x="0" y="0"/>
                  </a:moveTo>
                  <a:lnTo>
                    <a:pt x="3169394" y="0"/>
                  </a:lnTo>
                  <a:lnTo>
                    <a:pt x="3169394" y="1066328"/>
                  </a:lnTo>
                  <a:lnTo>
                    <a:pt x="0" y="1066328"/>
                  </a:lnTo>
                  <a:close/>
                </a:path>
              </a:pathLst>
            </a:custGeom>
            <a:solidFill>
              <a:srgbClr val="405D30"/>
            </a:solidFill>
            <a:ln>
              <a:noFill/>
            </a:ln>
          </p:spPr>
        </p:sp>
        <p:sp>
          <p:nvSpPr>
            <p:cNvPr id="511" name="Google Shape;511;p23"/>
            <p:cNvSpPr txBox="1"/>
            <p:nvPr/>
          </p:nvSpPr>
          <p:spPr>
            <a:xfrm>
              <a:off x="0" y="-38100"/>
              <a:ext cx="3169394" cy="11044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2" name="Google Shape;512;p23"/>
          <p:cNvPicPr preferRelativeResize="0"/>
          <p:nvPr/>
        </p:nvPicPr>
        <p:blipFill>
          <a:blip r:embed="rId3">
            <a:alphaModFix/>
          </a:blip>
          <a:stretch>
            <a:fillRect/>
          </a:stretch>
        </p:blipFill>
        <p:spPr>
          <a:xfrm>
            <a:off x="1596" y="0"/>
            <a:ext cx="7233809" cy="10287001"/>
          </a:xfrm>
          <a:prstGeom prst="rect">
            <a:avLst/>
          </a:prstGeom>
          <a:noFill/>
          <a:ln>
            <a:noFill/>
          </a:ln>
        </p:spPr>
      </p:pic>
      <p:sp>
        <p:nvSpPr>
          <p:cNvPr id="513" name="Google Shape;513;p23"/>
          <p:cNvSpPr txBox="1"/>
          <p:nvPr/>
        </p:nvSpPr>
        <p:spPr>
          <a:xfrm>
            <a:off x="7675932" y="1073929"/>
            <a:ext cx="9531205" cy="3038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Mission Around The World</a:t>
            </a:r>
            <a:endParaRPr/>
          </a:p>
        </p:txBody>
      </p:sp>
      <p:sp>
        <p:nvSpPr>
          <p:cNvPr id="514" name="Google Shape;514;p23"/>
          <p:cNvSpPr txBox="1"/>
          <p:nvPr/>
        </p:nvSpPr>
        <p:spPr>
          <a:xfrm>
            <a:off x="9103675" y="5437425"/>
            <a:ext cx="7478100" cy="2955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Titillium Web"/>
                <a:ea typeface="Titillium Web"/>
                <a:cs typeface="Titillium Web"/>
                <a:sym typeface="Titillium Web"/>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cxnSp>
        <p:nvCxnSpPr>
          <p:cNvPr id="515" name="Google Shape;515;p23"/>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516" name="Google Shape;516;p23"/>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grpSp>
        <p:nvGrpSpPr>
          <p:cNvPr id="517" name="Google Shape;517;p23"/>
          <p:cNvGrpSpPr/>
          <p:nvPr/>
        </p:nvGrpSpPr>
        <p:grpSpPr>
          <a:xfrm rot="5400000">
            <a:off x="1496602" y="396291"/>
            <a:ext cx="658619" cy="576292"/>
            <a:chOff x="0" y="0"/>
            <a:chExt cx="812800" cy="711200"/>
          </a:xfrm>
        </p:grpSpPr>
        <p:sp>
          <p:nvSpPr>
            <p:cNvPr id="518" name="Google Shape;518;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19" name="Google Shape;519;p2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23"/>
          <p:cNvGrpSpPr/>
          <p:nvPr/>
        </p:nvGrpSpPr>
        <p:grpSpPr>
          <a:xfrm rot="-5400000">
            <a:off x="6638601" y="9402903"/>
            <a:ext cx="658619" cy="576292"/>
            <a:chOff x="0" y="0"/>
            <a:chExt cx="812800" cy="711200"/>
          </a:xfrm>
        </p:grpSpPr>
        <p:sp>
          <p:nvSpPr>
            <p:cNvPr id="521" name="Google Shape;521;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522" name="Google Shape;522;p2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23"/>
          <p:cNvGrpSpPr/>
          <p:nvPr/>
        </p:nvGrpSpPr>
        <p:grpSpPr>
          <a:xfrm>
            <a:off x="422304" y="7298197"/>
            <a:ext cx="658619" cy="576292"/>
            <a:chOff x="0" y="0"/>
            <a:chExt cx="812800" cy="711200"/>
          </a:xfrm>
        </p:grpSpPr>
        <p:sp>
          <p:nvSpPr>
            <p:cNvPr id="524" name="Google Shape;524;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25" name="Google Shape;525;p2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23"/>
          <p:cNvGrpSpPr/>
          <p:nvPr/>
        </p:nvGrpSpPr>
        <p:grpSpPr>
          <a:xfrm rot="10800000">
            <a:off x="17072197" y="4855354"/>
            <a:ext cx="658619" cy="576292"/>
            <a:chOff x="0" y="0"/>
            <a:chExt cx="812800" cy="711200"/>
          </a:xfrm>
        </p:grpSpPr>
        <p:sp>
          <p:nvSpPr>
            <p:cNvPr id="527" name="Google Shape;527;p2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528" name="Google Shape;528;p2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29" name="Google Shape;529;p23"/>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cxnSp>
        <p:nvCxnSpPr>
          <p:cNvPr id="530" name="Google Shape;530;p23"/>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534" name="Shape 534"/>
        <p:cNvGrpSpPr/>
        <p:nvPr/>
      </p:nvGrpSpPr>
      <p:grpSpPr>
        <a:xfrm>
          <a:off x="0" y="0"/>
          <a:ext cx="0" cy="0"/>
          <a:chOff x="0" y="0"/>
          <a:chExt cx="0" cy="0"/>
        </a:xfrm>
      </p:grpSpPr>
      <p:sp>
        <p:nvSpPr>
          <p:cNvPr id="535" name="Google Shape;535;p24"/>
          <p:cNvSpPr txBox="1"/>
          <p:nvPr/>
        </p:nvSpPr>
        <p:spPr>
          <a:xfrm>
            <a:off x="1028700" y="1019175"/>
            <a:ext cx="16230600"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Add a Timeline Page</a:t>
            </a:r>
            <a:endParaRPr/>
          </a:p>
        </p:txBody>
      </p:sp>
      <p:sp>
        <p:nvSpPr>
          <p:cNvPr id="536" name="Google Shape;536;p24"/>
          <p:cNvSpPr txBox="1"/>
          <p:nvPr/>
        </p:nvSpPr>
        <p:spPr>
          <a:xfrm>
            <a:off x="1062850" y="6971271"/>
            <a:ext cx="3364925"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299" u="none" cap="none" strike="noStrike">
                <a:solidFill>
                  <a:srgbClr val="405D30"/>
                </a:solidFill>
                <a:latin typeface="Play"/>
                <a:ea typeface="Play"/>
                <a:cs typeface="Play"/>
                <a:sym typeface="Play"/>
              </a:rPr>
              <a:t>Add a main point</a:t>
            </a:r>
            <a:endParaRPr/>
          </a:p>
        </p:txBody>
      </p:sp>
      <p:sp>
        <p:nvSpPr>
          <p:cNvPr id="537" name="Google Shape;537;p24"/>
          <p:cNvSpPr txBox="1"/>
          <p:nvPr/>
        </p:nvSpPr>
        <p:spPr>
          <a:xfrm>
            <a:off x="1226519" y="7764899"/>
            <a:ext cx="3037587"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538" name="Google Shape;538;p24"/>
          <p:cNvSpPr txBox="1"/>
          <p:nvPr/>
        </p:nvSpPr>
        <p:spPr>
          <a:xfrm>
            <a:off x="5306682" y="6971271"/>
            <a:ext cx="3364925"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299" u="none" cap="none" strike="noStrike">
                <a:solidFill>
                  <a:srgbClr val="405D30"/>
                </a:solidFill>
                <a:latin typeface="Play"/>
                <a:ea typeface="Play"/>
                <a:cs typeface="Play"/>
                <a:sym typeface="Play"/>
              </a:rPr>
              <a:t>Add a main point</a:t>
            </a:r>
            <a:endParaRPr/>
          </a:p>
        </p:txBody>
      </p:sp>
      <p:sp>
        <p:nvSpPr>
          <p:cNvPr id="539" name="Google Shape;539;p24"/>
          <p:cNvSpPr txBox="1"/>
          <p:nvPr/>
        </p:nvSpPr>
        <p:spPr>
          <a:xfrm>
            <a:off x="5470351" y="7764899"/>
            <a:ext cx="3037587"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540" name="Google Shape;540;p24"/>
          <p:cNvSpPr txBox="1"/>
          <p:nvPr/>
        </p:nvSpPr>
        <p:spPr>
          <a:xfrm>
            <a:off x="13708443" y="6971271"/>
            <a:ext cx="3364925"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299" u="none" cap="none" strike="noStrike">
                <a:solidFill>
                  <a:srgbClr val="405D30"/>
                </a:solidFill>
                <a:latin typeface="Play"/>
                <a:ea typeface="Play"/>
                <a:cs typeface="Play"/>
                <a:sym typeface="Play"/>
              </a:rPr>
              <a:t>Add a main point</a:t>
            </a:r>
            <a:endParaRPr/>
          </a:p>
        </p:txBody>
      </p:sp>
      <p:sp>
        <p:nvSpPr>
          <p:cNvPr id="541" name="Google Shape;541;p24"/>
          <p:cNvSpPr txBox="1"/>
          <p:nvPr/>
        </p:nvSpPr>
        <p:spPr>
          <a:xfrm>
            <a:off x="13872112" y="7764899"/>
            <a:ext cx="3037587"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542" name="Google Shape;542;p24"/>
          <p:cNvSpPr txBox="1"/>
          <p:nvPr/>
        </p:nvSpPr>
        <p:spPr>
          <a:xfrm>
            <a:off x="9493245" y="6971271"/>
            <a:ext cx="3364925" cy="5048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299" u="none" cap="none" strike="noStrike">
                <a:solidFill>
                  <a:srgbClr val="405D30"/>
                </a:solidFill>
                <a:latin typeface="Play"/>
                <a:ea typeface="Play"/>
                <a:cs typeface="Play"/>
                <a:sym typeface="Play"/>
              </a:rPr>
              <a:t>Add a main point</a:t>
            </a:r>
            <a:endParaRPr/>
          </a:p>
        </p:txBody>
      </p:sp>
      <p:sp>
        <p:nvSpPr>
          <p:cNvPr id="543" name="Google Shape;543;p24"/>
          <p:cNvSpPr txBox="1"/>
          <p:nvPr/>
        </p:nvSpPr>
        <p:spPr>
          <a:xfrm>
            <a:off x="9656914" y="7753904"/>
            <a:ext cx="3037587"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Titillium Web"/>
                <a:ea typeface="Titillium Web"/>
                <a:cs typeface="Titillium Web"/>
                <a:sym typeface="Titillium Web"/>
              </a:rPr>
              <a:t>Elaborate on what you want to discuss. </a:t>
            </a:r>
            <a:endParaRPr/>
          </a:p>
        </p:txBody>
      </p:sp>
      <p:cxnSp>
        <p:nvCxnSpPr>
          <p:cNvPr id="544" name="Google Shape;544;p24"/>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545" name="Google Shape;545;p24"/>
          <p:cNvCxnSpPr/>
          <p:nvPr/>
        </p:nvCxnSpPr>
        <p:spPr>
          <a:xfrm flipH="1" rot="10800000">
            <a:off x="-472469" y="6042008"/>
            <a:ext cx="7256646" cy="6797"/>
          </a:xfrm>
          <a:prstGeom prst="straightConnector1">
            <a:avLst/>
          </a:prstGeom>
          <a:noFill/>
          <a:ln cap="flat" cmpd="sng" w="19050">
            <a:solidFill>
              <a:srgbClr val="6C8F59"/>
            </a:solidFill>
            <a:prstDash val="solid"/>
            <a:round/>
            <a:headEnd len="sm" w="sm" type="none"/>
            <a:tailEnd len="sm" w="sm" type="none"/>
          </a:ln>
        </p:spPr>
      </p:cxnSp>
      <p:cxnSp>
        <p:nvCxnSpPr>
          <p:cNvPr id="546" name="Google Shape;546;p24"/>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547" name="Google Shape;547;p24"/>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548" name="Google Shape;548;p24"/>
          <p:cNvCxnSpPr/>
          <p:nvPr/>
        </p:nvCxnSpPr>
        <p:spPr>
          <a:xfrm>
            <a:off x="13522510" y="6041843"/>
            <a:ext cx="5442346" cy="0"/>
          </a:xfrm>
          <a:prstGeom prst="straightConnector1">
            <a:avLst/>
          </a:prstGeom>
          <a:noFill/>
          <a:ln cap="flat" cmpd="sng" w="19050">
            <a:solidFill>
              <a:srgbClr val="6C8F59"/>
            </a:solidFill>
            <a:prstDash val="solid"/>
            <a:round/>
            <a:headEnd len="sm" w="sm" type="none"/>
            <a:tailEnd len="sm" w="sm" type="none"/>
          </a:ln>
        </p:spPr>
      </p:cxnSp>
      <p:cxnSp>
        <p:nvCxnSpPr>
          <p:cNvPr id="549" name="Google Shape;549;p24"/>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sp>
        <p:nvSpPr>
          <p:cNvPr id="550" name="Google Shape;550;p24"/>
          <p:cNvSpPr/>
          <p:nvPr/>
        </p:nvSpPr>
        <p:spPr>
          <a:xfrm>
            <a:off x="2589516" y="589001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05D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4"/>
          <p:cNvSpPr/>
          <p:nvPr/>
        </p:nvSpPr>
        <p:spPr>
          <a:xfrm>
            <a:off x="6784177" y="586503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05D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4"/>
          <p:cNvSpPr/>
          <p:nvPr/>
        </p:nvSpPr>
        <p:spPr>
          <a:xfrm>
            <a:off x="10863168" y="589001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05D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3" name="Google Shape;553;p24"/>
          <p:cNvCxnSpPr/>
          <p:nvPr/>
        </p:nvCxnSpPr>
        <p:spPr>
          <a:xfrm>
            <a:off x="7137790" y="6042925"/>
            <a:ext cx="3725382" cy="22811"/>
          </a:xfrm>
          <a:prstGeom prst="straightConnector1">
            <a:avLst/>
          </a:prstGeom>
          <a:noFill/>
          <a:ln cap="flat" cmpd="sng" w="19050">
            <a:solidFill>
              <a:srgbClr val="6C8F59"/>
            </a:solidFill>
            <a:prstDash val="solid"/>
            <a:round/>
            <a:headEnd len="sm" w="sm" type="none"/>
            <a:tailEnd len="sm" w="sm" type="none"/>
          </a:ln>
        </p:spPr>
      </p:cxnSp>
      <p:sp>
        <p:nvSpPr>
          <p:cNvPr id="554" name="Google Shape;554;p24"/>
          <p:cNvSpPr/>
          <p:nvPr/>
        </p:nvSpPr>
        <p:spPr>
          <a:xfrm>
            <a:off x="15270422" y="586503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05D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5" name="Google Shape;555;p24"/>
          <p:cNvCxnSpPr/>
          <p:nvPr/>
        </p:nvCxnSpPr>
        <p:spPr>
          <a:xfrm flipH="1" rot="10800000">
            <a:off x="11216777" y="6042161"/>
            <a:ext cx="2677599" cy="23131"/>
          </a:xfrm>
          <a:prstGeom prst="straightConnector1">
            <a:avLst/>
          </a:prstGeom>
          <a:noFill/>
          <a:ln cap="flat" cmpd="sng" w="19050">
            <a:solidFill>
              <a:srgbClr val="6C8F59"/>
            </a:solidFill>
            <a:prstDash val="solid"/>
            <a:round/>
            <a:headEnd len="sm" w="sm" type="none"/>
            <a:tailEnd len="sm" w="sm" type="none"/>
          </a:ln>
        </p:spPr>
      </p:cxnSp>
      <p:grpSp>
        <p:nvGrpSpPr>
          <p:cNvPr id="556" name="Google Shape;556;p24"/>
          <p:cNvGrpSpPr/>
          <p:nvPr/>
        </p:nvGrpSpPr>
        <p:grpSpPr>
          <a:xfrm>
            <a:off x="1681648" y="4489824"/>
            <a:ext cx="2127328" cy="2108503"/>
            <a:chOff x="0" y="-38100"/>
            <a:chExt cx="712929" cy="706620"/>
          </a:xfrm>
        </p:grpSpPr>
        <p:sp>
          <p:nvSpPr>
            <p:cNvPr id="557" name="Google Shape;557;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405D30"/>
            </a:solidFill>
            <a:ln>
              <a:noFill/>
            </a:ln>
          </p:spPr>
        </p:sp>
        <p:sp>
          <p:nvSpPr>
            <p:cNvPr id="558" name="Google Shape;558;p24"/>
            <p:cNvSpPr txBox="1"/>
            <p:nvPr/>
          </p:nvSpPr>
          <p:spPr>
            <a:xfrm>
              <a:off x="0" y="-38100"/>
              <a:ext cx="712929" cy="7066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24"/>
          <p:cNvGrpSpPr/>
          <p:nvPr/>
        </p:nvGrpSpPr>
        <p:grpSpPr>
          <a:xfrm>
            <a:off x="5925480" y="4489824"/>
            <a:ext cx="2127328" cy="2108503"/>
            <a:chOff x="0" y="-38100"/>
            <a:chExt cx="712929" cy="706620"/>
          </a:xfrm>
        </p:grpSpPr>
        <p:sp>
          <p:nvSpPr>
            <p:cNvPr id="560" name="Google Shape;560;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405D30"/>
            </a:solidFill>
            <a:ln>
              <a:noFill/>
            </a:ln>
          </p:spPr>
        </p:sp>
        <p:sp>
          <p:nvSpPr>
            <p:cNvPr id="561" name="Google Shape;561;p24"/>
            <p:cNvSpPr txBox="1"/>
            <p:nvPr/>
          </p:nvSpPr>
          <p:spPr>
            <a:xfrm>
              <a:off x="0" y="-38100"/>
              <a:ext cx="712929" cy="7066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24"/>
          <p:cNvGrpSpPr/>
          <p:nvPr/>
        </p:nvGrpSpPr>
        <p:grpSpPr>
          <a:xfrm>
            <a:off x="10112043" y="4489824"/>
            <a:ext cx="2127328" cy="2108503"/>
            <a:chOff x="0" y="-38100"/>
            <a:chExt cx="712929" cy="706620"/>
          </a:xfrm>
        </p:grpSpPr>
        <p:sp>
          <p:nvSpPr>
            <p:cNvPr id="563" name="Google Shape;563;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405D30"/>
            </a:solidFill>
            <a:ln>
              <a:noFill/>
            </a:ln>
          </p:spPr>
        </p:sp>
        <p:sp>
          <p:nvSpPr>
            <p:cNvPr id="564" name="Google Shape;564;p24"/>
            <p:cNvSpPr txBox="1"/>
            <p:nvPr/>
          </p:nvSpPr>
          <p:spPr>
            <a:xfrm>
              <a:off x="0" y="-38100"/>
              <a:ext cx="712929" cy="7066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 name="Google Shape;565;p24"/>
          <p:cNvGrpSpPr/>
          <p:nvPr/>
        </p:nvGrpSpPr>
        <p:grpSpPr>
          <a:xfrm>
            <a:off x="14327241" y="4489824"/>
            <a:ext cx="2127328" cy="2108503"/>
            <a:chOff x="0" y="-38100"/>
            <a:chExt cx="712929" cy="706620"/>
          </a:xfrm>
        </p:grpSpPr>
        <p:sp>
          <p:nvSpPr>
            <p:cNvPr id="566" name="Google Shape;566;p24"/>
            <p:cNvSpPr/>
            <p:nvPr/>
          </p:nvSpPr>
          <p:spPr>
            <a:xfrm>
              <a:off x="0" y="0"/>
              <a:ext cx="712929" cy="668520"/>
            </a:xfrm>
            <a:custGeom>
              <a:rect b="b" l="l" r="r" t="t"/>
              <a:pathLst>
                <a:path extrusionOk="0" h="668520" w="712929">
                  <a:moveTo>
                    <a:pt x="0" y="0"/>
                  </a:moveTo>
                  <a:lnTo>
                    <a:pt x="712929" y="0"/>
                  </a:lnTo>
                  <a:lnTo>
                    <a:pt x="712929" y="668520"/>
                  </a:lnTo>
                  <a:lnTo>
                    <a:pt x="0" y="668520"/>
                  </a:lnTo>
                  <a:close/>
                </a:path>
              </a:pathLst>
            </a:custGeom>
            <a:solidFill>
              <a:srgbClr val="405D30"/>
            </a:solidFill>
            <a:ln>
              <a:noFill/>
            </a:ln>
          </p:spPr>
        </p:sp>
        <p:sp>
          <p:nvSpPr>
            <p:cNvPr id="567" name="Google Shape;567;p24"/>
            <p:cNvSpPr txBox="1"/>
            <p:nvPr/>
          </p:nvSpPr>
          <p:spPr>
            <a:xfrm>
              <a:off x="0" y="-38100"/>
              <a:ext cx="712929" cy="7066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8" name="Google Shape;568;p24"/>
          <p:cNvGrpSpPr/>
          <p:nvPr/>
        </p:nvGrpSpPr>
        <p:grpSpPr>
          <a:xfrm rot="10800000">
            <a:off x="17075712" y="4526044"/>
            <a:ext cx="658619" cy="576292"/>
            <a:chOff x="0" y="0"/>
            <a:chExt cx="812800" cy="711200"/>
          </a:xfrm>
        </p:grpSpPr>
        <p:sp>
          <p:nvSpPr>
            <p:cNvPr id="569" name="Google Shape;569;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70" name="Google Shape;570;p2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24"/>
          <p:cNvGrpSpPr/>
          <p:nvPr/>
        </p:nvGrpSpPr>
        <p:grpSpPr>
          <a:xfrm rot="-5400000">
            <a:off x="9039458" y="9402903"/>
            <a:ext cx="658619" cy="576292"/>
            <a:chOff x="0" y="0"/>
            <a:chExt cx="812800" cy="711200"/>
          </a:xfrm>
        </p:grpSpPr>
        <p:sp>
          <p:nvSpPr>
            <p:cNvPr id="572" name="Google Shape;572;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73" name="Google Shape;573;p2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4" name="Google Shape;574;p24"/>
          <p:cNvGrpSpPr/>
          <p:nvPr/>
        </p:nvGrpSpPr>
        <p:grpSpPr>
          <a:xfrm>
            <a:off x="422304" y="2172580"/>
            <a:ext cx="658619" cy="576292"/>
            <a:chOff x="0" y="0"/>
            <a:chExt cx="812800" cy="711200"/>
          </a:xfrm>
        </p:grpSpPr>
        <p:sp>
          <p:nvSpPr>
            <p:cNvPr id="575" name="Google Shape;575;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76" name="Google Shape;576;p2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7" name="Google Shape;577;p24"/>
          <p:cNvGrpSpPr/>
          <p:nvPr/>
        </p:nvGrpSpPr>
        <p:grpSpPr>
          <a:xfrm rot="5400000">
            <a:off x="14422326" y="396291"/>
            <a:ext cx="658619" cy="576292"/>
            <a:chOff x="0" y="0"/>
            <a:chExt cx="812800" cy="711200"/>
          </a:xfrm>
        </p:grpSpPr>
        <p:sp>
          <p:nvSpPr>
            <p:cNvPr id="578" name="Google Shape;578;p2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79" name="Google Shape;579;p2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0" name="Google Shape;580;p24"/>
          <p:cNvPicPr preferRelativeResize="0"/>
          <p:nvPr/>
        </p:nvPicPr>
        <p:blipFill>
          <a:blip r:embed="rId3">
            <a:alphaModFix/>
          </a:blip>
          <a:stretch>
            <a:fillRect/>
          </a:stretch>
        </p:blipFill>
        <p:spPr>
          <a:xfrm>
            <a:off x="2109125" y="4963788"/>
            <a:ext cx="1274275" cy="1274275"/>
          </a:xfrm>
          <a:prstGeom prst="rect">
            <a:avLst/>
          </a:prstGeom>
          <a:noFill/>
          <a:ln>
            <a:noFill/>
          </a:ln>
        </p:spPr>
      </p:pic>
      <p:pic>
        <p:nvPicPr>
          <p:cNvPr id="581" name="Google Shape;581;p24"/>
          <p:cNvPicPr preferRelativeResize="0"/>
          <p:nvPr/>
        </p:nvPicPr>
        <p:blipFill>
          <a:blip r:embed="rId4">
            <a:alphaModFix/>
          </a:blip>
          <a:stretch>
            <a:fillRect/>
          </a:stretch>
        </p:blipFill>
        <p:spPr>
          <a:xfrm>
            <a:off x="6323357" y="4966489"/>
            <a:ext cx="1274275" cy="1268898"/>
          </a:xfrm>
          <a:prstGeom prst="rect">
            <a:avLst/>
          </a:prstGeom>
          <a:noFill/>
          <a:ln>
            <a:noFill/>
          </a:ln>
        </p:spPr>
      </p:pic>
      <p:pic>
        <p:nvPicPr>
          <p:cNvPr id="582" name="Google Shape;582;p24"/>
          <p:cNvPicPr preferRelativeResize="0"/>
          <p:nvPr/>
        </p:nvPicPr>
        <p:blipFill>
          <a:blip r:embed="rId5">
            <a:alphaModFix/>
          </a:blip>
          <a:stretch>
            <a:fillRect/>
          </a:stretch>
        </p:blipFill>
        <p:spPr>
          <a:xfrm>
            <a:off x="10550751" y="4961662"/>
            <a:ext cx="1278550" cy="1278550"/>
          </a:xfrm>
          <a:prstGeom prst="rect">
            <a:avLst/>
          </a:prstGeom>
          <a:noFill/>
          <a:ln>
            <a:noFill/>
          </a:ln>
        </p:spPr>
      </p:pic>
      <p:pic>
        <p:nvPicPr>
          <p:cNvPr id="583" name="Google Shape;583;p24"/>
          <p:cNvPicPr preferRelativeResize="0"/>
          <p:nvPr/>
        </p:nvPicPr>
        <p:blipFill>
          <a:blip r:embed="rId6">
            <a:alphaModFix/>
          </a:blip>
          <a:stretch>
            <a:fillRect/>
          </a:stretch>
        </p:blipFill>
        <p:spPr>
          <a:xfrm>
            <a:off x="14845775" y="4961660"/>
            <a:ext cx="1278550" cy="1278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587" name="Shape 587"/>
        <p:cNvGrpSpPr/>
        <p:nvPr/>
      </p:nvGrpSpPr>
      <p:grpSpPr>
        <a:xfrm>
          <a:off x="0" y="0"/>
          <a:ext cx="0" cy="0"/>
          <a:chOff x="0" y="0"/>
          <a:chExt cx="0" cy="0"/>
        </a:xfrm>
      </p:grpSpPr>
      <p:pic>
        <p:nvPicPr>
          <p:cNvPr id="588" name="Google Shape;588;p25"/>
          <p:cNvPicPr preferRelativeResize="0"/>
          <p:nvPr/>
        </p:nvPicPr>
        <p:blipFill>
          <a:blip r:embed="rId3">
            <a:alphaModFix/>
          </a:blip>
          <a:stretch>
            <a:fillRect/>
          </a:stretch>
        </p:blipFill>
        <p:spPr>
          <a:xfrm>
            <a:off x="-4351" y="-1284325"/>
            <a:ext cx="18292424" cy="12191999"/>
          </a:xfrm>
          <a:prstGeom prst="rect">
            <a:avLst/>
          </a:prstGeom>
          <a:noFill/>
          <a:ln>
            <a:noFill/>
          </a:ln>
        </p:spPr>
      </p:pic>
      <p:grpSp>
        <p:nvGrpSpPr>
          <p:cNvPr id="589" name="Google Shape;589;p25"/>
          <p:cNvGrpSpPr/>
          <p:nvPr/>
        </p:nvGrpSpPr>
        <p:grpSpPr>
          <a:xfrm>
            <a:off x="0" y="8498274"/>
            <a:ext cx="18288000" cy="1798793"/>
            <a:chOff x="0" y="-38100"/>
            <a:chExt cx="3268878" cy="321524"/>
          </a:xfrm>
        </p:grpSpPr>
        <p:sp>
          <p:nvSpPr>
            <p:cNvPr id="590" name="Google Shape;590;p25"/>
            <p:cNvSpPr/>
            <p:nvPr/>
          </p:nvSpPr>
          <p:spPr>
            <a:xfrm>
              <a:off x="0" y="0"/>
              <a:ext cx="3268878" cy="283424"/>
            </a:xfrm>
            <a:custGeom>
              <a:rect b="b" l="l" r="r" t="t"/>
              <a:pathLst>
                <a:path extrusionOk="0" h="283424" w="3268878">
                  <a:moveTo>
                    <a:pt x="0" y="0"/>
                  </a:moveTo>
                  <a:lnTo>
                    <a:pt x="3268878" y="0"/>
                  </a:lnTo>
                  <a:lnTo>
                    <a:pt x="3268878" y="283424"/>
                  </a:lnTo>
                  <a:lnTo>
                    <a:pt x="0" y="283424"/>
                  </a:lnTo>
                  <a:close/>
                </a:path>
              </a:pathLst>
            </a:custGeom>
            <a:solidFill>
              <a:srgbClr val="6C8F59"/>
            </a:solidFill>
            <a:ln>
              <a:noFill/>
            </a:ln>
          </p:spPr>
        </p:sp>
        <p:sp>
          <p:nvSpPr>
            <p:cNvPr id="591" name="Google Shape;591;p25"/>
            <p:cNvSpPr txBox="1"/>
            <p:nvPr/>
          </p:nvSpPr>
          <p:spPr>
            <a:xfrm>
              <a:off x="0" y="-38100"/>
              <a:ext cx="3268878" cy="3215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92" name="Google Shape;592;p25"/>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593" name="Google Shape;593;p25"/>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594" name="Google Shape;594;p25"/>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595" name="Google Shape;595;p25"/>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sp>
        <p:nvSpPr>
          <p:cNvPr id="596" name="Google Shape;596;p25"/>
          <p:cNvSpPr txBox="1"/>
          <p:nvPr/>
        </p:nvSpPr>
        <p:spPr>
          <a:xfrm>
            <a:off x="790574" y="8826367"/>
            <a:ext cx="16571972"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6799" u="none" cap="none" strike="noStrike">
                <a:solidFill>
                  <a:srgbClr val="FFFFFF"/>
                </a:solidFill>
                <a:latin typeface="Play"/>
                <a:ea typeface="Play"/>
                <a:cs typeface="Play"/>
                <a:sym typeface="Play"/>
              </a:rPr>
              <a:t>A picture is worth a thousand words</a:t>
            </a:r>
            <a:endParaRPr/>
          </a:p>
        </p:txBody>
      </p:sp>
      <p:grpSp>
        <p:nvGrpSpPr>
          <p:cNvPr id="597" name="Google Shape;597;p25"/>
          <p:cNvGrpSpPr/>
          <p:nvPr/>
        </p:nvGrpSpPr>
        <p:grpSpPr>
          <a:xfrm rot="10800000">
            <a:off x="17072197" y="6265131"/>
            <a:ext cx="658619" cy="576292"/>
            <a:chOff x="0" y="0"/>
            <a:chExt cx="812800" cy="711200"/>
          </a:xfrm>
        </p:grpSpPr>
        <p:sp>
          <p:nvSpPr>
            <p:cNvPr id="598" name="Google Shape;598;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599" name="Google Shape;599;p2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0" name="Google Shape;600;p25"/>
          <p:cNvGrpSpPr/>
          <p:nvPr/>
        </p:nvGrpSpPr>
        <p:grpSpPr>
          <a:xfrm>
            <a:off x="422304" y="7423284"/>
            <a:ext cx="658619" cy="576292"/>
            <a:chOff x="0" y="0"/>
            <a:chExt cx="812800" cy="711200"/>
          </a:xfrm>
        </p:grpSpPr>
        <p:sp>
          <p:nvSpPr>
            <p:cNvPr id="601" name="Google Shape;601;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02" name="Google Shape;602;p2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25"/>
          <p:cNvGrpSpPr/>
          <p:nvPr/>
        </p:nvGrpSpPr>
        <p:grpSpPr>
          <a:xfrm rot="5400000">
            <a:off x="2248720" y="396291"/>
            <a:ext cx="658619" cy="576292"/>
            <a:chOff x="0" y="0"/>
            <a:chExt cx="812800" cy="711200"/>
          </a:xfrm>
        </p:grpSpPr>
        <p:sp>
          <p:nvSpPr>
            <p:cNvPr id="604" name="Google Shape;604;p2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05" name="Google Shape;605;p2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609" name="Shape 609"/>
        <p:cNvGrpSpPr/>
        <p:nvPr/>
      </p:nvGrpSpPr>
      <p:grpSpPr>
        <a:xfrm>
          <a:off x="0" y="0"/>
          <a:ext cx="0" cy="0"/>
          <a:chOff x="0" y="0"/>
          <a:chExt cx="0" cy="0"/>
        </a:xfrm>
      </p:grpSpPr>
      <p:grpSp>
        <p:nvGrpSpPr>
          <p:cNvPr id="610" name="Google Shape;610;p26"/>
          <p:cNvGrpSpPr/>
          <p:nvPr/>
        </p:nvGrpSpPr>
        <p:grpSpPr>
          <a:xfrm>
            <a:off x="0" y="1590679"/>
            <a:ext cx="18288000" cy="5169291"/>
            <a:chOff x="0" y="-38100"/>
            <a:chExt cx="4816593" cy="1361459"/>
          </a:xfrm>
        </p:grpSpPr>
        <p:sp>
          <p:nvSpPr>
            <p:cNvPr id="611" name="Google Shape;611;p26"/>
            <p:cNvSpPr/>
            <p:nvPr/>
          </p:nvSpPr>
          <p:spPr>
            <a:xfrm>
              <a:off x="0" y="0"/>
              <a:ext cx="4816592" cy="1323359"/>
            </a:xfrm>
            <a:custGeom>
              <a:rect b="b" l="l" r="r" t="t"/>
              <a:pathLst>
                <a:path extrusionOk="0" h="1323359" w="4816592">
                  <a:moveTo>
                    <a:pt x="0" y="0"/>
                  </a:moveTo>
                  <a:lnTo>
                    <a:pt x="4816592" y="0"/>
                  </a:lnTo>
                  <a:lnTo>
                    <a:pt x="4816592" y="1323359"/>
                  </a:lnTo>
                  <a:lnTo>
                    <a:pt x="0" y="1323359"/>
                  </a:lnTo>
                  <a:close/>
                </a:path>
              </a:pathLst>
            </a:custGeom>
            <a:solidFill>
              <a:srgbClr val="405D30"/>
            </a:solidFill>
            <a:ln>
              <a:noFill/>
            </a:ln>
          </p:spPr>
        </p:sp>
        <p:sp>
          <p:nvSpPr>
            <p:cNvPr id="612" name="Google Shape;612;p26"/>
            <p:cNvSpPr txBox="1"/>
            <p:nvPr/>
          </p:nvSpPr>
          <p:spPr>
            <a:xfrm>
              <a:off x="0" y="-38100"/>
              <a:ext cx="4816593" cy="13614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3" name="Google Shape;613;p26"/>
          <p:cNvSpPr txBox="1"/>
          <p:nvPr/>
        </p:nvSpPr>
        <p:spPr>
          <a:xfrm>
            <a:off x="3871733" y="1966417"/>
            <a:ext cx="10409700" cy="461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999" u="none" cap="none" strike="noStrike">
                <a:solidFill>
                  <a:srgbClr val="FFFFFF"/>
                </a:solidFill>
                <a:latin typeface="Play"/>
                <a:ea typeface="Play"/>
                <a:cs typeface="Play"/>
                <a:sym typeface="Play"/>
              </a:rPr>
              <a:t>Write an original statement or inspiring quote</a:t>
            </a:r>
            <a:endParaRPr/>
          </a:p>
        </p:txBody>
      </p:sp>
      <p:sp>
        <p:nvSpPr>
          <p:cNvPr id="614" name="Google Shape;614;p26"/>
          <p:cNvSpPr txBox="1"/>
          <p:nvPr/>
        </p:nvSpPr>
        <p:spPr>
          <a:xfrm>
            <a:off x="5008531" y="7862709"/>
            <a:ext cx="8136057"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 Include a credit, citation, or supporting message</a:t>
            </a:r>
            <a:endParaRPr/>
          </a:p>
        </p:txBody>
      </p:sp>
      <p:cxnSp>
        <p:nvCxnSpPr>
          <p:cNvPr id="615" name="Google Shape;615;p26"/>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616" name="Google Shape;616;p26"/>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grpSp>
        <p:nvGrpSpPr>
          <p:cNvPr id="617" name="Google Shape;617;p26"/>
          <p:cNvGrpSpPr/>
          <p:nvPr/>
        </p:nvGrpSpPr>
        <p:grpSpPr>
          <a:xfrm>
            <a:off x="338673" y="7750570"/>
            <a:ext cx="2680324" cy="658619"/>
            <a:chOff x="0" y="0"/>
            <a:chExt cx="3573765" cy="878159"/>
          </a:xfrm>
        </p:grpSpPr>
        <p:grpSp>
          <p:nvGrpSpPr>
            <p:cNvPr id="618" name="Google Shape;618;p26"/>
            <p:cNvGrpSpPr/>
            <p:nvPr/>
          </p:nvGrpSpPr>
          <p:grpSpPr>
            <a:xfrm rot="5400000">
              <a:off x="2750491" y="54885"/>
              <a:ext cx="878159" cy="768389"/>
              <a:chOff x="0" y="0"/>
              <a:chExt cx="812800" cy="711200"/>
            </a:xfrm>
          </p:grpSpPr>
          <p:sp>
            <p:nvSpPr>
              <p:cNvPr id="619" name="Google Shape;619;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20" name="Google Shape;620;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21" name="Google Shape;621;p26"/>
            <p:cNvCxnSpPr/>
            <p:nvPr/>
          </p:nvCxnSpPr>
          <p:spPr>
            <a:xfrm>
              <a:off x="0" y="439080"/>
              <a:ext cx="3573765" cy="0"/>
            </a:xfrm>
            <a:prstGeom prst="straightConnector1">
              <a:avLst/>
            </a:prstGeom>
            <a:noFill/>
            <a:ln cap="flat" cmpd="sng" w="25400">
              <a:solidFill>
                <a:srgbClr val="6C8F59"/>
              </a:solidFill>
              <a:prstDash val="solid"/>
              <a:round/>
              <a:headEnd len="sm" w="sm" type="none"/>
              <a:tailEnd len="sm" w="sm" type="none"/>
            </a:ln>
          </p:spPr>
        </p:cxnSp>
      </p:grpSp>
      <p:grpSp>
        <p:nvGrpSpPr>
          <p:cNvPr id="622" name="Google Shape;622;p26"/>
          <p:cNvGrpSpPr/>
          <p:nvPr/>
        </p:nvGrpSpPr>
        <p:grpSpPr>
          <a:xfrm>
            <a:off x="15157649" y="7750570"/>
            <a:ext cx="2680324" cy="658619"/>
            <a:chOff x="0" y="0"/>
            <a:chExt cx="3573765" cy="878159"/>
          </a:xfrm>
        </p:grpSpPr>
        <p:cxnSp>
          <p:nvCxnSpPr>
            <p:cNvPr id="623" name="Google Shape;623;p26"/>
            <p:cNvCxnSpPr/>
            <p:nvPr/>
          </p:nvCxnSpPr>
          <p:spPr>
            <a:xfrm>
              <a:off x="0" y="451780"/>
              <a:ext cx="3573765" cy="0"/>
            </a:xfrm>
            <a:prstGeom prst="straightConnector1">
              <a:avLst/>
            </a:prstGeom>
            <a:noFill/>
            <a:ln cap="flat" cmpd="sng" w="25400">
              <a:solidFill>
                <a:srgbClr val="6C8F59"/>
              </a:solidFill>
              <a:prstDash val="solid"/>
              <a:round/>
              <a:headEnd len="sm" w="sm" type="none"/>
              <a:tailEnd len="sm" w="sm" type="none"/>
            </a:ln>
          </p:spPr>
        </p:cxnSp>
        <p:grpSp>
          <p:nvGrpSpPr>
            <p:cNvPr id="624" name="Google Shape;624;p26"/>
            <p:cNvGrpSpPr/>
            <p:nvPr/>
          </p:nvGrpSpPr>
          <p:grpSpPr>
            <a:xfrm rot="-5400000">
              <a:off x="-54885" y="54885"/>
              <a:ext cx="878159" cy="768389"/>
              <a:chOff x="0" y="0"/>
              <a:chExt cx="812800" cy="711200"/>
            </a:xfrm>
          </p:grpSpPr>
          <p:sp>
            <p:nvSpPr>
              <p:cNvPr id="625" name="Google Shape;625;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26" name="Google Shape;626;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7" name="Google Shape;627;p26"/>
          <p:cNvGrpSpPr/>
          <p:nvPr/>
        </p:nvGrpSpPr>
        <p:grpSpPr>
          <a:xfrm rot="10800000">
            <a:off x="17075712" y="1716290"/>
            <a:ext cx="658619" cy="576292"/>
            <a:chOff x="0" y="0"/>
            <a:chExt cx="812800" cy="711200"/>
          </a:xfrm>
        </p:grpSpPr>
        <p:sp>
          <p:nvSpPr>
            <p:cNvPr id="628" name="Google Shape;628;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629" name="Google Shape;629;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26"/>
          <p:cNvGrpSpPr/>
          <p:nvPr/>
        </p:nvGrpSpPr>
        <p:grpSpPr>
          <a:xfrm>
            <a:off x="422304" y="6193203"/>
            <a:ext cx="658619" cy="576292"/>
            <a:chOff x="0" y="0"/>
            <a:chExt cx="812800" cy="711200"/>
          </a:xfrm>
        </p:grpSpPr>
        <p:sp>
          <p:nvSpPr>
            <p:cNvPr id="631" name="Google Shape;631;p2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632" name="Google Shape;632;p2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33" name="Google Shape;633;p26"/>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634" name="Google Shape;634;p26"/>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638" name="Shape 638"/>
        <p:cNvGrpSpPr/>
        <p:nvPr/>
      </p:nvGrpSpPr>
      <p:grpSpPr>
        <a:xfrm>
          <a:off x="0" y="0"/>
          <a:ext cx="0" cy="0"/>
          <a:chOff x="0" y="0"/>
          <a:chExt cx="0" cy="0"/>
        </a:xfrm>
      </p:grpSpPr>
      <p:grpSp>
        <p:nvGrpSpPr>
          <p:cNvPr id="639" name="Google Shape;639;p27"/>
          <p:cNvGrpSpPr/>
          <p:nvPr/>
        </p:nvGrpSpPr>
        <p:grpSpPr>
          <a:xfrm>
            <a:off x="10144920" y="2656967"/>
            <a:ext cx="8164845" cy="5807478"/>
            <a:chOff x="0" y="-38100"/>
            <a:chExt cx="2150412" cy="1529542"/>
          </a:xfrm>
        </p:grpSpPr>
        <p:sp>
          <p:nvSpPr>
            <p:cNvPr id="640" name="Google Shape;640;p27"/>
            <p:cNvSpPr/>
            <p:nvPr/>
          </p:nvSpPr>
          <p:spPr>
            <a:xfrm>
              <a:off x="0" y="0"/>
              <a:ext cx="2150412" cy="1491442"/>
            </a:xfrm>
            <a:custGeom>
              <a:rect b="b" l="l" r="r" t="t"/>
              <a:pathLst>
                <a:path extrusionOk="0" h="1491442" w="2150412">
                  <a:moveTo>
                    <a:pt x="0" y="0"/>
                  </a:moveTo>
                  <a:lnTo>
                    <a:pt x="2150412" y="0"/>
                  </a:lnTo>
                  <a:lnTo>
                    <a:pt x="2150412" y="1491442"/>
                  </a:lnTo>
                  <a:lnTo>
                    <a:pt x="0" y="1491442"/>
                  </a:lnTo>
                  <a:close/>
                </a:path>
              </a:pathLst>
            </a:custGeom>
            <a:solidFill>
              <a:srgbClr val="405D30"/>
            </a:solidFill>
            <a:ln>
              <a:noFill/>
            </a:ln>
          </p:spPr>
        </p:sp>
        <p:sp>
          <p:nvSpPr>
            <p:cNvPr id="641" name="Google Shape;641;p27"/>
            <p:cNvSpPr txBox="1"/>
            <p:nvPr/>
          </p:nvSpPr>
          <p:spPr>
            <a:xfrm>
              <a:off x="0" y="-38100"/>
              <a:ext cx="2150412" cy="15295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2" name="Google Shape;642;p27"/>
          <p:cNvPicPr preferRelativeResize="0"/>
          <p:nvPr/>
        </p:nvPicPr>
        <p:blipFill>
          <a:blip r:embed="rId3">
            <a:alphaModFix/>
          </a:blip>
          <a:stretch>
            <a:fillRect/>
          </a:stretch>
        </p:blipFill>
        <p:spPr>
          <a:xfrm>
            <a:off x="11319181" y="1334875"/>
            <a:ext cx="5315575" cy="7973362"/>
          </a:xfrm>
          <a:prstGeom prst="rect">
            <a:avLst/>
          </a:prstGeom>
          <a:noFill/>
          <a:ln>
            <a:noFill/>
          </a:ln>
        </p:spPr>
      </p:pic>
      <p:cxnSp>
        <p:nvCxnSpPr>
          <p:cNvPr id="643" name="Google Shape;643;p27"/>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644" name="Google Shape;644;p27"/>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645" name="Google Shape;645;p27"/>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sp>
        <p:nvSpPr>
          <p:cNvPr id="646" name="Google Shape;646;p27"/>
          <p:cNvSpPr txBox="1"/>
          <p:nvPr/>
        </p:nvSpPr>
        <p:spPr>
          <a:xfrm>
            <a:off x="1680152" y="1019175"/>
            <a:ext cx="8464769"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Contact Us</a:t>
            </a:r>
            <a:endParaRPr/>
          </a:p>
        </p:txBody>
      </p:sp>
      <p:sp>
        <p:nvSpPr>
          <p:cNvPr id="647" name="Google Shape;647;p27"/>
          <p:cNvSpPr txBox="1"/>
          <p:nvPr/>
        </p:nvSpPr>
        <p:spPr>
          <a:xfrm>
            <a:off x="3342542" y="3621399"/>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123 Anywhere St., Any City,ST 12345</a:t>
            </a:r>
            <a:endParaRPr/>
          </a:p>
        </p:txBody>
      </p:sp>
      <p:sp>
        <p:nvSpPr>
          <p:cNvPr id="648" name="Google Shape;648;p27"/>
          <p:cNvSpPr txBox="1"/>
          <p:nvPr/>
        </p:nvSpPr>
        <p:spPr>
          <a:xfrm>
            <a:off x="3342542" y="454702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123-456-7890</a:t>
            </a:r>
            <a:endParaRPr/>
          </a:p>
        </p:txBody>
      </p:sp>
      <p:sp>
        <p:nvSpPr>
          <p:cNvPr id="649" name="Google Shape;649;p27"/>
          <p:cNvSpPr txBox="1"/>
          <p:nvPr/>
        </p:nvSpPr>
        <p:spPr>
          <a:xfrm>
            <a:off x="3342542" y="5435581"/>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hello@reallygreatsite.com</a:t>
            </a:r>
            <a:endParaRPr/>
          </a:p>
        </p:txBody>
      </p:sp>
      <p:sp>
        <p:nvSpPr>
          <p:cNvPr id="650" name="Google Shape;650;p27"/>
          <p:cNvSpPr txBox="1"/>
          <p:nvPr/>
        </p:nvSpPr>
        <p:spPr>
          <a:xfrm>
            <a:off x="3342542" y="721722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reallygreatsite.com</a:t>
            </a:r>
            <a:endParaRPr/>
          </a:p>
        </p:txBody>
      </p:sp>
      <p:sp>
        <p:nvSpPr>
          <p:cNvPr id="651" name="Google Shape;651;p27"/>
          <p:cNvSpPr txBox="1"/>
          <p:nvPr/>
        </p:nvSpPr>
        <p:spPr>
          <a:xfrm>
            <a:off x="3342542" y="631292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@reallygreatsite</a:t>
            </a:r>
            <a:endParaRPr/>
          </a:p>
        </p:txBody>
      </p:sp>
      <p:grpSp>
        <p:nvGrpSpPr>
          <p:cNvPr id="652" name="Google Shape;652;p27"/>
          <p:cNvGrpSpPr/>
          <p:nvPr/>
        </p:nvGrpSpPr>
        <p:grpSpPr>
          <a:xfrm rot="10800000">
            <a:off x="17075712" y="2782578"/>
            <a:ext cx="658619" cy="576292"/>
            <a:chOff x="0" y="0"/>
            <a:chExt cx="812800" cy="711200"/>
          </a:xfrm>
        </p:grpSpPr>
        <p:sp>
          <p:nvSpPr>
            <p:cNvPr id="653" name="Google Shape;653;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654" name="Google Shape;654;p27"/>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55" name="Google Shape;655;p27"/>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grpSp>
        <p:nvGrpSpPr>
          <p:cNvPr id="656" name="Google Shape;656;p27"/>
          <p:cNvGrpSpPr/>
          <p:nvPr/>
        </p:nvGrpSpPr>
        <p:grpSpPr>
          <a:xfrm rot="-5400000">
            <a:off x="6452148" y="9402903"/>
            <a:ext cx="658619" cy="576292"/>
            <a:chOff x="0" y="0"/>
            <a:chExt cx="812800" cy="711200"/>
          </a:xfrm>
        </p:grpSpPr>
        <p:sp>
          <p:nvSpPr>
            <p:cNvPr id="657" name="Google Shape;657;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58" name="Google Shape;658;p27"/>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27"/>
          <p:cNvGrpSpPr/>
          <p:nvPr/>
        </p:nvGrpSpPr>
        <p:grpSpPr>
          <a:xfrm>
            <a:off x="422304" y="5953770"/>
            <a:ext cx="658619" cy="576292"/>
            <a:chOff x="0" y="0"/>
            <a:chExt cx="812800" cy="711200"/>
          </a:xfrm>
        </p:grpSpPr>
        <p:sp>
          <p:nvSpPr>
            <p:cNvPr id="660" name="Google Shape;660;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61" name="Google Shape;661;p27"/>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27"/>
          <p:cNvGrpSpPr/>
          <p:nvPr/>
        </p:nvGrpSpPr>
        <p:grpSpPr>
          <a:xfrm rot="5400000">
            <a:off x="10103757" y="396291"/>
            <a:ext cx="658619" cy="576292"/>
            <a:chOff x="0" y="0"/>
            <a:chExt cx="812800" cy="711200"/>
          </a:xfrm>
        </p:grpSpPr>
        <p:sp>
          <p:nvSpPr>
            <p:cNvPr id="663" name="Google Shape;663;p2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64" name="Google Shape;664;p27"/>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5" name="Google Shape;665;p27"/>
          <p:cNvPicPr preferRelativeResize="0"/>
          <p:nvPr/>
        </p:nvPicPr>
        <p:blipFill>
          <a:blip r:embed="rId4">
            <a:alphaModFix/>
          </a:blip>
          <a:stretch>
            <a:fillRect/>
          </a:stretch>
        </p:blipFill>
        <p:spPr>
          <a:xfrm>
            <a:off x="2781449" y="3651475"/>
            <a:ext cx="308750" cy="39706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669" name="Shape 669"/>
        <p:cNvGrpSpPr/>
        <p:nvPr/>
      </p:nvGrpSpPr>
      <p:grpSpPr>
        <a:xfrm>
          <a:off x="0" y="0"/>
          <a:ext cx="0" cy="0"/>
          <a:chOff x="0" y="0"/>
          <a:chExt cx="0" cy="0"/>
        </a:xfrm>
      </p:grpSpPr>
      <p:pic>
        <p:nvPicPr>
          <p:cNvPr id="670" name="Google Shape;670;p28"/>
          <p:cNvPicPr preferRelativeResize="0"/>
          <p:nvPr/>
        </p:nvPicPr>
        <p:blipFill>
          <a:blip r:embed="rId3">
            <a:alphaModFix/>
          </a:blip>
          <a:stretch>
            <a:fillRect/>
          </a:stretch>
        </p:blipFill>
        <p:spPr>
          <a:xfrm>
            <a:off x="7721073" y="3078902"/>
            <a:ext cx="8205701" cy="5303164"/>
          </a:xfrm>
          <a:prstGeom prst="rect">
            <a:avLst/>
          </a:prstGeom>
          <a:noFill/>
          <a:ln>
            <a:noFill/>
          </a:ln>
        </p:spPr>
      </p:pic>
      <p:pic>
        <p:nvPicPr>
          <p:cNvPr id="671" name="Google Shape;671;p28"/>
          <p:cNvPicPr preferRelativeResize="0"/>
          <p:nvPr/>
        </p:nvPicPr>
        <p:blipFill>
          <a:blip r:embed="rId4">
            <a:alphaModFix/>
          </a:blip>
          <a:stretch>
            <a:fillRect/>
          </a:stretch>
        </p:blipFill>
        <p:spPr>
          <a:xfrm>
            <a:off x="7702452" y="7339416"/>
            <a:ext cx="836500" cy="842606"/>
          </a:xfrm>
          <a:prstGeom prst="rect">
            <a:avLst/>
          </a:prstGeom>
          <a:noFill/>
          <a:ln>
            <a:noFill/>
          </a:ln>
        </p:spPr>
      </p:pic>
      <p:cxnSp>
        <p:nvCxnSpPr>
          <p:cNvPr id="672" name="Google Shape;672;p28"/>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673" name="Google Shape;673;p28"/>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674" name="Google Shape;674;p28"/>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675" name="Google Shape;675;p28"/>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sp>
        <p:nvSpPr>
          <p:cNvPr id="676" name="Google Shape;676;p28"/>
          <p:cNvSpPr txBox="1"/>
          <p:nvPr/>
        </p:nvSpPr>
        <p:spPr>
          <a:xfrm>
            <a:off x="1028700" y="765751"/>
            <a:ext cx="10926559" cy="1524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Resource Page</a:t>
            </a:r>
            <a:endParaRPr/>
          </a:p>
        </p:txBody>
      </p:sp>
      <p:sp>
        <p:nvSpPr>
          <p:cNvPr id="677" name="Google Shape;677;p28"/>
          <p:cNvSpPr txBox="1"/>
          <p:nvPr/>
        </p:nvSpPr>
        <p:spPr>
          <a:xfrm>
            <a:off x="1181123" y="3084542"/>
            <a:ext cx="5818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Use these design resources in your</a:t>
            </a:r>
            <a:endParaRPr/>
          </a:p>
          <a:p>
            <a:pPr indent="0" lvl="0" marL="0" marR="0" rtl="0" algn="l">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Canva Presentation.</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Titillium Web"/>
              <a:ea typeface="Titillium Web"/>
              <a:cs typeface="Titillium Web"/>
              <a:sym typeface="Titillium Web"/>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Titillium Web"/>
              <a:ea typeface="Titillium Web"/>
              <a:cs typeface="Titillium Web"/>
              <a:sym typeface="Titillium Web"/>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Titillium Web"/>
              <a:ea typeface="Titillium Web"/>
              <a:cs typeface="Titillium Web"/>
              <a:sym typeface="Titillium Web"/>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Titillium Web"/>
              <a:ea typeface="Titillium Web"/>
              <a:cs typeface="Titillium Web"/>
              <a:sym typeface="Titillium Web"/>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Titillium Web"/>
              <a:ea typeface="Titillium Web"/>
              <a:cs typeface="Titillium Web"/>
              <a:sym typeface="Titillium Web"/>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Titillium Web"/>
              <a:ea typeface="Titillium Web"/>
              <a:cs typeface="Titillium Web"/>
              <a:sym typeface="Titillium Web"/>
            </a:endParaRPr>
          </a:p>
          <a:p>
            <a:pPr indent="0" lvl="0" marL="0" marR="0" rtl="0" algn="l">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You can find these fonts online too.</a:t>
            </a:r>
            <a:endParaRPr/>
          </a:p>
          <a:p>
            <a:pPr indent="0" lvl="0" marL="0" marR="0" rtl="0" algn="l">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Happy designing! </a:t>
            </a:r>
            <a:endParaRPr/>
          </a:p>
          <a:p>
            <a:pPr indent="0" lvl="0" marL="0" marR="0" rtl="0" algn="l">
              <a:lnSpc>
                <a:spcPct val="130000"/>
              </a:lnSpc>
              <a:spcBef>
                <a:spcPts val="0"/>
              </a:spcBef>
              <a:spcAft>
                <a:spcPts val="0"/>
              </a:spcAft>
              <a:buNone/>
            </a:pPr>
            <a:r>
              <a:t/>
            </a:r>
            <a:endParaRPr b="0" i="0" sz="2400" u="none" cap="none" strike="noStrike">
              <a:solidFill>
                <a:srgbClr val="000000"/>
              </a:solidFill>
              <a:latin typeface="Titillium Web"/>
              <a:ea typeface="Titillium Web"/>
              <a:cs typeface="Titillium Web"/>
              <a:sym typeface="Titillium Web"/>
            </a:endParaRPr>
          </a:p>
          <a:p>
            <a:pPr indent="0" lvl="0" marL="0" marR="0" rtl="0" algn="l">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Don't forget to delete this page</a:t>
            </a:r>
            <a:endParaRPr/>
          </a:p>
          <a:p>
            <a:pPr indent="0" lvl="0" marL="0" marR="0" rtl="0" algn="l">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before presenting. </a:t>
            </a:r>
            <a:endParaRPr/>
          </a:p>
        </p:txBody>
      </p:sp>
      <p:sp>
        <p:nvSpPr>
          <p:cNvPr id="678" name="Google Shape;678;p28"/>
          <p:cNvSpPr txBox="1"/>
          <p:nvPr/>
        </p:nvSpPr>
        <p:spPr>
          <a:xfrm>
            <a:off x="1185015" y="4092503"/>
            <a:ext cx="4676765" cy="7696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This presentation template uses the following free fonts:</a:t>
            </a:r>
            <a:endParaRPr/>
          </a:p>
        </p:txBody>
      </p:sp>
      <p:sp>
        <p:nvSpPr>
          <p:cNvPr id="679" name="Google Shape;679;p28"/>
          <p:cNvSpPr txBox="1"/>
          <p:nvPr/>
        </p:nvSpPr>
        <p:spPr>
          <a:xfrm>
            <a:off x="1181123" y="5238144"/>
            <a:ext cx="5191631" cy="123444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Titillium Web"/>
              <a:buAutoNum type="arabicPeriod"/>
            </a:pPr>
            <a:r>
              <a:rPr b="0" i="0" lang="en-US" sz="2400" u="none" cap="none" strike="noStrike">
                <a:solidFill>
                  <a:srgbClr val="000000"/>
                </a:solidFill>
                <a:latin typeface="Titillium Web"/>
                <a:ea typeface="Titillium Web"/>
                <a:cs typeface="Titillium Web"/>
                <a:sym typeface="Titillium Web"/>
              </a:rPr>
              <a:t>Titles: Play</a:t>
            </a:r>
            <a:endParaRPr/>
          </a:p>
          <a:p>
            <a:pPr indent="-259079" lvl="1" marL="518160" marR="0" rtl="0" algn="l">
              <a:lnSpc>
                <a:spcPct val="139958"/>
              </a:lnSpc>
              <a:spcBef>
                <a:spcPts val="0"/>
              </a:spcBef>
              <a:spcAft>
                <a:spcPts val="0"/>
              </a:spcAft>
              <a:buClr>
                <a:srgbClr val="000000"/>
              </a:buClr>
              <a:buSzPts val="2400"/>
              <a:buFont typeface="Titillium Web"/>
              <a:buAutoNum type="arabicPeriod"/>
            </a:pPr>
            <a:r>
              <a:rPr b="0" i="0" lang="en-US" sz="2400" u="none" cap="none" strike="noStrike">
                <a:solidFill>
                  <a:srgbClr val="000000"/>
                </a:solidFill>
                <a:latin typeface="Titillium Web"/>
                <a:ea typeface="Titillium Web"/>
                <a:cs typeface="Titillium Web"/>
                <a:sym typeface="Titillium Web"/>
              </a:rPr>
              <a:t>Headers: Play</a:t>
            </a:r>
            <a:endParaRPr/>
          </a:p>
          <a:p>
            <a:pPr indent="-259079" lvl="1" marL="518160" marR="0" rtl="0" algn="l">
              <a:lnSpc>
                <a:spcPct val="139958"/>
              </a:lnSpc>
              <a:spcBef>
                <a:spcPts val="0"/>
              </a:spcBef>
              <a:spcAft>
                <a:spcPts val="0"/>
              </a:spcAft>
              <a:buClr>
                <a:srgbClr val="000000"/>
              </a:buClr>
              <a:buSzPts val="2400"/>
              <a:buFont typeface="Titillium Web"/>
              <a:buAutoNum type="arabicPeriod"/>
            </a:pPr>
            <a:r>
              <a:rPr b="0" i="0" lang="en-US" sz="2400" u="none" cap="none" strike="noStrike">
                <a:solidFill>
                  <a:srgbClr val="000000"/>
                </a:solidFill>
                <a:latin typeface="Titillium Web"/>
                <a:ea typeface="Titillium Web"/>
                <a:cs typeface="Titillium Web"/>
                <a:sym typeface="Titillium Web"/>
              </a:rPr>
              <a:t>Body Copy: Titillium Web</a:t>
            </a:r>
            <a:endParaRPr/>
          </a:p>
        </p:txBody>
      </p:sp>
      <p:grpSp>
        <p:nvGrpSpPr>
          <p:cNvPr id="680" name="Google Shape;680;p28"/>
          <p:cNvGrpSpPr/>
          <p:nvPr/>
        </p:nvGrpSpPr>
        <p:grpSpPr>
          <a:xfrm rot="10800000">
            <a:off x="17075712" y="4526044"/>
            <a:ext cx="658619" cy="576292"/>
            <a:chOff x="0" y="0"/>
            <a:chExt cx="812800" cy="711200"/>
          </a:xfrm>
        </p:grpSpPr>
        <p:sp>
          <p:nvSpPr>
            <p:cNvPr id="681" name="Google Shape;681;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82" name="Google Shape;682;p28"/>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3" name="Google Shape;683;p28"/>
          <p:cNvGrpSpPr/>
          <p:nvPr/>
        </p:nvGrpSpPr>
        <p:grpSpPr>
          <a:xfrm rot="-5400000">
            <a:off x="9039458" y="9402903"/>
            <a:ext cx="658619" cy="576292"/>
            <a:chOff x="0" y="0"/>
            <a:chExt cx="812800" cy="711200"/>
          </a:xfrm>
        </p:grpSpPr>
        <p:sp>
          <p:nvSpPr>
            <p:cNvPr id="684" name="Google Shape;684;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85" name="Google Shape;685;p28"/>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6" name="Google Shape;686;p28"/>
          <p:cNvGrpSpPr/>
          <p:nvPr/>
        </p:nvGrpSpPr>
        <p:grpSpPr>
          <a:xfrm>
            <a:off x="422304" y="2172580"/>
            <a:ext cx="658619" cy="576292"/>
            <a:chOff x="0" y="0"/>
            <a:chExt cx="812800" cy="711200"/>
          </a:xfrm>
        </p:grpSpPr>
        <p:sp>
          <p:nvSpPr>
            <p:cNvPr id="687" name="Google Shape;687;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88" name="Google Shape;688;p28"/>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9" name="Google Shape;689;p28"/>
          <p:cNvGrpSpPr/>
          <p:nvPr/>
        </p:nvGrpSpPr>
        <p:grpSpPr>
          <a:xfrm rot="5400000">
            <a:off x="14422326" y="396291"/>
            <a:ext cx="658619" cy="576292"/>
            <a:chOff x="0" y="0"/>
            <a:chExt cx="812800" cy="711200"/>
          </a:xfrm>
        </p:grpSpPr>
        <p:sp>
          <p:nvSpPr>
            <p:cNvPr id="690" name="Google Shape;690;p2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691" name="Google Shape;691;p28"/>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695" name="Shape 695"/>
        <p:cNvGrpSpPr/>
        <p:nvPr/>
      </p:nvGrpSpPr>
      <p:grpSpPr>
        <a:xfrm>
          <a:off x="0" y="0"/>
          <a:ext cx="0" cy="0"/>
          <a:chOff x="0" y="0"/>
          <a:chExt cx="0" cy="0"/>
        </a:xfrm>
      </p:grpSpPr>
      <p:sp>
        <p:nvSpPr>
          <p:cNvPr id="696" name="Google Shape;696;p29"/>
          <p:cNvSpPr txBox="1"/>
          <p:nvPr/>
        </p:nvSpPr>
        <p:spPr>
          <a:xfrm>
            <a:off x="2818025" y="7271413"/>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Pexels for the photos</a:t>
            </a:r>
            <a:endParaRPr/>
          </a:p>
        </p:txBody>
      </p:sp>
      <p:grpSp>
        <p:nvGrpSpPr>
          <p:cNvPr id="697" name="Google Shape;697;p29"/>
          <p:cNvGrpSpPr/>
          <p:nvPr/>
        </p:nvGrpSpPr>
        <p:grpSpPr>
          <a:xfrm>
            <a:off x="5981583" y="8396013"/>
            <a:ext cx="6324835" cy="994158"/>
            <a:chOff x="0" y="-38100"/>
            <a:chExt cx="1665800" cy="261836"/>
          </a:xfrm>
        </p:grpSpPr>
        <p:sp>
          <p:nvSpPr>
            <p:cNvPr id="698" name="Google Shape;698;p29"/>
            <p:cNvSpPr/>
            <p:nvPr/>
          </p:nvSpPr>
          <p:spPr>
            <a:xfrm>
              <a:off x="0" y="0"/>
              <a:ext cx="1665800" cy="223736"/>
            </a:xfrm>
            <a:custGeom>
              <a:rect b="b" l="l" r="r" t="t"/>
              <a:pathLst>
                <a:path extrusionOk="0" h="223736" w="1665800">
                  <a:moveTo>
                    <a:pt x="0" y="0"/>
                  </a:moveTo>
                  <a:lnTo>
                    <a:pt x="1665800" y="0"/>
                  </a:lnTo>
                  <a:lnTo>
                    <a:pt x="1665800" y="223736"/>
                  </a:lnTo>
                  <a:lnTo>
                    <a:pt x="0" y="223736"/>
                  </a:lnTo>
                  <a:close/>
                </a:path>
              </a:pathLst>
            </a:custGeom>
            <a:solidFill>
              <a:srgbClr val="405D30"/>
            </a:solidFill>
            <a:ln>
              <a:noFill/>
            </a:ln>
          </p:spPr>
        </p:sp>
        <p:sp>
          <p:nvSpPr>
            <p:cNvPr id="699" name="Google Shape;699;p29"/>
            <p:cNvSpPr txBox="1"/>
            <p:nvPr/>
          </p:nvSpPr>
          <p:spPr>
            <a:xfrm>
              <a:off x="0" y="-38100"/>
              <a:ext cx="1665800" cy="26183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0" name="Google Shape;700;p29"/>
          <p:cNvSpPr txBox="1"/>
          <p:nvPr/>
        </p:nvSpPr>
        <p:spPr>
          <a:xfrm>
            <a:off x="5222537" y="8570135"/>
            <a:ext cx="7842926" cy="73342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FFFFFF"/>
                </a:solidFill>
                <a:latin typeface="Play"/>
                <a:ea typeface="Play"/>
                <a:cs typeface="Play"/>
                <a:sym typeface="Play"/>
              </a:rPr>
              <a:t>Happy designing! </a:t>
            </a:r>
            <a:endParaRPr/>
          </a:p>
        </p:txBody>
      </p:sp>
      <p:sp>
        <p:nvSpPr>
          <p:cNvPr id="701" name="Google Shape;701;p29"/>
          <p:cNvSpPr txBox="1"/>
          <p:nvPr/>
        </p:nvSpPr>
        <p:spPr>
          <a:xfrm>
            <a:off x="5280936" y="1195181"/>
            <a:ext cx="7726128"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Credits</a:t>
            </a:r>
            <a:endParaRPr/>
          </a:p>
        </p:txBody>
      </p:sp>
      <p:sp>
        <p:nvSpPr>
          <p:cNvPr id="702" name="Google Shape;702;p29"/>
          <p:cNvSpPr txBox="1"/>
          <p:nvPr/>
        </p:nvSpPr>
        <p:spPr>
          <a:xfrm>
            <a:off x="3238810"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Titillium Web"/>
                <a:ea typeface="Titillium Web"/>
                <a:cs typeface="Titillium Web"/>
                <a:sym typeface="Titillium Web"/>
              </a:rPr>
              <a:t>This presentation template is free for everyone to use thanks to the following:</a:t>
            </a:r>
            <a:endParaRPr/>
          </a:p>
        </p:txBody>
      </p:sp>
      <p:cxnSp>
        <p:nvCxnSpPr>
          <p:cNvPr id="703" name="Google Shape;703;p29"/>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704" name="Google Shape;704;p29"/>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705" name="Google Shape;705;p29"/>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706" name="Google Shape;706;p29"/>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grpSp>
        <p:nvGrpSpPr>
          <p:cNvPr id="707" name="Google Shape;707;p29"/>
          <p:cNvGrpSpPr/>
          <p:nvPr/>
        </p:nvGrpSpPr>
        <p:grpSpPr>
          <a:xfrm rot="10800000">
            <a:off x="17072197" y="6496141"/>
            <a:ext cx="658619" cy="576292"/>
            <a:chOff x="0" y="0"/>
            <a:chExt cx="812800" cy="711200"/>
          </a:xfrm>
        </p:grpSpPr>
        <p:sp>
          <p:nvSpPr>
            <p:cNvPr id="708" name="Google Shape;708;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709" name="Google Shape;709;p29"/>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0" name="Google Shape;710;p29"/>
          <p:cNvGrpSpPr/>
          <p:nvPr/>
        </p:nvGrpSpPr>
        <p:grpSpPr>
          <a:xfrm rot="-5400000">
            <a:off x="3442993" y="9431335"/>
            <a:ext cx="658619" cy="576292"/>
            <a:chOff x="0" y="0"/>
            <a:chExt cx="812800" cy="711200"/>
          </a:xfrm>
        </p:grpSpPr>
        <p:sp>
          <p:nvSpPr>
            <p:cNvPr id="711" name="Google Shape;711;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712" name="Google Shape;712;p29"/>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3" name="Google Shape;713;p29"/>
          <p:cNvGrpSpPr/>
          <p:nvPr/>
        </p:nvGrpSpPr>
        <p:grpSpPr>
          <a:xfrm>
            <a:off x="422304" y="3683014"/>
            <a:ext cx="658619" cy="576292"/>
            <a:chOff x="0" y="0"/>
            <a:chExt cx="812800" cy="711200"/>
          </a:xfrm>
        </p:grpSpPr>
        <p:sp>
          <p:nvSpPr>
            <p:cNvPr id="714" name="Google Shape;714;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715" name="Google Shape;715;p29"/>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29"/>
          <p:cNvGrpSpPr/>
          <p:nvPr/>
        </p:nvGrpSpPr>
        <p:grpSpPr>
          <a:xfrm rot="5400000">
            <a:off x="14422326" y="396291"/>
            <a:ext cx="658619" cy="576292"/>
            <a:chOff x="0" y="0"/>
            <a:chExt cx="812800" cy="711200"/>
          </a:xfrm>
        </p:grpSpPr>
        <p:sp>
          <p:nvSpPr>
            <p:cNvPr id="717" name="Google Shape;717;p2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718" name="Google Shape;718;p29"/>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9" name="Google Shape;719;p29"/>
          <p:cNvPicPr preferRelativeResize="0"/>
          <p:nvPr/>
        </p:nvPicPr>
        <p:blipFill>
          <a:blip r:embed="rId3">
            <a:alphaModFix/>
          </a:blip>
          <a:stretch>
            <a:fillRect/>
          </a:stretch>
        </p:blipFill>
        <p:spPr>
          <a:xfrm>
            <a:off x="6210450" y="2964774"/>
            <a:ext cx="6096000" cy="1524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173" name="Shape 173"/>
        <p:cNvGrpSpPr/>
        <p:nvPr/>
      </p:nvGrpSpPr>
      <p:grpSpPr>
        <a:xfrm>
          <a:off x="0" y="0"/>
          <a:ext cx="0" cy="0"/>
          <a:chOff x="0" y="0"/>
          <a:chExt cx="0" cy="0"/>
        </a:xfrm>
      </p:grpSpPr>
      <p:grpSp>
        <p:nvGrpSpPr>
          <p:cNvPr id="174" name="Google Shape;174;p12"/>
          <p:cNvGrpSpPr/>
          <p:nvPr/>
        </p:nvGrpSpPr>
        <p:grpSpPr>
          <a:xfrm>
            <a:off x="-238539" y="3796325"/>
            <a:ext cx="18737991" cy="2165498"/>
            <a:chOff x="0" y="-38100"/>
            <a:chExt cx="7362816" cy="850900"/>
          </a:xfrm>
        </p:grpSpPr>
        <p:sp>
          <p:nvSpPr>
            <p:cNvPr id="175" name="Google Shape;175;p12"/>
            <p:cNvSpPr/>
            <p:nvPr/>
          </p:nvSpPr>
          <p:spPr>
            <a:xfrm>
              <a:off x="0" y="0"/>
              <a:ext cx="7362816" cy="812800"/>
            </a:xfrm>
            <a:custGeom>
              <a:rect b="b" l="l" r="r" t="t"/>
              <a:pathLst>
                <a:path extrusionOk="0" h="812800" w="7362816">
                  <a:moveTo>
                    <a:pt x="0" y="0"/>
                  </a:moveTo>
                  <a:lnTo>
                    <a:pt x="7362816" y="0"/>
                  </a:lnTo>
                  <a:lnTo>
                    <a:pt x="7362816" y="812800"/>
                  </a:lnTo>
                  <a:lnTo>
                    <a:pt x="0" y="812800"/>
                  </a:lnTo>
                  <a:close/>
                </a:path>
              </a:pathLst>
            </a:custGeom>
            <a:solidFill>
              <a:srgbClr val="405D30"/>
            </a:solidFill>
            <a:ln>
              <a:noFill/>
            </a:ln>
          </p:spPr>
        </p:sp>
        <p:sp>
          <p:nvSpPr>
            <p:cNvPr id="176" name="Google Shape;176;p12"/>
            <p:cNvSpPr txBox="1"/>
            <p:nvPr/>
          </p:nvSpPr>
          <p:spPr>
            <a:xfrm>
              <a:off x="0" y="-38100"/>
              <a:ext cx="7362816"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7" name="Google Shape;177;p12"/>
          <p:cNvSpPr txBox="1"/>
          <p:nvPr/>
        </p:nvSpPr>
        <p:spPr>
          <a:xfrm>
            <a:off x="890224" y="1019175"/>
            <a:ext cx="16507551"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Table Of Contents</a:t>
            </a:r>
            <a:endParaRPr/>
          </a:p>
        </p:txBody>
      </p:sp>
      <p:sp>
        <p:nvSpPr>
          <p:cNvPr id="178" name="Google Shape;178;p12"/>
          <p:cNvSpPr txBox="1"/>
          <p:nvPr/>
        </p:nvSpPr>
        <p:spPr>
          <a:xfrm>
            <a:off x="4157454" y="4080924"/>
            <a:ext cx="662940" cy="155257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FFFFF"/>
                </a:solidFill>
                <a:latin typeface="Play"/>
                <a:ea typeface="Play"/>
                <a:cs typeface="Play"/>
                <a:sym typeface="Play"/>
              </a:rPr>
              <a:t>1</a:t>
            </a:r>
            <a:endParaRPr/>
          </a:p>
        </p:txBody>
      </p:sp>
      <p:sp>
        <p:nvSpPr>
          <p:cNvPr id="179" name="Google Shape;179;p12"/>
          <p:cNvSpPr txBox="1"/>
          <p:nvPr/>
        </p:nvSpPr>
        <p:spPr>
          <a:xfrm>
            <a:off x="2835887" y="7377958"/>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180" name="Google Shape;180;p12"/>
          <p:cNvSpPr txBox="1"/>
          <p:nvPr/>
        </p:nvSpPr>
        <p:spPr>
          <a:xfrm>
            <a:off x="7602707" y="6498987"/>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05D30"/>
                </a:solidFill>
                <a:latin typeface="Play"/>
                <a:ea typeface="Play"/>
                <a:cs typeface="Play"/>
                <a:sym typeface="Play"/>
              </a:rPr>
              <a:t>Our Projects</a:t>
            </a:r>
            <a:endParaRPr/>
          </a:p>
        </p:txBody>
      </p:sp>
      <p:sp>
        <p:nvSpPr>
          <p:cNvPr id="181" name="Google Shape;181;p12"/>
          <p:cNvSpPr txBox="1"/>
          <p:nvPr/>
        </p:nvSpPr>
        <p:spPr>
          <a:xfrm>
            <a:off x="7602707" y="7377958"/>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182" name="Google Shape;182;p12"/>
          <p:cNvSpPr txBox="1"/>
          <p:nvPr/>
        </p:nvSpPr>
        <p:spPr>
          <a:xfrm>
            <a:off x="2835887" y="6498987"/>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05D30"/>
                </a:solidFill>
                <a:latin typeface="Play"/>
                <a:ea typeface="Play"/>
                <a:cs typeface="Play"/>
                <a:sym typeface="Play"/>
              </a:rPr>
              <a:t>Introduction</a:t>
            </a:r>
            <a:endParaRPr/>
          </a:p>
        </p:txBody>
      </p:sp>
      <p:sp>
        <p:nvSpPr>
          <p:cNvPr id="183" name="Google Shape;183;p12"/>
          <p:cNvSpPr txBox="1"/>
          <p:nvPr/>
        </p:nvSpPr>
        <p:spPr>
          <a:xfrm>
            <a:off x="11657635" y="6498987"/>
            <a:ext cx="379447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405D30"/>
                </a:solidFill>
                <a:latin typeface="Play"/>
                <a:ea typeface="Play"/>
                <a:cs typeface="Play"/>
                <a:sym typeface="Play"/>
              </a:rPr>
              <a:t>About Us</a:t>
            </a:r>
            <a:endParaRPr/>
          </a:p>
        </p:txBody>
      </p:sp>
      <p:sp>
        <p:nvSpPr>
          <p:cNvPr id="184" name="Google Shape;184;p12"/>
          <p:cNvSpPr txBox="1"/>
          <p:nvPr/>
        </p:nvSpPr>
        <p:spPr>
          <a:xfrm>
            <a:off x="11901837" y="7377958"/>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185" name="Google Shape;185;p12"/>
          <p:cNvSpPr txBox="1"/>
          <p:nvPr/>
        </p:nvSpPr>
        <p:spPr>
          <a:xfrm>
            <a:off x="8924274" y="4080924"/>
            <a:ext cx="662940" cy="155257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FFFFF"/>
                </a:solidFill>
                <a:latin typeface="Play"/>
                <a:ea typeface="Play"/>
                <a:cs typeface="Play"/>
                <a:sym typeface="Play"/>
              </a:rPr>
              <a:t>2</a:t>
            </a:r>
            <a:endParaRPr/>
          </a:p>
        </p:txBody>
      </p:sp>
      <p:sp>
        <p:nvSpPr>
          <p:cNvPr id="186" name="Google Shape;186;p12"/>
          <p:cNvSpPr txBox="1"/>
          <p:nvPr/>
        </p:nvSpPr>
        <p:spPr>
          <a:xfrm>
            <a:off x="13223404" y="4080924"/>
            <a:ext cx="662940" cy="155257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FFFFFF"/>
                </a:solidFill>
                <a:latin typeface="Play"/>
                <a:ea typeface="Play"/>
                <a:cs typeface="Play"/>
                <a:sym typeface="Play"/>
              </a:rPr>
              <a:t>3</a:t>
            </a:r>
            <a:endParaRPr/>
          </a:p>
        </p:txBody>
      </p:sp>
      <p:cxnSp>
        <p:nvCxnSpPr>
          <p:cNvPr id="187" name="Google Shape;187;p12"/>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188" name="Google Shape;188;p12"/>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grpSp>
        <p:nvGrpSpPr>
          <p:cNvPr id="189" name="Google Shape;189;p12"/>
          <p:cNvGrpSpPr/>
          <p:nvPr/>
        </p:nvGrpSpPr>
        <p:grpSpPr>
          <a:xfrm rot="5400000">
            <a:off x="15410949" y="396291"/>
            <a:ext cx="658619" cy="576292"/>
            <a:chOff x="0" y="0"/>
            <a:chExt cx="812800" cy="711200"/>
          </a:xfrm>
        </p:grpSpPr>
        <p:sp>
          <p:nvSpPr>
            <p:cNvPr id="190" name="Google Shape;190;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91" name="Google Shape;191;p1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2"/>
          <p:cNvGrpSpPr/>
          <p:nvPr/>
        </p:nvGrpSpPr>
        <p:grpSpPr>
          <a:xfrm>
            <a:off x="422304" y="5395055"/>
            <a:ext cx="658619" cy="576292"/>
            <a:chOff x="0" y="0"/>
            <a:chExt cx="812800" cy="711200"/>
          </a:xfrm>
        </p:grpSpPr>
        <p:sp>
          <p:nvSpPr>
            <p:cNvPr id="193" name="Google Shape;193;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194" name="Google Shape;194;p1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95" name="Google Shape;195;p12"/>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grpSp>
        <p:nvGrpSpPr>
          <p:cNvPr id="196" name="Google Shape;196;p12"/>
          <p:cNvGrpSpPr/>
          <p:nvPr/>
        </p:nvGrpSpPr>
        <p:grpSpPr>
          <a:xfrm rot="-5400000">
            <a:off x="3539998" y="9402903"/>
            <a:ext cx="658619" cy="576292"/>
            <a:chOff x="0" y="0"/>
            <a:chExt cx="812800" cy="711200"/>
          </a:xfrm>
        </p:grpSpPr>
        <p:sp>
          <p:nvSpPr>
            <p:cNvPr id="197" name="Google Shape;197;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198" name="Google Shape;198;p1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2"/>
          <p:cNvGrpSpPr/>
          <p:nvPr/>
        </p:nvGrpSpPr>
        <p:grpSpPr>
          <a:xfrm rot="10800000">
            <a:off x="17068466" y="3864713"/>
            <a:ext cx="658619" cy="576292"/>
            <a:chOff x="0" y="0"/>
            <a:chExt cx="812800" cy="711200"/>
          </a:xfrm>
        </p:grpSpPr>
        <p:sp>
          <p:nvSpPr>
            <p:cNvPr id="200" name="Google Shape;200;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201" name="Google Shape;201;p1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2" name="Google Shape;202;p12"/>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grpSp>
        <p:nvGrpSpPr>
          <p:cNvPr id="203" name="Google Shape;203;p12"/>
          <p:cNvGrpSpPr/>
          <p:nvPr/>
        </p:nvGrpSpPr>
        <p:grpSpPr>
          <a:xfrm rot="5400000">
            <a:off x="1717545" y="396291"/>
            <a:ext cx="658619" cy="576292"/>
            <a:chOff x="0" y="0"/>
            <a:chExt cx="812800" cy="711200"/>
          </a:xfrm>
        </p:grpSpPr>
        <p:sp>
          <p:nvSpPr>
            <p:cNvPr id="204" name="Google Shape;204;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05" name="Google Shape;205;p1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2"/>
          <p:cNvGrpSpPr/>
          <p:nvPr/>
        </p:nvGrpSpPr>
        <p:grpSpPr>
          <a:xfrm rot="-5400000">
            <a:off x="12937419" y="9402903"/>
            <a:ext cx="658619" cy="576292"/>
            <a:chOff x="0" y="0"/>
            <a:chExt cx="812800" cy="711200"/>
          </a:xfrm>
        </p:grpSpPr>
        <p:sp>
          <p:nvSpPr>
            <p:cNvPr id="207" name="Google Shape;207;p1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08" name="Google Shape;208;p12"/>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212" name="Shape 212"/>
        <p:cNvGrpSpPr/>
        <p:nvPr/>
      </p:nvGrpSpPr>
      <p:grpSpPr>
        <a:xfrm>
          <a:off x="0" y="0"/>
          <a:ext cx="0" cy="0"/>
          <a:chOff x="0" y="0"/>
          <a:chExt cx="0" cy="0"/>
        </a:xfrm>
      </p:grpSpPr>
      <p:grpSp>
        <p:nvGrpSpPr>
          <p:cNvPr id="213" name="Google Shape;213;p13"/>
          <p:cNvGrpSpPr/>
          <p:nvPr/>
        </p:nvGrpSpPr>
        <p:grpSpPr>
          <a:xfrm>
            <a:off x="-498458" y="1763892"/>
            <a:ext cx="18786458" cy="2822623"/>
            <a:chOff x="0" y="-38100"/>
            <a:chExt cx="4947874" cy="743407"/>
          </a:xfrm>
        </p:grpSpPr>
        <p:sp>
          <p:nvSpPr>
            <p:cNvPr id="214" name="Google Shape;214;p13"/>
            <p:cNvSpPr/>
            <p:nvPr/>
          </p:nvSpPr>
          <p:spPr>
            <a:xfrm>
              <a:off x="0" y="0"/>
              <a:ext cx="4947874" cy="705307"/>
            </a:xfrm>
            <a:custGeom>
              <a:rect b="b" l="l" r="r" t="t"/>
              <a:pathLst>
                <a:path extrusionOk="0" h="705307" w="4947874">
                  <a:moveTo>
                    <a:pt x="0" y="0"/>
                  </a:moveTo>
                  <a:lnTo>
                    <a:pt x="4947874" y="0"/>
                  </a:lnTo>
                  <a:lnTo>
                    <a:pt x="4947874" y="705307"/>
                  </a:lnTo>
                  <a:lnTo>
                    <a:pt x="0" y="705307"/>
                  </a:lnTo>
                  <a:close/>
                </a:path>
              </a:pathLst>
            </a:custGeom>
            <a:solidFill>
              <a:srgbClr val="405D30"/>
            </a:solidFill>
            <a:ln>
              <a:noFill/>
            </a:ln>
          </p:spPr>
        </p:sp>
        <p:sp>
          <p:nvSpPr>
            <p:cNvPr id="215" name="Google Shape;215;p13"/>
            <p:cNvSpPr txBox="1"/>
            <p:nvPr/>
          </p:nvSpPr>
          <p:spPr>
            <a:xfrm>
              <a:off x="0" y="-38100"/>
              <a:ext cx="4947874" cy="7434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3"/>
          <p:cNvGrpSpPr/>
          <p:nvPr/>
        </p:nvGrpSpPr>
        <p:grpSpPr>
          <a:xfrm rot="5400000">
            <a:off x="1423135" y="396291"/>
            <a:ext cx="658619" cy="576292"/>
            <a:chOff x="0" y="0"/>
            <a:chExt cx="812800" cy="711200"/>
          </a:xfrm>
        </p:grpSpPr>
        <p:sp>
          <p:nvSpPr>
            <p:cNvPr id="217" name="Google Shape;217;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18" name="Google Shape;218;p1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3"/>
          <p:cNvGrpSpPr/>
          <p:nvPr/>
        </p:nvGrpSpPr>
        <p:grpSpPr>
          <a:xfrm>
            <a:off x="422304" y="8466932"/>
            <a:ext cx="658619" cy="576292"/>
            <a:chOff x="0" y="0"/>
            <a:chExt cx="812800" cy="711200"/>
          </a:xfrm>
        </p:grpSpPr>
        <p:sp>
          <p:nvSpPr>
            <p:cNvPr id="220" name="Google Shape;220;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21" name="Google Shape;221;p1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3"/>
          <p:cNvGrpSpPr/>
          <p:nvPr/>
        </p:nvGrpSpPr>
        <p:grpSpPr>
          <a:xfrm rot="-5400000">
            <a:off x="16184231" y="9395872"/>
            <a:ext cx="658619" cy="576292"/>
            <a:chOff x="0" y="0"/>
            <a:chExt cx="812800" cy="711200"/>
          </a:xfrm>
        </p:grpSpPr>
        <p:sp>
          <p:nvSpPr>
            <p:cNvPr id="223" name="Google Shape;223;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24" name="Google Shape;224;p1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3"/>
          <p:cNvGrpSpPr/>
          <p:nvPr/>
        </p:nvGrpSpPr>
        <p:grpSpPr>
          <a:xfrm rot="10800000">
            <a:off x="17072197" y="1889503"/>
            <a:ext cx="658619" cy="576292"/>
            <a:chOff x="0" y="0"/>
            <a:chExt cx="812800" cy="711200"/>
          </a:xfrm>
        </p:grpSpPr>
        <p:sp>
          <p:nvSpPr>
            <p:cNvPr id="226" name="Google Shape;226;p13"/>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227" name="Google Shape;227;p13"/>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3"/>
          <p:cNvSpPr txBox="1"/>
          <p:nvPr/>
        </p:nvSpPr>
        <p:spPr>
          <a:xfrm>
            <a:off x="7603289" y="5215096"/>
            <a:ext cx="9656011"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Introduction</a:t>
            </a:r>
            <a:endParaRPr/>
          </a:p>
        </p:txBody>
      </p:sp>
      <p:sp>
        <p:nvSpPr>
          <p:cNvPr id="229" name="Google Shape;229;p13"/>
          <p:cNvSpPr txBox="1"/>
          <p:nvPr/>
        </p:nvSpPr>
        <p:spPr>
          <a:xfrm>
            <a:off x="9405814" y="6934947"/>
            <a:ext cx="605096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230" name="Google Shape;230;p13"/>
          <p:cNvSpPr txBox="1"/>
          <p:nvPr/>
        </p:nvSpPr>
        <p:spPr>
          <a:xfrm>
            <a:off x="11733291" y="1334095"/>
            <a:ext cx="1396008" cy="325242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8951" u="none" cap="none" strike="noStrike">
                <a:solidFill>
                  <a:srgbClr val="FFFFFF"/>
                </a:solidFill>
                <a:latin typeface="Play"/>
                <a:ea typeface="Play"/>
                <a:cs typeface="Play"/>
                <a:sym typeface="Play"/>
              </a:rPr>
              <a:t>1</a:t>
            </a:r>
            <a:endParaRPr/>
          </a:p>
        </p:txBody>
      </p:sp>
      <p:cxnSp>
        <p:nvCxnSpPr>
          <p:cNvPr id="231" name="Google Shape;231;p13"/>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232" name="Google Shape;232;p13"/>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233" name="Google Shape;233;p13"/>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234" name="Google Shape;234;p13"/>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pic>
        <p:nvPicPr>
          <p:cNvPr id="235" name="Google Shape;235;p13"/>
          <p:cNvPicPr preferRelativeResize="0"/>
          <p:nvPr/>
        </p:nvPicPr>
        <p:blipFill>
          <a:blip r:embed="rId3">
            <a:alphaModFix/>
          </a:blip>
          <a:stretch>
            <a:fillRect/>
          </a:stretch>
        </p:blipFill>
        <p:spPr>
          <a:xfrm>
            <a:off x="2444700" y="1028687"/>
            <a:ext cx="5597326" cy="83959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239" name="Shape 239"/>
        <p:cNvGrpSpPr/>
        <p:nvPr/>
      </p:nvGrpSpPr>
      <p:grpSpPr>
        <a:xfrm>
          <a:off x="0" y="0"/>
          <a:ext cx="0" cy="0"/>
          <a:chOff x="0" y="0"/>
          <a:chExt cx="0" cy="0"/>
        </a:xfrm>
      </p:grpSpPr>
      <p:pic>
        <p:nvPicPr>
          <p:cNvPr id="240" name="Google Shape;240;p14"/>
          <p:cNvPicPr preferRelativeResize="0"/>
          <p:nvPr/>
        </p:nvPicPr>
        <p:blipFill>
          <a:blip r:embed="rId3">
            <a:alphaModFix/>
          </a:blip>
          <a:stretch>
            <a:fillRect/>
          </a:stretch>
        </p:blipFill>
        <p:spPr>
          <a:xfrm>
            <a:off x="1440481" y="1363438"/>
            <a:ext cx="6242601" cy="8687256"/>
          </a:xfrm>
          <a:prstGeom prst="rect">
            <a:avLst/>
          </a:prstGeom>
          <a:noFill/>
          <a:ln>
            <a:noFill/>
          </a:ln>
        </p:spPr>
      </p:pic>
      <p:grpSp>
        <p:nvGrpSpPr>
          <p:cNvPr id="241" name="Google Shape;241;p14"/>
          <p:cNvGrpSpPr/>
          <p:nvPr/>
        </p:nvGrpSpPr>
        <p:grpSpPr>
          <a:xfrm>
            <a:off x="7600950" y="4401439"/>
            <a:ext cx="10687050" cy="3230761"/>
            <a:chOff x="0" y="-38100"/>
            <a:chExt cx="2814696" cy="850900"/>
          </a:xfrm>
        </p:grpSpPr>
        <p:sp>
          <p:nvSpPr>
            <p:cNvPr id="242" name="Google Shape;242;p14"/>
            <p:cNvSpPr/>
            <p:nvPr/>
          </p:nvSpPr>
          <p:spPr>
            <a:xfrm>
              <a:off x="0" y="0"/>
              <a:ext cx="2814696" cy="812800"/>
            </a:xfrm>
            <a:custGeom>
              <a:rect b="b" l="l" r="r" t="t"/>
              <a:pathLst>
                <a:path extrusionOk="0" h="812800" w="2814696">
                  <a:moveTo>
                    <a:pt x="0" y="0"/>
                  </a:moveTo>
                  <a:lnTo>
                    <a:pt x="2814696" y="0"/>
                  </a:lnTo>
                  <a:lnTo>
                    <a:pt x="2814696" y="812800"/>
                  </a:lnTo>
                  <a:lnTo>
                    <a:pt x="0" y="812800"/>
                  </a:lnTo>
                  <a:close/>
                </a:path>
              </a:pathLst>
            </a:custGeom>
            <a:solidFill>
              <a:srgbClr val="405D30"/>
            </a:solidFill>
            <a:ln>
              <a:noFill/>
            </a:ln>
          </p:spPr>
        </p:sp>
        <p:sp>
          <p:nvSpPr>
            <p:cNvPr id="243" name="Google Shape;243;p14"/>
            <p:cNvSpPr txBox="1"/>
            <p:nvPr/>
          </p:nvSpPr>
          <p:spPr>
            <a:xfrm>
              <a:off x="0" y="-38100"/>
              <a:ext cx="2814696"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4" name="Google Shape;244;p14"/>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245" name="Google Shape;245;p14"/>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grpSp>
        <p:nvGrpSpPr>
          <p:cNvPr id="246" name="Google Shape;246;p14"/>
          <p:cNvGrpSpPr/>
          <p:nvPr/>
        </p:nvGrpSpPr>
        <p:grpSpPr>
          <a:xfrm rot="5400000">
            <a:off x="1399279" y="4855354"/>
            <a:ext cx="658619" cy="576292"/>
            <a:chOff x="0" y="0"/>
            <a:chExt cx="812800" cy="711200"/>
          </a:xfrm>
        </p:grpSpPr>
        <p:sp>
          <p:nvSpPr>
            <p:cNvPr id="247" name="Google Shape;247;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248" name="Google Shape;248;p1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9" name="Google Shape;249;p14"/>
          <p:cNvCxnSpPr/>
          <p:nvPr/>
        </p:nvCxnSpPr>
        <p:spPr>
          <a:xfrm>
            <a:off x="338673" y="5143500"/>
            <a:ext cx="1678062" cy="0"/>
          </a:xfrm>
          <a:prstGeom prst="straightConnector1">
            <a:avLst/>
          </a:prstGeom>
          <a:noFill/>
          <a:ln cap="flat" cmpd="sng" w="19050">
            <a:solidFill>
              <a:srgbClr val="6C8F59"/>
            </a:solidFill>
            <a:prstDash val="solid"/>
            <a:round/>
            <a:headEnd len="sm" w="sm" type="none"/>
            <a:tailEnd len="sm" w="sm" type="none"/>
          </a:ln>
        </p:spPr>
      </p:cxnSp>
      <p:grpSp>
        <p:nvGrpSpPr>
          <p:cNvPr id="250" name="Google Shape;250;p14"/>
          <p:cNvGrpSpPr/>
          <p:nvPr/>
        </p:nvGrpSpPr>
        <p:grpSpPr>
          <a:xfrm rot="-5400000">
            <a:off x="7147815" y="9402903"/>
            <a:ext cx="658619" cy="576292"/>
            <a:chOff x="0" y="0"/>
            <a:chExt cx="812800" cy="711200"/>
          </a:xfrm>
        </p:grpSpPr>
        <p:sp>
          <p:nvSpPr>
            <p:cNvPr id="251" name="Google Shape;251;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252" name="Google Shape;252;p1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4"/>
          <p:cNvGrpSpPr/>
          <p:nvPr/>
        </p:nvGrpSpPr>
        <p:grpSpPr>
          <a:xfrm rot="5400000">
            <a:off x="16489672" y="401719"/>
            <a:ext cx="658619" cy="576292"/>
            <a:chOff x="0" y="0"/>
            <a:chExt cx="812800" cy="711200"/>
          </a:xfrm>
        </p:grpSpPr>
        <p:sp>
          <p:nvSpPr>
            <p:cNvPr id="254" name="Google Shape;254;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55" name="Google Shape;255;p1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14"/>
          <p:cNvGrpSpPr/>
          <p:nvPr/>
        </p:nvGrpSpPr>
        <p:grpSpPr>
          <a:xfrm rot="10800000">
            <a:off x="17072197" y="4536575"/>
            <a:ext cx="658619" cy="576292"/>
            <a:chOff x="0" y="0"/>
            <a:chExt cx="812800" cy="711200"/>
          </a:xfrm>
        </p:grpSpPr>
        <p:sp>
          <p:nvSpPr>
            <p:cNvPr id="257" name="Google Shape;257;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258" name="Google Shape;258;p1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9" name="Google Shape;259;p14"/>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cxnSp>
        <p:nvCxnSpPr>
          <p:cNvPr id="260" name="Google Shape;260;p14"/>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grpSp>
        <p:nvGrpSpPr>
          <p:cNvPr id="261" name="Google Shape;261;p14"/>
          <p:cNvGrpSpPr/>
          <p:nvPr/>
        </p:nvGrpSpPr>
        <p:grpSpPr>
          <a:xfrm>
            <a:off x="422304" y="2112154"/>
            <a:ext cx="658619" cy="576292"/>
            <a:chOff x="0" y="0"/>
            <a:chExt cx="812800" cy="711200"/>
          </a:xfrm>
        </p:grpSpPr>
        <p:sp>
          <p:nvSpPr>
            <p:cNvPr id="262" name="Google Shape;262;p14"/>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63" name="Google Shape;263;p14"/>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4" name="Google Shape;264;p14"/>
          <p:cNvSpPr txBox="1"/>
          <p:nvPr/>
        </p:nvSpPr>
        <p:spPr>
          <a:xfrm>
            <a:off x="9812333" y="5109028"/>
            <a:ext cx="5615468" cy="769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Titillium Web"/>
                <a:ea typeface="Titillium Web"/>
                <a:cs typeface="Titillium Web"/>
                <a:sym typeface="Titillium Web"/>
              </a:rPr>
              <a:t>I'm Rain, and I'll be sharing with you my beautiful ideas. </a:t>
            </a:r>
            <a:endParaRPr/>
          </a:p>
        </p:txBody>
      </p:sp>
      <p:sp>
        <p:nvSpPr>
          <p:cNvPr id="265" name="Google Shape;265;p14"/>
          <p:cNvSpPr txBox="1"/>
          <p:nvPr/>
        </p:nvSpPr>
        <p:spPr>
          <a:xfrm>
            <a:off x="7537686" y="1019175"/>
            <a:ext cx="9721614" cy="3038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Welcome To Presentation</a:t>
            </a:r>
            <a:endParaRPr/>
          </a:p>
        </p:txBody>
      </p:sp>
      <p:sp>
        <p:nvSpPr>
          <p:cNvPr id="266" name="Google Shape;266;p14"/>
          <p:cNvSpPr txBox="1"/>
          <p:nvPr/>
        </p:nvSpPr>
        <p:spPr>
          <a:xfrm>
            <a:off x="10526676" y="6248775"/>
            <a:ext cx="4186800" cy="8865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Titillium Web"/>
                <a:ea typeface="Titillium Web"/>
                <a:cs typeface="Titillium Web"/>
                <a:sym typeface="Titillium Web"/>
              </a:rPr>
              <a:t>Follow me at @reallygreatsite to learn more.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270" name="Shape 270"/>
        <p:cNvGrpSpPr/>
        <p:nvPr/>
      </p:nvGrpSpPr>
      <p:grpSpPr>
        <a:xfrm>
          <a:off x="0" y="0"/>
          <a:ext cx="0" cy="0"/>
          <a:chOff x="0" y="0"/>
          <a:chExt cx="0" cy="0"/>
        </a:xfrm>
      </p:grpSpPr>
      <p:grpSp>
        <p:nvGrpSpPr>
          <p:cNvPr id="271" name="Google Shape;271;p15"/>
          <p:cNvGrpSpPr/>
          <p:nvPr/>
        </p:nvGrpSpPr>
        <p:grpSpPr>
          <a:xfrm>
            <a:off x="11977754" y="-144661"/>
            <a:ext cx="4657205" cy="10733173"/>
            <a:chOff x="0" y="-38100"/>
            <a:chExt cx="1226589" cy="2826844"/>
          </a:xfrm>
        </p:grpSpPr>
        <p:sp>
          <p:nvSpPr>
            <p:cNvPr id="272" name="Google Shape;272;p15"/>
            <p:cNvSpPr/>
            <p:nvPr/>
          </p:nvSpPr>
          <p:spPr>
            <a:xfrm>
              <a:off x="0" y="0"/>
              <a:ext cx="1226589" cy="2788744"/>
            </a:xfrm>
            <a:custGeom>
              <a:rect b="b" l="l" r="r" t="t"/>
              <a:pathLst>
                <a:path extrusionOk="0" h="2788744" w="1226589">
                  <a:moveTo>
                    <a:pt x="0" y="0"/>
                  </a:moveTo>
                  <a:lnTo>
                    <a:pt x="1226589" y="0"/>
                  </a:lnTo>
                  <a:lnTo>
                    <a:pt x="1226589" y="2788744"/>
                  </a:lnTo>
                  <a:lnTo>
                    <a:pt x="0" y="2788744"/>
                  </a:lnTo>
                  <a:close/>
                </a:path>
              </a:pathLst>
            </a:custGeom>
            <a:solidFill>
              <a:srgbClr val="405D30"/>
            </a:solidFill>
            <a:ln>
              <a:noFill/>
            </a:ln>
          </p:spPr>
        </p:sp>
        <p:sp>
          <p:nvSpPr>
            <p:cNvPr id="273" name="Google Shape;273;p15"/>
            <p:cNvSpPr txBox="1"/>
            <p:nvPr/>
          </p:nvSpPr>
          <p:spPr>
            <a:xfrm>
              <a:off x="0" y="-38100"/>
              <a:ext cx="1226589" cy="28268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4" name="Google Shape;274;p15"/>
          <p:cNvPicPr preferRelativeResize="0"/>
          <p:nvPr/>
        </p:nvPicPr>
        <p:blipFill>
          <a:blip r:embed="rId3">
            <a:alphaModFix/>
          </a:blip>
          <a:stretch>
            <a:fillRect/>
          </a:stretch>
        </p:blipFill>
        <p:spPr>
          <a:xfrm>
            <a:off x="11225279" y="4042704"/>
            <a:ext cx="7036550" cy="5140199"/>
          </a:xfrm>
          <a:prstGeom prst="rect">
            <a:avLst/>
          </a:prstGeom>
          <a:noFill/>
          <a:ln>
            <a:noFill/>
          </a:ln>
        </p:spPr>
      </p:pic>
      <p:sp>
        <p:nvSpPr>
          <p:cNvPr id="275" name="Google Shape;275;p15"/>
          <p:cNvSpPr txBox="1"/>
          <p:nvPr/>
        </p:nvSpPr>
        <p:spPr>
          <a:xfrm>
            <a:off x="1028700" y="1004221"/>
            <a:ext cx="10196579" cy="30384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About The Military Briefing</a:t>
            </a:r>
            <a:endParaRPr/>
          </a:p>
        </p:txBody>
      </p:sp>
      <p:sp>
        <p:nvSpPr>
          <p:cNvPr id="276" name="Google Shape;276;p15"/>
          <p:cNvSpPr txBox="1"/>
          <p:nvPr/>
        </p:nvSpPr>
        <p:spPr>
          <a:xfrm>
            <a:off x="5664129" y="6837977"/>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What we do? </a:t>
            </a:r>
            <a:endParaRPr/>
          </a:p>
        </p:txBody>
      </p:sp>
      <p:sp>
        <p:nvSpPr>
          <p:cNvPr id="277" name="Google Shape;277;p15"/>
          <p:cNvSpPr txBox="1"/>
          <p:nvPr/>
        </p:nvSpPr>
        <p:spPr>
          <a:xfrm>
            <a:off x="5979582" y="7878301"/>
            <a:ext cx="3953218"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Titillium Web"/>
                <a:ea typeface="Titillium Web"/>
                <a:cs typeface="Titillium Web"/>
                <a:sym typeface="Titillium Web"/>
              </a:rPr>
              <a:t>Briefly elaborate on what you want to discuss. </a:t>
            </a:r>
            <a:endParaRPr/>
          </a:p>
        </p:txBody>
      </p:sp>
      <p:sp>
        <p:nvSpPr>
          <p:cNvPr id="278" name="Google Shape;278;p15"/>
          <p:cNvSpPr txBox="1"/>
          <p:nvPr/>
        </p:nvSpPr>
        <p:spPr>
          <a:xfrm>
            <a:off x="1623496" y="4881131"/>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Who we are?</a:t>
            </a:r>
            <a:endParaRPr/>
          </a:p>
        </p:txBody>
      </p:sp>
      <p:sp>
        <p:nvSpPr>
          <p:cNvPr id="279" name="Google Shape;279;p15"/>
          <p:cNvSpPr txBox="1"/>
          <p:nvPr/>
        </p:nvSpPr>
        <p:spPr>
          <a:xfrm>
            <a:off x="1938949" y="5821118"/>
            <a:ext cx="3953218"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Titillium Web"/>
                <a:ea typeface="Titillium Web"/>
                <a:cs typeface="Titillium Web"/>
                <a:sym typeface="Titillium Web"/>
              </a:rPr>
              <a:t>Briefly elaborate on what you want to discuss. </a:t>
            </a:r>
            <a:endParaRPr/>
          </a:p>
        </p:txBody>
      </p:sp>
      <p:grpSp>
        <p:nvGrpSpPr>
          <p:cNvPr id="280" name="Google Shape;280;p15"/>
          <p:cNvGrpSpPr/>
          <p:nvPr/>
        </p:nvGrpSpPr>
        <p:grpSpPr>
          <a:xfrm rot="5400000">
            <a:off x="2661091" y="8016875"/>
            <a:ext cx="658619" cy="576292"/>
            <a:chOff x="0" y="0"/>
            <a:chExt cx="812800" cy="711200"/>
          </a:xfrm>
        </p:grpSpPr>
        <p:sp>
          <p:nvSpPr>
            <p:cNvPr id="281" name="Google Shape;281;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82" name="Google Shape;282;p1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5"/>
          <p:cNvGrpSpPr/>
          <p:nvPr/>
        </p:nvGrpSpPr>
        <p:grpSpPr>
          <a:xfrm rot="10800000">
            <a:off x="17072197" y="1824008"/>
            <a:ext cx="658619" cy="576292"/>
            <a:chOff x="0" y="0"/>
            <a:chExt cx="812800" cy="711200"/>
          </a:xfrm>
        </p:grpSpPr>
        <p:sp>
          <p:nvSpPr>
            <p:cNvPr id="284" name="Google Shape;284;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285" name="Google Shape;285;p1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5"/>
          <p:cNvGrpSpPr/>
          <p:nvPr/>
        </p:nvGrpSpPr>
        <p:grpSpPr>
          <a:xfrm rot="5400000">
            <a:off x="9891637" y="9402903"/>
            <a:ext cx="658619" cy="576292"/>
            <a:chOff x="0" y="0"/>
            <a:chExt cx="812800" cy="711200"/>
          </a:xfrm>
        </p:grpSpPr>
        <p:sp>
          <p:nvSpPr>
            <p:cNvPr id="287" name="Google Shape;287;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88" name="Google Shape;288;p1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5"/>
          <p:cNvGrpSpPr/>
          <p:nvPr/>
        </p:nvGrpSpPr>
        <p:grpSpPr>
          <a:xfrm rot="5400000">
            <a:off x="1294186" y="396291"/>
            <a:ext cx="658619" cy="576292"/>
            <a:chOff x="0" y="0"/>
            <a:chExt cx="812800" cy="711200"/>
          </a:xfrm>
        </p:grpSpPr>
        <p:sp>
          <p:nvSpPr>
            <p:cNvPr id="290" name="Google Shape;290;p15"/>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291" name="Google Shape;291;p15"/>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2" name="Google Shape;292;p15"/>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293" name="Google Shape;293;p15"/>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294" name="Google Shape;294;p15"/>
          <p:cNvCxnSpPr/>
          <p:nvPr/>
        </p:nvCxnSpPr>
        <p:spPr>
          <a:xfrm>
            <a:off x="338673" y="8293270"/>
            <a:ext cx="2651728" cy="0"/>
          </a:xfrm>
          <a:prstGeom prst="straightConnector1">
            <a:avLst/>
          </a:prstGeom>
          <a:noFill/>
          <a:ln cap="flat" cmpd="sng" w="19050">
            <a:solidFill>
              <a:srgbClr val="6C8F59"/>
            </a:solidFill>
            <a:prstDash val="solid"/>
            <a:round/>
            <a:headEnd len="sm" w="sm" type="none"/>
            <a:tailEnd len="sm" w="sm" type="none"/>
          </a:ln>
        </p:spPr>
      </p:cxnSp>
      <p:cxnSp>
        <p:nvCxnSpPr>
          <p:cNvPr id="295" name="Google Shape;295;p15"/>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296" name="Google Shape;296;p15"/>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300" name="Shape 300"/>
        <p:cNvGrpSpPr/>
        <p:nvPr/>
      </p:nvGrpSpPr>
      <p:grpSpPr>
        <a:xfrm>
          <a:off x="0" y="0"/>
          <a:ext cx="0" cy="0"/>
          <a:chOff x="0" y="0"/>
          <a:chExt cx="0" cy="0"/>
        </a:xfrm>
      </p:grpSpPr>
      <p:cxnSp>
        <p:nvCxnSpPr>
          <p:cNvPr id="301" name="Google Shape;301;p16"/>
          <p:cNvCxnSpPr/>
          <p:nvPr/>
        </p:nvCxnSpPr>
        <p:spPr>
          <a:xfrm>
            <a:off x="338673" y="5430545"/>
            <a:ext cx="17499300" cy="0"/>
          </a:xfrm>
          <a:prstGeom prst="straightConnector1">
            <a:avLst/>
          </a:prstGeom>
          <a:noFill/>
          <a:ln cap="flat" cmpd="sng" w="19050">
            <a:solidFill>
              <a:srgbClr val="6C8F59"/>
            </a:solidFill>
            <a:prstDash val="solid"/>
            <a:round/>
            <a:headEnd len="sm" w="sm" type="none"/>
            <a:tailEnd len="sm" w="sm" type="none"/>
          </a:ln>
        </p:spPr>
      </p:cxnSp>
      <p:grpSp>
        <p:nvGrpSpPr>
          <p:cNvPr id="302" name="Google Shape;302;p16"/>
          <p:cNvGrpSpPr/>
          <p:nvPr/>
        </p:nvGrpSpPr>
        <p:grpSpPr>
          <a:xfrm>
            <a:off x="12144726" y="3388717"/>
            <a:ext cx="2973219" cy="3112589"/>
            <a:chOff x="0" y="-38100"/>
            <a:chExt cx="812800" cy="850900"/>
          </a:xfrm>
        </p:grpSpPr>
        <p:sp>
          <p:nvSpPr>
            <p:cNvPr id="303" name="Google Shape;303;p1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405D30"/>
            </a:solidFill>
            <a:ln>
              <a:noFill/>
            </a:ln>
          </p:spPr>
        </p:sp>
        <p:sp>
          <p:nvSpPr>
            <p:cNvPr id="304" name="Google Shape;304;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6"/>
          <p:cNvGrpSpPr/>
          <p:nvPr/>
        </p:nvGrpSpPr>
        <p:grpSpPr>
          <a:xfrm>
            <a:off x="3444079" y="3388717"/>
            <a:ext cx="2973219" cy="3112589"/>
            <a:chOff x="0" y="-38100"/>
            <a:chExt cx="812800" cy="850900"/>
          </a:xfrm>
        </p:grpSpPr>
        <p:sp>
          <p:nvSpPr>
            <p:cNvPr id="306" name="Google Shape;306;p16"/>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405D30"/>
            </a:solidFill>
            <a:ln>
              <a:noFill/>
            </a:ln>
          </p:spPr>
        </p:sp>
        <p:sp>
          <p:nvSpPr>
            <p:cNvPr id="307" name="Google Shape;307;p16"/>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08" name="Google Shape;308;p16"/>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309" name="Google Shape;309;p16"/>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cxnSp>
        <p:nvCxnSpPr>
          <p:cNvPr id="310" name="Google Shape;310;p16"/>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311" name="Google Shape;311;p16"/>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grpSp>
        <p:nvGrpSpPr>
          <p:cNvPr id="312" name="Google Shape;312;p16"/>
          <p:cNvGrpSpPr/>
          <p:nvPr/>
        </p:nvGrpSpPr>
        <p:grpSpPr>
          <a:xfrm rot="5400000">
            <a:off x="1170575" y="5142399"/>
            <a:ext cx="658619" cy="576292"/>
            <a:chOff x="0" y="0"/>
            <a:chExt cx="812800" cy="711200"/>
          </a:xfrm>
        </p:grpSpPr>
        <p:sp>
          <p:nvSpPr>
            <p:cNvPr id="313" name="Google Shape;313;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14" name="Google Shape;314;p1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6"/>
          <p:cNvGrpSpPr/>
          <p:nvPr/>
        </p:nvGrpSpPr>
        <p:grpSpPr>
          <a:xfrm rot="5400000">
            <a:off x="8672028" y="5142399"/>
            <a:ext cx="658619" cy="576292"/>
            <a:chOff x="0" y="0"/>
            <a:chExt cx="812800" cy="711200"/>
          </a:xfrm>
        </p:grpSpPr>
        <p:sp>
          <p:nvSpPr>
            <p:cNvPr id="316" name="Google Shape;316;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17" name="Google Shape;317;p1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6"/>
          <p:cNvGrpSpPr/>
          <p:nvPr/>
        </p:nvGrpSpPr>
        <p:grpSpPr>
          <a:xfrm rot="5400000">
            <a:off x="16185526" y="5142399"/>
            <a:ext cx="658619" cy="576292"/>
            <a:chOff x="0" y="0"/>
            <a:chExt cx="812800" cy="711200"/>
          </a:xfrm>
        </p:grpSpPr>
        <p:sp>
          <p:nvSpPr>
            <p:cNvPr id="319" name="Google Shape;319;p16"/>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20" name="Google Shape;320;p16"/>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6"/>
          <p:cNvSpPr txBox="1"/>
          <p:nvPr/>
        </p:nvSpPr>
        <p:spPr>
          <a:xfrm>
            <a:off x="11424328" y="7916396"/>
            <a:ext cx="4584125" cy="3962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Titillium Web"/>
                <a:ea typeface="Titillium Web"/>
                <a:cs typeface="Titillium Web"/>
                <a:sym typeface="Titillium Web"/>
              </a:rPr>
              <a:t>Enter your grand vision statement!</a:t>
            </a:r>
            <a:endParaRPr/>
          </a:p>
        </p:txBody>
      </p:sp>
      <p:sp>
        <p:nvSpPr>
          <p:cNvPr id="322" name="Google Shape;322;p16"/>
          <p:cNvSpPr txBox="1"/>
          <p:nvPr/>
        </p:nvSpPr>
        <p:spPr>
          <a:xfrm>
            <a:off x="11424328" y="7094859"/>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Vision</a:t>
            </a:r>
            <a:endParaRPr/>
          </a:p>
        </p:txBody>
      </p:sp>
      <p:sp>
        <p:nvSpPr>
          <p:cNvPr id="323" name="Google Shape;323;p16"/>
          <p:cNvSpPr txBox="1"/>
          <p:nvPr/>
        </p:nvSpPr>
        <p:spPr>
          <a:xfrm>
            <a:off x="2890827" y="1306220"/>
            <a:ext cx="12506346"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Mission And Vision </a:t>
            </a:r>
            <a:endParaRPr/>
          </a:p>
        </p:txBody>
      </p:sp>
      <p:sp>
        <p:nvSpPr>
          <p:cNvPr id="324" name="Google Shape;324;p16"/>
          <p:cNvSpPr txBox="1"/>
          <p:nvPr/>
        </p:nvSpPr>
        <p:spPr>
          <a:xfrm>
            <a:off x="2554258" y="7094859"/>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Mission</a:t>
            </a:r>
            <a:endParaRPr/>
          </a:p>
        </p:txBody>
      </p:sp>
      <p:sp>
        <p:nvSpPr>
          <p:cNvPr id="325" name="Google Shape;325;p16"/>
          <p:cNvSpPr txBox="1"/>
          <p:nvPr/>
        </p:nvSpPr>
        <p:spPr>
          <a:xfrm>
            <a:off x="2554258" y="7916396"/>
            <a:ext cx="4584125" cy="3962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Titillium Web"/>
                <a:ea typeface="Titillium Web"/>
                <a:cs typeface="Titillium Web"/>
                <a:sym typeface="Titillium Web"/>
              </a:rPr>
              <a:t>Enter your grand vision statement!</a:t>
            </a:r>
            <a:endParaRPr/>
          </a:p>
        </p:txBody>
      </p:sp>
      <p:pic>
        <p:nvPicPr>
          <p:cNvPr id="326" name="Google Shape;326;p16"/>
          <p:cNvPicPr preferRelativeResize="0"/>
          <p:nvPr/>
        </p:nvPicPr>
        <p:blipFill>
          <a:blip r:embed="rId3">
            <a:alphaModFix/>
          </a:blip>
          <a:stretch>
            <a:fillRect/>
          </a:stretch>
        </p:blipFill>
        <p:spPr>
          <a:xfrm>
            <a:off x="4129853" y="4101534"/>
            <a:ext cx="1728100" cy="1722015"/>
          </a:xfrm>
          <a:prstGeom prst="rect">
            <a:avLst/>
          </a:prstGeom>
          <a:noFill/>
          <a:ln>
            <a:noFill/>
          </a:ln>
        </p:spPr>
      </p:pic>
      <p:pic>
        <p:nvPicPr>
          <p:cNvPr id="327" name="Google Shape;327;p16"/>
          <p:cNvPicPr preferRelativeResize="0"/>
          <p:nvPr/>
        </p:nvPicPr>
        <p:blipFill>
          <a:blip r:embed="rId4">
            <a:alphaModFix/>
          </a:blip>
          <a:stretch>
            <a:fillRect/>
          </a:stretch>
        </p:blipFill>
        <p:spPr>
          <a:xfrm>
            <a:off x="12835590" y="4306949"/>
            <a:ext cx="1609200" cy="1609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331" name="Shape 331"/>
        <p:cNvGrpSpPr/>
        <p:nvPr/>
      </p:nvGrpSpPr>
      <p:grpSpPr>
        <a:xfrm>
          <a:off x="0" y="0"/>
          <a:ext cx="0" cy="0"/>
          <a:chOff x="0" y="0"/>
          <a:chExt cx="0" cy="0"/>
        </a:xfrm>
      </p:grpSpPr>
      <p:grpSp>
        <p:nvGrpSpPr>
          <p:cNvPr id="332" name="Google Shape;332;p17"/>
          <p:cNvGrpSpPr/>
          <p:nvPr/>
        </p:nvGrpSpPr>
        <p:grpSpPr>
          <a:xfrm>
            <a:off x="-258383" y="1218294"/>
            <a:ext cx="18546383" cy="6939726"/>
            <a:chOff x="0" y="-38100"/>
            <a:chExt cx="4884644" cy="1827747"/>
          </a:xfrm>
        </p:grpSpPr>
        <p:sp>
          <p:nvSpPr>
            <p:cNvPr id="333" name="Google Shape;333;p17"/>
            <p:cNvSpPr/>
            <p:nvPr/>
          </p:nvSpPr>
          <p:spPr>
            <a:xfrm>
              <a:off x="0" y="0"/>
              <a:ext cx="4884644" cy="1789647"/>
            </a:xfrm>
            <a:custGeom>
              <a:rect b="b" l="l" r="r" t="t"/>
              <a:pathLst>
                <a:path extrusionOk="0" h="1789647" w="4884644">
                  <a:moveTo>
                    <a:pt x="0" y="0"/>
                  </a:moveTo>
                  <a:lnTo>
                    <a:pt x="4884644" y="0"/>
                  </a:lnTo>
                  <a:lnTo>
                    <a:pt x="4884644" y="1789647"/>
                  </a:lnTo>
                  <a:lnTo>
                    <a:pt x="0" y="1789647"/>
                  </a:lnTo>
                  <a:close/>
                </a:path>
              </a:pathLst>
            </a:custGeom>
            <a:solidFill>
              <a:srgbClr val="405D30"/>
            </a:solidFill>
            <a:ln>
              <a:noFill/>
            </a:ln>
          </p:spPr>
        </p:sp>
        <p:sp>
          <p:nvSpPr>
            <p:cNvPr id="334" name="Google Shape;334;p17"/>
            <p:cNvSpPr txBox="1"/>
            <p:nvPr/>
          </p:nvSpPr>
          <p:spPr>
            <a:xfrm>
              <a:off x="0" y="-38100"/>
              <a:ext cx="4884644" cy="18277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5" name="Google Shape;335;p17"/>
          <p:cNvPicPr preferRelativeResize="0"/>
          <p:nvPr/>
        </p:nvPicPr>
        <p:blipFill>
          <a:blip r:embed="rId3">
            <a:alphaModFix/>
          </a:blip>
          <a:stretch>
            <a:fillRect/>
          </a:stretch>
        </p:blipFill>
        <p:spPr>
          <a:xfrm>
            <a:off x="20" y="1805996"/>
            <a:ext cx="7433224" cy="5866072"/>
          </a:xfrm>
          <a:prstGeom prst="rect">
            <a:avLst/>
          </a:prstGeom>
          <a:noFill/>
          <a:ln>
            <a:noFill/>
          </a:ln>
        </p:spPr>
      </p:pic>
      <p:cxnSp>
        <p:nvCxnSpPr>
          <p:cNvPr id="336" name="Google Shape;336;p17"/>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cxnSp>
        <p:nvCxnSpPr>
          <p:cNvPr id="337" name="Google Shape;337;p17"/>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sp>
        <p:nvSpPr>
          <p:cNvPr id="338" name="Google Shape;338;p17"/>
          <p:cNvSpPr txBox="1"/>
          <p:nvPr/>
        </p:nvSpPr>
        <p:spPr>
          <a:xfrm>
            <a:off x="8040933" y="4799919"/>
            <a:ext cx="8743340"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FFFFFF"/>
                </a:solidFill>
                <a:latin typeface="Play"/>
                <a:ea typeface="Play"/>
                <a:cs typeface="Play"/>
                <a:sym typeface="Play"/>
              </a:rPr>
              <a:t>Our Projects</a:t>
            </a:r>
            <a:endParaRPr/>
          </a:p>
        </p:txBody>
      </p:sp>
      <p:sp>
        <p:nvSpPr>
          <p:cNvPr id="339" name="Google Shape;339;p17"/>
          <p:cNvSpPr txBox="1"/>
          <p:nvPr/>
        </p:nvSpPr>
        <p:spPr>
          <a:xfrm>
            <a:off x="9423126" y="6556451"/>
            <a:ext cx="5978954"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Titillium Web"/>
                <a:ea typeface="Titillium Web"/>
                <a:cs typeface="Titillium Web"/>
                <a:sym typeface="Titillium Web"/>
              </a:rPr>
              <a:t>Elaborate on what you want to discuss. </a:t>
            </a:r>
            <a:endParaRPr/>
          </a:p>
        </p:txBody>
      </p:sp>
      <p:sp>
        <p:nvSpPr>
          <p:cNvPr id="340" name="Google Shape;340;p17"/>
          <p:cNvSpPr txBox="1"/>
          <p:nvPr/>
        </p:nvSpPr>
        <p:spPr>
          <a:xfrm>
            <a:off x="11844337" y="1548722"/>
            <a:ext cx="1136531" cy="326072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9000" u="none" cap="none" strike="noStrike">
                <a:solidFill>
                  <a:srgbClr val="FFFFFF"/>
                </a:solidFill>
                <a:latin typeface="Play"/>
                <a:ea typeface="Play"/>
                <a:cs typeface="Play"/>
                <a:sym typeface="Play"/>
              </a:rPr>
              <a:t>2</a:t>
            </a:r>
            <a:endParaRPr/>
          </a:p>
        </p:txBody>
      </p:sp>
      <p:grpSp>
        <p:nvGrpSpPr>
          <p:cNvPr id="341" name="Google Shape;341;p17"/>
          <p:cNvGrpSpPr/>
          <p:nvPr/>
        </p:nvGrpSpPr>
        <p:grpSpPr>
          <a:xfrm>
            <a:off x="422304" y="7591253"/>
            <a:ext cx="658619" cy="576292"/>
            <a:chOff x="0" y="0"/>
            <a:chExt cx="812800" cy="711200"/>
          </a:xfrm>
        </p:grpSpPr>
        <p:sp>
          <p:nvSpPr>
            <p:cNvPr id="342" name="Google Shape;342;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343" name="Google Shape;343;p17"/>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44" name="Google Shape;344;p17"/>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grpSp>
        <p:nvGrpSpPr>
          <p:cNvPr id="345" name="Google Shape;345;p17"/>
          <p:cNvGrpSpPr/>
          <p:nvPr/>
        </p:nvGrpSpPr>
        <p:grpSpPr>
          <a:xfrm rot="5400000">
            <a:off x="4045003" y="396291"/>
            <a:ext cx="658619" cy="576292"/>
            <a:chOff x="0" y="0"/>
            <a:chExt cx="812800" cy="711200"/>
          </a:xfrm>
        </p:grpSpPr>
        <p:sp>
          <p:nvSpPr>
            <p:cNvPr id="346" name="Google Shape;346;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47" name="Google Shape;347;p17"/>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7"/>
          <p:cNvGrpSpPr/>
          <p:nvPr/>
        </p:nvGrpSpPr>
        <p:grpSpPr>
          <a:xfrm rot="10800000">
            <a:off x="17075712" y="1343905"/>
            <a:ext cx="658619" cy="576292"/>
            <a:chOff x="0" y="0"/>
            <a:chExt cx="812800" cy="711200"/>
          </a:xfrm>
        </p:grpSpPr>
        <p:sp>
          <p:nvSpPr>
            <p:cNvPr id="349" name="Google Shape;349;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350" name="Google Shape;350;p17"/>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1" name="Google Shape;351;p17"/>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grpSp>
        <p:nvGrpSpPr>
          <p:cNvPr id="352" name="Google Shape;352;p17"/>
          <p:cNvGrpSpPr/>
          <p:nvPr/>
        </p:nvGrpSpPr>
        <p:grpSpPr>
          <a:xfrm rot="-5400000">
            <a:off x="13843573" y="9394140"/>
            <a:ext cx="658619" cy="576292"/>
            <a:chOff x="0" y="0"/>
            <a:chExt cx="812800" cy="711200"/>
          </a:xfrm>
        </p:grpSpPr>
        <p:sp>
          <p:nvSpPr>
            <p:cNvPr id="353" name="Google Shape;353;p17"/>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54" name="Google Shape;354;p17"/>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358" name="Shape 358"/>
        <p:cNvGrpSpPr/>
        <p:nvPr/>
      </p:nvGrpSpPr>
      <p:grpSpPr>
        <a:xfrm>
          <a:off x="0" y="0"/>
          <a:ext cx="0" cy="0"/>
          <a:chOff x="0" y="0"/>
          <a:chExt cx="0" cy="0"/>
        </a:xfrm>
      </p:grpSpPr>
      <p:grpSp>
        <p:nvGrpSpPr>
          <p:cNvPr id="359" name="Google Shape;359;p18"/>
          <p:cNvGrpSpPr/>
          <p:nvPr/>
        </p:nvGrpSpPr>
        <p:grpSpPr>
          <a:xfrm>
            <a:off x="11518202" y="-341522"/>
            <a:ext cx="6769798" cy="10628522"/>
            <a:chOff x="0" y="-38100"/>
            <a:chExt cx="1782992" cy="2799281"/>
          </a:xfrm>
        </p:grpSpPr>
        <p:sp>
          <p:nvSpPr>
            <p:cNvPr id="360" name="Google Shape;360;p18"/>
            <p:cNvSpPr/>
            <p:nvPr/>
          </p:nvSpPr>
          <p:spPr>
            <a:xfrm>
              <a:off x="0" y="0"/>
              <a:ext cx="1782992" cy="2761181"/>
            </a:xfrm>
            <a:custGeom>
              <a:rect b="b" l="l" r="r" t="t"/>
              <a:pathLst>
                <a:path extrusionOk="0" h="2761181" w="1782992">
                  <a:moveTo>
                    <a:pt x="0" y="0"/>
                  </a:moveTo>
                  <a:lnTo>
                    <a:pt x="1782992" y="0"/>
                  </a:lnTo>
                  <a:lnTo>
                    <a:pt x="1782992" y="2761181"/>
                  </a:lnTo>
                  <a:lnTo>
                    <a:pt x="0" y="2761181"/>
                  </a:lnTo>
                  <a:close/>
                </a:path>
              </a:pathLst>
            </a:custGeom>
            <a:solidFill>
              <a:srgbClr val="405D30"/>
            </a:solidFill>
            <a:ln>
              <a:noFill/>
            </a:ln>
          </p:spPr>
        </p:sp>
        <p:sp>
          <p:nvSpPr>
            <p:cNvPr id="361" name="Google Shape;361;p18"/>
            <p:cNvSpPr txBox="1"/>
            <p:nvPr/>
          </p:nvSpPr>
          <p:spPr>
            <a:xfrm>
              <a:off x="0" y="-38100"/>
              <a:ext cx="1782992" cy="279928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2" name="Google Shape;362;p18"/>
          <p:cNvPicPr preferRelativeResize="0"/>
          <p:nvPr/>
        </p:nvPicPr>
        <p:blipFill>
          <a:blip r:embed="rId3">
            <a:alphaModFix/>
          </a:blip>
          <a:stretch>
            <a:fillRect/>
          </a:stretch>
        </p:blipFill>
        <p:spPr>
          <a:xfrm rot="-1">
            <a:off x="10949528" y="2980651"/>
            <a:ext cx="7370626" cy="4962486"/>
          </a:xfrm>
          <a:prstGeom prst="rect">
            <a:avLst/>
          </a:prstGeom>
          <a:noFill/>
          <a:ln>
            <a:noFill/>
          </a:ln>
        </p:spPr>
      </p:pic>
      <p:cxnSp>
        <p:nvCxnSpPr>
          <p:cNvPr id="363" name="Google Shape;363;p18"/>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364" name="Google Shape;364;p18"/>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365" name="Google Shape;365;p18"/>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sp>
        <p:nvSpPr>
          <p:cNvPr id="366" name="Google Shape;366;p18"/>
          <p:cNvSpPr txBox="1"/>
          <p:nvPr/>
        </p:nvSpPr>
        <p:spPr>
          <a:xfrm>
            <a:off x="1267662" y="1039072"/>
            <a:ext cx="9888684" cy="2682501"/>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1" i="0" lang="en-US" sz="9999" u="none" cap="none" strike="noStrike">
                <a:solidFill>
                  <a:srgbClr val="405D30"/>
                </a:solidFill>
                <a:latin typeface="Play"/>
                <a:ea typeface="Play"/>
                <a:cs typeface="Play"/>
                <a:sym typeface="Play"/>
              </a:rPr>
              <a:t>Important Steps  </a:t>
            </a:r>
            <a:endParaRPr/>
          </a:p>
        </p:txBody>
      </p:sp>
      <p:sp>
        <p:nvSpPr>
          <p:cNvPr id="367" name="Google Shape;367;p18"/>
          <p:cNvSpPr txBox="1"/>
          <p:nvPr/>
        </p:nvSpPr>
        <p:spPr>
          <a:xfrm>
            <a:off x="1994279" y="4431594"/>
            <a:ext cx="345006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One</a:t>
            </a:r>
            <a:endParaRPr/>
          </a:p>
        </p:txBody>
      </p:sp>
      <p:sp>
        <p:nvSpPr>
          <p:cNvPr id="368" name="Google Shape;368;p18"/>
          <p:cNvSpPr txBox="1"/>
          <p:nvPr/>
        </p:nvSpPr>
        <p:spPr>
          <a:xfrm>
            <a:off x="6690598" y="4431594"/>
            <a:ext cx="359446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Two</a:t>
            </a:r>
            <a:endParaRPr/>
          </a:p>
        </p:txBody>
      </p:sp>
      <p:sp>
        <p:nvSpPr>
          <p:cNvPr id="369" name="Google Shape;369;p18"/>
          <p:cNvSpPr txBox="1"/>
          <p:nvPr/>
        </p:nvSpPr>
        <p:spPr>
          <a:xfrm>
            <a:off x="2043019" y="6969703"/>
            <a:ext cx="345006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Three</a:t>
            </a:r>
            <a:endParaRPr/>
          </a:p>
        </p:txBody>
      </p:sp>
      <p:sp>
        <p:nvSpPr>
          <p:cNvPr id="370" name="Google Shape;370;p18"/>
          <p:cNvSpPr txBox="1"/>
          <p:nvPr/>
        </p:nvSpPr>
        <p:spPr>
          <a:xfrm>
            <a:off x="6690598" y="6969703"/>
            <a:ext cx="359446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405D30"/>
                </a:solidFill>
                <a:latin typeface="Play"/>
                <a:ea typeface="Play"/>
                <a:cs typeface="Play"/>
                <a:sym typeface="Play"/>
              </a:rPr>
              <a:t>Four</a:t>
            </a:r>
            <a:endParaRPr/>
          </a:p>
        </p:txBody>
      </p:sp>
      <p:sp>
        <p:nvSpPr>
          <p:cNvPr id="371" name="Google Shape;371;p18"/>
          <p:cNvSpPr txBox="1"/>
          <p:nvPr/>
        </p:nvSpPr>
        <p:spPr>
          <a:xfrm>
            <a:off x="2043019" y="5243232"/>
            <a:ext cx="345006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372" name="Google Shape;372;p18"/>
          <p:cNvSpPr txBox="1"/>
          <p:nvPr/>
        </p:nvSpPr>
        <p:spPr>
          <a:xfrm>
            <a:off x="6762796" y="5243232"/>
            <a:ext cx="345006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373" name="Google Shape;373;p18"/>
          <p:cNvSpPr txBox="1"/>
          <p:nvPr/>
        </p:nvSpPr>
        <p:spPr>
          <a:xfrm>
            <a:off x="1994279" y="7826853"/>
            <a:ext cx="35475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sp>
        <p:nvSpPr>
          <p:cNvPr id="374" name="Google Shape;374;p18"/>
          <p:cNvSpPr txBox="1"/>
          <p:nvPr/>
        </p:nvSpPr>
        <p:spPr>
          <a:xfrm>
            <a:off x="6714056" y="7826853"/>
            <a:ext cx="35475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Elaborate on what you want to discuss. </a:t>
            </a:r>
            <a:endParaRPr/>
          </a:p>
        </p:txBody>
      </p:sp>
      <p:grpSp>
        <p:nvGrpSpPr>
          <p:cNvPr id="375" name="Google Shape;375;p18"/>
          <p:cNvGrpSpPr/>
          <p:nvPr/>
        </p:nvGrpSpPr>
        <p:grpSpPr>
          <a:xfrm rot="5400000">
            <a:off x="1226499" y="396291"/>
            <a:ext cx="658619" cy="576292"/>
            <a:chOff x="0" y="0"/>
            <a:chExt cx="812800" cy="711200"/>
          </a:xfrm>
        </p:grpSpPr>
        <p:sp>
          <p:nvSpPr>
            <p:cNvPr id="376" name="Google Shape;376;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77" name="Google Shape;377;p18"/>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8"/>
          <p:cNvGrpSpPr/>
          <p:nvPr/>
        </p:nvGrpSpPr>
        <p:grpSpPr>
          <a:xfrm rot="10800000">
            <a:off x="17072197" y="2980655"/>
            <a:ext cx="658619" cy="576292"/>
            <a:chOff x="0" y="0"/>
            <a:chExt cx="812800" cy="711200"/>
          </a:xfrm>
        </p:grpSpPr>
        <p:sp>
          <p:nvSpPr>
            <p:cNvPr id="379" name="Google Shape;379;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405D30"/>
            </a:solidFill>
            <a:ln>
              <a:noFill/>
            </a:ln>
          </p:spPr>
        </p:sp>
        <p:sp>
          <p:nvSpPr>
            <p:cNvPr id="380" name="Google Shape;380;p18"/>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1" name="Google Shape;381;p18"/>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grpSp>
        <p:nvGrpSpPr>
          <p:cNvPr id="382" name="Google Shape;382;p18"/>
          <p:cNvGrpSpPr/>
          <p:nvPr/>
        </p:nvGrpSpPr>
        <p:grpSpPr>
          <a:xfrm>
            <a:off x="422304" y="7469875"/>
            <a:ext cx="658619" cy="576292"/>
            <a:chOff x="0" y="0"/>
            <a:chExt cx="812800" cy="711200"/>
          </a:xfrm>
        </p:grpSpPr>
        <p:sp>
          <p:nvSpPr>
            <p:cNvPr id="383" name="Google Shape;383;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84" name="Google Shape;384;p18"/>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8"/>
          <p:cNvGrpSpPr/>
          <p:nvPr/>
        </p:nvGrpSpPr>
        <p:grpSpPr>
          <a:xfrm rot="-5400000">
            <a:off x="8814690" y="9402903"/>
            <a:ext cx="658619" cy="576292"/>
            <a:chOff x="0" y="0"/>
            <a:chExt cx="812800" cy="711200"/>
          </a:xfrm>
        </p:grpSpPr>
        <p:sp>
          <p:nvSpPr>
            <p:cNvPr id="386" name="Google Shape;386;p18"/>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387" name="Google Shape;387;p18"/>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5DD"/>
        </a:solidFill>
      </p:bgPr>
    </p:bg>
    <p:spTree>
      <p:nvGrpSpPr>
        <p:cNvPr id="391" name="Shape 391"/>
        <p:cNvGrpSpPr/>
        <p:nvPr/>
      </p:nvGrpSpPr>
      <p:grpSpPr>
        <a:xfrm>
          <a:off x="0" y="0"/>
          <a:ext cx="0" cy="0"/>
          <a:chOff x="0" y="0"/>
          <a:chExt cx="0" cy="0"/>
        </a:xfrm>
      </p:grpSpPr>
      <p:pic>
        <p:nvPicPr>
          <p:cNvPr id="392" name="Google Shape;392;p19"/>
          <p:cNvPicPr preferRelativeResize="0"/>
          <p:nvPr/>
        </p:nvPicPr>
        <p:blipFill>
          <a:blip r:embed="rId3">
            <a:alphaModFix/>
          </a:blip>
          <a:stretch>
            <a:fillRect/>
          </a:stretch>
        </p:blipFill>
        <p:spPr>
          <a:xfrm>
            <a:off x="672" y="0"/>
            <a:ext cx="6344057" cy="10287001"/>
          </a:xfrm>
          <a:prstGeom prst="rect">
            <a:avLst/>
          </a:prstGeom>
          <a:noFill/>
          <a:ln>
            <a:noFill/>
          </a:ln>
        </p:spPr>
      </p:pic>
      <p:pic>
        <p:nvPicPr>
          <p:cNvPr id="393" name="Google Shape;393;p19"/>
          <p:cNvPicPr preferRelativeResize="0"/>
          <p:nvPr/>
        </p:nvPicPr>
        <p:blipFill>
          <a:blip r:embed="rId4">
            <a:alphaModFix/>
          </a:blip>
          <a:stretch>
            <a:fillRect/>
          </a:stretch>
        </p:blipFill>
        <p:spPr>
          <a:xfrm>
            <a:off x="7031221" y="4764945"/>
            <a:ext cx="4381325" cy="3778055"/>
          </a:xfrm>
          <a:prstGeom prst="rect">
            <a:avLst/>
          </a:prstGeom>
          <a:noFill/>
          <a:ln>
            <a:noFill/>
          </a:ln>
        </p:spPr>
      </p:pic>
      <p:pic>
        <p:nvPicPr>
          <p:cNvPr id="394" name="Google Shape;394;p19"/>
          <p:cNvPicPr preferRelativeResize="0"/>
          <p:nvPr/>
        </p:nvPicPr>
        <p:blipFill>
          <a:blip r:embed="rId5">
            <a:alphaModFix/>
          </a:blip>
          <a:stretch>
            <a:fillRect/>
          </a:stretch>
        </p:blipFill>
        <p:spPr>
          <a:xfrm>
            <a:off x="12099050" y="4764950"/>
            <a:ext cx="4381301" cy="3783297"/>
          </a:xfrm>
          <a:prstGeom prst="rect">
            <a:avLst/>
          </a:prstGeom>
          <a:noFill/>
          <a:ln>
            <a:noFill/>
          </a:ln>
        </p:spPr>
      </p:pic>
      <p:cxnSp>
        <p:nvCxnSpPr>
          <p:cNvPr id="395" name="Google Shape;395;p19"/>
          <p:cNvCxnSpPr/>
          <p:nvPr/>
        </p:nvCxnSpPr>
        <p:spPr>
          <a:xfrm>
            <a:off x="338673" y="684437"/>
            <a:ext cx="17499300" cy="0"/>
          </a:xfrm>
          <a:prstGeom prst="straightConnector1">
            <a:avLst/>
          </a:prstGeom>
          <a:noFill/>
          <a:ln cap="flat" cmpd="sng" w="19050">
            <a:solidFill>
              <a:srgbClr val="6C8F59"/>
            </a:solidFill>
            <a:prstDash val="solid"/>
            <a:round/>
            <a:headEnd len="sm" w="sm" type="none"/>
            <a:tailEnd len="sm" w="sm" type="none"/>
          </a:ln>
        </p:spPr>
      </p:cxnSp>
      <p:cxnSp>
        <p:nvCxnSpPr>
          <p:cNvPr id="396" name="Google Shape;396;p19"/>
          <p:cNvCxnSpPr/>
          <p:nvPr/>
        </p:nvCxnSpPr>
        <p:spPr>
          <a:xfrm>
            <a:off x="751613" y="294451"/>
            <a:ext cx="0" cy="9698094"/>
          </a:xfrm>
          <a:prstGeom prst="straightConnector1">
            <a:avLst/>
          </a:prstGeom>
          <a:noFill/>
          <a:ln cap="flat" cmpd="sng" w="19050">
            <a:solidFill>
              <a:srgbClr val="6C8F59"/>
            </a:solidFill>
            <a:prstDash val="solid"/>
            <a:round/>
            <a:headEnd len="sm" w="sm" type="none"/>
            <a:tailEnd len="sm" w="sm" type="none"/>
          </a:ln>
        </p:spPr>
      </p:cxnSp>
      <p:cxnSp>
        <p:nvCxnSpPr>
          <p:cNvPr id="397" name="Google Shape;397;p19"/>
          <p:cNvCxnSpPr/>
          <p:nvPr/>
        </p:nvCxnSpPr>
        <p:spPr>
          <a:xfrm flipH="1">
            <a:off x="17401506" y="238206"/>
            <a:ext cx="3515" cy="9810585"/>
          </a:xfrm>
          <a:prstGeom prst="straightConnector1">
            <a:avLst/>
          </a:prstGeom>
          <a:noFill/>
          <a:ln cap="flat" cmpd="sng" w="19050">
            <a:solidFill>
              <a:srgbClr val="6C8F59"/>
            </a:solidFill>
            <a:prstDash val="solid"/>
            <a:round/>
            <a:headEnd len="sm" w="sm" type="none"/>
            <a:tailEnd len="sm" w="sm" type="none"/>
          </a:ln>
        </p:spPr>
      </p:cxnSp>
      <p:sp>
        <p:nvSpPr>
          <p:cNvPr id="398" name="Google Shape;398;p19"/>
          <p:cNvSpPr txBox="1"/>
          <p:nvPr/>
        </p:nvSpPr>
        <p:spPr>
          <a:xfrm>
            <a:off x="6806095" y="1019175"/>
            <a:ext cx="10187149"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05D30"/>
                </a:solidFill>
                <a:latin typeface="Play"/>
                <a:ea typeface="Play"/>
                <a:cs typeface="Play"/>
                <a:sym typeface="Play"/>
              </a:rPr>
              <a:t>Photo Showcase</a:t>
            </a:r>
            <a:endParaRPr/>
          </a:p>
        </p:txBody>
      </p:sp>
      <p:sp>
        <p:nvSpPr>
          <p:cNvPr id="399" name="Google Shape;399;p19"/>
          <p:cNvSpPr txBox="1"/>
          <p:nvPr/>
        </p:nvSpPr>
        <p:spPr>
          <a:xfrm>
            <a:off x="7103889" y="2699796"/>
            <a:ext cx="959156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Titillium Web"/>
                <a:ea typeface="Titillium Web"/>
                <a:cs typeface="Titillium Web"/>
                <a:sym typeface="Titillium Web"/>
              </a:rPr>
              <a:t>What can you say about your projects? Share it here!</a:t>
            </a:r>
            <a:endParaRPr/>
          </a:p>
        </p:txBody>
      </p:sp>
      <p:grpSp>
        <p:nvGrpSpPr>
          <p:cNvPr id="400" name="Google Shape;400;p19"/>
          <p:cNvGrpSpPr/>
          <p:nvPr/>
        </p:nvGrpSpPr>
        <p:grpSpPr>
          <a:xfrm rot="-5400000">
            <a:off x="5755841" y="9402903"/>
            <a:ext cx="658619" cy="576292"/>
            <a:chOff x="0" y="0"/>
            <a:chExt cx="812800" cy="711200"/>
          </a:xfrm>
        </p:grpSpPr>
        <p:sp>
          <p:nvSpPr>
            <p:cNvPr id="401" name="Google Shape;401;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EBE5DD"/>
            </a:solidFill>
            <a:ln>
              <a:noFill/>
            </a:ln>
          </p:spPr>
        </p:sp>
        <p:sp>
          <p:nvSpPr>
            <p:cNvPr id="402" name="Google Shape;402;p19"/>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3" name="Google Shape;403;p19"/>
          <p:cNvCxnSpPr/>
          <p:nvPr/>
        </p:nvCxnSpPr>
        <p:spPr>
          <a:xfrm>
            <a:off x="338673" y="9691049"/>
            <a:ext cx="17499300" cy="0"/>
          </a:xfrm>
          <a:prstGeom prst="straightConnector1">
            <a:avLst/>
          </a:prstGeom>
          <a:noFill/>
          <a:ln cap="flat" cmpd="sng" w="19050">
            <a:solidFill>
              <a:srgbClr val="6C8F59"/>
            </a:solidFill>
            <a:prstDash val="solid"/>
            <a:round/>
            <a:headEnd len="sm" w="sm" type="none"/>
            <a:tailEnd len="sm" w="sm" type="none"/>
          </a:ln>
        </p:spPr>
      </p:cxnSp>
      <p:grpSp>
        <p:nvGrpSpPr>
          <p:cNvPr id="404" name="Google Shape;404;p19"/>
          <p:cNvGrpSpPr/>
          <p:nvPr/>
        </p:nvGrpSpPr>
        <p:grpSpPr>
          <a:xfrm rot="5400000">
            <a:off x="6641106" y="396291"/>
            <a:ext cx="658619" cy="576292"/>
            <a:chOff x="0" y="0"/>
            <a:chExt cx="812800" cy="711200"/>
          </a:xfrm>
        </p:grpSpPr>
        <p:sp>
          <p:nvSpPr>
            <p:cNvPr id="405" name="Google Shape;405;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06" name="Google Shape;406;p19"/>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19"/>
          <p:cNvGrpSpPr/>
          <p:nvPr/>
        </p:nvGrpSpPr>
        <p:grpSpPr>
          <a:xfrm rot="10800000">
            <a:off x="17075712" y="6692432"/>
            <a:ext cx="658619" cy="576292"/>
            <a:chOff x="0" y="0"/>
            <a:chExt cx="812800" cy="711200"/>
          </a:xfrm>
        </p:grpSpPr>
        <p:sp>
          <p:nvSpPr>
            <p:cNvPr id="408" name="Google Shape;408;p19"/>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6C8F59"/>
            </a:solidFill>
            <a:ln>
              <a:noFill/>
            </a:ln>
          </p:spPr>
        </p:sp>
        <p:sp>
          <p:nvSpPr>
            <p:cNvPr id="409" name="Google Shape;409;p19"/>
            <p:cNvSpPr txBox="1"/>
            <p:nvPr/>
          </p:nvSpPr>
          <p:spPr>
            <a:xfrm>
              <a:off x="127000" y="292100"/>
              <a:ext cx="558800" cy="368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Military Briefing Presentation">
  <a:themeElements>
    <a:clrScheme name="Office">
      <a:dk1>
        <a:srgbClr val="000000"/>
      </a:dk1>
      <a:lt1>
        <a:srgbClr val="FFFFFF"/>
      </a:lt1>
      <a:dk2>
        <a:srgbClr val="405D30"/>
      </a:dk2>
      <a:lt2>
        <a:srgbClr val="6C8F59"/>
      </a:lt2>
      <a:accent1>
        <a:srgbClr val="EBE5DD"/>
      </a:accent1>
      <a:accent2>
        <a:srgbClr val="888888"/>
      </a:accent2>
      <a:accent3>
        <a:srgbClr val="405D30"/>
      </a:accent3>
      <a:accent4>
        <a:srgbClr val="6C8F59"/>
      </a:accent4>
      <a:accent5>
        <a:srgbClr val="EBE5DD"/>
      </a:accent5>
      <a:accent6>
        <a:srgbClr val="888888"/>
      </a:accent6>
      <a:hlink>
        <a:srgbClr val="405D3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