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Arimo"/>
      <p:regular r:id="rId26"/>
      <p:bold r:id="rId27"/>
      <p:italic r:id="rId28"/>
      <p:boldItalic r:id="rId29"/>
    </p:embeddedFont>
    <p:embeddedFont>
      <p:font typeface="Archivo Black"/>
      <p:regular r:id="rId30"/>
    </p:embeddedFont>
    <p:embeddedFont>
      <p:font typeface="Open Sans"/>
      <p:bold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rimo-regular.fntdata"/><Relationship Id="rId25" Type="http://schemas.openxmlformats.org/officeDocument/2006/relationships/slide" Target="slides/slide20.xml"/><Relationship Id="rId28" Type="http://schemas.openxmlformats.org/officeDocument/2006/relationships/font" Target="fonts/Arimo-italic.fntdata"/><Relationship Id="rId27" Type="http://schemas.openxmlformats.org/officeDocument/2006/relationships/font" Target="fonts/Arim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rim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.fntdata"/><Relationship Id="rId30" Type="http://schemas.openxmlformats.org/officeDocument/2006/relationships/font" Target="fonts/ArchivoBlack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"/>
          <p:cNvGrpSpPr/>
          <p:nvPr/>
        </p:nvGrpSpPr>
        <p:grpSpPr>
          <a:xfrm>
            <a:off x="0" y="1027464"/>
            <a:ext cx="18288118" cy="9514652"/>
            <a:chOff x="0" y="-47625"/>
            <a:chExt cx="4816592" cy="2505900"/>
          </a:xfrm>
        </p:grpSpPr>
        <p:sp>
          <p:nvSpPr>
            <p:cNvPr id="11" name="Google Shape;11;p3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" name="Google Shape;12;p3"/>
            <p:cNvSpPr txBox="1"/>
            <p:nvPr/>
          </p:nvSpPr>
          <p:spPr>
            <a:xfrm>
              <a:off x="0" y="-47625"/>
              <a:ext cx="4816500" cy="250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ctrTitle"/>
          </p:nvPr>
        </p:nvSpPr>
        <p:spPr>
          <a:xfrm>
            <a:off x="915900" y="1881725"/>
            <a:ext cx="1224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5337425" y="55168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grpSp>
        <p:nvGrpSpPr>
          <p:cNvPr id="16" name="Google Shape;16;p3"/>
          <p:cNvGrpSpPr/>
          <p:nvPr/>
        </p:nvGrpSpPr>
        <p:grpSpPr>
          <a:xfrm>
            <a:off x="1300038" y="542792"/>
            <a:ext cx="271350" cy="133886"/>
            <a:chOff x="0" y="12700"/>
            <a:chExt cx="361800" cy="178515"/>
          </a:xfrm>
        </p:grpSpPr>
        <p:cxnSp>
          <p:nvCxnSpPr>
            <p:cNvPr id="17" name="Google Shape;17;p3"/>
            <p:cNvCxnSpPr/>
            <p:nvPr/>
          </p:nvCxnSpPr>
          <p:spPr>
            <a:xfrm>
              <a:off x="0" y="101958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" name="Google Shape;18;p3"/>
            <p:cNvCxnSpPr/>
            <p:nvPr/>
          </p:nvCxnSpPr>
          <p:spPr>
            <a:xfrm>
              <a:off x="0" y="12700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" name="Google Shape;19;p3"/>
            <p:cNvCxnSpPr/>
            <p:nvPr/>
          </p:nvCxnSpPr>
          <p:spPr>
            <a:xfrm>
              <a:off x="0" y="191215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0" name="Google Shape;20;p3"/>
          <p:cNvSpPr txBox="1"/>
          <p:nvPr/>
        </p:nvSpPr>
        <p:spPr>
          <a:xfrm>
            <a:off x="13950173" y="466850"/>
            <a:ext cx="90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21" name="Google Shape;21;p3"/>
          <p:cNvSpPr txBox="1"/>
          <p:nvPr/>
        </p:nvSpPr>
        <p:spPr>
          <a:xfrm>
            <a:off x="16357926" y="466850"/>
            <a:ext cx="115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11629345" y="466850"/>
            <a:ext cx="1278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23" name="Google Shape;23;p3"/>
          <p:cNvSpPr txBox="1"/>
          <p:nvPr/>
        </p:nvSpPr>
        <p:spPr>
          <a:xfrm>
            <a:off x="9390236" y="466860"/>
            <a:ext cx="58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4"/>
          <p:cNvGrpSpPr/>
          <p:nvPr/>
        </p:nvGrpSpPr>
        <p:grpSpPr>
          <a:xfrm>
            <a:off x="0" y="1027464"/>
            <a:ext cx="18288118" cy="9514652"/>
            <a:chOff x="0" y="-47625"/>
            <a:chExt cx="4816592" cy="2505900"/>
          </a:xfrm>
        </p:grpSpPr>
        <p:sp>
          <p:nvSpPr>
            <p:cNvPr id="26" name="Google Shape;26;p4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" name="Google Shape;27;p4"/>
            <p:cNvSpPr txBox="1"/>
            <p:nvPr/>
          </p:nvSpPr>
          <p:spPr>
            <a:xfrm>
              <a:off x="0" y="-47625"/>
              <a:ext cx="4816500" cy="250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4"/>
          <p:cNvGrpSpPr/>
          <p:nvPr/>
        </p:nvGrpSpPr>
        <p:grpSpPr>
          <a:xfrm>
            <a:off x="1300038" y="542792"/>
            <a:ext cx="271350" cy="133886"/>
            <a:chOff x="0" y="12700"/>
            <a:chExt cx="361800" cy="178515"/>
          </a:xfrm>
        </p:grpSpPr>
        <p:cxnSp>
          <p:nvCxnSpPr>
            <p:cNvPr id="29" name="Google Shape;29;p4"/>
            <p:cNvCxnSpPr/>
            <p:nvPr/>
          </p:nvCxnSpPr>
          <p:spPr>
            <a:xfrm>
              <a:off x="0" y="101958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" name="Google Shape;30;p4"/>
            <p:cNvCxnSpPr/>
            <p:nvPr/>
          </p:nvCxnSpPr>
          <p:spPr>
            <a:xfrm>
              <a:off x="0" y="12700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" name="Google Shape;31;p4"/>
            <p:cNvCxnSpPr/>
            <p:nvPr/>
          </p:nvCxnSpPr>
          <p:spPr>
            <a:xfrm>
              <a:off x="0" y="191215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2" name="Google Shape;32;p4"/>
          <p:cNvSpPr txBox="1"/>
          <p:nvPr/>
        </p:nvSpPr>
        <p:spPr>
          <a:xfrm>
            <a:off x="13950173" y="466850"/>
            <a:ext cx="90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33" name="Google Shape;33;p4"/>
          <p:cNvSpPr txBox="1"/>
          <p:nvPr/>
        </p:nvSpPr>
        <p:spPr>
          <a:xfrm>
            <a:off x="16357926" y="466850"/>
            <a:ext cx="115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34" name="Google Shape;34;p4"/>
          <p:cNvSpPr txBox="1"/>
          <p:nvPr/>
        </p:nvSpPr>
        <p:spPr>
          <a:xfrm>
            <a:off x="11629345" y="466850"/>
            <a:ext cx="1278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35" name="Google Shape;35;p4"/>
          <p:cNvSpPr txBox="1"/>
          <p:nvPr/>
        </p:nvSpPr>
        <p:spPr>
          <a:xfrm>
            <a:off x="9390236" y="466860"/>
            <a:ext cx="58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36" name="Google Shape;36;p4"/>
          <p:cNvSpPr txBox="1"/>
          <p:nvPr>
            <p:ph type="title"/>
          </p:nvPr>
        </p:nvSpPr>
        <p:spPr>
          <a:xfrm>
            <a:off x="919050" y="2027550"/>
            <a:ext cx="119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9135925" y="54452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8" name="Google Shape;3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5"/>
          <p:cNvGrpSpPr/>
          <p:nvPr/>
        </p:nvGrpSpPr>
        <p:grpSpPr>
          <a:xfrm>
            <a:off x="0" y="1027464"/>
            <a:ext cx="18288118" cy="9514652"/>
            <a:chOff x="0" y="-47625"/>
            <a:chExt cx="4816592" cy="2505900"/>
          </a:xfrm>
        </p:grpSpPr>
        <p:sp>
          <p:nvSpPr>
            <p:cNvPr id="41" name="Google Shape;41;p5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" name="Google Shape;42;p5"/>
            <p:cNvSpPr txBox="1"/>
            <p:nvPr/>
          </p:nvSpPr>
          <p:spPr>
            <a:xfrm>
              <a:off x="0" y="-47625"/>
              <a:ext cx="4816500" cy="250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5"/>
          <p:cNvGrpSpPr/>
          <p:nvPr/>
        </p:nvGrpSpPr>
        <p:grpSpPr>
          <a:xfrm>
            <a:off x="1300038" y="542792"/>
            <a:ext cx="271350" cy="133886"/>
            <a:chOff x="0" y="12700"/>
            <a:chExt cx="361800" cy="178515"/>
          </a:xfrm>
        </p:grpSpPr>
        <p:cxnSp>
          <p:nvCxnSpPr>
            <p:cNvPr id="44" name="Google Shape;44;p5"/>
            <p:cNvCxnSpPr/>
            <p:nvPr/>
          </p:nvCxnSpPr>
          <p:spPr>
            <a:xfrm>
              <a:off x="0" y="101958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" name="Google Shape;45;p5"/>
            <p:cNvCxnSpPr/>
            <p:nvPr/>
          </p:nvCxnSpPr>
          <p:spPr>
            <a:xfrm>
              <a:off x="0" y="12700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" name="Google Shape;46;p5"/>
            <p:cNvCxnSpPr/>
            <p:nvPr/>
          </p:nvCxnSpPr>
          <p:spPr>
            <a:xfrm>
              <a:off x="0" y="191215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7" name="Google Shape;47;p5"/>
          <p:cNvSpPr txBox="1"/>
          <p:nvPr/>
        </p:nvSpPr>
        <p:spPr>
          <a:xfrm>
            <a:off x="13950173" y="466850"/>
            <a:ext cx="90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48" name="Google Shape;48;p5"/>
          <p:cNvSpPr txBox="1"/>
          <p:nvPr/>
        </p:nvSpPr>
        <p:spPr>
          <a:xfrm>
            <a:off x="16357926" y="466850"/>
            <a:ext cx="115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49" name="Google Shape;49;p5"/>
          <p:cNvSpPr txBox="1"/>
          <p:nvPr/>
        </p:nvSpPr>
        <p:spPr>
          <a:xfrm>
            <a:off x="11629345" y="466850"/>
            <a:ext cx="1278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9390236" y="466860"/>
            <a:ext cx="58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51" name="Google Shape;51;p5"/>
          <p:cNvSpPr txBox="1"/>
          <p:nvPr>
            <p:ph type="title"/>
          </p:nvPr>
        </p:nvSpPr>
        <p:spPr>
          <a:xfrm>
            <a:off x="919056" y="1520975"/>
            <a:ext cx="118839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2" name="Google Shape;52;p5"/>
          <p:cNvSpPr txBox="1"/>
          <p:nvPr>
            <p:ph idx="1" type="body"/>
          </p:nvPr>
        </p:nvSpPr>
        <p:spPr>
          <a:xfrm>
            <a:off x="8382438" y="70738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1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1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1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1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1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1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1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pic>
        <p:nvPicPr>
          <p:cNvPr id="53" name="Google Shape;5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"/>
          <p:cNvGrpSpPr/>
          <p:nvPr/>
        </p:nvGrpSpPr>
        <p:grpSpPr>
          <a:xfrm>
            <a:off x="0" y="1027464"/>
            <a:ext cx="18288118" cy="9514652"/>
            <a:chOff x="0" y="-47625"/>
            <a:chExt cx="4816592" cy="2505900"/>
          </a:xfrm>
        </p:grpSpPr>
        <p:sp>
          <p:nvSpPr>
            <p:cNvPr id="56" name="Google Shape;56;p6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7" name="Google Shape;57;p6"/>
            <p:cNvSpPr txBox="1"/>
            <p:nvPr/>
          </p:nvSpPr>
          <p:spPr>
            <a:xfrm>
              <a:off x="0" y="-47625"/>
              <a:ext cx="4816500" cy="250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" name="Google Shape;58;p6"/>
          <p:cNvGrpSpPr/>
          <p:nvPr/>
        </p:nvGrpSpPr>
        <p:grpSpPr>
          <a:xfrm>
            <a:off x="1300038" y="542792"/>
            <a:ext cx="271350" cy="133886"/>
            <a:chOff x="0" y="12700"/>
            <a:chExt cx="361800" cy="178515"/>
          </a:xfrm>
        </p:grpSpPr>
        <p:cxnSp>
          <p:nvCxnSpPr>
            <p:cNvPr id="59" name="Google Shape;59;p6"/>
            <p:cNvCxnSpPr/>
            <p:nvPr/>
          </p:nvCxnSpPr>
          <p:spPr>
            <a:xfrm>
              <a:off x="0" y="101958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" name="Google Shape;60;p6"/>
            <p:cNvCxnSpPr/>
            <p:nvPr/>
          </p:nvCxnSpPr>
          <p:spPr>
            <a:xfrm>
              <a:off x="0" y="12700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" name="Google Shape;61;p6"/>
            <p:cNvCxnSpPr/>
            <p:nvPr/>
          </p:nvCxnSpPr>
          <p:spPr>
            <a:xfrm>
              <a:off x="0" y="191215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2" name="Google Shape;62;p6"/>
          <p:cNvSpPr txBox="1"/>
          <p:nvPr/>
        </p:nvSpPr>
        <p:spPr>
          <a:xfrm>
            <a:off x="13950173" y="466850"/>
            <a:ext cx="90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63" name="Google Shape;63;p6"/>
          <p:cNvSpPr txBox="1"/>
          <p:nvPr/>
        </p:nvSpPr>
        <p:spPr>
          <a:xfrm>
            <a:off x="16357926" y="466850"/>
            <a:ext cx="115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64" name="Google Shape;64;p6"/>
          <p:cNvSpPr txBox="1"/>
          <p:nvPr/>
        </p:nvSpPr>
        <p:spPr>
          <a:xfrm>
            <a:off x="11629345" y="466850"/>
            <a:ext cx="1278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65" name="Google Shape;65;p6"/>
          <p:cNvSpPr txBox="1"/>
          <p:nvPr/>
        </p:nvSpPr>
        <p:spPr>
          <a:xfrm>
            <a:off x="9390236" y="466860"/>
            <a:ext cx="58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66" name="Google Shape;66;p6"/>
          <p:cNvSpPr txBox="1"/>
          <p:nvPr>
            <p:ph type="title"/>
          </p:nvPr>
        </p:nvSpPr>
        <p:spPr>
          <a:xfrm>
            <a:off x="919050" y="2076475"/>
            <a:ext cx="12491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1" type="body"/>
          </p:nvPr>
        </p:nvSpPr>
        <p:spPr>
          <a:xfrm>
            <a:off x="2445538" y="5183525"/>
            <a:ext cx="6574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2pPr>
            <a:lvl3pPr indent="-36195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4pPr>
            <a:lvl5pPr indent="-36195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/>
            </a:lvl5pPr>
            <a:lvl6pPr indent="-36195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2" type="body"/>
          </p:nvPr>
        </p:nvSpPr>
        <p:spPr>
          <a:xfrm>
            <a:off x="9268097" y="5183525"/>
            <a:ext cx="6574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2pPr>
            <a:lvl3pPr indent="-36195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4pPr>
            <a:lvl5pPr indent="-36195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/>
            </a:lvl5pPr>
            <a:lvl6pPr indent="-36195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pic>
        <p:nvPicPr>
          <p:cNvPr id="69" name="Google Shape;6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0" y="1027464"/>
            <a:ext cx="18288118" cy="9514652"/>
            <a:chOff x="0" y="-47625"/>
            <a:chExt cx="4816592" cy="2505900"/>
          </a:xfrm>
        </p:grpSpPr>
        <p:sp>
          <p:nvSpPr>
            <p:cNvPr id="72" name="Google Shape;72;p7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3" name="Google Shape;73;p7"/>
            <p:cNvSpPr txBox="1"/>
            <p:nvPr/>
          </p:nvSpPr>
          <p:spPr>
            <a:xfrm>
              <a:off x="0" y="-47625"/>
              <a:ext cx="4816500" cy="250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1300038" y="542792"/>
            <a:ext cx="271350" cy="133886"/>
            <a:chOff x="0" y="12700"/>
            <a:chExt cx="361800" cy="178515"/>
          </a:xfrm>
        </p:grpSpPr>
        <p:cxnSp>
          <p:nvCxnSpPr>
            <p:cNvPr id="75" name="Google Shape;75;p7"/>
            <p:cNvCxnSpPr/>
            <p:nvPr/>
          </p:nvCxnSpPr>
          <p:spPr>
            <a:xfrm>
              <a:off x="0" y="101958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" name="Google Shape;76;p7"/>
            <p:cNvCxnSpPr/>
            <p:nvPr/>
          </p:nvCxnSpPr>
          <p:spPr>
            <a:xfrm>
              <a:off x="0" y="12700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7" name="Google Shape;77;p7"/>
            <p:cNvCxnSpPr/>
            <p:nvPr/>
          </p:nvCxnSpPr>
          <p:spPr>
            <a:xfrm>
              <a:off x="0" y="191215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78" name="Google Shape;78;p7"/>
          <p:cNvSpPr txBox="1"/>
          <p:nvPr/>
        </p:nvSpPr>
        <p:spPr>
          <a:xfrm>
            <a:off x="13950173" y="466850"/>
            <a:ext cx="90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79" name="Google Shape;79;p7"/>
          <p:cNvSpPr txBox="1"/>
          <p:nvPr/>
        </p:nvSpPr>
        <p:spPr>
          <a:xfrm>
            <a:off x="16357926" y="466850"/>
            <a:ext cx="115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80" name="Google Shape;80;p7"/>
          <p:cNvSpPr txBox="1"/>
          <p:nvPr/>
        </p:nvSpPr>
        <p:spPr>
          <a:xfrm>
            <a:off x="11629345" y="466850"/>
            <a:ext cx="1278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81" name="Google Shape;81;p7"/>
          <p:cNvSpPr txBox="1"/>
          <p:nvPr/>
        </p:nvSpPr>
        <p:spPr>
          <a:xfrm>
            <a:off x="9390236" y="466860"/>
            <a:ext cx="58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82" name="Google Shape;82;p7"/>
          <p:cNvSpPr txBox="1"/>
          <p:nvPr>
            <p:ph type="title"/>
          </p:nvPr>
        </p:nvSpPr>
        <p:spPr>
          <a:xfrm>
            <a:off x="919050" y="2033975"/>
            <a:ext cx="1197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"/>
          <p:cNvSpPr txBox="1"/>
          <p:nvPr>
            <p:ph idx="1" type="body"/>
          </p:nvPr>
        </p:nvSpPr>
        <p:spPr>
          <a:xfrm>
            <a:off x="3180375" y="5275075"/>
            <a:ext cx="58557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2pPr>
            <a:lvl3pPr indent="-3619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4pPr>
            <a:lvl5pPr indent="-3619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/>
            </a:lvl5pPr>
            <a:lvl6pPr indent="-3619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84" name="Google Shape;84;p7"/>
          <p:cNvSpPr txBox="1"/>
          <p:nvPr>
            <p:ph idx="2" type="body"/>
          </p:nvPr>
        </p:nvSpPr>
        <p:spPr>
          <a:xfrm>
            <a:off x="9249938" y="5275075"/>
            <a:ext cx="5857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2pPr>
            <a:lvl3pPr indent="-3619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4pPr>
            <a:lvl5pPr indent="-3619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/>
            </a:lvl5pPr>
            <a:lvl6pPr indent="-3619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pic>
        <p:nvPicPr>
          <p:cNvPr id="85" name="Google Shape;8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0" y="1027464"/>
            <a:ext cx="18288118" cy="9514652"/>
            <a:chOff x="0" y="-47625"/>
            <a:chExt cx="4816592" cy="2505900"/>
          </a:xfrm>
        </p:grpSpPr>
        <p:sp>
          <p:nvSpPr>
            <p:cNvPr id="88" name="Google Shape;88;p8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9" name="Google Shape;89;p8"/>
            <p:cNvSpPr txBox="1"/>
            <p:nvPr/>
          </p:nvSpPr>
          <p:spPr>
            <a:xfrm>
              <a:off x="0" y="-47625"/>
              <a:ext cx="4816500" cy="250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8"/>
          <p:cNvGrpSpPr/>
          <p:nvPr/>
        </p:nvGrpSpPr>
        <p:grpSpPr>
          <a:xfrm>
            <a:off x="1300038" y="542792"/>
            <a:ext cx="271350" cy="133886"/>
            <a:chOff x="0" y="12700"/>
            <a:chExt cx="361800" cy="178515"/>
          </a:xfrm>
        </p:grpSpPr>
        <p:cxnSp>
          <p:nvCxnSpPr>
            <p:cNvPr id="91" name="Google Shape;91;p8"/>
            <p:cNvCxnSpPr/>
            <p:nvPr/>
          </p:nvCxnSpPr>
          <p:spPr>
            <a:xfrm>
              <a:off x="0" y="101958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2" name="Google Shape;92;p8"/>
            <p:cNvCxnSpPr/>
            <p:nvPr/>
          </p:nvCxnSpPr>
          <p:spPr>
            <a:xfrm>
              <a:off x="0" y="12700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" name="Google Shape;93;p8"/>
            <p:cNvCxnSpPr/>
            <p:nvPr/>
          </p:nvCxnSpPr>
          <p:spPr>
            <a:xfrm>
              <a:off x="0" y="191215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94" name="Google Shape;94;p8"/>
          <p:cNvSpPr txBox="1"/>
          <p:nvPr/>
        </p:nvSpPr>
        <p:spPr>
          <a:xfrm>
            <a:off x="13950173" y="466850"/>
            <a:ext cx="90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95" name="Google Shape;95;p8"/>
          <p:cNvSpPr txBox="1"/>
          <p:nvPr/>
        </p:nvSpPr>
        <p:spPr>
          <a:xfrm>
            <a:off x="16357926" y="466850"/>
            <a:ext cx="115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96" name="Google Shape;96;p8"/>
          <p:cNvSpPr txBox="1"/>
          <p:nvPr/>
        </p:nvSpPr>
        <p:spPr>
          <a:xfrm>
            <a:off x="11629345" y="466850"/>
            <a:ext cx="1278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97" name="Google Shape;97;p8"/>
          <p:cNvSpPr txBox="1"/>
          <p:nvPr/>
        </p:nvSpPr>
        <p:spPr>
          <a:xfrm>
            <a:off x="9390236" y="466860"/>
            <a:ext cx="58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98" name="Google Shape;98;p8"/>
          <p:cNvSpPr txBox="1"/>
          <p:nvPr>
            <p:ph type="title"/>
          </p:nvPr>
        </p:nvSpPr>
        <p:spPr>
          <a:xfrm>
            <a:off x="923200" y="2049175"/>
            <a:ext cx="1226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9" name="Google Shape;9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9"/>
          <p:cNvGrpSpPr/>
          <p:nvPr/>
        </p:nvGrpSpPr>
        <p:grpSpPr>
          <a:xfrm>
            <a:off x="0" y="1027464"/>
            <a:ext cx="18288118" cy="9514652"/>
            <a:chOff x="0" y="-47625"/>
            <a:chExt cx="4816592" cy="2505900"/>
          </a:xfrm>
        </p:grpSpPr>
        <p:sp>
          <p:nvSpPr>
            <p:cNvPr id="102" name="Google Shape;102;p9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3" name="Google Shape;103;p9"/>
            <p:cNvSpPr txBox="1"/>
            <p:nvPr/>
          </p:nvSpPr>
          <p:spPr>
            <a:xfrm>
              <a:off x="0" y="-47625"/>
              <a:ext cx="4816500" cy="250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9"/>
          <p:cNvGrpSpPr/>
          <p:nvPr/>
        </p:nvGrpSpPr>
        <p:grpSpPr>
          <a:xfrm>
            <a:off x="1300038" y="542792"/>
            <a:ext cx="271350" cy="133886"/>
            <a:chOff x="0" y="12700"/>
            <a:chExt cx="361800" cy="178515"/>
          </a:xfrm>
        </p:grpSpPr>
        <p:cxnSp>
          <p:nvCxnSpPr>
            <p:cNvPr id="105" name="Google Shape;105;p9"/>
            <p:cNvCxnSpPr/>
            <p:nvPr/>
          </p:nvCxnSpPr>
          <p:spPr>
            <a:xfrm>
              <a:off x="0" y="101958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" name="Google Shape;106;p9"/>
            <p:cNvCxnSpPr/>
            <p:nvPr/>
          </p:nvCxnSpPr>
          <p:spPr>
            <a:xfrm>
              <a:off x="0" y="12700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7" name="Google Shape;107;p9"/>
            <p:cNvCxnSpPr/>
            <p:nvPr/>
          </p:nvCxnSpPr>
          <p:spPr>
            <a:xfrm>
              <a:off x="0" y="191215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08" name="Google Shape;108;p9"/>
          <p:cNvSpPr txBox="1"/>
          <p:nvPr/>
        </p:nvSpPr>
        <p:spPr>
          <a:xfrm>
            <a:off x="13950173" y="466850"/>
            <a:ext cx="90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109" name="Google Shape;109;p9"/>
          <p:cNvSpPr txBox="1"/>
          <p:nvPr/>
        </p:nvSpPr>
        <p:spPr>
          <a:xfrm>
            <a:off x="16357926" y="466850"/>
            <a:ext cx="115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110" name="Google Shape;110;p9"/>
          <p:cNvSpPr txBox="1"/>
          <p:nvPr/>
        </p:nvSpPr>
        <p:spPr>
          <a:xfrm>
            <a:off x="11629345" y="466850"/>
            <a:ext cx="1278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111" name="Google Shape;111;p9"/>
          <p:cNvSpPr txBox="1"/>
          <p:nvPr/>
        </p:nvSpPr>
        <p:spPr>
          <a:xfrm>
            <a:off x="9390236" y="466860"/>
            <a:ext cx="58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112" name="Google Shape;112;p9"/>
          <p:cNvSpPr txBox="1"/>
          <p:nvPr>
            <p:ph type="title"/>
          </p:nvPr>
        </p:nvSpPr>
        <p:spPr>
          <a:xfrm>
            <a:off x="869550" y="2608275"/>
            <a:ext cx="107598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b="1"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b="1"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b="1"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b="1"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b="1"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b="1"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b="1"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b="1" sz="7000"/>
            </a:lvl9pPr>
          </a:lstStyle>
          <a:p/>
        </p:txBody>
      </p:sp>
      <p:sp>
        <p:nvSpPr>
          <p:cNvPr id="113" name="Google Shape;113;p9"/>
          <p:cNvSpPr txBox="1"/>
          <p:nvPr>
            <p:ph idx="1" type="body"/>
          </p:nvPr>
        </p:nvSpPr>
        <p:spPr>
          <a:xfrm>
            <a:off x="7656150" y="5260000"/>
            <a:ext cx="5574000" cy="41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2pPr>
            <a:lvl3pPr indent="-36195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4pPr>
            <a:lvl5pPr indent="-36195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/>
            </a:lvl5pPr>
            <a:lvl6pPr indent="-36195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114" name="Google Shape;114;p9"/>
          <p:cNvSpPr txBox="1"/>
          <p:nvPr>
            <p:ph idx="2" type="body"/>
          </p:nvPr>
        </p:nvSpPr>
        <p:spPr>
          <a:xfrm>
            <a:off x="1718203" y="5260000"/>
            <a:ext cx="54291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9pPr>
          </a:lstStyle>
          <a:p/>
        </p:txBody>
      </p:sp>
      <p:pic>
        <p:nvPicPr>
          <p:cNvPr id="115" name="Google Shape;11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0"/>
          <p:cNvGrpSpPr/>
          <p:nvPr/>
        </p:nvGrpSpPr>
        <p:grpSpPr>
          <a:xfrm>
            <a:off x="0" y="1027464"/>
            <a:ext cx="18288118" cy="9514652"/>
            <a:chOff x="0" y="-47625"/>
            <a:chExt cx="4816592" cy="2505900"/>
          </a:xfrm>
        </p:grpSpPr>
        <p:sp>
          <p:nvSpPr>
            <p:cNvPr id="118" name="Google Shape;118;p10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9" name="Google Shape;119;p10"/>
            <p:cNvSpPr txBox="1"/>
            <p:nvPr/>
          </p:nvSpPr>
          <p:spPr>
            <a:xfrm>
              <a:off x="0" y="-47625"/>
              <a:ext cx="4816500" cy="250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0"/>
          <p:cNvGrpSpPr/>
          <p:nvPr/>
        </p:nvGrpSpPr>
        <p:grpSpPr>
          <a:xfrm>
            <a:off x="1300038" y="542792"/>
            <a:ext cx="271350" cy="133886"/>
            <a:chOff x="0" y="12700"/>
            <a:chExt cx="361800" cy="178515"/>
          </a:xfrm>
        </p:grpSpPr>
        <p:cxnSp>
          <p:nvCxnSpPr>
            <p:cNvPr id="121" name="Google Shape;121;p10"/>
            <p:cNvCxnSpPr/>
            <p:nvPr/>
          </p:nvCxnSpPr>
          <p:spPr>
            <a:xfrm>
              <a:off x="0" y="101958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" name="Google Shape;122;p10"/>
            <p:cNvCxnSpPr/>
            <p:nvPr/>
          </p:nvCxnSpPr>
          <p:spPr>
            <a:xfrm>
              <a:off x="0" y="12700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3" name="Google Shape;123;p10"/>
            <p:cNvCxnSpPr/>
            <p:nvPr/>
          </p:nvCxnSpPr>
          <p:spPr>
            <a:xfrm>
              <a:off x="0" y="191215"/>
              <a:ext cx="3618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24" name="Google Shape;124;p10"/>
          <p:cNvSpPr txBox="1"/>
          <p:nvPr/>
        </p:nvSpPr>
        <p:spPr>
          <a:xfrm>
            <a:off x="13950173" y="466850"/>
            <a:ext cx="90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125" name="Google Shape;125;p10"/>
          <p:cNvSpPr txBox="1"/>
          <p:nvPr/>
        </p:nvSpPr>
        <p:spPr>
          <a:xfrm>
            <a:off x="16357926" y="466850"/>
            <a:ext cx="115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126" name="Google Shape;126;p10"/>
          <p:cNvSpPr txBox="1"/>
          <p:nvPr/>
        </p:nvSpPr>
        <p:spPr>
          <a:xfrm>
            <a:off x="11629345" y="466850"/>
            <a:ext cx="1278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127" name="Google Shape;127;p10"/>
          <p:cNvSpPr txBox="1"/>
          <p:nvPr/>
        </p:nvSpPr>
        <p:spPr>
          <a:xfrm>
            <a:off x="9390236" y="466860"/>
            <a:ext cx="58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128" name="Google Shape;128;p10"/>
          <p:cNvSpPr txBox="1"/>
          <p:nvPr>
            <p:ph type="title"/>
          </p:nvPr>
        </p:nvSpPr>
        <p:spPr>
          <a:xfrm>
            <a:off x="954125" y="3200400"/>
            <a:ext cx="12157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Font typeface="Archivo Black"/>
              <a:buNone/>
              <a:defRPr sz="7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29" name="Google Shape;129;p10"/>
          <p:cNvSpPr/>
          <p:nvPr>
            <p:ph idx="2" type="pic"/>
          </p:nvPr>
        </p:nvSpPr>
        <p:spPr>
          <a:xfrm>
            <a:off x="10536172" y="5517275"/>
            <a:ext cx="4315500" cy="323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0"/>
          <p:cNvSpPr txBox="1"/>
          <p:nvPr>
            <p:ph idx="1" type="body"/>
          </p:nvPr>
        </p:nvSpPr>
        <p:spPr>
          <a:xfrm>
            <a:off x="2295563" y="5810213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9pPr>
          </a:lstStyle>
          <a:p/>
        </p:txBody>
      </p:sp>
      <p:pic>
        <p:nvPicPr>
          <p:cNvPr id="131" name="Google Shape;13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23200" y="2056175"/>
            <a:ext cx="12450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D09A44"/>
              </a:buClr>
              <a:buSzPts val="7000"/>
              <a:buFont typeface="Archivo Black"/>
              <a:buNone/>
              <a:defRPr b="1" i="0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49621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chivo Black"/>
              <a:buChar char="•"/>
              <a:defRPr i="0" sz="21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chivo Black"/>
              <a:buChar char="–"/>
              <a:defRPr i="0" sz="21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indent="-3619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chivo Black"/>
              <a:buChar char="•"/>
              <a:defRPr i="0" sz="21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chivo Black"/>
              <a:buChar char="–"/>
              <a:defRPr i="0" sz="21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chivo Black"/>
              <a:buChar char="»"/>
              <a:defRPr i="0" sz="21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chivo Black"/>
              <a:buChar char="•"/>
              <a:defRPr i="0" sz="21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chivo Black"/>
              <a:buChar char="•"/>
              <a:defRPr i="0" sz="21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chivo Black"/>
              <a:buChar char="•"/>
              <a:defRPr i="0" sz="21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chivo Black"/>
              <a:buChar char="•"/>
              <a:defRPr i="0" sz="2100" u="none" cap="none" strike="noStrik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34.png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1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137" name="Google Shape;137;p11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8" name="Google Shape;138;p11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1"/>
          <p:cNvGrpSpPr/>
          <p:nvPr/>
        </p:nvGrpSpPr>
        <p:grpSpPr>
          <a:xfrm>
            <a:off x="1028700" y="561707"/>
            <a:ext cx="271338" cy="133886"/>
            <a:chOff x="0" y="12700"/>
            <a:chExt cx="361785" cy="178515"/>
          </a:xfrm>
        </p:grpSpPr>
        <p:cxnSp>
          <p:nvCxnSpPr>
            <p:cNvPr id="140" name="Google Shape;140;p11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" name="Google Shape;141;p11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2" name="Google Shape;142;p11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43" name="Google Shape;143;p11"/>
          <p:cNvSpPr txBox="1"/>
          <p:nvPr/>
        </p:nvSpPr>
        <p:spPr>
          <a:xfrm>
            <a:off x="9390236" y="4056202"/>
            <a:ext cx="7869064" cy="2653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09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MILITARY </a:t>
            </a:r>
            <a:endParaRPr/>
          </a:p>
          <a:p>
            <a:pPr indent="0" lvl="0" marL="0" marR="0" rtl="0" algn="l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09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UNIT </a:t>
            </a:r>
            <a:endParaRPr/>
          </a:p>
        </p:txBody>
      </p:sp>
      <p:sp>
        <p:nvSpPr>
          <p:cNvPr id="144" name="Google Shape;144;p11"/>
          <p:cNvSpPr txBox="1"/>
          <p:nvPr/>
        </p:nvSpPr>
        <p:spPr>
          <a:xfrm>
            <a:off x="9390236" y="3315916"/>
            <a:ext cx="3449856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A16D2A"/>
                </a:solidFill>
                <a:latin typeface="Archivo Black"/>
                <a:ea typeface="Archivo Black"/>
                <a:cs typeface="Archivo Black"/>
                <a:sym typeface="Archivo Black"/>
              </a:rPr>
              <a:t>Symbols Slides</a:t>
            </a:r>
            <a:endParaRPr/>
          </a:p>
        </p:txBody>
      </p:sp>
      <p:sp>
        <p:nvSpPr>
          <p:cNvPr id="145" name="Google Shape;145;p11"/>
          <p:cNvSpPr txBox="1"/>
          <p:nvPr/>
        </p:nvSpPr>
        <p:spPr>
          <a:xfrm>
            <a:off x="13950173" y="466850"/>
            <a:ext cx="995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146" name="Google Shape;146;p11"/>
          <p:cNvSpPr txBox="1"/>
          <p:nvPr/>
        </p:nvSpPr>
        <p:spPr>
          <a:xfrm>
            <a:off x="16357926" y="466850"/>
            <a:ext cx="1197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147" name="Google Shape;147;p11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148" name="Google Shape;148;p11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149" name="Google Shape;149;p11"/>
          <p:cNvSpPr txBox="1"/>
          <p:nvPr/>
        </p:nvSpPr>
        <p:spPr>
          <a:xfrm>
            <a:off x="9390236" y="7338791"/>
            <a:ext cx="5882100" cy="10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Military unit is a specialized group of individuals who work together to achieve specific objectives within a larger military organization. </a:t>
            </a:r>
            <a:endParaRPr/>
          </a:p>
        </p:txBody>
      </p:sp>
      <p:pic>
        <p:nvPicPr>
          <p:cNvPr id="150" name="Google Shape;15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814" y="76200"/>
            <a:ext cx="9476473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20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368" name="Google Shape;368;p20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9" name="Google Shape;369;p20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20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371" name="Google Shape;371;p20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2" name="Google Shape;372;p20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3" name="Google Shape;373;p20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74" name="Google Shape;374;p20"/>
          <p:cNvSpPr txBox="1"/>
          <p:nvPr/>
        </p:nvSpPr>
        <p:spPr>
          <a:xfrm>
            <a:off x="13950172" y="466850"/>
            <a:ext cx="995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375" name="Google Shape;375;p20"/>
          <p:cNvSpPr txBox="1"/>
          <p:nvPr/>
        </p:nvSpPr>
        <p:spPr>
          <a:xfrm>
            <a:off x="16357926" y="466850"/>
            <a:ext cx="1243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376" name="Google Shape;376;p20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377" name="Google Shape;377;p20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378" name="Google Shape;378;p20"/>
          <p:cNvSpPr txBox="1"/>
          <p:nvPr/>
        </p:nvSpPr>
        <p:spPr>
          <a:xfrm>
            <a:off x="1300038" y="1943099"/>
            <a:ext cx="10994727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MARKET RESEARCH</a:t>
            </a:r>
            <a:endParaRPr/>
          </a:p>
        </p:txBody>
      </p:sp>
      <p:sp>
        <p:nvSpPr>
          <p:cNvPr id="379" name="Google Shape;379;p20"/>
          <p:cNvSpPr txBox="1"/>
          <p:nvPr/>
        </p:nvSpPr>
        <p:spPr>
          <a:xfrm>
            <a:off x="1435708" y="2990849"/>
            <a:ext cx="13054070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the featured statistic</a:t>
            </a:r>
            <a:endParaRPr/>
          </a:p>
        </p:txBody>
      </p:sp>
      <p:pic>
        <p:nvPicPr>
          <p:cNvPr id="380" name="Google Shape;38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902" y="3820938"/>
            <a:ext cx="3849673" cy="384967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0"/>
          <p:cNvSpPr txBox="1"/>
          <p:nvPr/>
        </p:nvSpPr>
        <p:spPr>
          <a:xfrm>
            <a:off x="1435708" y="8102280"/>
            <a:ext cx="3053908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the featured statistic.</a:t>
            </a:r>
            <a:endParaRPr/>
          </a:p>
        </p:txBody>
      </p:sp>
      <p:sp>
        <p:nvSpPr>
          <p:cNvPr id="382" name="Google Shape;382;p20"/>
          <p:cNvSpPr txBox="1"/>
          <p:nvPr/>
        </p:nvSpPr>
        <p:spPr>
          <a:xfrm>
            <a:off x="13113347" y="8102280"/>
            <a:ext cx="3178321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the featured statistic.</a:t>
            </a:r>
            <a:endParaRPr/>
          </a:p>
        </p:txBody>
      </p:sp>
      <p:sp>
        <p:nvSpPr>
          <p:cNvPr id="383" name="Google Shape;383;p20"/>
          <p:cNvSpPr txBox="1"/>
          <p:nvPr/>
        </p:nvSpPr>
        <p:spPr>
          <a:xfrm>
            <a:off x="7646594" y="8102280"/>
            <a:ext cx="2994811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the featured statistic.</a:t>
            </a:r>
            <a:endParaRPr/>
          </a:p>
        </p:txBody>
      </p:sp>
      <p:pic>
        <p:nvPicPr>
          <p:cNvPr id="384" name="Google Shape;38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3335" y="3820938"/>
            <a:ext cx="3849673" cy="384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71768" y="3820938"/>
            <a:ext cx="3849673" cy="384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1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392" name="Google Shape;392;p21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3" name="Google Shape;393;p21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21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395" name="Google Shape;395;p21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96" name="Google Shape;396;p21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97" name="Google Shape;397;p21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98" name="Google Shape;398;p21"/>
          <p:cNvSpPr txBox="1"/>
          <p:nvPr/>
        </p:nvSpPr>
        <p:spPr>
          <a:xfrm>
            <a:off x="13950171" y="466850"/>
            <a:ext cx="1194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399" name="Google Shape;399;p21"/>
          <p:cNvSpPr txBox="1"/>
          <p:nvPr/>
        </p:nvSpPr>
        <p:spPr>
          <a:xfrm>
            <a:off x="16357926" y="466850"/>
            <a:ext cx="1324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400" name="Google Shape;400;p21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401" name="Google Shape;401;p21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grpSp>
        <p:nvGrpSpPr>
          <p:cNvPr id="402" name="Google Shape;402;p21"/>
          <p:cNvGrpSpPr/>
          <p:nvPr/>
        </p:nvGrpSpPr>
        <p:grpSpPr>
          <a:xfrm rot="5400000">
            <a:off x="1356785" y="5153478"/>
            <a:ext cx="3673370" cy="4536276"/>
            <a:chOff x="0" y="-47625"/>
            <a:chExt cx="1028052" cy="1269550"/>
          </a:xfrm>
        </p:grpSpPr>
        <p:sp>
          <p:nvSpPr>
            <p:cNvPr id="403" name="Google Shape;403;p21"/>
            <p:cNvSpPr/>
            <p:nvPr/>
          </p:nvSpPr>
          <p:spPr>
            <a:xfrm>
              <a:off x="0" y="0"/>
              <a:ext cx="1028052" cy="1221925"/>
            </a:xfrm>
            <a:custGeom>
              <a:rect b="b" l="l" r="r" t="t"/>
              <a:pathLst>
                <a:path extrusionOk="0" h="1221925" w="1028052">
                  <a:moveTo>
                    <a:pt x="0" y="0"/>
                  </a:moveTo>
                  <a:lnTo>
                    <a:pt x="1028052" y="0"/>
                  </a:lnTo>
                  <a:lnTo>
                    <a:pt x="1028052" y="1221925"/>
                  </a:lnTo>
                  <a:lnTo>
                    <a:pt x="0" y="1221925"/>
                  </a:lnTo>
                  <a:close/>
                </a:path>
              </a:pathLst>
            </a:custGeom>
            <a:solidFill>
              <a:srgbClr val="24270F"/>
            </a:solidFill>
            <a:ln cap="sq" cmpd="sng" w="47625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4" name="Google Shape;404;p21"/>
            <p:cNvSpPr txBox="1"/>
            <p:nvPr/>
          </p:nvSpPr>
          <p:spPr>
            <a:xfrm>
              <a:off x="0" y="-47625"/>
              <a:ext cx="1028052" cy="1269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5" name="Google Shape;405;p21"/>
          <p:cNvGrpSpPr/>
          <p:nvPr/>
        </p:nvGrpSpPr>
        <p:grpSpPr>
          <a:xfrm rot="5400000">
            <a:off x="9678820" y="5153478"/>
            <a:ext cx="3673370" cy="4536276"/>
            <a:chOff x="0" y="-47625"/>
            <a:chExt cx="1028052" cy="1269550"/>
          </a:xfrm>
        </p:grpSpPr>
        <p:sp>
          <p:nvSpPr>
            <p:cNvPr id="406" name="Google Shape;406;p21"/>
            <p:cNvSpPr/>
            <p:nvPr/>
          </p:nvSpPr>
          <p:spPr>
            <a:xfrm>
              <a:off x="0" y="0"/>
              <a:ext cx="1028052" cy="1221925"/>
            </a:xfrm>
            <a:custGeom>
              <a:rect b="b" l="l" r="r" t="t"/>
              <a:pathLst>
                <a:path extrusionOk="0" h="1221925" w="1028052">
                  <a:moveTo>
                    <a:pt x="0" y="0"/>
                  </a:moveTo>
                  <a:lnTo>
                    <a:pt x="1028052" y="0"/>
                  </a:lnTo>
                  <a:lnTo>
                    <a:pt x="1028052" y="1221925"/>
                  </a:lnTo>
                  <a:lnTo>
                    <a:pt x="0" y="1221925"/>
                  </a:lnTo>
                  <a:close/>
                </a:path>
              </a:pathLst>
            </a:custGeom>
            <a:solidFill>
              <a:srgbClr val="24270F"/>
            </a:solidFill>
            <a:ln cap="sq" cmpd="sng" w="47625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7" name="Google Shape;407;p21"/>
            <p:cNvSpPr txBox="1"/>
            <p:nvPr/>
          </p:nvSpPr>
          <p:spPr>
            <a:xfrm>
              <a:off x="0" y="-47625"/>
              <a:ext cx="1028052" cy="1269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21"/>
          <p:cNvGrpSpPr/>
          <p:nvPr/>
        </p:nvGrpSpPr>
        <p:grpSpPr>
          <a:xfrm rot="5400000">
            <a:off x="5904732" y="1902184"/>
            <a:ext cx="2904246" cy="3578387"/>
            <a:chOff x="0" y="-47625"/>
            <a:chExt cx="1371667" cy="1690062"/>
          </a:xfrm>
        </p:grpSpPr>
        <p:sp>
          <p:nvSpPr>
            <p:cNvPr id="409" name="Google Shape;409;p21"/>
            <p:cNvSpPr/>
            <p:nvPr/>
          </p:nvSpPr>
          <p:spPr>
            <a:xfrm>
              <a:off x="0" y="0"/>
              <a:ext cx="1371667" cy="1642437"/>
            </a:xfrm>
            <a:custGeom>
              <a:rect b="b" l="l" r="r" t="t"/>
              <a:pathLst>
                <a:path extrusionOk="0" h="1642437" w="1371667">
                  <a:moveTo>
                    <a:pt x="1168467" y="0"/>
                  </a:moveTo>
                  <a:lnTo>
                    <a:pt x="0" y="0"/>
                  </a:lnTo>
                  <a:lnTo>
                    <a:pt x="0" y="1642437"/>
                  </a:lnTo>
                  <a:lnTo>
                    <a:pt x="1168467" y="1642437"/>
                  </a:lnTo>
                  <a:lnTo>
                    <a:pt x="1371667" y="821218"/>
                  </a:lnTo>
                  <a:lnTo>
                    <a:pt x="1168467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10" name="Google Shape;410;p21"/>
            <p:cNvSpPr txBox="1"/>
            <p:nvPr/>
          </p:nvSpPr>
          <p:spPr>
            <a:xfrm>
              <a:off x="0" y="-47625"/>
              <a:ext cx="1257367" cy="1690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21"/>
          <p:cNvGrpSpPr/>
          <p:nvPr/>
        </p:nvGrpSpPr>
        <p:grpSpPr>
          <a:xfrm rot="5400000">
            <a:off x="10028715" y="1457907"/>
            <a:ext cx="2904246" cy="4466942"/>
            <a:chOff x="0" y="-47625"/>
            <a:chExt cx="1371667" cy="2109724"/>
          </a:xfrm>
        </p:grpSpPr>
        <p:sp>
          <p:nvSpPr>
            <p:cNvPr id="412" name="Google Shape;412;p21"/>
            <p:cNvSpPr/>
            <p:nvPr/>
          </p:nvSpPr>
          <p:spPr>
            <a:xfrm>
              <a:off x="0" y="0"/>
              <a:ext cx="1371667" cy="2062099"/>
            </a:xfrm>
            <a:custGeom>
              <a:rect b="b" l="l" r="r" t="t"/>
              <a:pathLst>
                <a:path extrusionOk="0" h="2062099" w="1371667">
                  <a:moveTo>
                    <a:pt x="1168467" y="0"/>
                  </a:moveTo>
                  <a:lnTo>
                    <a:pt x="0" y="0"/>
                  </a:lnTo>
                  <a:lnTo>
                    <a:pt x="0" y="2062099"/>
                  </a:lnTo>
                  <a:lnTo>
                    <a:pt x="1168467" y="2062099"/>
                  </a:lnTo>
                  <a:lnTo>
                    <a:pt x="1371667" y="1031049"/>
                  </a:lnTo>
                  <a:lnTo>
                    <a:pt x="1168467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13" name="Google Shape;413;p21"/>
            <p:cNvSpPr txBox="1"/>
            <p:nvPr/>
          </p:nvSpPr>
          <p:spPr>
            <a:xfrm>
              <a:off x="0" y="-47625"/>
              <a:ext cx="1257367" cy="2109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21"/>
          <p:cNvGrpSpPr/>
          <p:nvPr/>
        </p:nvGrpSpPr>
        <p:grpSpPr>
          <a:xfrm rot="5400000">
            <a:off x="1706680" y="1457907"/>
            <a:ext cx="2904246" cy="4466942"/>
            <a:chOff x="0" y="-47625"/>
            <a:chExt cx="1371667" cy="2109724"/>
          </a:xfrm>
        </p:grpSpPr>
        <p:sp>
          <p:nvSpPr>
            <p:cNvPr id="415" name="Google Shape;415;p21"/>
            <p:cNvSpPr/>
            <p:nvPr/>
          </p:nvSpPr>
          <p:spPr>
            <a:xfrm>
              <a:off x="0" y="0"/>
              <a:ext cx="1371667" cy="2062099"/>
            </a:xfrm>
            <a:custGeom>
              <a:rect b="b" l="l" r="r" t="t"/>
              <a:pathLst>
                <a:path extrusionOk="0" h="2062099" w="1371667">
                  <a:moveTo>
                    <a:pt x="1168467" y="0"/>
                  </a:moveTo>
                  <a:lnTo>
                    <a:pt x="0" y="0"/>
                  </a:lnTo>
                  <a:lnTo>
                    <a:pt x="0" y="2062099"/>
                  </a:lnTo>
                  <a:lnTo>
                    <a:pt x="1168467" y="2062099"/>
                  </a:lnTo>
                  <a:lnTo>
                    <a:pt x="1371667" y="1031049"/>
                  </a:lnTo>
                  <a:lnTo>
                    <a:pt x="1168467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16" name="Google Shape;416;p21"/>
            <p:cNvSpPr txBox="1"/>
            <p:nvPr/>
          </p:nvSpPr>
          <p:spPr>
            <a:xfrm>
              <a:off x="0" y="-47625"/>
              <a:ext cx="1257367" cy="2109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21"/>
          <p:cNvGrpSpPr/>
          <p:nvPr/>
        </p:nvGrpSpPr>
        <p:grpSpPr>
          <a:xfrm rot="5400000">
            <a:off x="14222187" y="1902184"/>
            <a:ext cx="2904246" cy="3578387"/>
            <a:chOff x="0" y="-47625"/>
            <a:chExt cx="1371667" cy="1690062"/>
          </a:xfrm>
        </p:grpSpPr>
        <p:sp>
          <p:nvSpPr>
            <p:cNvPr id="418" name="Google Shape;418;p21"/>
            <p:cNvSpPr/>
            <p:nvPr/>
          </p:nvSpPr>
          <p:spPr>
            <a:xfrm>
              <a:off x="0" y="0"/>
              <a:ext cx="1371667" cy="1642437"/>
            </a:xfrm>
            <a:custGeom>
              <a:rect b="b" l="l" r="r" t="t"/>
              <a:pathLst>
                <a:path extrusionOk="0" h="1642437" w="1371667">
                  <a:moveTo>
                    <a:pt x="1168467" y="0"/>
                  </a:moveTo>
                  <a:lnTo>
                    <a:pt x="0" y="0"/>
                  </a:lnTo>
                  <a:lnTo>
                    <a:pt x="0" y="1642437"/>
                  </a:lnTo>
                  <a:lnTo>
                    <a:pt x="1168467" y="1642437"/>
                  </a:lnTo>
                  <a:lnTo>
                    <a:pt x="1371667" y="821218"/>
                  </a:lnTo>
                  <a:lnTo>
                    <a:pt x="1168467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19" name="Google Shape;419;p21"/>
            <p:cNvSpPr txBox="1"/>
            <p:nvPr/>
          </p:nvSpPr>
          <p:spPr>
            <a:xfrm>
              <a:off x="0" y="-47625"/>
              <a:ext cx="1257367" cy="1690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0" name="Google Shape;420;p21"/>
          <p:cNvSpPr txBox="1"/>
          <p:nvPr/>
        </p:nvSpPr>
        <p:spPr>
          <a:xfrm>
            <a:off x="2382189" y="2538852"/>
            <a:ext cx="1519983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42" u="none" cap="none" strike="noStrike">
                <a:solidFill>
                  <a:srgbClr val="25270F"/>
                </a:solidFill>
                <a:latin typeface="Archivo Black"/>
                <a:ea typeface="Archivo Black"/>
                <a:cs typeface="Archivo Black"/>
                <a:sym typeface="Archivo Black"/>
              </a:rPr>
              <a:t>S</a:t>
            </a:r>
            <a:endParaRPr/>
          </a:p>
        </p:txBody>
      </p:sp>
      <p:sp>
        <p:nvSpPr>
          <p:cNvPr id="421" name="Google Shape;421;p21"/>
          <p:cNvSpPr txBox="1"/>
          <p:nvPr/>
        </p:nvSpPr>
        <p:spPr>
          <a:xfrm>
            <a:off x="6350441" y="2538852"/>
            <a:ext cx="1911992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42" u="none" cap="none" strike="noStrike">
                <a:solidFill>
                  <a:srgbClr val="25270F"/>
                </a:solidFill>
                <a:latin typeface="Archivo Black"/>
                <a:ea typeface="Archivo Black"/>
                <a:cs typeface="Archivo Black"/>
                <a:sym typeface="Archivo Black"/>
              </a:rPr>
              <a:t>W</a:t>
            </a:r>
            <a:endParaRPr/>
          </a:p>
        </p:txBody>
      </p:sp>
      <p:sp>
        <p:nvSpPr>
          <p:cNvPr id="422" name="Google Shape;422;p21"/>
          <p:cNvSpPr txBox="1"/>
          <p:nvPr/>
        </p:nvSpPr>
        <p:spPr>
          <a:xfrm>
            <a:off x="10587397" y="2538852"/>
            <a:ext cx="1686046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42" u="none" cap="none" strike="noStrike">
                <a:solidFill>
                  <a:srgbClr val="25270F"/>
                </a:solidFill>
                <a:latin typeface="Archivo Black"/>
                <a:ea typeface="Archivo Black"/>
                <a:cs typeface="Archivo Black"/>
                <a:sym typeface="Archivo Black"/>
              </a:rPr>
              <a:t>O</a:t>
            </a:r>
            <a:endParaRPr/>
          </a:p>
        </p:txBody>
      </p:sp>
      <p:sp>
        <p:nvSpPr>
          <p:cNvPr id="423" name="Google Shape;423;p21"/>
          <p:cNvSpPr txBox="1"/>
          <p:nvPr/>
        </p:nvSpPr>
        <p:spPr>
          <a:xfrm>
            <a:off x="14870815" y="2538852"/>
            <a:ext cx="1324192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42" u="none" cap="none" strike="noStrike">
                <a:solidFill>
                  <a:srgbClr val="25270F"/>
                </a:solidFill>
                <a:latin typeface="Archivo Black"/>
                <a:ea typeface="Archivo Black"/>
                <a:cs typeface="Archivo Black"/>
                <a:sym typeface="Archivo Black"/>
              </a:rPr>
              <a:t>T</a:t>
            </a:r>
            <a:endParaRPr/>
          </a:p>
        </p:txBody>
      </p:sp>
      <p:sp>
        <p:nvSpPr>
          <p:cNvPr id="424" name="Google Shape;424;p21"/>
          <p:cNvSpPr txBox="1"/>
          <p:nvPr/>
        </p:nvSpPr>
        <p:spPr>
          <a:xfrm>
            <a:off x="1737513" y="6004093"/>
            <a:ext cx="2602601" cy="44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STRENGTHS</a:t>
            </a:r>
            <a:endParaRPr/>
          </a:p>
        </p:txBody>
      </p:sp>
      <p:sp>
        <p:nvSpPr>
          <p:cNvPr id="425" name="Google Shape;425;p21"/>
          <p:cNvSpPr txBox="1"/>
          <p:nvPr/>
        </p:nvSpPr>
        <p:spPr>
          <a:xfrm>
            <a:off x="5749405" y="6004093"/>
            <a:ext cx="2906690" cy="44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WEAKNESSES</a:t>
            </a:r>
            <a:endParaRPr/>
          </a:p>
        </p:txBody>
      </p:sp>
      <p:sp>
        <p:nvSpPr>
          <p:cNvPr id="426" name="Google Shape;426;p21"/>
          <p:cNvSpPr txBox="1"/>
          <p:nvPr/>
        </p:nvSpPr>
        <p:spPr>
          <a:xfrm>
            <a:off x="9737705" y="6004093"/>
            <a:ext cx="3596710" cy="44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OPPORTUNITIES</a:t>
            </a:r>
            <a:endParaRPr/>
          </a:p>
        </p:txBody>
      </p:sp>
      <p:sp>
        <p:nvSpPr>
          <p:cNvPr id="427" name="Google Shape;427;p21"/>
          <p:cNvSpPr txBox="1"/>
          <p:nvPr/>
        </p:nvSpPr>
        <p:spPr>
          <a:xfrm>
            <a:off x="14210095" y="6004093"/>
            <a:ext cx="2602601" cy="44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THREATS</a:t>
            </a:r>
            <a:endParaRPr/>
          </a:p>
        </p:txBody>
      </p:sp>
      <p:sp>
        <p:nvSpPr>
          <p:cNvPr id="428" name="Google Shape;428;p21"/>
          <p:cNvSpPr txBox="1"/>
          <p:nvPr/>
        </p:nvSpPr>
        <p:spPr>
          <a:xfrm>
            <a:off x="1737513" y="6674721"/>
            <a:ext cx="2907330" cy="109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What sets you apart? What are your good qualities?</a:t>
            </a:r>
            <a:endParaRPr/>
          </a:p>
        </p:txBody>
      </p:sp>
      <p:sp>
        <p:nvSpPr>
          <p:cNvPr id="429" name="Google Shape;429;p21"/>
          <p:cNvSpPr txBox="1"/>
          <p:nvPr/>
        </p:nvSpPr>
        <p:spPr>
          <a:xfrm>
            <a:off x="5749405" y="6674721"/>
            <a:ext cx="290733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What do others do better than you?</a:t>
            </a:r>
            <a:endParaRPr/>
          </a:p>
        </p:txBody>
      </p:sp>
      <p:sp>
        <p:nvSpPr>
          <p:cNvPr id="430" name="Google Shape;430;p21"/>
          <p:cNvSpPr txBox="1"/>
          <p:nvPr/>
        </p:nvSpPr>
        <p:spPr>
          <a:xfrm>
            <a:off x="9913395" y="6674721"/>
            <a:ext cx="3189386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Are demands shifting? How can it be improved?</a:t>
            </a:r>
            <a:endParaRPr/>
          </a:p>
        </p:txBody>
      </p:sp>
      <p:sp>
        <p:nvSpPr>
          <p:cNvPr id="431" name="Google Shape;431;p21"/>
          <p:cNvSpPr txBox="1"/>
          <p:nvPr/>
        </p:nvSpPr>
        <p:spPr>
          <a:xfrm>
            <a:off x="14210095" y="6674721"/>
            <a:ext cx="3152572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What are factors outside of your control?</a:t>
            </a:r>
            <a:endParaRPr/>
          </a:p>
        </p:txBody>
      </p:sp>
      <p:pic>
        <p:nvPicPr>
          <p:cNvPr id="432" name="Google Shape;4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22"/>
          <p:cNvGrpSpPr/>
          <p:nvPr/>
        </p:nvGrpSpPr>
        <p:grpSpPr>
          <a:xfrm>
            <a:off x="0" y="1027464"/>
            <a:ext cx="18288122" cy="9514450"/>
            <a:chOff x="0" y="-47625"/>
            <a:chExt cx="4816593" cy="2505847"/>
          </a:xfrm>
        </p:grpSpPr>
        <p:sp>
          <p:nvSpPr>
            <p:cNvPr id="438" name="Google Shape;438;p22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39" name="Google Shape;439;p22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0" name="Google Shape;4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525" y="3291375"/>
            <a:ext cx="3068950" cy="41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450" y="3311011"/>
            <a:ext cx="3068962" cy="417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49650" y="3375426"/>
            <a:ext cx="2970450" cy="4050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22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444" name="Google Shape;444;p22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5" name="Google Shape;445;p22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6" name="Google Shape;446;p22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47" name="Google Shape;447;p22"/>
          <p:cNvSpPr txBox="1"/>
          <p:nvPr/>
        </p:nvSpPr>
        <p:spPr>
          <a:xfrm>
            <a:off x="13950172" y="466850"/>
            <a:ext cx="1169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448" name="Google Shape;448;p22"/>
          <p:cNvSpPr txBox="1"/>
          <p:nvPr/>
        </p:nvSpPr>
        <p:spPr>
          <a:xfrm>
            <a:off x="16357926" y="466850"/>
            <a:ext cx="1318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449" name="Google Shape;449;p22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450" name="Google Shape;450;p22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451" name="Google Shape;451;p22"/>
          <p:cNvSpPr txBox="1"/>
          <p:nvPr/>
        </p:nvSpPr>
        <p:spPr>
          <a:xfrm>
            <a:off x="1300038" y="1914894"/>
            <a:ext cx="10994727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TESTIMONIALS</a:t>
            </a:r>
            <a:endParaRPr/>
          </a:p>
        </p:txBody>
      </p:sp>
      <p:sp>
        <p:nvSpPr>
          <p:cNvPr id="452" name="Google Shape;452;p22"/>
          <p:cNvSpPr txBox="1"/>
          <p:nvPr/>
        </p:nvSpPr>
        <p:spPr>
          <a:xfrm>
            <a:off x="7174184" y="7797079"/>
            <a:ext cx="3306074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CLIENT NAME</a:t>
            </a:r>
            <a:endParaRPr/>
          </a:p>
        </p:txBody>
      </p:sp>
      <p:sp>
        <p:nvSpPr>
          <p:cNvPr id="453" name="Google Shape;453;p22"/>
          <p:cNvSpPr txBox="1"/>
          <p:nvPr/>
        </p:nvSpPr>
        <p:spPr>
          <a:xfrm>
            <a:off x="7174184" y="8530590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sp>
        <p:nvSpPr>
          <p:cNvPr id="454" name="Google Shape;454;p22"/>
          <p:cNvSpPr txBox="1"/>
          <p:nvPr/>
        </p:nvSpPr>
        <p:spPr>
          <a:xfrm>
            <a:off x="1296520" y="7797079"/>
            <a:ext cx="3306074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CLIENT NAME</a:t>
            </a:r>
            <a:endParaRPr/>
          </a:p>
        </p:txBody>
      </p:sp>
      <p:sp>
        <p:nvSpPr>
          <p:cNvPr id="455" name="Google Shape;455;p22"/>
          <p:cNvSpPr txBox="1"/>
          <p:nvPr/>
        </p:nvSpPr>
        <p:spPr>
          <a:xfrm>
            <a:off x="1296520" y="8530590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sp>
        <p:nvSpPr>
          <p:cNvPr id="456" name="Google Shape;456;p22"/>
          <p:cNvSpPr txBox="1"/>
          <p:nvPr/>
        </p:nvSpPr>
        <p:spPr>
          <a:xfrm>
            <a:off x="13051849" y="7797079"/>
            <a:ext cx="3306074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CLIENT NAME</a:t>
            </a:r>
            <a:endParaRPr/>
          </a:p>
        </p:txBody>
      </p:sp>
      <p:sp>
        <p:nvSpPr>
          <p:cNvPr id="457" name="Google Shape;457;p22"/>
          <p:cNvSpPr txBox="1"/>
          <p:nvPr/>
        </p:nvSpPr>
        <p:spPr>
          <a:xfrm>
            <a:off x="13051849" y="8530590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pic>
        <p:nvPicPr>
          <p:cNvPr id="458" name="Google Shape;45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23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464" name="Google Shape;464;p23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5" name="Google Shape;465;p23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" name="Google Shape;466;p23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467" name="Google Shape;467;p23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8" name="Google Shape;468;p23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9" name="Google Shape;469;p23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70" name="Google Shape;470;p23"/>
          <p:cNvSpPr txBox="1"/>
          <p:nvPr/>
        </p:nvSpPr>
        <p:spPr>
          <a:xfrm>
            <a:off x="13950172" y="466850"/>
            <a:ext cx="1119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471" name="Google Shape;471;p23"/>
          <p:cNvSpPr txBox="1"/>
          <p:nvPr/>
        </p:nvSpPr>
        <p:spPr>
          <a:xfrm>
            <a:off x="16357926" y="466850"/>
            <a:ext cx="1243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472" name="Google Shape;472;p23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473" name="Google Shape;473;p23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474" name="Google Shape;474;p23"/>
          <p:cNvSpPr txBox="1"/>
          <p:nvPr/>
        </p:nvSpPr>
        <p:spPr>
          <a:xfrm>
            <a:off x="11962060" y="1911795"/>
            <a:ext cx="5350353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ABOUT US</a:t>
            </a:r>
            <a:endParaRPr/>
          </a:p>
        </p:txBody>
      </p:sp>
      <p:sp>
        <p:nvSpPr>
          <p:cNvPr id="475" name="Google Shape;475;p23"/>
          <p:cNvSpPr txBox="1"/>
          <p:nvPr/>
        </p:nvSpPr>
        <p:spPr>
          <a:xfrm>
            <a:off x="11962060" y="3307049"/>
            <a:ext cx="5438481" cy="4070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 are a team of passionate individuals dedicated to providing exceptional service and creating memorable experiences for our clients. With a commitment to excellence and a focus on innovation, we strive to exceed expectations and deliver top-notch results. Our goal is to build lasting relationships with our clients and make a positive impact in everything we do. Thank you for choosing us to be a part of your journey.</a:t>
            </a:r>
            <a:endParaRPr/>
          </a:p>
        </p:txBody>
      </p:sp>
      <p:pic>
        <p:nvPicPr>
          <p:cNvPr id="476" name="Google Shape;4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175" y="1731400"/>
            <a:ext cx="10590048" cy="835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24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483" name="Google Shape;483;p24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4" name="Google Shape;484;p24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5" name="Google Shape;485;p24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486" name="Google Shape;486;p24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7" name="Google Shape;487;p24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8" name="Google Shape;488;p24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89" name="Google Shape;489;p24"/>
          <p:cNvSpPr txBox="1"/>
          <p:nvPr/>
        </p:nvSpPr>
        <p:spPr>
          <a:xfrm>
            <a:off x="13950172" y="466850"/>
            <a:ext cx="1144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490" name="Google Shape;490;p24"/>
          <p:cNvSpPr txBox="1"/>
          <p:nvPr/>
        </p:nvSpPr>
        <p:spPr>
          <a:xfrm>
            <a:off x="16357926" y="466850"/>
            <a:ext cx="1268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491" name="Google Shape;491;p24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492" name="Google Shape;492;p24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493" name="Google Shape;493;p24"/>
          <p:cNvSpPr txBox="1"/>
          <p:nvPr/>
        </p:nvSpPr>
        <p:spPr>
          <a:xfrm>
            <a:off x="1300038" y="2169812"/>
            <a:ext cx="7463574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History</a:t>
            </a:r>
            <a:endParaRPr/>
          </a:p>
        </p:txBody>
      </p:sp>
      <p:sp>
        <p:nvSpPr>
          <p:cNvPr id="494" name="Google Shape;494;p24"/>
          <p:cNvSpPr txBox="1"/>
          <p:nvPr/>
        </p:nvSpPr>
        <p:spPr>
          <a:xfrm>
            <a:off x="1300038" y="3452287"/>
            <a:ext cx="6885596" cy="1099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495" name="Google Shape;4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3800" y="1564100"/>
            <a:ext cx="5262550" cy="86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837" y="5267125"/>
            <a:ext cx="8386366" cy="44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25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503" name="Google Shape;503;p25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4" name="Google Shape;504;p25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" name="Google Shape;505;p25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506" name="Google Shape;506;p25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7" name="Google Shape;507;p25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8" name="Google Shape;508;p25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509" name="Google Shape;509;p25"/>
          <p:cNvCxnSpPr/>
          <p:nvPr/>
        </p:nvCxnSpPr>
        <p:spPr>
          <a:xfrm>
            <a:off x="1028700" y="5501182"/>
            <a:ext cx="14869786" cy="0"/>
          </a:xfrm>
          <a:prstGeom prst="straightConnector1">
            <a:avLst/>
          </a:prstGeom>
          <a:noFill/>
          <a:ln cap="flat" cmpd="sng" w="57150">
            <a:solidFill>
              <a:srgbClr val="D09A4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0" name="Google Shape;510;p25"/>
          <p:cNvSpPr txBox="1"/>
          <p:nvPr/>
        </p:nvSpPr>
        <p:spPr>
          <a:xfrm>
            <a:off x="13950171" y="466850"/>
            <a:ext cx="1219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511" name="Google Shape;511;p25"/>
          <p:cNvSpPr txBox="1"/>
          <p:nvPr/>
        </p:nvSpPr>
        <p:spPr>
          <a:xfrm>
            <a:off x="16357926" y="466850"/>
            <a:ext cx="1343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512" name="Google Shape;512;p25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513" name="Google Shape;513;p25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514" name="Google Shape;514;p25"/>
          <p:cNvSpPr txBox="1"/>
          <p:nvPr/>
        </p:nvSpPr>
        <p:spPr>
          <a:xfrm>
            <a:off x="1028700" y="2089016"/>
            <a:ext cx="7463574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History</a:t>
            </a:r>
            <a:endParaRPr/>
          </a:p>
        </p:txBody>
      </p:sp>
      <p:sp>
        <p:nvSpPr>
          <p:cNvPr id="515" name="Google Shape;515;p25"/>
          <p:cNvSpPr txBox="1"/>
          <p:nvPr/>
        </p:nvSpPr>
        <p:spPr>
          <a:xfrm>
            <a:off x="1028700" y="7639431"/>
            <a:ext cx="4003126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ADD A MAIN POINT</a:t>
            </a:r>
            <a:endParaRPr/>
          </a:p>
        </p:txBody>
      </p:sp>
      <p:sp>
        <p:nvSpPr>
          <p:cNvPr id="516" name="Google Shape;516;p25"/>
          <p:cNvSpPr txBox="1"/>
          <p:nvPr/>
        </p:nvSpPr>
        <p:spPr>
          <a:xfrm>
            <a:off x="1028700" y="8442960"/>
            <a:ext cx="3364925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sp>
        <p:nvSpPr>
          <p:cNvPr id="517" name="Google Shape;517;p25"/>
          <p:cNvSpPr txBox="1"/>
          <p:nvPr/>
        </p:nvSpPr>
        <p:spPr>
          <a:xfrm>
            <a:off x="6480362" y="7639431"/>
            <a:ext cx="4072977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ADD A MAIN POINT</a:t>
            </a:r>
            <a:endParaRPr/>
          </a:p>
        </p:txBody>
      </p:sp>
      <p:sp>
        <p:nvSpPr>
          <p:cNvPr id="518" name="Google Shape;518;p25"/>
          <p:cNvSpPr txBox="1"/>
          <p:nvPr/>
        </p:nvSpPr>
        <p:spPr>
          <a:xfrm>
            <a:off x="6480362" y="8442960"/>
            <a:ext cx="3364925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sp>
        <p:nvSpPr>
          <p:cNvPr id="519" name="Google Shape;519;p25"/>
          <p:cNvSpPr txBox="1"/>
          <p:nvPr/>
        </p:nvSpPr>
        <p:spPr>
          <a:xfrm>
            <a:off x="12001876" y="7727061"/>
            <a:ext cx="3896610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ADD A MAIN POINT</a:t>
            </a:r>
            <a:endParaRPr/>
          </a:p>
        </p:txBody>
      </p:sp>
      <p:sp>
        <p:nvSpPr>
          <p:cNvPr id="520" name="Google Shape;520;p25"/>
          <p:cNvSpPr txBox="1"/>
          <p:nvPr/>
        </p:nvSpPr>
        <p:spPr>
          <a:xfrm>
            <a:off x="12001876" y="8530590"/>
            <a:ext cx="3364925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pic>
        <p:nvPicPr>
          <p:cNvPr id="521" name="Google Shape;5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17" y="4978875"/>
            <a:ext cx="782955" cy="7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142" y="4978875"/>
            <a:ext cx="782955" cy="7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01867" y="4978875"/>
            <a:ext cx="782955" cy="7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5375" y="-171775"/>
            <a:ext cx="18433377" cy="10458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26"/>
          <p:cNvGrpSpPr/>
          <p:nvPr/>
        </p:nvGrpSpPr>
        <p:grpSpPr>
          <a:xfrm>
            <a:off x="644587" y="6985456"/>
            <a:ext cx="16998825" cy="2844778"/>
            <a:chOff x="0" y="-28575"/>
            <a:chExt cx="4477057" cy="749242"/>
          </a:xfrm>
        </p:grpSpPr>
        <p:sp>
          <p:nvSpPr>
            <p:cNvPr id="531" name="Google Shape;531;p26"/>
            <p:cNvSpPr/>
            <p:nvPr/>
          </p:nvSpPr>
          <p:spPr>
            <a:xfrm>
              <a:off x="0" y="0"/>
              <a:ext cx="4477057" cy="720667"/>
            </a:xfrm>
            <a:custGeom>
              <a:rect b="b" l="l" r="r" t="t"/>
              <a:pathLst>
                <a:path extrusionOk="0" h="720667" w="4477057">
                  <a:moveTo>
                    <a:pt x="23227" y="0"/>
                  </a:moveTo>
                  <a:lnTo>
                    <a:pt x="4453830" y="0"/>
                  </a:lnTo>
                  <a:cubicBezTo>
                    <a:pt x="4466658" y="0"/>
                    <a:pt x="4477057" y="10399"/>
                    <a:pt x="4477057" y="23227"/>
                  </a:cubicBezTo>
                  <a:lnTo>
                    <a:pt x="4477057" y="697439"/>
                  </a:lnTo>
                  <a:cubicBezTo>
                    <a:pt x="4477057" y="710267"/>
                    <a:pt x="4466658" y="720667"/>
                    <a:pt x="4453830" y="720667"/>
                  </a:cubicBezTo>
                  <a:lnTo>
                    <a:pt x="23227" y="720667"/>
                  </a:lnTo>
                  <a:cubicBezTo>
                    <a:pt x="10399" y="720667"/>
                    <a:pt x="0" y="710267"/>
                    <a:pt x="0" y="697439"/>
                  </a:cubicBezTo>
                  <a:lnTo>
                    <a:pt x="0" y="23227"/>
                  </a:lnTo>
                  <a:cubicBezTo>
                    <a:pt x="0" y="10399"/>
                    <a:pt x="10399" y="0"/>
                    <a:pt x="23227" y="0"/>
                  </a:cubicBezTo>
                  <a:close/>
                </a:path>
              </a:pathLst>
            </a:custGeom>
            <a:gradFill>
              <a:gsLst>
                <a:gs pos="0">
                  <a:srgbClr val="9F6D29">
                    <a:alpha val="80000"/>
                  </a:srgbClr>
                </a:gs>
                <a:gs pos="100000">
                  <a:srgbClr val="CF9943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6"/>
            <p:cNvSpPr txBox="1"/>
            <p:nvPr/>
          </p:nvSpPr>
          <p:spPr>
            <a:xfrm>
              <a:off x="0" y="-28575"/>
              <a:ext cx="4477057" cy="749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3" name="Google Shape;533;p26"/>
          <p:cNvSpPr txBox="1"/>
          <p:nvPr/>
        </p:nvSpPr>
        <p:spPr>
          <a:xfrm>
            <a:off x="2214764" y="7378484"/>
            <a:ext cx="13053709" cy="2148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25270F"/>
                </a:solidFill>
                <a:latin typeface="Archivo Black"/>
                <a:ea typeface="Archivo Black"/>
                <a:cs typeface="Archivo Black"/>
                <a:sym typeface="Archivo Black"/>
              </a:rPr>
              <a:t>A PICTURE IS WORTH A THOUSAND WORDS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27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539" name="Google Shape;539;p27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0" name="Google Shape;540;p27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1" name="Google Shape;541;p27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542" name="Google Shape;542;p27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43" name="Google Shape;543;p27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44" name="Google Shape;544;p27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45" name="Google Shape;545;p27"/>
          <p:cNvSpPr txBox="1"/>
          <p:nvPr/>
        </p:nvSpPr>
        <p:spPr>
          <a:xfrm>
            <a:off x="13950172" y="466850"/>
            <a:ext cx="1119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546" name="Google Shape;546;p27"/>
          <p:cNvSpPr txBox="1"/>
          <p:nvPr/>
        </p:nvSpPr>
        <p:spPr>
          <a:xfrm>
            <a:off x="16357927" y="466850"/>
            <a:ext cx="1418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547" name="Google Shape;547;p27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548" name="Google Shape;548;p27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549" name="Google Shape;549;p27"/>
          <p:cNvSpPr txBox="1"/>
          <p:nvPr/>
        </p:nvSpPr>
        <p:spPr>
          <a:xfrm>
            <a:off x="1300038" y="2777808"/>
            <a:ext cx="97395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WRITE AN ORIGINAL STATEMENT OR INSPIRING QUOTE</a:t>
            </a:r>
            <a:endParaRPr/>
          </a:p>
        </p:txBody>
      </p:sp>
      <p:sp>
        <p:nvSpPr>
          <p:cNvPr id="550" name="Google Shape;550;p27"/>
          <p:cNvSpPr txBox="1"/>
          <p:nvPr/>
        </p:nvSpPr>
        <p:spPr>
          <a:xfrm>
            <a:off x="1300038" y="7677107"/>
            <a:ext cx="1280476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— Include a credit, citation, or supporting message</a:t>
            </a:r>
            <a:endParaRPr/>
          </a:p>
        </p:txBody>
      </p:sp>
      <p:pic>
        <p:nvPicPr>
          <p:cNvPr id="551" name="Google Shape;5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6575" y="1984200"/>
            <a:ext cx="4455087" cy="7629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28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558" name="Google Shape;558;p28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59" name="Google Shape;559;p28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560;p28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561" name="Google Shape;561;p28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2" name="Google Shape;562;p28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3" name="Google Shape;563;p28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64" name="Google Shape;564;p28"/>
          <p:cNvSpPr txBox="1"/>
          <p:nvPr/>
        </p:nvSpPr>
        <p:spPr>
          <a:xfrm>
            <a:off x="13950173" y="466850"/>
            <a:ext cx="995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565" name="Google Shape;565;p28"/>
          <p:cNvSpPr txBox="1"/>
          <p:nvPr/>
        </p:nvSpPr>
        <p:spPr>
          <a:xfrm>
            <a:off x="16357926" y="466850"/>
            <a:ext cx="1293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566" name="Google Shape;566;p28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567" name="Google Shape;567;p28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568" name="Google Shape;568;p28"/>
          <p:cNvSpPr txBox="1"/>
          <p:nvPr/>
        </p:nvSpPr>
        <p:spPr>
          <a:xfrm>
            <a:off x="10687397" y="2333292"/>
            <a:ext cx="6571903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CONTACT US</a:t>
            </a:r>
            <a:endParaRPr/>
          </a:p>
        </p:txBody>
      </p:sp>
      <p:sp>
        <p:nvSpPr>
          <p:cNvPr id="569" name="Google Shape;569;p28"/>
          <p:cNvSpPr txBox="1"/>
          <p:nvPr/>
        </p:nvSpPr>
        <p:spPr>
          <a:xfrm>
            <a:off x="11457842" y="3982596"/>
            <a:ext cx="5801458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123 Anywhere St., Any City,ST 12345</a:t>
            </a:r>
            <a:endParaRPr/>
          </a:p>
        </p:txBody>
      </p:sp>
      <p:sp>
        <p:nvSpPr>
          <p:cNvPr id="570" name="Google Shape;570;p28"/>
          <p:cNvSpPr txBox="1"/>
          <p:nvPr/>
        </p:nvSpPr>
        <p:spPr>
          <a:xfrm>
            <a:off x="11457842" y="4908218"/>
            <a:ext cx="489295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123-456-7890</a:t>
            </a:r>
            <a:endParaRPr/>
          </a:p>
        </p:txBody>
      </p:sp>
      <p:sp>
        <p:nvSpPr>
          <p:cNvPr id="571" name="Google Shape;571;p28"/>
          <p:cNvSpPr txBox="1"/>
          <p:nvPr/>
        </p:nvSpPr>
        <p:spPr>
          <a:xfrm>
            <a:off x="11457842" y="5796778"/>
            <a:ext cx="489295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hello@reallygreatsite.com</a:t>
            </a:r>
            <a:endParaRPr/>
          </a:p>
        </p:txBody>
      </p:sp>
      <p:sp>
        <p:nvSpPr>
          <p:cNvPr id="572" name="Google Shape;572;p28"/>
          <p:cNvSpPr txBox="1"/>
          <p:nvPr/>
        </p:nvSpPr>
        <p:spPr>
          <a:xfrm>
            <a:off x="11457842" y="7578423"/>
            <a:ext cx="489295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reallygreatsite.com</a:t>
            </a:r>
            <a:endParaRPr/>
          </a:p>
        </p:txBody>
      </p:sp>
      <p:sp>
        <p:nvSpPr>
          <p:cNvPr id="573" name="Google Shape;573;p28"/>
          <p:cNvSpPr txBox="1"/>
          <p:nvPr/>
        </p:nvSpPr>
        <p:spPr>
          <a:xfrm>
            <a:off x="11457842" y="6674122"/>
            <a:ext cx="489295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@reallygreatsite</a:t>
            </a:r>
            <a:endParaRPr/>
          </a:p>
        </p:txBody>
      </p:sp>
      <p:pic>
        <p:nvPicPr>
          <p:cNvPr id="574" name="Google Shape;5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175" y="1718625"/>
            <a:ext cx="9847525" cy="792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5475" y="4014700"/>
            <a:ext cx="308750" cy="39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70F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2675" y="1634325"/>
            <a:ext cx="8939523" cy="685609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9"/>
          <p:cNvSpPr txBox="1"/>
          <p:nvPr/>
        </p:nvSpPr>
        <p:spPr>
          <a:xfrm>
            <a:off x="1028700" y="832426"/>
            <a:ext cx="5716600" cy="2152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PAGE</a:t>
            </a:r>
            <a:endParaRPr/>
          </a:p>
        </p:txBody>
      </p:sp>
      <p:sp>
        <p:nvSpPr>
          <p:cNvPr id="583" name="Google Shape;583;p29"/>
          <p:cNvSpPr txBox="1"/>
          <p:nvPr/>
        </p:nvSpPr>
        <p:spPr>
          <a:xfrm>
            <a:off x="1028700" y="3411855"/>
            <a:ext cx="5059200" cy="5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09A44"/>
                </a:solidFill>
                <a:latin typeface="Open Sans"/>
                <a:ea typeface="Open Sans"/>
                <a:cs typeface="Open Sans"/>
                <a:sym typeface="Open Sans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D09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D09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D09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D09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D09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D09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D09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09A44"/>
                </a:solidFill>
                <a:latin typeface="Open Sans"/>
                <a:ea typeface="Open Sans"/>
                <a:cs typeface="Open Sans"/>
                <a:sym typeface="Open Sans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D09A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09A44"/>
                </a:solidFill>
                <a:latin typeface="Open Sans"/>
                <a:ea typeface="Open Sans"/>
                <a:cs typeface="Open Sans"/>
                <a:sym typeface="Open Sans"/>
              </a:rPr>
              <a:t>Don't forget to delete this page before presenting. </a:t>
            </a:r>
            <a:endParaRPr/>
          </a:p>
        </p:txBody>
      </p:sp>
      <p:sp>
        <p:nvSpPr>
          <p:cNvPr id="584" name="Google Shape;584;p29"/>
          <p:cNvSpPr txBox="1"/>
          <p:nvPr/>
        </p:nvSpPr>
        <p:spPr>
          <a:xfrm>
            <a:off x="1028700" y="4694491"/>
            <a:ext cx="46767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27" u="none" cap="none" strike="noStrike">
                <a:solidFill>
                  <a:srgbClr val="D09A44"/>
                </a:solidFill>
                <a:latin typeface="Open Sans"/>
                <a:ea typeface="Open Sans"/>
                <a:cs typeface="Open Sans"/>
                <a:sym typeface="Open Sans"/>
              </a:rPr>
              <a:t>This presentation template uses the following free fonts:</a:t>
            </a:r>
            <a:endParaRPr/>
          </a:p>
        </p:txBody>
      </p:sp>
      <p:sp>
        <p:nvSpPr>
          <p:cNvPr id="585" name="Google Shape;585;p29"/>
          <p:cNvSpPr txBox="1"/>
          <p:nvPr/>
        </p:nvSpPr>
        <p:spPr>
          <a:xfrm>
            <a:off x="837517" y="5896972"/>
            <a:ext cx="50592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9433" lvl="1" marL="358866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D09A44"/>
              </a:buClr>
              <a:buSzPts val="1662"/>
              <a:buFont typeface="Arial"/>
              <a:buAutoNum type="arabicPeriod"/>
            </a:pPr>
            <a:r>
              <a:rPr b="0" i="0" lang="en-US" sz="1662" u="none" cap="none" strike="noStrike">
                <a:solidFill>
                  <a:srgbClr val="D09A44"/>
                </a:solidFill>
                <a:latin typeface="Arial"/>
                <a:ea typeface="Arial"/>
                <a:cs typeface="Arial"/>
                <a:sym typeface="Arial"/>
              </a:rPr>
              <a:t>Titles: Archivo Black</a:t>
            </a:r>
            <a:endParaRPr/>
          </a:p>
          <a:p>
            <a:pPr indent="-179433" lvl="1" marL="358866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D09A44"/>
              </a:buClr>
              <a:buSzPts val="1662"/>
              <a:buFont typeface="Arial"/>
              <a:buAutoNum type="arabicPeriod"/>
            </a:pPr>
            <a:r>
              <a:rPr b="0" i="0" lang="en-US" sz="1662" u="none" cap="none" strike="noStrike">
                <a:solidFill>
                  <a:srgbClr val="D09A44"/>
                </a:solidFill>
                <a:latin typeface="Arial"/>
                <a:ea typeface="Arial"/>
                <a:cs typeface="Arial"/>
                <a:sym typeface="Arial"/>
              </a:rPr>
              <a:t>Headers: Archivo Black</a:t>
            </a:r>
            <a:endParaRPr/>
          </a:p>
          <a:p>
            <a:pPr indent="-179433" lvl="1" marL="35886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09A44"/>
              </a:buClr>
              <a:buSzPts val="1662"/>
              <a:buFont typeface="Arial"/>
              <a:buAutoNum type="arabicPeriod"/>
            </a:pPr>
            <a:r>
              <a:rPr b="0" i="0" lang="en-US" sz="1662" u="none" cap="none" strike="noStrike">
                <a:solidFill>
                  <a:srgbClr val="D09A44"/>
                </a:solidFill>
                <a:latin typeface="Arial"/>
                <a:ea typeface="Arial"/>
                <a:cs typeface="Arial"/>
                <a:sym typeface="Arial"/>
              </a:rPr>
              <a:t>Body Copy: Open Sans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2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157" name="Google Shape;157;p12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8" name="Google Shape;158;p12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9" name="Google Shape;15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12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161" name="Google Shape;161;p12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2" name="Google Shape;162;p12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3" name="Google Shape;163;p12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64" name="Google Shape;164;p12"/>
          <p:cNvSpPr txBox="1"/>
          <p:nvPr/>
        </p:nvSpPr>
        <p:spPr>
          <a:xfrm>
            <a:off x="13950173" y="466850"/>
            <a:ext cx="90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165" name="Google Shape;165;p12"/>
          <p:cNvSpPr txBox="1"/>
          <p:nvPr/>
        </p:nvSpPr>
        <p:spPr>
          <a:xfrm>
            <a:off x="16357926" y="466850"/>
            <a:ext cx="115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166" name="Google Shape;166;p12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167" name="Google Shape;167;p12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grpSp>
        <p:nvGrpSpPr>
          <p:cNvPr id="168" name="Google Shape;168;p12"/>
          <p:cNvGrpSpPr/>
          <p:nvPr/>
        </p:nvGrpSpPr>
        <p:grpSpPr>
          <a:xfrm rot="5400000">
            <a:off x="955153" y="3780136"/>
            <a:ext cx="3810281" cy="3120511"/>
            <a:chOff x="0" y="-47625"/>
            <a:chExt cx="1003531" cy="821863"/>
          </a:xfrm>
        </p:grpSpPr>
        <p:sp>
          <p:nvSpPr>
            <p:cNvPr id="169" name="Google Shape;169;p12"/>
            <p:cNvSpPr/>
            <p:nvPr/>
          </p:nvSpPr>
          <p:spPr>
            <a:xfrm>
              <a:off x="0" y="0"/>
              <a:ext cx="1003531" cy="774238"/>
            </a:xfrm>
            <a:custGeom>
              <a:rect b="b" l="l" r="r" t="t"/>
              <a:pathLst>
                <a:path extrusionOk="0" h="774238" w="1003531">
                  <a:moveTo>
                    <a:pt x="800331" y="0"/>
                  </a:moveTo>
                  <a:lnTo>
                    <a:pt x="0" y="0"/>
                  </a:lnTo>
                  <a:lnTo>
                    <a:pt x="0" y="774238"/>
                  </a:lnTo>
                  <a:lnTo>
                    <a:pt x="800331" y="774238"/>
                  </a:lnTo>
                  <a:lnTo>
                    <a:pt x="1003531" y="387119"/>
                  </a:lnTo>
                  <a:lnTo>
                    <a:pt x="800331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70" name="Google Shape;170;p12"/>
            <p:cNvSpPr txBox="1"/>
            <p:nvPr/>
          </p:nvSpPr>
          <p:spPr>
            <a:xfrm>
              <a:off x="0" y="-47625"/>
              <a:ext cx="889231" cy="8218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12"/>
          <p:cNvGrpSpPr/>
          <p:nvPr/>
        </p:nvGrpSpPr>
        <p:grpSpPr>
          <a:xfrm rot="5400000">
            <a:off x="6395340" y="3780136"/>
            <a:ext cx="3810281" cy="3120511"/>
            <a:chOff x="0" y="-47625"/>
            <a:chExt cx="1003531" cy="821863"/>
          </a:xfrm>
        </p:grpSpPr>
        <p:sp>
          <p:nvSpPr>
            <p:cNvPr id="172" name="Google Shape;172;p12"/>
            <p:cNvSpPr/>
            <p:nvPr/>
          </p:nvSpPr>
          <p:spPr>
            <a:xfrm>
              <a:off x="0" y="0"/>
              <a:ext cx="1003531" cy="774238"/>
            </a:xfrm>
            <a:custGeom>
              <a:rect b="b" l="l" r="r" t="t"/>
              <a:pathLst>
                <a:path extrusionOk="0" h="774238" w="1003531">
                  <a:moveTo>
                    <a:pt x="800331" y="0"/>
                  </a:moveTo>
                  <a:lnTo>
                    <a:pt x="0" y="0"/>
                  </a:lnTo>
                  <a:lnTo>
                    <a:pt x="0" y="774238"/>
                  </a:lnTo>
                  <a:lnTo>
                    <a:pt x="800331" y="774238"/>
                  </a:lnTo>
                  <a:lnTo>
                    <a:pt x="1003531" y="387119"/>
                  </a:lnTo>
                  <a:lnTo>
                    <a:pt x="800331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73" name="Google Shape;173;p12"/>
            <p:cNvSpPr txBox="1"/>
            <p:nvPr/>
          </p:nvSpPr>
          <p:spPr>
            <a:xfrm>
              <a:off x="0" y="-47625"/>
              <a:ext cx="889231" cy="8218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12"/>
          <p:cNvGrpSpPr/>
          <p:nvPr/>
        </p:nvGrpSpPr>
        <p:grpSpPr>
          <a:xfrm rot="5400000">
            <a:off x="11835527" y="3780136"/>
            <a:ext cx="3810281" cy="3120511"/>
            <a:chOff x="0" y="-47625"/>
            <a:chExt cx="1003531" cy="821863"/>
          </a:xfrm>
        </p:grpSpPr>
        <p:sp>
          <p:nvSpPr>
            <p:cNvPr id="175" name="Google Shape;175;p12"/>
            <p:cNvSpPr/>
            <p:nvPr/>
          </p:nvSpPr>
          <p:spPr>
            <a:xfrm>
              <a:off x="0" y="0"/>
              <a:ext cx="1003531" cy="774238"/>
            </a:xfrm>
            <a:custGeom>
              <a:rect b="b" l="l" r="r" t="t"/>
              <a:pathLst>
                <a:path extrusionOk="0" h="774238" w="1003531">
                  <a:moveTo>
                    <a:pt x="800331" y="0"/>
                  </a:moveTo>
                  <a:lnTo>
                    <a:pt x="0" y="0"/>
                  </a:lnTo>
                  <a:lnTo>
                    <a:pt x="0" y="774238"/>
                  </a:lnTo>
                  <a:lnTo>
                    <a:pt x="800331" y="774238"/>
                  </a:lnTo>
                  <a:lnTo>
                    <a:pt x="1003531" y="387119"/>
                  </a:lnTo>
                  <a:lnTo>
                    <a:pt x="800331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76" name="Google Shape;176;p12"/>
            <p:cNvSpPr txBox="1"/>
            <p:nvPr/>
          </p:nvSpPr>
          <p:spPr>
            <a:xfrm>
              <a:off x="0" y="-47625"/>
              <a:ext cx="889231" cy="8218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12"/>
          <p:cNvSpPr txBox="1"/>
          <p:nvPr/>
        </p:nvSpPr>
        <p:spPr>
          <a:xfrm>
            <a:off x="1300038" y="1683548"/>
            <a:ext cx="10880373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TABLE OF CONTENTS </a:t>
            </a:r>
            <a:endParaRPr/>
          </a:p>
        </p:txBody>
      </p:sp>
      <p:sp>
        <p:nvSpPr>
          <p:cNvPr id="178" name="Google Shape;178;p12"/>
          <p:cNvSpPr txBox="1"/>
          <p:nvPr/>
        </p:nvSpPr>
        <p:spPr>
          <a:xfrm>
            <a:off x="1695472" y="4107796"/>
            <a:ext cx="2148819" cy="1912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486" u="none" cap="none" strike="noStrike">
                <a:solidFill>
                  <a:srgbClr val="25270F"/>
                </a:solidFill>
                <a:latin typeface="Archivo Black"/>
                <a:ea typeface="Archivo Black"/>
                <a:cs typeface="Archivo Black"/>
                <a:sym typeface="Archivo Black"/>
              </a:rPr>
              <a:t>01</a:t>
            </a:r>
            <a:endParaRPr/>
          </a:p>
        </p:txBody>
      </p:sp>
      <p:sp>
        <p:nvSpPr>
          <p:cNvPr id="179" name="Google Shape;179;p12"/>
          <p:cNvSpPr txBox="1"/>
          <p:nvPr/>
        </p:nvSpPr>
        <p:spPr>
          <a:xfrm>
            <a:off x="7116608" y="4107796"/>
            <a:ext cx="2148819" cy="1912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486" u="none" cap="none" strike="noStrike">
                <a:solidFill>
                  <a:srgbClr val="25270F"/>
                </a:solidFill>
                <a:latin typeface="Archivo Black"/>
                <a:ea typeface="Archivo Black"/>
                <a:cs typeface="Archivo Black"/>
                <a:sym typeface="Archivo Black"/>
              </a:rPr>
              <a:t>02</a:t>
            </a:r>
            <a:endParaRPr/>
          </a:p>
        </p:txBody>
      </p:sp>
      <p:sp>
        <p:nvSpPr>
          <p:cNvPr id="180" name="Google Shape;180;p12"/>
          <p:cNvSpPr txBox="1"/>
          <p:nvPr/>
        </p:nvSpPr>
        <p:spPr>
          <a:xfrm>
            <a:off x="12566320" y="4107796"/>
            <a:ext cx="2148819" cy="1912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486" u="none" cap="none" strike="noStrike">
                <a:solidFill>
                  <a:srgbClr val="25270F"/>
                </a:solidFill>
                <a:latin typeface="Archivo Black"/>
                <a:ea typeface="Archivo Black"/>
                <a:cs typeface="Archivo Black"/>
                <a:sym typeface="Archivo Black"/>
              </a:rPr>
              <a:t>03</a:t>
            </a:r>
            <a:endParaRPr/>
          </a:p>
        </p:txBody>
      </p:sp>
      <p:sp>
        <p:nvSpPr>
          <p:cNvPr id="181" name="Google Shape;181;p12"/>
          <p:cNvSpPr txBox="1"/>
          <p:nvPr/>
        </p:nvSpPr>
        <p:spPr>
          <a:xfrm>
            <a:off x="6654705" y="7911385"/>
            <a:ext cx="3306074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PROJECTS</a:t>
            </a:r>
            <a:endParaRPr/>
          </a:p>
        </p:txBody>
      </p:sp>
      <p:sp>
        <p:nvSpPr>
          <p:cNvPr id="182" name="Google Shape;182;p12"/>
          <p:cNvSpPr txBox="1"/>
          <p:nvPr/>
        </p:nvSpPr>
        <p:spPr>
          <a:xfrm>
            <a:off x="6654705" y="8530596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sp>
        <p:nvSpPr>
          <p:cNvPr id="183" name="Google Shape;183;p12"/>
          <p:cNvSpPr txBox="1"/>
          <p:nvPr/>
        </p:nvSpPr>
        <p:spPr>
          <a:xfrm>
            <a:off x="1300038" y="7911385"/>
            <a:ext cx="3306074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INTRODUCTION</a:t>
            </a:r>
            <a:endParaRPr/>
          </a:p>
        </p:txBody>
      </p:sp>
      <p:sp>
        <p:nvSpPr>
          <p:cNvPr id="184" name="Google Shape;184;p12"/>
          <p:cNvSpPr txBox="1"/>
          <p:nvPr/>
        </p:nvSpPr>
        <p:spPr>
          <a:xfrm>
            <a:off x="1300038" y="8530596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sp>
        <p:nvSpPr>
          <p:cNvPr id="185" name="Google Shape;185;p12"/>
          <p:cNvSpPr txBox="1"/>
          <p:nvPr/>
        </p:nvSpPr>
        <p:spPr>
          <a:xfrm>
            <a:off x="12094891" y="7911385"/>
            <a:ext cx="3794478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ABOUT US</a:t>
            </a:r>
            <a:endParaRPr/>
          </a:p>
        </p:txBody>
      </p:sp>
      <p:sp>
        <p:nvSpPr>
          <p:cNvPr id="186" name="Google Shape;186;p12"/>
          <p:cNvSpPr txBox="1"/>
          <p:nvPr/>
        </p:nvSpPr>
        <p:spPr>
          <a:xfrm>
            <a:off x="12094891" y="8530596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30"/>
          <p:cNvGrpSpPr/>
          <p:nvPr/>
        </p:nvGrpSpPr>
        <p:grpSpPr>
          <a:xfrm>
            <a:off x="0" y="-180826"/>
            <a:ext cx="18288000" cy="10467826"/>
            <a:chOff x="0" y="-47625"/>
            <a:chExt cx="4816593" cy="2756958"/>
          </a:xfrm>
        </p:grpSpPr>
        <p:sp>
          <p:nvSpPr>
            <p:cNvPr id="591" name="Google Shape;591;p30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92" name="Google Shape;592;p30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p30"/>
          <p:cNvSpPr txBox="1"/>
          <p:nvPr/>
        </p:nvSpPr>
        <p:spPr>
          <a:xfrm>
            <a:off x="5280936" y="1162050"/>
            <a:ext cx="7726128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CREDITS</a:t>
            </a:r>
            <a:endParaRPr/>
          </a:p>
        </p:txBody>
      </p:sp>
      <p:sp>
        <p:nvSpPr>
          <p:cNvPr id="594" name="Google Shape;594;p30"/>
          <p:cNvSpPr txBox="1"/>
          <p:nvPr/>
        </p:nvSpPr>
        <p:spPr>
          <a:xfrm>
            <a:off x="3143698" y="5102950"/>
            <a:ext cx="11810379" cy="1393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95" name="Google Shape;595;p30"/>
          <p:cNvSpPr txBox="1"/>
          <p:nvPr/>
        </p:nvSpPr>
        <p:spPr>
          <a:xfrm>
            <a:off x="2818025" y="7261888"/>
            <a:ext cx="12651949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Pexels for the photos</a:t>
            </a:r>
            <a:endParaRPr/>
          </a:p>
        </p:txBody>
      </p:sp>
      <p:sp>
        <p:nvSpPr>
          <p:cNvPr id="596" name="Google Shape;596;p30"/>
          <p:cNvSpPr txBox="1"/>
          <p:nvPr/>
        </p:nvSpPr>
        <p:spPr>
          <a:xfrm>
            <a:off x="2818025" y="8700163"/>
            <a:ext cx="12651949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Happy designing! </a:t>
            </a:r>
            <a:endParaRPr/>
          </a:p>
        </p:txBody>
      </p:sp>
      <p:pic>
        <p:nvPicPr>
          <p:cNvPr id="597" name="Google Shape;5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625" y="2711537"/>
            <a:ext cx="6476505" cy="162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0" y="1027465"/>
            <a:ext cx="18288000" cy="9543280"/>
            <a:chOff x="0" y="-47625"/>
            <a:chExt cx="4816593" cy="2513456"/>
          </a:xfrm>
        </p:grpSpPr>
        <p:sp>
          <p:nvSpPr>
            <p:cNvPr id="192" name="Google Shape;192;p13"/>
            <p:cNvSpPr/>
            <p:nvPr/>
          </p:nvSpPr>
          <p:spPr>
            <a:xfrm>
              <a:off x="0" y="0"/>
              <a:ext cx="4816592" cy="2465831"/>
            </a:xfrm>
            <a:custGeom>
              <a:rect b="b" l="l" r="r" t="t"/>
              <a:pathLst>
                <a:path extrusionOk="0" h="246583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65831"/>
                  </a:lnTo>
                  <a:lnTo>
                    <a:pt x="0" y="2465831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3" name="Google Shape;193;p13"/>
            <p:cNvSpPr txBox="1"/>
            <p:nvPr/>
          </p:nvSpPr>
          <p:spPr>
            <a:xfrm>
              <a:off x="0" y="-47625"/>
              <a:ext cx="4816593" cy="2513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13"/>
          <p:cNvSpPr txBox="1"/>
          <p:nvPr/>
        </p:nvSpPr>
        <p:spPr>
          <a:xfrm>
            <a:off x="13950171" y="466850"/>
            <a:ext cx="1197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195" name="Google Shape;195;p13"/>
          <p:cNvSpPr txBox="1"/>
          <p:nvPr/>
        </p:nvSpPr>
        <p:spPr>
          <a:xfrm>
            <a:off x="16803472" y="453773"/>
            <a:ext cx="90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196" name="Google Shape;196;p13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197" name="Google Shape;197;p13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198" name="Google Shape;198;p13"/>
          <p:cNvSpPr txBox="1"/>
          <p:nvPr/>
        </p:nvSpPr>
        <p:spPr>
          <a:xfrm>
            <a:off x="9390236" y="2199883"/>
            <a:ext cx="7920467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INTRODUCTION</a:t>
            </a:r>
            <a:endParaRPr/>
          </a:p>
        </p:txBody>
      </p:sp>
      <p:sp>
        <p:nvSpPr>
          <p:cNvPr id="199" name="Google Shape;199;p13"/>
          <p:cNvSpPr txBox="1"/>
          <p:nvPr/>
        </p:nvSpPr>
        <p:spPr>
          <a:xfrm>
            <a:off x="9390236" y="3625607"/>
            <a:ext cx="7701000" cy="44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Welcome to a world of endless possibilities, where imagination knows no bounds and creativity flourishes. In this realm of words and ideas, we embark on a journey of discovery and enlightenment. As we delve deeper into the realms of knowledge and inspiration, let us open our minds to the wonders that await us.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Here, amidst the vast expanse of thoughts and dreams, we find solace in the beauty of expression and the power of storytelling. Each word we write, each sentence we craft, weaves a tapestry of emotions and experiences that connect us in ways beyond comprehension.</a:t>
            </a:r>
            <a:endParaRPr/>
          </a:p>
        </p:txBody>
      </p:sp>
      <p:grpSp>
        <p:nvGrpSpPr>
          <p:cNvPr id="200" name="Google Shape;200;p13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201" name="Google Shape;201;p13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204" name="Google Shape;20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2400" y="1812800"/>
            <a:ext cx="4590024" cy="784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4"/>
          <p:cNvGrpSpPr/>
          <p:nvPr/>
        </p:nvGrpSpPr>
        <p:grpSpPr>
          <a:xfrm>
            <a:off x="0" y="1027465"/>
            <a:ext cx="18288000" cy="9601064"/>
            <a:chOff x="0" y="-47625"/>
            <a:chExt cx="4816593" cy="2528675"/>
          </a:xfrm>
        </p:grpSpPr>
        <p:sp>
          <p:nvSpPr>
            <p:cNvPr id="211" name="Google Shape;211;p14"/>
            <p:cNvSpPr/>
            <p:nvPr/>
          </p:nvSpPr>
          <p:spPr>
            <a:xfrm>
              <a:off x="0" y="0"/>
              <a:ext cx="4816592" cy="2481050"/>
            </a:xfrm>
            <a:custGeom>
              <a:rect b="b" l="l" r="r" t="t"/>
              <a:pathLst>
                <a:path extrusionOk="0" h="248105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81050"/>
                  </a:lnTo>
                  <a:lnTo>
                    <a:pt x="0" y="2481050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2" name="Google Shape;212;p14"/>
            <p:cNvSpPr txBox="1"/>
            <p:nvPr/>
          </p:nvSpPr>
          <p:spPr>
            <a:xfrm>
              <a:off x="0" y="-47625"/>
              <a:ext cx="4816593" cy="2528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050" y="3649600"/>
            <a:ext cx="15758351" cy="594014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4"/>
          <p:cNvSpPr txBox="1"/>
          <p:nvPr/>
        </p:nvSpPr>
        <p:spPr>
          <a:xfrm>
            <a:off x="13950171" y="466850"/>
            <a:ext cx="1240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215" name="Google Shape;215;p14"/>
          <p:cNvSpPr txBox="1"/>
          <p:nvPr/>
        </p:nvSpPr>
        <p:spPr>
          <a:xfrm>
            <a:off x="16357926" y="466850"/>
            <a:ext cx="1240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216" name="Google Shape;216;p14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217" name="Google Shape;217;p14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218" name="Google Shape;218;p14"/>
          <p:cNvSpPr txBox="1"/>
          <p:nvPr/>
        </p:nvSpPr>
        <p:spPr>
          <a:xfrm>
            <a:off x="1300038" y="1731952"/>
            <a:ext cx="14999312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WELCOME TO PRESENTATION</a:t>
            </a:r>
            <a:endParaRPr/>
          </a:p>
        </p:txBody>
      </p:sp>
      <p:sp>
        <p:nvSpPr>
          <p:cNvPr id="219" name="Google Shape;219;p14"/>
          <p:cNvSpPr txBox="1"/>
          <p:nvPr/>
        </p:nvSpPr>
        <p:spPr>
          <a:xfrm>
            <a:off x="1300038" y="2883507"/>
            <a:ext cx="15557326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I'm Rain, and I'll be sharing with you my beautiful ideas. Follow me at @reallygreatsite to learn more. </a:t>
            </a:r>
            <a:endParaRPr/>
          </a:p>
        </p:txBody>
      </p:sp>
      <p:grpSp>
        <p:nvGrpSpPr>
          <p:cNvPr id="220" name="Google Shape;220;p14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221" name="Google Shape;221;p14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5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229" name="Google Shape;229;p15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0" name="Google Shape;230;p15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1" name="Google Shape;23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8500" y="2122900"/>
            <a:ext cx="3962152" cy="23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39863" y="4750025"/>
            <a:ext cx="3900700" cy="22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28500" y="7362250"/>
            <a:ext cx="3923425" cy="2294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15"/>
          <p:cNvGrpSpPr/>
          <p:nvPr/>
        </p:nvGrpSpPr>
        <p:grpSpPr>
          <a:xfrm rot="5400000">
            <a:off x="955153" y="3747271"/>
            <a:ext cx="3810281" cy="3120511"/>
            <a:chOff x="0" y="-47625"/>
            <a:chExt cx="1003531" cy="821863"/>
          </a:xfrm>
        </p:grpSpPr>
        <p:sp>
          <p:nvSpPr>
            <p:cNvPr id="235" name="Google Shape;235;p15"/>
            <p:cNvSpPr/>
            <p:nvPr/>
          </p:nvSpPr>
          <p:spPr>
            <a:xfrm>
              <a:off x="0" y="0"/>
              <a:ext cx="1003531" cy="774238"/>
            </a:xfrm>
            <a:custGeom>
              <a:rect b="b" l="l" r="r" t="t"/>
              <a:pathLst>
                <a:path extrusionOk="0" h="774238" w="1003531">
                  <a:moveTo>
                    <a:pt x="800331" y="0"/>
                  </a:moveTo>
                  <a:lnTo>
                    <a:pt x="0" y="0"/>
                  </a:lnTo>
                  <a:lnTo>
                    <a:pt x="0" y="774238"/>
                  </a:lnTo>
                  <a:lnTo>
                    <a:pt x="800331" y="774238"/>
                  </a:lnTo>
                  <a:lnTo>
                    <a:pt x="1003531" y="387119"/>
                  </a:lnTo>
                  <a:lnTo>
                    <a:pt x="800331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36" name="Google Shape;236;p15"/>
            <p:cNvSpPr txBox="1"/>
            <p:nvPr/>
          </p:nvSpPr>
          <p:spPr>
            <a:xfrm>
              <a:off x="0" y="-47625"/>
              <a:ext cx="889231" cy="8218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5"/>
          <p:cNvGrpSpPr/>
          <p:nvPr/>
        </p:nvGrpSpPr>
        <p:grpSpPr>
          <a:xfrm rot="5400000">
            <a:off x="7600611" y="3747271"/>
            <a:ext cx="3810281" cy="3120511"/>
            <a:chOff x="0" y="-47625"/>
            <a:chExt cx="1003531" cy="821863"/>
          </a:xfrm>
        </p:grpSpPr>
        <p:sp>
          <p:nvSpPr>
            <p:cNvPr id="238" name="Google Shape;238;p15"/>
            <p:cNvSpPr/>
            <p:nvPr/>
          </p:nvSpPr>
          <p:spPr>
            <a:xfrm>
              <a:off x="0" y="0"/>
              <a:ext cx="1003531" cy="774238"/>
            </a:xfrm>
            <a:custGeom>
              <a:rect b="b" l="l" r="r" t="t"/>
              <a:pathLst>
                <a:path extrusionOk="0" h="774238" w="1003531">
                  <a:moveTo>
                    <a:pt x="800331" y="0"/>
                  </a:moveTo>
                  <a:lnTo>
                    <a:pt x="0" y="0"/>
                  </a:lnTo>
                  <a:lnTo>
                    <a:pt x="0" y="774238"/>
                  </a:lnTo>
                  <a:lnTo>
                    <a:pt x="800331" y="774238"/>
                  </a:lnTo>
                  <a:lnTo>
                    <a:pt x="1003531" y="387119"/>
                  </a:lnTo>
                  <a:lnTo>
                    <a:pt x="800331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39" name="Google Shape;239;p15"/>
            <p:cNvSpPr txBox="1"/>
            <p:nvPr/>
          </p:nvSpPr>
          <p:spPr>
            <a:xfrm>
              <a:off x="0" y="-47625"/>
              <a:ext cx="889231" cy="8218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241" name="Google Shape;241;p15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43" name="Google Shape;243;p15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44" name="Google Shape;244;p15"/>
          <p:cNvSpPr txBox="1"/>
          <p:nvPr/>
        </p:nvSpPr>
        <p:spPr>
          <a:xfrm>
            <a:off x="13950172" y="466850"/>
            <a:ext cx="1131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245" name="Google Shape;245;p15"/>
          <p:cNvSpPr txBox="1"/>
          <p:nvPr/>
        </p:nvSpPr>
        <p:spPr>
          <a:xfrm>
            <a:off x="16357926" y="466850"/>
            <a:ext cx="1336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246" name="Google Shape;246;p15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247" name="Google Shape;247;p15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248" name="Google Shape;248;p15"/>
          <p:cNvSpPr txBox="1"/>
          <p:nvPr/>
        </p:nvSpPr>
        <p:spPr>
          <a:xfrm>
            <a:off x="1300038" y="1802143"/>
            <a:ext cx="7769770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COMPANY</a:t>
            </a:r>
            <a:endParaRPr/>
          </a:p>
        </p:txBody>
      </p:sp>
      <p:sp>
        <p:nvSpPr>
          <p:cNvPr id="249" name="Google Shape;249;p15"/>
          <p:cNvSpPr txBox="1"/>
          <p:nvPr/>
        </p:nvSpPr>
        <p:spPr>
          <a:xfrm>
            <a:off x="1300038" y="7727061"/>
            <a:ext cx="45841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WHO WE ARE?</a:t>
            </a:r>
            <a:endParaRPr/>
          </a:p>
        </p:txBody>
      </p:sp>
      <p:sp>
        <p:nvSpPr>
          <p:cNvPr id="250" name="Google Shape;250;p15"/>
          <p:cNvSpPr txBox="1"/>
          <p:nvPr/>
        </p:nvSpPr>
        <p:spPr>
          <a:xfrm>
            <a:off x="1300038" y="8530590"/>
            <a:ext cx="409205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Briefly elaborate on what you want to discuss. </a:t>
            </a:r>
            <a:endParaRPr/>
          </a:p>
        </p:txBody>
      </p:sp>
      <p:sp>
        <p:nvSpPr>
          <p:cNvPr id="251" name="Google Shape;251;p15"/>
          <p:cNvSpPr txBox="1"/>
          <p:nvPr/>
        </p:nvSpPr>
        <p:spPr>
          <a:xfrm>
            <a:off x="8065653" y="7694867"/>
            <a:ext cx="45841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WHAT WE DO? </a:t>
            </a:r>
            <a:endParaRPr/>
          </a:p>
        </p:txBody>
      </p:sp>
      <p:sp>
        <p:nvSpPr>
          <p:cNvPr id="252" name="Google Shape;252;p15"/>
          <p:cNvSpPr txBox="1"/>
          <p:nvPr/>
        </p:nvSpPr>
        <p:spPr>
          <a:xfrm>
            <a:off x="8065653" y="8498396"/>
            <a:ext cx="3900693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Briefly elaborate on what you want to discuss. </a:t>
            </a:r>
            <a:endParaRPr/>
          </a:p>
        </p:txBody>
      </p:sp>
      <p:pic>
        <p:nvPicPr>
          <p:cNvPr id="253" name="Google Shape;25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9245" y="3918423"/>
            <a:ext cx="2262075" cy="232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59320" y="3915127"/>
            <a:ext cx="1692825" cy="2456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6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260" name="Google Shape;260;p16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1" name="Google Shape;261;p16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16"/>
          <p:cNvSpPr txBox="1"/>
          <p:nvPr/>
        </p:nvSpPr>
        <p:spPr>
          <a:xfrm>
            <a:off x="11120608" y="2132186"/>
            <a:ext cx="4453426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VISION</a:t>
            </a:r>
            <a:endParaRPr/>
          </a:p>
        </p:txBody>
      </p:sp>
      <p:grpSp>
        <p:nvGrpSpPr>
          <p:cNvPr id="263" name="Google Shape;263;p16"/>
          <p:cNvGrpSpPr/>
          <p:nvPr/>
        </p:nvGrpSpPr>
        <p:grpSpPr>
          <a:xfrm>
            <a:off x="1300038" y="3037209"/>
            <a:ext cx="4427159" cy="1919519"/>
            <a:chOff x="0" y="-47625"/>
            <a:chExt cx="1165993" cy="505549"/>
          </a:xfrm>
        </p:grpSpPr>
        <p:sp>
          <p:nvSpPr>
            <p:cNvPr id="264" name="Google Shape;264;p16"/>
            <p:cNvSpPr/>
            <p:nvPr/>
          </p:nvSpPr>
          <p:spPr>
            <a:xfrm>
              <a:off x="0" y="0"/>
              <a:ext cx="1165993" cy="457924"/>
            </a:xfrm>
            <a:custGeom>
              <a:rect b="b" l="l" r="r" t="t"/>
              <a:pathLst>
                <a:path extrusionOk="0" h="457924" w="1165993">
                  <a:moveTo>
                    <a:pt x="962793" y="0"/>
                  </a:moveTo>
                  <a:lnTo>
                    <a:pt x="0" y="0"/>
                  </a:lnTo>
                  <a:lnTo>
                    <a:pt x="0" y="457924"/>
                  </a:lnTo>
                  <a:lnTo>
                    <a:pt x="962793" y="457924"/>
                  </a:lnTo>
                  <a:lnTo>
                    <a:pt x="1165993" y="228962"/>
                  </a:lnTo>
                  <a:lnTo>
                    <a:pt x="962793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65" name="Google Shape;265;p16"/>
            <p:cNvSpPr txBox="1"/>
            <p:nvPr/>
          </p:nvSpPr>
          <p:spPr>
            <a:xfrm>
              <a:off x="0" y="-47625"/>
              <a:ext cx="1051693" cy="505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16"/>
          <p:cNvGrpSpPr/>
          <p:nvPr/>
        </p:nvGrpSpPr>
        <p:grpSpPr>
          <a:xfrm>
            <a:off x="11120608" y="3037210"/>
            <a:ext cx="4427129" cy="1919506"/>
            <a:chOff x="0" y="-47625"/>
            <a:chExt cx="1165993" cy="505549"/>
          </a:xfrm>
        </p:grpSpPr>
        <p:sp>
          <p:nvSpPr>
            <p:cNvPr id="267" name="Google Shape;267;p16"/>
            <p:cNvSpPr/>
            <p:nvPr/>
          </p:nvSpPr>
          <p:spPr>
            <a:xfrm>
              <a:off x="0" y="0"/>
              <a:ext cx="1165993" cy="457924"/>
            </a:xfrm>
            <a:custGeom>
              <a:rect b="b" l="l" r="r" t="t"/>
              <a:pathLst>
                <a:path extrusionOk="0" h="457924" w="1165993">
                  <a:moveTo>
                    <a:pt x="962793" y="0"/>
                  </a:moveTo>
                  <a:lnTo>
                    <a:pt x="0" y="0"/>
                  </a:lnTo>
                  <a:lnTo>
                    <a:pt x="0" y="457924"/>
                  </a:lnTo>
                  <a:lnTo>
                    <a:pt x="962793" y="457924"/>
                  </a:lnTo>
                  <a:lnTo>
                    <a:pt x="1165993" y="228962"/>
                  </a:lnTo>
                  <a:lnTo>
                    <a:pt x="962793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68" name="Google Shape;268;p16"/>
            <p:cNvSpPr txBox="1"/>
            <p:nvPr/>
          </p:nvSpPr>
          <p:spPr>
            <a:xfrm>
              <a:off x="0" y="-47625"/>
              <a:ext cx="1051693" cy="505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" name="Google Shape;269;p16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270" name="Google Shape;270;p16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1" name="Google Shape;271;p16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2" name="Google Shape;272;p16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73" name="Google Shape;273;p16"/>
          <p:cNvSpPr txBox="1"/>
          <p:nvPr/>
        </p:nvSpPr>
        <p:spPr>
          <a:xfrm>
            <a:off x="13950171" y="466850"/>
            <a:ext cx="1194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274" name="Google Shape;274;p16"/>
          <p:cNvSpPr txBox="1"/>
          <p:nvPr/>
        </p:nvSpPr>
        <p:spPr>
          <a:xfrm>
            <a:off x="16357927" y="466850"/>
            <a:ext cx="1394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275" name="Google Shape;275;p16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276" name="Google Shape;276;p16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277" name="Google Shape;277;p16"/>
          <p:cNvSpPr txBox="1"/>
          <p:nvPr/>
        </p:nvSpPr>
        <p:spPr>
          <a:xfrm>
            <a:off x="1300038" y="2123517"/>
            <a:ext cx="4453426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MISSION</a:t>
            </a:r>
            <a:endParaRPr/>
          </a:p>
        </p:txBody>
      </p:sp>
      <p:sp>
        <p:nvSpPr>
          <p:cNvPr id="278" name="Google Shape;278;p16"/>
          <p:cNvSpPr txBox="1"/>
          <p:nvPr/>
        </p:nvSpPr>
        <p:spPr>
          <a:xfrm>
            <a:off x="1300038" y="5165116"/>
            <a:ext cx="4602600" cy="4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Embarking on a mission is a journey filled with purpose and determination. It is a quest to achieve a goal, to make a difference, to leave a mark on the world. A mission calls for courage, resilience, and unwavering commitment. It is a path that may be challenging, but the rewards are immeasurable.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 you set out on your mission, remember to stay focused.</a:t>
            </a:r>
            <a:endParaRPr/>
          </a:p>
        </p:txBody>
      </p:sp>
      <p:sp>
        <p:nvSpPr>
          <p:cNvPr id="279" name="Google Shape;279;p16"/>
          <p:cNvSpPr txBox="1"/>
          <p:nvPr/>
        </p:nvSpPr>
        <p:spPr>
          <a:xfrm>
            <a:off x="11120608" y="5165116"/>
            <a:ext cx="4602600" cy="4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Vision is the guiding force that propels us forward, illuminating the path towards our aspirations and goals. It is the clear image of what we wish to achieve, a beacon of hope in times of uncertainty. With a strong vision, we are able to set our sights on the horizon, pushing beyond obstacles and challenges that may come our way. Our vision shapes our decisions. </a:t>
            </a:r>
            <a:endParaRPr/>
          </a:p>
        </p:txBody>
      </p:sp>
      <p:pic>
        <p:nvPicPr>
          <p:cNvPr id="280" name="Google Shape;2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7687" y="1910675"/>
            <a:ext cx="3052425" cy="822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94771" y="3324634"/>
            <a:ext cx="1525500" cy="15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6025" y="3309362"/>
            <a:ext cx="1525500" cy="1556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17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289" name="Google Shape;289;p17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0" name="Google Shape;290;p17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17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292" name="Google Shape;292;p17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3" name="Google Shape;293;p17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4" name="Google Shape;294;p17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95" name="Google Shape;295;p17"/>
          <p:cNvSpPr txBox="1"/>
          <p:nvPr/>
        </p:nvSpPr>
        <p:spPr>
          <a:xfrm>
            <a:off x="13950172" y="466850"/>
            <a:ext cx="1144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296" name="Google Shape;296;p17"/>
          <p:cNvSpPr txBox="1"/>
          <p:nvPr/>
        </p:nvSpPr>
        <p:spPr>
          <a:xfrm>
            <a:off x="16357927" y="466850"/>
            <a:ext cx="1468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297" name="Google Shape;297;p17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298" name="Google Shape;298;p17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299" name="Google Shape;299;p17"/>
          <p:cNvSpPr txBox="1"/>
          <p:nvPr/>
        </p:nvSpPr>
        <p:spPr>
          <a:xfrm>
            <a:off x="9390236" y="2669983"/>
            <a:ext cx="7769770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PROJECTS</a:t>
            </a:r>
            <a:endParaRPr/>
          </a:p>
        </p:txBody>
      </p:sp>
      <p:sp>
        <p:nvSpPr>
          <p:cNvPr id="300" name="Google Shape;300;p17"/>
          <p:cNvSpPr txBox="1"/>
          <p:nvPr/>
        </p:nvSpPr>
        <p:spPr>
          <a:xfrm>
            <a:off x="9390236" y="4125849"/>
            <a:ext cx="7769770" cy="2956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At our core, we are driven by a passion for innovation and a commitment to excellence in all that we do. Our projects embody our dedication to creating impactful solutions that make a difference in the world. </a:t>
            </a:r>
            <a:endParaRPr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From groundbreaking technological advancements to community-driven initiatives, each project we undertake is a testament to our belief in the power of creativity.</a:t>
            </a:r>
            <a:endParaRPr/>
          </a:p>
        </p:txBody>
      </p:sp>
      <p:pic>
        <p:nvPicPr>
          <p:cNvPr id="301" name="Google Shape;3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8350" y="2055300"/>
            <a:ext cx="4316200" cy="7393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18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308" name="Google Shape;308;p18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9" name="Google Shape;309;p18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18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311" name="Google Shape;311;p18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2" name="Google Shape;312;p18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3" name="Google Shape;313;p18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14" name="Google Shape;314;p18"/>
          <p:cNvGrpSpPr/>
          <p:nvPr/>
        </p:nvGrpSpPr>
        <p:grpSpPr>
          <a:xfrm>
            <a:off x="1300038" y="3867884"/>
            <a:ext cx="1799461" cy="1594409"/>
            <a:chOff x="0" y="-47625"/>
            <a:chExt cx="849880" cy="753035"/>
          </a:xfrm>
        </p:grpSpPr>
        <p:sp>
          <p:nvSpPr>
            <p:cNvPr id="315" name="Google Shape;315;p18"/>
            <p:cNvSpPr/>
            <p:nvPr/>
          </p:nvSpPr>
          <p:spPr>
            <a:xfrm>
              <a:off x="0" y="0"/>
              <a:ext cx="849880" cy="705410"/>
            </a:xfrm>
            <a:custGeom>
              <a:rect b="b" l="l" r="r" t="t"/>
              <a:pathLst>
                <a:path extrusionOk="0" h="705410" w="849880">
                  <a:moveTo>
                    <a:pt x="646680" y="0"/>
                  </a:moveTo>
                  <a:lnTo>
                    <a:pt x="0" y="0"/>
                  </a:lnTo>
                  <a:lnTo>
                    <a:pt x="0" y="705410"/>
                  </a:lnTo>
                  <a:lnTo>
                    <a:pt x="646680" y="705410"/>
                  </a:lnTo>
                  <a:lnTo>
                    <a:pt x="849880" y="352705"/>
                  </a:lnTo>
                  <a:lnTo>
                    <a:pt x="646680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16" name="Google Shape;316;p18"/>
            <p:cNvSpPr txBox="1"/>
            <p:nvPr/>
          </p:nvSpPr>
          <p:spPr>
            <a:xfrm>
              <a:off x="0" y="-47625"/>
              <a:ext cx="735580" cy="753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18"/>
          <p:cNvGrpSpPr/>
          <p:nvPr/>
        </p:nvGrpSpPr>
        <p:grpSpPr>
          <a:xfrm>
            <a:off x="8174479" y="3867884"/>
            <a:ext cx="1799461" cy="1594409"/>
            <a:chOff x="0" y="-47625"/>
            <a:chExt cx="849880" cy="753035"/>
          </a:xfrm>
        </p:grpSpPr>
        <p:sp>
          <p:nvSpPr>
            <p:cNvPr id="318" name="Google Shape;318;p18"/>
            <p:cNvSpPr/>
            <p:nvPr/>
          </p:nvSpPr>
          <p:spPr>
            <a:xfrm>
              <a:off x="0" y="0"/>
              <a:ext cx="849880" cy="705410"/>
            </a:xfrm>
            <a:custGeom>
              <a:rect b="b" l="l" r="r" t="t"/>
              <a:pathLst>
                <a:path extrusionOk="0" h="705410" w="849880">
                  <a:moveTo>
                    <a:pt x="646680" y="0"/>
                  </a:moveTo>
                  <a:lnTo>
                    <a:pt x="0" y="0"/>
                  </a:lnTo>
                  <a:lnTo>
                    <a:pt x="0" y="705410"/>
                  </a:lnTo>
                  <a:lnTo>
                    <a:pt x="646680" y="705410"/>
                  </a:lnTo>
                  <a:lnTo>
                    <a:pt x="849880" y="352705"/>
                  </a:lnTo>
                  <a:lnTo>
                    <a:pt x="646680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19" name="Google Shape;319;p18"/>
            <p:cNvSpPr txBox="1"/>
            <p:nvPr/>
          </p:nvSpPr>
          <p:spPr>
            <a:xfrm>
              <a:off x="0" y="-47625"/>
              <a:ext cx="735580" cy="753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18"/>
          <p:cNvGrpSpPr/>
          <p:nvPr/>
        </p:nvGrpSpPr>
        <p:grpSpPr>
          <a:xfrm>
            <a:off x="1300038" y="7327163"/>
            <a:ext cx="1799461" cy="1594409"/>
            <a:chOff x="0" y="-47625"/>
            <a:chExt cx="849880" cy="753035"/>
          </a:xfrm>
        </p:grpSpPr>
        <p:sp>
          <p:nvSpPr>
            <p:cNvPr id="321" name="Google Shape;321;p18"/>
            <p:cNvSpPr/>
            <p:nvPr/>
          </p:nvSpPr>
          <p:spPr>
            <a:xfrm>
              <a:off x="0" y="0"/>
              <a:ext cx="849880" cy="705410"/>
            </a:xfrm>
            <a:custGeom>
              <a:rect b="b" l="l" r="r" t="t"/>
              <a:pathLst>
                <a:path extrusionOk="0" h="705410" w="849880">
                  <a:moveTo>
                    <a:pt x="646680" y="0"/>
                  </a:moveTo>
                  <a:lnTo>
                    <a:pt x="0" y="0"/>
                  </a:lnTo>
                  <a:lnTo>
                    <a:pt x="0" y="705410"/>
                  </a:lnTo>
                  <a:lnTo>
                    <a:pt x="646680" y="705410"/>
                  </a:lnTo>
                  <a:lnTo>
                    <a:pt x="849880" y="352705"/>
                  </a:lnTo>
                  <a:lnTo>
                    <a:pt x="646680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22" name="Google Shape;322;p18"/>
            <p:cNvSpPr txBox="1"/>
            <p:nvPr/>
          </p:nvSpPr>
          <p:spPr>
            <a:xfrm>
              <a:off x="0" y="-47625"/>
              <a:ext cx="735580" cy="753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18"/>
          <p:cNvGrpSpPr/>
          <p:nvPr/>
        </p:nvGrpSpPr>
        <p:grpSpPr>
          <a:xfrm>
            <a:off x="8174479" y="7327163"/>
            <a:ext cx="1799461" cy="1594409"/>
            <a:chOff x="0" y="-47625"/>
            <a:chExt cx="849880" cy="753035"/>
          </a:xfrm>
        </p:grpSpPr>
        <p:sp>
          <p:nvSpPr>
            <p:cNvPr id="324" name="Google Shape;324;p18"/>
            <p:cNvSpPr/>
            <p:nvPr/>
          </p:nvSpPr>
          <p:spPr>
            <a:xfrm>
              <a:off x="0" y="0"/>
              <a:ext cx="849880" cy="705410"/>
            </a:xfrm>
            <a:custGeom>
              <a:rect b="b" l="l" r="r" t="t"/>
              <a:pathLst>
                <a:path extrusionOk="0" h="705410" w="849880">
                  <a:moveTo>
                    <a:pt x="646680" y="0"/>
                  </a:moveTo>
                  <a:lnTo>
                    <a:pt x="0" y="0"/>
                  </a:lnTo>
                  <a:lnTo>
                    <a:pt x="0" y="705410"/>
                  </a:lnTo>
                  <a:lnTo>
                    <a:pt x="646680" y="705410"/>
                  </a:lnTo>
                  <a:lnTo>
                    <a:pt x="849880" y="352705"/>
                  </a:lnTo>
                  <a:lnTo>
                    <a:pt x="646680" y="0"/>
                  </a:lnTo>
                  <a:close/>
                </a:path>
              </a:pathLst>
            </a:custGeom>
            <a:gradFill>
              <a:gsLst>
                <a:gs pos="0">
                  <a:srgbClr val="9F6D29"/>
                </a:gs>
                <a:gs pos="100000">
                  <a:srgbClr val="CF9943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25" name="Google Shape;325;p18"/>
            <p:cNvSpPr txBox="1"/>
            <p:nvPr/>
          </p:nvSpPr>
          <p:spPr>
            <a:xfrm>
              <a:off x="0" y="-47625"/>
              <a:ext cx="735580" cy="753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18"/>
          <p:cNvSpPr txBox="1"/>
          <p:nvPr/>
        </p:nvSpPr>
        <p:spPr>
          <a:xfrm>
            <a:off x="13950170" y="466850"/>
            <a:ext cx="1344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327" name="Google Shape;327;p18"/>
          <p:cNvSpPr txBox="1"/>
          <p:nvPr/>
        </p:nvSpPr>
        <p:spPr>
          <a:xfrm>
            <a:off x="16357926" y="466850"/>
            <a:ext cx="1165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328" name="Google Shape;328;p18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329" name="Google Shape;329;p18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330" name="Google Shape;330;p18"/>
          <p:cNvSpPr txBox="1"/>
          <p:nvPr/>
        </p:nvSpPr>
        <p:spPr>
          <a:xfrm>
            <a:off x="1300038" y="1943099"/>
            <a:ext cx="8959216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WHAT WE OFFER</a:t>
            </a:r>
            <a:endParaRPr/>
          </a:p>
        </p:txBody>
      </p:sp>
      <p:sp>
        <p:nvSpPr>
          <p:cNvPr id="331" name="Google Shape;331;p18"/>
          <p:cNvSpPr txBox="1"/>
          <p:nvPr/>
        </p:nvSpPr>
        <p:spPr>
          <a:xfrm>
            <a:off x="3490900" y="3968721"/>
            <a:ext cx="3870752" cy="44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SERVICE ONE</a:t>
            </a:r>
            <a:endParaRPr/>
          </a:p>
        </p:txBody>
      </p:sp>
      <p:sp>
        <p:nvSpPr>
          <p:cNvPr id="332" name="Google Shape;332;p18"/>
          <p:cNvSpPr txBox="1"/>
          <p:nvPr/>
        </p:nvSpPr>
        <p:spPr>
          <a:xfrm>
            <a:off x="10293591" y="3968721"/>
            <a:ext cx="4032753" cy="44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SERVICE TWO</a:t>
            </a:r>
            <a:endParaRPr/>
          </a:p>
        </p:txBody>
      </p:sp>
      <p:sp>
        <p:nvSpPr>
          <p:cNvPr id="333" name="Google Shape;333;p18"/>
          <p:cNvSpPr txBox="1"/>
          <p:nvPr/>
        </p:nvSpPr>
        <p:spPr>
          <a:xfrm>
            <a:off x="3490900" y="7428000"/>
            <a:ext cx="3870752" cy="44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SERVICE THREE</a:t>
            </a:r>
            <a:endParaRPr/>
          </a:p>
        </p:txBody>
      </p:sp>
      <p:sp>
        <p:nvSpPr>
          <p:cNvPr id="334" name="Google Shape;334;p18"/>
          <p:cNvSpPr txBox="1"/>
          <p:nvPr/>
        </p:nvSpPr>
        <p:spPr>
          <a:xfrm>
            <a:off x="10293591" y="7428000"/>
            <a:ext cx="4032753" cy="44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A06F2A"/>
                </a:solidFill>
                <a:latin typeface="Archivo Black"/>
                <a:ea typeface="Archivo Black"/>
                <a:cs typeface="Archivo Black"/>
                <a:sym typeface="Archivo Black"/>
              </a:rPr>
              <a:t>SERVICE FOUR</a:t>
            </a:r>
            <a:endParaRPr/>
          </a:p>
        </p:txBody>
      </p:sp>
      <p:sp>
        <p:nvSpPr>
          <p:cNvPr id="335" name="Google Shape;335;p18"/>
          <p:cNvSpPr txBox="1"/>
          <p:nvPr/>
        </p:nvSpPr>
        <p:spPr>
          <a:xfrm>
            <a:off x="3490900" y="4659803"/>
            <a:ext cx="3208875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sp>
        <p:nvSpPr>
          <p:cNvPr id="336" name="Google Shape;336;p18"/>
          <p:cNvSpPr txBox="1"/>
          <p:nvPr/>
        </p:nvSpPr>
        <p:spPr>
          <a:xfrm>
            <a:off x="10293591" y="4659803"/>
            <a:ext cx="3150766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sp>
        <p:nvSpPr>
          <p:cNvPr id="337" name="Google Shape;337;p18"/>
          <p:cNvSpPr txBox="1"/>
          <p:nvPr/>
        </p:nvSpPr>
        <p:spPr>
          <a:xfrm>
            <a:off x="3490900" y="8119082"/>
            <a:ext cx="3208875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sp>
        <p:nvSpPr>
          <p:cNvPr id="338" name="Google Shape;338;p18"/>
          <p:cNvSpPr txBox="1"/>
          <p:nvPr/>
        </p:nvSpPr>
        <p:spPr>
          <a:xfrm>
            <a:off x="10293591" y="8119082"/>
            <a:ext cx="3150766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/>
          </a:p>
        </p:txBody>
      </p:sp>
      <p:pic>
        <p:nvPicPr>
          <p:cNvPr id="339" name="Google Shape;33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2575" y="4259073"/>
            <a:ext cx="961300" cy="109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8670" y="4076229"/>
            <a:ext cx="1165500" cy="117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5526" y="7591500"/>
            <a:ext cx="995400" cy="116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3721" y="7693147"/>
            <a:ext cx="995400" cy="96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270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9"/>
          <p:cNvGrpSpPr/>
          <p:nvPr/>
        </p:nvGrpSpPr>
        <p:grpSpPr>
          <a:xfrm>
            <a:off x="0" y="1027465"/>
            <a:ext cx="18288000" cy="9514388"/>
            <a:chOff x="0" y="-47625"/>
            <a:chExt cx="4816593" cy="2505847"/>
          </a:xfrm>
        </p:grpSpPr>
        <p:sp>
          <p:nvSpPr>
            <p:cNvPr id="349" name="Google Shape;349;p19"/>
            <p:cNvSpPr/>
            <p:nvPr/>
          </p:nvSpPr>
          <p:spPr>
            <a:xfrm>
              <a:off x="0" y="0"/>
              <a:ext cx="4816592" cy="2458222"/>
            </a:xfrm>
            <a:custGeom>
              <a:rect b="b" l="l" r="r" t="t"/>
              <a:pathLst>
                <a:path extrusionOk="0" h="245822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458222"/>
                  </a:lnTo>
                  <a:lnTo>
                    <a:pt x="0" y="2458222"/>
                  </a:lnTo>
                  <a:close/>
                </a:path>
              </a:pathLst>
            </a:custGeom>
            <a:solidFill>
              <a:srgbClr val="24270F"/>
            </a:solidFill>
            <a:ln cap="sq" cmpd="sng" w="190500">
              <a:solidFill>
                <a:srgbClr val="9F6D29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0" name="Google Shape;350;p19"/>
            <p:cNvSpPr txBox="1"/>
            <p:nvPr/>
          </p:nvSpPr>
          <p:spPr>
            <a:xfrm>
              <a:off x="0" y="-47625"/>
              <a:ext cx="4816593" cy="25058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19"/>
          <p:cNvGrpSpPr/>
          <p:nvPr/>
        </p:nvGrpSpPr>
        <p:grpSpPr>
          <a:xfrm>
            <a:off x="1300038" y="542792"/>
            <a:ext cx="271338" cy="133886"/>
            <a:chOff x="0" y="12700"/>
            <a:chExt cx="361785" cy="178515"/>
          </a:xfrm>
        </p:grpSpPr>
        <p:cxnSp>
          <p:nvCxnSpPr>
            <p:cNvPr id="352" name="Google Shape;352;p19"/>
            <p:cNvCxnSpPr/>
            <p:nvPr/>
          </p:nvCxnSpPr>
          <p:spPr>
            <a:xfrm>
              <a:off x="0" y="101958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53" name="Google Shape;353;p19"/>
            <p:cNvCxnSpPr/>
            <p:nvPr/>
          </p:nvCxnSpPr>
          <p:spPr>
            <a:xfrm>
              <a:off x="0" y="12700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54" name="Google Shape;354;p19"/>
            <p:cNvCxnSpPr/>
            <p:nvPr/>
          </p:nvCxnSpPr>
          <p:spPr>
            <a:xfrm>
              <a:off x="0" y="191215"/>
              <a:ext cx="361785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55" name="Google Shape;355;p19"/>
          <p:cNvSpPr txBox="1"/>
          <p:nvPr/>
        </p:nvSpPr>
        <p:spPr>
          <a:xfrm>
            <a:off x="13950171" y="466850"/>
            <a:ext cx="1194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356" name="Google Shape;356;p19"/>
          <p:cNvSpPr txBox="1"/>
          <p:nvPr/>
        </p:nvSpPr>
        <p:spPr>
          <a:xfrm>
            <a:off x="16357926" y="466850"/>
            <a:ext cx="1318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  <a:endParaRPr/>
          </a:p>
        </p:txBody>
      </p:sp>
      <p:sp>
        <p:nvSpPr>
          <p:cNvPr id="357" name="Google Shape;357;p19"/>
          <p:cNvSpPr txBox="1"/>
          <p:nvPr/>
        </p:nvSpPr>
        <p:spPr>
          <a:xfrm>
            <a:off x="11629355" y="466860"/>
            <a:ext cx="665411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  <a:endParaRPr/>
          </a:p>
        </p:txBody>
      </p:sp>
      <p:sp>
        <p:nvSpPr>
          <p:cNvPr id="358" name="Google Shape;358;p19"/>
          <p:cNvSpPr txBox="1"/>
          <p:nvPr/>
        </p:nvSpPr>
        <p:spPr>
          <a:xfrm>
            <a:off x="9390236" y="466860"/>
            <a:ext cx="583704" cy="2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/>
          </a:p>
        </p:txBody>
      </p:sp>
      <p:sp>
        <p:nvSpPr>
          <p:cNvPr id="359" name="Google Shape;359;p19"/>
          <p:cNvSpPr txBox="1"/>
          <p:nvPr/>
        </p:nvSpPr>
        <p:spPr>
          <a:xfrm>
            <a:off x="1300038" y="1943099"/>
            <a:ext cx="8959216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09A44"/>
                </a:solidFill>
                <a:latin typeface="Archivo Black"/>
                <a:ea typeface="Archivo Black"/>
                <a:cs typeface="Archivo Black"/>
                <a:sym typeface="Archivo Black"/>
              </a:rPr>
              <a:t>GALLERY IMAGE</a:t>
            </a:r>
            <a:endParaRPr/>
          </a:p>
        </p:txBody>
      </p:sp>
      <p:sp>
        <p:nvSpPr>
          <p:cNvPr id="360" name="Google Shape;360;p19"/>
          <p:cNvSpPr txBox="1"/>
          <p:nvPr/>
        </p:nvSpPr>
        <p:spPr>
          <a:xfrm>
            <a:off x="1435708" y="2990849"/>
            <a:ext cx="13054070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What can you say about your projects? Share it here!</a:t>
            </a:r>
            <a:endParaRPr/>
          </a:p>
        </p:txBody>
      </p:sp>
      <p:pic>
        <p:nvPicPr>
          <p:cNvPr id="361" name="Google Shape;36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3900" y="8605338"/>
            <a:ext cx="995400" cy="7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0050" y="3858450"/>
            <a:ext cx="14811167" cy="55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ilitary Unit Symbols Slides ">
  <a:themeElements>
    <a:clrScheme name="Office">
      <a:dk1>
        <a:srgbClr val="000000"/>
      </a:dk1>
      <a:lt1>
        <a:srgbClr val="FFFFFF"/>
      </a:lt1>
      <a:dk2>
        <a:srgbClr val="24270F"/>
      </a:dk2>
      <a:lt2>
        <a:srgbClr val="25270F"/>
      </a:lt2>
      <a:accent1>
        <a:srgbClr val="D09A44"/>
      </a:accent1>
      <a:accent2>
        <a:srgbClr val="9F6D29"/>
      </a:accent2>
      <a:accent3>
        <a:srgbClr val="A06F2A"/>
      </a:accent3>
      <a:accent4>
        <a:srgbClr val="A16D2A"/>
      </a:accent4>
      <a:accent5>
        <a:srgbClr val="888888"/>
      </a:accent5>
      <a:accent6>
        <a:srgbClr val="24270F"/>
      </a:accent6>
      <a:hlink>
        <a:srgbClr val="25270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