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embeddedFontLst>
    <p:embeddedFont>
      <p:font typeface="Darker Grotesque Medium"/>
      <p:regular r:id="rId24"/>
      <p:bold r:id="rId25"/>
    </p:embeddedFont>
    <p:embeddedFont>
      <p:font typeface="Montserrat"/>
      <p:regular r:id="rId26"/>
      <p:bold r:id="rId27"/>
      <p:italic r:id="rId28"/>
      <p:boldItalic r:id="rId29"/>
    </p:embeddedFont>
    <p:embeddedFont>
      <p:font typeface="Darker Grotesque"/>
      <p:regular r:id="rId30"/>
      <p:bold r:id="rId31"/>
    </p:embeddedFont>
    <p:embeddedFont>
      <p:font typeface="Allura"/>
      <p:regular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DarkerGrotesqueMedium-regular.fntdata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-regular.fntdata"/><Relationship Id="rId25" Type="http://schemas.openxmlformats.org/officeDocument/2006/relationships/font" Target="fonts/DarkerGrotesqueMedium-bold.fntdata"/><Relationship Id="rId28" Type="http://schemas.openxmlformats.org/officeDocument/2006/relationships/font" Target="fonts/Montserrat-italic.fntdata"/><Relationship Id="rId27" Type="http://schemas.openxmlformats.org/officeDocument/2006/relationships/font" Target="fonts/Montserrat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DarkerGrotesque-bold.fntdata"/><Relationship Id="rId30" Type="http://schemas.openxmlformats.org/officeDocument/2006/relationships/font" Target="fonts/DarkerGrotesque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Allura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ff7af66caf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g2ff7af66caf_1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ff7af66caf_1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g2ff7af66caf_1_16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ff7af66caf_1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g2ff7af66caf_1_1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ff7af66caf_1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g2ff7af66caf_1_17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ff7af66caf_1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g2ff7af66caf_1_18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ff7af66caf_1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g2ff7af66caf_1_20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ff7af66caf_1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g2ff7af66caf_1_20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ff7af66caf_1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g2ff7af66caf_1_2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ff7af66caf_1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g2ff7af66caf_1_2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ff7af66caf_1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g2ff7af66caf_1_3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ff7af66caf_1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g2ff7af66caf_1_8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ff7af66caf_1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g2ff7af66caf_1_9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ff7af66caf_1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g2ff7af66caf_1_10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ff7af66caf_1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g2ff7af66caf_1_10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ff7af66caf_1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g2ff7af66caf_1_1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ff7af66caf_1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g2ff7af66caf_1_1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ff7af66caf_1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g2ff7af66caf_1_1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ff7af66caf_1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g2ff7af66caf_1_1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8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b="7801" l="0" r="0" t="11265"/>
          <a:stretch/>
        </p:blipFill>
        <p:spPr>
          <a:xfrm>
            <a:off x="-72974" y="1"/>
            <a:ext cx="9289948" cy="51434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oogle Shape;11;p2"/>
          <p:cNvGrpSpPr/>
          <p:nvPr/>
        </p:nvGrpSpPr>
        <p:grpSpPr>
          <a:xfrm>
            <a:off x="2382779" y="3503176"/>
            <a:ext cx="4378441" cy="455696"/>
            <a:chOff x="0" y="-38100"/>
            <a:chExt cx="1407135" cy="240055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1407135" cy="201955"/>
            </a:xfrm>
            <a:custGeom>
              <a:rect b="b" l="l" r="r" t="t"/>
              <a:pathLst>
                <a:path extrusionOk="0" h="201955" w="1407135">
                  <a:moveTo>
                    <a:pt x="0" y="0"/>
                  </a:moveTo>
                  <a:lnTo>
                    <a:pt x="1407135" y="0"/>
                  </a:lnTo>
                  <a:lnTo>
                    <a:pt x="1407135" y="201955"/>
                  </a:lnTo>
                  <a:lnTo>
                    <a:pt x="0" y="201955"/>
                  </a:lnTo>
                  <a:close/>
                </a:path>
              </a:pathLst>
            </a:custGeom>
            <a:solidFill>
              <a:srgbClr val="BCA2A1"/>
            </a:solidFill>
            <a:ln>
              <a:noFill/>
            </a:ln>
          </p:spPr>
        </p:sp>
        <p:sp>
          <p:nvSpPr>
            <p:cNvPr id="13" name="Google Shape;13;p2"/>
            <p:cNvSpPr txBox="1"/>
            <p:nvPr/>
          </p:nvSpPr>
          <p:spPr>
            <a:xfrm>
              <a:off x="0" y="-38100"/>
              <a:ext cx="1407000" cy="24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311700" y="3401725"/>
            <a:ext cx="85206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Darker Grotesque"/>
              <a:buNone/>
              <a:defRPr sz="2800">
                <a:solidFill>
                  <a:schemeClr val="lt1"/>
                </a:solidFill>
                <a:latin typeface="Darker Grotesque"/>
                <a:ea typeface="Darker Grotesque"/>
                <a:cs typeface="Darker Grotesque"/>
                <a:sym typeface="Darker Grotesq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" name="Google Shape;15;p2"/>
          <p:cNvSpPr txBox="1"/>
          <p:nvPr>
            <p:ph type="ctrTitle"/>
          </p:nvPr>
        </p:nvSpPr>
        <p:spPr>
          <a:xfrm>
            <a:off x="2188700" y="1125575"/>
            <a:ext cx="49314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746254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>
            <p:ph idx="2" type="pic"/>
          </p:nvPr>
        </p:nvSpPr>
        <p:spPr>
          <a:xfrm>
            <a:off x="2745037" y="-907374"/>
            <a:ext cx="3657600" cy="3657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9" name="Google Shape;19;p3"/>
          <p:cNvSpPr/>
          <p:nvPr/>
        </p:nvSpPr>
        <p:spPr>
          <a:xfrm rot="5400000">
            <a:off x="2537142" y="-1117062"/>
            <a:ext cx="4064656" cy="3909460"/>
          </a:xfrm>
          <a:custGeom>
            <a:rect b="b" l="l" r="r" t="t"/>
            <a:pathLst>
              <a:path extrusionOk="0" h="7818919" w="8129311">
                <a:moveTo>
                  <a:pt x="0" y="0"/>
                </a:moveTo>
                <a:lnTo>
                  <a:pt x="8129310" y="0"/>
                </a:lnTo>
                <a:lnTo>
                  <a:pt x="8129310" y="7818919"/>
                </a:lnTo>
                <a:lnTo>
                  <a:pt x="0" y="78189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" name="Google Shape;20;p3"/>
          <p:cNvSpPr/>
          <p:nvPr/>
        </p:nvSpPr>
        <p:spPr>
          <a:xfrm>
            <a:off x="-1236033" y="919184"/>
            <a:ext cx="3657600" cy="186205"/>
          </a:xfrm>
          <a:custGeom>
            <a:rect b="b" l="l" r="r" t="t"/>
            <a:pathLst>
              <a:path extrusionOk="0" h="372410" w="7315200">
                <a:moveTo>
                  <a:pt x="0" y="0"/>
                </a:moveTo>
                <a:lnTo>
                  <a:pt x="7315200" y="0"/>
                </a:lnTo>
                <a:lnTo>
                  <a:pt x="7315200" y="372410"/>
                </a:lnTo>
                <a:lnTo>
                  <a:pt x="0" y="372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" name="Google Shape;21;p3"/>
          <p:cNvSpPr/>
          <p:nvPr/>
        </p:nvSpPr>
        <p:spPr>
          <a:xfrm>
            <a:off x="6722434" y="919184"/>
            <a:ext cx="3657600" cy="186205"/>
          </a:xfrm>
          <a:custGeom>
            <a:rect b="b" l="l" r="r" t="t"/>
            <a:pathLst>
              <a:path extrusionOk="0" h="372410" w="7315200">
                <a:moveTo>
                  <a:pt x="0" y="0"/>
                </a:moveTo>
                <a:lnTo>
                  <a:pt x="7315200" y="0"/>
                </a:lnTo>
                <a:lnTo>
                  <a:pt x="7315200" y="372410"/>
                </a:lnTo>
                <a:lnTo>
                  <a:pt x="0" y="372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" name="Google Shape;22;p3"/>
          <p:cNvSpPr/>
          <p:nvPr/>
        </p:nvSpPr>
        <p:spPr>
          <a:xfrm>
            <a:off x="0" y="4788386"/>
            <a:ext cx="3657600" cy="186205"/>
          </a:xfrm>
          <a:custGeom>
            <a:rect b="b" l="l" r="r" t="t"/>
            <a:pathLst>
              <a:path extrusionOk="0" h="372410" w="7315200">
                <a:moveTo>
                  <a:pt x="0" y="0"/>
                </a:moveTo>
                <a:lnTo>
                  <a:pt x="7315200" y="0"/>
                </a:lnTo>
                <a:lnTo>
                  <a:pt x="7315200" y="372410"/>
                </a:lnTo>
                <a:lnTo>
                  <a:pt x="0" y="372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" name="Google Shape;23;p3"/>
          <p:cNvSpPr/>
          <p:nvPr/>
        </p:nvSpPr>
        <p:spPr>
          <a:xfrm>
            <a:off x="3662363" y="4788386"/>
            <a:ext cx="3657600" cy="186205"/>
          </a:xfrm>
          <a:custGeom>
            <a:rect b="b" l="l" r="r" t="t"/>
            <a:pathLst>
              <a:path extrusionOk="0" h="372410" w="7315200">
                <a:moveTo>
                  <a:pt x="0" y="0"/>
                </a:moveTo>
                <a:lnTo>
                  <a:pt x="7315200" y="0"/>
                </a:lnTo>
                <a:lnTo>
                  <a:pt x="7315200" y="372410"/>
                </a:lnTo>
                <a:lnTo>
                  <a:pt x="0" y="372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" name="Google Shape;24;p3"/>
          <p:cNvSpPr/>
          <p:nvPr/>
        </p:nvSpPr>
        <p:spPr>
          <a:xfrm>
            <a:off x="7315200" y="4788386"/>
            <a:ext cx="3657600" cy="186205"/>
          </a:xfrm>
          <a:custGeom>
            <a:rect b="b" l="l" r="r" t="t"/>
            <a:pathLst>
              <a:path extrusionOk="0" h="372410" w="7315200">
                <a:moveTo>
                  <a:pt x="0" y="0"/>
                </a:moveTo>
                <a:lnTo>
                  <a:pt x="7315200" y="0"/>
                </a:lnTo>
                <a:lnTo>
                  <a:pt x="7315200" y="372410"/>
                </a:lnTo>
                <a:lnTo>
                  <a:pt x="0" y="372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" name="Google Shape;25;p3"/>
          <p:cNvSpPr txBox="1"/>
          <p:nvPr>
            <p:ph type="title"/>
          </p:nvPr>
        </p:nvSpPr>
        <p:spPr>
          <a:xfrm>
            <a:off x="311700" y="3293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rgbClr val="EACBC1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/>
          <p:nvPr>
            <p:ph idx="2" type="pic"/>
          </p:nvPr>
        </p:nvSpPr>
        <p:spPr>
          <a:xfrm>
            <a:off x="5215200" y="-9225"/>
            <a:ext cx="39288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9" name="Google Shape;29;p4"/>
          <p:cNvSpPr txBox="1"/>
          <p:nvPr>
            <p:ph type="title"/>
          </p:nvPr>
        </p:nvSpPr>
        <p:spPr>
          <a:xfrm>
            <a:off x="423200" y="597425"/>
            <a:ext cx="82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" type="body"/>
          </p:nvPr>
        </p:nvSpPr>
        <p:spPr>
          <a:xfrm>
            <a:off x="423300" y="1304875"/>
            <a:ext cx="3825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" name="Google Shape;32;p4"/>
          <p:cNvSpPr/>
          <p:nvPr/>
        </p:nvSpPr>
        <p:spPr>
          <a:xfrm rot="2432349">
            <a:off x="-1319799" y="3979391"/>
            <a:ext cx="4245935" cy="2467949"/>
          </a:xfrm>
          <a:custGeom>
            <a:rect b="b" l="l" r="r" t="t"/>
            <a:pathLst>
              <a:path extrusionOk="0" h="4935652" w="8491445">
                <a:moveTo>
                  <a:pt x="0" y="0"/>
                </a:moveTo>
                <a:lnTo>
                  <a:pt x="8491445" y="0"/>
                </a:lnTo>
                <a:lnTo>
                  <a:pt x="8491445" y="4935652"/>
                </a:lnTo>
                <a:lnTo>
                  <a:pt x="0" y="49356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" name="Google Shape;33;p4"/>
          <p:cNvSpPr/>
          <p:nvPr/>
        </p:nvSpPr>
        <p:spPr>
          <a:xfrm rot="-7990709">
            <a:off x="2446879" y="-1386364"/>
            <a:ext cx="4250231" cy="2470447"/>
          </a:xfrm>
          <a:custGeom>
            <a:rect b="b" l="l" r="r" t="t"/>
            <a:pathLst>
              <a:path extrusionOk="0" h="4935652" w="8491445">
                <a:moveTo>
                  <a:pt x="0" y="0"/>
                </a:moveTo>
                <a:lnTo>
                  <a:pt x="8491445" y="0"/>
                </a:lnTo>
                <a:lnTo>
                  <a:pt x="8491445" y="4935653"/>
                </a:lnTo>
                <a:lnTo>
                  <a:pt x="0" y="49356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rgbClr val="BCA2A1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7" name="Google Shape;3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8" name="Google Shape;3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" name="Google Shape;39;p5"/>
          <p:cNvSpPr/>
          <p:nvPr/>
        </p:nvSpPr>
        <p:spPr>
          <a:xfrm>
            <a:off x="3353425" y="2900651"/>
            <a:ext cx="3115437" cy="3226912"/>
          </a:xfrm>
          <a:custGeom>
            <a:rect b="b" l="l" r="r" t="t"/>
            <a:pathLst>
              <a:path extrusionOk="0" h="8274134" w="7988300">
                <a:moveTo>
                  <a:pt x="0" y="0"/>
                </a:moveTo>
                <a:lnTo>
                  <a:pt x="7988301" y="0"/>
                </a:lnTo>
                <a:lnTo>
                  <a:pt x="7988301" y="8274134"/>
                </a:lnTo>
                <a:lnTo>
                  <a:pt x="0" y="8274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>
            <p:ph idx="2" type="pic"/>
          </p:nvPr>
        </p:nvSpPr>
        <p:spPr>
          <a:xfrm>
            <a:off x="2649600" y="651375"/>
            <a:ext cx="3818100" cy="2734500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6"/>
          <p:cNvSpPr/>
          <p:nvPr/>
        </p:nvSpPr>
        <p:spPr>
          <a:xfrm rot="5400000">
            <a:off x="3263627" y="96571"/>
            <a:ext cx="2616813" cy="3791088"/>
          </a:xfrm>
          <a:custGeom>
            <a:rect b="b" l="l" r="r" t="t"/>
            <a:pathLst>
              <a:path extrusionOk="0" h="7582176" w="5233625">
                <a:moveTo>
                  <a:pt x="0" y="0"/>
                </a:moveTo>
                <a:lnTo>
                  <a:pt x="5233625" y="0"/>
                </a:lnTo>
                <a:lnTo>
                  <a:pt x="5233625" y="7582176"/>
                </a:lnTo>
                <a:lnTo>
                  <a:pt x="0" y="75821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" name="Google Shape;43;p6"/>
          <p:cNvSpPr txBox="1"/>
          <p:nvPr>
            <p:ph type="title"/>
          </p:nvPr>
        </p:nvSpPr>
        <p:spPr>
          <a:xfrm>
            <a:off x="311700" y="410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" name="Google Shape;45;p6"/>
          <p:cNvSpPr/>
          <p:nvPr/>
        </p:nvSpPr>
        <p:spPr>
          <a:xfrm>
            <a:off x="-1236033" y="1899013"/>
            <a:ext cx="3657600" cy="186205"/>
          </a:xfrm>
          <a:custGeom>
            <a:rect b="b" l="l" r="r" t="t"/>
            <a:pathLst>
              <a:path extrusionOk="0" h="372410" w="7315200">
                <a:moveTo>
                  <a:pt x="0" y="0"/>
                </a:moveTo>
                <a:lnTo>
                  <a:pt x="7315200" y="0"/>
                </a:lnTo>
                <a:lnTo>
                  <a:pt x="7315200" y="372410"/>
                </a:lnTo>
                <a:lnTo>
                  <a:pt x="0" y="372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" name="Google Shape;46;p6"/>
          <p:cNvSpPr/>
          <p:nvPr/>
        </p:nvSpPr>
        <p:spPr>
          <a:xfrm>
            <a:off x="6722434" y="1899013"/>
            <a:ext cx="3657600" cy="186205"/>
          </a:xfrm>
          <a:custGeom>
            <a:rect b="b" l="l" r="r" t="t"/>
            <a:pathLst>
              <a:path extrusionOk="0" h="372410" w="7315200">
                <a:moveTo>
                  <a:pt x="0" y="0"/>
                </a:moveTo>
                <a:lnTo>
                  <a:pt x="7315200" y="0"/>
                </a:lnTo>
                <a:lnTo>
                  <a:pt x="7315200" y="372410"/>
                </a:lnTo>
                <a:lnTo>
                  <a:pt x="0" y="372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/>
          <p:nvPr>
            <p:ph type="title"/>
          </p:nvPr>
        </p:nvSpPr>
        <p:spPr>
          <a:xfrm>
            <a:off x="920288" y="526350"/>
            <a:ext cx="4309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" name="Google Shape;50;p7"/>
          <p:cNvSpPr/>
          <p:nvPr/>
        </p:nvSpPr>
        <p:spPr>
          <a:xfrm>
            <a:off x="6225618" y="514350"/>
            <a:ext cx="2064882" cy="4114800"/>
          </a:xfrm>
          <a:custGeom>
            <a:rect b="b" l="l" r="r" t="t"/>
            <a:pathLst>
              <a:path extrusionOk="0" h="8229600" w="4129763">
                <a:moveTo>
                  <a:pt x="0" y="0"/>
                </a:moveTo>
                <a:lnTo>
                  <a:pt x="4129763" y="0"/>
                </a:lnTo>
                <a:lnTo>
                  <a:pt x="41297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" name="Google Shape;51;p7"/>
          <p:cNvSpPr/>
          <p:nvPr/>
        </p:nvSpPr>
        <p:spPr>
          <a:xfrm>
            <a:off x="828714" y="1516072"/>
            <a:ext cx="4521408" cy="103836"/>
          </a:xfrm>
          <a:custGeom>
            <a:rect b="b" l="l" r="r" t="t"/>
            <a:pathLst>
              <a:path extrusionOk="0" h="207673" w="9042816">
                <a:moveTo>
                  <a:pt x="0" y="0"/>
                </a:moveTo>
                <a:lnTo>
                  <a:pt x="9042816" y="0"/>
                </a:lnTo>
                <a:lnTo>
                  <a:pt x="9042816" y="207673"/>
                </a:lnTo>
                <a:lnTo>
                  <a:pt x="0" y="2076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82409" l="-36259" r="-36249" t="0"/>
            </a:stretch>
          </a:blipFill>
          <a:ln>
            <a:noFill/>
          </a:ln>
        </p:spPr>
      </p:sp>
      <p:sp>
        <p:nvSpPr>
          <p:cNvPr id="52" name="Google Shape;52;p7"/>
          <p:cNvSpPr/>
          <p:nvPr/>
        </p:nvSpPr>
        <p:spPr>
          <a:xfrm>
            <a:off x="828714" y="3760638"/>
            <a:ext cx="4521408" cy="103836"/>
          </a:xfrm>
          <a:custGeom>
            <a:rect b="b" l="l" r="r" t="t"/>
            <a:pathLst>
              <a:path extrusionOk="0" h="207673" w="9042816">
                <a:moveTo>
                  <a:pt x="0" y="0"/>
                </a:moveTo>
                <a:lnTo>
                  <a:pt x="9042816" y="0"/>
                </a:lnTo>
                <a:lnTo>
                  <a:pt x="9042816" y="207673"/>
                </a:lnTo>
                <a:lnTo>
                  <a:pt x="0" y="2076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82409" l="-36259" r="-36249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rgbClr val="DCE2EC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5" name="Google Shape;55;p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6" name="Google Shape;56;p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" name="Google Shape;58;p8"/>
          <p:cNvSpPr/>
          <p:nvPr/>
        </p:nvSpPr>
        <p:spPr>
          <a:xfrm>
            <a:off x="405247" y="-1050506"/>
            <a:ext cx="4774096" cy="2196084"/>
          </a:xfrm>
          <a:custGeom>
            <a:rect b="b" l="l" r="r" t="t"/>
            <a:pathLst>
              <a:path extrusionOk="0" h="4392168" w="9548192">
                <a:moveTo>
                  <a:pt x="0" y="0"/>
                </a:moveTo>
                <a:lnTo>
                  <a:pt x="9548192" y="0"/>
                </a:lnTo>
                <a:lnTo>
                  <a:pt x="9548192" y="4392169"/>
                </a:lnTo>
                <a:lnTo>
                  <a:pt x="0" y="43921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" name="Google Shape;59;p8"/>
          <p:cNvSpPr/>
          <p:nvPr/>
        </p:nvSpPr>
        <p:spPr>
          <a:xfrm rot="-604460">
            <a:off x="3982323" y="2276293"/>
            <a:ext cx="2433672" cy="4374247"/>
          </a:xfrm>
          <a:custGeom>
            <a:rect b="b" l="l" r="r" t="t"/>
            <a:pathLst>
              <a:path extrusionOk="0" h="8744779" w="4865277">
                <a:moveTo>
                  <a:pt x="0" y="0"/>
                </a:moveTo>
                <a:lnTo>
                  <a:pt x="4865277" y="0"/>
                </a:lnTo>
                <a:lnTo>
                  <a:pt x="4865277" y="8744778"/>
                </a:lnTo>
                <a:lnTo>
                  <a:pt x="0" y="87447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9"/>
          <p:cNvPicPr preferRelativeResize="0"/>
          <p:nvPr/>
        </p:nvPicPr>
        <p:blipFill rotWithShape="1">
          <a:blip r:embed="rId2">
            <a:alphaModFix/>
          </a:blip>
          <a:srcRect b="0" l="0" r="0" t="17776"/>
          <a:stretch/>
        </p:blipFill>
        <p:spPr>
          <a:xfrm>
            <a:off x="0" y="0"/>
            <a:ext cx="9144003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9"/>
          <p:cNvSpPr txBox="1"/>
          <p:nvPr>
            <p:ph idx="1" type="body"/>
          </p:nvPr>
        </p:nvSpPr>
        <p:spPr>
          <a:xfrm>
            <a:off x="311700" y="344125"/>
            <a:ext cx="5998800" cy="7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1904"/>
              </a:buClr>
              <a:buSzPts val="1800"/>
              <a:buNone/>
              <a:defRPr>
                <a:solidFill>
                  <a:srgbClr val="381904"/>
                </a:solidFill>
              </a:defRPr>
            </a:lvl1pPr>
          </a:lstStyle>
          <a:p/>
        </p:txBody>
      </p:sp>
      <p:sp>
        <p:nvSpPr>
          <p:cNvPr id="63" name="Google Shape;63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lura"/>
              <a:buNone/>
              <a:defRPr sz="28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llura"/>
              <a:buChar char="●"/>
              <a:defRPr sz="1800">
                <a:solidFill>
                  <a:schemeClr val="dk2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○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■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●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○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■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●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○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■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png"/><Relationship Id="rId4" Type="http://schemas.openxmlformats.org/officeDocument/2006/relationships/image" Target="../media/image4.png"/><Relationship Id="rId5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6.png"/><Relationship Id="rId4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40" Type="http://schemas.openxmlformats.org/officeDocument/2006/relationships/image" Target="../media/image57.png"/><Relationship Id="rId20" Type="http://schemas.openxmlformats.org/officeDocument/2006/relationships/image" Target="../media/image49.png"/><Relationship Id="rId41" Type="http://schemas.openxmlformats.org/officeDocument/2006/relationships/image" Target="../media/image61.png"/><Relationship Id="rId22" Type="http://schemas.openxmlformats.org/officeDocument/2006/relationships/image" Target="../media/image42.png"/><Relationship Id="rId21" Type="http://schemas.openxmlformats.org/officeDocument/2006/relationships/image" Target="../media/image44.png"/><Relationship Id="rId24" Type="http://schemas.openxmlformats.org/officeDocument/2006/relationships/image" Target="../media/image65.png"/><Relationship Id="rId23" Type="http://schemas.openxmlformats.org/officeDocument/2006/relationships/image" Target="../media/image54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2.png"/><Relationship Id="rId26" Type="http://schemas.openxmlformats.org/officeDocument/2006/relationships/image" Target="../media/image41.png"/><Relationship Id="rId25" Type="http://schemas.openxmlformats.org/officeDocument/2006/relationships/image" Target="../media/image50.png"/><Relationship Id="rId28" Type="http://schemas.openxmlformats.org/officeDocument/2006/relationships/image" Target="../media/image45.png"/><Relationship Id="rId27" Type="http://schemas.openxmlformats.org/officeDocument/2006/relationships/image" Target="../media/image43.png"/><Relationship Id="rId5" Type="http://schemas.openxmlformats.org/officeDocument/2006/relationships/image" Target="../media/image20.png"/><Relationship Id="rId6" Type="http://schemas.openxmlformats.org/officeDocument/2006/relationships/image" Target="../media/image19.png"/><Relationship Id="rId29" Type="http://schemas.openxmlformats.org/officeDocument/2006/relationships/image" Target="../media/image48.png"/><Relationship Id="rId7" Type="http://schemas.openxmlformats.org/officeDocument/2006/relationships/image" Target="../media/image17.png"/><Relationship Id="rId8" Type="http://schemas.openxmlformats.org/officeDocument/2006/relationships/image" Target="../media/image31.png"/><Relationship Id="rId31" Type="http://schemas.openxmlformats.org/officeDocument/2006/relationships/image" Target="../media/image59.png"/><Relationship Id="rId30" Type="http://schemas.openxmlformats.org/officeDocument/2006/relationships/image" Target="../media/image51.png"/><Relationship Id="rId11" Type="http://schemas.openxmlformats.org/officeDocument/2006/relationships/image" Target="../media/image27.png"/><Relationship Id="rId33" Type="http://schemas.openxmlformats.org/officeDocument/2006/relationships/image" Target="../media/image62.png"/><Relationship Id="rId10" Type="http://schemas.openxmlformats.org/officeDocument/2006/relationships/image" Target="../media/image30.png"/><Relationship Id="rId32" Type="http://schemas.openxmlformats.org/officeDocument/2006/relationships/image" Target="../media/image58.png"/><Relationship Id="rId13" Type="http://schemas.openxmlformats.org/officeDocument/2006/relationships/image" Target="../media/image34.png"/><Relationship Id="rId35" Type="http://schemas.openxmlformats.org/officeDocument/2006/relationships/image" Target="../media/image64.png"/><Relationship Id="rId12" Type="http://schemas.openxmlformats.org/officeDocument/2006/relationships/image" Target="../media/image39.png"/><Relationship Id="rId34" Type="http://schemas.openxmlformats.org/officeDocument/2006/relationships/image" Target="../media/image55.png"/><Relationship Id="rId15" Type="http://schemas.openxmlformats.org/officeDocument/2006/relationships/image" Target="../media/image40.png"/><Relationship Id="rId37" Type="http://schemas.openxmlformats.org/officeDocument/2006/relationships/image" Target="../media/image67.png"/><Relationship Id="rId14" Type="http://schemas.openxmlformats.org/officeDocument/2006/relationships/image" Target="../media/image33.png"/><Relationship Id="rId36" Type="http://schemas.openxmlformats.org/officeDocument/2006/relationships/image" Target="../media/image52.png"/><Relationship Id="rId17" Type="http://schemas.openxmlformats.org/officeDocument/2006/relationships/image" Target="../media/image47.png"/><Relationship Id="rId39" Type="http://schemas.openxmlformats.org/officeDocument/2006/relationships/image" Target="../media/image60.png"/><Relationship Id="rId16" Type="http://schemas.openxmlformats.org/officeDocument/2006/relationships/image" Target="../media/image37.png"/><Relationship Id="rId38" Type="http://schemas.openxmlformats.org/officeDocument/2006/relationships/image" Target="../media/image63.png"/><Relationship Id="rId19" Type="http://schemas.openxmlformats.org/officeDocument/2006/relationships/image" Target="../media/image66.png"/><Relationship Id="rId18" Type="http://schemas.openxmlformats.org/officeDocument/2006/relationships/image" Target="../media/image5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Relationship Id="rId4" Type="http://schemas.openxmlformats.org/officeDocument/2006/relationships/image" Target="../media/image6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Relationship Id="rId4" Type="http://schemas.openxmlformats.org/officeDocument/2006/relationships/image" Target="../media/image13.png"/><Relationship Id="rId5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8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1"/>
          <p:cNvPicPr preferRelativeResize="0"/>
          <p:nvPr/>
        </p:nvPicPr>
        <p:blipFill rotWithShape="1">
          <a:blip r:embed="rId3">
            <a:alphaModFix/>
          </a:blip>
          <a:srcRect b="7801" l="0" r="0" t="11265"/>
          <a:stretch/>
        </p:blipFill>
        <p:spPr>
          <a:xfrm>
            <a:off x="-72974" y="1"/>
            <a:ext cx="928994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1"/>
          <p:cNvSpPr txBox="1"/>
          <p:nvPr/>
        </p:nvSpPr>
        <p:spPr>
          <a:xfrm>
            <a:off x="1747050" y="845422"/>
            <a:ext cx="5649900" cy="25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100" u="none" cap="none" strike="noStrike">
                <a:solidFill>
                  <a:srgbClr val="FFFFFF"/>
                </a:solidFill>
                <a:latin typeface="Allura"/>
                <a:ea typeface="Allura"/>
                <a:cs typeface="Allura"/>
                <a:sym typeface="Allura"/>
              </a:rPr>
              <a:t>Elegant</a:t>
            </a:r>
            <a:endParaRPr sz="700"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100" u="none" cap="none" strike="noStrike">
                <a:solidFill>
                  <a:srgbClr val="FFFFFF"/>
                </a:solidFill>
                <a:latin typeface="Allura"/>
                <a:ea typeface="Allura"/>
                <a:cs typeface="Allura"/>
                <a:sym typeface="Allura"/>
              </a:rPr>
              <a:t>Birthday </a:t>
            </a:r>
            <a:endParaRPr sz="700"/>
          </a:p>
        </p:txBody>
      </p:sp>
      <p:grpSp>
        <p:nvGrpSpPr>
          <p:cNvPr id="72" name="Google Shape;72;p11"/>
          <p:cNvGrpSpPr/>
          <p:nvPr/>
        </p:nvGrpSpPr>
        <p:grpSpPr>
          <a:xfrm>
            <a:off x="3236321" y="3503165"/>
            <a:ext cx="2671305" cy="455720"/>
            <a:chOff x="0" y="-38100"/>
            <a:chExt cx="1407135" cy="240055"/>
          </a:xfrm>
        </p:grpSpPr>
        <p:sp>
          <p:nvSpPr>
            <p:cNvPr id="73" name="Google Shape;73;p11"/>
            <p:cNvSpPr/>
            <p:nvPr/>
          </p:nvSpPr>
          <p:spPr>
            <a:xfrm>
              <a:off x="0" y="0"/>
              <a:ext cx="1407135" cy="201955"/>
            </a:xfrm>
            <a:custGeom>
              <a:rect b="b" l="l" r="r" t="t"/>
              <a:pathLst>
                <a:path extrusionOk="0" h="201955" w="1407135">
                  <a:moveTo>
                    <a:pt x="0" y="0"/>
                  </a:moveTo>
                  <a:lnTo>
                    <a:pt x="1407135" y="0"/>
                  </a:lnTo>
                  <a:lnTo>
                    <a:pt x="1407135" y="201955"/>
                  </a:lnTo>
                  <a:lnTo>
                    <a:pt x="0" y="201955"/>
                  </a:lnTo>
                  <a:close/>
                </a:path>
              </a:pathLst>
            </a:custGeom>
            <a:solidFill>
              <a:srgbClr val="BCA2A1"/>
            </a:solidFill>
            <a:ln>
              <a:noFill/>
            </a:ln>
          </p:spPr>
        </p:sp>
        <p:sp>
          <p:nvSpPr>
            <p:cNvPr id="74" name="Google Shape;74;p11"/>
            <p:cNvSpPr txBox="1"/>
            <p:nvPr/>
          </p:nvSpPr>
          <p:spPr>
            <a:xfrm>
              <a:off x="0" y="-38100"/>
              <a:ext cx="1407135" cy="2400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" name="Google Shape;75;p11"/>
          <p:cNvSpPr txBox="1"/>
          <p:nvPr/>
        </p:nvSpPr>
        <p:spPr>
          <a:xfrm>
            <a:off x="3206400" y="3561675"/>
            <a:ext cx="2731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200" u="none" cap="none" strike="noStrike">
                <a:solidFill>
                  <a:srgbClr val="FFFFFF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BACKGROUND SLIDES</a:t>
            </a:r>
            <a:endParaRPr sz="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9FC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0"/>
          <p:cNvPicPr preferRelativeResize="0"/>
          <p:nvPr/>
        </p:nvPicPr>
        <p:blipFill rotWithShape="1">
          <a:blip r:embed="rId3">
            <a:alphaModFix/>
          </a:blip>
          <a:srcRect b="0" l="0" r="0" t="17776"/>
          <a:stretch/>
        </p:blipFill>
        <p:spPr>
          <a:xfrm>
            <a:off x="0" y="0"/>
            <a:ext cx="9144003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0"/>
          <p:cNvSpPr txBox="1"/>
          <p:nvPr/>
        </p:nvSpPr>
        <p:spPr>
          <a:xfrm>
            <a:off x="514350" y="784548"/>
            <a:ext cx="60768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6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100" u="none" cap="none" strike="noStrike">
                <a:solidFill>
                  <a:srgbClr val="381904"/>
                </a:solidFill>
                <a:latin typeface="Allura"/>
                <a:ea typeface="Allura"/>
                <a:cs typeface="Allura"/>
                <a:sym typeface="Allura"/>
              </a:rPr>
              <a:t>May your birthday sparkle with moments of</a:t>
            </a:r>
            <a:endParaRPr sz="700"/>
          </a:p>
        </p:txBody>
      </p:sp>
      <p:sp>
        <p:nvSpPr>
          <p:cNvPr id="156" name="Google Shape;156;p20"/>
          <p:cNvSpPr txBox="1"/>
          <p:nvPr/>
        </p:nvSpPr>
        <p:spPr>
          <a:xfrm>
            <a:off x="3046635" y="1389913"/>
            <a:ext cx="4279200" cy="9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6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100" u="none" cap="none" strike="noStrike">
                <a:solidFill>
                  <a:srgbClr val="381904"/>
                </a:solidFill>
                <a:latin typeface="Allura"/>
                <a:ea typeface="Allura"/>
                <a:cs typeface="Allura"/>
                <a:sym typeface="Allura"/>
              </a:rPr>
              <a:t>love, laughter, and sophistication.</a:t>
            </a:r>
            <a:endParaRPr sz="700"/>
          </a:p>
        </p:txBody>
      </p:sp>
      <p:grpSp>
        <p:nvGrpSpPr>
          <p:cNvPr id="157" name="Google Shape;157;p20"/>
          <p:cNvGrpSpPr/>
          <p:nvPr/>
        </p:nvGrpSpPr>
        <p:grpSpPr>
          <a:xfrm>
            <a:off x="5443292" y="2250371"/>
            <a:ext cx="2295787" cy="455730"/>
            <a:chOff x="0" y="-38100"/>
            <a:chExt cx="1209304" cy="240055"/>
          </a:xfrm>
        </p:grpSpPr>
        <p:sp>
          <p:nvSpPr>
            <p:cNvPr id="158" name="Google Shape;158;p20"/>
            <p:cNvSpPr/>
            <p:nvPr/>
          </p:nvSpPr>
          <p:spPr>
            <a:xfrm>
              <a:off x="0" y="0"/>
              <a:ext cx="1209304" cy="201955"/>
            </a:xfrm>
            <a:custGeom>
              <a:rect b="b" l="l" r="r" t="t"/>
              <a:pathLst>
                <a:path extrusionOk="0" h="201955" w="1209304">
                  <a:moveTo>
                    <a:pt x="0" y="0"/>
                  </a:moveTo>
                  <a:lnTo>
                    <a:pt x="1209304" y="0"/>
                  </a:lnTo>
                  <a:lnTo>
                    <a:pt x="1209304" y="201955"/>
                  </a:lnTo>
                  <a:lnTo>
                    <a:pt x="0" y="201955"/>
                  </a:lnTo>
                  <a:close/>
                </a:path>
              </a:pathLst>
            </a:custGeom>
            <a:solidFill>
              <a:srgbClr val="BCA2A1"/>
            </a:solidFill>
            <a:ln>
              <a:noFill/>
            </a:ln>
          </p:spPr>
        </p:sp>
        <p:sp>
          <p:nvSpPr>
            <p:cNvPr id="159" name="Google Shape;159;p20"/>
            <p:cNvSpPr txBox="1"/>
            <p:nvPr/>
          </p:nvSpPr>
          <p:spPr>
            <a:xfrm>
              <a:off x="0" y="-38100"/>
              <a:ext cx="1209304" cy="2400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0" name="Google Shape;160;p20"/>
          <p:cNvSpPr txBox="1"/>
          <p:nvPr/>
        </p:nvSpPr>
        <p:spPr>
          <a:xfrm>
            <a:off x="5680700" y="2339856"/>
            <a:ext cx="1820971" cy="283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FFFFFF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NAME SURNAME</a:t>
            </a:r>
            <a:endParaRPr sz="700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9FC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/>
          <p:nvPr/>
        </p:nvSpPr>
        <p:spPr>
          <a:xfrm>
            <a:off x="6225618" y="514350"/>
            <a:ext cx="2064882" cy="4114800"/>
          </a:xfrm>
          <a:custGeom>
            <a:rect b="b" l="l" r="r" t="t"/>
            <a:pathLst>
              <a:path extrusionOk="0" h="8229600" w="4129763">
                <a:moveTo>
                  <a:pt x="0" y="0"/>
                </a:moveTo>
                <a:lnTo>
                  <a:pt x="4129763" y="0"/>
                </a:lnTo>
                <a:lnTo>
                  <a:pt x="41297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6" name="Google Shape;166;p21"/>
          <p:cNvSpPr txBox="1"/>
          <p:nvPr/>
        </p:nvSpPr>
        <p:spPr>
          <a:xfrm>
            <a:off x="1386232" y="1575151"/>
            <a:ext cx="3406373" cy="1344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746254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WISHING YOU TIMELESS ELEGANCE AND ENDLESS HAPPINESS ON YOUR SPECIAL DAY.</a:t>
            </a:r>
            <a:endParaRPr sz="700"/>
          </a:p>
        </p:txBody>
      </p:sp>
      <p:sp>
        <p:nvSpPr>
          <p:cNvPr id="167" name="Google Shape;167;p21"/>
          <p:cNvSpPr/>
          <p:nvPr/>
        </p:nvSpPr>
        <p:spPr>
          <a:xfrm>
            <a:off x="828714" y="1058872"/>
            <a:ext cx="4521408" cy="103836"/>
          </a:xfrm>
          <a:custGeom>
            <a:rect b="b" l="l" r="r" t="t"/>
            <a:pathLst>
              <a:path extrusionOk="0" h="207673" w="9042816">
                <a:moveTo>
                  <a:pt x="0" y="0"/>
                </a:moveTo>
                <a:lnTo>
                  <a:pt x="9042816" y="0"/>
                </a:lnTo>
                <a:lnTo>
                  <a:pt x="9042816" y="207673"/>
                </a:lnTo>
                <a:lnTo>
                  <a:pt x="0" y="2076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82423" l="-36256" r="-36255" t="0"/>
            </a:stretch>
          </a:blipFill>
          <a:ln>
            <a:noFill/>
          </a:ln>
        </p:spPr>
      </p:sp>
      <p:sp>
        <p:nvSpPr>
          <p:cNvPr id="168" name="Google Shape;168;p21"/>
          <p:cNvSpPr/>
          <p:nvPr/>
        </p:nvSpPr>
        <p:spPr>
          <a:xfrm>
            <a:off x="828714" y="3303438"/>
            <a:ext cx="4521408" cy="103836"/>
          </a:xfrm>
          <a:custGeom>
            <a:rect b="b" l="l" r="r" t="t"/>
            <a:pathLst>
              <a:path extrusionOk="0" h="207673" w="9042816">
                <a:moveTo>
                  <a:pt x="0" y="0"/>
                </a:moveTo>
                <a:lnTo>
                  <a:pt x="9042816" y="0"/>
                </a:lnTo>
                <a:lnTo>
                  <a:pt x="9042816" y="207673"/>
                </a:lnTo>
                <a:lnTo>
                  <a:pt x="0" y="2076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82423" l="-36256" r="-36255" t="0"/>
            </a:stretch>
          </a:blipFill>
          <a:ln>
            <a:noFill/>
          </a:ln>
        </p:spPr>
      </p:sp>
      <p:sp>
        <p:nvSpPr>
          <p:cNvPr id="169" name="Google Shape;169;p21"/>
          <p:cNvSpPr/>
          <p:nvPr/>
        </p:nvSpPr>
        <p:spPr>
          <a:xfrm>
            <a:off x="828714" y="4078787"/>
            <a:ext cx="4521408" cy="103836"/>
          </a:xfrm>
          <a:custGeom>
            <a:rect b="b" l="l" r="r" t="t"/>
            <a:pathLst>
              <a:path extrusionOk="0" h="207673" w="9042816">
                <a:moveTo>
                  <a:pt x="0" y="0"/>
                </a:moveTo>
                <a:lnTo>
                  <a:pt x="9042816" y="0"/>
                </a:lnTo>
                <a:lnTo>
                  <a:pt x="9042816" y="207673"/>
                </a:lnTo>
                <a:lnTo>
                  <a:pt x="0" y="2076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82423" l="-36256" r="-36255" t="0"/>
            </a:stretch>
          </a:blipFill>
          <a:ln>
            <a:noFill/>
          </a:ln>
        </p:spPr>
      </p:sp>
      <p:sp>
        <p:nvSpPr>
          <p:cNvPr id="170" name="Google Shape;170;p21"/>
          <p:cNvSpPr txBox="1"/>
          <p:nvPr/>
        </p:nvSpPr>
        <p:spPr>
          <a:xfrm>
            <a:off x="2032125" y="3612927"/>
            <a:ext cx="2114587" cy="3125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0B57B3"/>
                </a:solidFill>
                <a:latin typeface="Allura"/>
                <a:ea typeface="Allura"/>
                <a:cs typeface="Allura"/>
                <a:sym typeface="Allura"/>
              </a:rPr>
              <a:t>Name Surname</a:t>
            </a:r>
            <a:endParaRPr sz="700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B4B3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p22"/>
          <p:cNvGrpSpPr/>
          <p:nvPr/>
        </p:nvGrpSpPr>
        <p:grpSpPr>
          <a:xfrm>
            <a:off x="2536580" y="-72330"/>
            <a:ext cx="6607420" cy="5215830"/>
            <a:chOff x="0" y="-38100"/>
            <a:chExt cx="3480452" cy="2747433"/>
          </a:xfrm>
        </p:grpSpPr>
        <p:sp>
          <p:nvSpPr>
            <p:cNvPr id="176" name="Google Shape;176;p22"/>
            <p:cNvSpPr/>
            <p:nvPr/>
          </p:nvSpPr>
          <p:spPr>
            <a:xfrm>
              <a:off x="0" y="0"/>
              <a:ext cx="3480452" cy="2709333"/>
            </a:xfrm>
            <a:custGeom>
              <a:rect b="b" l="l" r="r" t="t"/>
              <a:pathLst>
                <a:path extrusionOk="0" h="2709333" w="3480452">
                  <a:moveTo>
                    <a:pt x="0" y="0"/>
                  </a:moveTo>
                  <a:lnTo>
                    <a:pt x="3480452" y="0"/>
                  </a:lnTo>
                  <a:lnTo>
                    <a:pt x="348045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CE2EC"/>
            </a:solidFill>
            <a:ln>
              <a:noFill/>
            </a:ln>
          </p:spPr>
        </p:sp>
        <p:sp>
          <p:nvSpPr>
            <p:cNvPr id="177" name="Google Shape;177;p22"/>
            <p:cNvSpPr txBox="1"/>
            <p:nvPr/>
          </p:nvSpPr>
          <p:spPr>
            <a:xfrm>
              <a:off x="0" y="-38100"/>
              <a:ext cx="3480452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8" name="Google Shape;178;p22"/>
          <p:cNvSpPr/>
          <p:nvPr/>
        </p:nvSpPr>
        <p:spPr>
          <a:xfrm rot="5400000">
            <a:off x="-21333" y="2434544"/>
            <a:ext cx="5390238" cy="274412"/>
          </a:xfrm>
          <a:custGeom>
            <a:rect b="b" l="l" r="r" t="t"/>
            <a:pathLst>
              <a:path extrusionOk="0" h="548824" w="10780475">
                <a:moveTo>
                  <a:pt x="0" y="0"/>
                </a:moveTo>
                <a:lnTo>
                  <a:pt x="10780475" y="0"/>
                </a:lnTo>
                <a:lnTo>
                  <a:pt x="10780475" y="548824"/>
                </a:lnTo>
                <a:lnTo>
                  <a:pt x="0" y="548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9" name="Google Shape;179;p22"/>
          <p:cNvSpPr/>
          <p:nvPr/>
        </p:nvSpPr>
        <p:spPr>
          <a:xfrm rot="5400000">
            <a:off x="6311676" y="2434544"/>
            <a:ext cx="5390238" cy="274412"/>
          </a:xfrm>
          <a:custGeom>
            <a:rect b="b" l="l" r="r" t="t"/>
            <a:pathLst>
              <a:path extrusionOk="0" h="548824" w="10780475">
                <a:moveTo>
                  <a:pt x="0" y="0"/>
                </a:moveTo>
                <a:lnTo>
                  <a:pt x="10780474" y="0"/>
                </a:lnTo>
                <a:lnTo>
                  <a:pt x="10780474" y="548824"/>
                </a:lnTo>
                <a:lnTo>
                  <a:pt x="0" y="548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80" name="Google Shape;18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7861" y="-62675"/>
            <a:ext cx="5403274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1" name="Google Shape;181;p22"/>
          <p:cNvGrpSpPr/>
          <p:nvPr/>
        </p:nvGrpSpPr>
        <p:grpSpPr>
          <a:xfrm>
            <a:off x="5239674" y="781035"/>
            <a:ext cx="2295787" cy="3509100"/>
            <a:chOff x="0" y="-192881"/>
            <a:chExt cx="6122099" cy="9357599"/>
          </a:xfrm>
        </p:grpSpPr>
        <p:grpSp>
          <p:nvGrpSpPr>
            <p:cNvPr id="182" name="Google Shape;182;p22"/>
            <p:cNvGrpSpPr/>
            <p:nvPr/>
          </p:nvGrpSpPr>
          <p:grpSpPr>
            <a:xfrm>
              <a:off x="0" y="-192881"/>
              <a:ext cx="6122099" cy="948652"/>
              <a:chOff x="0" y="-38100"/>
              <a:chExt cx="1209304" cy="187388"/>
            </a:xfrm>
          </p:grpSpPr>
          <p:sp>
            <p:nvSpPr>
              <p:cNvPr id="183" name="Google Shape;183;p22"/>
              <p:cNvSpPr/>
              <p:nvPr/>
            </p:nvSpPr>
            <p:spPr>
              <a:xfrm>
                <a:off x="0" y="0"/>
                <a:ext cx="1209304" cy="149288"/>
              </a:xfrm>
              <a:custGeom>
                <a:rect b="b" l="l" r="r" t="t"/>
                <a:pathLst>
                  <a:path extrusionOk="0" h="149288" w="1209304">
                    <a:moveTo>
                      <a:pt x="0" y="0"/>
                    </a:moveTo>
                    <a:lnTo>
                      <a:pt x="1209304" y="0"/>
                    </a:lnTo>
                    <a:lnTo>
                      <a:pt x="1209304" y="149288"/>
                    </a:lnTo>
                    <a:lnTo>
                      <a:pt x="0" y="149288"/>
                    </a:lnTo>
                    <a:close/>
                  </a:path>
                </a:pathLst>
              </a:custGeom>
              <a:solidFill>
                <a:srgbClr val="DDB4B3"/>
              </a:solidFill>
              <a:ln>
                <a:noFill/>
              </a:ln>
            </p:spPr>
          </p:sp>
          <p:sp>
            <p:nvSpPr>
              <p:cNvPr id="184" name="Google Shape;184;p22"/>
              <p:cNvSpPr txBox="1"/>
              <p:nvPr/>
            </p:nvSpPr>
            <p:spPr>
              <a:xfrm>
                <a:off x="0" y="-38100"/>
                <a:ext cx="1209304" cy="1873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5" name="Google Shape;185;p22"/>
            <p:cNvGrpSpPr/>
            <p:nvPr/>
          </p:nvGrpSpPr>
          <p:grpSpPr>
            <a:xfrm>
              <a:off x="609894" y="683304"/>
              <a:ext cx="4902312" cy="948652"/>
              <a:chOff x="0" y="-38100"/>
              <a:chExt cx="968358" cy="187388"/>
            </a:xfrm>
          </p:grpSpPr>
          <p:sp>
            <p:nvSpPr>
              <p:cNvPr id="186" name="Google Shape;186;p22"/>
              <p:cNvSpPr/>
              <p:nvPr/>
            </p:nvSpPr>
            <p:spPr>
              <a:xfrm>
                <a:off x="0" y="0"/>
                <a:ext cx="968358" cy="149288"/>
              </a:xfrm>
              <a:custGeom>
                <a:rect b="b" l="l" r="r" t="t"/>
                <a:pathLst>
                  <a:path extrusionOk="0" h="149288" w="968358">
                    <a:moveTo>
                      <a:pt x="0" y="0"/>
                    </a:moveTo>
                    <a:lnTo>
                      <a:pt x="968358" y="0"/>
                    </a:lnTo>
                    <a:lnTo>
                      <a:pt x="968358" y="149288"/>
                    </a:lnTo>
                    <a:lnTo>
                      <a:pt x="0" y="149288"/>
                    </a:lnTo>
                    <a:close/>
                  </a:path>
                </a:pathLst>
              </a:custGeom>
              <a:solidFill>
                <a:srgbClr val="DDB4B3"/>
              </a:solidFill>
              <a:ln>
                <a:noFill/>
              </a:ln>
            </p:spPr>
          </p:sp>
          <p:sp>
            <p:nvSpPr>
              <p:cNvPr id="187" name="Google Shape;187;p22"/>
              <p:cNvSpPr txBox="1"/>
              <p:nvPr/>
            </p:nvSpPr>
            <p:spPr>
              <a:xfrm>
                <a:off x="0" y="-38100"/>
                <a:ext cx="968358" cy="1873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8" name="Google Shape;188;p22"/>
            <p:cNvSpPr txBox="1"/>
            <p:nvPr/>
          </p:nvSpPr>
          <p:spPr>
            <a:xfrm>
              <a:off x="206179" y="-107950"/>
              <a:ext cx="5709741" cy="16448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65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600" u="none" cap="none" strike="noStrike">
                  <a:solidFill>
                    <a:srgbClr val="746254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rPr>
                <a:t>TO A WONDERFUL PERSON</a:t>
              </a:r>
              <a:endParaRPr sz="700"/>
            </a:p>
            <a:p>
              <a:pPr indent="0" lvl="0" marL="0" marR="0" rtl="0" algn="ctr">
                <a:lnSpc>
                  <a:spcPct val="165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600" u="none" cap="none" strike="noStrike">
                  <a:solidFill>
                    <a:srgbClr val="746254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rPr>
                <a:t>ON THEIR BIRTHDAY:</a:t>
              </a:r>
              <a:endParaRPr sz="700"/>
            </a:p>
          </p:txBody>
        </p:sp>
        <p:sp>
          <p:nvSpPr>
            <p:cNvPr id="189" name="Google Shape;189;p22"/>
            <p:cNvSpPr txBox="1"/>
            <p:nvPr/>
          </p:nvSpPr>
          <p:spPr>
            <a:xfrm>
              <a:off x="618036" y="2302407"/>
              <a:ext cx="4886027" cy="68623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299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100" u="none" cap="none" strike="noStrike">
                  <a:solidFill>
                    <a:srgbClr val="381904"/>
                  </a:solidFill>
                  <a:latin typeface="Allura"/>
                  <a:ea typeface="Allura"/>
                  <a:cs typeface="Allura"/>
                  <a:sym typeface="Allura"/>
                </a:rPr>
                <a:t>May your day be as elegant and extraordinary as you.</a:t>
              </a:r>
              <a:endParaRPr sz="700"/>
            </a:p>
          </p:txBody>
        </p:sp>
      </p:grp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46254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8914" y="-923865"/>
            <a:ext cx="3686150" cy="368306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3"/>
          <p:cNvSpPr/>
          <p:nvPr/>
        </p:nvSpPr>
        <p:spPr>
          <a:xfrm rot="5400000">
            <a:off x="2537142" y="-1117062"/>
            <a:ext cx="4064656" cy="3909460"/>
          </a:xfrm>
          <a:custGeom>
            <a:rect b="b" l="l" r="r" t="t"/>
            <a:pathLst>
              <a:path extrusionOk="0" h="7818919" w="8129311">
                <a:moveTo>
                  <a:pt x="0" y="0"/>
                </a:moveTo>
                <a:lnTo>
                  <a:pt x="8129310" y="0"/>
                </a:lnTo>
                <a:lnTo>
                  <a:pt x="8129310" y="7818919"/>
                </a:lnTo>
                <a:lnTo>
                  <a:pt x="0" y="78189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6" name="Google Shape;196;p23"/>
          <p:cNvSpPr/>
          <p:nvPr/>
        </p:nvSpPr>
        <p:spPr>
          <a:xfrm>
            <a:off x="-1236033" y="919184"/>
            <a:ext cx="3657600" cy="186205"/>
          </a:xfrm>
          <a:custGeom>
            <a:rect b="b" l="l" r="r" t="t"/>
            <a:pathLst>
              <a:path extrusionOk="0" h="372410" w="7315200">
                <a:moveTo>
                  <a:pt x="0" y="0"/>
                </a:moveTo>
                <a:lnTo>
                  <a:pt x="7315200" y="0"/>
                </a:lnTo>
                <a:lnTo>
                  <a:pt x="7315200" y="372410"/>
                </a:lnTo>
                <a:lnTo>
                  <a:pt x="0" y="372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7" name="Google Shape;197;p23"/>
          <p:cNvSpPr/>
          <p:nvPr/>
        </p:nvSpPr>
        <p:spPr>
          <a:xfrm>
            <a:off x="6722434" y="919184"/>
            <a:ext cx="3657600" cy="186205"/>
          </a:xfrm>
          <a:custGeom>
            <a:rect b="b" l="l" r="r" t="t"/>
            <a:pathLst>
              <a:path extrusionOk="0" h="372410" w="7315200">
                <a:moveTo>
                  <a:pt x="0" y="0"/>
                </a:moveTo>
                <a:lnTo>
                  <a:pt x="7315200" y="0"/>
                </a:lnTo>
                <a:lnTo>
                  <a:pt x="7315200" y="372410"/>
                </a:lnTo>
                <a:lnTo>
                  <a:pt x="0" y="372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8" name="Google Shape;198;p23"/>
          <p:cNvSpPr/>
          <p:nvPr/>
        </p:nvSpPr>
        <p:spPr>
          <a:xfrm>
            <a:off x="0" y="4788386"/>
            <a:ext cx="3657600" cy="186205"/>
          </a:xfrm>
          <a:custGeom>
            <a:rect b="b" l="l" r="r" t="t"/>
            <a:pathLst>
              <a:path extrusionOk="0" h="372410" w="7315200">
                <a:moveTo>
                  <a:pt x="0" y="0"/>
                </a:moveTo>
                <a:lnTo>
                  <a:pt x="7315200" y="0"/>
                </a:lnTo>
                <a:lnTo>
                  <a:pt x="7315200" y="372410"/>
                </a:lnTo>
                <a:lnTo>
                  <a:pt x="0" y="372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9" name="Google Shape;199;p23"/>
          <p:cNvSpPr/>
          <p:nvPr/>
        </p:nvSpPr>
        <p:spPr>
          <a:xfrm>
            <a:off x="3662363" y="4788386"/>
            <a:ext cx="3657600" cy="186205"/>
          </a:xfrm>
          <a:custGeom>
            <a:rect b="b" l="l" r="r" t="t"/>
            <a:pathLst>
              <a:path extrusionOk="0" h="372410" w="7315200">
                <a:moveTo>
                  <a:pt x="0" y="0"/>
                </a:moveTo>
                <a:lnTo>
                  <a:pt x="7315200" y="0"/>
                </a:lnTo>
                <a:lnTo>
                  <a:pt x="7315200" y="372410"/>
                </a:lnTo>
                <a:lnTo>
                  <a:pt x="0" y="372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0" name="Google Shape;200;p23"/>
          <p:cNvSpPr/>
          <p:nvPr/>
        </p:nvSpPr>
        <p:spPr>
          <a:xfrm>
            <a:off x="7315200" y="4788386"/>
            <a:ext cx="3657600" cy="186205"/>
          </a:xfrm>
          <a:custGeom>
            <a:rect b="b" l="l" r="r" t="t"/>
            <a:pathLst>
              <a:path extrusionOk="0" h="372410" w="7315200">
                <a:moveTo>
                  <a:pt x="0" y="0"/>
                </a:moveTo>
                <a:lnTo>
                  <a:pt x="7315200" y="0"/>
                </a:lnTo>
                <a:lnTo>
                  <a:pt x="7315200" y="372410"/>
                </a:lnTo>
                <a:lnTo>
                  <a:pt x="0" y="372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1" name="Google Shape;201;p23"/>
          <p:cNvSpPr txBox="1"/>
          <p:nvPr/>
        </p:nvSpPr>
        <p:spPr>
          <a:xfrm>
            <a:off x="1736337" y="3348968"/>
            <a:ext cx="5666266" cy="4357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FFF1EE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ELEGANCE IS THE ONLY BEAUTY THAT NEVER FADES. WISHING YOU A BEAUTIFULLY ELEGANT BIRTHDAY.</a:t>
            </a:r>
            <a:endParaRPr sz="700"/>
          </a:p>
        </p:txBody>
      </p:sp>
      <p:sp>
        <p:nvSpPr>
          <p:cNvPr id="202" name="Google Shape;202;p23"/>
          <p:cNvSpPr txBox="1"/>
          <p:nvPr/>
        </p:nvSpPr>
        <p:spPr>
          <a:xfrm>
            <a:off x="3658984" y="4045381"/>
            <a:ext cx="1820971" cy="2830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FFFFFF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NAME SURNAME</a:t>
            </a:r>
            <a:endParaRPr sz="700"/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9FC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"/>
          <p:cNvSpPr/>
          <p:nvPr/>
        </p:nvSpPr>
        <p:spPr>
          <a:xfrm>
            <a:off x="4000173" y="-405807"/>
            <a:ext cx="4774096" cy="2196084"/>
          </a:xfrm>
          <a:custGeom>
            <a:rect b="b" l="l" r="r" t="t"/>
            <a:pathLst>
              <a:path extrusionOk="0" h="4392168" w="9548192">
                <a:moveTo>
                  <a:pt x="0" y="0"/>
                </a:moveTo>
                <a:lnTo>
                  <a:pt x="9548192" y="0"/>
                </a:lnTo>
                <a:lnTo>
                  <a:pt x="9548192" y="4392169"/>
                </a:lnTo>
                <a:lnTo>
                  <a:pt x="0" y="43921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8" name="Google Shape;208;p24"/>
          <p:cNvSpPr/>
          <p:nvPr/>
        </p:nvSpPr>
        <p:spPr>
          <a:xfrm rot="-607108">
            <a:off x="941813" y="385555"/>
            <a:ext cx="2432639" cy="4372390"/>
          </a:xfrm>
          <a:custGeom>
            <a:rect b="b" l="l" r="r" t="t"/>
            <a:pathLst>
              <a:path extrusionOk="0" h="8744779" w="4865277">
                <a:moveTo>
                  <a:pt x="0" y="0"/>
                </a:moveTo>
                <a:lnTo>
                  <a:pt x="4865277" y="0"/>
                </a:lnTo>
                <a:lnTo>
                  <a:pt x="4865277" y="8744778"/>
                </a:lnTo>
                <a:lnTo>
                  <a:pt x="0" y="87447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9" name="Google Shape;209;p24"/>
          <p:cNvSpPr txBox="1"/>
          <p:nvPr/>
        </p:nvSpPr>
        <p:spPr>
          <a:xfrm>
            <a:off x="5427508" y="460348"/>
            <a:ext cx="1919426" cy="5334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3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200" u="none" cap="none" strike="noStrike">
                <a:solidFill>
                  <a:srgbClr val="381904"/>
                </a:solidFill>
                <a:latin typeface="Allura"/>
                <a:ea typeface="Allura"/>
                <a:cs typeface="Allura"/>
                <a:sym typeface="Allura"/>
              </a:rPr>
              <a:t>Simon</a:t>
            </a:r>
            <a:endParaRPr sz="700"/>
          </a:p>
        </p:txBody>
      </p:sp>
      <p:sp>
        <p:nvSpPr>
          <p:cNvPr id="210" name="Google Shape;210;p24"/>
          <p:cNvSpPr txBox="1"/>
          <p:nvPr/>
        </p:nvSpPr>
        <p:spPr>
          <a:xfrm>
            <a:off x="4809421" y="4006448"/>
            <a:ext cx="31557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6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900" u="none" cap="none" strike="noStrike">
                <a:solidFill>
                  <a:srgbClr val="0B57B3"/>
                </a:solidFill>
                <a:latin typeface="Allura"/>
                <a:ea typeface="Allura"/>
                <a:cs typeface="Allura"/>
                <a:sym typeface="Allura"/>
              </a:rPr>
              <a:t>Happy </a:t>
            </a:r>
            <a:r>
              <a:rPr lang="en" sz="3900">
                <a:solidFill>
                  <a:srgbClr val="0B57B3"/>
                </a:solidFill>
                <a:latin typeface="Allura"/>
                <a:ea typeface="Allura"/>
                <a:cs typeface="Allura"/>
                <a:sym typeface="Allura"/>
              </a:rPr>
              <a:t>Birthday</a:t>
            </a:r>
            <a:r>
              <a:rPr b="0" i="0" lang="en" sz="3900" u="none" cap="none" strike="noStrike">
                <a:solidFill>
                  <a:srgbClr val="0B57B3"/>
                </a:solidFill>
                <a:latin typeface="Allura"/>
                <a:ea typeface="Allura"/>
                <a:cs typeface="Allura"/>
                <a:sym typeface="Allura"/>
              </a:rPr>
              <a:t>!</a:t>
            </a:r>
            <a:endParaRPr sz="700"/>
          </a:p>
        </p:txBody>
      </p:sp>
      <p:sp>
        <p:nvSpPr>
          <p:cNvPr id="211" name="Google Shape;211;p24"/>
          <p:cNvSpPr txBox="1"/>
          <p:nvPr/>
        </p:nvSpPr>
        <p:spPr>
          <a:xfrm>
            <a:off x="4809421" y="2234556"/>
            <a:ext cx="3155599" cy="11944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200" u="none" cap="none" strike="noStrike">
                <a:solidFill>
                  <a:srgbClr val="746254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SENDING YOU REFINED WISHES AND HEARTFELT BLESSINGS ON YOUR SPECIAL DAY.</a:t>
            </a:r>
            <a:endParaRPr sz="700"/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CBC1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5"/>
          <p:cNvPicPr preferRelativeResize="0"/>
          <p:nvPr/>
        </p:nvPicPr>
        <p:blipFill rotWithShape="1">
          <a:blip r:embed="rId3">
            <a:alphaModFix/>
          </a:blip>
          <a:srcRect b="9640" l="4388" r="0" t="9616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7" name="Google Shape;217;p25"/>
          <p:cNvGrpSpPr/>
          <p:nvPr/>
        </p:nvGrpSpPr>
        <p:grpSpPr>
          <a:xfrm>
            <a:off x="2770736" y="770486"/>
            <a:ext cx="3602530" cy="3602530"/>
            <a:chOff x="0" y="0"/>
            <a:chExt cx="812800" cy="812800"/>
          </a:xfrm>
        </p:grpSpPr>
        <p:sp>
          <p:nvSpPr>
            <p:cNvPr id="218" name="Google Shape;218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F2EA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0" name="Google Shape;220;p25"/>
          <p:cNvSpPr txBox="1"/>
          <p:nvPr/>
        </p:nvSpPr>
        <p:spPr>
          <a:xfrm>
            <a:off x="3419978" y="1969296"/>
            <a:ext cx="2304000" cy="11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700" u="none" cap="none" strike="noStrike">
                <a:solidFill>
                  <a:srgbClr val="746254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MAY YOUR JOURNEY AHEAD BE FILLED WITH GRACE, BEAUTY, AND ABUNDANT JOY.</a:t>
            </a:r>
            <a:endParaRPr sz="700"/>
          </a:p>
        </p:txBody>
      </p:sp>
      <p:sp>
        <p:nvSpPr>
          <p:cNvPr id="221" name="Google Shape;221;p25"/>
          <p:cNvSpPr txBox="1"/>
          <p:nvPr/>
        </p:nvSpPr>
        <p:spPr>
          <a:xfrm>
            <a:off x="3420026" y="3538697"/>
            <a:ext cx="2303949" cy="3405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6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600" u="none" cap="none" strike="noStrike">
                <a:solidFill>
                  <a:srgbClr val="381904"/>
                </a:solidFill>
                <a:latin typeface="Allura"/>
                <a:ea typeface="Allura"/>
                <a:cs typeface="Allura"/>
                <a:sym typeface="Allura"/>
              </a:rPr>
              <a:t>Happy Birthday!</a:t>
            </a:r>
            <a:endParaRPr sz="700"/>
          </a:p>
        </p:txBody>
      </p:sp>
      <p:sp>
        <p:nvSpPr>
          <p:cNvPr id="222" name="Google Shape;222;p25"/>
          <p:cNvSpPr txBox="1"/>
          <p:nvPr/>
        </p:nvSpPr>
        <p:spPr>
          <a:xfrm>
            <a:off x="3420026" y="1319215"/>
            <a:ext cx="2303949" cy="3405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6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600" u="none" cap="none" strike="noStrike">
                <a:solidFill>
                  <a:srgbClr val="381904"/>
                </a:solidFill>
                <a:latin typeface="Allura"/>
                <a:ea typeface="Allura"/>
                <a:cs typeface="Allura"/>
                <a:sym typeface="Allura"/>
              </a:rPr>
              <a:t>Dear friend</a:t>
            </a:r>
            <a:endParaRPr sz="700"/>
          </a:p>
        </p:txBody>
      </p:sp>
      <p:sp>
        <p:nvSpPr>
          <p:cNvPr id="223" name="Google Shape;223;p25"/>
          <p:cNvSpPr/>
          <p:nvPr/>
        </p:nvSpPr>
        <p:spPr>
          <a:xfrm>
            <a:off x="3125607" y="1831653"/>
            <a:ext cx="2892788" cy="66435"/>
          </a:xfrm>
          <a:custGeom>
            <a:rect b="b" l="l" r="r" t="t"/>
            <a:pathLst>
              <a:path extrusionOk="0" h="132869" w="5785575">
                <a:moveTo>
                  <a:pt x="0" y="0"/>
                </a:moveTo>
                <a:lnTo>
                  <a:pt x="5785574" y="0"/>
                </a:lnTo>
                <a:lnTo>
                  <a:pt x="5785574" y="132868"/>
                </a:lnTo>
                <a:lnTo>
                  <a:pt x="0" y="1328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82423" l="-36256" r="-36255" t="0"/>
            </a:stretch>
          </a:blipFill>
          <a:ln>
            <a:noFill/>
          </a:ln>
        </p:spPr>
      </p:sp>
      <p:sp>
        <p:nvSpPr>
          <p:cNvPr id="224" name="Google Shape;224;p25"/>
          <p:cNvSpPr/>
          <p:nvPr/>
        </p:nvSpPr>
        <p:spPr>
          <a:xfrm>
            <a:off x="3125607" y="3245642"/>
            <a:ext cx="2892788" cy="66435"/>
          </a:xfrm>
          <a:custGeom>
            <a:rect b="b" l="l" r="r" t="t"/>
            <a:pathLst>
              <a:path extrusionOk="0" h="132869" w="5785575">
                <a:moveTo>
                  <a:pt x="0" y="0"/>
                </a:moveTo>
                <a:lnTo>
                  <a:pt x="5785574" y="0"/>
                </a:lnTo>
                <a:lnTo>
                  <a:pt x="5785574" y="132868"/>
                </a:lnTo>
                <a:lnTo>
                  <a:pt x="0" y="1328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82423" l="-36256" r="-36255" t="0"/>
            </a:stretch>
          </a:blipFill>
          <a:ln>
            <a:noFill/>
          </a:ln>
        </p:spPr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1EE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5950" y="614286"/>
            <a:ext cx="4064650" cy="3912188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6"/>
          <p:cNvSpPr/>
          <p:nvPr/>
        </p:nvSpPr>
        <p:spPr>
          <a:xfrm rot="2431081">
            <a:off x="-690232" y="3977754"/>
            <a:ext cx="2733650" cy="1588934"/>
          </a:xfrm>
          <a:custGeom>
            <a:rect b="b" l="l" r="r" t="t"/>
            <a:pathLst>
              <a:path extrusionOk="0" h="3177868" w="5467299">
                <a:moveTo>
                  <a:pt x="0" y="0"/>
                </a:moveTo>
                <a:lnTo>
                  <a:pt x="5467300" y="0"/>
                </a:lnTo>
                <a:lnTo>
                  <a:pt x="5467300" y="3177868"/>
                </a:lnTo>
                <a:lnTo>
                  <a:pt x="0" y="31778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1" name="Google Shape;231;p26"/>
          <p:cNvSpPr txBox="1"/>
          <p:nvPr/>
        </p:nvSpPr>
        <p:spPr>
          <a:xfrm>
            <a:off x="1152310" y="1476972"/>
            <a:ext cx="2529788" cy="6990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2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381904"/>
                </a:solidFill>
                <a:latin typeface="Allura"/>
                <a:ea typeface="Allura"/>
                <a:cs typeface="Allura"/>
                <a:sym typeface="Allura"/>
              </a:rPr>
              <a:t>Dear Jane</a:t>
            </a:r>
            <a:endParaRPr sz="700"/>
          </a:p>
        </p:txBody>
      </p:sp>
      <p:sp>
        <p:nvSpPr>
          <p:cNvPr id="232" name="Google Shape;232;p26"/>
          <p:cNvSpPr txBox="1"/>
          <p:nvPr/>
        </p:nvSpPr>
        <p:spPr>
          <a:xfrm>
            <a:off x="839404" y="2419727"/>
            <a:ext cx="3155599" cy="11944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200" u="none" cap="none" strike="noStrike">
                <a:solidFill>
                  <a:srgbClr val="746254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SENDING YOU REFINED WISHES AND HEARTFELT BLESSINGS ON YOUR SPECIAL DAY.</a:t>
            </a:r>
            <a:endParaRPr sz="700"/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E2EC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oogle Shape;237;p27"/>
          <p:cNvGrpSpPr/>
          <p:nvPr/>
        </p:nvGrpSpPr>
        <p:grpSpPr>
          <a:xfrm>
            <a:off x="387109" y="1059158"/>
            <a:ext cx="2548821" cy="3736326"/>
            <a:chOff x="0" y="-19050"/>
            <a:chExt cx="1342589" cy="1968106"/>
          </a:xfrm>
        </p:grpSpPr>
        <p:sp>
          <p:nvSpPr>
            <p:cNvPr id="238" name="Google Shape;238;p27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27"/>
            <p:cNvSpPr txBox="1"/>
            <p:nvPr/>
          </p:nvSpPr>
          <p:spPr>
            <a:xfrm>
              <a:off x="0" y="-19050"/>
              <a:ext cx="1342589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0" name="Google Shape;240;p27"/>
          <p:cNvGrpSpPr/>
          <p:nvPr/>
        </p:nvGrpSpPr>
        <p:grpSpPr>
          <a:xfrm>
            <a:off x="3054992" y="1059158"/>
            <a:ext cx="5756490" cy="3736326"/>
            <a:chOff x="0" y="-19050"/>
            <a:chExt cx="3032225" cy="1968106"/>
          </a:xfrm>
        </p:grpSpPr>
        <p:sp>
          <p:nvSpPr>
            <p:cNvPr id="241" name="Google Shape;241;p27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27"/>
            <p:cNvSpPr txBox="1"/>
            <p:nvPr/>
          </p:nvSpPr>
          <p:spPr>
            <a:xfrm>
              <a:off x="0" y="-19050"/>
              <a:ext cx="3032225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3" name="Google Shape;243;p27"/>
          <p:cNvGrpSpPr/>
          <p:nvPr/>
        </p:nvGrpSpPr>
        <p:grpSpPr>
          <a:xfrm>
            <a:off x="569502" y="1199517"/>
            <a:ext cx="2184034" cy="359784"/>
            <a:chOff x="0" y="-19050"/>
            <a:chExt cx="1150437" cy="189516"/>
          </a:xfrm>
        </p:grpSpPr>
        <p:sp>
          <p:nvSpPr>
            <p:cNvPr id="244" name="Google Shape;244;p27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27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6" name="Google Shape;246;p27"/>
          <p:cNvGrpSpPr/>
          <p:nvPr/>
        </p:nvGrpSpPr>
        <p:grpSpPr>
          <a:xfrm>
            <a:off x="4841220" y="1199517"/>
            <a:ext cx="2184034" cy="359784"/>
            <a:chOff x="0" y="-19050"/>
            <a:chExt cx="1150437" cy="189516"/>
          </a:xfrm>
        </p:grpSpPr>
        <p:sp>
          <p:nvSpPr>
            <p:cNvPr id="247" name="Google Shape;247;p27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27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9" name="Google Shape;249;p27"/>
          <p:cNvGrpSpPr/>
          <p:nvPr/>
        </p:nvGrpSpPr>
        <p:grpSpPr>
          <a:xfrm>
            <a:off x="569502" y="3516716"/>
            <a:ext cx="2184034" cy="359784"/>
            <a:chOff x="0" y="-19050"/>
            <a:chExt cx="1150437" cy="189516"/>
          </a:xfrm>
        </p:grpSpPr>
        <p:sp>
          <p:nvSpPr>
            <p:cNvPr id="250" name="Google Shape;250;p27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27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2" name="Google Shape;252;p27"/>
          <p:cNvGrpSpPr/>
          <p:nvPr/>
        </p:nvGrpSpPr>
        <p:grpSpPr>
          <a:xfrm>
            <a:off x="1356176" y="4001012"/>
            <a:ext cx="610687" cy="537898"/>
            <a:chOff x="0" y="-23569"/>
            <a:chExt cx="1628498" cy="1434394"/>
          </a:xfrm>
        </p:grpSpPr>
        <p:grpSp>
          <p:nvGrpSpPr>
            <p:cNvPr id="253" name="Google Shape;253;p27"/>
            <p:cNvGrpSpPr/>
            <p:nvPr/>
          </p:nvGrpSpPr>
          <p:grpSpPr>
            <a:xfrm>
              <a:off x="311446" y="-23569"/>
              <a:ext cx="1005606" cy="1029175"/>
              <a:chOff x="0" y="-19050"/>
              <a:chExt cx="812800" cy="831850"/>
            </a:xfrm>
          </p:grpSpPr>
          <p:sp>
            <p:nvSpPr>
              <p:cNvPr id="254" name="Google Shape;254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DCE2EC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" name="Google Shape;255;p27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36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6" name="Google Shape;256;p27"/>
            <p:cNvSpPr txBox="1"/>
            <p:nvPr/>
          </p:nvSpPr>
          <p:spPr>
            <a:xfrm>
              <a:off x="0" y="1167027"/>
              <a:ext cx="1628498" cy="2437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#DCE2EC</a:t>
              </a:r>
              <a:endParaRPr sz="700"/>
            </a:p>
          </p:txBody>
        </p:sp>
      </p:grpSp>
      <p:grpSp>
        <p:nvGrpSpPr>
          <p:cNvPr id="257" name="Google Shape;257;p27"/>
          <p:cNvGrpSpPr/>
          <p:nvPr/>
        </p:nvGrpSpPr>
        <p:grpSpPr>
          <a:xfrm>
            <a:off x="741397" y="4001012"/>
            <a:ext cx="610687" cy="537898"/>
            <a:chOff x="0" y="-23569"/>
            <a:chExt cx="1628498" cy="1434394"/>
          </a:xfrm>
        </p:grpSpPr>
        <p:grpSp>
          <p:nvGrpSpPr>
            <p:cNvPr id="258" name="Google Shape;258;p27"/>
            <p:cNvGrpSpPr/>
            <p:nvPr/>
          </p:nvGrpSpPr>
          <p:grpSpPr>
            <a:xfrm>
              <a:off x="311446" y="-23569"/>
              <a:ext cx="1005606" cy="1029175"/>
              <a:chOff x="0" y="-19050"/>
              <a:chExt cx="812800" cy="831850"/>
            </a:xfrm>
          </p:grpSpPr>
          <p:sp>
            <p:nvSpPr>
              <p:cNvPr id="259" name="Google Shape;259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504C44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" name="Google Shape;260;p27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36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1" name="Google Shape;261;p27"/>
            <p:cNvSpPr txBox="1"/>
            <p:nvPr/>
          </p:nvSpPr>
          <p:spPr>
            <a:xfrm>
              <a:off x="0" y="1167027"/>
              <a:ext cx="1628498" cy="2437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#504C44</a:t>
              </a:r>
              <a:endParaRPr sz="700"/>
            </a:p>
          </p:txBody>
        </p:sp>
      </p:grpSp>
      <p:grpSp>
        <p:nvGrpSpPr>
          <p:cNvPr id="262" name="Google Shape;262;p27"/>
          <p:cNvGrpSpPr/>
          <p:nvPr/>
        </p:nvGrpSpPr>
        <p:grpSpPr>
          <a:xfrm>
            <a:off x="1970955" y="4000995"/>
            <a:ext cx="610687" cy="537914"/>
            <a:chOff x="0" y="-23569"/>
            <a:chExt cx="1628498" cy="1434438"/>
          </a:xfrm>
        </p:grpSpPr>
        <p:grpSp>
          <p:nvGrpSpPr>
            <p:cNvPr id="263" name="Google Shape;263;p27"/>
            <p:cNvGrpSpPr/>
            <p:nvPr/>
          </p:nvGrpSpPr>
          <p:grpSpPr>
            <a:xfrm>
              <a:off x="311446" y="-23569"/>
              <a:ext cx="1005606" cy="1029175"/>
              <a:chOff x="0" y="-19050"/>
              <a:chExt cx="812800" cy="831850"/>
            </a:xfrm>
          </p:grpSpPr>
          <p:sp>
            <p:nvSpPr>
              <p:cNvPr id="264" name="Google Shape;264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EACBC1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" name="Google Shape;265;p27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36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6" name="Google Shape;266;p27"/>
            <p:cNvSpPr txBox="1"/>
            <p:nvPr/>
          </p:nvSpPr>
          <p:spPr>
            <a:xfrm>
              <a:off x="0" y="1167071"/>
              <a:ext cx="1628498" cy="2437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#EACBC1</a:t>
              </a:r>
              <a:endParaRPr sz="700"/>
            </a:p>
          </p:txBody>
        </p:sp>
      </p:grpSp>
      <p:sp>
        <p:nvSpPr>
          <p:cNvPr id="267" name="Google Shape;267;p27"/>
          <p:cNvSpPr txBox="1"/>
          <p:nvPr/>
        </p:nvSpPr>
        <p:spPr>
          <a:xfrm>
            <a:off x="616198" y="1683198"/>
            <a:ext cx="2090643" cy="251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 sz="700"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 sz="700"/>
          </a:p>
        </p:txBody>
      </p:sp>
      <p:sp>
        <p:nvSpPr>
          <p:cNvPr id="268" name="Google Shape;268;p27"/>
          <p:cNvSpPr txBox="1"/>
          <p:nvPr/>
        </p:nvSpPr>
        <p:spPr>
          <a:xfrm>
            <a:off x="587727" y="3228016"/>
            <a:ext cx="2184034" cy="124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 sz="700"/>
          </a:p>
        </p:txBody>
      </p:sp>
      <p:sp>
        <p:nvSpPr>
          <p:cNvPr id="269" name="Google Shape;269;p27"/>
          <p:cNvSpPr txBox="1"/>
          <p:nvPr/>
        </p:nvSpPr>
        <p:spPr>
          <a:xfrm>
            <a:off x="873885" y="2133592"/>
            <a:ext cx="15753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 sz="700"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ALLURA</a:t>
            </a:r>
            <a:endParaRPr sz="700"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HEADERS:</a:t>
            </a:r>
            <a:endParaRPr sz="700"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DARKER GROTESQUE</a:t>
            </a:r>
            <a:endParaRPr sz="700"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COPY:</a:t>
            </a:r>
            <a:endParaRPr sz="700"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DARKER GROTESQUE</a:t>
            </a:r>
            <a:endParaRPr sz="700"/>
          </a:p>
        </p:txBody>
      </p:sp>
      <p:sp>
        <p:nvSpPr>
          <p:cNvPr id="270" name="Google Shape;270;p27"/>
          <p:cNvSpPr txBox="1"/>
          <p:nvPr/>
        </p:nvSpPr>
        <p:spPr>
          <a:xfrm>
            <a:off x="3054986" y="806727"/>
            <a:ext cx="3034028" cy="1647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Use these design resources in your Canva Presentation.</a:t>
            </a:r>
            <a:endParaRPr sz="700"/>
          </a:p>
        </p:txBody>
      </p:sp>
      <p:sp>
        <p:nvSpPr>
          <p:cNvPr id="271" name="Google Shape;271;p27"/>
          <p:cNvSpPr txBox="1"/>
          <p:nvPr/>
        </p:nvSpPr>
        <p:spPr>
          <a:xfrm>
            <a:off x="2365332" y="131372"/>
            <a:ext cx="4413338" cy="6966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2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381904"/>
                </a:solidFill>
                <a:latin typeface="Allura"/>
                <a:ea typeface="Allura"/>
                <a:cs typeface="Allura"/>
                <a:sym typeface="Allura"/>
              </a:rPr>
              <a:t>Resource Page</a:t>
            </a:r>
            <a:endParaRPr sz="700"/>
          </a:p>
        </p:txBody>
      </p:sp>
      <p:sp>
        <p:nvSpPr>
          <p:cNvPr id="272" name="Google Shape;272;p27"/>
          <p:cNvSpPr txBox="1"/>
          <p:nvPr/>
        </p:nvSpPr>
        <p:spPr>
          <a:xfrm>
            <a:off x="873885" y="1299067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  <a:endParaRPr sz="700"/>
          </a:p>
        </p:txBody>
      </p:sp>
      <p:sp>
        <p:nvSpPr>
          <p:cNvPr id="273" name="Google Shape;273;p27"/>
          <p:cNvSpPr txBox="1"/>
          <p:nvPr/>
        </p:nvSpPr>
        <p:spPr>
          <a:xfrm>
            <a:off x="5145603" y="1299067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 sz="700"/>
          </a:p>
        </p:txBody>
      </p:sp>
      <p:sp>
        <p:nvSpPr>
          <p:cNvPr id="274" name="Google Shape;274;p27"/>
          <p:cNvSpPr txBox="1"/>
          <p:nvPr/>
        </p:nvSpPr>
        <p:spPr>
          <a:xfrm>
            <a:off x="873885" y="3600636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Colors</a:t>
            </a:r>
            <a:endParaRPr sz="700"/>
          </a:p>
        </p:txBody>
      </p:sp>
      <p:sp>
        <p:nvSpPr>
          <p:cNvPr id="275" name="Google Shape;275;p27"/>
          <p:cNvSpPr txBox="1"/>
          <p:nvPr/>
        </p:nvSpPr>
        <p:spPr>
          <a:xfrm>
            <a:off x="5241936" y="4866922"/>
            <a:ext cx="3569546" cy="1371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Don't forget to delete this page before presenting. </a:t>
            </a:r>
            <a:endParaRPr sz="700"/>
          </a:p>
        </p:txBody>
      </p:sp>
      <p:grpSp>
        <p:nvGrpSpPr>
          <p:cNvPr id="276" name="Google Shape;276;p27"/>
          <p:cNvGrpSpPr/>
          <p:nvPr/>
        </p:nvGrpSpPr>
        <p:grpSpPr>
          <a:xfrm>
            <a:off x="4006874" y="1683198"/>
            <a:ext cx="3852727" cy="2911584"/>
            <a:chOff x="0" y="0"/>
            <a:chExt cx="10273937" cy="7764224"/>
          </a:xfrm>
        </p:grpSpPr>
        <p:sp>
          <p:nvSpPr>
            <p:cNvPr id="277" name="Google Shape;277;p27"/>
            <p:cNvSpPr/>
            <p:nvPr/>
          </p:nvSpPr>
          <p:spPr>
            <a:xfrm>
              <a:off x="6643" y="0"/>
              <a:ext cx="931905" cy="801438"/>
            </a:xfrm>
            <a:custGeom>
              <a:rect b="b" l="l" r="r" t="t"/>
              <a:pathLst>
                <a:path extrusionOk="0" h="801438" w="931905">
                  <a:moveTo>
                    <a:pt x="0" y="0"/>
                  </a:moveTo>
                  <a:lnTo>
                    <a:pt x="931905" y="0"/>
                  </a:lnTo>
                  <a:lnTo>
                    <a:pt x="931905" y="801438"/>
                  </a:lnTo>
                  <a:lnTo>
                    <a:pt x="0" y="80143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8" name="Google Shape;278;p27"/>
            <p:cNvSpPr/>
            <p:nvPr/>
          </p:nvSpPr>
          <p:spPr>
            <a:xfrm>
              <a:off x="9517017" y="0"/>
              <a:ext cx="662343" cy="915298"/>
            </a:xfrm>
            <a:custGeom>
              <a:rect b="b" l="l" r="r" t="t"/>
              <a:pathLst>
                <a:path extrusionOk="0" h="915298" w="662343">
                  <a:moveTo>
                    <a:pt x="0" y="0"/>
                  </a:moveTo>
                  <a:lnTo>
                    <a:pt x="662342" y="0"/>
                  </a:lnTo>
                  <a:lnTo>
                    <a:pt x="662342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9" name="Google Shape;279;p27"/>
            <p:cNvSpPr/>
            <p:nvPr/>
          </p:nvSpPr>
          <p:spPr>
            <a:xfrm>
              <a:off x="8447403" y="48758"/>
              <a:ext cx="545684" cy="817782"/>
            </a:xfrm>
            <a:custGeom>
              <a:rect b="b" l="l" r="r" t="t"/>
              <a:pathLst>
                <a:path extrusionOk="0" h="817782" w="545684">
                  <a:moveTo>
                    <a:pt x="0" y="0"/>
                  </a:moveTo>
                  <a:lnTo>
                    <a:pt x="545684" y="0"/>
                  </a:lnTo>
                  <a:lnTo>
                    <a:pt x="545684" y="817782"/>
                  </a:lnTo>
                  <a:lnTo>
                    <a:pt x="0" y="817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0" name="Google Shape;280;p27"/>
            <p:cNvSpPr/>
            <p:nvPr/>
          </p:nvSpPr>
          <p:spPr>
            <a:xfrm>
              <a:off x="7023318" y="48758"/>
              <a:ext cx="904990" cy="817782"/>
            </a:xfrm>
            <a:custGeom>
              <a:rect b="b" l="l" r="r" t="t"/>
              <a:pathLst>
                <a:path extrusionOk="0" h="817782" w="904990">
                  <a:moveTo>
                    <a:pt x="0" y="0"/>
                  </a:moveTo>
                  <a:lnTo>
                    <a:pt x="904991" y="0"/>
                  </a:lnTo>
                  <a:lnTo>
                    <a:pt x="904991" y="817782"/>
                  </a:lnTo>
                  <a:lnTo>
                    <a:pt x="0" y="817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1" name="Google Shape;281;p27"/>
            <p:cNvSpPr/>
            <p:nvPr/>
          </p:nvSpPr>
          <p:spPr>
            <a:xfrm>
              <a:off x="5686442" y="48758"/>
              <a:ext cx="817782" cy="817782"/>
            </a:xfrm>
            <a:custGeom>
              <a:rect b="b" l="l" r="r" t="t"/>
              <a:pathLst>
                <a:path extrusionOk="0" h="817782" w="817782">
                  <a:moveTo>
                    <a:pt x="0" y="0"/>
                  </a:moveTo>
                  <a:lnTo>
                    <a:pt x="817783" y="0"/>
                  </a:lnTo>
                  <a:lnTo>
                    <a:pt x="817783" y="817782"/>
                  </a:lnTo>
                  <a:lnTo>
                    <a:pt x="0" y="817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2" name="Google Shape;282;p27"/>
            <p:cNvSpPr/>
            <p:nvPr/>
          </p:nvSpPr>
          <p:spPr>
            <a:xfrm>
              <a:off x="4048508" y="56930"/>
              <a:ext cx="1118841" cy="687578"/>
            </a:xfrm>
            <a:custGeom>
              <a:rect b="b" l="l" r="r" t="t"/>
              <a:pathLst>
                <a:path extrusionOk="0" h="687578" w="1118841">
                  <a:moveTo>
                    <a:pt x="0" y="0"/>
                  </a:moveTo>
                  <a:lnTo>
                    <a:pt x="1118840" y="0"/>
                  </a:lnTo>
                  <a:lnTo>
                    <a:pt x="1118840" y="687578"/>
                  </a:lnTo>
                  <a:lnTo>
                    <a:pt x="0" y="68757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3" name="Google Shape;283;p27"/>
            <p:cNvSpPr/>
            <p:nvPr/>
          </p:nvSpPr>
          <p:spPr>
            <a:xfrm>
              <a:off x="1457642" y="0"/>
              <a:ext cx="915298" cy="915298"/>
            </a:xfrm>
            <a:custGeom>
              <a:rect b="b" l="l" r="r" t="t"/>
              <a:pathLst>
                <a:path extrusionOk="0" h="915298" w="915298">
                  <a:moveTo>
                    <a:pt x="0" y="0"/>
                  </a:moveTo>
                  <a:lnTo>
                    <a:pt x="915298" y="0"/>
                  </a:lnTo>
                  <a:lnTo>
                    <a:pt x="915298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4" name="Google Shape;284;p27"/>
            <p:cNvSpPr/>
            <p:nvPr/>
          </p:nvSpPr>
          <p:spPr>
            <a:xfrm>
              <a:off x="2892034" y="0"/>
              <a:ext cx="637380" cy="915298"/>
            </a:xfrm>
            <a:custGeom>
              <a:rect b="b" l="l" r="r" t="t"/>
              <a:pathLst>
                <a:path extrusionOk="0" h="915298" w="637380">
                  <a:moveTo>
                    <a:pt x="0" y="0"/>
                  </a:moveTo>
                  <a:lnTo>
                    <a:pt x="637380" y="0"/>
                  </a:lnTo>
                  <a:lnTo>
                    <a:pt x="637380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5" name="Google Shape;285;p27"/>
            <p:cNvSpPr/>
            <p:nvPr/>
          </p:nvSpPr>
          <p:spPr>
            <a:xfrm>
              <a:off x="6550046" y="1703464"/>
              <a:ext cx="803798" cy="915298"/>
            </a:xfrm>
            <a:custGeom>
              <a:rect b="b" l="l" r="r" t="t"/>
              <a:pathLst>
                <a:path extrusionOk="0" h="915298" w="803798">
                  <a:moveTo>
                    <a:pt x="0" y="0"/>
                  </a:moveTo>
                  <a:lnTo>
                    <a:pt x="803798" y="0"/>
                  </a:lnTo>
                  <a:lnTo>
                    <a:pt x="803798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6" name="Google Shape;286;p27"/>
            <p:cNvSpPr/>
            <p:nvPr/>
          </p:nvSpPr>
          <p:spPr>
            <a:xfrm>
              <a:off x="9205372" y="1869529"/>
              <a:ext cx="1061225" cy="630947"/>
            </a:xfrm>
            <a:custGeom>
              <a:rect b="b" l="l" r="r" t="t"/>
              <a:pathLst>
                <a:path extrusionOk="0" h="630947" w="1061225">
                  <a:moveTo>
                    <a:pt x="0" y="0"/>
                  </a:moveTo>
                  <a:lnTo>
                    <a:pt x="1061225" y="0"/>
                  </a:lnTo>
                  <a:lnTo>
                    <a:pt x="1061225" y="630947"/>
                  </a:lnTo>
                  <a:lnTo>
                    <a:pt x="0" y="63094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7" name="Google Shape;287;p27"/>
            <p:cNvSpPr/>
            <p:nvPr/>
          </p:nvSpPr>
          <p:spPr>
            <a:xfrm>
              <a:off x="1273131" y="1752222"/>
              <a:ext cx="817782" cy="817782"/>
            </a:xfrm>
            <a:custGeom>
              <a:rect b="b" l="l" r="r" t="t"/>
              <a:pathLst>
                <a:path extrusionOk="0" h="817782" w="817782">
                  <a:moveTo>
                    <a:pt x="0" y="0"/>
                  </a:moveTo>
                  <a:lnTo>
                    <a:pt x="817783" y="0"/>
                  </a:lnTo>
                  <a:lnTo>
                    <a:pt x="817783" y="817782"/>
                  </a:lnTo>
                  <a:lnTo>
                    <a:pt x="0" y="817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8" name="Google Shape;288;p27"/>
            <p:cNvSpPr/>
            <p:nvPr/>
          </p:nvSpPr>
          <p:spPr>
            <a:xfrm>
              <a:off x="6643" y="1752222"/>
              <a:ext cx="817782" cy="817782"/>
            </a:xfrm>
            <a:custGeom>
              <a:rect b="b" l="l" r="r" t="t"/>
              <a:pathLst>
                <a:path extrusionOk="0" h="817782" w="817782">
                  <a:moveTo>
                    <a:pt x="0" y="0"/>
                  </a:moveTo>
                  <a:lnTo>
                    <a:pt x="817782" y="0"/>
                  </a:lnTo>
                  <a:lnTo>
                    <a:pt x="817782" y="817782"/>
                  </a:lnTo>
                  <a:lnTo>
                    <a:pt x="0" y="817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9" name="Google Shape;289;p27"/>
            <p:cNvSpPr/>
            <p:nvPr/>
          </p:nvSpPr>
          <p:spPr>
            <a:xfrm>
              <a:off x="5154166" y="1727970"/>
              <a:ext cx="907537" cy="866285"/>
            </a:xfrm>
            <a:custGeom>
              <a:rect b="b" l="l" r="r" t="t"/>
              <a:pathLst>
                <a:path extrusionOk="0" h="866285" w="907537">
                  <a:moveTo>
                    <a:pt x="0" y="0"/>
                  </a:moveTo>
                  <a:lnTo>
                    <a:pt x="907536" y="0"/>
                  </a:lnTo>
                  <a:lnTo>
                    <a:pt x="907536" y="866285"/>
                  </a:lnTo>
                  <a:lnTo>
                    <a:pt x="0" y="86628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0" name="Google Shape;290;p27"/>
            <p:cNvSpPr/>
            <p:nvPr/>
          </p:nvSpPr>
          <p:spPr>
            <a:xfrm>
              <a:off x="2558115" y="1703464"/>
              <a:ext cx="908641" cy="915298"/>
            </a:xfrm>
            <a:custGeom>
              <a:rect b="b" l="l" r="r" t="t"/>
              <a:pathLst>
                <a:path extrusionOk="0" h="915298" w="908641">
                  <a:moveTo>
                    <a:pt x="0" y="0"/>
                  </a:moveTo>
                  <a:lnTo>
                    <a:pt x="908641" y="0"/>
                  </a:lnTo>
                  <a:lnTo>
                    <a:pt x="908641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1" name="Google Shape;291;p27"/>
            <p:cNvSpPr/>
            <p:nvPr/>
          </p:nvSpPr>
          <p:spPr>
            <a:xfrm>
              <a:off x="3924710" y="1694471"/>
              <a:ext cx="757918" cy="924291"/>
            </a:xfrm>
            <a:custGeom>
              <a:rect b="b" l="l" r="r" t="t"/>
              <a:pathLst>
                <a:path extrusionOk="0" h="924291" w="757918">
                  <a:moveTo>
                    <a:pt x="0" y="0"/>
                  </a:moveTo>
                  <a:lnTo>
                    <a:pt x="757919" y="0"/>
                  </a:lnTo>
                  <a:lnTo>
                    <a:pt x="757919" y="924291"/>
                  </a:lnTo>
                  <a:lnTo>
                    <a:pt x="0" y="92429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2" name="Google Shape;292;p27"/>
            <p:cNvSpPr/>
            <p:nvPr/>
          </p:nvSpPr>
          <p:spPr>
            <a:xfrm>
              <a:off x="7863712" y="1752222"/>
              <a:ext cx="860840" cy="865561"/>
            </a:xfrm>
            <a:custGeom>
              <a:rect b="b" l="l" r="r" t="t"/>
              <a:pathLst>
                <a:path extrusionOk="0" h="865561" w="860840">
                  <a:moveTo>
                    <a:pt x="0" y="0"/>
                  </a:moveTo>
                  <a:lnTo>
                    <a:pt x="860840" y="0"/>
                  </a:lnTo>
                  <a:lnTo>
                    <a:pt x="860840" y="865561"/>
                  </a:lnTo>
                  <a:lnTo>
                    <a:pt x="0" y="86556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3" name="Google Shape;293;p27"/>
            <p:cNvSpPr/>
            <p:nvPr/>
          </p:nvSpPr>
          <p:spPr>
            <a:xfrm>
              <a:off x="7771699" y="3385578"/>
              <a:ext cx="738895" cy="915298"/>
            </a:xfrm>
            <a:custGeom>
              <a:rect b="b" l="l" r="r" t="t"/>
              <a:pathLst>
                <a:path extrusionOk="0" h="915298" w="738895">
                  <a:moveTo>
                    <a:pt x="0" y="0"/>
                  </a:moveTo>
                  <a:lnTo>
                    <a:pt x="738895" y="0"/>
                  </a:lnTo>
                  <a:lnTo>
                    <a:pt x="738895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4" name="Google Shape;294;p27"/>
            <p:cNvSpPr/>
            <p:nvPr/>
          </p:nvSpPr>
          <p:spPr>
            <a:xfrm>
              <a:off x="6179530" y="3385578"/>
              <a:ext cx="994889" cy="915298"/>
            </a:xfrm>
            <a:custGeom>
              <a:rect b="b" l="l" r="r" t="t"/>
              <a:pathLst>
                <a:path extrusionOk="0" h="915298" w="994889">
                  <a:moveTo>
                    <a:pt x="0" y="0"/>
                  </a:moveTo>
                  <a:lnTo>
                    <a:pt x="994889" y="0"/>
                  </a:lnTo>
                  <a:lnTo>
                    <a:pt x="994889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5" name="Google Shape;295;p27"/>
            <p:cNvSpPr/>
            <p:nvPr/>
          </p:nvSpPr>
          <p:spPr>
            <a:xfrm>
              <a:off x="9169323" y="3593146"/>
              <a:ext cx="1045986" cy="600967"/>
            </a:xfrm>
            <a:custGeom>
              <a:rect b="b" l="l" r="r" t="t"/>
              <a:pathLst>
                <a:path extrusionOk="0" h="600967" w="1045986">
                  <a:moveTo>
                    <a:pt x="0" y="0"/>
                  </a:moveTo>
                  <a:lnTo>
                    <a:pt x="1045986" y="0"/>
                  </a:lnTo>
                  <a:lnTo>
                    <a:pt x="1045986" y="600966"/>
                  </a:lnTo>
                  <a:lnTo>
                    <a:pt x="0" y="60096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6" name="Google Shape;296;p27"/>
            <p:cNvSpPr/>
            <p:nvPr/>
          </p:nvSpPr>
          <p:spPr>
            <a:xfrm>
              <a:off x="3174485" y="3385578"/>
              <a:ext cx="915298" cy="915298"/>
            </a:xfrm>
            <a:custGeom>
              <a:rect b="b" l="l" r="r" t="t"/>
              <a:pathLst>
                <a:path extrusionOk="0" h="915298" w="915298">
                  <a:moveTo>
                    <a:pt x="0" y="0"/>
                  </a:moveTo>
                  <a:lnTo>
                    <a:pt x="915298" y="0"/>
                  </a:lnTo>
                  <a:lnTo>
                    <a:pt x="915298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7" name="Google Shape;297;p27"/>
            <p:cNvSpPr/>
            <p:nvPr/>
          </p:nvSpPr>
          <p:spPr>
            <a:xfrm>
              <a:off x="6643" y="3385578"/>
              <a:ext cx="1064300" cy="915298"/>
            </a:xfrm>
            <a:custGeom>
              <a:rect b="b" l="l" r="r" t="t"/>
              <a:pathLst>
                <a:path extrusionOk="0" h="915298" w="1064300">
                  <a:moveTo>
                    <a:pt x="0" y="0"/>
                  </a:moveTo>
                  <a:lnTo>
                    <a:pt x="1064300" y="0"/>
                  </a:lnTo>
                  <a:lnTo>
                    <a:pt x="1064300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8" name="Google Shape;298;p27"/>
            <p:cNvSpPr/>
            <p:nvPr/>
          </p:nvSpPr>
          <p:spPr>
            <a:xfrm>
              <a:off x="4578861" y="3385578"/>
              <a:ext cx="913634" cy="915298"/>
            </a:xfrm>
            <a:custGeom>
              <a:rect b="b" l="l" r="r" t="t"/>
              <a:pathLst>
                <a:path extrusionOk="0" h="915298" w="913634">
                  <a:moveTo>
                    <a:pt x="0" y="0"/>
                  </a:moveTo>
                  <a:lnTo>
                    <a:pt x="913634" y="0"/>
                  </a:lnTo>
                  <a:lnTo>
                    <a:pt x="913634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9" name="Google Shape;299;p27"/>
            <p:cNvSpPr/>
            <p:nvPr/>
          </p:nvSpPr>
          <p:spPr>
            <a:xfrm>
              <a:off x="1665065" y="3385578"/>
              <a:ext cx="915298" cy="915298"/>
            </a:xfrm>
            <a:custGeom>
              <a:rect b="b" l="l" r="r" t="t"/>
              <a:pathLst>
                <a:path extrusionOk="0" h="915298" w="915298">
                  <a:moveTo>
                    <a:pt x="0" y="0"/>
                  </a:moveTo>
                  <a:lnTo>
                    <a:pt x="915298" y="0"/>
                  </a:lnTo>
                  <a:lnTo>
                    <a:pt x="915298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0" name="Google Shape;300;p27"/>
            <p:cNvSpPr/>
            <p:nvPr/>
          </p:nvSpPr>
          <p:spPr>
            <a:xfrm>
              <a:off x="6676585" y="5092854"/>
              <a:ext cx="1003119" cy="791552"/>
            </a:xfrm>
            <a:custGeom>
              <a:rect b="b" l="l" r="r" t="t"/>
              <a:pathLst>
                <a:path extrusionOk="0" h="791552" w="1003119">
                  <a:moveTo>
                    <a:pt x="0" y="0"/>
                  </a:moveTo>
                  <a:lnTo>
                    <a:pt x="1003119" y="0"/>
                  </a:lnTo>
                  <a:lnTo>
                    <a:pt x="1003119" y="791552"/>
                  </a:lnTo>
                  <a:lnTo>
                    <a:pt x="0" y="7915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1" name="Google Shape;301;p27"/>
            <p:cNvSpPr/>
            <p:nvPr/>
          </p:nvSpPr>
          <p:spPr>
            <a:xfrm>
              <a:off x="5139080" y="5130054"/>
              <a:ext cx="1034532" cy="622600"/>
            </a:xfrm>
            <a:custGeom>
              <a:rect b="b" l="l" r="r" t="t"/>
              <a:pathLst>
                <a:path extrusionOk="0" h="622600" w="1034532">
                  <a:moveTo>
                    <a:pt x="0" y="0"/>
                  </a:moveTo>
                  <a:lnTo>
                    <a:pt x="1034532" y="0"/>
                  </a:lnTo>
                  <a:lnTo>
                    <a:pt x="1034532" y="622600"/>
                  </a:lnTo>
                  <a:lnTo>
                    <a:pt x="0" y="6226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2" name="Google Shape;302;p27"/>
            <p:cNvSpPr/>
            <p:nvPr/>
          </p:nvSpPr>
          <p:spPr>
            <a:xfrm>
              <a:off x="2703309" y="5034948"/>
              <a:ext cx="851272" cy="907363"/>
            </a:xfrm>
            <a:custGeom>
              <a:rect b="b" l="l" r="r" t="t"/>
              <a:pathLst>
                <a:path extrusionOk="0" h="907363" w="851272">
                  <a:moveTo>
                    <a:pt x="0" y="0"/>
                  </a:moveTo>
                  <a:lnTo>
                    <a:pt x="851272" y="0"/>
                  </a:lnTo>
                  <a:lnTo>
                    <a:pt x="851272" y="907364"/>
                  </a:lnTo>
                  <a:lnTo>
                    <a:pt x="0" y="90736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3" name="Google Shape;303;p27"/>
            <p:cNvSpPr/>
            <p:nvPr/>
          </p:nvSpPr>
          <p:spPr>
            <a:xfrm>
              <a:off x="4057554" y="5045578"/>
              <a:ext cx="578553" cy="791552"/>
            </a:xfrm>
            <a:custGeom>
              <a:rect b="b" l="l" r="r" t="t"/>
              <a:pathLst>
                <a:path extrusionOk="0" h="791552" w="578553">
                  <a:moveTo>
                    <a:pt x="0" y="0"/>
                  </a:moveTo>
                  <a:lnTo>
                    <a:pt x="578553" y="0"/>
                  </a:lnTo>
                  <a:lnTo>
                    <a:pt x="578553" y="791552"/>
                  </a:lnTo>
                  <a:lnTo>
                    <a:pt x="0" y="7915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4" name="Google Shape;304;p27"/>
            <p:cNvSpPr/>
            <p:nvPr/>
          </p:nvSpPr>
          <p:spPr>
            <a:xfrm>
              <a:off x="1536194" y="5034948"/>
              <a:ext cx="661550" cy="907363"/>
            </a:xfrm>
            <a:custGeom>
              <a:rect b="b" l="l" r="r" t="t"/>
              <a:pathLst>
                <a:path extrusionOk="0" h="907363" w="661550">
                  <a:moveTo>
                    <a:pt x="0" y="0"/>
                  </a:moveTo>
                  <a:lnTo>
                    <a:pt x="661551" y="0"/>
                  </a:lnTo>
                  <a:lnTo>
                    <a:pt x="661551" y="907364"/>
                  </a:lnTo>
                  <a:lnTo>
                    <a:pt x="0" y="90736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5" name="Google Shape;305;p27"/>
            <p:cNvSpPr/>
            <p:nvPr/>
          </p:nvSpPr>
          <p:spPr>
            <a:xfrm>
              <a:off x="9482385" y="5092854"/>
              <a:ext cx="791552" cy="791552"/>
            </a:xfrm>
            <a:custGeom>
              <a:rect b="b" l="l" r="r" t="t"/>
              <a:pathLst>
                <a:path extrusionOk="0" h="791552" w="791552">
                  <a:moveTo>
                    <a:pt x="0" y="0"/>
                  </a:moveTo>
                  <a:lnTo>
                    <a:pt x="791552" y="0"/>
                  </a:lnTo>
                  <a:lnTo>
                    <a:pt x="791552" y="791552"/>
                  </a:lnTo>
                  <a:lnTo>
                    <a:pt x="0" y="7915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6" name="Google Shape;306;p27"/>
            <p:cNvSpPr/>
            <p:nvPr/>
          </p:nvSpPr>
          <p:spPr>
            <a:xfrm>
              <a:off x="8186564" y="5092854"/>
              <a:ext cx="791552" cy="791552"/>
            </a:xfrm>
            <a:custGeom>
              <a:rect b="b" l="l" r="r" t="t"/>
              <a:pathLst>
                <a:path extrusionOk="0" h="791552" w="791552">
                  <a:moveTo>
                    <a:pt x="0" y="0"/>
                  </a:moveTo>
                  <a:lnTo>
                    <a:pt x="791552" y="0"/>
                  </a:lnTo>
                  <a:lnTo>
                    <a:pt x="791552" y="791552"/>
                  </a:lnTo>
                  <a:lnTo>
                    <a:pt x="0" y="7915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7" name="Google Shape;307;p27"/>
            <p:cNvSpPr/>
            <p:nvPr/>
          </p:nvSpPr>
          <p:spPr>
            <a:xfrm>
              <a:off x="6643" y="4983705"/>
              <a:ext cx="1025283" cy="915298"/>
            </a:xfrm>
            <a:custGeom>
              <a:rect b="b" l="l" r="r" t="t"/>
              <a:pathLst>
                <a:path extrusionOk="0" h="915298" w="1025283">
                  <a:moveTo>
                    <a:pt x="0" y="0"/>
                  </a:moveTo>
                  <a:lnTo>
                    <a:pt x="1025283" y="0"/>
                  </a:lnTo>
                  <a:lnTo>
                    <a:pt x="1025283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8" name="Google Shape;308;p27"/>
            <p:cNvSpPr/>
            <p:nvPr/>
          </p:nvSpPr>
          <p:spPr>
            <a:xfrm>
              <a:off x="9287756" y="6787733"/>
              <a:ext cx="783600" cy="896008"/>
            </a:xfrm>
            <a:custGeom>
              <a:rect b="b" l="l" r="r" t="t"/>
              <a:pathLst>
                <a:path extrusionOk="0" h="896008" w="783600">
                  <a:moveTo>
                    <a:pt x="0" y="0"/>
                  </a:moveTo>
                  <a:lnTo>
                    <a:pt x="783600" y="0"/>
                  </a:lnTo>
                  <a:lnTo>
                    <a:pt x="783600" y="896008"/>
                  </a:lnTo>
                  <a:lnTo>
                    <a:pt x="0" y="8960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9" name="Google Shape;309;p27"/>
            <p:cNvSpPr/>
            <p:nvPr/>
          </p:nvSpPr>
          <p:spPr>
            <a:xfrm>
              <a:off x="7736603" y="6905549"/>
              <a:ext cx="943394" cy="660376"/>
            </a:xfrm>
            <a:custGeom>
              <a:rect b="b" l="l" r="r" t="t"/>
              <a:pathLst>
                <a:path extrusionOk="0" h="660376" w="943394">
                  <a:moveTo>
                    <a:pt x="0" y="0"/>
                  </a:moveTo>
                  <a:lnTo>
                    <a:pt x="943394" y="0"/>
                  </a:lnTo>
                  <a:lnTo>
                    <a:pt x="943394" y="660376"/>
                  </a:lnTo>
                  <a:lnTo>
                    <a:pt x="0" y="6603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0" name="Google Shape;310;p27"/>
            <p:cNvSpPr/>
            <p:nvPr/>
          </p:nvSpPr>
          <p:spPr>
            <a:xfrm>
              <a:off x="6313435" y="6905549"/>
              <a:ext cx="807126" cy="660376"/>
            </a:xfrm>
            <a:custGeom>
              <a:rect b="b" l="l" r="r" t="t"/>
              <a:pathLst>
                <a:path extrusionOk="0" h="660376" w="807126">
                  <a:moveTo>
                    <a:pt x="0" y="0"/>
                  </a:moveTo>
                  <a:lnTo>
                    <a:pt x="807126" y="0"/>
                  </a:lnTo>
                  <a:lnTo>
                    <a:pt x="807126" y="660376"/>
                  </a:lnTo>
                  <a:lnTo>
                    <a:pt x="0" y="6603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1" name="Google Shape;311;p27"/>
            <p:cNvSpPr/>
            <p:nvPr/>
          </p:nvSpPr>
          <p:spPr>
            <a:xfrm>
              <a:off x="3986279" y="6787733"/>
              <a:ext cx="451262" cy="896008"/>
            </a:xfrm>
            <a:custGeom>
              <a:rect b="b" l="l" r="r" t="t"/>
              <a:pathLst>
                <a:path extrusionOk="0" h="896008" w="451262">
                  <a:moveTo>
                    <a:pt x="0" y="0"/>
                  </a:moveTo>
                  <a:lnTo>
                    <a:pt x="451262" y="0"/>
                  </a:lnTo>
                  <a:lnTo>
                    <a:pt x="451262" y="896008"/>
                  </a:lnTo>
                  <a:lnTo>
                    <a:pt x="0" y="8960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2" name="Google Shape;312;p27"/>
            <p:cNvSpPr/>
            <p:nvPr/>
          </p:nvSpPr>
          <p:spPr>
            <a:xfrm>
              <a:off x="5045300" y="6905549"/>
              <a:ext cx="660376" cy="660376"/>
            </a:xfrm>
            <a:custGeom>
              <a:rect b="b" l="l" r="r" t="t"/>
              <a:pathLst>
                <a:path extrusionOk="0" h="660376" w="660376">
                  <a:moveTo>
                    <a:pt x="0" y="0"/>
                  </a:moveTo>
                  <a:lnTo>
                    <a:pt x="660376" y="0"/>
                  </a:lnTo>
                  <a:lnTo>
                    <a:pt x="660376" y="660376"/>
                  </a:lnTo>
                  <a:lnTo>
                    <a:pt x="0" y="6603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3" name="Google Shape;313;p27"/>
            <p:cNvSpPr/>
            <p:nvPr/>
          </p:nvSpPr>
          <p:spPr>
            <a:xfrm>
              <a:off x="0" y="6707249"/>
              <a:ext cx="568845" cy="1056975"/>
            </a:xfrm>
            <a:custGeom>
              <a:rect b="b" l="l" r="r" t="t"/>
              <a:pathLst>
                <a:path extrusionOk="0" h="1056975" w="568845">
                  <a:moveTo>
                    <a:pt x="0" y="0"/>
                  </a:moveTo>
                  <a:lnTo>
                    <a:pt x="568845" y="0"/>
                  </a:lnTo>
                  <a:lnTo>
                    <a:pt x="568845" y="1056976"/>
                  </a:lnTo>
                  <a:lnTo>
                    <a:pt x="0" y="10569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4" name="Google Shape;314;p27"/>
            <p:cNvSpPr/>
            <p:nvPr/>
          </p:nvSpPr>
          <p:spPr>
            <a:xfrm>
              <a:off x="1178260" y="6707249"/>
              <a:ext cx="818675" cy="1056975"/>
            </a:xfrm>
            <a:custGeom>
              <a:rect b="b" l="l" r="r" t="t"/>
              <a:pathLst>
                <a:path extrusionOk="0" h="1056975" w="818675">
                  <a:moveTo>
                    <a:pt x="0" y="0"/>
                  </a:moveTo>
                  <a:lnTo>
                    <a:pt x="818676" y="0"/>
                  </a:lnTo>
                  <a:lnTo>
                    <a:pt x="818676" y="1056976"/>
                  </a:lnTo>
                  <a:lnTo>
                    <a:pt x="0" y="10569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5" name="Google Shape;315;p27"/>
            <p:cNvSpPr/>
            <p:nvPr/>
          </p:nvSpPr>
          <p:spPr>
            <a:xfrm>
              <a:off x="2604695" y="6787733"/>
              <a:ext cx="773825" cy="896008"/>
            </a:xfrm>
            <a:custGeom>
              <a:rect b="b" l="l" r="r" t="t"/>
              <a:pathLst>
                <a:path extrusionOk="0" h="896008" w="773825">
                  <a:moveTo>
                    <a:pt x="0" y="0"/>
                  </a:moveTo>
                  <a:lnTo>
                    <a:pt x="773825" y="0"/>
                  </a:lnTo>
                  <a:lnTo>
                    <a:pt x="773825" y="896008"/>
                  </a:lnTo>
                  <a:lnTo>
                    <a:pt x="0" y="8960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E2EC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28"/>
          <p:cNvGrpSpPr/>
          <p:nvPr/>
        </p:nvGrpSpPr>
        <p:grpSpPr>
          <a:xfrm>
            <a:off x="2997636" y="1290019"/>
            <a:ext cx="3148728" cy="1287724"/>
            <a:chOff x="0" y="-19050"/>
            <a:chExt cx="1658589" cy="678307"/>
          </a:xfrm>
        </p:grpSpPr>
        <p:sp>
          <p:nvSpPr>
            <p:cNvPr id="321" name="Google Shape;321;p28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28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3" name="Google Shape;323;p28"/>
          <p:cNvSpPr/>
          <p:nvPr/>
        </p:nvSpPr>
        <p:spPr>
          <a:xfrm>
            <a:off x="3389498" y="1561432"/>
            <a:ext cx="2365004" cy="583719"/>
          </a:xfrm>
          <a:custGeom>
            <a:rect b="b" l="l" r="r" t="t"/>
            <a:pathLst>
              <a:path extrusionOk="0" h="1506372" w="6025487">
                <a:moveTo>
                  <a:pt x="0" y="0"/>
                </a:moveTo>
                <a:lnTo>
                  <a:pt x="6025488" y="0"/>
                </a:lnTo>
                <a:lnTo>
                  <a:pt x="6025488" y="1506372"/>
                </a:lnTo>
                <a:lnTo>
                  <a:pt x="0" y="1506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24" name="Google Shape;324;p28"/>
          <p:cNvGrpSpPr/>
          <p:nvPr/>
        </p:nvGrpSpPr>
        <p:grpSpPr>
          <a:xfrm>
            <a:off x="2997636" y="2827327"/>
            <a:ext cx="3148728" cy="1287724"/>
            <a:chOff x="0" y="-19050"/>
            <a:chExt cx="1658589" cy="678307"/>
          </a:xfrm>
        </p:grpSpPr>
        <p:sp>
          <p:nvSpPr>
            <p:cNvPr id="325" name="Google Shape;325;p28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28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7" name="Google Shape;327;p28"/>
          <p:cNvSpPr txBox="1"/>
          <p:nvPr/>
        </p:nvSpPr>
        <p:spPr>
          <a:xfrm>
            <a:off x="1688740" y="931881"/>
            <a:ext cx="5766520" cy="1637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This presentation template is free for everyone to use thanks to the following:</a:t>
            </a:r>
            <a:endParaRPr sz="700"/>
          </a:p>
        </p:txBody>
      </p:sp>
      <p:sp>
        <p:nvSpPr>
          <p:cNvPr id="328" name="Google Shape;328;p28"/>
          <p:cNvSpPr txBox="1"/>
          <p:nvPr/>
        </p:nvSpPr>
        <p:spPr>
          <a:xfrm>
            <a:off x="3365889" y="4424614"/>
            <a:ext cx="2412222" cy="4360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381904"/>
                </a:solidFill>
                <a:latin typeface="Allura"/>
                <a:ea typeface="Allura"/>
                <a:cs typeface="Allura"/>
                <a:sym typeface="Allura"/>
              </a:rPr>
              <a:t>Happy designing!</a:t>
            </a:r>
            <a:endParaRPr sz="700"/>
          </a:p>
        </p:txBody>
      </p:sp>
      <p:sp>
        <p:nvSpPr>
          <p:cNvPr id="329" name="Google Shape;329;p28"/>
          <p:cNvSpPr txBox="1"/>
          <p:nvPr/>
        </p:nvSpPr>
        <p:spPr>
          <a:xfrm>
            <a:off x="2105002" y="2245364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presentation template</a:t>
            </a:r>
            <a:endParaRPr sz="700"/>
          </a:p>
        </p:txBody>
      </p:sp>
      <p:sp>
        <p:nvSpPr>
          <p:cNvPr id="330" name="Google Shape;330;p28"/>
          <p:cNvSpPr txBox="1"/>
          <p:nvPr/>
        </p:nvSpPr>
        <p:spPr>
          <a:xfrm>
            <a:off x="2105002" y="3597618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photos</a:t>
            </a:r>
            <a:endParaRPr sz="700"/>
          </a:p>
        </p:txBody>
      </p:sp>
      <p:sp>
        <p:nvSpPr>
          <p:cNvPr id="331" name="Google Shape;331;p28"/>
          <p:cNvSpPr txBox="1"/>
          <p:nvPr/>
        </p:nvSpPr>
        <p:spPr>
          <a:xfrm>
            <a:off x="2734987" y="284834"/>
            <a:ext cx="3674027" cy="696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2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381904"/>
                </a:solidFill>
                <a:latin typeface="Allura"/>
                <a:ea typeface="Allura"/>
                <a:cs typeface="Allura"/>
                <a:sym typeface="Allura"/>
              </a:rPr>
              <a:t>Credits</a:t>
            </a:r>
            <a:endParaRPr sz="700"/>
          </a:p>
        </p:txBody>
      </p:sp>
      <p:sp>
        <p:nvSpPr>
          <p:cNvPr id="332" name="Google Shape;332;p28"/>
          <p:cNvSpPr txBox="1"/>
          <p:nvPr/>
        </p:nvSpPr>
        <p:spPr>
          <a:xfrm>
            <a:off x="3055013" y="3231385"/>
            <a:ext cx="3033973" cy="309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Pexels, Pixabay</a:t>
            </a:r>
            <a:endParaRPr sz="700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2"/>
          <p:cNvPicPr preferRelativeResize="0"/>
          <p:nvPr/>
        </p:nvPicPr>
        <p:blipFill rotWithShape="1">
          <a:blip r:embed="rId3">
            <a:alphaModFix/>
          </a:blip>
          <a:srcRect b="7984" l="9989" r="17880" t="256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9500" y="-94646"/>
            <a:ext cx="3556674" cy="488204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2"/>
          <p:cNvSpPr txBox="1"/>
          <p:nvPr/>
        </p:nvSpPr>
        <p:spPr>
          <a:xfrm>
            <a:off x="1415663" y="1703515"/>
            <a:ext cx="2097900" cy="20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900" u="none" cap="none" strike="noStrike">
                <a:solidFill>
                  <a:srgbClr val="746254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ON YOUR SPECIAL DAY, MAY ELEGANCE AND JOY DANCE TOGETHER TO CREATE UNFORGETTABLE MEMORIES</a:t>
            </a:r>
            <a:endParaRPr sz="700"/>
          </a:p>
        </p:txBody>
      </p:sp>
      <p:sp>
        <p:nvSpPr>
          <p:cNvPr id="83" name="Google Shape;83;p12"/>
          <p:cNvSpPr txBox="1"/>
          <p:nvPr/>
        </p:nvSpPr>
        <p:spPr>
          <a:xfrm>
            <a:off x="1793284" y="4003640"/>
            <a:ext cx="13428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746254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YOUR FRIEND</a:t>
            </a:r>
            <a:endParaRPr sz="700"/>
          </a:p>
        </p:txBody>
      </p:sp>
      <p:sp>
        <p:nvSpPr>
          <p:cNvPr id="84" name="Google Shape;84;p12"/>
          <p:cNvSpPr txBox="1"/>
          <p:nvPr/>
        </p:nvSpPr>
        <p:spPr>
          <a:xfrm>
            <a:off x="1611697" y="4179499"/>
            <a:ext cx="1705800" cy="2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7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900" u="none" cap="none" strike="noStrike">
                <a:solidFill>
                  <a:srgbClr val="746254"/>
                </a:solidFill>
                <a:latin typeface="Allura"/>
                <a:ea typeface="Allura"/>
                <a:cs typeface="Allura"/>
                <a:sym typeface="Allura"/>
              </a:rPr>
              <a:t>Name Surname</a:t>
            </a:r>
            <a:endParaRPr sz="700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46254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0174" y="0"/>
            <a:ext cx="39338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" name="Google Shape;90;p13"/>
          <p:cNvGrpSpPr/>
          <p:nvPr/>
        </p:nvGrpSpPr>
        <p:grpSpPr>
          <a:xfrm>
            <a:off x="952883" y="514350"/>
            <a:ext cx="3304384" cy="4113364"/>
            <a:chOff x="0" y="0"/>
            <a:chExt cx="8811689" cy="10968971"/>
          </a:xfrm>
        </p:grpSpPr>
        <p:sp>
          <p:nvSpPr>
            <p:cNvPr id="91" name="Google Shape;91;p13"/>
            <p:cNvSpPr/>
            <p:nvPr/>
          </p:nvSpPr>
          <p:spPr>
            <a:xfrm rot="10800000">
              <a:off x="0" y="0"/>
              <a:ext cx="8811689" cy="10661372"/>
            </a:xfrm>
            <a:custGeom>
              <a:rect b="b" l="l" r="r" t="t"/>
              <a:pathLst>
                <a:path extrusionOk="0" h="10661372" w="8811689">
                  <a:moveTo>
                    <a:pt x="0" y="0"/>
                  </a:moveTo>
                  <a:lnTo>
                    <a:pt x="8811689" y="0"/>
                  </a:lnTo>
                  <a:lnTo>
                    <a:pt x="8811689" y="10661372"/>
                  </a:lnTo>
                  <a:lnTo>
                    <a:pt x="0" y="106613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-19738"/>
              </a:stretch>
            </a:blipFill>
            <a:ln>
              <a:noFill/>
            </a:ln>
          </p:spPr>
        </p:sp>
        <p:sp>
          <p:nvSpPr>
            <p:cNvPr id="92" name="Google Shape;92;p13"/>
            <p:cNvSpPr/>
            <p:nvPr/>
          </p:nvSpPr>
          <p:spPr>
            <a:xfrm>
              <a:off x="0" y="307599"/>
              <a:ext cx="8811689" cy="10661372"/>
            </a:xfrm>
            <a:custGeom>
              <a:rect b="b" l="l" r="r" t="t"/>
              <a:pathLst>
                <a:path extrusionOk="0" h="10661372" w="8811689">
                  <a:moveTo>
                    <a:pt x="0" y="0"/>
                  </a:moveTo>
                  <a:lnTo>
                    <a:pt x="8811689" y="0"/>
                  </a:lnTo>
                  <a:lnTo>
                    <a:pt x="8811689" y="10661372"/>
                  </a:lnTo>
                  <a:lnTo>
                    <a:pt x="0" y="106613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-19738"/>
              </a:stretch>
            </a:blipFill>
            <a:ln>
              <a:noFill/>
            </a:ln>
          </p:spPr>
        </p:sp>
      </p:grpSp>
      <p:grpSp>
        <p:nvGrpSpPr>
          <p:cNvPr id="93" name="Google Shape;93;p13"/>
          <p:cNvGrpSpPr/>
          <p:nvPr/>
        </p:nvGrpSpPr>
        <p:grpSpPr>
          <a:xfrm>
            <a:off x="1038929" y="991963"/>
            <a:ext cx="3132291" cy="3292496"/>
            <a:chOff x="0" y="47625"/>
            <a:chExt cx="8352776" cy="8779989"/>
          </a:xfrm>
        </p:grpSpPr>
        <p:sp>
          <p:nvSpPr>
            <p:cNvPr id="94" name="Google Shape;94;p13"/>
            <p:cNvSpPr txBox="1"/>
            <p:nvPr/>
          </p:nvSpPr>
          <p:spPr>
            <a:xfrm>
              <a:off x="0" y="47625"/>
              <a:ext cx="8352776" cy="63877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9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2200" u="none" cap="none" strike="noStrike">
                  <a:solidFill>
                    <a:srgbClr val="FCF4E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rPr>
                <a:t>May your birthday</a:t>
              </a:r>
              <a:endParaRPr sz="700"/>
            </a:p>
            <a:p>
              <a:pPr indent="0" lvl="0" marL="0" marR="0" rtl="0" algn="ctr">
                <a:lnSpc>
                  <a:spcPct val="109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2200" u="none" cap="none" strike="noStrike">
                  <a:solidFill>
                    <a:srgbClr val="FCF4E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rPr>
                <a:t>be adorned with</a:t>
              </a:r>
              <a:endParaRPr sz="700"/>
            </a:p>
            <a:p>
              <a:pPr indent="0" lvl="0" marL="0" marR="0" rtl="0" algn="ctr">
                <a:lnSpc>
                  <a:spcPct val="1089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700" u="none" cap="none" strike="noStrike">
                  <a:solidFill>
                    <a:srgbClr val="FBF19D"/>
                  </a:solidFill>
                  <a:latin typeface="Allura"/>
                  <a:ea typeface="Allura"/>
                  <a:cs typeface="Allura"/>
                  <a:sym typeface="Allura"/>
                </a:rPr>
                <a:t>love, grace,</a:t>
              </a:r>
              <a:endParaRPr sz="700"/>
            </a:p>
            <a:p>
              <a:pPr indent="0" lvl="0" marL="0" marR="0" rtl="0" algn="ctr">
                <a:lnSpc>
                  <a:spcPct val="109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2200" u="none" cap="none" strike="noStrike">
                  <a:solidFill>
                    <a:srgbClr val="FCF4E1"/>
                  </a:solidFill>
                  <a:latin typeface="Darker Grotesque Medium"/>
                  <a:ea typeface="Darker Grotesque Medium"/>
                  <a:cs typeface="Darker Grotesque Medium"/>
                  <a:sym typeface="Darker Grotesque Medium"/>
                </a:rPr>
                <a:t>and</a:t>
              </a:r>
              <a:endParaRPr sz="700"/>
            </a:p>
            <a:p>
              <a:pPr indent="0" lvl="0" marL="0" marR="0" rtl="0" algn="ctr">
                <a:lnSpc>
                  <a:spcPct val="108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700" u="none" cap="none" strike="noStrike">
                  <a:solidFill>
                    <a:srgbClr val="FBF19D"/>
                  </a:solidFill>
                  <a:latin typeface="Allura"/>
                  <a:ea typeface="Allura"/>
                  <a:cs typeface="Allura"/>
                  <a:sym typeface="Allura"/>
                </a:rPr>
                <a:t>cherished</a:t>
              </a:r>
              <a:endParaRPr sz="700"/>
            </a:p>
            <a:p>
              <a:pPr indent="0" lvl="0" marL="0" marR="0" rtl="0" algn="ctr">
                <a:lnSpc>
                  <a:spcPct val="66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700" u="none" cap="none" strike="noStrike">
                  <a:solidFill>
                    <a:srgbClr val="FBF19D"/>
                  </a:solidFill>
                  <a:latin typeface="Allura"/>
                  <a:ea typeface="Allura"/>
                  <a:cs typeface="Allura"/>
                  <a:sym typeface="Allura"/>
                </a:rPr>
                <a:t>moments.</a:t>
              </a:r>
              <a:endParaRPr sz="700"/>
            </a:p>
          </p:txBody>
        </p:sp>
        <p:sp>
          <p:nvSpPr>
            <p:cNvPr id="95" name="Google Shape;95;p13"/>
            <p:cNvSpPr txBox="1"/>
            <p:nvPr/>
          </p:nvSpPr>
          <p:spPr>
            <a:xfrm>
              <a:off x="561484" y="7513314"/>
              <a:ext cx="7229700" cy="131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9702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300" u="none" cap="none" strike="noStrike">
                  <a:solidFill>
                    <a:srgbClr val="E1AB53"/>
                  </a:solidFill>
                  <a:latin typeface="Allura"/>
                  <a:ea typeface="Allura"/>
                  <a:cs typeface="Allura"/>
                  <a:sym typeface="Allura"/>
                </a:rPr>
                <a:t>Happy Birthday!</a:t>
              </a:r>
              <a:endParaRPr sz="700"/>
            </a:p>
          </p:txBody>
        </p:sp>
      </p:grp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CA2A1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/>
          <p:nvPr/>
        </p:nvSpPr>
        <p:spPr>
          <a:xfrm>
            <a:off x="646426" y="319703"/>
            <a:ext cx="3994150" cy="4137067"/>
          </a:xfrm>
          <a:custGeom>
            <a:rect b="b" l="l" r="r" t="t"/>
            <a:pathLst>
              <a:path extrusionOk="0" h="8274134" w="7988300">
                <a:moveTo>
                  <a:pt x="0" y="0"/>
                </a:moveTo>
                <a:lnTo>
                  <a:pt x="7988301" y="0"/>
                </a:lnTo>
                <a:lnTo>
                  <a:pt x="7988301" y="8274134"/>
                </a:lnTo>
                <a:lnTo>
                  <a:pt x="0" y="8274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1" name="Google Shape;101;p14"/>
          <p:cNvSpPr txBox="1"/>
          <p:nvPr/>
        </p:nvSpPr>
        <p:spPr>
          <a:xfrm>
            <a:off x="5073011" y="2649853"/>
            <a:ext cx="3260477" cy="1288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0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900" u="none" cap="none" strike="noStrike">
                <a:solidFill>
                  <a:srgbClr val="FFFFFF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Wishing yo</a:t>
            </a:r>
            <a:endParaRPr sz="700"/>
          </a:p>
          <a:p>
            <a:pPr indent="0" lvl="0" marL="0" marR="0" rtl="0" algn="ctr">
              <a:lnSpc>
                <a:spcPct val="1090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900" u="none" cap="none" strike="noStrike">
                <a:solidFill>
                  <a:srgbClr val="FFFFFF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 a day filled with</a:t>
            </a:r>
            <a:endParaRPr sz="700"/>
          </a:p>
          <a:p>
            <a:pPr indent="0" lvl="0" marL="0" marR="0" rtl="0" algn="ctr">
              <a:lnSpc>
                <a:spcPct val="1090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900" u="none" cap="none" strike="noStrike">
                <a:solidFill>
                  <a:srgbClr val="FFFFFF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beauty, joy, and all</a:t>
            </a:r>
            <a:endParaRPr sz="700"/>
          </a:p>
          <a:p>
            <a:pPr indent="0" lvl="0" marL="0" marR="0" rtl="0" algn="ctr">
              <a:lnSpc>
                <a:spcPct val="1090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900" u="none" cap="none" strike="noStrike">
                <a:solidFill>
                  <a:srgbClr val="FFFFFF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the elegance life</a:t>
            </a:r>
            <a:endParaRPr sz="700"/>
          </a:p>
          <a:p>
            <a:pPr indent="0" lvl="0" marL="0" marR="0" rtl="0" algn="ctr">
              <a:lnSpc>
                <a:spcPct val="1090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900" u="none" cap="none" strike="noStrike">
                <a:solidFill>
                  <a:srgbClr val="FFFFFF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can offer. </a:t>
            </a:r>
            <a:endParaRPr sz="700"/>
          </a:p>
        </p:txBody>
      </p:sp>
      <p:sp>
        <p:nvSpPr>
          <p:cNvPr id="102" name="Google Shape;102;p14"/>
          <p:cNvSpPr txBox="1"/>
          <p:nvPr/>
        </p:nvSpPr>
        <p:spPr>
          <a:xfrm>
            <a:off x="5472666" y="1305328"/>
            <a:ext cx="2461167" cy="11032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6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400" u="none" cap="none" strike="noStrike">
                <a:solidFill>
                  <a:srgbClr val="746254"/>
                </a:solidFill>
                <a:latin typeface="Allura"/>
                <a:ea typeface="Allura"/>
                <a:cs typeface="Allura"/>
                <a:sym typeface="Allura"/>
              </a:rPr>
              <a:t>Happy Birthday!</a:t>
            </a:r>
            <a:endParaRPr sz="700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1EE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" y="0"/>
            <a:ext cx="39338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5"/>
          <p:cNvSpPr/>
          <p:nvPr/>
        </p:nvSpPr>
        <p:spPr>
          <a:xfrm rot="2431081">
            <a:off x="2598646" y="3395237"/>
            <a:ext cx="4245723" cy="2467826"/>
          </a:xfrm>
          <a:custGeom>
            <a:rect b="b" l="l" r="r" t="t"/>
            <a:pathLst>
              <a:path extrusionOk="0" h="4935652" w="8491445">
                <a:moveTo>
                  <a:pt x="0" y="0"/>
                </a:moveTo>
                <a:lnTo>
                  <a:pt x="8491445" y="0"/>
                </a:lnTo>
                <a:lnTo>
                  <a:pt x="8491445" y="4935652"/>
                </a:lnTo>
                <a:lnTo>
                  <a:pt x="0" y="49356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9" name="Google Shape;109;p15"/>
          <p:cNvSpPr/>
          <p:nvPr/>
        </p:nvSpPr>
        <p:spPr>
          <a:xfrm rot="-7985612">
            <a:off x="6584131" y="-599830"/>
            <a:ext cx="4245722" cy="2467826"/>
          </a:xfrm>
          <a:custGeom>
            <a:rect b="b" l="l" r="r" t="t"/>
            <a:pathLst>
              <a:path extrusionOk="0" h="4935652" w="8491445">
                <a:moveTo>
                  <a:pt x="0" y="0"/>
                </a:moveTo>
                <a:lnTo>
                  <a:pt x="8491445" y="0"/>
                </a:lnTo>
                <a:lnTo>
                  <a:pt x="8491445" y="4935653"/>
                </a:lnTo>
                <a:lnTo>
                  <a:pt x="0" y="49356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0" name="Google Shape;110;p15"/>
          <p:cNvSpPr txBox="1"/>
          <p:nvPr/>
        </p:nvSpPr>
        <p:spPr>
          <a:xfrm>
            <a:off x="4972780" y="1395430"/>
            <a:ext cx="3132291" cy="23764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200" u="none" cap="none" strike="noStrike">
                <a:solidFill>
                  <a:srgbClr val="381904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May your birthday</a:t>
            </a:r>
            <a:endParaRPr sz="700"/>
          </a:p>
          <a:p>
            <a:pPr indent="0" lvl="0" marL="0" marR="0" rtl="0" algn="ctr">
              <a:lnSpc>
                <a:spcPct val="109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200" u="none" cap="none" strike="noStrike">
                <a:solidFill>
                  <a:srgbClr val="381904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be adorned with</a:t>
            </a:r>
            <a:endParaRPr sz="700"/>
          </a:p>
          <a:p>
            <a:pPr indent="0" lvl="0" marL="0" marR="0" rtl="0" algn="ctr">
              <a:lnSpc>
                <a:spcPct val="108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700" u="none" cap="none" strike="noStrike">
                <a:solidFill>
                  <a:srgbClr val="381904"/>
                </a:solidFill>
                <a:latin typeface="Allura"/>
                <a:ea typeface="Allura"/>
                <a:cs typeface="Allura"/>
                <a:sym typeface="Allura"/>
              </a:rPr>
              <a:t>love, grace,</a:t>
            </a:r>
            <a:endParaRPr sz="700"/>
          </a:p>
          <a:p>
            <a:pPr indent="0" lvl="0" marL="0" marR="0" rtl="0" algn="ctr">
              <a:lnSpc>
                <a:spcPct val="109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200" u="none" cap="none" strike="noStrike">
                <a:solidFill>
                  <a:srgbClr val="381904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and</a:t>
            </a:r>
            <a:endParaRPr sz="700"/>
          </a:p>
          <a:p>
            <a:pPr indent="0" lvl="0" marL="0" marR="0" rtl="0" algn="ctr">
              <a:lnSpc>
                <a:spcPct val="108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700" u="none" cap="none" strike="noStrike">
                <a:solidFill>
                  <a:srgbClr val="381904"/>
                </a:solidFill>
                <a:latin typeface="Allura"/>
                <a:ea typeface="Allura"/>
                <a:cs typeface="Allura"/>
                <a:sym typeface="Allura"/>
              </a:rPr>
              <a:t>cherished</a:t>
            </a:r>
            <a:endParaRPr sz="700"/>
          </a:p>
          <a:p>
            <a:pPr indent="0" lvl="0" marL="0" marR="0" rtl="0" algn="ctr">
              <a:lnSpc>
                <a:spcPct val="66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700" u="none" cap="none" strike="noStrike">
                <a:solidFill>
                  <a:srgbClr val="381904"/>
                </a:solidFill>
                <a:latin typeface="Allura"/>
                <a:ea typeface="Allura"/>
                <a:cs typeface="Allura"/>
                <a:sym typeface="Allura"/>
              </a:rPr>
              <a:t>moments.</a:t>
            </a:r>
            <a:endParaRPr sz="70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6"/>
          <p:cNvPicPr preferRelativeResize="0"/>
          <p:nvPr/>
        </p:nvPicPr>
        <p:blipFill rotWithShape="1">
          <a:blip r:embed="rId3">
            <a:alphaModFix/>
          </a:blip>
          <a:srcRect b="5317" l="0" r="0" t="5317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" name="Google Shape;116;p16"/>
          <p:cNvGrpSpPr/>
          <p:nvPr/>
        </p:nvGrpSpPr>
        <p:grpSpPr>
          <a:xfrm>
            <a:off x="2308751" y="276338"/>
            <a:ext cx="4526498" cy="5571075"/>
            <a:chOff x="0" y="0"/>
            <a:chExt cx="660400" cy="812800"/>
          </a:xfrm>
        </p:grpSpPr>
        <p:sp>
          <p:nvSpPr>
            <p:cNvPr id="117" name="Google Shape;117;p16"/>
            <p:cNvSpPr/>
            <p:nvPr/>
          </p:nvSpPr>
          <p:spPr>
            <a:xfrm>
              <a:off x="0" y="0"/>
              <a:ext cx="660400" cy="812800"/>
            </a:xfrm>
            <a:custGeom>
              <a:rect b="b" l="l" r="r" t="t"/>
              <a:pathLst>
                <a:path extrusionOk="0" h="81280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5F9FC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6"/>
            <p:cNvSpPr txBox="1"/>
            <p:nvPr/>
          </p:nvSpPr>
          <p:spPr>
            <a:xfrm>
              <a:off x="0" y="88900"/>
              <a:ext cx="6604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9" name="Google Shape;119;p16"/>
          <p:cNvSpPr/>
          <p:nvPr/>
        </p:nvSpPr>
        <p:spPr>
          <a:xfrm>
            <a:off x="3889760" y="698138"/>
            <a:ext cx="1364481" cy="1402737"/>
          </a:xfrm>
          <a:custGeom>
            <a:rect b="b" l="l" r="r" t="t"/>
            <a:pathLst>
              <a:path extrusionOk="0" h="2805474" w="2728962">
                <a:moveTo>
                  <a:pt x="0" y="0"/>
                </a:moveTo>
                <a:lnTo>
                  <a:pt x="2728962" y="0"/>
                </a:lnTo>
                <a:lnTo>
                  <a:pt x="2728962" y="2805475"/>
                </a:lnTo>
                <a:lnTo>
                  <a:pt x="0" y="2805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0" name="Google Shape;120;p16"/>
          <p:cNvSpPr txBox="1"/>
          <p:nvPr/>
        </p:nvSpPr>
        <p:spPr>
          <a:xfrm>
            <a:off x="3419977" y="2959939"/>
            <a:ext cx="2304045" cy="9143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700" u="none" cap="none" strike="noStrike">
                <a:solidFill>
                  <a:srgbClr val="746254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MAY YOUR JOURNEY AHEAD BE FILLED WITH GRACE, BEAUTY, AND ABUNDANT JOY.</a:t>
            </a:r>
            <a:endParaRPr sz="700"/>
          </a:p>
        </p:txBody>
      </p:sp>
      <p:sp>
        <p:nvSpPr>
          <p:cNvPr id="121" name="Google Shape;121;p16"/>
          <p:cNvSpPr/>
          <p:nvPr/>
        </p:nvSpPr>
        <p:spPr>
          <a:xfrm>
            <a:off x="2311344" y="2443476"/>
            <a:ext cx="4521408" cy="103837"/>
          </a:xfrm>
          <a:custGeom>
            <a:rect b="b" l="l" r="r" t="t"/>
            <a:pathLst>
              <a:path extrusionOk="0" h="207673" w="9042816">
                <a:moveTo>
                  <a:pt x="0" y="0"/>
                </a:moveTo>
                <a:lnTo>
                  <a:pt x="9042816" y="0"/>
                </a:lnTo>
                <a:lnTo>
                  <a:pt x="9042816" y="207673"/>
                </a:lnTo>
                <a:lnTo>
                  <a:pt x="0" y="2076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82423" l="-36256" r="-36255" t="0"/>
            </a:stretch>
          </a:blipFill>
          <a:ln>
            <a:noFill/>
          </a:ln>
        </p:spPr>
      </p:sp>
      <p:sp>
        <p:nvSpPr>
          <p:cNvPr id="122" name="Google Shape;122;p16"/>
          <p:cNvSpPr txBox="1"/>
          <p:nvPr/>
        </p:nvSpPr>
        <p:spPr>
          <a:xfrm>
            <a:off x="2864012" y="4296464"/>
            <a:ext cx="3416071" cy="50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6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900" u="none" cap="none" strike="noStrike">
                <a:solidFill>
                  <a:srgbClr val="0B57B3"/>
                </a:solidFill>
                <a:latin typeface="Allura"/>
                <a:ea typeface="Allura"/>
                <a:cs typeface="Allura"/>
                <a:sym typeface="Allura"/>
              </a:rPr>
              <a:t>Happy Birthday!</a:t>
            </a:r>
            <a:endParaRPr sz="700"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9FC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6464" y="683700"/>
            <a:ext cx="3791074" cy="261779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7"/>
          <p:cNvSpPr/>
          <p:nvPr/>
        </p:nvSpPr>
        <p:spPr>
          <a:xfrm rot="5400000">
            <a:off x="3263627" y="96571"/>
            <a:ext cx="2616813" cy="3791088"/>
          </a:xfrm>
          <a:custGeom>
            <a:rect b="b" l="l" r="r" t="t"/>
            <a:pathLst>
              <a:path extrusionOk="0" h="7582176" w="5233625">
                <a:moveTo>
                  <a:pt x="0" y="0"/>
                </a:moveTo>
                <a:lnTo>
                  <a:pt x="5233625" y="0"/>
                </a:lnTo>
                <a:lnTo>
                  <a:pt x="5233625" y="7582176"/>
                </a:lnTo>
                <a:lnTo>
                  <a:pt x="0" y="75821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9" name="Google Shape;129;p17"/>
          <p:cNvSpPr/>
          <p:nvPr/>
        </p:nvSpPr>
        <p:spPr>
          <a:xfrm>
            <a:off x="-1236033" y="1899013"/>
            <a:ext cx="3657600" cy="186205"/>
          </a:xfrm>
          <a:custGeom>
            <a:rect b="b" l="l" r="r" t="t"/>
            <a:pathLst>
              <a:path extrusionOk="0" h="372410" w="7315200">
                <a:moveTo>
                  <a:pt x="0" y="0"/>
                </a:moveTo>
                <a:lnTo>
                  <a:pt x="7315200" y="0"/>
                </a:lnTo>
                <a:lnTo>
                  <a:pt x="7315200" y="372410"/>
                </a:lnTo>
                <a:lnTo>
                  <a:pt x="0" y="372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0" name="Google Shape;130;p17"/>
          <p:cNvSpPr/>
          <p:nvPr/>
        </p:nvSpPr>
        <p:spPr>
          <a:xfrm>
            <a:off x="6722434" y="1899013"/>
            <a:ext cx="3657600" cy="186205"/>
          </a:xfrm>
          <a:custGeom>
            <a:rect b="b" l="l" r="r" t="t"/>
            <a:pathLst>
              <a:path extrusionOk="0" h="372410" w="7315200">
                <a:moveTo>
                  <a:pt x="0" y="0"/>
                </a:moveTo>
                <a:lnTo>
                  <a:pt x="7315200" y="0"/>
                </a:lnTo>
                <a:lnTo>
                  <a:pt x="7315200" y="372410"/>
                </a:lnTo>
                <a:lnTo>
                  <a:pt x="0" y="372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1" name="Google Shape;131;p17"/>
          <p:cNvSpPr txBox="1"/>
          <p:nvPr/>
        </p:nvSpPr>
        <p:spPr>
          <a:xfrm>
            <a:off x="2998598" y="3817277"/>
            <a:ext cx="3141743" cy="6520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746254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CELEBRATING YOU TODAY WITH WISHES FOR A YEAR AS GRACEFUL AND INSPIRING AS YOU ARE.</a:t>
            </a:r>
            <a:endParaRPr sz="700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FAAC8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8"/>
          <p:cNvPicPr preferRelativeResize="0"/>
          <p:nvPr/>
        </p:nvPicPr>
        <p:blipFill rotWithShape="1">
          <a:blip r:embed="rId3">
            <a:alphaModFix/>
          </a:blip>
          <a:srcRect b="22928" l="0" r="0" t="0"/>
          <a:stretch/>
        </p:blipFill>
        <p:spPr>
          <a:xfrm>
            <a:off x="0" y="0"/>
            <a:ext cx="4572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8"/>
          <p:cNvSpPr/>
          <p:nvPr/>
        </p:nvSpPr>
        <p:spPr>
          <a:xfrm>
            <a:off x="6438866" y="463147"/>
            <a:ext cx="732488" cy="1307991"/>
          </a:xfrm>
          <a:custGeom>
            <a:rect b="b" l="l" r="r" t="t"/>
            <a:pathLst>
              <a:path extrusionOk="0" h="2615982" w="1464976">
                <a:moveTo>
                  <a:pt x="0" y="0"/>
                </a:moveTo>
                <a:lnTo>
                  <a:pt x="1464976" y="0"/>
                </a:lnTo>
                <a:lnTo>
                  <a:pt x="1464976" y="2615982"/>
                </a:lnTo>
                <a:lnTo>
                  <a:pt x="0" y="26159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1963" l="0" r="-2954" t="0"/>
            </a:stretch>
          </a:blipFill>
          <a:ln>
            <a:noFill/>
          </a:ln>
        </p:spPr>
      </p:sp>
      <p:sp>
        <p:nvSpPr>
          <p:cNvPr id="138" name="Google Shape;138;p18"/>
          <p:cNvSpPr txBox="1"/>
          <p:nvPr/>
        </p:nvSpPr>
        <p:spPr>
          <a:xfrm>
            <a:off x="5238965" y="2053610"/>
            <a:ext cx="3132291" cy="23764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200" u="none" cap="none" strike="noStrike">
                <a:solidFill>
                  <a:srgbClr val="FFFFFF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May your birthday</a:t>
            </a:r>
            <a:endParaRPr sz="700"/>
          </a:p>
          <a:p>
            <a:pPr indent="0" lvl="0" marL="0" marR="0" rtl="0" algn="ctr">
              <a:lnSpc>
                <a:spcPct val="109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200" u="none" cap="none" strike="noStrike">
                <a:solidFill>
                  <a:srgbClr val="FFFFFF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be adorned with</a:t>
            </a:r>
            <a:endParaRPr sz="700"/>
          </a:p>
          <a:p>
            <a:pPr indent="0" lvl="0" marL="0" marR="0" rtl="0" algn="ctr">
              <a:lnSpc>
                <a:spcPct val="108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700" u="none" cap="none" strike="noStrike">
                <a:solidFill>
                  <a:srgbClr val="FFFFFF"/>
                </a:solidFill>
                <a:latin typeface="Allura"/>
                <a:ea typeface="Allura"/>
                <a:cs typeface="Allura"/>
                <a:sym typeface="Allura"/>
              </a:rPr>
              <a:t>love, grace,</a:t>
            </a:r>
            <a:endParaRPr sz="700"/>
          </a:p>
          <a:p>
            <a:pPr indent="0" lvl="0" marL="0" marR="0" rtl="0" algn="ctr">
              <a:lnSpc>
                <a:spcPct val="109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200" u="none" cap="none" strike="noStrike">
                <a:solidFill>
                  <a:srgbClr val="FFFFFF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and</a:t>
            </a:r>
            <a:endParaRPr sz="700"/>
          </a:p>
          <a:p>
            <a:pPr indent="0" lvl="0" marL="0" marR="0" rtl="0" algn="ctr">
              <a:lnSpc>
                <a:spcPct val="108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700" u="none" cap="none" strike="noStrike">
                <a:solidFill>
                  <a:srgbClr val="FFFFFF"/>
                </a:solidFill>
                <a:latin typeface="Allura"/>
                <a:ea typeface="Allura"/>
                <a:cs typeface="Allura"/>
                <a:sym typeface="Allura"/>
              </a:rPr>
              <a:t>cherished</a:t>
            </a:r>
            <a:endParaRPr sz="700"/>
          </a:p>
          <a:p>
            <a:pPr indent="0" lvl="0" marL="0" marR="0" rtl="0" algn="ctr">
              <a:lnSpc>
                <a:spcPct val="66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700" u="none" cap="none" strike="noStrike">
                <a:solidFill>
                  <a:srgbClr val="FFFFFF"/>
                </a:solidFill>
                <a:latin typeface="Allura"/>
                <a:ea typeface="Allura"/>
                <a:cs typeface="Allura"/>
                <a:sym typeface="Allura"/>
              </a:rPr>
              <a:t>moments.</a:t>
            </a:r>
            <a:endParaRPr sz="700"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9"/>
          <p:cNvPicPr preferRelativeResize="0"/>
          <p:nvPr/>
        </p:nvPicPr>
        <p:blipFill rotWithShape="1">
          <a:blip r:embed="rId3">
            <a:alphaModFix/>
          </a:blip>
          <a:srcRect b="3685" l="4870" r="0" t="15669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p19"/>
          <p:cNvGrpSpPr/>
          <p:nvPr/>
        </p:nvGrpSpPr>
        <p:grpSpPr>
          <a:xfrm>
            <a:off x="2201574" y="596291"/>
            <a:ext cx="3040507" cy="3742163"/>
            <a:chOff x="0" y="0"/>
            <a:chExt cx="660400" cy="812800"/>
          </a:xfrm>
        </p:grpSpPr>
        <p:sp>
          <p:nvSpPr>
            <p:cNvPr id="145" name="Google Shape;145;p19"/>
            <p:cNvSpPr/>
            <p:nvPr/>
          </p:nvSpPr>
          <p:spPr>
            <a:xfrm>
              <a:off x="0" y="0"/>
              <a:ext cx="660400" cy="812800"/>
            </a:xfrm>
            <a:custGeom>
              <a:rect b="b" l="l" r="r" t="t"/>
              <a:pathLst>
                <a:path extrusionOk="0" h="81280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74625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9"/>
            <p:cNvSpPr txBox="1"/>
            <p:nvPr/>
          </p:nvSpPr>
          <p:spPr>
            <a:xfrm>
              <a:off x="0" y="88900"/>
              <a:ext cx="6604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7" name="Google Shape;147;p19"/>
          <p:cNvSpPr/>
          <p:nvPr/>
        </p:nvSpPr>
        <p:spPr>
          <a:xfrm>
            <a:off x="3232340" y="801584"/>
            <a:ext cx="978975" cy="1051633"/>
          </a:xfrm>
          <a:custGeom>
            <a:rect b="b" l="l" r="r" t="t"/>
            <a:pathLst>
              <a:path extrusionOk="0" h="2103265" w="1957949">
                <a:moveTo>
                  <a:pt x="0" y="0"/>
                </a:moveTo>
                <a:lnTo>
                  <a:pt x="1957948" y="0"/>
                </a:lnTo>
                <a:lnTo>
                  <a:pt x="1957948" y="2103265"/>
                </a:lnTo>
                <a:lnTo>
                  <a:pt x="0" y="21032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8" name="Google Shape;148;p19"/>
          <p:cNvSpPr txBox="1"/>
          <p:nvPr/>
        </p:nvSpPr>
        <p:spPr>
          <a:xfrm>
            <a:off x="2456933" y="1910367"/>
            <a:ext cx="2529789" cy="6990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2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CF4E1"/>
                </a:solidFill>
                <a:latin typeface="Allura"/>
                <a:ea typeface="Allura"/>
                <a:cs typeface="Allura"/>
                <a:sym typeface="Allura"/>
              </a:rPr>
              <a:t>Dear Jane</a:t>
            </a:r>
            <a:endParaRPr sz="700"/>
          </a:p>
        </p:txBody>
      </p:sp>
      <p:sp>
        <p:nvSpPr>
          <p:cNvPr id="149" name="Google Shape;149;p19"/>
          <p:cNvSpPr txBox="1"/>
          <p:nvPr/>
        </p:nvSpPr>
        <p:spPr>
          <a:xfrm>
            <a:off x="2560751" y="2665075"/>
            <a:ext cx="2197500" cy="14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900" u="none" cap="none" strike="noStrike">
                <a:solidFill>
                  <a:srgbClr val="FCF4E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SENDING YOU REFINED WISHES AND HEARTFELT BLESSINGS ON YOUR SPECIAL DAY.</a:t>
            </a:r>
            <a:endParaRPr sz="700"/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04C44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