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Khand Medium"/>
      <p:regular r:id="rId27"/>
      <p:bold r:id="rId28"/>
    </p:embeddedFont>
    <p:embeddedFont>
      <p:font typeface="Khand"/>
      <p:regular r:id="rId29"/>
      <p:bold r:id="rId30"/>
    </p:embeddedFont>
    <p:embeddedFont>
      <p:font typeface="Khand SemiBold"/>
      <p:regular r:id="rId31"/>
      <p:bold r:id="rId32"/>
    </p:embeddedFont>
    <p:embeddedFont>
      <p:font typeface="DM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KhandMedium-bold.fntdata"/><Relationship Id="rId27" Type="http://schemas.openxmlformats.org/officeDocument/2006/relationships/font" Target="fonts/KhandMedium-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Khan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KhandSemiBold-regular.fntdata"/><Relationship Id="rId30" Type="http://schemas.openxmlformats.org/officeDocument/2006/relationships/font" Target="fonts/Khand-bold.fntdata"/><Relationship Id="rId11" Type="http://schemas.openxmlformats.org/officeDocument/2006/relationships/slide" Target="slides/slide6.xml"/><Relationship Id="rId33" Type="http://schemas.openxmlformats.org/officeDocument/2006/relationships/font" Target="fonts/DMSans-regular.fntdata"/><Relationship Id="rId10" Type="http://schemas.openxmlformats.org/officeDocument/2006/relationships/slide" Target="slides/slide5.xml"/><Relationship Id="rId32" Type="http://schemas.openxmlformats.org/officeDocument/2006/relationships/font" Target="fonts/KhandSemiBold-bold.fntdata"/><Relationship Id="rId13" Type="http://schemas.openxmlformats.org/officeDocument/2006/relationships/slide" Target="slides/slide8.xml"/><Relationship Id="rId35" Type="http://schemas.openxmlformats.org/officeDocument/2006/relationships/font" Target="fonts/DMSans-italic.fntdata"/><Relationship Id="rId12" Type="http://schemas.openxmlformats.org/officeDocument/2006/relationships/slide" Target="slides/slide7.xml"/><Relationship Id="rId34" Type="http://schemas.openxmlformats.org/officeDocument/2006/relationships/font" Target="fonts/DMSans-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DM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E1D40"/>
        </a:solidFill>
      </p:bgPr>
    </p:bg>
    <p:spTree>
      <p:nvGrpSpPr>
        <p:cNvPr id="15" name="Shape 15"/>
        <p:cNvGrpSpPr/>
        <p:nvPr/>
      </p:nvGrpSpPr>
      <p:grpSpPr>
        <a:xfrm>
          <a:off x="0" y="0"/>
          <a:ext cx="0" cy="0"/>
          <a:chOff x="0" y="0"/>
          <a:chExt cx="0" cy="0"/>
        </a:xfrm>
      </p:grpSpPr>
      <p:sp>
        <p:nvSpPr>
          <p:cNvPr id="16" name="Google Shape;16;p3"/>
          <p:cNvSpPr txBox="1"/>
          <p:nvPr>
            <p:ph idx="1" type="body"/>
          </p:nvPr>
        </p:nvSpPr>
        <p:spPr>
          <a:xfrm>
            <a:off x="1023050" y="246950"/>
            <a:ext cx="2081400" cy="211800"/>
          </a:xfrm>
          <a:prstGeom prst="rect">
            <a:avLst/>
          </a:prstGeom>
        </p:spPr>
        <p:txBody>
          <a:bodyPr anchorCtr="0" anchor="t" bIns="0" lIns="0" spcFirstLastPara="1" rIns="0" wrap="square" tIns="0">
            <a:noAutofit/>
          </a:bodyPr>
          <a:lstStyle>
            <a:lvl1pPr indent="-323850" lvl="0" marL="457200">
              <a:spcBef>
                <a:spcPts val="640"/>
              </a:spcBef>
              <a:spcAft>
                <a:spcPts val="0"/>
              </a:spcAft>
              <a:buClr>
                <a:srgbClr val="F1F0F8"/>
              </a:buClr>
              <a:buSzPts val="1500"/>
              <a:buFont typeface="DM Sans"/>
              <a:buChar char="•"/>
              <a:defRPr sz="1500">
                <a:solidFill>
                  <a:srgbClr val="F1F0F8"/>
                </a:solidFill>
                <a:latin typeface="DM Sans"/>
                <a:ea typeface="DM Sans"/>
                <a:cs typeface="DM Sans"/>
                <a:sym typeface="DM Sans"/>
              </a:defRPr>
            </a:lvl1pPr>
            <a:lvl2pPr indent="-323850" lvl="1" marL="914400">
              <a:spcBef>
                <a:spcPts val="560"/>
              </a:spcBef>
              <a:spcAft>
                <a:spcPts val="0"/>
              </a:spcAft>
              <a:buClr>
                <a:srgbClr val="F1F0F8"/>
              </a:buClr>
              <a:buSzPts val="1500"/>
              <a:buFont typeface="DM Sans"/>
              <a:buChar char="–"/>
              <a:defRPr sz="1500">
                <a:solidFill>
                  <a:srgbClr val="F1F0F8"/>
                </a:solidFill>
                <a:latin typeface="DM Sans"/>
                <a:ea typeface="DM Sans"/>
                <a:cs typeface="DM Sans"/>
                <a:sym typeface="DM Sans"/>
              </a:defRPr>
            </a:lvl2pPr>
            <a:lvl3pPr indent="-323850" lvl="2" marL="1371600">
              <a:spcBef>
                <a:spcPts val="480"/>
              </a:spcBef>
              <a:spcAft>
                <a:spcPts val="0"/>
              </a:spcAft>
              <a:buClr>
                <a:srgbClr val="F1F0F8"/>
              </a:buClr>
              <a:buSzPts val="1500"/>
              <a:buChar char="•"/>
              <a:defRPr b="1" sz="1500">
                <a:solidFill>
                  <a:srgbClr val="F1F0F8"/>
                </a:solidFill>
              </a:defRPr>
            </a:lvl3pPr>
            <a:lvl4pPr indent="-323850" lvl="3" marL="1828800">
              <a:spcBef>
                <a:spcPts val="400"/>
              </a:spcBef>
              <a:spcAft>
                <a:spcPts val="0"/>
              </a:spcAft>
              <a:buClr>
                <a:srgbClr val="F1F0F8"/>
              </a:buClr>
              <a:buSzPts val="1500"/>
              <a:buChar char="–"/>
              <a:defRPr>
                <a:solidFill>
                  <a:srgbClr val="F1F0F8"/>
                </a:solidFill>
              </a:defRPr>
            </a:lvl4pPr>
            <a:lvl5pPr indent="-323850" lvl="4" marL="228600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5pPr>
            <a:lvl6pPr indent="-323850" lvl="5" marL="274320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6pPr>
            <a:lvl7pPr indent="-323850" lvl="6" marL="320040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7pPr>
            <a:lvl8pPr indent="-323850" lvl="7" marL="365760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8pPr>
            <a:lvl9pPr indent="-323850" lvl="8" marL="411480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9pPr>
          </a:lstStyle>
          <a:p/>
        </p:txBody>
      </p:sp>
      <p:sp>
        <p:nvSpPr>
          <p:cNvPr id="17" name="Google Shape;17;p3"/>
          <p:cNvSpPr txBox="1"/>
          <p:nvPr>
            <p:ph idx="2" type="body"/>
          </p:nvPr>
        </p:nvSpPr>
        <p:spPr>
          <a:xfrm>
            <a:off x="7916938" y="246950"/>
            <a:ext cx="2081400" cy="2118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rgbClr val="F1F0F8"/>
              </a:buClr>
              <a:buSzPts val="1500"/>
              <a:buFont typeface="DM Sans"/>
              <a:buChar char="•"/>
              <a:defRPr sz="1500">
                <a:solidFill>
                  <a:srgbClr val="F1F0F8"/>
                </a:solidFill>
                <a:latin typeface="DM Sans"/>
                <a:ea typeface="DM Sans"/>
                <a:cs typeface="DM Sans"/>
                <a:sym typeface="DM Sans"/>
              </a:defRPr>
            </a:lvl1pPr>
            <a:lvl2pPr indent="-323850" lvl="1" marL="914400" rtl="0" algn="ctr">
              <a:spcBef>
                <a:spcPts val="560"/>
              </a:spcBef>
              <a:spcAft>
                <a:spcPts val="0"/>
              </a:spcAft>
              <a:buClr>
                <a:srgbClr val="F1F0F8"/>
              </a:buClr>
              <a:buSzPts val="1500"/>
              <a:buFont typeface="DM Sans"/>
              <a:buChar char="–"/>
              <a:defRPr sz="1500">
                <a:solidFill>
                  <a:srgbClr val="F1F0F8"/>
                </a:solidFill>
                <a:latin typeface="DM Sans"/>
                <a:ea typeface="DM Sans"/>
                <a:cs typeface="DM Sans"/>
                <a:sym typeface="DM Sans"/>
              </a:defRPr>
            </a:lvl2pPr>
            <a:lvl3pPr indent="-323850" lvl="2" marL="1371600" rtl="0" algn="ctr">
              <a:spcBef>
                <a:spcPts val="480"/>
              </a:spcBef>
              <a:spcAft>
                <a:spcPts val="0"/>
              </a:spcAft>
              <a:buClr>
                <a:srgbClr val="F1F0F8"/>
              </a:buClr>
              <a:buSzPts val="1500"/>
              <a:buChar char="•"/>
              <a:defRPr b="1" sz="1500">
                <a:solidFill>
                  <a:srgbClr val="F1F0F8"/>
                </a:solidFill>
              </a:defRPr>
            </a:lvl3pPr>
            <a:lvl4pPr indent="-323850" lvl="3" marL="1828800" rtl="0" algn="ctr">
              <a:spcBef>
                <a:spcPts val="400"/>
              </a:spcBef>
              <a:spcAft>
                <a:spcPts val="0"/>
              </a:spcAft>
              <a:buClr>
                <a:srgbClr val="F1F0F8"/>
              </a:buClr>
              <a:buSzPts val="1500"/>
              <a:buChar char="–"/>
              <a:defRPr>
                <a:solidFill>
                  <a:srgbClr val="F1F0F8"/>
                </a:solidFill>
              </a:defRPr>
            </a:lvl4pPr>
            <a:lvl5pPr indent="-323850" lvl="4" marL="22860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5pPr>
            <a:lvl6pPr indent="-323850" lvl="5" marL="27432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6pPr>
            <a:lvl7pPr indent="-323850" lvl="6" marL="32004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7pPr>
            <a:lvl8pPr indent="-323850" lvl="7" marL="36576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8pPr>
            <a:lvl9pPr indent="-323850" lvl="8" marL="41148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9pPr>
          </a:lstStyle>
          <a:p/>
        </p:txBody>
      </p:sp>
      <p:sp>
        <p:nvSpPr>
          <p:cNvPr id="18" name="Google Shape;18;p3"/>
          <p:cNvSpPr txBox="1"/>
          <p:nvPr>
            <p:ph idx="3" type="body"/>
          </p:nvPr>
        </p:nvSpPr>
        <p:spPr>
          <a:xfrm>
            <a:off x="15183638" y="246950"/>
            <a:ext cx="2081400" cy="2118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Clr>
                <a:srgbClr val="F1F0F8"/>
              </a:buClr>
              <a:buSzPts val="1500"/>
              <a:buFont typeface="DM Sans"/>
              <a:buChar char="•"/>
              <a:defRPr sz="1500">
                <a:solidFill>
                  <a:srgbClr val="F1F0F8"/>
                </a:solidFill>
                <a:latin typeface="DM Sans"/>
                <a:ea typeface="DM Sans"/>
                <a:cs typeface="DM Sans"/>
                <a:sym typeface="DM Sans"/>
              </a:defRPr>
            </a:lvl1pPr>
            <a:lvl2pPr indent="-323850" lvl="1" marL="914400" rtl="0" algn="r">
              <a:spcBef>
                <a:spcPts val="560"/>
              </a:spcBef>
              <a:spcAft>
                <a:spcPts val="0"/>
              </a:spcAft>
              <a:buClr>
                <a:srgbClr val="F1F0F8"/>
              </a:buClr>
              <a:buSzPts val="1500"/>
              <a:buFont typeface="DM Sans"/>
              <a:buChar char="–"/>
              <a:defRPr sz="1500">
                <a:solidFill>
                  <a:srgbClr val="F1F0F8"/>
                </a:solidFill>
                <a:latin typeface="DM Sans"/>
                <a:ea typeface="DM Sans"/>
                <a:cs typeface="DM Sans"/>
                <a:sym typeface="DM Sans"/>
              </a:defRPr>
            </a:lvl2pPr>
            <a:lvl3pPr indent="-323850" lvl="2" marL="1371600" rtl="0" algn="r">
              <a:spcBef>
                <a:spcPts val="480"/>
              </a:spcBef>
              <a:spcAft>
                <a:spcPts val="0"/>
              </a:spcAft>
              <a:buClr>
                <a:srgbClr val="F1F0F8"/>
              </a:buClr>
              <a:buSzPts val="1500"/>
              <a:buChar char="•"/>
              <a:defRPr b="1" sz="1500">
                <a:solidFill>
                  <a:srgbClr val="F1F0F8"/>
                </a:solidFill>
              </a:defRPr>
            </a:lvl3pPr>
            <a:lvl4pPr indent="-323850" lvl="3" marL="1828800" rtl="0" algn="r">
              <a:spcBef>
                <a:spcPts val="400"/>
              </a:spcBef>
              <a:spcAft>
                <a:spcPts val="0"/>
              </a:spcAft>
              <a:buClr>
                <a:srgbClr val="F1F0F8"/>
              </a:buClr>
              <a:buSzPts val="1500"/>
              <a:buChar char="–"/>
              <a:defRPr>
                <a:solidFill>
                  <a:srgbClr val="F1F0F8"/>
                </a:solidFill>
              </a:defRPr>
            </a:lvl4pPr>
            <a:lvl5pPr indent="-323850" lvl="4" marL="22860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5pPr>
            <a:lvl6pPr indent="-323850" lvl="5" marL="27432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6pPr>
            <a:lvl7pPr indent="-323850" lvl="6" marL="32004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7pPr>
            <a:lvl8pPr indent="-323850" lvl="7" marL="36576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8pPr>
            <a:lvl9pPr indent="-323850" lvl="8" marL="41148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9pPr>
          </a:lstStyle>
          <a:p/>
        </p:txBody>
      </p:sp>
      <p:pic>
        <p:nvPicPr>
          <p:cNvPr id="19" name="Google Shape;19;p3"/>
          <p:cNvPicPr preferRelativeResize="0"/>
          <p:nvPr/>
        </p:nvPicPr>
        <p:blipFill>
          <a:blip r:embed="rId2">
            <a:alphaModFix/>
          </a:blip>
          <a:stretch>
            <a:fillRect/>
          </a:stretch>
        </p:blipFill>
        <p:spPr>
          <a:xfrm>
            <a:off x="-2628554" y="1028700"/>
            <a:ext cx="23172378" cy="8791450"/>
          </a:xfrm>
          <a:prstGeom prst="rect">
            <a:avLst/>
          </a:prstGeom>
          <a:noFill/>
          <a:ln>
            <a:noFill/>
          </a:ln>
        </p:spPr>
      </p:pic>
      <p:sp>
        <p:nvSpPr>
          <p:cNvPr id="20" name="Google Shape;20;p3"/>
          <p:cNvSpPr/>
          <p:nvPr/>
        </p:nvSpPr>
        <p:spPr>
          <a:xfrm>
            <a:off x="25625" y="3995200"/>
            <a:ext cx="18288000" cy="2191800"/>
          </a:xfrm>
          <a:prstGeom prst="rect">
            <a:avLst/>
          </a:prstGeom>
          <a:solidFill>
            <a:srgbClr val="CCF5A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 name="Google Shape;21;p3"/>
          <p:cNvSpPr txBox="1"/>
          <p:nvPr>
            <p:ph type="title"/>
          </p:nvPr>
        </p:nvSpPr>
        <p:spPr>
          <a:xfrm>
            <a:off x="-6088950" y="4525900"/>
            <a:ext cx="30465900" cy="1587600"/>
          </a:xfrm>
          <a:prstGeom prst="rect">
            <a:avLst/>
          </a:prstGeom>
        </p:spPr>
        <p:txBody>
          <a:bodyPr anchorCtr="0" anchor="t" bIns="0" lIns="0" spcFirstLastPara="1" rIns="0" wrap="square" tIns="0">
            <a:noAutofit/>
          </a:bodyPr>
          <a:lstStyle>
            <a:lvl1pPr lvl="0">
              <a:spcBef>
                <a:spcPts val="0"/>
              </a:spcBef>
              <a:spcAft>
                <a:spcPts val="0"/>
              </a:spcAft>
              <a:buSzPts val="149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bg>
      <p:bgPr>
        <a:solidFill>
          <a:srgbClr val="F1F0F8"/>
        </a:solidFill>
      </p:bgPr>
    </p:bg>
    <p:spTree>
      <p:nvGrpSpPr>
        <p:cNvPr id="22" name="Shape 22"/>
        <p:cNvGrpSpPr/>
        <p:nvPr/>
      </p:nvGrpSpPr>
      <p:grpSpPr>
        <a:xfrm>
          <a:off x="0" y="0"/>
          <a:ext cx="0" cy="0"/>
          <a:chOff x="0" y="0"/>
          <a:chExt cx="0" cy="0"/>
        </a:xfrm>
      </p:grpSpPr>
      <p:sp>
        <p:nvSpPr>
          <p:cNvPr id="23" name="Google Shape;23;p4"/>
          <p:cNvSpPr txBox="1"/>
          <p:nvPr>
            <p:ph idx="1" type="body"/>
          </p:nvPr>
        </p:nvSpPr>
        <p:spPr>
          <a:xfrm>
            <a:off x="1023050" y="246950"/>
            <a:ext cx="2081400" cy="2118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DM Sans"/>
              <a:buChar char="•"/>
              <a:defRPr sz="1500">
                <a:latin typeface="DM Sans"/>
                <a:ea typeface="DM Sans"/>
                <a:cs typeface="DM Sans"/>
                <a:sym typeface="DM Sans"/>
              </a:defRPr>
            </a:lvl1pPr>
            <a:lvl2pPr indent="-323850" lvl="1" marL="914400" rtl="0">
              <a:spcBef>
                <a:spcPts val="560"/>
              </a:spcBef>
              <a:spcAft>
                <a:spcPts val="0"/>
              </a:spcAft>
              <a:buSzPts val="1500"/>
              <a:buFont typeface="DM Sans"/>
              <a:buChar char="–"/>
              <a:defRPr sz="1500">
                <a:latin typeface="DM Sans"/>
                <a:ea typeface="DM Sans"/>
                <a:cs typeface="DM Sans"/>
                <a:sym typeface="DM Sans"/>
              </a:defRPr>
            </a:lvl2pPr>
            <a:lvl3pPr indent="-323850" lvl="2" marL="1371600" rtl="0">
              <a:spcBef>
                <a:spcPts val="480"/>
              </a:spcBef>
              <a:spcAft>
                <a:spcPts val="0"/>
              </a:spcAft>
              <a:buSzPts val="1500"/>
              <a:buChar char="•"/>
              <a:defRPr b="1" sz="1500"/>
            </a:lvl3pPr>
            <a:lvl4pPr indent="-323850" lvl="3" marL="1828800" rtl="0">
              <a:spcBef>
                <a:spcPts val="400"/>
              </a:spcBef>
              <a:spcAft>
                <a:spcPts val="0"/>
              </a:spcAft>
              <a:buSzPts val="1500"/>
              <a:buChar char="–"/>
              <a:defRPr/>
            </a:lvl4pPr>
            <a:lvl5pPr indent="-323850" lvl="4" marL="22860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24" name="Google Shape;24;p4"/>
          <p:cNvSpPr txBox="1"/>
          <p:nvPr>
            <p:ph idx="2" type="subTitle"/>
          </p:nvPr>
        </p:nvSpPr>
        <p:spPr>
          <a:xfrm>
            <a:off x="1023050" y="1147225"/>
            <a:ext cx="7317300" cy="1012200"/>
          </a:xfrm>
          <a:prstGeom prst="rect">
            <a:avLst/>
          </a:prstGeom>
        </p:spPr>
        <p:txBody>
          <a:bodyPr anchorCtr="0" anchor="t" bIns="0" lIns="0" spcFirstLastPara="1" rIns="0" wrap="square" tIns="0">
            <a:noAutofit/>
          </a:bodyPr>
          <a:lstStyle>
            <a:lvl1pPr lvl="0">
              <a:spcBef>
                <a:spcPts val="640"/>
              </a:spcBef>
              <a:spcAft>
                <a:spcPts val="0"/>
              </a:spcAft>
              <a:buSzPts val="8000"/>
              <a:buNone/>
              <a:defRPr/>
            </a:lvl1pPr>
            <a:lvl2pPr lvl="1">
              <a:spcBef>
                <a:spcPts val="560"/>
              </a:spcBef>
              <a:spcAft>
                <a:spcPts val="0"/>
              </a:spcAft>
              <a:buSzPts val="3600"/>
              <a:buNone/>
              <a:defRPr/>
            </a:lvl2pPr>
            <a:lvl3pPr lvl="2">
              <a:spcBef>
                <a:spcPts val="480"/>
              </a:spcBef>
              <a:spcAft>
                <a:spcPts val="0"/>
              </a:spcAft>
              <a:buSzPts val="2100"/>
              <a:buNone/>
              <a:defRPr/>
            </a:lvl3pPr>
            <a:lvl4pPr lvl="3">
              <a:spcBef>
                <a:spcPts val="400"/>
              </a:spcBef>
              <a:spcAft>
                <a:spcPts val="0"/>
              </a:spcAft>
              <a:buSzPts val="15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5" name="Google Shape;25;p4"/>
          <p:cNvSpPr txBox="1"/>
          <p:nvPr>
            <p:ph idx="3" type="body"/>
          </p:nvPr>
        </p:nvSpPr>
        <p:spPr>
          <a:xfrm>
            <a:off x="1052775" y="2656975"/>
            <a:ext cx="8155200" cy="514200"/>
          </a:xfrm>
          <a:prstGeom prst="rect">
            <a:avLst/>
          </a:prstGeom>
        </p:spPr>
        <p:txBody>
          <a:bodyPr anchorCtr="0" anchor="t" bIns="0" lIns="0" spcFirstLastPara="1" rIns="0" wrap="square" tIns="0">
            <a:noAutofit/>
          </a:bodyPr>
          <a:lstStyle>
            <a:lvl1pPr indent="-457200" lvl="0" marL="457200">
              <a:spcBef>
                <a:spcPts val="640"/>
              </a:spcBef>
              <a:spcAft>
                <a:spcPts val="0"/>
              </a:spcAft>
              <a:buSzPts val="3600"/>
              <a:buChar char="•"/>
              <a:defRPr sz="3600"/>
            </a:lvl1pPr>
            <a:lvl2pPr indent="-457200" lvl="1" marL="914400">
              <a:spcBef>
                <a:spcPts val="560"/>
              </a:spcBef>
              <a:spcAft>
                <a:spcPts val="0"/>
              </a:spcAft>
              <a:buSzPts val="3600"/>
              <a:buChar char="–"/>
              <a:defRPr/>
            </a:lvl2pPr>
            <a:lvl3pPr indent="-457200" lvl="2" marL="1371600">
              <a:spcBef>
                <a:spcPts val="480"/>
              </a:spcBef>
              <a:spcAft>
                <a:spcPts val="0"/>
              </a:spcAft>
              <a:buSzPts val="3600"/>
              <a:buFont typeface="Khand"/>
              <a:buChar char="•"/>
              <a:defRPr b="1" sz="3600">
                <a:latin typeface="Khand"/>
                <a:ea typeface="Khand"/>
                <a:cs typeface="Khand"/>
                <a:sym typeface="Khand"/>
              </a:defRPr>
            </a:lvl3pPr>
            <a:lvl4pPr indent="-457200" lvl="3" marL="1828800">
              <a:spcBef>
                <a:spcPts val="400"/>
              </a:spcBef>
              <a:spcAft>
                <a:spcPts val="0"/>
              </a:spcAft>
              <a:buSzPts val="3600"/>
              <a:buFont typeface="Khand"/>
              <a:buChar char="–"/>
              <a:defRPr sz="3600">
                <a:latin typeface="Khand"/>
                <a:ea typeface="Khand"/>
                <a:cs typeface="Khand"/>
                <a:sym typeface="Khand"/>
              </a:defRPr>
            </a:lvl4pPr>
            <a:lvl5pPr indent="-457200" lvl="4" marL="228600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5pPr>
            <a:lvl6pPr indent="-457200" lvl="5" marL="274320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6pPr>
            <a:lvl7pPr indent="-457200" lvl="6" marL="320040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7pPr>
            <a:lvl8pPr indent="-457200" lvl="7" marL="365760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8pPr>
            <a:lvl9pPr indent="-457200" lvl="8" marL="411480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9pPr>
          </a:lstStyle>
          <a:p/>
        </p:txBody>
      </p:sp>
      <p:sp>
        <p:nvSpPr>
          <p:cNvPr id="26" name="Google Shape;26;p4"/>
          <p:cNvSpPr txBox="1"/>
          <p:nvPr>
            <p:ph idx="4" type="body"/>
          </p:nvPr>
        </p:nvSpPr>
        <p:spPr>
          <a:xfrm>
            <a:off x="1052775" y="3215800"/>
            <a:ext cx="8155200" cy="5142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DM Sans"/>
              <a:buChar char="•"/>
              <a:defRPr b="0" sz="2100">
                <a:latin typeface="DM Sans"/>
                <a:ea typeface="DM Sans"/>
                <a:cs typeface="DM Sans"/>
                <a:sym typeface="DM Sans"/>
              </a:defRPr>
            </a:lvl1pPr>
            <a:lvl2pPr indent="-361950" lvl="1" marL="914400" rtl="0">
              <a:spcBef>
                <a:spcPts val="560"/>
              </a:spcBef>
              <a:spcAft>
                <a:spcPts val="0"/>
              </a:spcAft>
              <a:buSzPts val="2100"/>
              <a:buFont typeface="DM Sans"/>
              <a:buChar char="–"/>
              <a:defRPr b="0" sz="2100">
                <a:latin typeface="DM Sans"/>
                <a:ea typeface="DM Sans"/>
                <a:cs typeface="DM Sans"/>
                <a:sym typeface="DM Sans"/>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b="0" sz="2100"/>
            </a:lvl4pPr>
            <a:lvl5pPr indent="-361950" lvl="4" marL="22860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5pPr>
            <a:lvl6pPr indent="-361950" lvl="5" marL="27432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6pPr>
            <a:lvl7pPr indent="-361950" lvl="6" marL="32004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7pPr>
            <a:lvl8pPr indent="-361950" lvl="7" marL="36576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8pPr>
            <a:lvl9pPr indent="-361950" lvl="8" marL="41148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9pPr>
          </a:lstStyle>
          <a:p/>
        </p:txBody>
      </p:sp>
      <p:sp>
        <p:nvSpPr>
          <p:cNvPr id="27" name="Google Shape;27;p4"/>
          <p:cNvSpPr txBox="1"/>
          <p:nvPr>
            <p:ph idx="5" type="body"/>
          </p:nvPr>
        </p:nvSpPr>
        <p:spPr>
          <a:xfrm>
            <a:off x="7916938" y="246950"/>
            <a:ext cx="2081400" cy="2118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Font typeface="DM Sans"/>
              <a:buChar char="•"/>
              <a:defRPr sz="1500">
                <a:latin typeface="DM Sans"/>
                <a:ea typeface="DM Sans"/>
                <a:cs typeface="DM Sans"/>
                <a:sym typeface="DM Sans"/>
              </a:defRPr>
            </a:lvl1pPr>
            <a:lvl2pPr indent="-323850" lvl="1" marL="914400" rtl="0" algn="ctr">
              <a:spcBef>
                <a:spcPts val="560"/>
              </a:spcBef>
              <a:spcAft>
                <a:spcPts val="0"/>
              </a:spcAft>
              <a:buSzPts val="1500"/>
              <a:buFont typeface="DM Sans"/>
              <a:buChar char="–"/>
              <a:defRPr sz="1500">
                <a:latin typeface="DM Sans"/>
                <a:ea typeface="DM Sans"/>
                <a:cs typeface="DM Sans"/>
                <a:sym typeface="DM Sans"/>
              </a:defRPr>
            </a:lvl2pPr>
            <a:lvl3pPr indent="-323850" lvl="2" marL="1371600" rtl="0" algn="ctr">
              <a:spcBef>
                <a:spcPts val="480"/>
              </a:spcBef>
              <a:spcAft>
                <a:spcPts val="0"/>
              </a:spcAft>
              <a:buSzPts val="1500"/>
              <a:buChar char="•"/>
              <a:defRPr b="1" sz="1500"/>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28" name="Google Shape;28;p4"/>
          <p:cNvSpPr txBox="1"/>
          <p:nvPr>
            <p:ph idx="6" type="body"/>
          </p:nvPr>
        </p:nvSpPr>
        <p:spPr>
          <a:xfrm>
            <a:off x="15183638" y="246950"/>
            <a:ext cx="2081400" cy="2118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DM Sans"/>
              <a:buChar char="•"/>
              <a:defRPr sz="1500">
                <a:latin typeface="DM Sans"/>
                <a:ea typeface="DM Sans"/>
                <a:cs typeface="DM Sans"/>
                <a:sym typeface="DM Sans"/>
              </a:defRPr>
            </a:lvl1pPr>
            <a:lvl2pPr indent="-323850" lvl="1" marL="914400" rtl="0" algn="r">
              <a:spcBef>
                <a:spcPts val="560"/>
              </a:spcBef>
              <a:spcAft>
                <a:spcPts val="0"/>
              </a:spcAft>
              <a:buSzPts val="1500"/>
              <a:buFont typeface="DM Sans"/>
              <a:buChar char="–"/>
              <a:defRPr sz="1500">
                <a:latin typeface="DM Sans"/>
                <a:ea typeface="DM Sans"/>
                <a:cs typeface="DM Sans"/>
                <a:sym typeface="DM Sans"/>
              </a:defRPr>
            </a:lvl2pPr>
            <a:lvl3pPr indent="-323850" lvl="2" marL="1371600" rtl="0" algn="r">
              <a:spcBef>
                <a:spcPts val="480"/>
              </a:spcBef>
              <a:spcAft>
                <a:spcPts val="0"/>
              </a:spcAft>
              <a:buSzPts val="1500"/>
              <a:buChar char="•"/>
              <a:defRPr b="1" sz="1500"/>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pic>
        <p:nvPicPr>
          <p:cNvPr id="29" name="Google Shape;29;p4"/>
          <p:cNvPicPr preferRelativeResize="0"/>
          <p:nvPr/>
        </p:nvPicPr>
        <p:blipFill>
          <a:blip r:embed="rId2">
            <a:alphaModFix/>
          </a:blip>
          <a:stretch>
            <a:fillRect/>
          </a:stretch>
        </p:blipFill>
        <p:spPr>
          <a:xfrm>
            <a:off x="8859901" y="1028700"/>
            <a:ext cx="11603751" cy="8496742"/>
          </a:xfrm>
          <a:prstGeom prst="rect">
            <a:avLst/>
          </a:prstGeom>
          <a:noFill/>
          <a:ln>
            <a:noFill/>
          </a:ln>
        </p:spPr>
      </p:pic>
      <p:sp>
        <p:nvSpPr>
          <p:cNvPr id="30" name="Google Shape;30;p4"/>
          <p:cNvSpPr txBox="1"/>
          <p:nvPr>
            <p:ph idx="7" type="body"/>
          </p:nvPr>
        </p:nvSpPr>
        <p:spPr>
          <a:xfrm>
            <a:off x="1052775" y="4606988"/>
            <a:ext cx="8155200" cy="514200"/>
          </a:xfrm>
          <a:prstGeom prst="rect">
            <a:avLst/>
          </a:prstGeom>
        </p:spPr>
        <p:txBody>
          <a:bodyPr anchorCtr="0" anchor="t" bIns="0" lIns="0" spcFirstLastPara="1" rIns="0" wrap="square" tIns="0">
            <a:no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SzPts val="3600"/>
              <a:buFont typeface="Khand"/>
              <a:buChar char="•"/>
              <a:defRPr b="1" sz="3600">
                <a:latin typeface="Khand"/>
                <a:ea typeface="Khand"/>
                <a:cs typeface="Khand"/>
                <a:sym typeface="Khand"/>
              </a:defRPr>
            </a:lvl3pPr>
            <a:lvl4pPr indent="-457200" lvl="3" marL="1828800" rtl="0">
              <a:spcBef>
                <a:spcPts val="400"/>
              </a:spcBef>
              <a:spcAft>
                <a:spcPts val="0"/>
              </a:spcAft>
              <a:buSzPts val="3600"/>
              <a:buFont typeface="Khand"/>
              <a:buChar char="–"/>
              <a:defRPr sz="3600">
                <a:latin typeface="Khand"/>
                <a:ea typeface="Khand"/>
                <a:cs typeface="Khand"/>
                <a:sym typeface="Khand"/>
              </a:defRPr>
            </a:lvl4pPr>
            <a:lvl5pPr indent="-457200" lvl="4" marL="22860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5pPr>
            <a:lvl6pPr indent="-457200" lvl="5" marL="27432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6pPr>
            <a:lvl7pPr indent="-457200" lvl="6" marL="32004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7pPr>
            <a:lvl8pPr indent="-457200" lvl="7" marL="36576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8pPr>
            <a:lvl9pPr indent="-457200" lvl="8" marL="41148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9pPr>
          </a:lstStyle>
          <a:p/>
        </p:txBody>
      </p:sp>
      <p:sp>
        <p:nvSpPr>
          <p:cNvPr id="31" name="Google Shape;31;p4"/>
          <p:cNvSpPr txBox="1"/>
          <p:nvPr>
            <p:ph idx="8" type="body"/>
          </p:nvPr>
        </p:nvSpPr>
        <p:spPr>
          <a:xfrm>
            <a:off x="1052775" y="5165813"/>
            <a:ext cx="8155200" cy="5142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DM Sans"/>
              <a:buChar char="•"/>
              <a:defRPr b="0" sz="2100">
                <a:latin typeface="DM Sans"/>
                <a:ea typeface="DM Sans"/>
                <a:cs typeface="DM Sans"/>
                <a:sym typeface="DM Sans"/>
              </a:defRPr>
            </a:lvl1pPr>
            <a:lvl2pPr indent="-361950" lvl="1" marL="914400" rtl="0">
              <a:spcBef>
                <a:spcPts val="560"/>
              </a:spcBef>
              <a:spcAft>
                <a:spcPts val="0"/>
              </a:spcAft>
              <a:buSzPts val="2100"/>
              <a:buFont typeface="DM Sans"/>
              <a:buChar char="–"/>
              <a:defRPr b="0" sz="2100">
                <a:latin typeface="DM Sans"/>
                <a:ea typeface="DM Sans"/>
                <a:cs typeface="DM Sans"/>
                <a:sym typeface="DM Sans"/>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b="0" sz="2100"/>
            </a:lvl4pPr>
            <a:lvl5pPr indent="-361950" lvl="4" marL="22860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5pPr>
            <a:lvl6pPr indent="-361950" lvl="5" marL="27432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6pPr>
            <a:lvl7pPr indent="-361950" lvl="6" marL="32004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7pPr>
            <a:lvl8pPr indent="-361950" lvl="7" marL="36576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8pPr>
            <a:lvl9pPr indent="-361950" lvl="8" marL="41148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9pPr>
          </a:lstStyle>
          <a:p/>
        </p:txBody>
      </p:sp>
      <p:sp>
        <p:nvSpPr>
          <p:cNvPr id="32" name="Google Shape;32;p4"/>
          <p:cNvSpPr txBox="1"/>
          <p:nvPr>
            <p:ph idx="9" type="body"/>
          </p:nvPr>
        </p:nvSpPr>
        <p:spPr>
          <a:xfrm>
            <a:off x="1052775" y="6557013"/>
            <a:ext cx="8155200" cy="514200"/>
          </a:xfrm>
          <a:prstGeom prst="rect">
            <a:avLst/>
          </a:prstGeom>
        </p:spPr>
        <p:txBody>
          <a:bodyPr anchorCtr="0" anchor="t" bIns="0" lIns="0" spcFirstLastPara="1" rIns="0" wrap="square" tIns="0">
            <a:no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SzPts val="3600"/>
              <a:buFont typeface="Khand"/>
              <a:buChar char="•"/>
              <a:defRPr b="1" sz="3600">
                <a:latin typeface="Khand"/>
                <a:ea typeface="Khand"/>
                <a:cs typeface="Khand"/>
                <a:sym typeface="Khand"/>
              </a:defRPr>
            </a:lvl3pPr>
            <a:lvl4pPr indent="-457200" lvl="3" marL="1828800" rtl="0">
              <a:spcBef>
                <a:spcPts val="400"/>
              </a:spcBef>
              <a:spcAft>
                <a:spcPts val="0"/>
              </a:spcAft>
              <a:buSzPts val="3600"/>
              <a:buFont typeface="Khand"/>
              <a:buChar char="–"/>
              <a:defRPr sz="3600">
                <a:latin typeface="Khand"/>
                <a:ea typeface="Khand"/>
                <a:cs typeface="Khand"/>
                <a:sym typeface="Khand"/>
              </a:defRPr>
            </a:lvl4pPr>
            <a:lvl5pPr indent="-457200" lvl="4" marL="22860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5pPr>
            <a:lvl6pPr indent="-457200" lvl="5" marL="27432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6pPr>
            <a:lvl7pPr indent="-457200" lvl="6" marL="32004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7pPr>
            <a:lvl8pPr indent="-457200" lvl="7" marL="36576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8pPr>
            <a:lvl9pPr indent="-457200" lvl="8" marL="41148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9pPr>
          </a:lstStyle>
          <a:p/>
        </p:txBody>
      </p:sp>
      <p:sp>
        <p:nvSpPr>
          <p:cNvPr id="33" name="Google Shape;33;p4"/>
          <p:cNvSpPr txBox="1"/>
          <p:nvPr>
            <p:ph idx="13" type="body"/>
          </p:nvPr>
        </p:nvSpPr>
        <p:spPr>
          <a:xfrm>
            <a:off x="1052775" y="7115838"/>
            <a:ext cx="8155200" cy="5142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DM Sans"/>
              <a:buChar char="•"/>
              <a:defRPr b="0" sz="2100">
                <a:latin typeface="DM Sans"/>
                <a:ea typeface="DM Sans"/>
                <a:cs typeface="DM Sans"/>
                <a:sym typeface="DM Sans"/>
              </a:defRPr>
            </a:lvl1pPr>
            <a:lvl2pPr indent="-361950" lvl="1" marL="914400" rtl="0">
              <a:spcBef>
                <a:spcPts val="560"/>
              </a:spcBef>
              <a:spcAft>
                <a:spcPts val="0"/>
              </a:spcAft>
              <a:buSzPts val="2100"/>
              <a:buFont typeface="DM Sans"/>
              <a:buChar char="–"/>
              <a:defRPr b="0" sz="2100">
                <a:latin typeface="DM Sans"/>
                <a:ea typeface="DM Sans"/>
                <a:cs typeface="DM Sans"/>
                <a:sym typeface="DM Sans"/>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b="0" sz="2100"/>
            </a:lvl4pPr>
            <a:lvl5pPr indent="-361950" lvl="4" marL="22860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5pPr>
            <a:lvl6pPr indent="-361950" lvl="5" marL="27432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6pPr>
            <a:lvl7pPr indent="-361950" lvl="6" marL="32004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7pPr>
            <a:lvl8pPr indent="-361950" lvl="7" marL="36576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8pPr>
            <a:lvl9pPr indent="-361950" lvl="8" marL="41148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9pPr>
          </a:lstStyle>
          <a:p/>
        </p:txBody>
      </p:sp>
      <p:sp>
        <p:nvSpPr>
          <p:cNvPr id="34" name="Google Shape;34;p4"/>
          <p:cNvSpPr txBox="1"/>
          <p:nvPr>
            <p:ph idx="14" type="body"/>
          </p:nvPr>
        </p:nvSpPr>
        <p:spPr>
          <a:xfrm>
            <a:off x="1052775" y="8507038"/>
            <a:ext cx="8155200" cy="514200"/>
          </a:xfrm>
          <a:prstGeom prst="rect">
            <a:avLst/>
          </a:prstGeom>
        </p:spPr>
        <p:txBody>
          <a:bodyPr anchorCtr="0" anchor="t" bIns="0" lIns="0" spcFirstLastPara="1" rIns="0" wrap="square" tIns="0">
            <a:no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SzPts val="3600"/>
              <a:buFont typeface="Khand"/>
              <a:buChar char="•"/>
              <a:defRPr b="1" sz="3600">
                <a:latin typeface="Khand"/>
                <a:ea typeface="Khand"/>
                <a:cs typeface="Khand"/>
                <a:sym typeface="Khand"/>
              </a:defRPr>
            </a:lvl3pPr>
            <a:lvl4pPr indent="-457200" lvl="3" marL="1828800" rtl="0">
              <a:spcBef>
                <a:spcPts val="400"/>
              </a:spcBef>
              <a:spcAft>
                <a:spcPts val="0"/>
              </a:spcAft>
              <a:buSzPts val="3600"/>
              <a:buFont typeface="Khand"/>
              <a:buChar char="–"/>
              <a:defRPr sz="3600">
                <a:latin typeface="Khand"/>
                <a:ea typeface="Khand"/>
                <a:cs typeface="Khand"/>
                <a:sym typeface="Khand"/>
              </a:defRPr>
            </a:lvl4pPr>
            <a:lvl5pPr indent="-457200" lvl="4" marL="22860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5pPr>
            <a:lvl6pPr indent="-457200" lvl="5" marL="27432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6pPr>
            <a:lvl7pPr indent="-457200" lvl="6" marL="32004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7pPr>
            <a:lvl8pPr indent="-457200" lvl="7" marL="36576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8pPr>
            <a:lvl9pPr indent="-457200" lvl="8" marL="4114800" rtl="0">
              <a:spcBef>
                <a:spcPts val="400"/>
              </a:spcBef>
              <a:spcAft>
                <a:spcPts val="0"/>
              </a:spcAft>
              <a:buClr>
                <a:srgbClr val="0E1D40"/>
              </a:buClr>
              <a:buSzPts val="3600"/>
              <a:buFont typeface="Khand"/>
              <a:buChar char="•"/>
              <a:defRPr b="1" sz="3600">
                <a:solidFill>
                  <a:srgbClr val="0E1D40"/>
                </a:solidFill>
                <a:latin typeface="Khand"/>
                <a:ea typeface="Khand"/>
                <a:cs typeface="Khand"/>
                <a:sym typeface="Khand"/>
              </a:defRPr>
            </a:lvl9pPr>
          </a:lstStyle>
          <a:p/>
        </p:txBody>
      </p:sp>
      <p:sp>
        <p:nvSpPr>
          <p:cNvPr id="35" name="Google Shape;35;p4"/>
          <p:cNvSpPr txBox="1"/>
          <p:nvPr>
            <p:ph idx="15" type="body"/>
          </p:nvPr>
        </p:nvSpPr>
        <p:spPr>
          <a:xfrm>
            <a:off x="1052775" y="9065863"/>
            <a:ext cx="8155200" cy="5142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DM Sans"/>
              <a:buChar char="•"/>
              <a:defRPr b="0" sz="2100">
                <a:latin typeface="DM Sans"/>
                <a:ea typeface="DM Sans"/>
                <a:cs typeface="DM Sans"/>
                <a:sym typeface="DM Sans"/>
              </a:defRPr>
            </a:lvl1pPr>
            <a:lvl2pPr indent="-361950" lvl="1" marL="914400" rtl="0">
              <a:spcBef>
                <a:spcPts val="560"/>
              </a:spcBef>
              <a:spcAft>
                <a:spcPts val="0"/>
              </a:spcAft>
              <a:buSzPts val="2100"/>
              <a:buFont typeface="DM Sans"/>
              <a:buChar char="–"/>
              <a:defRPr b="0" sz="2100">
                <a:latin typeface="DM Sans"/>
                <a:ea typeface="DM Sans"/>
                <a:cs typeface="DM Sans"/>
                <a:sym typeface="DM Sans"/>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b="0" sz="2100"/>
            </a:lvl4pPr>
            <a:lvl5pPr indent="-361950" lvl="4" marL="22860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5pPr>
            <a:lvl6pPr indent="-361950" lvl="5" marL="27432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6pPr>
            <a:lvl7pPr indent="-361950" lvl="6" marL="32004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7pPr>
            <a:lvl8pPr indent="-361950" lvl="7" marL="36576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8pPr>
            <a:lvl9pPr indent="-361950" lvl="8" marL="41148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Portrait" type="secHead">
  <p:cSld name="SECTION_HEADER">
    <p:bg>
      <p:bgPr>
        <a:solidFill>
          <a:srgbClr val="F1F0F8"/>
        </a:solidFill>
      </p:bgPr>
    </p:bg>
    <p:spTree>
      <p:nvGrpSpPr>
        <p:cNvPr id="36" name="Shape 36"/>
        <p:cNvGrpSpPr/>
        <p:nvPr/>
      </p:nvGrpSpPr>
      <p:grpSpPr>
        <a:xfrm>
          <a:off x="0" y="0"/>
          <a:ext cx="0" cy="0"/>
          <a:chOff x="0" y="0"/>
          <a:chExt cx="0" cy="0"/>
        </a:xfrm>
      </p:grpSpPr>
      <p:sp>
        <p:nvSpPr>
          <p:cNvPr id="37" name="Google Shape;37;p5"/>
          <p:cNvSpPr txBox="1"/>
          <p:nvPr>
            <p:ph idx="1" type="subTitle"/>
          </p:nvPr>
        </p:nvSpPr>
        <p:spPr>
          <a:xfrm>
            <a:off x="9120200" y="1809750"/>
            <a:ext cx="8115300" cy="1970100"/>
          </a:xfrm>
          <a:prstGeom prst="rect">
            <a:avLst/>
          </a:prstGeom>
        </p:spPr>
        <p:txBody>
          <a:bodyPr anchorCtr="0" anchor="t" bIns="0" lIns="0" spcFirstLastPara="1" rIns="0" wrap="square" tIns="0">
            <a:noAutofit/>
          </a:bodyPr>
          <a:lstStyle>
            <a:lvl1pPr lvl="0">
              <a:spcBef>
                <a:spcPts val="640"/>
              </a:spcBef>
              <a:spcAft>
                <a:spcPts val="0"/>
              </a:spcAft>
              <a:buSzPts val="8000"/>
              <a:buNone/>
              <a:defRPr/>
            </a:lvl1pPr>
            <a:lvl2pPr lvl="1">
              <a:spcBef>
                <a:spcPts val="560"/>
              </a:spcBef>
              <a:spcAft>
                <a:spcPts val="0"/>
              </a:spcAft>
              <a:buSzPts val="3600"/>
              <a:buNone/>
              <a:defRPr/>
            </a:lvl2pPr>
            <a:lvl3pPr lvl="2">
              <a:spcBef>
                <a:spcPts val="480"/>
              </a:spcBef>
              <a:spcAft>
                <a:spcPts val="0"/>
              </a:spcAft>
              <a:buSzPts val="2100"/>
              <a:buNone/>
              <a:defRPr/>
            </a:lvl3pPr>
            <a:lvl4pPr lvl="3">
              <a:spcBef>
                <a:spcPts val="400"/>
              </a:spcBef>
              <a:spcAft>
                <a:spcPts val="0"/>
              </a:spcAft>
              <a:buSzPts val="15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38" name="Google Shape;38;p5"/>
          <p:cNvSpPr txBox="1"/>
          <p:nvPr>
            <p:ph idx="2" type="body"/>
          </p:nvPr>
        </p:nvSpPr>
        <p:spPr>
          <a:xfrm>
            <a:off x="1023050" y="246950"/>
            <a:ext cx="2081400" cy="2118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DM Sans"/>
              <a:buChar char="•"/>
              <a:defRPr sz="1500">
                <a:latin typeface="DM Sans"/>
                <a:ea typeface="DM Sans"/>
                <a:cs typeface="DM Sans"/>
                <a:sym typeface="DM Sans"/>
              </a:defRPr>
            </a:lvl1pPr>
            <a:lvl2pPr indent="-323850" lvl="1" marL="914400" rtl="0">
              <a:spcBef>
                <a:spcPts val="560"/>
              </a:spcBef>
              <a:spcAft>
                <a:spcPts val="0"/>
              </a:spcAft>
              <a:buSzPts val="1500"/>
              <a:buFont typeface="DM Sans"/>
              <a:buChar char="–"/>
              <a:defRPr sz="1500">
                <a:latin typeface="DM Sans"/>
                <a:ea typeface="DM Sans"/>
                <a:cs typeface="DM Sans"/>
                <a:sym typeface="DM Sans"/>
              </a:defRPr>
            </a:lvl2pPr>
            <a:lvl3pPr indent="-323850" lvl="2" marL="1371600" rtl="0">
              <a:spcBef>
                <a:spcPts val="480"/>
              </a:spcBef>
              <a:spcAft>
                <a:spcPts val="0"/>
              </a:spcAft>
              <a:buSzPts val="1500"/>
              <a:buChar char="•"/>
              <a:defRPr b="1" sz="1500"/>
            </a:lvl3pPr>
            <a:lvl4pPr indent="-323850" lvl="3" marL="1828800" rtl="0">
              <a:spcBef>
                <a:spcPts val="400"/>
              </a:spcBef>
              <a:spcAft>
                <a:spcPts val="0"/>
              </a:spcAft>
              <a:buSzPts val="1500"/>
              <a:buChar char="–"/>
              <a:defRPr/>
            </a:lvl4pPr>
            <a:lvl5pPr indent="-323850" lvl="4" marL="22860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39" name="Google Shape;39;p5"/>
          <p:cNvSpPr txBox="1"/>
          <p:nvPr>
            <p:ph idx="3" type="body"/>
          </p:nvPr>
        </p:nvSpPr>
        <p:spPr>
          <a:xfrm>
            <a:off x="7916938" y="246950"/>
            <a:ext cx="2081400" cy="2118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Font typeface="DM Sans"/>
              <a:buChar char="•"/>
              <a:defRPr sz="1500">
                <a:latin typeface="DM Sans"/>
                <a:ea typeface="DM Sans"/>
                <a:cs typeface="DM Sans"/>
                <a:sym typeface="DM Sans"/>
              </a:defRPr>
            </a:lvl1pPr>
            <a:lvl2pPr indent="-323850" lvl="1" marL="914400" rtl="0" algn="ctr">
              <a:spcBef>
                <a:spcPts val="560"/>
              </a:spcBef>
              <a:spcAft>
                <a:spcPts val="0"/>
              </a:spcAft>
              <a:buSzPts val="1500"/>
              <a:buFont typeface="DM Sans"/>
              <a:buChar char="–"/>
              <a:defRPr sz="1500">
                <a:latin typeface="DM Sans"/>
                <a:ea typeface="DM Sans"/>
                <a:cs typeface="DM Sans"/>
                <a:sym typeface="DM Sans"/>
              </a:defRPr>
            </a:lvl2pPr>
            <a:lvl3pPr indent="-323850" lvl="2" marL="1371600" rtl="0" algn="ctr">
              <a:spcBef>
                <a:spcPts val="480"/>
              </a:spcBef>
              <a:spcAft>
                <a:spcPts val="0"/>
              </a:spcAft>
              <a:buSzPts val="1500"/>
              <a:buChar char="•"/>
              <a:defRPr b="1" sz="1500"/>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40" name="Google Shape;40;p5"/>
          <p:cNvSpPr txBox="1"/>
          <p:nvPr>
            <p:ph idx="4" type="body"/>
          </p:nvPr>
        </p:nvSpPr>
        <p:spPr>
          <a:xfrm>
            <a:off x="15183638" y="246950"/>
            <a:ext cx="2081400" cy="2118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DM Sans"/>
              <a:buChar char="•"/>
              <a:defRPr sz="1500">
                <a:latin typeface="DM Sans"/>
                <a:ea typeface="DM Sans"/>
                <a:cs typeface="DM Sans"/>
                <a:sym typeface="DM Sans"/>
              </a:defRPr>
            </a:lvl1pPr>
            <a:lvl2pPr indent="-323850" lvl="1" marL="914400" rtl="0" algn="r">
              <a:spcBef>
                <a:spcPts val="560"/>
              </a:spcBef>
              <a:spcAft>
                <a:spcPts val="0"/>
              </a:spcAft>
              <a:buSzPts val="1500"/>
              <a:buFont typeface="DM Sans"/>
              <a:buChar char="–"/>
              <a:defRPr sz="1500">
                <a:latin typeface="DM Sans"/>
                <a:ea typeface="DM Sans"/>
                <a:cs typeface="DM Sans"/>
                <a:sym typeface="DM Sans"/>
              </a:defRPr>
            </a:lvl2pPr>
            <a:lvl3pPr indent="-323850" lvl="2" marL="1371600" rtl="0" algn="r">
              <a:spcBef>
                <a:spcPts val="480"/>
              </a:spcBef>
              <a:spcAft>
                <a:spcPts val="0"/>
              </a:spcAft>
              <a:buSzPts val="1500"/>
              <a:buChar char="•"/>
              <a:defRPr b="1" sz="1500"/>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41" name="Google Shape;41;p5"/>
          <p:cNvSpPr/>
          <p:nvPr/>
        </p:nvSpPr>
        <p:spPr>
          <a:xfrm>
            <a:off x="1065900" y="1044125"/>
            <a:ext cx="7297500" cy="8231400"/>
          </a:xfrm>
          <a:prstGeom prst="roundRect">
            <a:avLst>
              <a:gd fmla="val 3729" name="adj"/>
            </a:avLst>
          </a:prstGeom>
          <a:solidFill>
            <a:srgbClr val="0D3B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 name="Google Shape;42;p5"/>
          <p:cNvSpPr/>
          <p:nvPr>
            <p:ph idx="5" type="pic"/>
          </p:nvPr>
        </p:nvSpPr>
        <p:spPr>
          <a:xfrm>
            <a:off x="1065800" y="1046750"/>
            <a:ext cx="7297500" cy="8231400"/>
          </a:xfrm>
          <a:prstGeom prst="roundRect">
            <a:avLst>
              <a:gd fmla="val 3668" name="adj"/>
            </a:avLst>
          </a:prstGeom>
          <a:noFill/>
          <a:ln>
            <a:noFill/>
          </a:ln>
        </p:spPr>
      </p:sp>
      <p:sp>
        <p:nvSpPr>
          <p:cNvPr id="43" name="Google Shape;43;p5"/>
          <p:cNvSpPr txBox="1"/>
          <p:nvPr>
            <p:ph idx="6" type="body"/>
          </p:nvPr>
        </p:nvSpPr>
        <p:spPr>
          <a:xfrm>
            <a:off x="9144000" y="3905250"/>
            <a:ext cx="8115300" cy="53703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Font typeface="DM Sans"/>
              <a:buChar char="•"/>
              <a:defRPr b="0" sz="2100">
                <a:latin typeface="DM Sans"/>
                <a:ea typeface="DM Sans"/>
                <a:cs typeface="DM Sans"/>
                <a:sym typeface="DM Sans"/>
              </a:defRPr>
            </a:lvl1pPr>
            <a:lvl2pPr indent="-361950" lvl="1" marL="914400">
              <a:spcBef>
                <a:spcPts val="560"/>
              </a:spcBef>
              <a:spcAft>
                <a:spcPts val="0"/>
              </a:spcAft>
              <a:buSzPts val="2100"/>
              <a:buFont typeface="DM Sans"/>
              <a:buChar char="–"/>
              <a:defRPr b="0" sz="2100">
                <a:latin typeface="DM Sans"/>
                <a:ea typeface="DM Sans"/>
                <a:cs typeface="DM Sans"/>
                <a:sym typeface="DM Sans"/>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b="0" sz="2100"/>
            </a:lvl4pPr>
            <a:lvl5pPr indent="-361950" lvl="4" marL="228600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5pPr>
            <a:lvl6pPr indent="-361950" lvl="5" marL="274320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6pPr>
            <a:lvl7pPr indent="-361950" lvl="6" marL="320040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7pPr>
            <a:lvl8pPr indent="-361950" lvl="7" marL="365760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8pPr>
            <a:lvl9pPr indent="-361950" lvl="8" marL="411480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woObj">
  <p:cSld name="TWO_OBJECTS">
    <p:bg>
      <p:bgPr>
        <a:solidFill>
          <a:srgbClr val="F1F0F8"/>
        </a:solidFill>
      </p:bgPr>
    </p:bg>
    <p:spTree>
      <p:nvGrpSpPr>
        <p:cNvPr id="44" name="Shape 44"/>
        <p:cNvGrpSpPr/>
        <p:nvPr/>
      </p:nvGrpSpPr>
      <p:grpSpPr>
        <a:xfrm>
          <a:off x="0" y="0"/>
          <a:ext cx="0" cy="0"/>
          <a:chOff x="0" y="0"/>
          <a:chExt cx="0" cy="0"/>
        </a:xfrm>
      </p:grpSpPr>
      <p:sp>
        <p:nvSpPr>
          <p:cNvPr id="45" name="Google Shape;45;p6"/>
          <p:cNvSpPr txBox="1"/>
          <p:nvPr>
            <p:ph idx="1" type="subTitle"/>
          </p:nvPr>
        </p:nvSpPr>
        <p:spPr>
          <a:xfrm>
            <a:off x="1023050" y="1809750"/>
            <a:ext cx="8115300" cy="1970100"/>
          </a:xfrm>
          <a:prstGeom prst="rect">
            <a:avLst/>
          </a:prstGeom>
        </p:spPr>
        <p:txBody>
          <a:bodyPr anchorCtr="0" anchor="t" bIns="0" lIns="0" spcFirstLastPara="1" rIns="0" wrap="square" tIns="0">
            <a:noAutofit/>
          </a:bodyPr>
          <a:lstStyle>
            <a:lvl1pPr lvl="0" rtl="0">
              <a:spcBef>
                <a:spcPts val="640"/>
              </a:spcBef>
              <a:spcAft>
                <a:spcPts val="0"/>
              </a:spcAft>
              <a:buSzPts val="80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15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46" name="Google Shape;46;p6"/>
          <p:cNvSpPr txBox="1"/>
          <p:nvPr>
            <p:ph idx="2" type="body"/>
          </p:nvPr>
        </p:nvSpPr>
        <p:spPr>
          <a:xfrm>
            <a:off x="1046850" y="3905250"/>
            <a:ext cx="8115300" cy="53703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DM Sans"/>
              <a:buChar char="•"/>
              <a:defRPr b="0" sz="2100">
                <a:latin typeface="DM Sans"/>
                <a:ea typeface="DM Sans"/>
                <a:cs typeface="DM Sans"/>
                <a:sym typeface="DM Sans"/>
              </a:defRPr>
            </a:lvl1pPr>
            <a:lvl2pPr indent="-361950" lvl="1" marL="914400" rtl="0">
              <a:spcBef>
                <a:spcPts val="560"/>
              </a:spcBef>
              <a:spcAft>
                <a:spcPts val="0"/>
              </a:spcAft>
              <a:buSzPts val="2100"/>
              <a:buFont typeface="DM Sans"/>
              <a:buChar char="–"/>
              <a:defRPr b="0" sz="2100">
                <a:latin typeface="DM Sans"/>
                <a:ea typeface="DM Sans"/>
                <a:cs typeface="DM Sans"/>
                <a:sym typeface="DM Sans"/>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b="0" sz="2100"/>
            </a:lvl4pPr>
            <a:lvl5pPr indent="-361950" lvl="4" marL="22860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5pPr>
            <a:lvl6pPr indent="-361950" lvl="5" marL="27432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6pPr>
            <a:lvl7pPr indent="-361950" lvl="6" marL="32004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7pPr>
            <a:lvl8pPr indent="-361950" lvl="7" marL="36576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8pPr>
            <a:lvl9pPr indent="-361950" lvl="8" marL="41148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9pPr>
          </a:lstStyle>
          <a:p/>
        </p:txBody>
      </p:sp>
      <p:sp>
        <p:nvSpPr>
          <p:cNvPr id="47" name="Google Shape;47;p6"/>
          <p:cNvSpPr txBox="1"/>
          <p:nvPr>
            <p:ph idx="3" type="body"/>
          </p:nvPr>
        </p:nvSpPr>
        <p:spPr>
          <a:xfrm>
            <a:off x="1023050" y="246950"/>
            <a:ext cx="2081400" cy="2118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DM Sans"/>
              <a:buChar char="•"/>
              <a:defRPr sz="1500">
                <a:latin typeface="DM Sans"/>
                <a:ea typeface="DM Sans"/>
                <a:cs typeface="DM Sans"/>
                <a:sym typeface="DM Sans"/>
              </a:defRPr>
            </a:lvl1pPr>
            <a:lvl2pPr indent="-323850" lvl="1" marL="914400" rtl="0">
              <a:spcBef>
                <a:spcPts val="560"/>
              </a:spcBef>
              <a:spcAft>
                <a:spcPts val="0"/>
              </a:spcAft>
              <a:buSzPts val="1500"/>
              <a:buFont typeface="DM Sans"/>
              <a:buChar char="–"/>
              <a:defRPr sz="1500">
                <a:latin typeface="DM Sans"/>
                <a:ea typeface="DM Sans"/>
                <a:cs typeface="DM Sans"/>
                <a:sym typeface="DM Sans"/>
              </a:defRPr>
            </a:lvl2pPr>
            <a:lvl3pPr indent="-323850" lvl="2" marL="1371600" rtl="0">
              <a:spcBef>
                <a:spcPts val="480"/>
              </a:spcBef>
              <a:spcAft>
                <a:spcPts val="0"/>
              </a:spcAft>
              <a:buSzPts val="1500"/>
              <a:buChar char="•"/>
              <a:defRPr b="1" sz="1500"/>
            </a:lvl3pPr>
            <a:lvl4pPr indent="-323850" lvl="3" marL="1828800" rtl="0">
              <a:spcBef>
                <a:spcPts val="400"/>
              </a:spcBef>
              <a:spcAft>
                <a:spcPts val="0"/>
              </a:spcAft>
              <a:buSzPts val="1500"/>
              <a:buChar char="–"/>
              <a:defRPr/>
            </a:lvl4pPr>
            <a:lvl5pPr indent="-323850" lvl="4" marL="22860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48" name="Google Shape;48;p6"/>
          <p:cNvSpPr txBox="1"/>
          <p:nvPr>
            <p:ph idx="4" type="body"/>
          </p:nvPr>
        </p:nvSpPr>
        <p:spPr>
          <a:xfrm>
            <a:off x="7916938" y="246950"/>
            <a:ext cx="2081400" cy="2118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Font typeface="DM Sans"/>
              <a:buChar char="•"/>
              <a:defRPr sz="1500">
                <a:latin typeface="DM Sans"/>
                <a:ea typeface="DM Sans"/>
                <a:cs typeface="DM Sans"/>
                <a:sym typeface="DM Sans"/>
              </a:defRPr>
            </a:lvl1pPr>
            <a:lvl2pPr indent="-323850" lvl="1" marL="914400" rtl="0" algn="ctr">
              <a:spcBef>
                <a:spcPts val="560"/>
              </a:spcBef>
              <a:spcAft>
                <a:spcPts val="0"/>
              </a:spcAft>
              <a:buSzPts val="1500"/>
              <a:buFont typeface="DM Sans"/>
              <a:buChar char="–"/>
              <a:defRPr sz="1500">
                <a:latin typeface="DM Sans"/>
                <a:ea typeface="DM Sans"/>
                <a:cs typeface="DM Sans"/>
                <a:sym typeface="DM Sans"/>
              </a:defRPr>
            </a:lvl2pPr>
            <a:lvl3pPr indent="-323850" lvl="2" marL="1371600" rtl="0" algn="ctr">
              <a:spcBef>
                <a:spcPts val="480"/>
              </a:spcBef>
              <a:spcAft>
                <a:spcPts val="0"/>
              </a:spcAft>
              <a:buSzPts val="1500"/>
              <a:buChar char="•"/>
              <a:defRPr b="1" sz="1500"/>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49" name="Google Shape;49;p6"/>
          <p:cNvSpPr txBox="1"/>
          <p:nvPr>
            <p:ph idx="5" type="body"/>
          </p:nvPr>
        </p:nvSpPr>
        <p:spPr>
          <a:xfrm>
            <a:off x="15183638" y="246950"/>
            <a:ext cx="2081400" cy="2118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DM Sans"/>
              <a:buChar char="•"/>
              <a:defRPr sz="1500">
                <a:latin typeface="DM Sans"/>
                <a:ea typeface="DM Sans"/>
                <a:cs typeface="DM Sans"/>
                <a:sym typeface="DM Sans"/>
              </a:defRPr>
            </a:lvl1pPr>
            <a:lvl2pPr indent="-323850" lvl="1" marL="914400" rtl="0" algn="r">
              <a:spcBef>
                <a:spcPts val="560"/>
              </a:spcBef>
              <a:spcAft>
                <a:spcPts val="0"/>
              </a:spcAft>
              <a:buSzPts val="1500"/>
              <a:buFont typeface="DM Sans"/>
              <a:buChar char="–"/>
              <a:defRPr sz="1500">
                <a:latin typeface="DM Sans"/>
                <a:ea typeface="DM Sans"/>
                <a:cs typeface="DM Sans"/>
                <a:sym typeface="DM Sans"/>
              </a:defRPr>
            </a:lvl2pPr>
            <a:lvl3pPr indent="-323850" lvl="2" marL="1371600" rtl="0" algn="r">
              <a:spcBef>
                <a:spcPts val="480"/>
              </a:spcBef>
              <a:spcAft>
                <a:spcPts val="0"/>
              </a:spcAft>
              <a:buSzPts val="1500"/>
              <a:buChar char="•"/>
              <a:defRPr b="1" sz="1500"/>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50" name="Google Shape;50;p6"/>
          <p:cNvSpPr/>
          <p:nvPr/>
        </p:nvSpPr>
        <p:spPr>
          <a:xfrm>
            <a:off x="10839300" y="1216702"/>
            <a:ext cx="8863200" cy="8116800"/>
          </a:xfrm>
          <a:prstGeom prst="roundRect">
            <a:avLst>
              <a:gd fmla="val 4610" name="adj"/>
            </a:avLst>
          </a:prstGeom>
          <a:solidFill>
            <a:srgbClr val="CCF5AC"/>
          </a:solidFill>
          <a:ln cap="flat" cmpd="sng" w="38100">
            <a:solidFill>
              <a:srgbClr val="0E1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1" name="Google Shape;51;p6"/>
          <p:cNvPicPr preferRelativeResize="0"/>
          <p:nvPr/>
        </p:nvPicPr>
        <p:blipFill>
          <a:blip r:embed="rId2">
            <a:alphaModFix/>
          </a:blip>
          <a:stretch>
            <a:fillRect/>
          </a:stretch>
        </p:blipFill>
        <p:spPr>
          <a:xfrm>
            <a:off x="11345400" y="1654023"/>
            <a:ext cx="8784774" cy="714713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TxTwoObj">
  <p:cSld name="TWO_OBJECTS_WITH_TEXT">
    <p:bg>
      <p:bgPr>
        <a:solidFill>
          <a:srgbClr val="F1F0F8"/>
        </a:solidFill>
      </p:bgPr>
    </p:bg>
    <p:spTree>
      <p:nvGrpSpPr>
        <p:cNvPr id="52" name="Shape 52"/>
        <p:cNvGrpSpPr/>
        <p:nvPr/>
      </p:nvGrpSpPr>
      <p:grpSpPr>
        <a:xfrm>
          <a:off x="0" y="0"/>
          <a:ext cx="0" cy="0"/>
          <a:chOff x="0" y="0"/>
          <a:chExt cx="0" cy="0"/>
        </a:xfrm>
      </p:grpSpPr>
      <p:sp>
        <p:nvSpPr>
          <p:cNvPr id="53" name="Google Shape;53;p7"/>
          <p:cNvSpPr txBox="1"/>
          <p:nvPr>
            <p:ph idx="1" type="body"/>
          </p:nvPr>
        </p:nvSpPr>
        <p:spPr>
          <a:xfrm>
            <a:off x="1023050" y="246950"/>
            <a:ext cx="2081400" cy="2118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DM Sans"/>
              <a:buChar char="•"/>
              <a:defRPr sz="1500">
                <a:latin typeface="DM Sans"/>
                <a:ea typeface="DM Sans"/>
                <a:cs typeface="DM Sans"/>
                <a:sym typeface="DM Sans"/>
              </a:defRPr>
            </a:lvl1pPr>
            <a:lvl2pPr indent="-323850" lvl="1" marL="914400" rtl="0">
              <a:spcBef>
                <a:spcPts val="560"/>
              </a:spcBef>
              <a:spcAft>
                <a:spcPts val="0"/>
              </a:spcAft>
              <a:buSzPts val="1500"/>
              <a:buFont typeface="DM Sans"/>
              <a:buChar char="–"/>
              <a:defRPr sz="1500">
                <a:latin typeface="DM Sans"/>
                <a:ea typeface="DM Sans"/>
                <a:cs typeface="DM Sans"/>
                <a:sym typeface="DM Sans"/>
              </a:defRPr>
            </a:lvl2pPr>
            <a:lvl3pPr indent="-323850" lvl="2" marL="1371600" rtl="0">
              <a:spcBef>
                <a:spcPts val="480"/>
              </a:spcBef>
              <a:spcAft>
                <a:spcPts val="0"/>
              </a:spcAft>
              <a:buSzPts val="1500"/>
              <a:buChar char="•"/>
              <a:defRPr b="1" sz="1500"/>
            </a:lvl3pPr>
            <a:lvl4pPr indent="-323850" lvl="3" marL="1828800" rtl="0">
              <a:spcBef>
                <a:spcPts val="400"/>
              </a:spcBef>
              <a:spcAft>
                <a:spcPts val="0"/>
              </a:spcAft>
              <a:buSzPts val="1500"/>
              <a:buChar char="–"/>
              <a:defRPr/>
            </a:lvl4pPr>
            <a:lvl5pPr indent="-323850" lvl="4" marL="22860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54" name="Google Shape;54;p7"/>
          <p:cNvSpPr txBox="1"/>
          <p:nvPr>
            <p:ph idx="2" type="body"/>
          </p:nvPr>
        </p:nvSpPr>
        <p:spPr>
          <a:xfrm>
            <a:off x="7916938" y="246950"/>
            <a:ext cx="2081400" cy="2118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Font typeface="DM Sans"/>
              <a:buChar char="•"/>
              <a:defRPr sz="1500">
                <a:latin typeface="DM Sans"/>
                <a:ea typeface="DM Sans"/>
                <a:cs typeface="DM Sans"/>
                <a:sym typeface="DM Sans"/>
              </a:defRPr>
            </a:lvl1pPr>
            <a:lvl2pPr indent="-323850" lvl="1" marL="914400" rtl="0" algn="ctr">
              <a:spcBef>
                <a:spcPts val="560"/>
              </a:spcBef>
              <a:spcAft>
                <a:spcPts val="0"/>
              </a:spcAft>
              <a:buSzPts val="1500"/>
              <a:buFont typeface="DM Sans"/>
              <a:buChar char="–"/>
              <a:defRPr sz="1500">
                <a:latin typeface="DM Sans"/>
                <a:ea typeface="DM Sans"/>
                <a:cs typeface="DM Sans"/>
                <a:sym typeface="DM Sans"/>
              </a:defRPr>
            </a:lvl2pPr>
            <a:lvl3pPr indent="-323850" lvl="2" marL="1371600" rtl="0" algn="ctr">
              <a:spcBef>
                <a:spcPts val="480"/>
              </a:spcBef>
              <a:spcAft>
                <a:spcPts val="0"/>
              </a:spcAft>
              <a:buSzPts val="1500"/>
              <a:buChar char="•"/>
              <a:defRPr b="1" sz="1500"/>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lgn="ct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55" name="Google Shape;55;p7"/>
          <p:cNvSpPr txBox="1"/>
          <p:nvPr>
            <p:ph idx="3" type="body"/>
          </p:nvPr>
        </p:nvSpPr>
        <p:spPr>
          <a:xfrm>
            <a:off x="15183638" y="246950"/>
            <a:ext cx="2081400" cy="2118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DM Sans"/>
              <a:buChar char="•"/>
              <a:defRPr sz="1500">
                <a:latin typeface="DM Sans"/>
                <a:ea typeface="DM Sans"/>
                <a:cs typeface="DM Sans"/>
                <a:sym typeface="DM Sans"/>
              </a:defRPr>
            </a:lvl1pPr>
            <a:lvl2pPr indent="-323850" lvl="1" marL="914400" rtl="0" algn="r">
              <a:spcBef>
                <a:spcPts val="560"/>
              </a:spcBef>
              <a:spcAft>
                <a:spcPts val="0"/>
              </a:spcAft>
              <a:buSzPts val="1500"/>
              <a:buFont typeface="DM Sans"/>
              <a:buChar char="–"/>
              <a:defRPr sz="1500">
                <a:latin typeface="DM Sans"/>
                <a:ea typeface="DM Sans"/>
                <a:cs typeface="DM Sans"/>
                <a:sym typeface="DM Sans"/>
              </a:defRPr>
            </a:lvl2pPr>
            <a:lvl3pPr indent="-323850" lvl="2" marL="1371600" rtl="0" algn="r">
              <a:spcBef>
                <a:spcPts val="480"/>
              </a:spcBef>
              <a:spcAft>
                <a:spcPts val="0"/>
              </a:spcAft>
              <a:buSzPts val="1500"/>
              <a:buChar char="•"/>
              <a:defRPr b="1" sz="1500"/>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5pPr>
            <a:lvl6pPr indent="-323850" lvl="5" marL="27432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6pPr>
            <a:lvl7pPr indent="-323850" lvl="6" marL="32004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7pPr>
            <a:lvl8pPr indent="-323850" lvl="7" marL="36576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8pPr>
            <a:lvl9pPr indent="-323850" lvl="8" marL="4114800" rtl="0" algn="r">
              <a:spcBef>
                <a:spcPts val="400"/>
              </a:spcBef>
              <a:spcAft>
                <a:spcPts val="0"/>
              </a:spcAft>
              <a:buClr>
                <a:srgbClr val="0E1D40"/>
              </a:buClr>
              <a:buSzPts val="1500"/>
              <a:buFont typeface="DM Sans"/>
              <a:buChar char="•"/>
              <a:defRPr b="1" sz="1500">
                <a:solidFill>
                  <a:srgbClr val="0E1D40"/>
                </a:solidFill>
                <a:latin typeface="DM Sans"/>
                <a:ea typeface="DM Sans"/>
                <a:cs typeface="DM Sans"/>
                <a:sym typeface="DM Sans"/>
              </a:defRPr>
            </a:lvl9pPr>
          </a:lstStyle>
          <a:p/>
        </p:txBody>
      </p:sp>
      <p:sp>
        <p:nvSpPr>
          <p:cNvPr id="56" name="Google Shape;56;p7"/>
          <p:cNvSpPr txBox="1"/>
          <p:nvPr>
            <p:ph idx="4" type="subTitle"/>
          </p:nvPr>
        </p:nvSpPr>
        <p:spPr>
          <a:xfrm>
            <a:off x="7855625" y="1809750"/>
            <a:ext cx="8115300" cy="1970100"/>
          </a:xfrm>
          <a:prstGeom prst="rect">
            <a:avLst/>
          </a:prstGeom>
        </p:spPr>
        <p:txBody>
          <a:bodyPr anchorCtr="0" anchor="t" bIns="0" lIns="0" spcFirstLastPara="1" rIns="0" wrap="square" tIns="0">
            <a:noAutofit/>
          </a:bodyPr>
          <a:lstStyle>
            <a:lvl1pPr lvl="0" rtl="0">
              <a:spcBef>
                <a:spcPts val="640"/>
              </a:spcBef>
              <a:spcAft>
                <a:spcPts val="0"/>
              </a:spcAft>
              <a:buSzPts val="8000"/>
              <a:buNone/>
              <a:defRPr/>
            </a:lvl1pPr>
            <a:lvl2pPr lvl="1" rtl="0">
              <a:spcBef>
                <a:spcPts val="560"/>
              </a:spcBef>
              <a:spcAft>
                <a:spcPts val="0"/>
              </a:spcAft>
              <a:buSzPts val="3600"/>
              <a:buNone/>
              <a:defRPr/>
            </a:lvl2pPr>
            <a:lvl3pPr lvl="2" rtl="0">
              <a:spcBef>
                <a:spcPts val="480"/>
              </a:spcBef>
              <a:spcAft>
                <a:spcPts val="0"/>
              </a:spcAft>
              <a:buSzPts val="2100"/>
              <a:buNone/>
              <a:defRPr/>
            </a:lvl3pPr>
            <a:lvl4pPr lvl="3" rtl="0">
              <a:spcBef>
                <a:spcPts val="400"/>
              </a:spcBef>
              <a:spcAft>
                <a:spcPts val="0"/>
              </a:spcAft>
              <a:buSzPts val="15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57" name="Google Shape;57;p7"/>
          <p:cNvSpPr txBox="1"/>
          <p:nvPr>
            <p:ph idx="5" type="body"/>
          </p:nvPr>
        </p:nvSpPr>
        <p:spPr>
          <a:xfrm>
            <a:off x="7879425" y="3905250"/>
            <a:ext cx="8115300" cy="53703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Font typeface="DM Sans"/>
              <a:buChar char="•"/>
              <a:defRPr b="0" sz="2100">
                <a:latin typeface="DM Sans"/>
                <a:ea typeface="DM Sans"/>
                <a:cs typeface="DM Sans"/>
                <a:sym typeface="DM Sans"/>
              </a:defRPr>
            </a:lvl1pPr>
            <a:lvl2pPr indent="-361950" lvl="1" marL="914400" rtl="0">
              <a:spcBef>
                <a:spcPts val="560"/>
              </a:spcBef>
              <a:spcAft>
                <a:spcPts val="0"/>
              </a:spcAft>
              <a:buSzPts val="2100"/>
              <a:buFont typeface="DM Sans"/>
              <a:buChar char="–"/>
              <a:defRPr b="0" sz="2100">
                <a:latin typeface="DM Sans"/>
                <a:ea typeface="DM Sans"/>
                <a:cs typeface="DM Sans"/>
                <a:sym typeface="DM Sans"/>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b="0" sz="2100"/>
            </a:lvl4pPr>
            <a:lvl5pPr indent="-361950" lvl="4" marL="22860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5pPr>
            <a:lvl6pPr indent="-361950" lvl="5" marL="27432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6pPr>
            <a:lvl7pPr indent="-361950" lvl="6" marL="32004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7pPr>
            <a:lvl8pPr indent="-361950" lvl="7" marL="36576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8pPr>
            <a:lvl9pPr indent="-361950" lvl="8" marL="4114800" rtl="0">
              <a:spcBef>
                <a:spcPts val="400"/>
              </a:spcBef>
              <a:spcAft>
                <a:spcPts val="0"/>
              </a:spcAft>
              <a:buClr>
                <a:srgbClr val="0E1D40"/>
              </a:buClr>
              <a:buSzPts val="2100"/>
              <a:buFont typeface="DM Sans"/>
              <a:buChar char="•"/>
              <a:defRPr sz="2100">
                <a:solidFill>
                  <a:srgbClr val="0E1D40"/>
                </a:solidFill>
                <a:latin typeface="DM Sans"/>
                <a:ea typeface="DM Sans"/>
                <a:cs typeface="DM Sans"/>
                <a:sym typeface="DM Sans"/>
              </a:defRPr>
            </a:lvl9pPr>
          </a:lstStyle>
          <a:p/>
        </p:txBody>
      </p:sp>
      <p:sp>
        <p:nvSpPr>
          <p:cNvPr id="58" name="Google Shape;58;p7"/>
          <p:cNvSpPr/>
          <p:nvPr/>
        </p:nvSpPr>
        <p:spPr>
          <a:xfrm>
            <a:off x="-2061512" y="1085102"/>
            <a:ext cx="8863200" cy="8116800"/>
          </a:xfrm>
          <a:prstGeom prst="roundRect">
            <a:avLst>
              <a:gd fmla="val 4610" name="adj"/>
            </a:avLst>
          </a:prstGeom>
          <a:solidFill>
            <a:srgbClr val="0E1D40"/>
          </a:solidFill>
          <a:ln cap="flat" cmpd="sng" w="38100">
            <a:solidFill>
              <a:srgbClr val="CCF5A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9" name="Google Shape;59;p7"/>
          <p:cNvPicPr preferRelativeResize="0"/>
          <p:nvPr/>
        </p:nvPicPr>
        <p:blipFill>
          <a:blip r:embed="rId2">
            <a:alphaModFix/>
          </a:blip>
          <a:stretch>
            <a:fillRect/>
          </a:stretch>
        </p:blipFill>
        <p:spPr>
          <a:xfrm>
            <a:off x="-2369034" y="1570598"/>
            <a:ext cx="8784802" cy="715982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itleOnly">
  <p:cSld name="TITLE_ONLY">
    <p:bg>
      <p:bgPr>
        <a:solidFill>
          <a:srgbClr val="0E1D40"/>
        </a:solidFill>
      </p:bgPr>
    </p:bg>
    <p:spTree>
      <p:nvGrpSpPr>
        <p:cNvPr id="60" name="Shape 60"/>
        <p:cNvGrpSpPr/>
        <p:nvPr/>
      </p:nvGrpSpPr>
      <p:grpSpPr>
        <a:xfrm>
          <a:off x="0" y="0"/>
          <a:ext cx="0" cy="0"/>
          <a:chOff x="0" y="0"/>
          <a:chExt cx="0" cy="0"/>
        </a:xfrm>
      </p:grpSpPr>
      <p:sp>
        <p:nvSpPr>
          <p:cNvPr id="61" name="Google Shape;61;p8"/>
          <p:cNvSpPr txBox="1"/>
          <p:nvPr>
            <p:ph idx="1" type="body"/>
          </p:nvPr>
        </p:nvSpPr>
        <p:spPr>
          <a:xfrm>
            <a:off x="1023050" y="246950"/>
            <a:ext cx="2081400" cy="211800"/>
          </a:xfrm>
          <a:prstGeom prst="rect">
            <a:avLst/>
          </a:prstGeom>
        </p:spPr>
        <p:txBody>
          <a:bodyPr anchorCtr="0" anchor="t" bIns="0" lIns="0" spcFirstLastPara="1" rIns="0" wrap="square" tIns="0">
            <a:noAutofit/>
          </a:bodyPr>
          <a:lstStyle>
            <a:lvl1pPr indent="-323850" lvl="0" marL="457200" rtl="0">
              <a:spcBef>
                <a:spcPts val="640"/>
              </a:spcBef>
              <a:spcAft>
                <a:spcPts val="0"/>
              </a:spcAft>
              <a:buClr>
                <a:srgbClr val="F1F0F8"/>
              </a:buClr>
              <a:buSzPts val="1500"/>
              <a:buFont typeface="DM Sans"/>
              <a:buChar char="•"/>
              <a:defRPr sz="1500">
                <a:solidFill>
                  <a:srgbClr val="F1F0F8"/>
                </a:solidFill>
                <a:latin typeface="DM Sans"/>
                <a:ea typeface="DM Sans"/>
                <a:cs typeface="DM Sans"/>
                <a:sym typeface="DM Sans"/>
              </a:defRPr>
            </a:lvl1pPr>
            <a:lvl2pPr indent="-323850" lvl="1" marL="914400" rtl="0">
              <a:spcBef>
                <a:spcPts val="560"/>
              </a:spcBef>
              <a:spcAft>
                <a:spcPts val="0"/>
              </a:spcAft>
              <a:buClr>
                <a:srgbClr val="F1F0F8"/>
              </a:buClr>
              <a:buSzPts val="1500"/>
              <a:buFont typeface="DM Sans"/>
              <a:buChar char="–"/>
              <a:defRPr sz="1500">
                <a:solidFill>
                  <a:srgbClr val="F1F0F8"/>
                </a:solidFill>
                <a:latin typeface="DM Sans"/>
                <a:ea typeface="DM Sans"/>
                <a:cs typeface="DM Sans"/>
                <a:sym typeface="DM Sans"/>
              </a:defRPr>
            </a:lvl2pPr>
            <a:lvl3pPr indent="-323850" lvl="2" marL="1371600" rtl="0">
              <a:spcBef>
                <a:spcPts val="480"/>
              </a:spcBef>
              <a:spcAft>
                <a:spcPts val="0"/>
              </a:spcAft>
              <a:buClr>
                <a:srgbClr val="F1F0F8"/>
              </a:buClr>
              <a:buSzPts val="1500"/>
              <a:buChar char="•"/>
              <a:defRPr b="1" sz="1500">
                <a:solidFill>
                  <a:srgbClr val="F1F0F8"/>
                </a:solidFill>
              </a:defRPr>
            </a:lvl3pPr>
            <a:lvl4pPr indent="-323850" lvl="3" marL="1828800" rtl="0">
              <a:spcBef>
                <a:spcPts val="400"/>
              </a:spcBef>
              <a:spcAft>
                <a:spcPts val="0"/>
              </a:spcAft>
              <a:buClr>
                <a:srgbClr val="F1F0F8"/>
              </a:buClr>
              <a:buSzPts val="1500"/>
              <a:buChar char="–"/>
              <a:defRPr>
                <a:solidFill>
                  <a:srgbClr val="F1F0F8"/>
                </a:solidFill>
              </a:defRPr>
            </a:lvl4pPr>
            <a:lvl5pPr indent="-323850" lvl="4" marL="2286000" rtl="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5pPr>
            <a:lvl6pPr indent="-323850" lvl="5" marL="2743200" rtl="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6pPr>
            <a:lvl7pPr indent="-323850" lvl="6" marL="3200400" rtl="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7pPr>
            <a:lvl8pPr indent="-323850" lvl="7" marL="3657600" rtl="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8pPr>
            <a:lvl9pPr indent="-323850" lvl="8" marL="4114800" rtl="0">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9pPr>
          </a:lstStyle>
          <a:p/>
        </p:txBody>
      </p:sp>
      <p:sp>
        <p:nvSpPr>
          <p:cNvPr id="62" name="Google Shape;62;p8"/>
          <p:cNvSpPr txBox="1"/>
          <p:nvPr>
            <p:ph idx="2" type="body"/>
          </p:nvPr>
        </p:nvSpPr>
        <p:spPr>
          <a:xfrm>
            <a:off x="7916938" y="246950"/>
            <a:ext cx="2081400" cy="2118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rgbClr val="F1F0F8"/>
              </a:buClr>
              <a:buSzPts val="1500"/>
              <a:buFont typeface="DM Sans"/>
              <a:buChar char="•"/>
              <a:defRPr sz="1500">
                <a:solidFill>
                  <a:srgbClr val="F1F0F8"/>
                </a:solidFill>
                <a:latin typeface="DM Sans"/>
                <a:ea typeface="DM Sans"/>
                <a:cs typeface="DM Sans"/>
                <a:sym typeface="DM Sans"/>
              </a:defRPr>
            </a:lvl1pPr>
            <a:lvl2pPr indent="-323850" lvl="1" marL="914400" rtl="0" algn="ctr">
              <a:spcBef>
                <a:spcPts val="560"/>
              </a:spcBef>
              <a:spcAft>
                <a:spcPts val="0"/>
              </a:spcAft>
              <a:buClr>
                <a:srgbClr val="F1F0F8"/>
              </a:buClr>
              <a:buSzPts val="1500"/>
              <a:buFont typeface="DM Sans"/>
              <a:buChar char="–"/>
              <a:defRPr sz="1500">
                <a:solidFill>
                  <a:srgbClr val="F1F0F8"/>
                </a:solidFill>
                <a:latin typeface="DM Sans"/>
                <a:ea typeface="DM Sans"/>
                <a:cs typeface="DM Sans"/>
                <a:sym typeface="DM Sans"/>
              </a:defRPr>
            </a:lvl2pPr>
            <a:lvl3pPr indent="-323850" lvl="2" marL="1371600" rtl="0" algn="ctr">
              <a:spcBef>
                <a:spcPts val="480"/>
              </a:spcBef>
              <a:spcAft>
                <a:spcPts val="0"/>
              </a:spcAft>
              <a:buClr>
                <a:srgbClr val="F1F0F8"/>
              </a:buClr>
              <a:buSzPts val="1500"/>
              <a:buChar char="•"/>
              <a:defRPr b="1" sz="1500">
                <a:solidFill>
                  <a:srgbClr val="F1F0F8"/>
                </a:solidFill>
              </a:defRPr>
            </a:lvl3pPr>
            <a:lvl4pPr indent="-323850" lvl="3" marL="1828800" rtl="0" algn="ctr">
              <a:spcBef>
                <a:spcPts val="400"/>
              </a:spcBef>
              <a:spcAft>
                <a:spcPts val="0"/>
              </a:spcAft>
              <a:buClr>
                <a:srgbClr val="F1F0F8"/>
              </a:buClr>
              <a:buSzPts val="1500"/>
              <a:buChar char="–"/>
              <a:defRPr>
                <a:solidFill>
                  <a:srgbClr val="F1F0F8"/>
                </a:solidFill>
              </a:defRPr>
            </a:lvl4pPr>
            <a:lvl5pPr indent="-323850" lvl="4" marL="22860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5pPr>
            <a:lvl6pPr indent="-323850" lvl="5" marL="27432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6pPr>
            <a:lvl7pPr indent="-323850" lvl="6" marL="32004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7pPr>
            <a:lvl8pPr indent="-323850" lvl="7" marL="36576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8pPr>
            <a:lvl9pPr indent="-323850" lvl="8" marL="4114800" rtl="0" algn="ct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9pPr>
          </a:lstStyle>
          <a:p/>
        </p:txBody>
      </p:sp>
      <p:sp>
        <p:nvSpPr>
          <p:cNvPr id="63" name="Google Shape;63;p8"/>
          <p:cNvSpPr txBox="1"/>
          <p:nvPr>
            <p:ph idx="3" type="body"/>
          </p:nvPr>
        </p:nvSpPr>
        <p:spPr>
          <a:xfrm>
            <a:off x="15183638" y="246950"/>
            <a:ext cx="2081400" cy="2118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Clr>
                <a:srgbClr val="F1F0F8"/>
              </a:buClr>
              <a:buSzPts val="1500"/>
              <a:buFont typeface="DM Sans"/>
              <a:buChar char="•"/>
              <a:defRPr sz="1500">
                <a:solidFill>
                  <a:srgbClr val="F1F0F8"/>
                </a:solidFill>
                <a:latin typeface="DM Sans"/>
                <a:ea typeface="DM Sans"/>
                <a:cs typeface="DM Sans"/>
                <a:sym typeface="DM Sans"/>
              </a:defRPr>
            </a:lvl1pPr>
            <a:lvl2pPr indent="-323850" lvl="1" marL="914400" rtl="0" algn="r">
              <a:spcBef>
                <a:spcPts val="560"/>
              </a:spcBef>
              <a:spcAft>
                <a:spcPts val="0"/>
              </a:spcAft>
              <a:buClr>
                <a:srgbClr val="F1F0F8"/>
              </a:buClr>
              <a:buSzPts val="1500"/>
              <a:buFont typeface="DM Sans"/>
              <a:buChar char="–"/>
              <a:defRPr sz="1500">
                <a:solidFill>
                  <a:srgbClr val="F1F0F8"/>
                </a:solidFill>
                <a:latin typeface="DM Sans"/>
                <a:ea typeface="DM Sans"/>
                <a:cs typeface="DM Sans"/>
                <a:sym typeface="DM Sans"/>
              </a:defRPr>
            </a:lvl2pPr>
            <a:lvl3pPr indent="-323850" lvl="2" marL="1371600" rtl="0" algn="r">
              <a:spcBef>
                <a:spcPts val="480"/>
              </a:spcBef>
              <a:spcAft>
                <a:spcPts val="0"/>
              </a:spcAft>
              <a:buClr>
                <a:srgbClr val="F1F0F8"/>
              </a:buClr>
              <a:buSzPts val="1500"/>
              <a:buChar char="•"/>
              <a:defRPr b="1" sz="1500">
                <a:solidFill>
                  <a:srgbClr val="F1F0F8"/>
                </a:solidFill>
              </a:defRPr>
            </a:lvl3pPr>
            <a:lvl4pPr indent="-323850" lvl="3" marL="1828800" rtl="0" algn="r">
              <a:spcBef>
                <a:spcPts val="400"/>
              </a:spcBef>
              <a:spcAft>
                <a:spcPts val="0"/>
              </a:spcAft>
              <a:buClr>
                <a:srgbClr val="F1F0F8"/>
              </a:buClr>
              <a:buSzPts val="1500"/>
              <a:buChar char="–"/>
              <a:defRPr>
                <a:solidFill>
                  <a:srgbClr val="F1F0F8"/>
                </a:solidFill>
              </a:defRPr>
            </a:lvl4pPr>
            <a:lvl5pPr indent="-323850" lvl="4" marL="22860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5pPr>
            <a:lvl6pPr indent="-323850" lvl="5" marL="27432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6pPr>
            <a:lvl7pPr indent="-323850" lvl="6" marL="32004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7pPr>
            <a:lvl8pPr indent="-323850" lvl="7" marL="36576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8pPr>
            <a:lvl9pPr indent="-323850" lvl="8" marL="4114800" rtl="0" algn="r">
              <a:spcBef>
                <a:spcPts val="400"/>
              </a:spcBef>
              <a:spcAft>
                <a:spcPts val="0"/>
              </a:spcAft>
              <a:buClr>
                <a:srgbClr val="F1F0F8"/>
              </a:buClr>
              <a:buSzPts val="1500"/>
              <a:buFont typeface="DM Sans"/>
              <a:buChar char="•"/>
              <a:defRPr b="1" sz="1500">
                <a:solidFill>
                  <a:srgbClr val="F1F0F8"/>
                </a:solidFill>
                <a:latin typeface="DM Sans"/>
                <a:ea typeface="DM Sans"/>
                <a:cs typeface="DM Sans"/>
                <a:sym typeface="DM Sans"/>
              </a:defRPr>
            </a:lvl9pPr>
          </a:lstStyle>
          <a:p/>
        </p:txBody>
      </p:sp>
      <p:sp>
        <p:nvSpPr>
          <p:cNvPr id="64" name="Google Shape;64;p8"/>
          <p:cNvSpPr/>
          <p:nvPr>
            <p:ph idx="4" type="pic"/>
          </p:nvPr>
        </p:nvSpPr>
        <p:spPr>
          <a:xfrm>
            <a:off x="-386950" y="1012025"/>
            <a:ext cx="5246400" cy="3130200"/>
          </a:xfrm>
          <a:prstGeom prst="roundRect">
            <a:avLst>
              <a:gd fmla="val 7557" name="adj"/>
            </a:avLst>
          </a:prstGeom>
          <a:noFill/>
          <a:ln>
            <a:noFill/>
          </a:ln>
        </p:spPr>
      </p:sp>
      <p:sp>
        <p:nvSpPr>
          <p:cNvPr id="65" name="Google Shape;65;p8"/>
          <p:cNvSpPr/>
          <p:nvPr>
            <p:ph idx="5" type="pic"/>
          </p:nvPr>
        </p:nvSpPr>
        <p:spPr>
          <a:xfrm>
            <a:off x="5473725" y="1017550"/>
            <a:ext cx="5246400" cy="3130200"/>
          </a:xfrm>
          <a:prstGeom prst="roundRect">
            <a:avLst>
              <a:gd fmla="val 7557" name="adj"/>
            </a:avLst>
          </a:prstGeom>
          <a:noFill/>
          <a:ln>
            <a:noFill/>
          </a:ln>
        </p:spPr>
      </p:sp>
      <p:sp>
        <p:nvSpPr>
          <p:cNvPr id="66" name="Google Shape;66;p8"/>
          <p:cNvSpPr/>
          <p:nvPr>
            <p:ph idx="6" type="pic"/>
          </p:nvPr>
        </p:nvSpPr>
        <p:spPr>
          <a:xfrm>
            <a:off x="11330413" y="1017550"/>
            <a:ext cx="5246400" cy="3130200"/>
          </a:xfrm>
          <a:prstGeom prst="roundRect">
            <a:avLst>
              <a:gd fmla="val 7557" name="adj"/>
            </a:avLst>
          </a:prstGeom>
          <a:noFill/>
          <a:ln>
            <a:noFill/>
          </a:ln>
        </p:spPr>
      </p:sp>
      <p:sp>
        <p:nvSpPr>
          <p:cNvPr id="67" name="Google Shape;67;p8"/>
          <p:cNvSpPr/>
          <p:nvPr>
            <p:ph idx="7" type="pic"/>
          </p:nvPr>
        </p:nvSpPr>
        <p:spPr>
          <a:xfrm>
            <a:off x="17199888" y="1017550"/>
            <a:ext cx="5246400" cy="3130200"/>
          </a:xfrm>
          <a:prstGeom prst="roundRect">
            <a:avLst>
              <a:gd fmla="val 7557" name="adj"/>
            </a:avLst>
          </a:prstGeom>
          <a:noFill/>
          <a:ln>
            <a:noFill/>
          </a:ln>
        </p:spPr>
      </p:sp>
      <p:sp>
        <p:nvSpPr>
          <p:cNvPr id="68" name="Google Shape;68;p8"/>
          <p:cNvSpPr/>
          <p:nvPr>
            <p:ph idx="8" type="pic"/>
          </p:nvPr>
        </p:nvSpPr>
        <p:spPr>
          <a:xfrm>
            <a:off x="-1918262" y="6143625"/>
            <a:ext cx="5246400" cy="3130200"/>
          </a:xfrm>
          <a:prstGeom prst="roundRect">
            <a:avLst>
              <a:gd fmla="val 7557" name="adj"/>
            </a:avLst>
          </a:prstGeom>
          <a:noFill/>
          <a:ln>
            <a:noFill/>
          </a:ln>
        </p:spPr>
      </p:sp>
      <p:sp>
        <p:nvSpPr>
          <p:cNvPr id="69" name="Google Shape;69;p8"/>
          <p:cNvSpPr/>
          <p:nvPr>
            <p:ph idx="9" type="pic"/>
          </p:nvPr>
        </p:nvSpPr>
        <p:spPr>
          <a:xfrm>
            <a:off x="3934613" y="6121400"/>
            <a:ext cx="5246400" cy="3130200"/>
          </a:xfrm>
          <a:prstGeom prst="roundRect">
            <a:avLst>
              <a:gd fmla="val 7557" name="adj"/>
            </a:avLst>
          </a:prstGeom>
          <a:noFill/>
          <a:ln>
            <a:noFill/>
          </a:ln>
        </p:spPr>
      </p:sp>
      <p:sp>
        <p:nvSpPr>
          <p:cNvPr id="70" name="Google Shape;70;p8"/>
          <p:cNvSpPr/>
          <p:nvPr>
            <p:ph idx="13" type="pic"/>
          </p:nvPr>
        </p:nvSpPr>
        <p:spPr>
          <a:xfrm>
            <a:off x="9793800" y="6121400"/>
            <a:ext cx="5246400" cy="3130200"/>
          </a:xfrm>
          <a:prstGeom prst="roundRect">
            <a:avLst>
              <a:gd fmla="val 7557" name="adj"/>
            </a:avLst>
          </a:prstGeom>
          <a:noFill/>
          <a:ln>
            <a:noFill/>
          </a:ln>
        </p:spPr>
      </p:sp>
      <p:sp>
        <p:nvSpPr>
          <p:cNvPr id="71" name="Google Shape;71;p8"/>
          <p:cNvSpPr/>
          <p:nvPr>
            <p:ph idx="14" type="pic"/>
          </p:nvPr>
        </p:nvSpPr>
        <p:spPr>
          <a:xfrm>
            <a:off x="15652975" y="6115475"/>
            <a:ext cx="5246400" cy="3130200"/>
          </a:xfrm>
          <a:prstGeom prst="roundRect">
            <a:avLst>
              <a:gd fmla="val 7557" name="adj"/>
            </a:avLst>
          </a:prstGeom>
          <a:noFill/>
          <a:ln>
            <a:noFill/>
          </a:ln>
        </p:spPr>
      </p:sp>
      <p:pic>
        <p:nvPicPr>
          <p:cNvPr id="72" name="Google Shape;72;p8"/>
          <p:cNvPicPr preferRelativeResize="0"/>
          <p:nvPr/>
        </p:nvPicPr>
        <p:blipFill>
          <a:blip r:embed="rId2">
            <a:alphaModFix/>
          </a:blip>
          <a:stretch>
            <a:fillRect/>
          </a:stretch>
        </p:blipFill>
        <p:spPr>
          <a:xfrm>
            <a:off x="2079049" y="4845540"/>
            <a:ext cx="607175" cy="594768"/>
          </a:xfrm>
          <a:prstGeom prst="rect">
            <a:avLst/>
          </a:prstGeom>
          <a:noFill/>
          <a:ln>
            <a:noFill/>
          </a:ln>
        </p:spPr>
      </p:pic>
      <p:pic>
        <p:nvPicPr>
          <p:cNvPr id="73" name="Google Shape;73;p8"/>
          <p:cNvPicPr preferRelativeResize="0"/>
          <p:nvPr/>
        </p:nvPicPr>
        <p:blipFill>
          <a:blip r:embed="rId2">
            <a:alphaModFix/>
          </a:blip>
          <a:stretch>
            <a:fillRect/>
          </a:stretch>
        </p:blipFill>
        <p:spPr>
          <a:xfrm>
            <a:off x="8840412" y="4845540"/>
            <a:ext cx="607175" cy="594768"/>
          </a:xfrm>
          <a:prstGeom prst="rect">
            <a:avLst/>
          </a:prstGeom>
          <a:noFill/>
          <a:ln>
            <a:noFill/>
          </a:ln>
        </p:spPr>
      </p:pic>
      <p:pic>
        <p:nvPicPr>
          <p:cNvPr id="74" name="Google Shape;74;p8"/>
          <p:cNvPicPr preferRelativeResize="0"/>
          <p:nvPr/>
        </p:nvPicPr>
        <p:blipFill>
          <a:blip r:embed="rId2">
            <a:alphaModFix/>
          </a:blip>
          <a:stretch>
            <a:fillRect/>
          </a:stretch>
        </p:blipFill>
        <p:spPr>
          <a:xfrm>
            <a:off x="15601762" y="4845540"/>
            <a:ext cx="607175" cy="594768"/>
          </a:xfrm>
          <a:prstGeom prst="rect">
            <a:avLst/>
          </a:prstGeom>
          <a:noFill/>
          <a:ln>
            <a:noFill/>
          </a:ln>
        </p:spPr>
      </p:pic>
      <p:sp>
        <p:nvSpPr>
          <p:cNvPr id="75" name="Google Shape;75;p8"/>
          <p:cNvSpPr txBox="1"/>
          <p:nvPr>
            <p:ph idx="15" type="subTitle"/>
          </p:nvPr>
        </p:nvSpPr>
        <p:spPr>
          <a:xfrm>
            <a:off x="-4018350" y="4706550"/>
            <a:ext cx="26699700" cy="985200"/>
          </a:xfrm>
          <a:prstGeom prst="rect">
            <a:avLst/>
          </a:prstGeom>
        </p:spPr>
        <p:txBody>
          <a:bodyPr anchorCtr="0" anchor="ctr" bIns="0" lIns="0" spcFirstLastPara="1" rIns="0" wrap="square" tIns="0">
            <a:noAutofit/>
          </a:bodyPr>
          <a:lstStyle>
            <a:lvl1pPr lvl="0" algn="ctr">
              <a:spcBef>
                <a:spcPts val="640"/>
              </a:spcBef>
              <a:spcAft>
                <a:spcPts val="0"/>
              </a:spcAft>
              <a:buClr>
                <a:srgbClr val="F1F0F8"/>
              </a:buClr>
              <a:buSzPts val="8000"/>
              <a:buNone/>
              <a:defRPr>
                <a:solidFill>
                  <a:srgbClr val="F1F0F8"/>
                </a:solidFill>
              </a:defRPr>
            </a:lvl1pPr>
            <a:lvl2pPr lvl="1" algn="ctr">
              <a:spcBef>
                <a:spcPts val="560"/>
              </a:spcBef>
              <a:spcAft>
                <a:spcPts val="0"/>
              </a:spcAft>
              <a:buClr>
                <a:srgbClr val="F1F0F8"/>
              </a:buClr>
              <a:buSzPts val="3600"/>
              <a:buNone/>
              <a:defRPr>
                <a:solidFill>
                  <a:srgbClr val="F1F0F8"/>
                </a:solidFill>
              </a:defRPr>
            </a:lvl2pPr>
            <a:lvl3pPr lvl="2" algn="ctr">
              <a:spcBef>
                <a:spcPts val="480"/>
              </a:spcBef>
              <a:spcAft>
                <a:spcPts val="0"/>
              </a:spcAft>
              <a:buClr>
                <a:srgbClr val="F1F0F8"/>
              </a:buClr>
              <a:buSzPts val="2100"/>
              <a:buNone/>
              <a:defRPr>
                <a:solidFill>
                  <a:srgbClr val="F1F0F8"/>
                </a:solidFill>
              </a:defRPr>
            </a:lvl3pPr>
            <a:lvl4pPr lvl="3" algn="ctr">
              <a:spcBef>
                <a:spcPts val="400"/>
              </a:spcBef>
              <a:spcAft>
                <a:spcPts val="0"/>
              </a:spcAft>
              <a:buClr>
                <a:srgbClr val="F1F0F8"/>
              </a:buClr>
              <a:buSzPts val="1500"/>
              <a:buNone/>
              <a:defRPr>
                <a:solidFill>
                  <a:srgbClr val="F1F0F8"/>
                </a:solidFill>
              </a:defRPr>
            </a:lvl4pPr>
            <a:lvl5pPr lvl="4" algn="ctr">
              <a:spcBef>
                <a:spcPts val="400"/>
              </a:spcBef>
              <a:spcAft>
                <a:spcPts val="0"/>
              </a:spcAft>
              <a:buClr>
                <a:srgbClr val="F1F0F8"/>
              </a:buClr>
              <a:buSzPts val="2000"/>
              <a:buNone/>
              <a:defRPr>
                <a:solidFill>
                  <a:srgbClr val="F1F0F8"/>
                </a:solidFill>
              </a:defRPr>
            </a:lvl5pPr>
            <a:lvl6pPr lvl="5" algn="ctr">
              <a:spcBef>
                <a:spcPts val="400"/>
              </a:spcBef>
              <a:spcAft>
                <a:spcPts val="0"/>
              </a:spcAft>
              <a:buClr>
                <a:srgbClr val="F1F0F8"/>
              </a:buClr>
              <a:buSzPts val="2000"/>
              <a:buNone/>
              <a:defRPr>
                <a:solidFill>
                  <a:srgbClr val="F1F0F8"/>
                </a:solidFill>
              </a:defRPr>
            </a:lvl6pPr>
            <a:lvl7pPr lvl="6" algn="ctr">
              <a:spcBef>
                <a:spcPts val="400"/>
              </a:spcBef>
              <a:spcAft>
                <a:spcPts val="0"/>
              </a:spcAft>
              <a:buClr>
                <a:srgbClr val="F1F0F8"/>
              </a:buClr>
              <a:buSzPts val="2000"/>
              <a:buNone/>
              <a:defRPr>
                <a:solidFill>
                  <a:srgbClr val="F1F0F8"/>
                </a:solidFill>
              </a:defRPr>
            </a:lvl7pPr>
            <a:lvl8pPr lvl="7" algn="ctr">
              <a:spcBef>
                <a:spcPts val="400"/>
              </a:spcBef>
              <a:spcAft>
                <a:spcPts val="0"/>
              </a:spcAft>
              <a:buClr>
                <a:srgbClr val="F1F0F8"/>
              </a:buClr>
              <a:buSzPts val="2000"/>
              <a:buNone/>
              <a:defRPr>
                <a:solidFill>
                  <a:srgbClr val="F1F0F8"/>
                </a:solidFill>
              </a:defRPr>
            </a:lvl8pPr>
            <a:lvl9pPr lvl="8" algn="ctr">
              <a:spcBef>
                <a:spcPts val="400"/>
              </a:spcBef>
              <a:spcAft>
                <a:spcPts val="0"/>
              </a:spcAft>
              <a:buClr>
                <a:srgbClr val="F1F0F8"/>
              </a:buClr>
              <a:buSzPts val="2000"/>
              <a:buNone/>
              <a:defRPr>
                <a:solidFill>
                  <a:srgbClr val="F1F0F8"/>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65000"/>
              </a:lnSpc>
              <a:spcBef>
                <a:spcPts val="0"/>
              </a:spcBef>
              <a:spcAft>
                <a:spcPts val="0"/>
              </a:spcAft>
              <a:buClr>
                <a:srgbClr val="0E1D40"/>
              </a:buClr>
              <a:buSzPts val="14900"/>
              <a:buFont typeface="Khand Medium"/>
              <a:buNone/>
              <a:defRPr i="0" sz="14900" u="none" cap="none" strike="noStrike">
                <a:solidFill>
                  <a:srgbClr val="0E1D40"/>
                </a:solidFill>
                <a:latin typeface="Khand Medium"/>
                <a:ea typeface="Khand Medium"/>
                <a:cs typeface="Khand Medium"/>
                <a:sym typeface="Khand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736600" lvl="0" marL="457200" marR="0" rtl="0" algn="l">
              <a:lnSpc>
                <a:spcPct val="80000"/>
              </a:lnSpc>
              <a:spcBef>
                <a:spcPts val="640"/>
              </a:spcBef>
              <a:spcAft>
                <a:spcPts val="0"/>
              </a:spcAft>
              <a:buClr>
                <a:srgbClr val="0E1D40"/>
              </a:buClr>
              <a:buSzPts val="8000"/>
              <a:buFont typeface="Khand"/>
              <a:buChar char="•"/>
              <a:defRPr b="1" i="0" sz="8000" u="none" cap="none" strike="noStrike">
                <a:solidFill>
                  <a:srgbClr val="0E1D40"/>
                </a:solidFill>
                <a:latin typeface="Khand"/>
                <a:ea typeface="Khand"/>
                <a:cs typeface="Khand"/>
                <a:sym typeface="Khand"/>
              </a:defRPr>
            </a:lvl1pPr>
            <a:lvl2pPr indent="-457200" lvl="1" marL="914400" marR="0" rtl="0" algn="l">
              <a:lnSpc>
                <a:spcPct val="115000"/>
              </a:lnSpc>
              <a:spcBef>
                <a:spcPts val="560"/>
              </a:spcBef>
              <a:spcAft>
                <a:spcPts val="0"/>
              </a:spcAft>
              <a:buClr>
                <a:srgbClr val="0E1D40"/>
              </a:buClr>
              <a:buSzPts val="3600"/>
              <a:buFont typeface="Khand"/>
              <a:buChar char="–"/>
              <a:defRPr b="1" i="0" sz="3600" u="none" cap="none" strike="noStrike">
                <a:solidFill>
                  <a:srgbClr val="0E1D40"/>
                </a:solidFill>
                <a:latin typeface="Khand"/>
                <a:ea typeface="Khand"/>
                <a:cs typeface="Khand"/>
                <a:sym typeface="Khand"/>
              </a:defRPr>
            </a:lvl2pPr>
            <a:lvl3pPr indent="-361950" lvl="2" marL="1371600" marR="0" rtl="0" algn="l">
              <a:lnSpc>
                <a:spcPct val="115000"/>
              </a:lnSpc>
              <a:spcBef>
                <a:spcPts val="480"/>
              </a:spcBef>
              <a:spcAft>
                <a:spcPts val="0"/>
              </a:spcAft>
              <a:buClr>
                <a:srgbClr val="0E1D40"/>
              </a:buClr>
              <a:buSzPts val="2100"/>
              <a:buFont typeface="DM Sans"/>
              <a:buChar char="•"/>
              <a:defRPr i="0" sz="2100" u="none" cap="none" strike="noStrike">
                <a:solidFill>
                  <a:srgbClr val="0E1D40"/>
                </a:solidFill>
                <a:latin typeface="DM Sans"/>
                <a:ea typeface="DM Sans"/>
                <a:cs typeface="DM Sans"/>
                <a:sym typeface="DM Sans"/>
              </a:defRPr>
            </a:lvl3pPr>
            <a:lvl4pPr indent="-323850" lvl="3" marL="1828800" marR="0" rtl="0" algn="l">
              <a:lnSpc>
                <a:spcPct val="115000"/>
              </a:lnSpc>
              <a:spcBef>
                <a:spcPts val="400"/>
              </a:spcBef>
              <a:spcAft>
                <a:spcPts val="0"/>
              </a:spcAft>
              <a:buClr>
                <a:srgbClr val="0E1D40"/>
              </a:buClr>
              <a:buSzPts val="1500"/>
              <a:buFont typeface="DM Sans"/>
              <a:buChar char="–"/>
              <a:defRPr b="1" i="0" sz="1500" u="none" cap="none" strike="noStrike">
                <a:solidFill>
                  <a:srgbClr val="0E1D40"/>
                </a:solidFill>
                <a:latin typeface="DM Sans"/>
                <a:ea typeface="DM Sans"/>
                <a:cs typeface="DM Sans"/>
                <a:sym typeface="DM Sans"/>
              </a:defRPr>
            </a:lvl4pPr>
            <a:lvl5pPr indent="-355600" lvl="4" marL="2286000" marR="0" rtl="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png"/><Relationship Id="rId11" Type="http://schemas.openxmlformats.org/officeDocument/2006/relationships/image" Target="../media/image15.png"/><Relationship Id="rId10" Type="http://schemas.openxmlformats.org/officeDocument/2006/relationships/image" Target="../media/image16.png"/><Relationship Id="rId9"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0.png"/><Relationship Id="rId7" Type="http://schemas.openxmlformats.org/officeDocument/2006/relationships/image" Target="../media/image10.png"/><Relationship Id="rId8"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9.png"/><Relationship Id="rId11" Type="http://schemas.openxmlformats.org/officeDocument/2006/relationships/image" Target="../media/image27.png"/><Relationship Id="rId10" Type="http://schemas.openxmlformats.org/officeDocument/2006/relationships/image" Target="../media/image31.png"/><Relationship Id="rId9"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D40"/>
        </a:solidFill>
      </p:bgPr>
    </p:bg>
    <p:spTree>
      <p:nvGrpSpPr>
        <p:cNvPr id="79" name="Shape 79"/>
        <p:cNvGrpSpPr/>
        <p:nvPr/>
      </p:nvGrpSpPr>
      <p:grpSpPr>
        <a:xfrm>
          <a:off x="0" y="0"/>
          <a:ext cx="0" cy="0"/>
          <a:chOff x="0" y="0"/>
          <a:chExt cx="0" cy="0"/>
        </a:xfrm>
      </p:grpSpPr>
      <p:pic>
        <p:nvPicPr>
          <p:cNvPr id="80" name="Google Shape;80;p9"/>
          <p:cNvPicPr preferRelativeResize="0"/>
          <p:nvPr/>
        </p:nvPicPr>
        <p:blipFill>
          <a:blip r:embed="rId3">
            <a:alphaModFix/>
          </a:blip>
          <a:stretch>
            <a:fillRect/>
          </a:stretch>
        </p:blipFill>
        <p:spPr>
          <a:xfrm>
            <a:off x="10013355" y="1028723"/>
            <a:ext cx="11102223" cy="8820592"/>
          </a:xfrm>
          <a:prstGeom prst="rect">
            <a:avLst/>
          </a:prstGeom>
          <a:noFill/>
          <a:ln>
            <a:noFill/>
          </a:ln>
        </p:spPr>
      </p:pic>
      <p:sp>
        <p:nvSpPr>
          <p:cNvPr id="81" name="Google Shape;81;p9"/>
          <p:cNvSpPr txBox="1"/>
          <p:nvPr/>
        </p:nvSpPr>
        <p:spPr>
          <a:xfrm>
            <a:off x="1028700" y="3815063"/>
            <a:ext cx="9667500" cy="29886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US" sz="14936" u="none" cap="none" strike="noStrike">
                <a:solidFill>
                  <a:srgbClr val="CCF5AC"/>
                </a:solidFill>
                <a:latin typeface="Khand Medium"/>
                <a:ea typeface="Khand Medium"/>
                <a:cs typeface="Khand Medium"/>
                <a:sym typeface="Khand Medium"/>
              </a:rPr>
              <a:t>CO-OPERATIVE</a:t>
            </a:r>
            <a:endParaRPr/>
          </a:p>
          <a:p>
            <a:pPr indent="0" lvl="0" marL="0" marR="0" rtl="0" algn="l">
              <a:lnSpc>
                <a:spcPct val="65000"/>
              </a:lnSpc>
              <a:spcBef>
                <a:spcPts val="0"/>
              </a:spcBef>
              <a:spcAft>
                <a:spcPts val="0"/>
              </a:spcAft>
              <a:buNone/>
            </a:pPr>
            <a:r>
              <a:rPr b="0" i="0" lang="en-US" sz="14936" u="none" cap="none" strike="noStrike">
                <a:solidFill>
                  <a:srgbClr val="CCF5AC"/>
                </a:solidFill>
                <a:latin typeface="Khand Medium"/>
                <a:ea typeface="Khand Medium"/>
                <a:cs typeface="Khand Medium"/>
                <a:sym typeface="Khand Medium"/>
              </a:rPr>
              <a:t>COMPANY </a:t>
            </a:r>
            <a:endParaRPr/>
          </a:p>
        </p:txBody>
      </p:sp>
      <p:sp>
        <p:nvSpPr>
          <p:cNvPr id="82" name="Google Shape;82;p9"/>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Company Name</a:t>
            </a:r>
            <a:endParaRPr/>
          </a:p>
        </p:txBody>
      </p:sp>
      <p:sp>
        <p:nvSpPr>
          <p:cNvPr id="83" name="Google Shape;83;p9"/>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March 15, 2024</a:t>
            </a:r>
            <a:endParaRPr/>
          </a:p>
        </p:txBody>
      </p:sp>
      <p:sp>
        <p:nvSpPr>
          <p:cNvPr id="84" name="Google Shape;84;p9"/>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Business Plan</a:t>
            </a:r>
            <a:endParaRPr/>
          </a:p>
        </p:txBody>
      </p:sp>
      <p:sp>
        <p:nvSpPr>
          <p:cNvPr id="85" name="Google Shape;85;p9"/>
          <p:cNvSpPr txBox="1"/>
          <p:nvPr/>
        </p:nvSpPr>
        <p:spPr>
          <a:xfrm>
            <a:off x="1166247" y="6693688"/>
            <a:ext cx="29094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1F0F8"/>
                </a:solidFill>
                <a:latin typeface="DM Sans"/>
                <a:ea typeface="DM Sans"/>
                <a:cs typeface="DM Sans"/>
                <a:sym typeface="DM Sans"/>
              </a:rPr>
              <a:t>Business Plan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199" name="Shape 199"/>
        <p:cNvGrpSpPr/>
        <p:nvPr/>
      </p:nvGrpSpPr>
      <p:grpSpPr>
        <a:xfrm>
          <a:off x="0" y="0"/>
          <a:ext cx="0" cy="0"/>
          <a:chOff x="0" y="0"/>
          <a:chExt cx="0" cy="0"/>
        </a:xfrm>
      </p:grpSpPr>
      <p:sp>
        <p:nvSpPr>
          <p:cNvPr id="200" name="Google Shape;200;p18"/>
          <p:cNvSpPr/>
          <p:nvPr/>
        </p:nvSpPr>
        <p:spPr>
          <a:xfrm>
            <a:off x="-2061512" y="1085102"/>
            <a:ext cx="8863200" cy="8116800"/>
          </a:xfrm>
          <a:prstGeom prst="roundRect">
            <a:avLst>
              <a:gd fmla="val 4610" name="adj"/>
            </a:avLst>
          </a:prstGeom>
          <a:solidFill>
            <a:srgbClr val="0E1D40"/>
          </a:solidFill>
          <a:ln cap="flat" cmpd="sng" w="38100">
            <a:solidFill>
              <a:srgbClr val="CCF5A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01" name="Google Shape;201;p18"/>
          <p:cNvPicPr preferRelativeResize="0"/>
          <p:nvPr/>
        </p:nvPicPr>
        <p:blipFill>
          <a:blip r:embed="rId3">
            <a:alphaModFix/>
          </a:blip>
          <a:stretch>
            <a:fillRect/>
          </a:stretch>
        </p:blipFill>
        <p:spPr>
          <a:xfrm>
            <a:off x="-2369034" y="1570598"/>
            <a:ext cx="8784802" cy="7159822"/>
          </a:xfrm>
          <a:prstGeom prst="rect">
            <a:avLst/>
          </a:prstGeom>
          <a:noFill/>
          <a:ln>
            <a:noFill/>
          </a:ln>
        </p:spPr>
      </p:pic>
      <p:sp>
        <p:nvSpPr>
          <p:cNvPr id="202" name="Google Shape;202;p18"/>
          <p:cNvSpPr txBox="1"/>
          <p:nvPr/>
        </p:nvSpPr>
        <p:spPr>
          <a:xfrm>
            <a:off x="7855618" y="3014186"/>
            <a:ext cx="9403800" cy="55275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1"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consequat. Diam ut venenatis tellus in metus vulputate eu scelerisque felis. Diam phasellus vestibulum lorem sed risus. Porttitor eget dolor morbi non arcu risus quis varius. Lacus viverra vitae congue eu.</a:t>
            </a:r>
            <a:endParaRPr/>
          </a:p>
        </p:txBody>
      </p:sp>
      <p:sp>
        <p:nvSpPr>
          <p:cNvPr id="203" name="Google Shape;203;p18"/>
          <p:cNvSpPr txBox="1"/>
          <p:nvPr/>
        </p:nvSpPr>
        <p:spPr>
          <a:xfrm>
            <a:off x="7855618" y="1849279"/>
            <a:ext cx="57135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PROJECT TWO</a:t>
            </a:r>
            <a:endParaRPr/>
          </a:p>
        </p:txBody>
      </p:sp>
      <p:sp>
        <p:nvSpPr>
          <p:cNvPr id="204" name="Google Shape;204;p18"/>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205" name="Google Shape;205;p18"/>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206" name="Google Shape;206;p18"/>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D40"/>
        </a:solidFill>
      </p:bgPr>
    </p:bg>
    <p:spTree>
      <p:nvGrpSpPr>
        <p:cNvPr id="210" name="Shape 210"/>
        <p:cNvGrpSpPr/>
        <p:nvPr/>
      </p:nvGrpSpPr>
      <p:grpSpPr>
        <a:xfrm>
          <a:off x="0" y="0"/>
          <a:ext cx="0" cy="0"/>
          <a:chOff x="0" y="0"/>
          <a:chExt cx="0" cy="0"/>
        </a:xfrm>
      </p:grpSpPr>
      <p:pic>
        <p:nvPicPr>
          <p:cNvPr id="211" name="Google Shape;211;p19"/>
          <p:cNvPicPr preferRelativeResize="0"/>
          <p:nvPr/>
        </p:nvPicPr>
        <p:blipFill>
          <a:blip r:embed="rId3">
            <a:alphaModFix/>
          </a:blip>
          <a:stretch>
            <a:fillRect/>
          </a:stretch>
        </p:blipFill>
        <p:spPr>
          <a:xfrm>
            <a:off x="15653000" y="6119534"/>
            <a:ext cx="5259000" cy="3137700"/>
          </a:xfrm>
          <a:prstGeom prst="roundRect">
            <a:avLst>
              <a:gd fmla="val 9243" name="adj"/>
            </a:avLst>
          </a:prstGeom>
          <a:noFill/>
          <a:ln>
            <a:noFill/>
          </a:ln>
        </p:spPr>
      </p:pic>
      <p:pic>
        <p:nvPicPr>
          <p:cNvPr id="212" name="Google Shape;212;p19"/>
          <p:cNvPicPr preferRelativeResize="0"/>
          <p:nvPr/>
        </p:nvPicPr>
        <p:blipFill>
          <a:blip r:embed="rId4">
            <a:alphaModFix/>
          </a:blip>
          <a:stretch>
            <a:fillRect/>
          </a:stretch>
        </p:blipFill>
        <p:spPr>
          <a:xfrm>
            <a:off x="9787500" y="6119534"/>
            <a:ext cx="5259000" cy="3137700"/>
          </a:xfrm>
          <a:prstGeom prst="roundRect">
            <a:avLst>
              <a:gd fmla="val 8258" name="adj"/>
            </a:avLst>
          </a:prstGeom>
          <a:noFill/>
          <a:ln>
            <a:noFill/>
          </a:ln>
        </p:spPr>
      </p:pic>
      <p:pic>
        <p:nvPicPr>
          <p:cNvPr id="213" name="Google Shape;213;p19"/>
          <p:cNvPicPr preferRelativeResize="0"/>
          <p:nvPr/>
        </p:nvPicPr>
        <p:blipFill>
          <a:blip r:embed="rId5">
            <a:alphaModFix/>
          </a:blip>
          <a:stretch>
            <a:fillRect/>
          </a:stretch>
        </p:blipFill>
        <p:spPr>
          <a:xfrm>
            <a:off x="3934625" y="6119487"/>
            <a:ext cx="5246400" cy="3137700"/>
          </a:xfrm>
          <a:prstGeom prst="roundRect">
            <a:avLst>
              <a:gd fmla="val 9038" name="adj"/>
            </a:avLst>
          </a:prstGeom>
          <a:noFill/>
          <a:ln>
            <a:noFill/>
          </a:ln>
        </p:spPr>
      </p:pic>
      <p:pic>
        <p:nvPicPr>
          <p:cNvPr id="214" name="Google Shape;214;p19"/>
          <p:cNvPicPr preferRelativeResize="0"/>
          <p:nvPr/>
        </p:nvPicPr>
        <p:blipFill>
          <a:blip r:embed="rId6">
            <a:alphaModFix/>
          </a:blip>
          <a:stretch>
            <a:fillRect/>
          </a:stretch>
        </p:blipFill>
        <p:spPr>
          <a:xfrm>
            <a:off x="-1926850" y="6127066"/>
            <a:ext cx="5246400" cy="3130200"/>
          </a:xfrm>
          <a:prstGeom prst="roundRect">
            <a:avLst>
              <a:gd fmla="val 8668" name="adj"/>
            </a:avLst>
          </a:prstGeom>
          <a:noFill/>
          <a:ln>
            <a:noFill/>
          </a:ln>
        </p:spPr>
      </p:pic>
      <p:pic>
        <p:nvPicPr>
          <p:cNvPr id="215" name="Google Shape;215;p19"/>
          <p:cNvPicPr preferRelativeResize="0"/>
          <p:nvPr/>
        </p:nvPicPr>
        <p:blipFill>
          <a:blip r:embed="rId7">
            <a:alphaModFix/>
          </a:blip>
          <a:stretch>
            <a:fillRect/>
          </a:stretch>
        </p:blipFill>
        <p:spPr>
          <a:xfrm>
            <a:off x="17187100" y="1026750"/>
            <a:ext cx="5259000" cy="3137700"/>
          </a:xfrm>
          <a:prstGeom prst="roundRect">
            <a:avLst>
              <a:gd fmla="val 8992" name="adj"/>
            </a:avLst>
          </a:prstGeom>
          <a:noFill/>
          <a:ln>
            <a:noFill/>
          </a:ln>
        </p:spPr>
      </p:pic>
      <p:pic>
        <p:nvPicPr>
          <p:cNvPr id="216" name="Google Shape;216;p19"/>
          <p:cNvPicPr preferRelativeResize="0"/>
          <p:nvPr/>
        </p:nvPicPr>
        <p:blipFill>
          <a:blip r:embed="rId8">
            <a:alphaModFix/>
          </a:blip>
          <a:stretch>
            <a:fillRect/>
          </a:stretch>
        </p:blipFill>
        <p:spPr>
          <a:xfrm>
            <a:off x="11334388" y="1032682"/>
            <a:ext cx="5259000" cy="3137700"/>
          </a:xfrm>
          <a:prstGeom prst="roundRect">
            <a:avLst>
              <a:gd fmla="val 8860" name="adj"/>
            </a:avLst>
          </a:prstGeom>
          <a:noFill/>
          <a:ln>
            <a:noFill/>
          </a:ln>
        </p:spPr>
      </p:pic>
      <p:pic>
        <p:nvPicPr>
          <p:cNvPr id="217" name="Google Shape;217;p19"/>
          <p:cNvPicPr preferRelativeResize="0"/>
          <p:nvPr/>
        </p:nvPicPr>
        <p:blipFill>
          <a:blip r:embed="rId9">
            <a:alphaModFix/>
          </a:blip>
          <a:stretch>
            <a:fillRect/>
          </a:stretch>
        </p:blipFill>
        <p:spPr>
          <a:xfrm>
            <a:off x="5468900" y="1026750"/>
            <a:ext cx="5259000" cy="3137700"/>
          </a:xfrm>
          <a:prstGeom prst="roundRect">
            <a:avLst>
              <a:gd fmla="val 9135" name="adj"/>
            </a:avLst>
          </a:prstGeom>
          <a:noFill/>
          <a:ln>
            <a:noFill/>
          </a:ln>
        </p:spPr>
      </p:pic>
      <p:pic>
        <p:nvPicPr>
          <p:cNvPr id="218" name="Google Shape;218;p19"/>
          <p:cNvPicPr preferRelativeResize="0"/>
          <p:nvPr/>
        </p:nvPicPr>
        <p:blipFill>
          <a:blip r:embed="rId10">
            <a:alphaModFix/>
          </a:blip>
          <a:stretch>
            <a:fillRect/>
          </a:stretch>
        </p:blipFill>
        <p:spPr>
          <a:xfrm>
            <a:off x="-392600" y="1026802"/>
            <a:ext cx="5246400" cy="3137700"/>
          </a:xfrm>
          <a:prstGeom prst="roundRect">
            <a:avLst>
              <a:gd fmla="val 5810" name="adj"/>
            </a:avLst>
          </a:prstGeom>
          <a:noFill/>
          <a:ln>
            <a:noFill/>
          </a:ln>
        </p:spPr>
      </p:pic>
      <p:sp>
        <p:nvSpPr>
          <p:cNvPr id="219" name="Google Shape;219;p19"/>
          <p:cNvSpPr txBox="1"/>
          <p:nvPr/>
        </p:nvSpPr>
        <p:spPr>
          <a:xfrm>
            <a:off x="-5800868" y="4701598"/>
            <a:ext cx="298896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F1F0F8"/>
                </a:solidFill>
                <a:latin typeface="Khand SemiBold"/>
                <a:ea typeface="Khand SemiBold"/>
                <a:cs typeface="Khand SemiBold"/>
                <a:sym typeface="Khand SemiBold"/>
              </a:rPr>
              <a:t>GALLERY IMAGE      GALLERY IMAGE      GALLERY IMAGE      GALLERY IMAGE</a:t>
            </a:r>
            <a:endParaRPr/>
          </a:p>
        </p:txBody>
      </p:sp>
      <p:pic>
        <p:nvPicPr>
          <p:cNvPr id="220" name="Google Shape;220;p19"/>
          <p:cNvPicPr preferRelativeResize="0"/>
          <p:nvPr/>
        </p:nvPicPr>
        <p:blipFill>
          <a:blip r:embed="rId11">
            <a:alphaModFix/>
          </a:blip>
          <a:stretch>
            <a:fillRect/>
          </a:stretch>
        </p:blipFill>
        <p:spPr>
          <a:xfrm>
            <a:off x="2079049" y="4845540"/>
            <a:ext cx="607175" cy="594768"/>
          </a:xfrm>
          <a:prstGeom prst="rect">
            <a:avLst/>
          </a:prstGeom>
          <a:noFill/>
          <a:ln>
            <a:noFill/>
          </a:ln>
        </p:spPr>
      </p:pic>
      <p:sp>
        <p:nvSpPr>
          <p:cNvPr id="221" name="Google Shape;221;p19"/>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Company Name</a:t>
            </a:r>
            <a:endParaRPr/>
          </a:p>
        </p:txBody>
      </p:sp>
      <p:sp>
        <p:nvSpPr>
          <p:cNvPr id="222" name="Google Shape;222;p19"/>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March 15, 2024</a:t>
            </a:r>
            <a:endParaRPr/>
          </a:p>
        </p:txBody>
      </p:sp>
      <p:sp>
        <p:nvSpPr>
          <p:cNvPr id="223" name="Google Shape;223;p19"/>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Business Plan</a:t>
            </a:r>
            <a:endParaRPr/>
          </a:p>
        </p:txBody>
      </p:sp>
      <p:pic>
        <p:nvPicPr>
          <p:cNvPr id="224" name="Google Shape;224;p19"/>
          <p:cNvPicPr preferRelativeResize="0"/>
          <p:nvPr/>
        </p:nvPicPr>
        <p:blipFill>
          <a:blip r:embed="rId11">
            <a:alphaModFix/>
          </a:blip>
          <a:stretch>
            <a:fillRect/>
          </a:stretch>
        </p:blipFill>
        <p:spPr>
          <a:xfrm>
            <a:off x="8840412" y="4845540"/>
            <a:ext cx="607175" cy="594768"/>
          </a:xfrm>
          <a:prstGeom prst="rect">
            <a:avLst/>
          </a:prstGeom>
          <a:noFill/>
          <a:ln>
            <a:noFill/>
          </a:ln>
        </p:spPr>
      </p:pic>
      <p:pic>
        <p:nvPicPr>
          <p:cNvPr id="225" name="Google Shape;225;p19"/>
          <p:cNvPicPr preferRelativeResize="0"/>
          <p:nvPr/>
        </p:nvPicPr>
        <p:blipFill>
          <a:blip r:embed="rId11">
            <a:alphaModFix/>
          </a:blip>
          <a:stretch>
            <a:fillRect/>
          </a:stretch>
        </p:blipFill>
        <p:spPr>
          <a:xfrm>
            <a:off x="15601762" y="4845540"/>
            <a:ext cx="607175" cy="5947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229" name="Shape 229"/>
        <p:cNvGrpSpPr/>
        <p:nvPr/>
      </p:nvGrpSpPr>
      <p:grpSpPr>
        <a:xfrm>
          <a:off x="0" y="0"/>
          <a:ext cx="0" cy="0"/>
          <a:chOff x="0" y="0"/>
          <a:chExt cx="0" cy="0"/>
        </a:xfrm>
      </p:grpSpPr>
      <p:sp>
        <p:nvSpPr>
          <p:cNvPr id="230" name="Google Shape;230;p20"/>
          <p:cNvSpPr/>
          <p:nvPr/>
        </p:nvSpPr>
        <p:spPr>
          <a:xfrm>
            <a:off x="11661050" y="1048650"/>
            <a:ext cx="5603400" cy="8189700"/>
          </a:xfrm>
          <a:prstGeom prst="roundRect">
            <a:avLst>
              <a:gd fmla="val 3778" name="adj"/>
            </a:avLst>
          </a:prstGeom>
          <a:solidFill>
            <a:srgbClr val="CCF5A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1" name="Google Shape;231;p20"/>
          <p:cNvSpPr/>
          <p:nvPr/>
        </p:nvSpPr>
        <p:spPr>
          <a:xfrm>
            <a:off x="5388050" y="1068650"/>
            <a:ext cx="5603400" cy="8189700"/>
          </a:xfrm>
          <a:prstGeom prst="roundRect">
            <a:avLst>
              <a:gd fmla="val 3778" name="adj"/>
            </a:avLst>
          </a:prstGeom>
          <a:solidFill>
            <a:srgbClr val="0E1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2" name="Google Shape;232;p20"/>
          <p:cNvSpPr txBox="1"/>
          <p:nvPr/>
        </p:nvSpPr>
        <p:spPr>
          <a:xfrm>
            <a:off x="1028700" y="1171575"/>
            <a:ext cx="39978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MARKET RESEARCH</a:t>
            </a:r>
            <a:endParaRPr/>
          </a:p>
        </p:txBody>
      </p:sp>
      <p:sp>
        <p:nvSpPr>
          <p:cNvPr id="233" name="Google Shape;233;p20"/>
          <p:cNvSpPr txBox="1"/>
          <p:nvPr/>
        </p:nvSpPr>
        <p:spPr>
          <a:xfrm>
            <a:off x="5731733" y="5949495"/>
            <a:ext cx="27441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000" u="none" cap="none" strike="noStrike">
                <a:solidFill>
                  <a:srgbClr val="CCF5AC"/>
                </a:solidFill>
                <a:latin typeface="Khand SemiBold"/>
                <a:ea typeface="Khand SemiBold"/>
                <a:cs typeface="Khand SemiBold"/>
                <a:sym typeface="Khand SemiBold"/>
              </a:rPr>
              <a:t>20%</a:t>
            </a:r>
            <a:endParaRPr/>
          </a:p>
        </p:txBody>
      </p:sp>
      <p:sp>
        <p:nvSpPr>
          <p:cNvPr id="234" name="Google Shape;234;p20"/>
          <p:cNvSpPr txBox="1"/>
          <p:nvPr/>
        </p:nvSpPr>
        <p:spPr>
          <a:xfrm>
            <a:off x="5731733" y="7162980"/>
            <a:ext cx="4945483"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CCF5AC"/>
                </a:solidFill>
                <a:latin typeface="Khand SemiBold"/>
                <a:ea typeface="Khand SemiBold"/>
                <a:cs typeface="Khand SemiBold"/>
                <a:sym typeface="Khand SemiBold"/>
              </a:rPr>
              <a:t>INCREASE</a:t>
            </a:r>
            <a:endParaRPr/>
          </a:p>
        </p:txBody>
      </p:sp>
      <p:sp>
        <p:nvSpPr>
          <p:cNvPr id="235" name="Google Shape;235;p20"/>
          <p:cNvSpPr txBox="1"/>
          <p:nvPr/>
        </p:nvSpPr>
        <p:spPr>
          <a:xfrm>
            <a:off x="5731733" y="8374560"/>
            <a:ext cx="4945500" cy="323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F1F0F8"/>
                </a:solidFill>
                <a:latin typeface="DM Sans"/>
                <a:ea typeface="DM Sans"/>
                <a:cs typeface="DM Sans"/>
                <a:sym typeface="DM Sans"/>
              </a:rPr>
              <a:t>Elaborate on what you want to discuss. </a:t>
            </a:r>
            <a:endParaRPr/>
          </a:p>
        </p:txBody>
      </p:sp>
      <p:sp>
        <p:nvSpPr>
          <p:cNvPr id="236" name="Google Shape;236;p20"/>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237" name="Google Shape;237;p20"/>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238" name="Google Shape;238;p20"/>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
        <p:nvSpPr>
          <p:cNvPr id="239" name="Google Shape;239;p20"/>
          <p:cNvSpPr txBox="1"/>
          <p:nvPr/>
        </p:nvSpPr>
        <p:spPr>
          <a:xfrm>
            <a:off x="1028700" y="3598725"/>
            <a:ext cx="3726300" cy="478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l">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l">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pic>
        <p:nvPicPr>
          <p:cNvPr id="240" name="Google Shape;240;p20"/>
          <p:cNvPicPr preferRelativeResize="0"/>
          <p:nvPr/>
        </p:nvPicPr>
        <p:blipFill rotWithShape="1">
          <a:blip r:embed="rId3">
            <a:alphaModFix/>
          </a:blip>
          <a:srcRect b="0" l="0" r="0" t="0"/>
          <a:stretch/>
        </p:blipFill>
        <p:spPr>
          <a:xfrm>
            <a:off x="5236475" y="933056"/>
            <a:ext cx="5943097" cy="5292623"/>
          </a:xfrm>
          <a:prstGeom prst="rect">
            <a:avLst/>
          </a:prstGeom>
          <a:noFill/>
          <a:ln>
            <a:noFill/>
          </a:ln>
        </p:spPr>
      </p:pic>
      <p:sp>
        <p:nvSpPr>
          <p:cNvPr id="241" name="Google Shape;241;p20"/>
          <p:cNvSpPr txBox="1"/>
          <p:nvPr/>
        </p:nvSpPr>
        <p:spPr>
          <a:xfrm>
            <a:off x="11982864" y="5949495"/>
            <a:ext cx="27441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000" u="none" cap="none" strike="noStrike">
                <a:solidFill>
                  <a:srgbClr val="0E1D40"/>
                </a:solidFill>
                <a:latin typeface="Khand SemiBold"/>
                <a:ea typeface="Khand SemiBold"/>
                <a:cs typeface="Khand SemiBold"/>
                <a:sym typeface="Khand SemiBold"/>
              </a:rPr>
              <a:t>10%</a:t>
            </a:r>
            <a:endParaRPr/>
          </a:p>
        </p:txBody>
      </p:sp>
      <p:sp>
        <p:nvSpPr>
          <p:cNvPr id="242" name="Google Shape;242;p20"/>
          <p:cNvSpPr txBox="1"/>
          <p:nvPr/>
        </p:nvSpPr>
        <p:spPr>
          <a:xfrm>
            <a:off x="11982864" y="7162980"/>
            <a:ext cx="4945483"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DECREASE</a:t>
            </a:r>
            <a:endParaRPr/>
          </a:p>
        </p:txBody>
      </p:sp>
      <p:sp>
        <p:nvSpPr>
          <p:cNvPr id="243" name="Google Shape;243;p20"/>
          <p:cNvSpPr txBox="1"/>
          <p:nvPr/>
        </p:nvSpPr>
        <p:spPr>
          <a:xfrm>
            <a:off x="11982864" y="8374560"/>
            <a:ext cx="4945500" cy="323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p:txBody>
      </p:sp>
      <p:pic>
        <p:nvPicPr>
          <p:cNvPr id="244" name="Google Shape;244;p20"/>
          <p:cNvPicPr preferRelativeResize="0"/>
          <p:nvPr/>
        </p:nvPicPr>
        <p:blipFill rotWithShape="1">
          <a:blip r:embed="rId4">
            <a:alphaModFix/>
          </a:blip>
          <a:srcRect b="0" l="0" r="0" t="0"/>
          <a:stretch/>
        </p:blipFill>
        <p:spPr>
          <a:xfrm>
            <a:off x="11487606" y="933056"/>
            <a:ext cx="5943097" cy="52926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248" name="Shape 248"/>
        <p:cNvGrpSpPr/>
        <p:nvPr/>
      </p:nvGrpSpPr>
      <p:grpSpPr>
        <a:xfrm>
          <a:off x="0" y="0"/>
          <a:ext cx="0" cy="0"/>
          <a:chOff x="0" y="0"/>
          <a:chExt cx="0" cy="0"/>
        </a:xfrm>
      </p:grpSpPr>
      <p:sp>
        <p:nvSpPr>
          <p:cNvPr id="249" name="Google Shape;249;p21"/>
          <p:cNvSpPr/>
          <p:nvPr/>
        </p:nvSpPr>
        <p:spPr>
          <a:xfrm>
            <a:off x="1028700" y="3725325"/>
            <a:ext cx="16230600" cy="5533200"/>
          </a:xfrm>
          <a:prstGeom prst="roundRect">
            <a:avLst>
              <a:gd fmla="val 3778" name="adj"/>
            </a:avLst>
          </a:prstGeom>
          <a:solidFill>
            <a:srgbClr val="0E1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50" name="Google Shape;250;p21"/>
          <p:cNvPicPr preferRelativeResize="0"/>
          <p:nvPr/>
        </p:nvPicPr>
        <p:blipFill rotWithShape="1">
          <a:blip r:embed="rId3">
            <a:alphaModFix/>
          </a:blip>
          <a:srcRect b="0" l="0" r="0" t="0"/>
          <a:stretch/>
        </p:blipFill>
        <p:spPr>
          <a:xfrm>
            <a:off x="47362" y="2743763"/>
            <a:ext cx="18193275" cy="7502038"/>
          </a:xfrm>
          <a:prstGeom prst="rect">
            <a:avLst/>
          </a:prstGeom>
          <a:noFill/>
          <a:ln>
            <a:noFill/>
          </a:ln>
        </p:spPr>
      </p:pic>
      <p:sp>
        <p:nvSpPr>
          <p:cNvPr id="251" name="Google Shape;251;p21"/>
          <p:cNvSpPr txBox="1"/>
          <p:nvPr/>
        </p:nvSpPr>
        <p:spPr>
          <a:xfrm>
            <a:off x="1028700" y="1171575"/>
            <a:ext cx="8115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STATISTICS</a:t>
            </a:r>
            <a:endParaRPr/>
          </a:p>
        </p:txBody>
      </p:sp>
      <p:sp>
        <p:nvSpPr>
          <p:cNvPr id="252" name="Google Shape;252;p21"/>
          <p:cNvSpPr txBox="1"/>
          <p:nvPr/>
        </p:nvSpPr>
        <p:spPr>
          <a:xfrm>
            <a:off x="1028700" y="2193926"/>
            <a:ext cx="16230600" cy="1066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the featured statistics here. 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253" name="Google Shape;253;p21"/>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254" name="Google Shape;254;p21"/>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255" name="Google Shape;255;p21"/>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D40"/>
        </a:solidFill>
      </p:bgPr>
    </p:bg>
    <p:spTree>
      <p:nvGrpSpPr>
        <p:cNvPr id="259" name="Shape 259"/>
        <p:cNvGrpSpPr/>
        <p:nvPr/>
      </p:nvGrpSpPr>
      <p:grpSpPr>
        <a:xfrm>
          <a:off x="0" y="0"/>
          <a:ext cx="0" cy="0"/>
          <a:chOff x="0" y="0"/>
          <a:chExt cx="0" cy="0"/>
        </a:xfrm>
      </p:grpSpPr>
      <p:pic>
        <p:nvPicPr>
          <p:cNvPr id="260" name="Google Shape;260;p22"/>
          <p:cNvPicPr preferRelativeResize="0"/>
          <p:nvPr/>
        </p:nvPicPr>
        <p:blipFill>
          <a:blip r:embed="rId3">
            <a:alphaModFix/>
          </a:blip>
          <a:stretch>
            <a:fillRect/>
          </a:stretch>
        </p:blipFill>
        <p:spPr>
          <a:xfrm>
            <a:off x="-2638150" y="2361223"/>
            <a:ext cx="23573837" cy="7458926"/>
          </a:xfrm>
          <a:prstGeom prst="rect">
            <a:avLst/>
          </a:prstGeom>
          <a:noFill/>
          <a:ln>
            <a:noFill/>
          </a:ln>
        </p:spPr>
      </p:pic>
      <p:sp>
        <p:nvSpPr>
          <p:cNvPr id="261" name="Google Shape;261;p22"/>
          <p:cNvSpPr/>
          <p:nvPr/>
        </p:nvSpPr>
        <p:spPr>
          <a:xfrm>
            <a:off x="25625" y="1031475"/>
            <a:ext cx="18288000" cy="2191800"/>
          </a:xfrm>
          <a:prstGeom prst="rect">
            <a:avLst/>
          </a:prstGeom>
          <a:solidFill>
            <a:srgbClr val="CCF5A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2" name="Google Shape;262;p22"/>
          <p:cNvSpPr txBox="1"/>
          <p:nvPr/>
        </p:nvSpPr>
        <p:spPr>
          <a:xfrm>
            <a:off x="-6528562" y="1543050"/>
            <a:ext cx="31345200" cy="1494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14936" u="none" cap="none" strike="noStrike">
                <a:solidFill>
                  <a:srgbClr val="0E1D40"/>
                </a:solidFill>
                <a:latin typeface="Khand Medium"/>
                <a:ea typeface="Khand Medium"/>
                <a:cs typeface="Khand Medium"/>
                <a:sym typeface="Khand Medium"/>
              </a:rPr>
              <a:t>ABOUT US    ABOUT US    ABOUT US</a:t>
            </a:r>
            <a:endParaRPr/>
          </a:p>
        </p:txBody>
      </p:sp>
      <p:sp>
        <p:nvSpPr>
          <p:cNvPr id="263" name="Google Shape;263;p22"/>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Company Name</a:t>
            </a:r>
            <a:endParaRPr/>
          </a:p>
        </p:txBody>
      </p:sp>
      <p:sp>
        <p:nvSpPr>
          <p:cNvPr id="264" name="Google Shape;264;p22"/>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March 15, 2024</a:t>
            </a:r>
            <a:endParaRPr/>
          </a:p>
        </p:txBody>
      </p:sp>
      <p:sp>
        <p:nvSpPr>
          <p:cNvPr id="265" name="Google Shape;265;p22"/>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Business Plan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269" name="Shape 269"/>
        <p:cNvGrpSpPr/>
        <p:nvPr/>
      </p:nvGrpSpPr>
      <p:grpSpPr>
        <a:xfrm>
          <a:off x="0" y="0"/>
          <a:ext cx="0" cy="0"/>
          <a:chOff x="0" y="0"/>
          <a:chExt cx="0" cy="0"/>
        </a:xfrm>
      </p:grpSpPr>
      <p:pic>
        <p:nvPicPr>
          <p:cNvPr id="270" name="Google Shape;270;p23"/>
          <p:cNvPicPr preferRelativeResize="0"/>
          <p:nvPr/>
        </p:nvPicPr>
        <p:blipFill>
          <a:blip r:embed="rId3">
            <a:alphaModFix/>
          </a:blip>
          <a:stretch>
            <a:fillRect/>
          </a:stretch>
        </p:blipFill>
        <p:spPr>
          <a:xfrm>
            <a:off x="9603100" y="1028700"/>
            <a:ext cx="7656300" cy="8227500"/>
          </a:xfrm>
          <a:prstGeom prst="roundRect">
            <a:avLst>
              <a:gd fmla="val 1576" name="adj"/>
            </a:avLst>
          </a:prstGeom>
          <a:noFill/>
          <a:ln>
            <a:noFill/>
          </a:ln>
        </p:spPr>
      </p:pic>
      <p:sp>
        <p:nvSpPr>
          <p:cNvPr id="271" name="Google Shape;271;p23"/>
          <p:cNvSpPr txBox="1"/>
          <p:nvPr/>
        </p:nvSpPr>
        <p:spPr>
          <a:xfrm>
            <a:off x="1028700" y="1171575"/>
            <a:ext cx="81153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OUR</a:t>
            </a:r>
            <a:endParaRPr/>
          </a:p>
          <a:p>
            <a:pPr indent="0" lvl="0" marL="0" marR="0" rtl="0" algn="l">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HISTORY</a:t>
            </a:r>
            <a:endParaRPr/>
          </a:p>
        </p:txBody>
      </p:sp>
      <p:sp>
        <p:nvSpPr>
          <p:cNvPr id="272" name="Google Shape;272;p23"/>
          <p:cNvSpPr txBox="1"/>
          <p:nvPr/>
        </p:nvSpPr>
        <p:spPr>
          <a:xfrm>
            <a:off x="1028700" y="3203576"/>
            <a:ext cx="8115300" cy="58992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indent="0" lvl="1"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consequat. Diam ferun proin mi eget ornare.</a:t>
            </a:r>
            <a:endParaRPr/>
          </a:p>
        </p:txBody>
      </p:sp>
      <p:sp>
        <p:nvSpPr>
          <p:cNvPr id="273" name="Google Shape;273;p23"/>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274" name="Google Shape;274;p23"/>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275" name="Google Shape;275;p23"/>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D40"/>
        </a:solidFill>
      </p:bgPr>
    </p:bg>
    <p:spTree>
      <p:nvGrpSpPr>
        <p:cNvPr id="279" name="Shape 279"/>
        <p:cNvGrpSpPr/>
        <p:nvPr/>
      </p:nvGrpSpPr>
      <p:grpSpPr>
        <a:xfrm>
          <a:off x="0" y="0"/>
          <a:ext cx="0" cy="0"/>
          <a:chOff x="0" y="0"/>
          <a:chExt cx="0" cy="0"/>
        </a:xfrm>
      </p:grpSpPr>
      <p:sp>
        <p:nvSpPr>
          <p:cNvPr id="280" name="Google Shape;280;p24"/>
          <p:cNvSpPr/>
          <p:nvPr/>
        </p:nvSpPr>
        <p:spPr>
          <a:xfrm>
            <a:off x="5259943" y="4530250"/>
            <a:ext cx="3776400" cy="4690800"/>
          </a:xfrm>
          <a:prstGeom prst="roundRect">
            <a:avLst>
              <a:gd fmla="val 16667" name="adj"/>
            </a:avLst>
          </a:prstGeom>
          <a:solidFill>
            <a:srgbClr val="F1F0F8"/>
          </a:solidFill>
          <a:ln cap="flat" cmpd="sng" w="38100">
            <a:solidFill>
              <a:srgbClr val="CCF5A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81" name="Google Shape;281;p24"/>
          <p:cNvPicPr preferRelativeResize="0"/>
          <p:nvPr/>
        </p:nvPicPr>
        <p:blipFill>
          <a:blip r:embed="rId3">
            <a:alphaModFix/>
          </a:blip>
          <a:stretch>
            <a:fillRect/>
          </a:stretch>
        </p:blipFill>
        <p:spPr>
          <a:xfrm>
            <a:off x="7912224" y="4991048"/>
            <a:ext cx="904025" cy="552455"/>
          </a:xfrm>
          <a:prstGeom prst="rect">
            <a:avLst/>
          </a:prstGeom>
          <a:noFill/>
          <a:ln>
            <a:noFill/>
          </a:ln>
        </p:spPr>
      </p:pic>
      <p:sp>
        <p:nvSpPr>
          <p:cNvPr id="282" name="Google Shape;282;p24"/>
          <p:cNvSpPr/>
          <p:nvPr/>
        </p:nvSpPr>
        <p:spPr>
          <a:xfrm>
            <a:off x="1006125" y="2489200"/>
            <a:ext cx="3776400" cy="4690800"/>
          </a:xfrm>
          <a:prstGeom prst="roundRect">
            <a:avLst>
              <a:gd fmla="val 16667" name="adj"/>
            </a:avLst>
          </a:prstGeom>
          <a:solidFill>
            <a:srgbClr val="F1F0F8"/>
          </a:solidFill>
          <a:ln cap="flat" cmpd="sng" w="38100">
            <a:solidFill>
              <a:srgbClr val="CCF5A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3" name="Google Shape;283;p24"/>
          <p:cNvSpPr/>
          <p:nvPr/>
        </p:nvSpPr>
        <p:spPr>
          <a:xfrm>
            <a:off x="9351866" y="2489200"/>
            <a:ext cx="3776400" cy="4690800"/>
          </a:xfrm>
          <a:prstGeom prst="roundRect">
            <a:avLst>
              <a:gd fmla="val 16667" name="adj"/>
            </a:avLst>
          </a:prstGeom>
          <a:solidFill>
            <a:srgbClr val="F1F0F8"/>
          </a:solidFill>
          <a:ln cap="flat" cmpd="sng" w="38100">
            <a:solidFill>
              <a:srgbClr val="CCF5A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84" name="Google Shape;284;p24"/>
          <p:cNvPicPr preferRelativeResize="0"/>
          <p:nvPr/>
        </p:nvPicPr>
        <p:blipFill>
          <a:blip r:embed="rId3">
            <a:alphaModFix/>
          </a:blip>
          <a:stretch>
            <a:fillRect/>
          </a:stretch>
        </p:blipFill>
        <p:spPr>
          <a:xfrm>
            <a:off x="11958790" y="2949998"/>
            <a:ext cx="904025" cy="552455"/>
          </a:xfrm>
          <a:prstGeom prst="rect">
            <a:avLst/>
          </a:prstGeom>
          <a:noFill/>
          <a:ln>
            <a:noFill/>
          </a:ln>
        </p:spPr>
      </p:pic>
      <p:sp>
        <p:nvSpPr>
          <p:cNvPr id="285" name="Google Shape;285;p24"/>
          <p:cNvSpPr txBox="1"/>
          <p:nvPr/>
        </p:nvSpPr>
        <p:spPr>
          <a:xfrm>
            <a:off x="1271556" y="2927659"/>
            <a:ext cx="3245400" cy="5541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POINT ONE</a:t>
            </a:r>
            <a:endParaRPr/>
          </a:p>
        </p:txBody>
      </p:sp>
      <p:pic>
        <p:nvPicPr>
          <p:cNvPr id="286" name="Google Shape;286;p24"/>
          <p:cNvPicPr preferRelativeResize="0"/>
          <p:nvPr/>
        </p:nvPicPr>
        <p:blipFill>
          <a:blip r:embed="rId3">
            <a:alphaModFix/>
          </a:blip>
          <a:stretch>
            <a:fillRect/>
          </a:stretch>
        </p:blipFill>
        <p:spPr>
          <a:xfrm>
            <a:off x="3613049" y="2949998"/>
            <a:ext cx="904025" cy="552455"/>
          </a:xfrm>
          <a:prstGeom prst="rect">
            <a:avLst/>
          </a:prstGeom>
          <a:noFill/>
          <a:ln>
            <a:noFill/>
          </a:ln>
        </p:spPr>
      </p:pic>
      <p:sp>
        <p:nvSpPr>
          <p:cNvPr id="287" name="Google Shape;287;p24"/>
          <p:cNvSpPr txBox="1"/>
          <p:nvPr/>
        </p:nvSpPr>
        <p:spPr>
          <a:xfrm>
            <a:off x="1271556" y="3453439"/>
            <a:ext cx="3245400" cy="3297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88" name="Google Shape;288;p24"/>
          <p:cNvSpPr/>
          <p:nvPr/>
        </p:nvSpPr>
        <p:spPr>
          <a:xfrm>
            <a:off x="13527829" y="4530250"/>
            <a:ext cx="3776400" cy="4690800"/>
          </a:xfrm>
          <a:prstGeom prst="roundRect">
            <a:avLst>
              <a:gd fmla="val 16667" name="adj"/>
            </a:avLst>
          </a:prstGeom>
          <a:solidFill>
            <a:srgbClr val="F1F0F8"/>
          </a:solidFill>
          <a:ln cap="flat" cmpd="sng" w="38100">
            <a:solidFill>
              <a:srgbClr val="CCF5A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89" name="Google Shape;289;p24"/>
          <p:cNvPicPr preferRelativeResize="0"/>
          <p:nvPr/>
        </p:nvPicPr>
        <p:blipFill>
          <a:blip r:embed="rId3">
            <a:alphaModFix/>
          </a:blip>
          <a:stretch>
            <a:fillRect/>
          </a:stretch>
        </p:blipFill>
        <p:spPr>
          <a:xfrm>
            <a:off x="16134753" y="4991048"/>
            <a:ext cx="904025" cy="552455"/>
          </a:xfrm>
          <a:prstGeom prst="rect">
            <a:avLst/>
          </a:prstGeom>
          <a:noFill/>
          <a:ln>
            <a:noFill/>
          </a:ln>
        </p:spPr>
      </p:pic>
      <p:sp>
        <p:nvSpPr>
          <p:cNvPr id="290" name="Google Shape;290;p24"/>
          <p:cNvSpPr txBox="1"/>
          <p:nvPr/>
        </p:nvSpPr>
        <p:spPr>
          <a:xfrm>
            <a:off x="5438014" y="5006346"/>
            <a:ext cx="3245514"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POINT TWO</a:t>
            </a:r>
            <a:endParaRPr/>
          </a:p>
        </p:txBody>
      </p:sp>
      <p:sp>
        <p:nvSpPr>
          <p:cNvPr id="291" name="Google Shape;291;p24"/>
          <p:cNvSpPr txBox="1"/>
          <p:nvPr/>
        </p:nvSpPr>
        <p:spPr>
          <a:xfrm>
            <a:off x="5438014" y="5532126"/>
            <a:ext cx="3245400" cy="3297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92" name="Google Shape;292;p24"/>
          <p:cNvSpPr txBox="1"/>
          <p:nvPr/>
        </p:nvSpPr>
        <p:spPr>
          <a:xfrm>
            <a:off x="9604472" y="2926448"/>
            <a:ext cx="3245514"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POINT THREE</a:t>
            </a:r>
            <a:endParaRPr/>
          </a:p>
        </p:txBody>
      </p:sp>
      <p:sp>
        <p:nvSpPr>
          <p:cNvPr id="293" name="Google Shape;293;p24"/>
          <p:cNvSpPr txBox="1"/>
          <p:nvPr/>
        </p:nvSpPr>
        <p:spPr>
          <a:xfrm>
            <a:off x="9604472" y="3452228"/>
            <a:ext cx="3245400" cy="3297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94" name="Google Shape;294;p24"/>
          <p:cNvSpPr txBox="1"/>
          <p:nvPr/>
        </p:nvSpPr>
        <p:spPr>
          <a:xfrm>
            <a:off x="13770930" y="5006346"/>
            <a:ext cx="3245514"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POINT FOUR</a:t>
            </a:r>
            <a:endParaRPr/>
          </a:p>
        </p:txBody>
      </p:sp>
      <p:sp>
        <p:nvSpPr>
          <p:cNvPr id="295" name="Google Shape;295;p24"/>
          <p:cNvSpPr txBox="1"/>
          <p:nvPr/>
        </p:nvSpPr>
        <p:spPr>
          <a:xfrm>
            <a:off x="13770930" y="5532126"/>
            <a:ext cx="3245400" cy="3297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a:t>
            </a:r>
            <a:endParaRPr/>
          </a:p>
        </p:txBody>
      </p:sp>
      <p:sp>
        <p:nvSpPr>
          <p:cNvPr id="296" name="Google Shape;296;p24"/>
          <p:cNvSpPr txBox="1"/>
          <p:nvPr/>
        </p:nvSpPr>
        <p:spPr>
          <a:xfrm>
            <a:off x="1028700" y="1171575"/>
            <a:ext cx="16230600" cy="10699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1F0F8"/>
                </a:solidFill>
                <a:latin typeface="Khand SemiBold"/>
                <a:ea typeface="Khand SemiBold"/>
                <a:cs typeface="Khand SemiBold"/>
                <a:sym typeface="Khand SemiBold"/>
              </a:rPr>
              <a:t>TIMELINE</a:t>
            </a:r>
            <a:endParaRPr/>
          </a:p>
        </p:txBody>
      </p:sp>
      <p:sp>
        <p:nvSpPr>
          <p:cNvPr id="297" name="Google Shape;297;p24"/>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Company Name</a:t>
            </a:r>
            <a:endParaRPr/>
          </a:p>
        </p:txBody>
      </p:sp>
      <p:sp>
        <p:nvSpPr>
          <p:cNvPr id="298" name="Google Shape;298;p24"/>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March 15, 2024</a:t>
            </a:r>
            <a:endParaRPr/>
          </a:p>
        </p:txBody>
      </p:sp>
      <p:sp>
        <p:nvSpPr>
          <p:cNvPr id="299" name="Google Shape;299;p24"/>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Business Plan</a:t>
            </a:r>
            <a:endParaRPr/>
          </a:p>
        </p:txBody>
      </p:sp>
      <p:cxnSp>
        <p:nvCxnSpPr>
          <p:cNvPr id="300" name="Google Shape;300;p24"/>
          <p:cNvCxnSpPr>
            <a:stCxn id="282" idx="2"/>
          </p:cNvCxnSpPr>
          <p:nvPr/>
        </p:nvCxnSpPr>
        <p:spPr>
          <a:xfrm flipH="1" rot="-5400000">
            <a:off x="3415725" y="6658600"/>
            <a:ext cx="1301700" cy="2344500"/>
          </a:xfrm>
          <a:prstGeom prst="bentConnector2">
            <a:avLst/>
          </a:prstGeom>
          <a:noFill/>
          <a:ln cap="flat" cmpd="sng" w="38100">
            <a:solidFill>
              <a:srgbClr val="CCF5AC"/>
            </a:solidFill>
            <a:prstDash val="solid"/>
            <a:round/>
            <a:headEnd len="med" w="med" type="none"/>
            <a:tailEnd len="med" w="med" type="none"/>
          </a:ln>
        </p:spPr>
      </p:cxnSp>
      <p:cxnSp>
        <p:nvCxnSpPr>
          <p:cNvPr id="301" name="Google Shape;301;p24"/>
          <p:cNvCxnSpPr/>
          <p:nvPr/>
        </p:nvCxnSpPr>
        <p:spPr>
          <a:xfrm flipH="1" rot="-5400000">
            <a:off x="11704725" y="6658600"/>
            <a:ext cx="1301700" cy="2344500"/>
          </a:xfrm>
          <a:prstGeom prst="bentConnector2">
            <a:avLst/>
          </a:prstGeom>
          <a:noFill/>
          <a:ln cap="flat" cmpd="sng" w="38100">
            <a:solidFill>
              <a:srgbClr val="CCF5AC"/>
            </a:solidFill>
            <a:prstDash val="solid"/>
            <a:round/>
            <a:headEnd len="med" w="med" type="none"/>
            <a:tailEnd len="med" w="med" type="none"/>
          </a:ln>
        </p:spPr>
      </p:cxnSp>
      <p:cxnSp>
        <p:nvCxnSpPr>
          <p:cNvPr id="302" name="Google Shape;302;p24"/>
          <p:cNvCxnSpPr>
            <a:stCxn id="280" idx="0"/>
          </p:cNvCxnSpPr>
          <p:nvPr/>
        </p:nvCxnSpPr>
        <p:spPr>
          <a:xfrm rot="-5400000">
            <a:off x="7715593" y="2857000"/>
            <a:ext cx="1105800" cy="2240700"/>
          </a:xfrm>
          <a:prstGeom prst="bentConnector2">
            <a:avLst/>
          </a:prstGeom>
          <a:noFill/>
          <a:ln cap="flat" cmpd="sng" w="38100">
            <a:solidFill>
              <a:srgbClr val="CCF5AC"/>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08" name="Google Shape;308;p25"/>
          <p:cNvSpPr txBox="1"/>
          <p:nvPr/>
        </p:nvSpPr>
        <p:spPr>
          <a:xfrm>
            <a:off x="1028700" y="8188324"/>
            <a:ext cx="162306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F1F0F8"/>
                </a:solidFill>
                <a:latin typeface="Khand SemiBold"/>
                <a:ea typeface="Khand SemiBold"/>
                <a:cs typeface="Khand SemiBold"/>
                <a:sym typeface="Khand SemiBold"/>
              </a:rPr>
              <a:t>A PICTURE IS WORTH A THOUSAND WORDS</a:t>
            </a:r>
            <a:endParaRPr/>
          </a:p>
        </p:txBody>
      </p:sp>
      <p:sp>
        <p:nvSpPr>
          <p:cNvPr id="309" name="Google Shape;309;p25"/>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Company Name</a:t>
            </a:r>
            <a:endParaRPr/>
          </a:p>
        </p:txBody>
      </p:sp>
      <p:sp>
        <p:nvSpPr>
          <p:cNvPr id="310" name="Google Shape;310;p25"/>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March 15, 2024</a:t>
            </a:r>
            <a:endParaRPr/>
          </a:p>
        </p:txBody>
      </p:sp>
      <p:sp>
        <p:nvSpPr>
          <p:cNvPr id="311" name="Google Shape;311;p25"/>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Business Plan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F5AC"/>
        </a:solidFill>
      </p:bgPr>
    </p:bg>
    <p:spTree>
      <p:nvGrpSpPr>
        <p:cNvPr id="315" name="Shape 315"/>
        <p:cNvGrpSpPr/>
        <p:nvPr/>
      </p:nvGrpSpPr>
      <p:grpSpPr>
        <a:xfrm>
          <a:off x="0" y="0"/>
          <a:ext cx="0" cy="0"/>
          <a:chOff x="0" y="0"/>
          <a:chExt cx="0" cy="0"/>
        </a:xfrm>
      </p:grpSpPr>
      <p:sp>
        <p:nvSpPr>
          <p:cNvPr id="316" name="Google Shape;316;p26"/>
          <p:cNvSpPr txBox="1"/>
          <p:nvPr/>
        </p:nvSpPr>
        <p:spPr>
          <a:xfrm>
            <a:off x="8083572" y="1161697"/>
            <a:ext cx="2121000" cy="546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498" u="none" cap="none" strike="noStrike">
                <a:solidFill>
                  <a:srgbClr val="0E1D40"/>
                </a:solidFill>
                <a:latin typeface="Khand Medium"/>
                <a:ea typeface="Khand Medium"/>
                <a:cs typeface="Khand Medium"/>
                <a:sym typeface="Khand Medium"/>
              </a:rPr>
              <a:t>“</a:t>
            </a:r>
            <a:endParaRPr/>
          </a:p>
        </p:txBody>
      </p:sp>
      <p:sp>
        <p:nvSpPr>
          <p:cNvPr id="317" name="Google Shape;317;p26"/>
          <p:cNvSpPr txBox="1"/>
          <p:nvPr/>
        </p:nvSpPr>
        <p:spPr>
          <a:xfrm>
            <a:off x="4637140" y="3670300"/>
            <a:ext cx="9013800" cy="295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WRITE AN ORIGINAL STATEMENT OR INSPIRING QUOTE</a:t>
            </a:r>
            <a:endParaRPr/>
          </a:p>
        </p:txBody>
      </p:sp>
      <p:sp>
        <p:nvSpPr>
          <p:cNvPr id="318" name="Google Shape;318;p26"/>
          <p:cNvSpPr txBox="1"/>
          <p:nvPr/>
        </p:nvSpPr>
        <p:spPr>
          <a:xfrm>
            <a:off x="2741618" y="6952513"/>
            <a:ext cx="12804900" cy="323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E1D40"/>
                </a:solidFill>
                <a:latin typeface="DM Sans"/>
                <a:ea typeface="DM Sans"/>
                <a:cs typeface="DM Sans"/>
                <a:sym typeface="DM Sans"/>
              </a:rPr>
              <a:t>— Include a credit, citation, or supporting message</a:t>
            </a:r>
            <a:endParaRPr/>
          </a:p>
        </p:txBody>
      </p:sp>
      <p:sp>
        <p:nvSpPr>
          <p:cNvPr id="319" name="Google Shape;319;p26"/>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320" name="Google Shape;320;p26"/>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321" name="Google Shape;321;p26"/>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325" name="Shape 325"/>
        <p:cNvGrpSpPr/>
        <p:nvPr/>
      </p:nvGrpSpPr>
      <p:grpSpPr>
        <a:xfrm>
          <a:off x="0" y="0"/>
          <a:ext cx="0" cy="0"/>
          <a:chOff x="0" y="0"/>
          <a:chExt cx="0" cy="0"/>
        </a:xfrm>
      </p:grpSpPr>
      <p:pic>
        <p:nvPicPr>
          <p:cNvPr id="326" name="Google Shape;326;p27"/>
          <p:cNvPicPr preferRelativeResize="0"/>
          <p:nvPr/>
        </p:nvPicPr>
        <p:blipFill>
          <a:blip r:embed="rId3">
            <a:alphaModFix/>
          </a:blip>
          <a:stretch>
            <a:fillRect/>
          </a:stretch>
        </p:blipFill>
        <p:spPr>
          <a:xfrm>
            <a:off x="-1795950" y="1028702"/>
            <a:ext cx="21288428" cy="9199316"/>
          </a:xfrm>
          <a:prstGeom prst="rect">
            <a:avLst/>
          </a:prstGeom>
          <a:noFill/>
          <a:ln>
            <a:noFill/>
          </a:ln>
        </p:spPr>
      </p:pic>
      <p:sp>
        <p:nvSpPr>
          <p:cNvPr id="327" name="Google Shape;327;p27"/>
          <p:cNvSpPr/>
          <p:nvPr/>
        </p:nvSpPr>
        <p:spPr>
          <a:xfrm>
            <a:off x="1028700" y="4108175"/>
            <a:ext cx="10288200" cy="5150100"/>
          </a:xfrm>
          <a:prstGeom prst="roundRect">
            <a:avLst>
              <a:gd fmla="val 6006" name="adj"/>
            </a:avLst>
          </a:prstGeom>
          <a:solidFill>
            <a:srgbClr val="0E1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8" name="Google Shape;328;p27"/>
          <p:cNvSpPr txBox="1"/>
          <p:nvPr/>
        </p:nvSpPr>
        <p:spPr>
          <a:xfrm>
            <a:off x="1567893" y="7275094"/>
            <a:ext cx="7767600" cy="32310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1F0F8"/>
                </a:solidFill>
                <a:latin typeface="DM Sans"/>
                <a:ea typeface="DM Sans"/>
                <a:cs typeface="DM Sans"/>
                <a:sym typeface="DM Sans"/>
              </a:rPr>
              <a:t>hello@reallygreatsite.com</a:t>
            </a:r>
            <a:endParaRPr/>
          </a:p>
        </p:txBody>
      </p:sp>
      <p:sp>
        <p:nvSpPr>
          <p:cNvPr id="329" name="Google Shape;329;p27"/>
          <p:cNvSpPr txBox="1"/>
          <p:nvPr/>
        </p:nvSpPr>
        <p:spPr>
          <a:xfrm>
            <a:off x="1567893" y="8237189"/>
            <a:ext cx="7767600" cy="32310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1F0F8"/>
                </a:solidFill>
                <a:latin typeface="DM Sans"/>
                <a:ea typeface="DM Sans"/>
                <a:cs typeface="DM Sans"/>
                <a:sym typeface="DM Sans"/>
              </a:rPr>
              <a:t>reallygreatsite.com</a:t>
            </a:r>
            <a:endParaRPr/>
          </a:p>
        </p:txBody>
      </p:sp>
      <p:sp>
        <p:nvSpPr>
          <p:cNvPr id="330" name="Google Shape;330;p27"/>
          <p:cNvSpPr txBox="1"/>
          <p:nvPr/>
        </p:nvSpPr>
        <p:spPr>
          <a:xfrm>
            <a:off x="1567893" y="7756141"/>
            <a:ext cx="7767600" cy="32310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1F0F8"/>
                </a:solidFill>
                <a:latin typeface="DM Sans"/>
                <a:ea typeface="DM Sans"/>
                <a:cs typeface="DM Sans"/>
                <a:sym typeface="DM Sans"/>
              </a:rPr>
              <a:t>@reallygreatsite</a:t>
            </a:r>
            <a:endParaRPr/>
          </a:p>
        </p:txBody>
      </p:sp>
      <p:sp>
        <p:nvSpPr>
          <p:cNvPr id="331" name="Google Shape;331;p27"/>
          <p:cNvSpPr txBox="1"/>
          <p:nvPr/>
        </p:nvSpPr>
        <p:spPr>
          <a:xfrm>
            <a:off x="1567893" y="4915924"/>
            <a:ext cx="92100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CCF5AC"/>
                </a:solidFill>
                <a:latin typeface="Khand SemiBold"/>
                <a:ea typeface="Khand SemiBold"/>
                <a:cs typeface="Khand SemiBold"/>
                <a:sym typeface="Khand SemiBold"/>
              </a:rPr>
              <a:t>CONTACT US</a:t>
            </a:r>
            <a:endParaRPr/>
          </a:p>
        </p:txBody>
      </p:sp>
      <p:sp>
        <p:nvSpPr>
          <p:cNvPr id="332" name="Google Shape;332;p27"/>
          <p:cNvSpPr txBox="1"/>
          <p:nvPr/>
        </p:nvSpPr>
        <p:spPr>
          <a:xfrm>
            <a:off x="1567893" y="6312998"/>
            <a:ext cx="9209922"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1F0F8"/>
                </a:solidFill>
                <a:latin typeface="DM Sans"/>
                <a:ea typeface="DM Sans"/>
                <a:cs typeface="DM Sans"/>
                <a:sym typeface="DM Sans"/>
              </a:rPr>
              <a:t>123 Anywhere St., Any City,ST 12345</a:t>
            </a:r>
            <a:endParaRPr/>
          </a:p>
        </p:txBody>
      </p:sp>
      <p:sp>
        <p:nvSpPr>
          <p:cNvPr id="333" name="Google Shape;333;p27"/>
          <p:cNvSpPr txBox="1"/>
          <p:nvPr/>
        </p:nvSpPr>
        <p:spPr>
          <a:xfrm>
            <a:off x="1567893" y="6794046"/>
            <a:ext cx="7767656"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1F0F8"/>
                </a:solidFill>
                <a:latin typeface="DM Sans"/>
                <a:ea typeface="DM Sans"/>
                <a:cs typeface="DM Sans"/>
                <a:sym typeface="DM Sans"/>
              </a:rPr>
              <a:t>123-456-7890</a:t>
            </a:r>
            <a:endParaRPr/>
          </a:p>
        </p:txBody>
      </p:sp>
      <p:sp>
        <p:nvSpPr>
          <p:cNvPr id="334" name="Google Shape;334;p27"/>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335" name="Google Shape;335;p27"/>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336" name="Google Shape;336;p27"/>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89" name="Shape 89"/>
        <p:cNvGrpSpPr/>
        <p:nvPr/>
      </p:nvGrpSpPr>
      <p:grpSpPr>
        <a:xfrm>
          <a:off x="0" y="0"/>
          <a:ext cx="0" cy="0"/>
          <a:chOff x="0" y="0"/>
          <a:chExt cx="0" cy="0"/>
        </a:xfrm>
      </p:grpSpPr>
      <p:pic>
        <p:nvPicPr>
          <p:cNvPr id="90" name="Google Shape;90;p10"/>
          <p:cNvPicPr preferRelativeResize="0"/>
          <p:nvPr/>
        </p:nvPicPr>
        <p:blipFill>
          <a:blip r:embed="rId3">
            <a:alphaModFix/>
          </a:blip>
          <a:stretch>
            <a:fillRect/>
          </a:stretch>
        </p:blipFill>
        <p:spPr>
          <a:xfrm>
            <a:off x="8859901" y="1028700"/>
            <a:ext cx="11603751" cy="8496742"/>
          </a:xfrm>
          <a:prstGeom prst="rect">
            <a:avLst/>
          </a:prstGeom>
          <a:noFill/>
          <a:ln>
            <a:noFill/>
          </a:ln>
        </p:spPr>
      </p:pic>
      <p:sp>
        <p:nvSpPr>
          <p:cNvPr id="91" name="Google Shape;91;p10"/>
          <p:cNvSpPr txBox="1"/>
          <p:nvPr/>
        </p:nvSpPr>
        <p:spPr>
          <a:xfrm>
            <a:off x="1028700" y="2617011"/>
            <a:ext cx="3306074"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INTRODUCTION</a:t>
            </a:r>
            <a:endParaRPr/>
          </a:p>
        </p:txBody>
      </p:sp>
      <p:sp>
        <p:nvSpPr>
          <p:cNvPr id="92" name="Google Shape;92;p10"/>
          <p:cNvSpPr txBox="1"/>
          <p:nvPr/>
        </p:nvSpPr>
        <p:spPr>
          <a:xfrm>
            <a:off x="1028700" y="3114851"/>
            <a:ext cx="815522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p:txBody>
      </p:sp>
      <p:sp>
        <p:nvSpPr>
          <p:cNvPr id="93" name="Google Shape;93;p10"/>
          <p:cNvSpPr txBox="1"/>
          <p:nvPr/>
        </p:nvSpPr>
        <p:spPr>
          <a:xfrm>
            <a:off x="1028700" y="1156510"/>
            <a:ext cx="7317321" cy="10699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TABLE OF CONTENTS</a:t>
            </a:r>
            <a:endParaRPr/>
          </a:p>
        </p:txBody>
      </p:sp>
      <p:sp>
        <p:nvSpPr>
          <p:cNvPr id="94" name="Google Shape;94;p10"/>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95" name="Google Shape;95;p10"/>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96" name="Google Shape;96;p10"/>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
        <p:nvSpPr>
          <p:cNvPr id="97" name="Google Shape;97;p10"/>
          <p:cNvSpPr txBox="1"/>
          <p:nvPr/>
        </p:nvSpPr>
        <p:spPr>
          <a:xfrm>
            <a:off x="1028700" y="4552031"/>
            <a:ext cx="3306074"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OUR PROJECTS</a:t>
            </a:r>
            <a:endParaRPr/>
          </a:p>
        </p:txBody>
      </p:sp>
      <p:sp>
        <p:nvSpPr>
          <p:cNvPr id="98" name="Google Shape;98;p10"/>
          <p:cNvSpPr txBox="1"/>
          <p:nvPr/>
        </p:nvSpPr>
        <p:spPr>
          <a:xfrm>
            <a:off x="1028700" y="5049871"/>
            <a:ext cx="815522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p:txBody>
      </p:sp>
      <p:sp>
        <p:nvSpPr>
          <p:cNvPr id="99" name="Google Shape;99;p10"/>
          <p:cNvSpPr txBox="1"/>
          <p:nvPr/>
        </p:nvSpPr>
        <p:spPr>
          <a:xfrm>
            <a:off x="1028700" y="6487051"/>
            <a:ext cx="3306074"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ABOUT US</a:t>
            </a:r>
            <a:endParaRPr/>
          </a:p>
        </p:txBody>
      </p:sp>
      <p:sp>
        <p:nvSpPr>
          <p:cNvPr id="100" name="Google Shape;100;p10"/>
          <p:cNvSpPr txBox="1"/>
          <p:nvPr/>
        </p:nvSpPr>
        <p:spPr>
          <a:xfrm>
            <a:off x="1028700" y="6984891"/>
            <a:ext cx="815522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p:txBody>
      </p:sp>
      <p:sp>
        <p:nvSpPr>
          <p:cNvPr id="101" name="Google Shape;101;p10"/>
          <p:cNvSpPr txBox="1"/>
          <p:nvPr/>
        </p:nvSpPr>
        <p:spPr>
          <a:xfrm>
            <a:off x="1028700" y="8422072"/>
            <a:ext cx="3306074"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CHAPTER TITLE</a:t>
            </a:r>
            <a:endParaRPr/>
          </a:p>
        </p:txBody>
      </p:sp>
      <p:sp>
        <p:nvSpPr>
          <p:cNvPr id="102" name="Google Shape;102;p10"/>
          <p:cNvSpPr txBox="1"/>
          <p:nvPr/>
        </p:nvSpPr>
        <p:spPr>
          <a:xfrm>
            <a:off x="1028700" y="8919912"/>
            <a:ext cx="815522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340" name="Shape 340"/>
        <p:cNvGrpSpPr/>
        <p:nvPr/>
      </p:nvGrpSpPr>
      <p:grpSpPr>
        <a:xfrm>
          <a:off x="0" y="0"/>
          <a:ext cx="0" cy="0"/>
          <a:chOff x="0" y="0"/>
          <a:chExt cx="0" cy="0"/>
        </a:xfrm>
      </p:grpSpPr>
      <p:grpSp>
        <p:nvGrpSpPr>
          <p:cNvPr id="341" name="Google Shape;341;p28"/>
          <p:cNvGrpSpPr/>
          <p:nvPr/>
        </p:nvGrpSpPr>
        <p:grpSpPr>
          <a:xfrm>
            <a:off x="774218" y="2177400"/>
            <a:ext cx="5097641" cy="7508818"/>
            <a:chOff x="0" y="-28575"/>
            <a:chExt cx="1342589" cy="1977631"/>
          </a:xfrm>
        </p:grpSpPr>
        <p:sp>
          <p:nvSpPr>
            <p:cNvPr id="342" name="Google Shape;342;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E1D40"/>
            </a:solidFill>
            <a:ln cap="rnd" cmpd="sng" w="19050">
              <a:solidFill>
                <a:srgbClr val="08070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8"/>
          <p:cNvGrpSpPr/>
          <p:nvPr/>
        </p:nvGrpSpPr>
        <p:grpSpPr>
          <a:xfrm>
            <a:off x="6109984" y="2177400"/>
            <a:ext cx="11512980" cy="7508818"/>
            <a:chOff x="0" y="-28575"/>
            <a:chExt cx="3032225" cy="1977631"/>
          </a:xfrm>
        </p:grpSpPr>
        <p:sp>
          <p:nvSpPr>
            <p:cNvPr id="345" name="Google Shape;345;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E1D40"/>
            </a:solidFill>
            <a:ln cap="rnd" cmpd="sng" w="19050">
              <a:solidFill>
                <a:srgbClr val="08070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8"/>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8"/>
          <p:cNvGrpSpPr/>
          <p:nvPr/>
        </p:nvGrpSpPr>
        <p:grpSpPr>
          <a:xfrm>
            <a:off x="1139005" y="2458118"/>
            <a:ext cx="4368067" cy="755733"/>
            <a:chOff x="0" y="-28575"/>
            <a:chExt cx="1150437" cy="199041"/>
          </a:xfrm>
        </p:grpSpPr>
        <p:sp>
          <p:nvSpPr>
            <p:cNvPr id="348" name="Google Shape;348;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CF5A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8"/>
          <p:cNvGrpSpPr/>
          <p:nvPr/>
        </p:nvGrpSpPr>
        <p:grpSpPr>
          <a:xfrm>
            <a:off x="9682440" y="2458118"/>
            <a:ext cx="4368067" cy="755733"/>
            <a:chOff x="0" y="-28575"/>
            <a:chExt cx="1150437" cy="199041"/>
          </a:xfrm>
        </p:grpSpPr>
        <p:sp>
          <p:nvSpPr>
            <p:cNvPr id="351" name="Google Shape;351;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CF5A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8"/>
          <p:cNvGrpSpPr/>
          <p:nvPr/>
        </p:nvGrpSpPr>
        <p:grpSpPr>
          <a:xfrm>
            <a:off x="1139005" y="7092517"/>
            <a:ext cx="4368067" cy="755733"/>
            <a:chOff x="0" y="-28575"/>
            <a:chExt cx="1150437" cy="199041"/>
          </a:xfrm>
        </p:grpSpPr>
        <p:sp>
          <p:nvSpPr>
            <p:cNvPr id="354" name="Google Shape;354;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CF5A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8"/>
          <p:cNvGrpSpPr/>
          <p:nvPr/>
        </p:nvGrpSpPr>
        <p:grpSpPr>
          <a:xfrm>
            <a:off x="2012373" y="8078910"/>
            <a:ext cx="754204" cy="780719"/>
            <a:chOff x="0" y="-28575"/>
            <a:chExt cx="812800" cy="841375"/>
          </a:xfrm>
        </p:grpSpPr>
        <p:sp>
          <p:nvSpPr>
            <p:cNvPr id="357" name="Google Shape;357;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1F0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28"/>
          <p:cNvGrpSpPr/>
          <p:nvPr/>
        </p:nvGrpSpPr>
        <p:grpSpPr>
          <a:xfrm>
            <a:off x="2945936" y="8078910"/>
            <a:ext cx="754204" cy="780719"/>
            <a:chOff x="0" y="-28575"/>
            <a:chExt cx="812800" cy="841375"/>
          </a:xfrm>
        </p:grpSpPr>
        <p:sp>
          <p:nvSpPr>
            <p:cNvPr id="360" name="Google Shape;360;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E1D40"/>
            </a:solidFill>
            <a:ln cap="rnd" cmpd="sng" w="38100">
              <a:solidFill>
                <a:srgbClr val="CCF5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28"/>
          <p:cNvGrpSpPr/>
          <p:nvPr/>
        </p:nvGrpSpPr>
        <p:grpSpPr>
          <a:xfrm>
            <a:off x="3879499" y="8078910"/>
            <a:ext cx="754204" cy="780719"/>
            <a:chOff x="0" y="-28575"/>
            <a:chExt cx="812800" cy="841375"/>
          </a:xfrm>
        </p:grpSpPr>
        <p:sp>
          <p:nvSpPr>
            <p:cNvPr id="363" name="Google Shape;36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CF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28"/>
          <p:cNvSpPr/>
          <p:nvPr/>
        </p:nvSpPr>
        <p:spPr>
          <a:xfrm>
            <a:off x="7967010" y="3629096"/>
            <a:ext cx="2559847" cy="1535908"/>
          </a:xfrm>
          <a:custGeom>
            <a:rect b="b" l="l" r="r" t="t"/>
            <a:pathLst>
              <a:path extrusionOk="0" h="1535908" w="2559847">
                <a:moveTo>
                  <a:pt x="0" y="0"/>
                </a:moveTo>
                <a:lnTo>
                  <a:pt x="2559847" y="0"/>
                </a:lnTo>
                <a:lnTo>
                  <a:pt x="2559847" y="1535908"/>
                </a:lnTo>
                <a:lnTo>
                  <a:pt x="0" y="1535908"/>
                </a:lnTo>
                <a:lnTo>
                  <a:pt x="0" y="0"/>
                </a:lnTo>
                <a:close/>
              </a:path>
            </a:pathLst>
          </a:custGeom>
          <a:blipFill rotWithShape="1">
            <a:blip r:embed="rId3">
              <a:alphaModFix/>
            </a:blip>
            <a:stretch>
              <a:fillRect b="0" l="0" r="0" t="0"/>
            </a:stretch>
          </a:blipFill>
          <a:ln>
            <a:noFill/>
          </a:ln>
        </p:spPr>
      </p:sp>
      <p:sp>
        <p:nvSpPr>
          <p:cNvPr id="366" name="Google Shape;366;p28"/>
          <p:cNvSpPr/>
          <p:nvPr/>
        </p:nvSpPr>
        <p:spPr>
          <a:xfrm>
            <a:off x="10743481" y="3455296"/>
            <a:ext cx="1770499" cy="1883509"/>
          </a:xfrm>
          <a:custGeom>
            <a:rect b="b" l="l" r="r" t="t"/>
            <a:pathLst>
              <a:path extrusionOk="0" h="1883509" w="1770499">
                <a:moveTo>
                  <a:pt x="0" y="0"/>
                </a:moveTo>
                <a:lnTo>
                  <a:pt x="1770499" y="0"/>
                </a:lnTo>
                <a:lnTo>
                  <a:pt x="1770499" y="1883509"/>
                </a:lnTo>
                <a:lnTo>
                  <a:pt x="0" y="1883509"/>
                </a:lnTo>
                <a:lnTo>
                  <a:pt x="0" y="0"/>
                </a:lnTo>
                <a:close/>
              </a:path>
            </a:pathLst>
          </a:custGeom>
          <a:blipFill rotWithShape="1">
            <a:blip r:embed="rId4">
              <a:alphaModFix/>
            </a:blip>
            <a:stretch>
              <a:fillRect b="0" l="0" r="0" t="0"/>
            </a:stretch>
          </a:blipFill>
          <a:ln>
            <a:noFill/>
          </a:ln>
        </p:spPr>
      </p:sp>
      <p:sp>
        <p:nvSpPr>
          <p:cNvPr id="367" name="Google Shape;367;p28"/>
          <p:cNvSpPr/>
          <p:nvPr/>
        </p:nvSpPr>
        <p:spPr>
          <a:xfrm>
            <a:off x="13580309" y="3455296"/>
            <a:ext cx="1356127" cy="1883509"/>
          </a:xfrm>
          <a:custGeom>
            <a:rect b="b" l="l" r="r" t="t"/>
            <a:pathLst>
              <a:path extrusionOk="0" h="1883509" w="1356127">
                <a:moveTo>
                  <a:pt x="0" y="0"/>
                </a:moveTo>
                <a:lnTo>
                  <a:pt x="1356127" y="0"/>
                </a:lnTo>
                <a:lnTo>
                  <a:pt x="1356127" y="1883509"/>
                </a:lnTo>
                <a:lnTo>
                  <a:pt x="0" y="1883509"/>
                </a:lnTo>
                <a:lnTo>
                  <a:pt x="0" y="0"/>
                </a:lnTo>
                <a:close/>
              </a:path>
            </a:pathLst>
          </a:custGeom>
          <a:blipFill rotWithShape="1">
            <a:blip r:embed="rId5">
              <a:alphaModFix/>
            </a:blip>
            <a:stretch>
              <a:fillRect b="0" l="0" r="0" t="0"/>
            </a:stretch>
          </a:blipFill>
          <a:ln>
            <a:noFill/>
          </a:ln>
        </p:spPr>
      </p:sp>
      <p:sp>
        <p:nvSpPr>
          <p:cNvPr id="368" name="Google Shape;368;p28"/>
          <p:cNvSpPr/>
          <p:nvPr/>
        </p:nvSpPr>
        <p:spPr>
          <a:xfrm>
            <a:off x="10529567" y="7627498"/>
            <a:ext cx="2339865" cy="1425190"/>
          </a:xfrm>
          <a:custGeom>
            <a:rect b="b" l="l" r="r" t="t"/>
            <a:pathLst>
              <a:path extrusionOk="0" h="1425190" w="2339865">
                <a:moveTo>
                  <a:pt x="0" y="0"/>
                </a:moveTo>
                <a:lnTo>
                  <a:pt x="2339865" y="0"/>
                </a:lnTo>
                <a:lnTo>
                  <a:pt x="2339865" y="1425190"/>
                </a:lnTo>
                <a:lnTo>
                  <a:pt x="0" y="1425190"/>
                </a:lnTo>
                <a:lnTo>
                  <a:pt x="0" y="0"/>
                </a:lnTo>
                <a:close/>
              </a:path>
            </a:pathLst>
          </a:custGeom>
          <a:blipFill rotWithShape="1">
            <a:blip r:embed="rId6">
              <a:alphaModFix/>
            </a:blip>
            <a:stretch>
              <a:fillRect b="0" l="0" r="0" t="0"/>
            </a:stretch>
          </a:blipFill>
          <a:ln>
            <a:noFill/>
          </a:ln>
        </p:spPr>
      </p:sp>
      <p:sp>
        <p:nvSpPr>
          <p:cNvPr id="369" name="Google Shape;369;p28"/>
          <p:cNvSpPr/>
          <p:nvPr/>
        </p:nvSpPr>
        <p:spPr>
          <a:xfrm>
            <a:off x="13071343" y="7429251"/>
            <a:ext cx="2374059" cy="1480549"/>
          </a:xfrm>
          <a:custGeom>
            <a:rect b="b" l="l" r="r" t="t"/>
            <a:pathLst>
              <a:path extrusionOk="0" h="1480549" w="2374059">
                <a:moveTo>
                  <a:pt x="0" y="0"/>
                </a:moveTo>
                <a:lnTo>
                  <a:pt x="2374059" y="0"/>
                </a:lnTo>
                <a:lnTo>
                  <a:pt x="2374059" y="1480549"/>
                </a:lnTo>
                <a:lnTo>
                  <a:pt x="0" y="1480549"/>
                </a:lnTo>
                <a:lnTo>
                  <a:pt x="0" y="0"/>
                </a:lnTo>
                <a:close/>
              </a:path>
            </a:pathLst>
          </a:custGeom>
          <a:blipFill rotWithShape="1">
            <a:blip r:embed="rId7">
              <a:alphaModFix/>
            </a:blip>
            <a:stretch>
              <a:fillRect b="0" l="0" r="0" t="0"/>
            </a:stretch>
          </a:blipFill>
          <a:ln>
            <a:noFill/>
          </a:ln>
        </p:spPr>
      </p:sp>
      <p:sp>
        <p:nvSpPr>
          <p:cNvPr id="370" name="Google Shape;370;p28"/>
          <p:cNvSpPr/>
          <p:nvPr/>
        </p:nvSpPr>
        <p:spPr>
          <a:xfrm>
            <a:off x="7967010" y="5566413"/>
            <a:ext cx="2243256" cy="1480549"/>
          </a:xfrm>
          <a:custGeom>
            <a:rect b="b" l="l" r="r" t="t"/>
            <a:pathLst>
              <a:path extrusionOk="0" h="1480549" w="2243256">
                <a:moveTo>
                  <a:pt x="0" y="0"/>
                </a:moveTo>
                <a:lnTo>
                  <a:pt x="2243257" y="0"/>
                </a:lnTo>
                <a:lnTo>
                  <a:pt x="2243257" y="1480549"/>
                </a:lnTo>
                <a:lnTo>
                  <a:pt x="0" y="1480549"/>
                </a:lnTo>
                <a:lnTo>
                  <a:pt x="0" y="0"/>
                </a:lnTo>
                <a:close/>
              </a:path>
            </a:pathLst>
          </a:custGeom>
          <a:blipFill rotWithShape="1">
            <a:blip r:embed="rId8">
              <a:alphaModFix/>
            </a:blip>
            <a:stretch>
              <a:fillRect b="0" l="0" r="0" t="0"/>
            </a:stretch>
          </a:blipFill>
          <a:ln>
            <a:noFill/>
          </a:ln>
        </p:spPr>
      </p:sp>
      <p:sp>
        <p:nvSpPr>
          <p:cNvPr id="371" name="Google Shape;371;p28"/>
          <p:cNvSpPr/>
          <p:nvPr/>
        </p:nvSpPr>
        <p:spPr>
          <a:xfrm>
            <a:off x="10529567" y="5425358"/>
            <a:ext cx="2198327" cy="1762659"/>
          </a:xfrm>
          <a:custGeom>
            <a:rect b="b" l="l" r="r" t="t"/>
            <a:pathLst>
              <a:path extrusionOk="0" h="1762659" w="2198327">
                <a:moveTo>
                  <a:pt x="0" y="0"/>
                </a:moveTo>
                <a:lnTo>
                  <a:pt x="2198327" y="0"/>
                </a:lnTo>
                <a:lnTo>
                  <a:pt x="2198327" y="1762659"/>
                </a:lnTo>
                <a:lnTo>
                  <a:pt x="0" y="1762659"/>
                </a:lnTo>
                <a:lnTo>
                  <a:pt x="0" y="0"/>
                </a:lnTo>
                <a:close/>
              </a:path>
            </a:pathLst>
          </a:custGeom>
          <a:blipFill rotWithShape="1">
            <a:blip r:embed="rId9">
              <a:alphaModFix/>
            </a:blip>
            <a:stretch>
              <a:fillRect b="0" l="0" r="0" t="0"/>
            </a:stretch>
          </a:blipFill>
          <a:ln>
            <a:noFill/>
          </a:ln>
        </p:spPr>
      </p:sp>
      <p:sp>
        <p:nvSpPr>
          <p:cNvPr id="372" name="Google Shape;372;p28"/>
          <p:cNvSpPr/>
          <p:nvPr/>
        </p:nvSpPr>
        <p:spPr>
          <a:xfrm>
            <a:off x="13046702" y="5591603"/>
            <a:ext cx="2240547" cy="1397286"/>
          </a:xfrm>
          <a:custGeom>
            <a:rect b="b" l="l" r="r" t="t"/>
            <a:pathLst>
              <a:path extrusionOk="0" h="1397286" w="2240547">
                <a:moveTo>
                  <a:pt x="0" y="0"/>
                </a:moveTo>
                <a:lnTo>
                  <a:pt x="2240547" y="0"/>
                </a:lnTo>
                <a:lnTo>
                  <a:pt x="2240547" y="1397287"/>
                </a:lnTo>
                <a:lnTo>
                  <a:pt x="0" y="1397287"/>
                </a:lnTo>
                <a:lnTo>
                  <a:pt x="0" y="0"/>
                </a:lnTo>
                <a:close/>
              </a:path>
            </a:pathLst>
          </a:custGeom>
          <a:blipFill rotWithShape="1">
            <a:blip r:embed="rId10">
              <a:alphaModFix/>
            </a:blip>
            <a:stretch>
              <a:fillRect b="0" l="0" r="0" t="0"/>
            </a:stretch>
          </a:blipFill>
          <a:ln>
            <a:noFill/>
          </a:ln>
        </p:spPr>
      </p:sp>
      <p:sp>
        <p:nvSpPr>
          <p:cNvPr id="373" name="Google Shape;373;p28"/>
          <p:cNvSpPr/>
          <p:nvPr/>
        </p:nvSpPr>
        <p:spPr>
          <a:xfrm>
            <a:off x="8132051" y="7627498"/>
            <a:ext cx="1913175" cy="1436620"/>
          </a:xfrm>
          <a:custGeom>
            <a:rect b="b" l="l" r="r" t="t"/>
            <a:pathLst>
              <a:path extrusionOk="0" h="1436620" w="1913175">
                <a:moveTo>
                  <a:pt x="0" y="0"/>
                </a:moveTo>
                <a:lnTo>
                  <a:pt x="1913175" y="0"/>
                </a:lnTo>
                <a:lnTo>
                  <a:pt x="1913175" y="1436620"/>
                </a:lnTo>
                <a:lnTo>
                  <a:pt x="0" y="1436620"/>
                </a:lnTo>
                <a:lnTo>
                  <a:pt x="0" y="0"/>
                </a:lnTo>
                <a:close/>
              </a:path>
            </a:pathLst>
          </a:custGeom>
          <a:blipFill rotWithShape="1">
            <a:blip r:embed="rId11">
              <a:alphaModFix/>
            </a:blip>
            <a:stretch>
              <a:fillRect b="0" l="0" r="0" t="0"/>
            </a:stretch>
          </a:blipFill>
          <a:ln>
            <a:noFill/>
          </a:ln>
        </p:spPr>
      </p:sp>
      <p:sp>
        <p:nvSpPr>
          <p:cNvPr id="374" name="Google Shape;374;p28"/>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1F0F8"/>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1F0F8"/>
                </a:solidFill>
                <a:latin typeface="DM Sans"/>
                <a:ea typeface="DM Sans"/>
                <a:cs typeface="DM Sans"/>
                <a:sym typeface="DM Sans"/>
              </a:rPr>
              <a:t>uses the following free fonts:</a:t>
            </a:r>
            <a:endParaRPr/>
          </a:p>
        </p:txBody>
      </p:sp>
      <p:sp>
        <p:nvSpPr>
          <p:cNvPr id="375" name="Google Shape;375;p28"/>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1F0F8"/>
                </a:solidFill>
                <a:latin typeface="DM Sans"/>
                <a:ea typeface="DM Sans"/>
                <a:cs typeface="DM Sans"/>
                <a:sym typeface="DM Sans"/>
              </a:rPr>
              <a:t>You can find these fonts online too.</a:t>
            </a:r>
            <a:endParaRPr/>
          </a:p>
        </p:txBody>
      </p:sp>
      <p:sp>
        <p:nvSpPr>
          <p:cNvPr id="376" name="Google Shape;376;p28"/>
          <p:cNvSpPr txBox="1"/>
          <p:nvPr/>
        </p:nvSpPr>
        <p:spPr>
          <a:xfrm>
            <a:off x="1747770" y="4317826"/>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F1F0F8"/>
                </a:solidFill>
                <a:latin typeface="DM Sans"/>
                <a:ea typeface="DM Sans"/>
                <a:cs typeface="DM Sans"/>
                <a:sym typeface="DM Sans"/>
              </a:rPr>
              <a:t>TITLES:</a:t>
            </a:r>
            <a:endParaRPr/>
          </a:p>
          <a:p>
            <a:pPr indent="0" lvl="0" marL="0" marR="0" rtl="0" algn="ctr">
              <a:lnSpc>
                <a:spcPct val="90000"/>
              </a:lnSpc>
              <a:spcBef>
                <a:spcPts val="0"/>
              </a:spcBef>
              <a:spcAft>
                <a:spcPts val="0"/>
              </a:spcAft>
              <a:buNone/>
            </a:pPr>
            <a:r>
              <a:rPr b="0" i="0" lang="en-US" sz="2110" u="none" cap="none" strike="noStrike">
                <a:solidFill>
                  <a:srgbClr val="F1F0F8"/>
                </a:solidFill>
                <a:latin typeface="DM Sans"/>
                <a:ea typeface="DM Sans"/>
                <a:cs typeface="DM Sans"/>
                <a:sym typeface="DM Sans"/>
              </a:rPr>
              <a:t>KHAND</a:t>
            </a:r>
            <a:endParaRPr/>
          </a:p>
          <a:p>
            <a:pPr indent="0" lvl="0" marL="0" marR="0" rtl="0" algn="ctr">
              <a:lnSpc>
                <a:spcPct val="90000"/>
              </a:lnSpc>
              <a:spcBef>
                <a:spcPts val="0"/>
              </a:spcBef>
              <a:spcAft>
                <a:spcPts val="0"/>
              </a:spcAft>
              <a:buNone/>
            </a:pPr>
            <a:r>
              <a:t/>
            </a:r>
            <a:endParaRPr b="0" i="0" sz="2110" u="none" cap="none" strike="noStrike">
              <a:solidFill>
                <a:srgbClr val="F1F0F8"/>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497" u="none" cap="none" strike="noStrike">
                <a:solidFill>
                  <a:srgbClr val="F1F0F8"/>
                </a:solidFill>
                <a:latin typeface="DM Sans"/>
                <a:ea typeface="DM Sans"/>
                <a:cs typeface="DM Sans"/>
                <a:sym typeface="DM Sans"/>
              </a:rPr>
              <a:t>HEADERS:</a:t>
            </a:r>
            <a:endParaRPr/>
          </a:p>
          <a:p>
            <a:pPr indent="0" lvl="0" marL="0" marR="0" rtl="0" algn="ctr">
              <a:lnSpc>
                <a:spcPct val="90000"/>
              </a:lnSpc>
              <a:spcBef>
                <a:spcPts val="0"/>
              </a:spcBef>
              <a:spcAft>
                <a:spcPts val="0"/>
              </a:spcAft>
              <a:buNone/>
            </a:pPr>
            <a:r>
              <a:rPr b="0" i="0" lang="en-US" sz="2110" u="none" cap="none" strike="noStrike">
                <a:solidFill>
                  <a:srgbClr val="F1F0F8"/>
                </a:solidFill>
                <a:latin typeface="DM Sans"/>
                <a:ea typeface="DM Sans"/>
                <a:cs typeface="DM Sans"/>
                <a:sym typeface="DM Sans"/>
              </a:rPr>
              <a:t>KHAND</a:t>
            </a:r>
            <a:endParaRPr/>
          </a:p>
          <a:p>
            <a:pPr indent="0" lvl="0" marL="0" marR="0" rtl="0" algn="ctr">
              <a:lnSpc>
                <a:spcPct val="90000"/>
              </a:lnSpc>
              <a:spcBef>
                <a:spcPts val="0"/>
              </a:spcBef>
              <a:spcAft>
                <a:spcPts val="0"/>
              </a:spcAft>
              <a:buNone/>
            </a:pPr>
            <a:r>
              <a:t/>
            </a:r>
            <a:endParaRPr b="0" i="0" sz="2110" u="none" cap="none" strike="noStrike">
              <a:solidFill>
                <a:srgbClr val="F1F0F8"/>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497" u="none" cap="none" strike="noStrike">
                <a:solidFill>
                  <a:srgbClr val="F1F0F8"/>
                </a:solidFill>
                <a:latin typeface="DM Sans"/>
                <a:ea typeface="DM Sans"/>
                <a:cs typeface="DM Sans"/>
                <a:sym typeface="DM Sans"/>
              </a:rPr>
              <a:t>BODY COPY:</a:t>
            </a:r>
            <a:endParaRPr/>
          </a:p>
          <a:p>
            <a:pPr indent="0" lvl="0" marL="0" marR="0" rtl="0" algn="ctr">
              <a:lnSpc>
                <a:spcPct val="90000"/>
              </a:lnSpc>
              <a:spcBef>
                <a:spcPts val="0"/>
              </a:spcBef>
              <a:spcAft>
                <a:spcPts val="0"/>
              </a:spcAft>
              <a:buNone/>
            </a:pPr>
            <a:r>
              <a:rPr b="0" i="0" lang="en-US" sz="2110" u="none" cap="none" strike="noStrike">
                <a:solidFill>
                  <a:srgbClr val="F1F0F8"/>
                </a:solidFill>
                <a:latin typeface="DM Sans"/>
                <a:ea typeface="DM Sans"/>
                <a:cs typeface="DM Sans"/>
                <a:sym typeface="DM Sans"/>
              </a:rPr>
              <a:t>DM SANS</a:t>
            </a:r>
            <a:endParaRPr/>
          </a:p>
        </p:txBody>
      </p:sp>
      <p:sp>
        <p:nvSpPr>
          <p:cNvPr id="377" name="Google Shape;377;p28"/>
          <p:cNvSpPr txBox="1"/>
          <p:nvPr/>
        </p:nvSpPr>
        <p:spPr>
          <a:xfrm>
            <a:off x="1778789"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1F0F8"/>
                </a:solidFill>
                <a:latin typeface="DM Sans"/>
                <a:ea typeface="DM Sans"/>
                <a:cs typeface="DM Sans"/>
                <a:sym typeface="DM Sans"/>
              </a:rPr>
              <a:t>#F1F0F8</a:t>
            </a:r>
            <a:endParaRPr/>
          </a:p>
        </p:txBody>
      </p:sp>
      <p:sp>
        <p:nvSpPr>
          <p:cNvPr id="378" name="Google Shape;378;p28"/>
          <p:cNvSpPr txBox="1"/>
          <p:nvPr/>
        </p:nvSpPr>
        <p:spPr>
          <a:xfrm>
            <a:off x="2712352"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1F0F8"/>
                </a:solidFill>
                <a:latin typeface="DM Sans"/>
                <a:ea typeface="DM Sans"/>
                <a:cs typeface="DM Sans"/>
                <a:sym typeface="DM Sans"/>
              </a:rPr>
              <a:t>#0E1D40</a:t>
            </a:r>
            <a:endParaRPr/>
          </a:p>
        </p:txBody>
      </p:sp>
      <p:sp>
        <p:nvSpPr>
          <p:cNvPr id="379" name="Google Shape;379;p28"/>
          <p:cNvSpPr txBox="1"/>
          <p:nvPr/>
        </p:nvSpPr>
        <p:spPr>
          <a:xfrm>
            <a:off x="3645914"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1F0F8"/>
                </a:solidFill>
                <a:latin typeface="DM Sans"/>
                <a:ea typeface="DM Sans"/>
                <a:cs typeface="DM Sans"/>
                <a:sym typeface="DM Sans"/>
              </a:rPr>
              <a:t>#CCF5AC</a:t>
            </a:r>
            <a:endParaRPr/>
          </a:p>
        </p:txBody>
      </p:sp>
      <p:sp>
        <p:nvSpPr>
          <p:cNvPr id="380" name="Google Shape;380;p28"/>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E1D40"/>
                </a:solidFill>
                <a:latin typeface="DM Sans"/>
                <a:ea typeface="DM Sans"/>
                <a:cs typeface="DM Sans"/>
                <a:sym typeface="DM Sans"/>
              </a:rPr>
              <a:t>Use these design resources in your Canva Presentation.</a:t>
            </a:r>
            <a:endParaRPr/>
          </a:p>
        </p:txBody>
      </p:sp>
      <p:sp>
        <p:nvSpPr>
          <p:cNvPr id="381" name="Google Shape;381;p28"/>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E1D40"/>
                </a:solidFill>
                <a:latin typeface="DM Sans"/>
                <a:ea typeface="DM Sans"/>
                <a:cs typeface="DM Sans"/>
                <a:sym typeface="DM Sans"/>
              </a:rPr>
              <a:t>DON'T FORGET TO DELETE THIS PAGE BEFORE PRESENTING. </a:t>
            </a:r>
            <a:endParaRPr/>
          </a:p>
        </p:txBody>
      </p:sp>
      <p:sp>
        <p:nvSpPr>
          <p:cNvPr id="382" name="Google Shape;382;p28"/>
          <p:cNvSpPr txBox="1"/>
          <p:nvPr/>
        </p:nvSpPr>
        <p:spPr>
          <a:xfrm>
            <a:off x="5469973" y="5438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E1D40"/>
                </a:solidFill>
                <a:latin typeface="Khand SemiBold"/>
                <a:ea typeface="Khand SemiBold"/>
                <a:cs typeface="Khand SemiBold"/>
                <a:sym typeface="Khand SemiBold"/>
              </a:rPr>
              <a:t>RESOURCE PAGE</a:t>
            </a:r>
            <a:endParaRPr/>
          </a:p>
        </p:txBody>
      </p:sp>
      <p:sp>
        <p:nvSpPr>
          <p:cNvPr id="383" name="Google Shape;383;p28"/>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CF5AC"/>
                </a:solidFill>
                <a:latin typeface="Khand SemiBold"/>
                <a:ea typeface="Khand SemiBold"/>
                <a:cs typeface="Khand SemiBold"/>
                <a:sym typeface="Khand SemiBold"/>
              </a:rPr>
              <a:t>FONTS</a:t>
            </a:r>
            <a:endParaRPr/>
          </a:p>
        </p:txBody>
      </p:sp>
      <p:sp>
        <p:nvSpPr>
          <p:cNvPr id="384" name="Google Shape;384;p28"/>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CF5AC"/>
                </a:solidFill>
                <a:latin typeface="Khand SemiBold"/>
                <a:ea typeface="Khand SemiBold"/>
                <a:cs typeface="Khand SemiBold"/>
                <a:sym typeface="Khand SemiBold"/>
              </a:rPr>
              <a:t>DESIGN ELEMENTS</a:t>
            </a:r>
            <a:endParaRPr/>
          </a:p>
        </p:txBody>
      </p:sp>
      <p:sp>
        <p:nvSpPr>
          <p:cNvPr id="385" name="Google Shape;385;p28"/>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CF5AC"/>
                </a:solidFill>
                <a:latin typeface="Khand SemiBold"/>
                <a:ea typeface="Khand SemiBold"/>
                <a:cs typeface="Khand SemiBold"/>
                <a:sym typeface="Khand SemiBold"/>
              </a:rPr>
              <a:t>COLORS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389" name="Shape 389"/>
        <p:cNvGrpSpPr/>
        <p:nvPr/>
      </p:nvGrpSpPr>
      <p:grpSpPr>
        <a:xfrm>
          <a:off x="0" y="0"/>
          <a:ext cx="0" cy="0"/>
          <a:chOff x="0" y="0"/>
          <a:chExt cx="0" cy="0"/>
        </a:xfrm>
      </p:grpSpPr>
      <p:grpSp>
        <p:nvGrpSpPr>
          <p:cNvPr id="390" name="Google Shape;390;p29"/>
          <p:cNvGrpSpPr/>
          <p:nvPr/>
        </p:nvGrpSpPr>
        <p:grpSpPr>
          <a:xfrm>
            <a:off x="5995272" y="2401409"/>
            <a:ext cx="6297456" cy="2611613"/>
            <a:chOff x="0" y="-28575"/>
            <a:chExt cx="1658589" cy="687832"/>
          </a:xfrm>
        </p:grpSpPr>
        <p:sp>
          <p:nvSpPr>
            <p:cNvPr id="391" name="Google Shape;391;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9"/>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9"/>
          <p:cNvGrpSpPr/>
          <p:nvPr/>
        </p:nvGrpSpPr>
        <p:grpSpPr>
          <a:xfrm>
            <a:off x="5995272" y="5476026"/>
            <a:ext cx="6297456" cy="2611613"/>
            <a:chOff x="0" y="-28575"/>
            <a:chExt cx="1658589" cy="687832"/>
          </a:xfrm>
        </p:grpSpPr>
        <p:sp>
          <p:nvSpPr>
            <p:cNvPr id="394" name="Google Shape;394;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E1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9"/>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29"/>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E1D40"/>
                </a:solidFill>
                <a:latin typeface="DM Sans"/>
                <a:ea typeface="DM Sans"/>
                <a:cs typeface="DM Sans"/>
                <a:sym typeface="DM Sans"/>
              </a:rPr>
              <a:t>This presentation template is free for everyone to use thanks to the following:</a:t>
            </a:r>
            <a:endParaRPr/>
          </a:p>
        </p:txBody>
      </p:sp>
      <p:sp>
        <p:nvSpPr>
          <p:cNvPr id="397" name="Google Shape;397;p29"/>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E1D40"/>
                </a:solidFill>
                <a:latin typeface="DM Sans"/>
                <a:ea typeface="DM Sans"/>
                <a:cs typeface="DM Sans"/>
                <a:sym typeface="DM Sans"/>
              </a:rPr>
              <a:t>Happy designing!</a:t>
            </a:r>
            <a:endParaRPr/>
          </a:p>
        </p:txBody>
      </p:sp>
      <p:sp>
        <p:nvSpPr>
          <p:cNvPr id="398" name="Google Shape;398;p29"/>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1F0F8"/>
                </a:solidFill>
                <a:latin typeface="DM Sans"/>
                <a:ea typeface="DM Sans"/>
                <a:cs typeface="DM Sans"/>
                <a:sym typeface="DM Sans"/>
              </a:rPr>
              <a:t>for the presentation template</a:t>
            </a:r>
            <a:endParaRPr/>
          </a:p>
        </p:txBody>
      </p:sp>
      <p:sp>
        <p:nvSpPr>
          <p:cNvPr id="399" name="Google Shape;399;p29"/>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1F0F8"/>
                </a:solidFill>
                <a:latin typeface="DM Sans"/>
                <a:ea typeface="DM Sans"/>
                <a:cs typeface="DM Sans"/>
                <a:sym typeface="DM Sans"/>
              </a:rPr>
              <a:t>for the photos</a:t>
            </a:r>
            <a:endParaRPr/>
          </a:p>
        </p:txBody>
      </p:sp>
      <p:sp>
        <p:nvSpPr>
          <p:cNvPr id="400" name="Google Shape;400;p29"/>
          <p:cNvSpPr txBox="1"/>
          <p:nvPr/>
        </p:nvSpPr>
        <p:spPr>
          <a:xfrm>
            <a:off x="5469973" y="7407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E1D40"/>
                </a:solidFill>
                <a:latin typeface="Khand SemiBold"/>
                <a:ea typeface="Khand SemiBold"/>
                <a:cs typeface="Khand SemiBold"/>
                <a:sym typeface="Khand SemiBold"/>
              </a:rPr>
              <a:t>CREDITS</a:t>
            </a:r>
            <a:endParaRPr/>
          </a:p>
        </p:txBody>
      </p:sp>
      <p:sp>
        <p:nvSpPr>
          <p:cNvPr id="401" name="Google Shape;401;p29"/>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1F0F8"/>
                </a:solidFill>
                <a:latin typeface="DM Sans"/>
                <a:ea typeface="DM Sans"/>
                <a:cs typeface="DM Sans"/>
                <a:sym typeface="DM Sans"/>
              </a:rPr>
              <a:t>Pexels, Pixabay</a:t>
            </a:r>
            <a:endParaRPr/>
          </a:p>
        </p:txBody>
      </p:sp>
      <p:pic>
        <p:nvPicPr>
          <p:cNvPr id="402" name="Google Shape;402;p29"/>
          <p:cNvPicPr preferRelativeResize="0"/>
          <p:nvPr/>
        </p:nvPicPr>
        <p:blipFill>
          <a:blip r:embed="rId3">
            <a:alphaModFix/>
          </a:blip>
          <a:stretch>
            <a:fillRect/>
          </a:stretch>
        </p:blipFill>
        <p:spPr>
          <a:xfrm>
            <a:off x="6731775" y="2946718"/>
            <a:ext cx="4824450" cy="12188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D40"/>
        </a:solidFill>
      </p:bgPr>
    </p:bg>
    <p:spTree>
      <p:nvGrpSpPr>
        <p:cNvPr id="106" name="Shape 106"/>
        <p:cNvGrpSpPr/>
        <p:nvPr/>
      </p:nvGrpSpPr>
      <p:grpSpPr>
        <a:xfrm>
          <a:off x="0" y="0"/>
          <a:ext cx="0" cy="0"/>
          <a:chOff x="0" y="0"/>
          <a:chExt cx="0" cy="0"/>
        </a:xfrm>
      </p:grpSpPr>
      <p:pic>
        <p:nvPicPr>
          <p:cNvPr id="107" name="Google Shape;107;p11"/>
          <p:cNvPicPr preferRelativeResize="0"/>
          <p:nvPr/>
        </p:nvPicPr>
        <p:blipFill>
          <a:blip r:embed="rId3">
            <a:alphaModFix/>
          </a:blip>
          <a:stretch>
            <a:fillRect/>
          </a:stretch>
        </p:blipFill>
        <p:spPr>
          <a:xfrm>
            <a:off x="-2628554" y="1028700"/>
            <a:ext cx="23172378" cy="8791450"/>
          </a:xfrm>
          <a:prstGeom prst="rect">
            <a:avLst/>
          </a:prstGeom>
          <a:noFill/>
          <a:ln>
            <a:noFill/>
          </a:ln>
        </p:spPr>
      </p:pic>
      <p:sp>
        <p:nvSpPr>
          <p:cNvPr id="108" name="Google Shape;108;p11"/>
          <p:cNvSpPr/>
          <p:nvPr/>
        </p:nvSpPr>
        <p:spPr>
          <a:xfrm>
            <a:off x="25625" y="3995200"/>
            <a:ext cx="18288000" cy="2191800"/>
          </a:xfrm>
          <a:prstGeom prst="rect">
            <a:avLst/>
          </a:prstGeom>
          <a:solidFill>
            <a:srgbClr val="CCF5A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9" name="Google Shape;109;p11"/>
          <p:cNvSpPr txBox="1"/>
          <p:nvPr/>
        </p:nvSpPr>
        <p:spPr>
          <a:xfrm>
            <a:off x="-6528562" y="4506929"/>
            <a:ext cx="31345200" cy="1494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14936" u="none" cap="none" strike="noStrike">
                <a:solidFill>
                  <a:srgbClr val="0E1D40"/>
                </a:solidFill>
                <a:latin typeface="Khand Medium"/>
                <a:ea typeface="Khand Medium"/>
                <a:cs typeface="Khand Medium"/>
                <a:sym typeface="Khand Medium"/>
              </a:rPr>
              <a:t>INTRODUCTION    INTRODUCTION    INTRODUCTION</a:t>
            </a:r>
            <a:endParaRPr/>
          </a:p>
        </p:txBody>
      </p:sp>
      <p:sp>
        <p:nvSpPr>
          <p:cNvPr id="110" name="Google Shape;110;p11"/>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Company Name</a:t>
            </a:r>
            <a:endParaRPr/>
          </a:p>
        </p:txBody>
      </p:sp>
      <p:sp>
        <p:nvSpPr>
          <p:cNvPr id="111" name="Google Shape;111;p11"/>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March 15, 2024</a:t>
            </a:r>
            <a:endParaRPr/>
          </a:p>
        </p:txBody>
      </p:sp>
      <p:sp>
        <p:nvSpPr>
          <p:cNvPr id="112" name="Google Shape;112;p11"/>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Business Plan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116" name="Shape 116"/>
        <p:cNvGrpSpPr/>
        <p:nvPr/>
      </p:nvGrpSpPr>
      <p:grpSpPr>
        <a:xfrm>
          <a:off x="0" y="0"/>
          <a:ext cx="0" cy="0"/>
          <a:chOff x="0" y="0"/>
          <a:chExt cx="0" cy="0"/>
        </a:xfrm>
      </p:grpSpPr>
      <p:sp>
        <p:nvSpPr>
          <p:cNvPr id="117" name="Google Shape;117;p12"/>
          <p:cNvSpPr/>
          <p:nvPr/>
        </p:nvSpPr>
        <p:spPr>
          <a:xfrm>
            <a:off x="1065900" y="1044125"/>
            <a:ext cx="7297500" cy="8231400"/>
          </a:xfrm>
          <a:prstGeom prst="roundRect">
            <a:avLst>
              <a:gd fmla="val 3729" name="adj"/>
            </a:avLst>
          </a:prstGeom>
          <a:solidFill>
            <a:srgbClr val="0D3B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18" name="Google Shape;118;p12"/>
          <p:cNvPicPr preferRelativeResize="0"/>
          <p:nvPr/>
        </p:nvPicPr>
        <p:blipFill>
          <a:blip r:embed="rId3">
            <a:alphaModFix/>
          </a:blip>
          <a:stretch>
            <a:fillRect/>
          </a:stretch>
        </p:blipFill>
        <p:spPr>
          <a:xfrm>
            <a:off x="1061743" y="1044125"/>
            <a:ext cx="7297500" cy="8231400"/>
          </a:xfrm>
          <a:prstGeom prst="roundRect">
            <a:avLst>
              <a:gd fmla="val 3734" name="adj"/>
            </a:avLst>
          </a:prstGeom>
          <a:noFill/>
          <a:ln>
            <a:noFill/>
          </a:ln>
        </p:spPr>
      </p:pic>
      <p:sp>
        <p:nvSpPr>
          <p:cNvPr id="119" name="Google Shape;119;p12"/>
          <p:cNvSpPr txBox="1"/>
          <p:nvPr/>
        </p:nvSpPr>
        <p:spPr>
          <a:xfrm>
            <a:off x="9144000" y="1970934"/>
            <a:ext cx="81153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WELCOME TO PRESENTATION</a:t>
            </a:r>
            <a:endParaRPr/>
          </a:p>
        </p:txBody>
      </p:sp>
      <p:sp>
        <p:nvSpPr>
          <p:cNvPr id="120" name="Google Shape;120;p12"/>
          <p:cNvSpPr txBox="1"/>
          <p:nvPr/>
        </p:nvSpPr>
        <p:spPr>
          <a:xfrm>
            <a:off x="9144000" y="4190683"/>
            <a:ext cx="7297500" cy="4040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I'm Rain, and I'll be sharing with you my beautiful ideas. Follow me at @reallygreatsite to learn more.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21" name="Google Shape;121;p12"/>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122" name="Google Shape;122;p12"/>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123" name="Google Shape;123;p12"/>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127" name="Shape 127"/>
        <p:cNvGrpSpPr/>
        <p:nvPr/>
      </p:nvGrpSpPr>
      <p:grpSpPr>
        <a:xfrm>
          <a:off x="0" y="0"/>
          <a:ext cx="0" cy="0"/>
          <a:chOff x="0" y="0"/>
          <a:chExt cx="0" cy="0"/>
        </a:xfrm>
      </p:grpSpPr>
      <p:sp>
        <p:nvSpPr>
          <p:cNvPr id="128" name="Google Shape;128;p13"/>
          <p:cNvSpPr/>
          <p:nvPr/>
        </p:nvSpPr>
        <p:spPr>
          <a:xfrm>
            <a:off x="8124000" y="5913600"/>
            <a:ext cx="9135300" cy="3344700"/>
          </a:xfrm>
          <a:prstGeom prst="roundRect">
            <a:avLst>
              <a:gd fmla="val 8365" name="adj"/>
            </a:avLst>
          </a:prstGeom>
          <a:solidFill>
            <a:srgbClr val="0E1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29" name="Google Shape;129;p13"/>
          <p:cNvPicPr preferRelativeResize="0"/>
          <p:nvPr/>
        </p:nvPicPr>
        <p:blipFill>
          <a:blip r:embed="rId3">
            <a:alphaModFix/>
          </a:blip>
          <a:stretch>
            <a:fillRect/>
          </a:stretch>
        </p:blipFill>
        <p:spPr>
          <a:xfrm>
            <a:off x="-1252007" y="2254630"/>
            <a:ext cx="10034076" cy="7852170"/>
          </a:xfrm>
          <a:prstGeom prst="rect">
            <a:avLst/>
          </a:prstGeom>
          <a:noFill/>
          <a:ln>
            <a:noFill/>
          </a:ln>
        </p:spPr>
      </p:pic>
      <p:sp>
        <p:nvSpPr>
          <p:cNvPr id="130" name="Google Shape;130;p13"/>
          <p:cNvSpPr/>
          <p:nvPr/>
        </p:nvSpPr>
        <p:spPr>
          <a:xfrm>
            <a:off x="8123900" y="2238375"/>
            <a:ext cx="9135300" cy="3344700"/>
          </a:xfrm>
          <a:prstGeom prst="roundRect">
            <a:avLst>
              <a:gd fmla="val 8365" name="adj"/>
            </a:avLst>
          </a:prstGeom>
          <a:solidFill>
            <a:srgbClr val="0E1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1" name="Google Shape;131;p13"/>
          <p:cNvSpPr txBox="1"/>
          <p:nvPr/>
        </p:nvSpPr>
        <p:spPr>
          <a:xfrm>
            <a:off x="1028700" y="1185400"/>
            <a:ext cx="7095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OUR COMPANY</a:t>
            </a:r>
            <a:endParaRPr/>
          </a:p>
        </p:txBody>
      </p:sp>
      <p:sp>
        <p:nvSpPr>
          <p:cNvPr id="132" name="Google Shape;132;p13"/>
          <p:cNvSpPr txBox="1"/>
          <p:nvPr/>
        </p:nvSpPr>
        <p:spPr>
          <a:xfrm>
            <a:off x="8475948" y="2530473"/>
            <a:ext cx="8411031"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CCF5AC"/>
                </a:solidFill>
                <a:latin typeface="Khand SemiBold"/>
                <a:ea typeface="Khand SemiBold"/>
                <a:cs typeface="Khand SemiBold"/>
                <a:sym typeface="Khand SemiBold"/>
              </a:rPr>
              <a:t>WHO WE ARE?</a:t>
            </a:r>
            <a:endParaRPr/>
          </a:p>
        </p:txBody>
      </p:sp>
      <p:sp>
        <p:nvSpPr>
          <p:cNvPr id="133" name="Google Shape;133;p13"/>
          <p:cNvSpPr txBox="1"/>
          <p:nvPr/>
        </p:nvSpPr>
        <p:spPr>
          <a:xfrm>
            <a:off x="8496300" y="3241991"/>
            <a:ext cx="83907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1F0F8"/>
                </a:solidFill>
                <a:latin typeface="DM Sans"/>
                <a:ea typeface="DM Sans"/>
                <a:cs typeface="DM Sans"/>
                <a:sym typeface="DM Sans"/>
              </a:rPr>
              <a:t>Briefly elaborate on what you want to discuss. </a:t>
            </a:r>
            <a:endParaRPr/>
          </a:p>
          <a:p>
            <a:pPr indent="0" lvl="1" marL="0" marR="0" rtl="0" algn="just">
              <a:lnSpc>
                <a:spcPct val="115000"/>
              </a:lnSpc>
              <a:spcBef>
                <a:spcPts val="0"/>
              </a:spcBef>
              <a:spcAft>
                <a:spcPts val="0"/>
              </a:spcAft>
              <a:buNone/>
            </a:pPr>
            <a:r>
              <a:rPr b="0" i="0" lang="en-US" sz="2100" u="none" cap="none" strike="noStrike">
                <a:solidFill>
                  <a:srgbClr val="F1F0F8"/>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34" name="Google Shape;134;p13"/>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135" name="Google Shape;135;p13"/>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136" name="Google Shape;136;p13"/>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
        <p:nvSpPr>
          <p:cNvPr id="137" name="Google Shape;137;p13"/>
          <p:cNvSpPr txBox="1"/>
          <p:nvPr/>
        </p:nvSpPr>
        <p:spPr>
          <a:xfrm>
            <a:off x="8475948" y="6205712"/>
            <a:ext cx="8411031" cy="5734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1" i="0" lang="en-US" sz="3600" u="none" cap="none" strike="noStrike">
                <a:solidFill>
                  <a:srgbClr val="CCF5AC"/>
                </a:solidFill>
                <a:latin typeface="Khand SemiBold"/>
                <a:ea typeface="Khand SemiBold"/>
                <a:cs typeface="Khand SemiBold"/>
                <a:sym typeface="Khand SemiBold"/>
              </a:rPr>
              <a:t>WHAT WE DO?</a:t>
            </a:r>
            <a:endParaRPr/>
          </a:p>
        </p:txBody>
      </p:sp>
      <p:sp>
        <p:nvSpPr>
          <p:cNvPr id="138" name="Google Shape;138;p13"/>
          <p:cNvSpPr txBox="1"/>
          <p:nvPr/>
        </p:nvSpPr>
        <p:spPr>
          <a:xfrm>
            <a:off x="8496300" y="6917230"/>
            <a:ext cx="83907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1F0F8"/>
                </a:solidFill>
                <a:latin typeface="DM Sans"/>
                <a:ea typeface="DM Sans"/>
                <a:cs typeface="DM Sans"/>
                <a:sym typeface="DM Sans"/>
              </a:rPr>
              <a:t>Briefly elaborate on what you want to discuss. </a:t>
            </a:r>
            <a:endParaRPr/>
          </a:p>
          <a:p>
            <a:pPr indent="0" lvl="1" marL="0" marR="0" rtl="0" algn="just">
              <a:lnSpc>
                <a:spcPct val="115000"/>
              </a:lnSpc>
              <a:spcBef>
                <a:spcPts val="0"/>
              </a:spcBef>
              <a:spcAft>
                <a:spcPts val="0"/>
              </a:spcAft>
              <a:buNone/>
            </a:pPr>
            <a:r>
              <a:rPr b="0" i="0" lang="en-US" sz="2100" u="none" cap="none" strike="noStrike">
                <a:solidFill>
                  <a:srgbClr val="F1F0F8"/>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D40"/>
        </a:solidFill>
      </p:bgPr>
    </p:bg>
    <p:spTree>
      <p:nvGrpSpPr>
        <p:cNvPr id="142" name="Shape 142"/>
        <p:cNvGrpSpPr/>
        <p:nvPr/>
      </p:nvGrpSpPr>
      <p:grpSpPr>
        <a:xfrm>
          <a:off x="0" y="0"/>
          <a:ext cx="0" cy="0"/>
          <a:chOff x="0" y="0"/>
          <a:chExt cx="0" cy="0"/>
        </a:xfrm>
      </p:grpSpPr>
      <p:sp>
        <p:nvSpPr>
          <p:cNvPr id="143" name="Google Shape;143;p14"/>
          <p:cNvSpPr/>
          <p:nvPr/>
        </p:nvSpPr>
        <p:spPr>
          <a:xfrm>
            <a:off x="9483838" y="1031225"/>
            <a:ext cx="7775400" cy="8496300"/>
          </a:xfrm>
          <a:prstGeom prst="roundRect">
            <a:avLst>
              <a:gd fmla="val 3778" name="adj"/>
            </a:avLst>
          </a:prstGeom>
          <a:solidFill>
            <a:srgbClr val="CCF5A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4" name="Google Shape;144;p14"/>
          <p:cNvSpPr/>
          <p:nvPr/>
        </p:nvSpPr>
        <p:spPr>
          <a:xfrm>
            <a:off x="1028700" y="1031225"/>
            <a:ext cx="7775400" cy="8496300"/>
          </a:xfrm>
          <a:prstGeom prst="roundRect">
            <a:avLst>
              <a:gd fmla="val 3778" name="adj"/>
            </a:avLst>
          </a:prstGeom>
          <a:solidFill>
            <a:srgbClr val="F1F0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5" name="Google Shape;145;p14"/>
          <p:cNvSpPr txBox="1"/>
          <p:nvPr/>
        </p:nvSpPr>
        <p:spPr>
          <a:xfrm>
            <a:off x="1506567" y="1864654"/>
            <a:ext cx="68199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MISSION</a:t>
            </a:r>
            <a:endParaRPr/>
          </a:p>
        </p:txBody>
      </p:sp>
      <p:sp>
        <p:nvSpPr>
          <p:cNvPr id="146" name="Google Shape;146;p14"/>
          <p:cNvSpPr txBox="1"/>
          <p:nvPr/>
        </p:nvSpPr>
        <p:spPr>
          <a:xfrm>
            <a:off x="1506567" y="2887004"/>
            <a:ext cx="6819900" cy="589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Enter your grand vision statement!</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Nisl nisi scelerisque eu ultrices vitae auctor eu augue. Vitae congue mauris rhoncus aenean vel elit scelerisque. Ridiculus mus mauris vitae ultricies leo. Pharetra pharetra massa massa ultricies mi quis hendrerit. </a:t>
            </a:r>
            <a:endParaRPr/>
          </a:p>
        </p:txBody>
      </p:sp>
      <p:sp>
        <p:nvSpPr>
          <p:cNvPr id="147" name="Google Shape;147;p14"/>
          <p:cNvSpPr txBox="1"/>
          <p:nvPr/>
        </p:nvSpPr>
        <p:spPr>
          <a:xfrm>
            <a:off x="9961662" y="1864654"/>
            <a:ext cx="68199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VISION</a:t>
            </a:r>
            <a:endParaRPr/>
          </a:p>
        </p:txBody>
      </p:sp>
      <p:sp>
        <p:nvSpPr>
          <p:cNvPr id="148" name="Google Shape;148;p14"/>
          <p:cNvSpPr txBox="1"/>
          <p:nvPr/>
        </p:nvSpPr>
        <p:spPr>
          <a:xfrm>
            <a:off x="9961662" y="2887004"/>
            <a:ext cx="6819900" cy="589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Enter your grand vision statement!</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Nisl nisi scelerisque eu ultrices vitae auctor eu augue. Vitae congue mauris rhoncus aenean vel elit scelerisque. Ridiculus mus mauris vitae ultricies leo. Pharetra pharetra massa massa ultricies mi quis hendrerit. </a:t>
            </a:r>
            <a:endParaRPr/>
          </a:p>
        </p:txBody>
      </p:sp>
      <p:sp>
        <p:nvSpPr>
          <p:cNvPr id="149" name="Google Shape;149;p14"/>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Company Name</a:t>
            </a:r>
            <a:endParaRPr/>
          </a:p>
        </p:txBody>
      </p:sp>
      <p:sp>
        <p:nvSpPr>
          <p:cNvPr id="150" name="Google Shape;150;p14"/>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March 15, 2024</a:t>
            </a:r>
            <a:endParaRPr/>
          </a:p>
        </p:txBody>
      </p:sp>
      <p:sp>
        <p:nvSpPr>
          <p:cNvPr id="151" name="Google Shape;151;p14"/>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Business Plan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D40"/>
        </a:solidFill>
      </p:bgPr>
    </p:bg>
    <p:spTree>
      <p:nvGrpSpPr>
        <p:cNvPr id="155" name="Shape 155"/>
        <p:cNvGrpSpPr/>
        <p:nvPr/>
      </p:nvGrpSpPr>
      <p:grpSpPr>
        <a:xfrm>
          <a:off x="0" y="0"/>
          <a:ext cx="0" cy="0"/>
          <a:chOff x="0" y="0"/>
          <a:chExt cx="0" cy="0"/>
        </a:xfrm>
      </p:grpSpPr>
      <p:pic>
        <p:nvPicPr>
          <p:cNvPr id="156" name="Google Shape;156;p15"/>
          <p:cNvPicPr preferRelativeResize="0"/>
          <p:nvPr/>
        </p:nvPicPr>
        <p:blipFill>
          <a:blip r:embed="rId3">
            <a:alphaModFix/>
          </a:blip>
          <a:stretch>
            <a:fillRect/>
          </a:stretch>
        </p:blipFill>
        <p:spPr>
          <a:xfrm>
            <a:off x="-964925" y="1031815"/>
            <a:ext cx="20759501" cy="8788337"/>
          </a:xfrm>
          <a:prstGeom prst="rect">
            <a:avLst/>
          </a:prstGeom>
          <a:noFill/>
          <a:ln>
            <a:noFill/>
          </a:ln>
        </p:spPr>
      </p:pic>
      <p:sp>
        <p:nvSpPr>
          <p:cNvPr id="157" name="Google Shape;157;p15"/>
          <p:cNvSpPr/>
          <p:nvPr/>
        </p:nvSpPr>
        <p:spPr>
          <a:xfrm>
            <a:off x="25625" y="6959225"/>
            <a:ext cx="18288000" cy="2191800"/>
          </a:xfrm>
          <a:prstGeom prst="rect">
            <a:avLst/>
          </a:prstGeom>
          <a:solidFill>
            <a:srgbClr val="CCF5A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8" name="Google Shape;158;p15"/>
          <p:cNvSpPr txBox="1"/>
          <p:nvPr/>
        </p:nvSpPr>
        <p:spPr>
          <a:xfrm>
            <a:off x="-6528562" y="7501651"/>
            <a:ext cx="31345200" cy="1494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14936" u="none" cap="none" strike="noStrike">
                <a:solidFill>
                  <a:srgbClr val="0E1D40"/>
                </a:solidFill>
                <a:latin typeface="Khand Medium"/>
                <a:ea typeface="Khand Medium"/>
                <a:cs typeface="Khand Medium"/>
                <a:sym typeface="Khand Medium"/>
              </a:rPr>
              <a:t>OUR PROJECTS    OUR PROJECTS    OUR PROJECTS</a:t>
            </a:r>
            <a:endParaRPr/>
          </a:p>
        </p:txBody>
      </p:sp>
      <p:sp>
        <p:nvSpPr>
          <p:cNvPr id="159" name="Google Shape;159;p15"/>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Company Name</a:t>
            </a:r>
            <a:endParaRPr/>
          </a:p>
        </p:txBody>
      </p:sp>
      <p:sp>
        <p:nvSpPr>
          <p:cNvPr id="160" name="Google Shape;160;p15"/>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March 15, 2024</a:t>
            </a:r>
            <a:endParaRPr/>
          </a:p>
        </p:txBody>
      </p:sp>
      <p:sp>
        <p:nvSpPr>
          <p:cNvPr id="161" name="Google Shape;161;p15"/>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1F0F8"/>
                </a:solidFill>
                <a:latin typeface="DM Sans"/>
                <a:ea typeface="DM Sans"/>
                <a:cs typeface="DM Sans"/>
                <a:sym typeface="DM Sans"/>
              </a:rPr>
              <a:t>Business Plan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165" name="Shape 165"/>
        <p:cNvGrpSpPr/>
        <p:nvPr/>
      </p:nvGrpSpPr>
      <p:grpSpPr>
        <a:xfrm>
          <a:off x="0" y="0"/>
          <a:ext cx="0" cy="0"/>
          <a:chOff x="0" y="0"/>
          <a:chExt cx="0" cy="0"/>
        </a:xfrm>
      </p:grpSpPr>
      <p:sp>
        <p:nvSpPr>
          <p:cNvPr id="166" name="Google Shape;166;p16"/>
          <p:cNvSpPr/>
          <p:nvPr/>
        </p:nvSpPr>
        <p:spPr>
          <a:xfrm>
            <a:off x="1028700" y="1172475"/>
            <a:ext cx="7780800" cy="4137900"/>
          </a:xfrm>
          <a:prstGeom prst="roundRect">
            <a:avLst>
              <a:gd fmla="val 8365" name="adj"/>
            </a:avLst>
          </a:prstGeom>
          <a:noFill/>
          <a:ln cap="flat" cmpd="sng" w="38100">
            <a:solidFill>
              <a:srgbClr val="0E1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67" name="Google Shape;167;p16"/>
          <p:cNvPicPr preferRelativeResize="0"/>
          <p:nvPr/>
        </p:nvPicPr>
        <p:blipFill>
          <a:blip r:embed="rId3">
            <a:alphaModFix/>
          </a:blip>
          <a:stretch>
            <a:fillRect/>
          </a:stretch>
        </p:blipFill>
        <p:spPr>
          <a:xfrm>
            <a:off x="1497775" y="1686755"/>
            <a:ext cx="643525" cy="492089"/>
          </a:xfrm>
          <a:prstGeom prst="rect">
            <a:avLst/>
          </a:prstGeom>
          <a:noFill/>
          <a:ln>
            <a:noFill/>
          </a:ln>
        </p:spPr>
      </p:pic>
      <p:sp>
        <p:nvSpPr>
          <p:cNvPr id="168" name="Google Shape;168;p16"/>
          <p:cNvSpPr/>
          <p:nvPr/>
        </p:nvSpPr>
        <p:spPr>
          <a:xfrm>
            <a:off x="9478488" y="5642525"/>
            <a:ext cx="7780800" cy="4137900"/>
          </a:xfrm>
          <a:prstGeom prst="roundRect">
            <a:avLst>
              <a:gd fmla="val 8365" name="adj"/>
            </a:avLst>
          </a:prstGeom>
          <a:noFill/>
          <a:ln cap="flat" cmpd="sng" w="38100">
            <a:solidFill>
              <a:srgbClr val="0E1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9" name="Google Shape;169;p16"/>
          <p:cNvSpPr/>
          <p:nvPr/>
        </p:nvSpPr>
        <p:spPr>
          <a:xfrm>
            <a:off x="9478513" y="1172475"/>
            <a:ext cx="7780800" cy="4137900"/>
          </a:xfrm>
          <a:prstGeom prst="roundRect">
            <a:avLst>
              <a:gd fmla="val 8365" name="adj"/>
            </a:avLst>
          </a:prstGeom>
          <a:noFill/>
          <a:ln cap="flat" cmpd="sng" w="38100">
            <a:solidFill>
              <a:srgbClr val="0E1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0" name="Google Shape;170;p16"/>
          <p:cNvSpPr/>
          <p:nvPr/>
        </p:nvSpPr>
        <p:spPr>
          <a:xfrm>
            <a:off x="1028675" y="5642525"/>
            <a:ext cx="7780800" cy="4137900"/>
          </a:xfrm>
          <a:prstGeom prst="roundRect">
            <a:avLst>
              <a:gd fmla="val 8365" name="adj"/>
            </a:avLst>
          </a:prstGeom>
          <a:noFill/>
          <a:ln cap="flat" cmpd="sng" w="38100">
            <a:solidFill>
              <a:srgbClr val="0E1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1" name="Google Shape;171;p16"/>
          <p:cNvSpPr txBox="1"/>
          <p:nvPr/>
        </p:nvSpPr>
        <p:spPr>
          <a:xfrm>
            <a:off x="2307108" y="1634109"/>
            <a:ext cx="6060000" cy="554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PROJECT ONE</a:t>
            </a:r>
            <a:endParaRPr/>
          </a:p>
        </p:txBody>
      </p:sp>
      <p:sp>
        <p:nvSpPr>
          <p:cNvPr id="172" name="Google Shape;172;p16"/>
          <p:cNvSpPr txBox="1"/>
          <p:nvPr/>
        </p:nvSpPr>
        <p:spPr>
          <a:xfrm>
            <a:off x="1471013" y="2142620"/>
            <a:ext cx="68961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173" name="Google Shape;173;p16"/>
          <p:cNvSpPr txBox="1"/>
          <p:nvPr/>
        </p:nvSpPr>
        <p:spPr>
          <a:xfrm>
            <a:off x="9920839" y="2142620"/>
            <a:ext cx="68961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174" name="Google Shape;174;p16"/>
          <p:cNvSpPr txBox="1"/>
          <p:nvPr/>
        </p:nvSpPr>
        <p:spPr>
          <a:xfrm>
            <a:off x="9920839" y="6612733"/>
            <a:ext cx="68961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175" name="Google Shape;175;p16"/>
          <p:cNvSpPr txBox="1"/>
          <p:nvPr/>
        </p:nvSpPr>
        <p:spPr>
          <a:xfrm>
            <a:off x="1471013" y="6612733"/>
            <a:ext cx="68961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176" name="Google Shape;176;p16"/>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177" name="Google Shape;177;p16"/>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178" name="Google Shape;178;p16"/>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
        <p:nvSpPr>
          <p:cNvPr id="179" name="Google Shape;179;p16"/>
          <p:cNvSpPr txBox="1"/>
          <p:nvPr/>
        </p:nvSpPr>
        <p:spPr>
          <a:xfrm>
            <a:off x="10756934" y="1634109"/>
            <a:ext cx="6060000" cy="554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PROJECT TWO</a:t>
            </a:r>
            <a:endParaRPr/>
          </a:p>
        </p:txBody>
      </p:sp>
      <p:sp>
        <p:nvSpPr>
          <p:cNvPr id="180" name="Google Shape;180;p16"/>
          <p:cNvSpPr txBox="1"/>
          <p:nvPr/>
        </p:nvSpPr>
        <p:spPr>
          <a:xfrm>
            <a:off x="10756934" y="6042627"/>
            <a:ext cx="6060000" cy="554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PROJECT FOUR</a:t>
            </a:r>
            <a:endParaRPr/>
          </a:p>
        </p:txBody>
      </p:sp>
      <p:sp>
        <p:nvSpPr>
          <p:cNvPr id="181" name="Google Shape;181;p16"/>
          <p:cNvSpPr txBox="1"/>
          <p:nvPr/>
        </p:nvSpPr>
        <p:spPr>
          <a:xfrm>
            <a:off x="2307108" y="6042627"/>
            <a:ext cx="6060000" cy="554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3600" u="none" cap="none" strike="noStrike">
                <a:solidFill>
                  <a:srgbClr val="0E1D40"/>
                </a:solidFill>
                <a:latin typeface="Khand SemiBold"/>
                <a:ea typeface="Khand SemiBold"/>
                <a:cs typeface="Khand SemiBold"/>
                <a:sym typeface="Khand SemiBold"/>
              </a:rPr>
              <a:t>PROJECT THREE</a:t>
            </a:r>
            <a:endParaRPr/>
          </a:p>
        </p:txBody>
      </p:sp>
      <p:pic>
        <p:nvPicPr>
          <p:cNvPr id="182" name="Google Shape;182;p16"/>
          <p:cNvPicPr preferRelativeResize="0"/>
          <p:nvPr/>
        </p:nvPicPr>
        <p:blipFill>
          <a:blip r:embed="rId3">
            <a:alphaModFix/>
          </a:blip>
          <a:stretch>
            <a:fillRect/>
          </a:stretch>
        </p:blipFill>
        <p:spPr>
          <a:xfrm>
            <a:off x="1497775" y="6095280"/>
            <a:ext cx="643525" cy="492089"/>
          </a:xfrm>
          <a:prstGeom prst="rect">
            <a:avLst/>
          </a:prstGeom>
          <a:noFill/>
          <a:ln>
            <a:noFill/>
          </a:ln>
        </p:spPr>
      </p:pic>
      <p:pic>
        <p:nvPicPr>
          <p:cNvPr id="183" name="Google Shape;183;p16"/>
          <p:cNvPicPr preferRelativeResize="0"/>
          <p:nvPr/>
        </p:nvPicPr>
        <p:blipFill>
          <a:blip r:embed="rId3">
            <a:alphaModFix/>
          </a:blip>
          <a:stretch>
            <a:fillRect/>
          </a:stretch>
        </p:blipFill>
        <p:spPr>
          <a:xfrm>
            <a:off x="9920850" y="1686755"/>
            <a:ext cx="643525" cy="492089"/>
          </a:xfrm>
          <a:prstGeom prst="rect">
            <a:avLst/>
          </a:prstGeom>
          <a:noFill/>
          <a:ln>
            <a:noFill/>
          </a:ln>
        </p:spPr>
      </p:pic>
      <p:pic>
        <p:nvPicPr>
          <p:cNvPr id="184" name="Google Shape;184;p16"/>
          <p:cNvPicPr preferRelativeResize="0"/>
          <p:nvPr/>
        </p:nvPicPr>
        <p:blipFill>
          <a:blip r:embed="rId3">
            <a:alphaModFix/>
          </a:blip>
          <a:stretch>
            <a:fillRect/>
          </a:stretch>
        </p:blipFill>
        <p:spPr>
          <a:xfrm>
            <a:off x="9920850" y="6095280"/>
            <a:ext cx="643525" cy="4920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0F8"/>
        </a:solidFill>
      </p:bgPr>
    </p:bg>
    <p:spTree>
      <p:nvGrpSpPr>
        <p:cNvPr id="188" name="Shape 188"/>
        <p:cNvGrpSpPr/>
        <p:nvPr/>
      </p:nvGrpSpPr>
      <p:grpSpPr>
        <a:xfrm>
          <a:off x="0" y="0"/>
          <a:ext cx="0" cy="0"/>
          <a:chOff x="0" y="0"/>
          <a:chExt cx="0" cy="0"/>
        </a:xfrm>
      </p:grpSpPr>
      <p:sp>
        <p:nvSpPr>
          <p:cNvPr id="189" name="Google Shape;189;p17"/>
          <p:cNvSpPr/>
          <p:nvPr/>
        </p:nvSpPr>
        <p:spPr>
          <a:xfrm>
            <a:off x="10839300" y="1216702"/>
            <a:ext cx="8863200" cy="8116800"/>
          </a:xfrm>
          <a:prstGeom prst="roundRect">
            <a:avLst>
              <a:gd fmla="val 4610" name="adj"/>
            </a:avLst>
          </a:prstGeom>
          <a:solidFill>
            <a:srgbClr val="CCF5AC"/>
          </a:solidFill>
          <a:ln cap="flat" cmpd="sng" w="38100">
            <a:solidFill>
              <a:srgbClr val="0E1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90" name="Google Shape;190;p17"/>
          <p:cNvPicPr preferRelativeResize="0"/>
          <p:nvPr/>
        </p:nvPicPr>
        <p:blipFill>
          <a:blip r:embed="rId3">
            <a:alphaModFix/>
          </a:blip>
          <a:stretch>
            <a:fillRect/>
          </a:stretch>
        </p:blipFill>
        <p:spPr>
          <a:xfrm>
            <a:off x="11345400" y="1654023"/>
            <a:ext cx="8784774" cy="7147139"/>
          </a:xfrm>
          <a:prstGeom prst="rect">
            <a:avLst/>
          </a:prstGeom>
          <a:noFill/>
          <a:ln>
            <a:noFill/>
          </a:ln>
        </p:spPr>
      </p:pic>
      <p:sp>
        <p:nvSpPr>
          <p:cNvPr id="191" name="Google Shape;191;p17"/>
          <p:cNvSpPr txBox="1"/>
          <p:nvPr/>
        </p:nvSpPr>
        <p:spPr>
          <a:xfrm>
            <a:off x="1028700" y="3014186"/>
            <a:ext cx="9403800" cy="55275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Elaborate on what you want to discuss. </a:t>
            </a:r>
            <a:endParaRPr/>
          </a:p>
          <a:p>
            <a:pPr indent="0" lvl="1" marL="0" marR="0" rtl="0" algn="just">
              <a:lnSpc>
                <a:spcPct val="115000"/>
              </a:lnSpc>
              <a:spcBef>
                <a:spcPts val="0"/>
              </a:spcBef>
              <a:spcAft>
                <a:spcPts val="0"/>
              </a:spcAft>
              <a:buNone/>
            </a:pPr>
            <a:r>
              <a:t/>
            </a:r>
            <a:endParaRPr b="0" i="0" sz="2100" u="none" cap="none" strike="noStrike">
              <a:solidFill>
                <a:srgbClr val="0E1D4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2100" u="none" cap="none" strike="noStrike">
                <a:solidFill>
                  <a:srgbClr val="0E1D40"/>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consequat. Diam ut venenatis tellus in metus vulputate eu scelerisque felis. Diam phasellus vestibulum lorem sed risus. Porttitor eget dolor morbi non arcu risus quis varius. Lacus viverra vitae congue eu.</a:t>
            </a:r>
            <a:endParaRPr/>
          </a:p>
        </p:txBody>
      </p:sp>
      <p:sp>
        <p:nvSpPr>
          <p:cNvPr id="192" name="Google Shape;192;p17"/>
          <p:cNvSpPr txBox="1"/>
          <p:nvPr/>
        </p:nvSpPr>
        <p:spPr>
          <a:xfrm>
            <a:off x="1028700" y="1849279"/>
            <a:ext cx="57135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E1D40"/>
                </a:solidFill>
                <a:latin typeface="Khand SemiBold"/>
                <a:ea typeface="Khand SemiBold"/>
                <a:cs typeface="Khand SemiBold"/>
                <a:sym typeface="Khand SemiBold"/>
              </a:rPr>
              <a:t>PROJECT ONE</a:t>
            </a:r>
            <a:endParaRPr/>
          </a:p>
        </p:txBody>
      </p:sp>
      <p:sp>
        <p:nvSpPr>
          <p:cNvPr id="193" name="Google Shape;193;p17"/>
          <p:cNvSpPr txBox="1"/>
          <p:nvPr/>
        </p:nvSpPr>
        <p:spPr>
          <a:xfrm>
            <a:off x="1028700" y="227791"/>
            <a:ext cx="1581671"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Company Name</a:t>
            </a:r>
            <a:endParaRPr/>
          </a:p>
        </p:txBody>
      </p:sp>
      <p:sp>
        <p:nvSpPr>
          <p:cNvPr id="194" name="Google Shape;194;p17"/>
          <p:cNvSpPr txBox="1"/>
          <p:nvPr/>
        </p:nvSpPr>
        <p:spPr>
          <a:xfrm>
            <a:off x="15790590" y="227791"/>
            <a:ext cx="1468710"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March 15, 2024</a:t>
            </a:r>
            <a:endParaRPr/>
          </a:p>
        </p:txBody>
      </p:sp>
      <p:sp>
        <p:nvSpPr>
          <p:cNvPr id="195" name="Google Shape;195;p17"/>
          <p:cNvSpPr txBox="1"/>
          <p:nvPr/>
        </p:nvSpPr>
        <p:spPr>
          <a:xfrm>
            <a:off x="8475948" y="227791"/>
            <a:ext cx="133610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E1D40"/>
                </a:solidFill>
                <a:latin typeface="DM Sans"/>
                <a:ea typeface="DM Sans"/>
                <a:cs typeface="DM Sans"/>
                <a:sym typeface="DM Sans"/>
              </a:rPr>
              <a:t>Business Plan</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llustrated Isometric Pattern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