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5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</p:sldIdLst>
  <p:sldSz cy="10287000" cx="18288000"/>
  <p:notesSz cx="6858000" cy="9144000"/>
  <p:embeddedFontLst>
    <p:embeddedFont>
      <p:font typeface="Hind SemiBold"/>
      <p:regular r:id="rId28"/>
      <p:bold r:id="rId29"/>
    </p:embeddedFont>
    <p:embeddedFont>
      <p:font typeface="Hind"/>
      <p:regular r:id="rId30"/>
      <p:bold r:id="rId31"/>
    </p:embeddedFont>
    <p:embeddedFont>
      <p:font typeface="Archivo Black"/>
      <p:regular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ECF3A0B-CEF0-409F-B0D3-B02495577F3C}">
  <a:tblStyle styleId="{DECF3A0B-CEF0-409F-B0D3-B02495577F3C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HindSemiBold-regular.fntdata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HindSemiBold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Hind-bold.fntdata"/><Relationship Id="rId30" Type="http://schemas.openxmlformats.org/officeDocument/2006/relationships/font" Target="fonts/Hind-regular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32" Type="http://schemas.openxmlformats.org/officeDocument/2006/relationships/font" Target="fonts/ArchivoBlack-regular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4" name="Google Shape;584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4" name="Google Shape;614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2" name="Google Shape;702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1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11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0" name="Google Shape;120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12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26" name="Google Shape;126;p12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27" name="Google Shape;12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13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33" name="Google Shape;133;p13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34" name="Google Shape;134;p13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35" name="Google Shape;135;p13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36" name="Google Shape;136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5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15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47" name="Google Shape;147;p15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48" name="Google Shape;148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6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16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54" name="Google Shape;154;p16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55" name="Google Shape;155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17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1" name="Google Shape;161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8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18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7" name="Google Shape;167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CUSTOM_5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>
            <p:ph idx="2" type="pic"/>
          </p:nvPr>
        </p:nvSpPr>
        <p:spPr>
          <a:xfrm>
            <a:off x="-19075" y="-15275"/>
            <a:ext cx="8605200" cy="57444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7" name="Google Shape;17;p3"/>
          <p:cNvGrpSpPr/>
          <p:nvPr/>
        </p:nvGrpSpPr>
        <p:grpSpPr>
          <a:xfrm>
            <a:off x="0" y="5636650"/>
            <a:ext cx="18288118" cy="4650823"/>
            <a:chOff x="0" y="-28575"/>
            <a:chExt cx="4816592" cy="1224900"/>
          </a:xfrm>
        </p:grpSpPr>
        <p:sp>
          <p:nvSpPr>
            <p:cNvPr id="18" name="Google Shape;18;p3"/>
            <p:cNvSpPr/>
            <p:nvPr/>
          </p:nvSpPr>
          <p:spPr>
            <a:xfrm>
              <a:off x="0" y="0"/>
              <a:ext cx="4816592" cy="1196209"/>
            </a:xfrm>
            <a:custGeom>
              <a:rect b="b" l="l" r="r" t="t"/>
              <a:pathLst>
                <a:path extrusionOk="0" h="1196209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196209"/>
                  </a:lnTo>
                  <a:lnTo>
                    <a:pt x="0" y="11962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9" name="Google Shape;19;p3"/>
            <p:cNvSpPr txBox="1"/>
            <p:nvPr/>
          </p:nvSpPr>
          <p:spPr>
            <a:xfrm>
              <a:off x="0" y="-28575"/>
              <a:ext cx="4816500" cy="122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20;p3"/>
          <p:cNvGrpSpPr/>
          <p:nvPr/>
        </p:nvGrpSpPr>
        <p:grpSpPr>
          <a:xfrm>
            <a:off x="8586199" y="-108496"/>
            <a:ext cx="9701865" cy="5853681"/>
            <a:chOff x="0" y="-28575"/>
            <a:chExt cx="2555207" cy="1541700"/>
          </a:xfrm>
        </p:grpSpPr>
        <p:sp>
          <p:nvSpPr>
            <p:cNvPr id="21" name="Google Shape;21;p3"/>
            <p:cNvSpPr/>
            <p:nvPr/>
          </p:nvSpPr>
          <p:spPr>
            <a:xfrm>
              <a:off x="0" y="0"/>
              <a:ext cx="2555207" cy="1513125"/>
            </a:xfrm>
            <a:custGeom>
              <a:rect b="b" l="l" r="r" t="t"/>
              <a:pathLst>
                <a:path extrusionOk="0" h="1513125" w="2555207">
                  <a:moveTo>
                    <a:pt x="0" y="0"/>
                  </a:moveTo>
                  <a:lnTo>
                    <a:pt x="2555207" y="0"/>
                  </a:lnTo>
                  <a:lnTo>
                    <a:pt x="2555207" y="1513125"/>
                  </a:lnTo>
                  <a:lnTo>
                    <a:pt x="0" y="1513125"/>
                  </a:lnTo>
                  <a:close/>
                </a:path>
              </a:pathLst>
            </a:custGeom>
            <a:solidFill>
              <a:srgbClr val="85FF9E"/>
            </a:solidFill>
            <a:ln>
              <a:noFill/>
            </a:ln>
          </p:spPr>
        </p:sp>
        <p:sp>
          <p:nvSpPr>
            <p:cNvPr id="22" name="Google Shape;22;p3"/>
            <p:cNvSpPr txBox="1"/>
            <p:nvPr/>
          </p:nvSpPr>
          <p:spPr>
            <a:xfrm>
              <a:off x="0" y="-28575"/>
              <a:ext cx="2555100" cy="154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" name="Google Shape;23;p3"/>
          <p:cNvGrpSpPr/>
          <p:nvPr/>
        </p:nvGrpSpPr>
        <p:grpSpPr>
          <a:xfrm>
            <a:off x="7489961" y="4343500"/>
            <a:ext cx="2192710" cy="2300986"/>
            <a:chOff x="0" y="-28575"/>
            <a:chExt cx="577500" cy="606017"/>
          </a:xfrm>
        </p:grpSpPr>
        <p:sp>
          <p:nvSpPr>
            <p:cNvPr id="24" name="Google Shape;24;p3"/>
            <p:cNvSpPr/>
            <p:nvPr/>
          </p:nvSpPr>
          <p:spPr>
            <a:xfrm>
              <a:off x="0" y="0"/>
              <a:ext cx="577442" cy="577442"/>
            </a:xfrm>
            <a:custGeom>
              <a:rect b="b" l="l" r="r" t="t"/>
              <a:pathLst>
                <a:path extrusionOk="0" h="577442" w="577442">
                  <a:moveTo>
                    <a:pt x="0" y="0"/>
                  </a:moveTo>
                  <a:lnTo>
                    <a:pt x="577442" y="0"/>
                  </a:lnTo>
                  <a:lnTo>
                    <a:pt x="577442" y="577442"/>
                  </a:lnTo>
                  <a:lnTo>
                    <a:pt x="0" y="577442"/>
                  </a:lnTo>
                  <a:close/>
                </a:path>
              </a:pathLst>
            </a:custGeom>
            <a:solidFill>
              <a:srgbClr val="C287E8"/>
            </a:solidFill>
            <a:ln>
              <a:noFill/>
            </a:ln>
          </p:spPr>
        </p:sp>
        <p:sp>
          <p:nvSpPr>
            <p:cNvPr id="25" name="Google Shape;25;p3"/>
            <p:cNvSpPr txBox="1"/>
            <p:nvPr/>
          </p:nvSpPr>
          <p:spPr>
            <a:xfrm>
              <a:off x="0" y="-28575"/>
              <a:ext cx="577500" cy="60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" name="Google Shape;26;p3"/>
          <p:cNvSpPr/>
          <p:nvPr/>
        </p:nvSpPr>
        <p:spPr>
          <a:xfrm rot="5400000">
            <a:off x="8317922" y="4925649"/>
            <a:ext cx="536555" cy="1245170"/>
          </a:xfrm>
          <a:custGeom>
            <a:rect b="b" l="l" r="r" t="t"/>
            <a:pathLst>
              <a:path extrusionOk="0" h="1245170" w="536555">
                <a:moveTo>
                  <a:pt x="0" y="0"/>
                </a:moveTo>
                <a:lnTo>
                  <a:pt x="536555" y="0"/>
                </a:lnTo>
                <a:lnTo>
                  <a:pt x="536555" y="1245171"/>
                </a:lnTo>
                <a:lnTo>
                  <a:pt x="0" y="12451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7" name="Google Shape;27;p3"/>
          <p:cNvGrpSpPr/>
          <p:nvPr/>
        </p:nvGrpSpPr>
        <p:grpSpPr>
          <a:xfrm>
            <a:off x="16989146" y="-108496"/>
            <a:ext cx="1298863" cy="10395563"/>
            <a:chOff x="0" y="-28575"/>
            <a:chExt cx="342085" cy="2737908"/>
          </a:xfrm>
        </p:grpSpPr>
        <p:sp>
          <p:nvSpPr>
            <p:cNvPr id="28" name="Google Shape;28;p3"/>
            <p:cNvSpPr/>
            <p:nvPr/>
          </p:nvSpPr>
          <p:spPr>
            <a:xfrm>
              <a:off x="0" y="0"/>
              <a:ext cx="342085" cy="2709333"/>
            </a:xfrm>
            <a:custGeom>
              <a:rect b="b" l="l" r="r" t="t"/>
              <a:pathLst>
                <a:path extrusionOk="0" h="2709333" w="342085">
                  <a:moveTo>
                    <a:pt x="0" y="0"/>
                  </a:moveTo>
                  <a:lnTo>
                    <a:pt x="342085" y="0"/>
                  </a:lnTo>
                  <a:lnTo>
                    <a:pt x="34208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2274A5"/>
            </a:solidFill>
            <a:ln>
              <a:noFill/>
            </a:ln>
          </p:spPr>
        </p:sp>
        <p:sp>
          <p:nvSpPr>
            <p:cNvPr id="29" name="Google Shape;29;p3"/>
            <p:cNvSpPr txBox="1"/>
            <p:nvPr/>
          </p:nvSpPr>
          <p:spPr>
            <a:xfrm>
              <a:off x="0" y="-28575"/>
              <a:ext cx="342000" cy="273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" name="Google Shape;30;p3"/>
          <p:cNvSpPr txBox="1"/>
          <p:nvPr>
            <p:ph type="title"/>
          </p:nvPr>
        </p:nvSpPr>
        <p:spPr>
          <a:xfrm>
            <a:off x="782500" y="6855450"/>
            <a:ext cx="7181100" cy="292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7F7FF"/>
              </a:buClr>
              <a:buSzPts val="9000"/>
              <a:buNone/>
              <a:defRPr>
                <a:solidFill>
                  <a:srgbClr val="F7F7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"/>
          <p:cNvSpPr txBox="1"/>
          <p:nvPr>
            <p:ph idx="1" type="body"/>
          </p:nvPr>
        </p:nvSpPr>
        <p:spPr>
          <a:xfrm>
            <a:off x="10134325" y="6855450"/>
            <a:ext cx="6298200" cy="1297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algn="r">
              <a:spcBef>
                <a:spcPts val="640"/>
              </a:spcBef>
              <a:spcAft>
                <a:spcPts val="0"/>
              </a:spcAft>
              <a:buClr>
                <a:srgbClr val="F7F7FF"/>
              </a:buClr>
              <a:buSzPts val="3200"/>
              <a:buFont typeface="Hind"/>
              <a:buChar char="•"/>
              <a:defRPr>
                <a:solidFill>
                  <a:srgbClr val="F7F7FF"/>
                </a:solidFill>
                <a:latin typeface="Hind"/>
                <a:ea typeface="Hind"/>
                <a:cs typeface="Hind"/>
                <a:sym typeface="Hind"/>
              </a:defRPr>
            </a:lvl1pPr>
            <a:lvl2pPr indent="-368300" lvl="1" marL="914400" algn="r">
              <a:spcBef>
                <a:spcPts val="560"/>
              </a:spcBef>
              <a:spcAft>
                <a:spcPts val="0"/>
              </a:spcAft>
              <a:buClr>
                <a:srgbClr val="F7F7FF"/>
              </a:buClr>
              <a:buSzPts val="2200"/>
              <a:buChar char="–"/>
              <a:defRPr>
                <a:solidFill>
                  <a:srgbClr val="F7F7FF"/>
                </a:solidFill>
              </a:defRPr>
            </a:lvl2pPr>
            <a:lvl3pPr indent="-368300" lvl="2" marL="1371600" algn="r">
              <a:spcBef>
                <a:spcPts val="480"/>
              </a:spcBef>
              <a:spcAft>
                <a:spcPts val="0"/>
              </a:spcAft>
              <a:buClr>
                <a:srgbClr val="F7F7FF"/>
              </a:buClr>
              <a:buSzPts val="2200"/>
              <a:buChar char="•"/>
              <a:defRPr>
                <a:solidFill>
                  <a:srgbClr val="F7F7FF"/>
                </a:solidFill>
              </a:defRPr>
            </a:lvl3pPr>
            <a:lvl4pPr indent="-368300" lvl="3" marL="1828800" algn="r">
              <a:spcBef>
                <a:spcPts val="400"/>
              </a:spcBef>
              <a:spcAft>
                <a:spcPts val="0"/>
              </a:spcAft>
              <a:buClr>
                <a:srgbClr val="F7F7FF"/>
              </a:buClr>
              <a:buSzPts val="2200"/>
              <a:buChar char="–"/>
              <a:defRPr>
                <a:solidFill>
                  <a:srgbClr val="F7F7FF"/>
                </a:solidFill>
              </a:defRPr>
            </a:lvl4pPr>
            <a:lvl5pPr indent="-368300" lvl="4" marL="2286000" algn="r">
              <a:spcBef>
                <a:spcPts val="400"/>
              </a:spcBef>
              <a:spcAft>
                <a:spcPts val="0"/>
              </a:spcAft>
              <a:buClr>
                <a:srgbClr val="F7F7FF"/>
              </a:buClr>
              <a:buSzPts val="2200"/>
              <a:buChar char="»"/>
              <a:defRPr>
                <a:solidFill>
                  <a:srgbClr val="F7F7FF"/>
                </a:solidFill>
              </a:defRPr>
            </a:lvl5pPr>
            <a:lvl6pPr indent="-368300" lvl="5" marL="2743200" algn="r">
              <a:spcBef>
                <a:spcPts val="400"/>
              </a:spcBef>
              <a:spcAft>
                <a:spcPts val="0"/>
              </a:spcAft>
              <a:buClr>
                <a:srgbClr val="F7F7FF"/>
              </a:buClr>
              <a:buSzPts val="2200"/>
              <a:buChar char="•"/>
              <a:defRPr>
                <a:solidFill>
                  <a:srgbClr val="F7F7FF"/>
                </a:solidFill>
              </a:defRPr>
            </a:lvl6pPr>
            <a:lvl7pPr indent="-368300" lvl="6" marL="3200400" algn="r">
              <a:spcBef>
                <a:spcPts val="400"/>
              </a:spcBef>
              <a:spcAft>
                <a:spcPts val="0"/>
              </a:spcAft>
              <a:buClr>
                <a:srgbClr val="F7F7FF"/>
              </a:buClr>
              <a:buSzPts val="2200"/>
              <a:buChar char="•"/>
              <a:defRPr>
                <a:solidFill>
                  <a:srgbClr val="F7F7FF"/>
                </a:solidFill>
              </a:defRPr>
            </a:lvl7pPr>
            <a:lvl8pPr indent="-368300" lvl="7" marL="3657600" algn="r">
              <a:spcBef>
                <a:spcPts val="400"/>
              </a:spcBef>
              <a:spcAft>
                <a:spcPts val="0"/>
              </a:spcAft>
              <a:buClr>
                <a:srgbClr val="F7F7FF"/>
              </a:buClr>
              <a:buSzPts val="2200"/>
              <a:buChar char="•"/>
              <a:defRPr>
                <a:solidFill>
                  <a:srgbClr val="F7F7FF"/>
                </a:solidFill>
              </a:defRPr>
            </a:lvl8pPr>
            <a:lvl9pPr indent="-368300" lvl="8" marL="4114800" algn="r">
              <a:spcBef>
                <a:spcPts val="400"/>
              </a:spcBef>
              <a:spcAft>
                <a:spcPts val="0"/>
              </a:spcAft>
              <a:buClr>
                <a:srgbClr val="F7F7FF"/>
              </a:buClr>
              <a:buSzPts val="2200"/>
              <a:buChar char="•"/>
              <a:defRPr>
                <a:solidFill>
                  <a:srgbClr val="F7F7FF"/>
                </a:solidFill>
              </a:defRPr>
            </a:lvl9pPr>
          </a:lstStyle>
          <a:p/>
        </p:txBody>
      </p:sp>
      <p:sp>
        <p:nvSpPr>
          <p:cNvPr id="32" name="Google Shape;32;p3"/>
          <p:cNvSpPr txBox="1"/>
          <p:nvPr>
            <p:ph idx="3" type="body"/>
          </p:nvPr>
        </p:nvSpPr>
        <p:spPr>
          <a:xfrm>
            <a:off x="10288038" y="8630100"/>
            <a:ext cx="6298200" cy="1297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 algn="r">
              <a:spcBef>
                <a:spcPts val="640"/>
              </a:spcBef>
              <a:spcAft>
                <a:spcPts val="0"/>
              </a:spcAft>
              <a:buClr>
                <a:srgbClr val="F7F7FF"/>
              </a:buClr>
              <a:buSzPts val="3200"/>
              <a:buFont typeface="Hind"/>
              <a:buChar char="•"/>
              <a:defRPr>
                <a:solidFill>
                  <a:srgbClr val="F7F7FF"/>
                </a:solidFill>
                <a:latin typeface="Hind"/>
                <a:ea typeface="Hind"/>
                <a:cs typeface="Hind"/>
                <a:sym typeface="Hind"/>
              </a:defRPr>
            </a:lvl1pPr>
            <a:lvl2pPr indent="-368300" lvl="1" marL="914400" rtl="0" algn="r">
              <a:spcBef>
                <a:spcPts val="560"/>
              </a:spcBef>
              <a:spcAft>
                <a:spcPts val="0"/>
              </a:spcAft>
              <a:buClr>
                <a:srgbClr val="F7F7FF"/>
              </a:buClr>
              <a:buSzPts val="2200"/>
              <a:buChar char="–"/>
              <a:defRPr>
                <a:solidFill>
                  <a:srgbClr val="F7F7FF"/>
                </a:solidFill>
              </a:defRPr>
            </a:lvl2pPr>
            <a:lvl3pPr indent="-368300" lvl="2" marL="1371600" rtl="0" algn="r">
              <a:spcBef>
                <a:spcPts val="480"/>
              </a:spcBef>
              <a:spcAft>
                <a:spcPts val="0"/>
              </a:spcAft>
              <a:buClr>
                <a:srgbClr val="F7F7FF"/>
              </a:buClr>
              <a:buSzPts val="2200"/>
              <a:buChar char="•"/>
              <a:defRPr>
                <a:solidFill>
                  <a:srgbClr val="F7F7FF"/>
                </a:solidFill>
              </a:defRPr>
            </a:lvl3pPr>
            <a:lvl4pPr indent="-368300" lvl="3" marL="1828800" rtl="0" algn="r">
              <a:spcBef>
                <a:spcPts val="400"/>
              </a:spcBef>
              <a:spcAft>
                <a:spcPts val="0"/>
              </a:spcAft>
              <a:buClr>
                <a:srgbClr val="F7F7FF"/>
              </a:buClr>
              <a:buSzPts val="2200"/>
              <a:buChar char="–"/>
              <a:defRPr>
                <a:solidFill>
                  <a:srgbClr val="F7F7FF"/>
                </a:solidFill>
              </a:defRPr>
            </a:lvl4pPr>
            <a:lvl5pPr indent="-368300" lvl="4" marL="2286000" rtl="0" algn="r">
              <a:spcBef>
                <a:spcPts val="400"/>
              </a:spcBef>
              <a:spcAft>
                <a:spcPts val="0"/>
              </a:spcAft>
              <a:buClr>
                <a:srgbClr val="F7F7FF"/>
              </a:buClr>
              <a:buSzPts val="2200"/>
              <a:buChar char="»"/>
              <a:defRPr>
                <a:solidFill>
                  <a:srgbClr val="F7F7FF"/>
                </a:solidFill>
              </a:defRPr>
            </a:lvl5pPr>
            <a:lvl6pPr indent="-368300" lvl="5" marL="2743200" rtl="0" algn="r">
              <a:spcBef>
                <a:spcPts val="400"/>
              </a:spcBef>
              <a:spcAft>
                <a:spcPts val="0"/>
              </a:spcAft>
              <a:buClr>
                <a:srgbClr val="F7F7FF"/>
              </a:buClr>
              <a:buSzPts val="2200"/>
              <a:buChar char="•"/>
              <a:defRPr>
                <a:solidFill>
                  <a:srgbClr val="F7F7FF"/>
                </a:solidFill>
              </a:defRPr>
            </a:lvl6pPr>
            <a:lvl7pPr indent="-368300" lvl="6" marL="3200400" rtl="0" algn="r">
              <a:spcBef>
                <a:spcPts val="400"/>
              </a:spcBef>
              <a:spcAft>
                <a:spcPts val="0"/>
              </a:spcAft>
              <a:buClr>
                <a:srgbClr val="F7F7FF"/>
              </a:buClr>
              <a:buSzPts val="2200"/>
              <a:buChar char="•"/>
              <a:defRPr>
                <a:solidFill>
                  <a:srgbClr val="F7F7FF"/>
                </a:solidFill>
              </a:defRPr>
            </a:lvl7pPr>
            <a:lvl8pPr indent="-368300" lvl="7" marL="3657600" rtl="0" algn="r">
              <a:spcBef>
                <a:spcPts val="400"/>
              </a:spcBef>
              <a:spcAft>
                <a:spcPts val="0"/>
              </a:spcAft>
              <a:buClr>
                <a:srgbClr val="F7F7FF"/>
              </a:buClr>
              <a:buSzPts val="2200"/>
              <a:buChar char="•"/>
              <a:defRPr>
                <a:solidFill>
                  <a:srgbClr val="F7F7FF"/>
                </a:solidFill>
              </a:defRPr>
            </a:lvl8pPr>
            <a:lvl9pPr indent="-368300" lvl="8" marL="4114800" rtl="0" algn="r">
              <a:spcBef>
                <a:spcPts val="400"/>
              </a:spcBef>
              <a:spcAft>
                <a:spcPts val="0"/>
              </a:spcAft>
              <a:buClr>
                <a:srgbClr val="F7F7FF"/>
              </a:buClr>
              <a:buSzPts val="2200"/>
              <a:buChar char="•"/>
              <a:defRPr>
                <a:solidFill>
                  <a:srgbClr val="F7F7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4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oogle Shape;34;p4"/>
          <p:cNvGrpSpPr/>
          <p:nvPr/>
        </p:nvGrpSpPr>
        <p:grpSpPr>
          <a:xfrm>
            <a:off x="0" y="7793449"/>
            <a:ext cx="18288118" cy="2493569"/>
            <a:chOff x="0" y="-28575"/>
            <a:chExt cx="4816592" cy="656738"/>
          </a:xfrm>
        </p:grpSpPr>
        <p:sp>
          <p:nvSpPr>
            <p:cNvPr id="35" name="Google Shape;35;p4"/>
            <p:cNvSpPr/>
            <p:nvPr/>
          </p:nvSpPr>
          <p:spPr>
            <a:xfrm>
              <a:off x="0" y="0"/>
              <a:ext cx="4816592" cy="628163"/>
            </a:xfrm>
            <a:custGeom>
              <a:rect b="b" l="l" r="r" t="t"/>
              <a:pathLst>
                <a:path extrusionOk="0" h="62816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628163"/>
                  </a:lnTo>
                  <a:lnTo>
                    <a:pt x="0" y="628163"/>
                  </a:lnTo>
                  <a:close/>
                </a:path>
              </a:pathLst>
            </a:custGeom>
            <a:solidFill>
              <a:srgbClr val="85FF9E"/>
            </a:solidFill>
            <a:ln>
              <a:noFill/>
            </a:ln>
          </p:spPr>
        </p:sp>
        <p:sp>
          <p:nvSpPr>
            <p:cNvPr id="36" name="Google Shape;36;p4"/>
            <p:cNvSpPr txBox="1"/>
            <p:nvPr/>
          </p:nvSpPr>
          <p:spPr>
            <a:xfrm>
              <a:off x="0" y="-28575"/>
              <a:ext cx="4816500" cy="65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37;p4"/>
          <p:cNvGrpSpPr/>
          <p:nvPr/>
        </p:nvGrpSpPr>
        <p:grpSpPr>
          <a:xfrm>
            <a:off x="0" y="-108496"/>
            <a:ext cx="4454903" cy="8010495"/>
            <a:chOff x="0" y="-28575"/>
            <a:chExt cx="1173300" cy="2109746"/>
          </a:xfrm>
        </p:grpSpPr>
        <p:sp>
          <p:nvSpPr>
            <p:cNvPr id="38" name="Google Shape;38;p4"/>
            <p:cNvSpPr/>
            <p:nvPr/>
          </p:nvSpPr>
          <p:spPr>
            <a:xfrm>
              <a:off x="0" y="0"/>
              <a:ext cx="1173211" cy="2081171"/>
            </a:xfrm>
            <a:custGeom>
              <a:rect b="b" l="l" r="r" t="t"/>
              <a:pathLst>
                <a:path extrusionOk="0" h="2081171" w="1173211">
                  <a:moveTo>
                    <a:pt x="0" y="0"/>
                  </a:moveTo>
                  <a:lnTo>
                    <a:pt x="1173211" y="0"/>
                  </a:lnTo>
                  <a:lnTo>
                    <a:pt x="1173211" y="2081171"/>
                  </a:lnTo>
                  <a:lnTo>
                    <a:pt x="0" y="2081171"/>
                  </a:lnTo>
                  <a:close/>
                </a:path>
              </a:pathLst>
            </a:custGeom>
            <a:solidFill>
              <a:srgbClr val="2274A5"/>
            </a:solidFill>
            <a:ln>
              <a:noFill/>
            </a:ln>
          </p:spPr>
        </p:sp>
        <p:sp>
          <p:nvSpPr>
            <p:cNvPr id="39" name="Google Shape;39;p4"/>
            <p:cNvSpPr txBox="1"/>
            <p:nvPr/>
          </p:nvSpPr>
          <p:spPr>
            <a:xfrm>
              <a:off x="0" y="-28575"/>
              <a:ext cx="1173300" cy="210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" name="Google Shape;40;p4"/>
          <p:cNvSpPr txBox="1"/>
          <p:nvPr/>
        </p:nvSpPr>
        <p:spPr>
          <a:xfrm>
            <a:off x="-2256309" y="-199709"/>
            <a:ext cx="5781900" cy="6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9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631" u="none" cap="none" strike="noStrike">
                <a:solidFill>
                  <a:srgbClr val="F7F7FF"/>
                </a:solidFill>
                <a:latin typeface="Archivo Black"/>
                <a:ea typeface="Archivo Black"/>
                <a:cs typeface="Archivo Black"/>
                <a:sym typeface="Archivo Black"/>
              </a:rPr>
              <a:t>“</a:t>
            </a:r>
            <a:endParaRPr/>
          </a:p>
        </p:txBody>
      </p:sp>
      <p:sp>
        <p:nvSpPr>
          <p:cNvPr id="41" name="Google Shape;41;p4"/>
          <p:cNvSpPr txBox="1"/>
          <p:nvPr>
            <p:ph type="title"/>
          </p:nvPr>
        </p:nvSpPr>
        <p:spPr>
          <a:xfrm>
            <a:off x="6603525" y="1263450"/>
            <a:ext cx="10935900" cy="5878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"/>
          <p:cNvSpPr txBox="1"/>
          <p:nvPr>
            <p:ph idx="1" type="subTitle"/>
          </p:nvPr>
        </p:nvSpPr>
        <p:spPr>
          <a:xfrm>
            <a:off x="6622625" y="8649475"/>
            <a:ext cx="10974000" cy="82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640"/>
              </a:spcBef>
              <a:spcAft>
                <a:spcPts val="0"/>
              </a:spcAft>
              <a:buSzPts val="3200"/>
              <a:buFont typeface="Hind"/>
              <a:buNone/>
              <a:defRPr>
                <a:latin typeface="Hind"/>
                <a:ea typeface="Hind"/>
                <a:cs typeface="Hind"/>
                <a:sym typeface="Hind"/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22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2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_3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"/>
          <p:cNvSpPr/>
          <p:nvPr>
            <p:ph idx="2" type="pic"/>
          </p:nvPr>
        </p:nvSpPr>
        <p:spPr>
          <a:xfrm>
            <a:off x="1030600" y="6015700"/>
            <a:ext cx="5407800" cy="33051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5" name="Google Shape;45;p5"/>
          <p:cNvGrpSpPr/>
          <p:nvPr/>
        </p:nvGrpSpPr>
        <p:grpSpPr>
          <a:xfrm>
            <a:off x="14129552" y="-180827"/>
            <a:ext cx="4158745" cy="10468053"/>
            <a:chOff x="0" y="-47625"/>
            <a:chExt cx="1095300" cy="2757000"/>
          </a:xfrm>
        </p:grpSpPr>
        <p:sp>
          <p:nvSpPr>
            <p:cNvPr id="46" name="Google Shape;46;p5"/>
            <p:cNvSpPr/>
            <p:nvPr/>
          </p:nvSpPr>
          <p:spPr>
            <a:xfrm>
              <a:off x="0" y="0"/>
              <a:ext cx="1095229" cy="2709333"/>
            </a:xfrm>
            <a:custGeom>
              <a:rect b="b" l="l" r="r" t="t"/>
              <a:pathLst>
                <a:path extrusionOk="0" h="2709333" w="1095229">
                  <a:moveTo>
                    <a:pt x="0" y="0"/>
                  </a:moveTo>
                  <a:lnTo>
                    <a:pt x="1095229" y="0"/>
                  </a:lnTo>
                  <a:lnTo>
                    <a:pt x="109522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47" name="Google Shape;47;p5"/>
            <p:cNvSpPr txBox="1"/>
            <p:nvPr/>
          </p:nvSpPr>
          <p:spPr>
            <a:xfrm>
              <a:off x="0" y="-47625"/>
              <a:ext cx="1095300" cy="275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" name="Google Shape;48;p5"/>
          <p:cNvGrpSpPr/>
          <p:nvPr/>
        </p:nvGrpSpPr>
        <p:grpSpPr>
          <a:xfrm>
            <a:off x="9971104" y="-180827"/>
            <a:ext cx="4158745" cy="10468053"/>
            <a:chOff x="0" y="-47625"/>
            <a:chExt cx="1095300" cy="2757000"/>
          </a:xfrm>
        </p:grpSpPr>
        <p:sp>
          <p:nvSpPr>
            <p:cNvPr id="49" name="Google Shape;49;p5"/>
            <p:cNvSpPr/>
            <p:nvPr/>
          </p:nvSpPr>
          <p:spPr>
            <a:xfrm>
              <a:off x="0" y="0"/>
              <a:ext cx="1095229" cy="2709333"/>
            </a:xfrm>
            <a:custGeom>
              <a:rect b="b" l="l" r="r" t="t"/>
              <a:pathLst>
                <a:path extrusionOk="0" h="2709333" w="1095229">
                  <a:moveTo>
                    <a:pt x="0" y="0"/>
                  </a:moveTo>
                  <a:lnTo>
                    <a:pt x="1095229" y="0"/>
                  </a:lnTo>
                  <a:lnTo>
                    <a:pt x="109522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5FF9E"/>
            </a:solidFill>
            <a:ln>
              <a:noFill/>
            </a:ln>
          </p:spPr>
        </p:sp>
        <p:sp>
          <p:nvSpPr>
            <p:cNvPr id="50" name="Google Shape;50;p5"/>
            <p:cNvSpPr txBox="1"/>
            <p:nvPr/>
          </p:nvSpPr>
          <p:spPr>
            <a:xfrm>
              <a:off x="0" y="-47625"/>
              <a:ext cx="1095300" cy="275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" name="Google Shape;51;p5"/>
          <p:cNvSpPr/>
          <p:nvPr>
            <p:ph idx="3" type="pic"/>
          </p:nvPr>
        </p:nvSpPr>
        <p:spPr>
          <a:xfrm>
            <a:off x="12282450" y="6015700"/>
            <a:ext cx="5275500" cy="3305100"/>
          </a:xfrm>
          <a:prstGeom prst="rect">
            <a:avLst/>
          </a:prstGeom>
          <a:noFill/>
          <a:ln>
            <a:noFill/>
          </a:ln>
        </p:spPr>
      </p:sp>
      <p:sp>
        <p:nvSpPr>
          <p:cNvPr id="52" name="Google Shape;52;p5"/>
          <p:cNvSpPr/>
          <p:nvPr>
            <p:ph idx="4" type="pic"/>
          </p:nvPr>
        </p:nvSpPr>
        <p:spPr>
          <a:xfrm>
            <a:off x="6637275" y="6015700"/>
            <a:ext cx="5469300" cy="3305100"/>
          </a:xfrm>
          <a:prstGeom prst="rect">
            <a:avLst/>
          </a:prstGeom>
          <a:noFill/>
          <a:ln>
            <a:noFill/>
          </a:ln>
        </p:spPr>
      </p:sp>
      <p:sp>
        <p:nvSpPr>
          <p:cNvPr id="53" name="Google Shape;53;p5"/>
          <p:cNvSpPr txBox="1"/>
          <p:nvPr>
            <p:ph idx="1" type="body"/>
          </p:nvPr>
        </p:nvSpPr>
        <p:spPr>
          <a:xfrm>
            <a:off x="1087850" y="3362825"/>
            <a:ext cx="7939500" cy="2214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>
              <a:spcBef>
                <a:spcPts val="640"/>
              </a:spcBef>
              <a:spcAft>
                <a:spcPts val="0"/>
              </a:spcAft>
              <a:buSzPts val="2200"/>
              <a:buFont typeface="Hind"/>
              <a:buChar char="•"/>
              <a:defRPr sz="2200">
                <a:latin typeface="Hind"/>
                <a:ea typeface="Hind"/>
                <a:cs typeface="Hind"/>
                <a:sym typeface="Hind"/>
              </a:defRPr>
            </a:lvl1pPr>
            <a:lvl2pPr indent="-368300" lvl="1" marL="914400">
              <a:spcBef>
                <a:spcPts val="560"/>
              </a:spcBef>
              <a:spcAft>
                <a:spcPts val="0"/>
              </a:spcAft>
              <a:buSzPts val="2200"/>
              <a:buChar char="–"/>
              <a:defRPr/>
            </a:lvl2pPr>
            <a:lvl3pPr indent="-368300" lvl="2" marL="1371600">
              <a:spcBef>
                <a:spcPts val="480"/>
              </a:spcBef>
              <a:spcAft>
                <a:spcPts val="0"/>
              </a:spcAft>
              <a:buSzPts val="2200"/>
              <a:buChar char="•"/>
              <a:defRPr/>
            </a:lvl3pPr>
            <a:lvl4pPr indent="-368300" lvl="3" marL="1828800">
              <a:spcBef>
                <a:spcPts val="400"/>
              </a:spcBef>
              <a:spcAft>
                <a:spcPts val="0"/>
              </a:spcAft>
              <a:buSzPts val="2200"/>
              <a:buChar char="–"/>
              <a:defRPr/>
            </a:lvl4pPr>
            <a:lvl5pPr indent="-368300" lvl="4" marL="2286000">
              <a:spcBef>
                <a:spcPts val="400"/>
              </a:spcBef>
              <a:spcAft>
                <a:spcPts val="0"/>
              </a:spcAft>
              <a:buSzPts val="2200"/>
              <a:buChar char="»"/>
              <a:defRPr/>
            </a:lvl5pPr>
            <a:lvl6pPr indent="-368300" lvl="5" marL="2743200">
              <a:spcBef>
                <a:spcPts val="400"/>
              </a:spcBef>
              <a:spcAft>
                <a:spcPts val="0"/>
              </a:spcAft>
              <a:buSzPts val="2200"/>
              <a:buChar char="•"/>
              <a:defRPr/>
            </a:lvl6pPr>
            <a:lvl7pPr indent="-368300" lvl="6" marL="3200400">
              <a:spcBef>
                <a:spcPts val="400"/>
              </a:spcBef>
              <a:spcAft>
                <a:spcPts val="0"/>
              </a:spcAft>
              <a:buSzPts val="2200"/>
              <a:buChar char="•"/>
              <a:defRPr/>
            </a:lvl7pPr>
            <a:lvl8pPr indent="-368300" lvl="7" marL="3657600">
              <a:spcBef>
                <a:spcPts val="400"/>
              </a:spcBef>
              <a:spcAft>
                <a:spcPts val="0"/>
              </a:spcAft>
              <a:buSzPts val="2200"/>
              <a:buChar char="•"/>
              <a:defRPr/>
            </a:lvl8pPr>
            <a:lvl9pPr indent="-368300" lvl="8" marL="4114800">
              <a:spcBef>
                <a:spcPts val="400"/>
              </a:spcBef>
              <a:spcAft>
                <a:spcPts val="0"/>
              </a:spcAft>
              <a:buSzPts val="2200"/>
              <a:buChar char="•"/>
              <a:defRPr/>
            </a:lvl9pPr>
          </a:lstStyle>
          <a:p/>
        </p:txBody>
      </p:sp>
      <p:sp>
        <p:nvSpPr>
          <p:cNvPr id="54" name="Google Shape;54;p5"/>
          <p:cNvSpPr txBox="1"/>
          <p:nvPr>
            <p:ph type="title"/>
          </p:nvPr>
        </p:nvSpPr>
        <p:spPr>
          <a:xfrm>
            <a:off x="1030600" y="1244375"/>
            <a:ext cx="7939500" cy="177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allery Slide">
  <p:cSld name="CUSTOM_2">
    <p:bg>
      <p:bgPr>
        <a:solidFill>
          <a:schemeClr val="dk1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6"/>
          <p:cNvSpPr/>
          <p:nvPr>
            <p:ph idx="2" type="pic"/>
          </p:nvPr>
        </p:nvSpPr>
        <p:spPr>
          <a:xfrm>
            <a:off x="1049700" y="1029500"/>
            <a:ext cx="5030700" cy="5421000"/>
          </a:xfrm>
          <a:prstGeom prst="rect">
            <a:avLst/>
          </a:prstGeom>
          <a:noFill/>
          <a:ln>
            <a:noFill/>
          </a:ln>
        </p:spPr>
      </p:sp>
      <p:sp>
        <p:nvSpPr>
          <p:cNvPr id="57" name="Google Shape;57;p6"/>
          <p:cNvSpPr/>
          <p:nvPr>
            <p:ph idx="3" type="pic"/>
          </p:nvPr>
        </p:nvSpPr>
        <p:spPr>
          <a:xfrm>
            <a:off x="6059150" y="4397275"/>
            <a:ext cx="3898500" cy="4868400"/>
          </a:xfrm>
          <a:prstGeom prst="rect">
            <a:avLst/>
          </a:prstGeom>
          <a:noFill/>
          <a:ln>
            <a:noFill/>
          </a:ln>
        </p:spPr>
      </p:sp>
      <p:sp>
        <p:nvSpPr>
          <p:cNvPr id="58" name="Google Shape;58;p6"/>
          <p:cNvSpPr/>
          <p:nvPr>
            <p:ph idx="4" type="pic"/>
          </p:nvPr>
        </p:nvSpPr>
        <p:spPr>
          <a:xfrm>
            <a:off x="9957650" y="1057325"/>
            <a:ext cx="4436100" cy="7059600"/>
          </a:xfrm>
          <a:prstGeom prst="rect">
            <a:avLst/>
          </a:prstGeom>
          <a:noFill/>
          <a:ln>
            <a:noFill/>
          </a:ln>
        </p:spPr>
      </p:sp>
      <p:sp>
        <p:nvSpPr>
          <p:cNvPr id="59" name="Google Shape;59;p6"/>
          <p:cNvSpPr/>
          <p:nvPr>
            <p:ph idx="5" type="pic"/>
          </p:nvPr>
        </p:nvSpPr>
        <p:spPr>
          <a:xfrm>
            <a:off x="14393750" y="1028700"/>
            <a:ext cx="2865300" cy="5241900"/>
          </a:xfrm>
          <a:prstGeom prst="rect">
            <a:avLst/>
          </a:prstGeom>
          <a:noFill/>
          <a:ln>
            <a:noFill/>
          </a:ln>
        </p:spPr>
      </p:sp>
      <p:sp>
        <p:nvSpPr>
          <p:cNvPr id="60" name="Google Shape;60;p6"/>
          <p:cNvSpPr/>
          <p:nvPr>
            <p:ph idx="6" type="pic"/>
          </p:nvPr>
        </p:nvSpPr>
        <p:spPr>
          <a:xfrm>
            <a:off x="14382800" y="6229600"/>
            <a:ext cx="2865300" cy="3005400"/>
          </a:xfrm>
          <a:prstGeom prst="rect">
            <a:avLst/>
          </a:prstGeom>
          <a:noFill/>
          <a:ln>
            <a:noFill/>
          </a:ln>
        </p:spPr>
      </p:sp>
      <p:sp>
        <p:nvSpPr>
          <p:cNvPr id="61" name="Google Shape;61;p6"/>
          <p:cNvSpPr/>
          <p:nvPr/>
        </p:nvSpPr>
        <p:spPr>
          <a:xfrm>
            <a:off x="6059408" y="1028700"/>
            <a:ext cx="3898652" cy="3364507"/>
          </a:xfrm>
          <a:custGeom>
            <a:rect b="b" l="l" r="r" t="t"/>
            <a:pathLst>
              <a:path extrusionOk="0" h="521225" w="603974">
                <a:moveTo>
                  <a:pt x="0" y="0"/>
                </a:moveTo>
                <a:lnTo>
                  <a:pt x="603974" y="0"/>
                </a:lnTo>
                <a:lnTo>
                  <a:pt x="603974" y="521225"/>
                </a:lnTo>
                <a:lnTo>
                  <a:pt x="0" y="521225"/>
                </a:lnTo>
                <a:close/>
              </a:path>
            </a:pathLst>
          </a:custGeom>
          <a:solidFill>
            <a:srgbClr val="C287E8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grpSp>
        <p:nvGrpSpPr>
          <p:cNvPr id="62" name="Google Shape;62;p6"/>
          <p:cNvGrpSpPr/>
          <p:nvPr/>
        </p:nvGrpSpPr>
        <p:grpSpPr>
          <a:xfrm>
            <a:off x="9957871" y="7909652"/>
            <a:ext cx="4393393" cy="1348659"/>
            <a:chOff x="0" y="-47625"/>
            <a:chExt cx="1157100" cy="355200"/>
          </a:xfrm>
        </p:grpSpPr>
        <p:sp>
          <p:nvSpPr>
            <p:cNvPr id="63" name="Google Shape;63;p6"/>
            <p:cNvSpPr/>
            <p:nvPr/>
          </p:nvSpPr>
          <p:spPr>
            <a:xfrm>
              <a:off x="0" y="0"/>
              <a:ext cx="1156976" cy="307574"/>
            </a:xfrm>
            <a:custGeom>
              <a:rect b="b" l="l" r="r" t="t"/>
              <a:pathLst>
                <a:path extrusionOk="0" h="307574" w="1156976">
                  <a:moveTo>
                    <a:pt x="0" y="0"/>
                  </a:moveTo>
                  <a:lnTo>
                    <a:pt x="1156976" y="0"/>
                  </a:lnTo>
                  <a:lnTo>
                    <a:pt x="1156976" y="307574"/>
                  </a:lnTo>
                  <a:lnTo>
                    <a:pt x="0" y="307574"/>
                  </a:lnTo>
                  <a:close/>
                </a:path>
              </a:pathLst>
            </a:custGeom>
            <a:solidFill>
              <a:srgbClr val="2274A5"/>
            </a:solidFill>
            <a:ln>
              <a:noFill/>
            </a:ln>
          </p:spPr>
        </p:sp>
        <p:sp>
          <p:nvSpPr>
            <p:cNvPr id="64" name="Google Shape;64;p6"/>
            <p:cNvSpPr txBox="1"/>
            <p:nvPr/>
          </p:nvSpPr>
          <p:spPr>
            <a:xfrm>
              <a:off x="0" y="-47625"/>
              <a:ext cx="1157100" cy="35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" name="Google Shape;65;p6"/>
          <p:cNvSpPr/>
          <p:nvPr/>
        </p:nvSpPr>
        <p:spPr>
          <a:xfrm rot="5400000">
            <a:off x="7464551" y="1422624"/>
            <a:ext cx="1110235" cy="2576495"/>
          </a:xfrm>
          <a:custGeom>
            <a:rect b="b" l="l" r="r" t="t"/>
            <a:pathLst>
              <a:path extrusionOk="0" h="2576495" w="1110235">
                <a:moveTo>
                  <a:pt x="0" y="0"/>
                </a:moveTo>
                <a:lnTo>
                  <a:pt x="1110235" y="0"/>
                </a:lnTo>
                <a:lnTo>
                  <a:pt x="1110235" y="2576494"/>
                </a:lnTo>
                <a:lnTo>
                  <a:pt x="0" y="25764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" name="Google Shape;66;p6"/>
          <p:cNvSpPr txBox="1"/>
          <p:nvPr>
            <p:ph type="title"/>
          </p:nvPr>
        </p:nvSpPr>
        <p:spPr>
          <a:xfrm>
            <a:off x="1049700" y="6450500"/>
            <a:ext cx="5030700" cy="2815200"/>
          </a:xfrm>
          <a:prstGeom prst="rect">
            <a:avLst/>
          </a:prstGeom>
          <a:solidFill>
            <a:srgbClr val="85FF9E"/>
          </a:solidFill>
        </p:spPr>
        <p:txBody>
          <a:bodyPr anchorCtr="0" anchor="t" bIns="274300" lIns="365750" spcFirstLastPara="1" rIns="274300" wrap="square" tIns="2743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Slide">
  <p:cSld name="CUSTOM_1">
    <p:bg>
      <p:bgPr>
        <a:solidFill>
          <a:schemeClr val="dk1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7"/>
          <p:cNvSpPr/>
          <p:nvPr>
            <p:ph idx="2" type="pic"/>
          </p:nvPr>
        </p:nvSpPr>
        <p:spPr>
          <a:xfrm>
            <a:off x="19075" y="-11450"/>
            <a:ext cx="18288000" cy="6048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69" name="Google Shape;69;p7"/>
          <p:cNvGrpSpPr/>
          <p:nvPr/>
        </p:nvGrpSpPr>
        <p:grpSpPr>
          <a:xfrm>
            <a:off x="0" y="-108496"/>
            <a:ext cx="1523032" cy="6145659"/>
            <a:chOff x="0" y="-28575"/>
            <a:chExt cx="401125" cy="1618599"/>
          </a:xfrm>
        </p:grpSpPr>
        <p:sp>
          <p:nvSpPr>
            <p:cNvPr id="70" name="Google Shape;70;p7"/>
            <p:cNvSpPr/>
            <p:nvPr/>
          </p:nvSpPr>
          <p:spPr>
            <a:xfrm>
              <a:off x="0" y="0"/>
              <a:ext cx="401125" cy="1590024"/>
            </a:xfrm>
            <a:custGeom>
              <a:rect b="b" l="l" r="r" t="t"/>
              <a:pathLst>
                <a:path extrusionOk="0" h="1590024" w="401125">
                  <a:moveTo>
                    <a:pt x="0" y="0"/>
                  </a:moveTo>
                  <a:lnTo>
                    <a:pt x="401125" y="0"/>
                  </a:lnTo>
                  <a:lnTo>
                    <a:pt x="401125" y="1590024"/>
                  </a:lnTo>
                  <a:lnTo>
                    <a:pt x="0" y="1590024"/>
                  </a:lnTo>
                  <a:close/>
                </a:path>
              </a:pathLst>
            </a:custGeom>
            <a:solidFill>
              <a:srgbClr val="85FF9E"/>
            </a:solidFill>
            <a:ln>
              <a:noFill/>
            </a:ln>
          </p:spPr>
        </p:sp>
        <p:sp>
          <p:nvSpPr>
            <p:cNvPr id="71" name="Google Shape;71;p7"/>
            <p:cNvSpPr txBox="1"/>
            <p:nvPr/>
          </p:nvSpPr>
          <p:spPr>
            <a:xfrm>
              <a:off x="0" y="-28575"/>
              <a:ext cx="401100" cy="161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" name="Google Shape;72;p7"/>
          <p:cNvGrpSpPr/>
          <p:nvPr/>
        </p:nvGrpSpPr>
        <p:grpSpPr>
          <a:xfrm>
            <a:off x="14111634" y="7111648"/>
            <a:ext cx="1722274" cy="1830485"/>
            <a:chOff x="0" y="-28575"/>
            <a:chExt cx="453600" cy="482100"/>
          </a:xfrm>
        </p:grpSpPr>
        <p:sp>
          <p:nvSpPr>
            <p:cNvPr id="73" name="Google Shape;73;p7"/>
            <p:cNvSpPr/>
            <p:nvPr/>
          </p:nvSpPr>
          <p:spPr>
            <a:xfrm>
              <a:off x="0" y="0"/>
              <a:ext cx="453471" cy="453471"/>
            </a:xfrm>
            <a:custGeom>
              <a:rect b="b" l="l" r="r" t="t"/>
              <a:pathLst>
                <a:path extrusionOk="0" h="453471" w="453471">
                  <a:moveTo>
                    <a:pt x="0" y="0"/>
                  </a:moveTo>
                  <a:lnTo>
                    <a:pt x="453471" y="0"/>
                  </a:lnTo>
                  <a:lnTo>
                    <a:pt x="453471" y="453471"/>
                  </a:lnTo>
                  <a:lnTo>
                    <a:pt x="0" y="453471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</p:sp>
        <p:sp>
          <p:nvSpPr>
            <p:cNvPr id="74" name="Google Shape;74;p7"/>
            <p:cNvSpPr txBox="1"/>
            <p:nvPr/>
          </p:nvSpPr>
          <p:spPr>
            <a:xfrm>
              <a:off x="0" y="-28575"/>
              <a:ext cx="453600" cy="48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" name="Google Shape;75;p7"/>
          <p:cNvGrpSpPr/>
          <p:nvPr/>
        </p:nvGrpSpPr>
        <p:grpSpPr>
          <a:xfrm>
            <a:off x="15833408" y="7111648"/>
            <a:ext cx="1722274" cy="1830485"/>
            <a:chOff x="0" y="-28575"/>
            <a:chExt cx="453600" cy="482100"/>
          </a:xfrm>
        </p:grpSpPr>
        <p:sp>
          <p:nvSpPr>
            <p:cNvPr id="76" name="Google Shape;76;p7"/>
            <p:cNvSpPr/>
            <p:nvPr/>
          </p:nvSpPr>
          <p:spPr>
            <a:xfrm>
              <a:off x="0" y="0"/>
              <a:ext cx="453471" cy="453471"/>
            </a:xfrm>
            <a:custGeom>
              <a:rect b="b" l="l" r="r" t="t"/>
              <a:pathLst>
                <a:path extrusionOk="0" h="453471" w="453471">
                  <a:moveTo>
                    <a:pt x="0" y="0"/>
                  </a:moveTo>
                  <a:lnTo>
                    <a:pt x="453471" y="0"/>
                  </a:lnTo>
                  <a:lnTo>
                    <a:pt x="453471" y="453471"/>
                  </a:lnTo>
                  <a:lnTo>
                    <a:pt x="0" y="453471"/>
                  </a:lnTo>
                  <a:close/>
                </a:path>
              </a:pathLst>
            </a:custGeom>
            <a:solidFill>
              <a:srgbClr val="85FF9E"/>
            </a:solidFill>
            <a:ln>
              <a:noFill/>
            </a:ln>
          </p:spPr>
        </p:sp>
        <p:sp>
          <p:nvSpPr>
            <p:cNvPr id="77" name="Google Shape;77;p7"/>
            <p:cNvSpPr txBox="1"/>
            <p:nvPr/>
          </p:nvSpPr>
          <p:spPr>
            <a:xfrm>
              <a:off x="0" y="-28575"/>
              <a:ext cx="453600" cy="48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8" name="Google Shape;78;p7"/>
          <p:cNvSpPr/>
          <p:nvPr/>
        </p:nvSpPr>
        <p:spPr>
          <a:xfrm rot="5400000">
            <a:off x="16426018" y="7458446"/>
            <a:ext cx="536555" cy="1245170"/>
          </a:xfrm>
          <a:custGeom>
            <a:rect b="b" l="l" r="r" t="t"/>
            <a:pathLst>
              <a:path extrusionOk="0" h="1245170" w="536555">
                <a:moveTo>
                  <a:pt x="0" y="0"/>
                </a:moveTo>
                <a:lnTo>
                  <a:pt x="536555" y="0"/>
                </a:lnTo>
                <a:lnTo>
                  <a:pt x="536555" y="1245171"/>
                </a:lnTo>
                <a:lnTo>
                  <a:pt x="0" y="12451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9" name="Google Shape;79;p7"/>
          <p:cNvSpPr txBox="1"/>
          <p:nvPr>
            <p:ph type="title"/>
          </p:nvPr>
        </p:nvSpPr>
        <p:spPr>
          <a:xfrm>
            <a:off x="1794025" y="7122650"/>
            <a:ext cx="10878600" cy="1226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7F7FF"/>
              </a:buClr>
              <a:buSzPts val="9000"/>
              <a:buNone/>
              <a:defRPr>
                <a:solidFill>
                  <a:srgbClr val="F7F7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7"/>
          <p:cNvSpPr txBox="1"/>
          <p:nvPr>
            <p:ph idx="1" type="body"/>
          </p:nvPr>
        </p:nvSpPr>
        <p:spPr>
          <a:xfrm>
            <a:off x="1794025" y="8840325"/>
            <a:ext cx="10974000" cy="42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>
              <a:spcBef>
                <a:spcPts val="640"/>
              </a:spcBef>
              <a:spcAft>
                <a:spcPts val="0"/>
              </a:spcAft>
              <a:buClr>
                <a:srgbClr val="F7F7FF"/>
              </a:buClr>
              <a:buSzPts val="2100"/>
              <a:buChar char="•"/>
              <a:defRPr sz="2100">
                <a:solidFill>
                  <a:srgbClr val="F7F7FF"/>
                </a:solidFill>
              </a:defRPr>
            </a:lvl1pPr>
            <a:lvl2pPr indent="-368300" lvl="1" marL="914400">
              <a:spcBef>
                <a:spcPts val="560"/>
              </a:spcBef>
              <a:spcAft>
                <a:spcPts val="0"/>
              </a:spcAft>
              <a:buClr>
                <a:srgbClr val="F7F7FF"/>
              </a:buClr>
              <a:buSzPts val="2200"/>
              <a:buChar char="–"/>
              <a:defRPr>
                <a:solidFill>
                  <a:srgbClr val="F7F7FF"/>
                </a:solidFill>
              </a:defRPr>
            </a:lvl2pPr>
            <a:lvl3pPr indent="-368300" lvl="2" marL="1371600">
              <a:spcBef>
                <a:spcPts val="480"/>
              </a:spcBef>
              <a:spcAft>
                <a:spcPts val="0"/>
              </a:spcAft>
              <a:buClr>
                <a:srgbClr val="F7F7FF"/>
              </a:buClr>
              <a:buSzPts val="2200"/>
              <a:buChar char="•"/>
              <a:defRPr>
                <a:solidFill>
                  <a:srgbClr val="F7F7FF"/>
                </a:solidFill>
              </a:defRPr>
            </a:lvl3pPr>
            <a:lvl4pPr indent="-368300" lvl="3" marL="1828800">
              <a:spcBef>
                <a:spcPts val="400"/>
              </a:spcBef>
              <a:spcAft>
                <a:spcPts val="0"/>
              </a:spcAft>
              <a:buClr>
                <a:srgbClr val="F7F7FF"/>
              </a:buClr>
              <a:buSzPts val="2200"/>
              <a:buChar char="–"/>
              <a:defRPr>
                <a:solidFill>
                  <a:srgbClr val="F7F7FF"/>
                </a:solidFill>
              </a:defRPr>
            </a:lvl4pPr>
            <a:lvl5pPr indent="-368300" lvl="4" marL="2286000">
              <a:spcBef>
                <a:spcPts val="400"/>
              </a:spcBef>
              <a:spcAft>
                <a:spcPts val="0"/>
              </a:spcAft>
              <a:buClr>
                <a:srgbClr val="F7F7FF"/>
              </a:buClr>
              <a:buSzPts val="2200"/>
              <a:buChar char="»"/>
              <a:defRPr>
                <a:solidFill>
                  <a:srgbClr val="F7F7FF"/>
                </a:solidFill>
              </a:defRPr>
            </a:lvl5pPr>
            <a:lvl6pPr indent="-368300" lvl="5" marL="2743200">
              <a:spcBef>
                <a:spcPts val="400"/>
              </a:spcBef>
              <a:spcAft>
                <a:spcPts val="0"/>
              </a:spcAft>
              <a:buClr>
                <a:srgbClr val="F7F7FF"/>
              </a:buClr>
              <a:buSzPts val="2200"/>
              <a:buChar char="•"/>
              <a:defRPr>
                <a:solidFill>
                  <a:srgbClr val="F7F7FF"/>
                </a:solidFill>
              </a:defRPr>
            </a:lvl6pPr>
            <a:lvl7pPr indent="-368300" lvl="6" marL="3200400">
              <a:spcBef>
                <a:spcPts val="400"/>
              </a:spcBef>
              <a:spcAft>
                <a:spcPts val="0"/>
              </a:spcAft>
              <a:buClr>
                <a:srgbClr val="F7F7FF"/>
              </a:buClr>
              <a:buSzPts val="2200"/>
              <a:buChar char="•"/>
              <a:defRPr>
                <a:solidFill>
                  <a:srgbClr val="F7F7FF"/>
                </a:solidFill>
              </a:defRPr>
            </a:lvl7pPr>
            <a:lvl8pPr indent="-368300" lvl="7" marL="3657600">
              <a:spcBef>
                <a:spcPts val="400"/>
              </a:spcBef>
              <a:spcAft>
                <a:spcPts val="0"/>
              </a:spcAft>
              <a:buClr>
                <a:srgbClr val="F7F7FF"/>
              </a:buClr>
              <a:buSzPts val="2200"/>
              <a:buChar char="•"/>
              <a:defRPr>
                <a:solidFill>
                  <a:srgbClr val="F7F7FF"/>
                </a:solidFill>
              </a:defRPr>
            </a:lvl8pPr>
            <a:lvl9pPr indent="-368300" lvl="8" marL="4114800">
              <a:spcBef>
                <a:spcPts val="400"/>
              </a:spcBef>
              <a:spcAft>
                <a:spcPts val="0"/>
              </a:spcAft>
              <a:buClr>
                <a:srgbClr val="F7F7FF"/>
              </a:buClr>
              <a:buSzPts val="2200"/>
              <a:buChar char="•"/>
              <a:defRPr>
                <a:solidFill>
                  <a:srgbClr val="F7F7FF"/>
                </a:solidFill>
              </a:defRPr>
            </a:lvl9pPr>
          </a:lstStyle>
          <a:p/>
        </p:txBody>
      </p:sp>
      <p:sp>
        <p:nvSpPr>
          <p:cNvPr id="81" name="Google Shape;81;p7"/>
          <p:cNvSpPr txBox="1"/>
          <p:nvPr>
            <p:ph idx="3" type="title"/>
          </p:nvPr>
        </p:nvSpPr>
        <p:spPr>
          <a:xfrm rot="-5400000">
            <a:off x="-190950" y="190950"/>
            <a:ext cx="2710200" cy="232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F7F7FF"/>
              </a:buClr>
              <a:buSzPts val="9000"/>
              <a:buNone/>
              <a:defRPr>
                <a:solidFill>
                  <a:srgbClr val="F7F7FF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7"/>
          <p:cNvSpPr txBox="1"/>
          <p:nvPr>
            <p:ph idx="4" type="subTitle"/>
          </p:nvPr>
        </p:nvSpPr>
        <p:spPr>
          <a:xfrm>
            <a:off x="15077425" y="427500"/>
            <a:ext cx="2478300" cy="42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640"/>
              </a:spcBef>
              <a:spcAft>
                <a:spcPts val="0"/>
              </a:spcAft>
              <a:buClr>
                <a:srgbClr val="F7F7FF"/>
              </a:buClr>
              <a:buSzPts val="3200"/>
              <a:buFont typeface="Hind"/>
              <a:buNone/>
              <a:defRPr>
                <a:solidFill>
                  <a:srgbClr val="F7F7FF"/>
                </a:solidFill>
                <a:latin typeface="Hind"/>
                <a:ea typeface="Hind"/>
                <a:cs typeface="Hind"/>
                <a:sym typeface="Hind"/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22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2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CUSTOM">
    <p:bg>
      <p:bgPr>
        <a:solidFill>
          <a:schemeClr val="dk1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8"/>
          <p:cNvGrpSpPr/>
          <p:nvPr/>
        </p:nvGrpSpPr>
        <p:grpSpPr>
          <a:xfrm>
            <a:off x="0" y="-108496"/>
            <a:ext cx="6753747" cy="2421727"/>
            <a:chOff x="0" y="-28575"/>
            <a:chExt cx="1778753" cy="637817"/>
          </a:xfrm>
        </p:grpSpPr>
        <p:sp>
          <p:nvSpPr>
            <p:cNvPr id="85" name="Google Shape;85;p8"/>
            <p:cNvSpPr/>
            <p:nvPr/>
          </p:nvSpPr>
          <p:spPr>
            <a:xfrm>
              <a:off x="0" y="0"/>
              <a:ext cx="1778753" cy="609242"/>
            </a:xfrm>
            <a:custGeom>
              <a:rect b="b" l="l" r="r" t="t"/>
              <a:pathLst>
                <a:path extrusionOk="0" h="609242" w="1778753">
                  <a:moveTo>
                    <a:pt x="0" y="0"/>
                  </a:moveTo>
                  <a:lnTo>
                    <a:pt x="1778753" y="0"/>
                  </a:lnTo>
                  <a:lnTo>
                    <a:pt x="1778753" y="609242"/>
                  </a:lnTo>
                  <a:lnTo>
                    <a:pt x="0" y="60924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86" name="Google Shape;86;p8"/>
            <p:cNvSpPr txBox="1"/>
            <p:nvPr/>
          </p:nvSpPr>
          <p:spPr>
            <a:xfrm>
              <a:off x="0" y="-28575"/>
              <a:ext cx="1778700" cy="63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" name="Google Shape;87;p8"/>
          <p:cNvGrpSpPr/>
          <p:nvPr/>
        </p:nvGrpSpPr>
        <p:grpSpPr>
          <a:xfrm>
            <a:off x="0" y="8352355"/>
            <a:ext cx="4134711" cy="1934633"/>
            <a:chOff x="0" y="-38100"/>
            <a:chExt cx="1079249" cy="504981"/>
          </a:xfrm>
        </p:grpSpPr>
        <p:sp>
          <p:nvSpPr>
            <p:cNvPr id="88" name="Google Shape;88;p8"/>
            <p:cNvSpPr/>
            <p:nvPr/>
          </p:nvSpPr>
          <p:spPr>
            <a:xfrm>
              <a:off x="0" y="0"/>
              <a:ext cx="1079249" cy="466881"/>
            </a:xfrm>
            <a:custGeom>
              <a:rect b="b" l="l" r="r" t="t"/>
              <a:pathLst>
                <a:path extrusionOk="0" h="466881" w="1079249">
                  <a:moveTo>
                    <a:pt x="0" y="0"/>
                  </a:moveTo>
                  <a:lnTo>
                    <a:pt x="1079249" y="0"/>
                  </a:lnTo>
                  <a:lnTo>
                    <a:pt x="1079249" y="466881"/>
                  </a:lnTo>
                  <a:lnTo>
                    <a:pt x="0" y="466881"/>
                  </a:lnTo>
                  <a:close/>
                </a:path>
              </a:pathLst>
            </a:custGeom>
            <a:solidFill>
              <a:srgbClr val="85FF9E"/>
            </a:solidFill>
            <a:ln>
              <a:noFill/>
            </a:ln>
          </p:spPr>
        </p:sp>
        <p:sp>
          <p:nvSpPr>
            <p:cNvPr id="89" name="Google Shape;89;p8"/>
            <p:cNvSpPr txBox="1"/>
            <p:nvPr/>
          </p:nvSpPr>
          <p:spPr>
            <a:xfrm>
              <a:off x="0" y="-38100"/>
              <a:ext cx="1079100" cy="50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" name="Google Shape;90;p8"/>
          <p:cNvGrpSpPr/>
          <p:nvPr/>
        </p:nvGrpSpPr>
        <p:grpSpPr>
          <a:xfrm>
            <a:off x="0" y="-178727"/>
            <a:ext cx="4134765" cy="4427915"/>
            <a:chOff x="0" y="-38100"/>
            <a:chExt cx="881425" cy="943917"/>
          </a:xfrm>
        </p:grpSpPr>
        <p:sp>
          <p:nvSpPr>
            <p:cNvPr id="91" name="Google Shape;91;p8"/>
            <p:cNvSpPr/>
            <p:nvPr/>
          </p:nvSpPr>
          <p:spPr>
            <a:xfrm>
              <a:off x="0" y="0"/>
              <a:ext cx="881425" cy="905817"/>
            </a:xfrm>
            <a:custGeom>
              <a:rect b="b" l="l" r="r" t="t"/>
              <a:pathLst>
                <a:path extrusionOk="0" h="905817" w="881425">
                  <a:moveTo>
                    <a:pt x="0" y="0"/>
                  </a:moveTo>
                  <a:lnTo>
                    <a:pt x="881425" y="0"/>
                  </a:lnTo>
                  <a:lnTo>
                    <a:pt x="881425" y="905817"/>
                  </a:lnTo>
                  <a:lnTo>
                    <a:pt x="0" y="905817"/>
                  </a:lnTo>
                  <a:close/>
                </a:path>
              </a:pathLst>
            </a:custGeom>
            <a:solidFill>
              <a:srgbClr val="C287E8"/>
            </a:solidFill>
            <a:ln>
              <a:noFill/>
            </a:ln>
          </p:spPr>
        </p:sp>
        <p:sp>
          <p:nvSpPr>
            <p:cNvPr id="92" name="Google Shape;92;p8"/>
            <p:cNvSpPr txBox="1"/>
            <p:nvPr/>
          </p:nvSpPr>
          <p:spPr>
            <a:xfrm>
              <a:off x="0" y="-38100"/>
              <a:ext cx="881400" cy="94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" name="Google Shape;93;p8"/>
          <p:cNvGrpSpPr/>
          <p:nvPr/>
        </p:nvGrpSpPr>
        <p:grpSpPr>
          <a:xfrm>
            <a:off x="0" y="4070433"/>
            <a:ext cx="4134765" cy="4427915"/>
            <a:chOff x="0" y="-38100"/>
            <a:chExt cx="881425" cy="943917"/>
          </a:xfrm>
        </p:grpSpPr>
        <p:sp>
          <p:nvSpPr>
            <p:cNvPr id="94" name="Google Shape;94;p8"/>
            <p:cNvSpPr/>
            <p:nvPr/>
          </p:nvSpPr>
          <p:spPr>
            <a:xfrm>
              <a:off x="0" y="0"/>
              <a:ext cx="881425" cy="905817"/>
            </a:xfrm>
            <a:custGeom>
              <a:rect b="b" l="l" r="r" t="t"/>
              <a:pathLst>
                <a:path extrusionOk="0" h="905817" w="881425">
                  <a:moveTo>
                    <a:pt x="0" y="0"/>
                  </a:moveTo>
                  <a:lnTo>
                    <a:pt x="881425" y="0"/>
                  </a:lnTo>
                  <a:lnTo>
                    <a:pt x="881425" y="905817"/>
                  </a:lnTo>
                  <a:lnTo>
                    <a:pt x="0" y="905817"/>
                  </a:lnTo>
                  <a:close/>
                </a:path>
              </a:pathLst>
            </a:custGeom>
            <a:solidFill>
              <a:srgbClr val="2274A5"/>
            </a:solidFill>
            <a:ln>
              <a:noFill/>
            </a:ln>
          </p:spPr>
        </p:sp>
        <p:sp>
          <p:nvSpPr>
            <p:cNvPr id="95" name="Google Shape;95;p8"/>
            <p:cNvSpPr txBox="1"/>
            <p:nvPr/>
          </p:nvSpPr>
          <p:spPr>
            <a:xfrm>
              <a:off x="0" y="-38100"/>
              <a:ext cx="881400" cy="94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" name="Google Shape;96;p8"/>
          <p:cNvGrpSpPr/>
          <p:nvPr/>
        </p:nvGrpSpPr>
        <p:grpSpPr>
          <a:xfrm>
            <a:off x="15734399" y="5404357"/>
            <a:ext cx="1722274" cy="1830485"/>
            <a:chOff x="0" y="-28575"/>
            <a:chExt cx="453600" cy="482100"/>
          </a:xfrm>
        </p:grpSpPr>
        <p:sp>
          <p:nvSpPr>
            <p:cNvPr id="97" name="Google Shape;97;p8"/>
            <p:cNvSpPr/>
            <p:nvPr/>
          </p:nvSpPr>
          <p:spPr>
            <a:xfrm>
              <a:off x="0" y="0"/>
              <a:ext cx="453471" cy="453471"/>
            </a:xfrm>
            <a:custGeom>
              <a:rect b="b" l="l" r="r" t="t"/>
              <a:pathLst>
                <a:path extrusionOk="0" h="453471" w="453471">
                  <a:moveTo>
                    <a:pt x="0" y="0"/>
                  </a:moveTo>
                  <a:lnTo>
                    <a:pt x="453471" y="0"/>
                  </a:lnTo>
                  <a:lnTo>
                    <a:pt x="453471" y="453471"/>
                  </a:lnTo>
                  <a:lnTo>
                    <a:pt x="0" y="453471"/>
                  </a:lnTo>
                  <a:close/>
                </a:path>
              </a:pathLst>
            </a:custGeom>
            <a:solidFill>
              <a:srgbClr val="85FF9E"/>
            </a:solidFill>
            <a:ln>
              <a:noFill/>
            </a:ln>
          </p:spPr>
        </p:sp>
        <p:sp>
          <p:nvSpPr>
            <p:cNvPr id="98" name="Google Shape;98;p8"/>
            <p:cNvSpPr txBox="1"/>
            <p:nvPr/>
          </p:nvSpPr>
          <p:spPr>
            <a:xfrm>
              <a:off x="0" y="-28575"/>
              <a:ext cx="453600" cy="48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9" name="Google Shape;99;p8"/>
          <p:cNvSpPr/>
          <p:nvPr/>
        </p:nvSpPr>
        <p:spPr>
          <a:xfrm rot="5400000">
            <a:off x="16327008" y="5751155"/>
            <a:ext cx="536555" cy="1245170"/>
          </a:xfrm>
          <a:custGeom>
            <a:rect b="b" l="l" r="r" t="t"/>
            <a:pathLst>
              <a:path extrusionOk="0" h="1245170" w="536555">
                <a:moveTo>
                  <a:pt x="0" y="0"/>
                </a:moveTo>
                <a:lnTo>
                  <a:pt x="536556" y="0"/>
                </a:lnTo>
                <a:lnTo>
                  <a:pt x="536556" y="1245171"/>
                </a:lnTo>
                <a:lnTo>
                  <a:pt x="0" y="12451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00" name="Google Shape;100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685" y="477525"/>
            <a:ext cx="2451257" cy="311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525" y="4816038"/>
            <a:ext cx="3073587" cy="311542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8"/>
          <p:cNvSpPr txBox="1"/>
          <p:nvPr>
            <p:ph type="title"/>
          </p:nvPr>
        </p:nvSpPr>
        <p:spPr>
          <a:xfrm>
            <a:off x="5191225" y="4259850"/>
            <a:ext cx="9681000" cy="297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7F7FF"/>
              </a:buClr>
              <a:buSzPts val="20500"/>
              <a:buNone/>
              <a:defRPr sz="20500">
                <a:solidFill>
                  <a:srgbClr val="F7F7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8"/>
          <p:cNvSpPr txBox="1"/>
          <p:nvPr>
            <p:ph idx="2" type="title"/>
          </p:nvPr>
        </p:nvSpPr>
        <p:spPr>
          <a:xfrm>
            <a:off x="5229375" y="6798200"/>
            <a:ext cx="9379800" cy="183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7F7FF"/>
              </a:buClr>
              <a:buSzPts val="12500"/>
              <a:buNone/>
              <a:defRPr sz="12500">
                <a:solidFill>
                  <a:srgbClr val="F7F7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8"/>
          <p:cNvSpPr txBox="1"/>
          <p:nvPr>
            <p:ph idx="1" type="subTitle"/>
          </p:nvPr>
        </p:nvSpPr>
        <p:spPr>
          <a:xfrm>
            <a:off x="5305725" y="8935750"/>
            <a:ext cx="8855700" cy="725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Hind"/>
              <a:buNone/>
              <a:defRPr>
                <a:solidFill>
                  <a:schemeClr val="accent1"/>
                </a:solidFill>
                <a:latin typeface="Hind"/>
                <a:ea typeface="Hind"/>
                <a:cs typeface="Hind"/>
                <a:sym typeface="Hind"/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22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2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9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9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8" name="Google Shape;10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0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4" name="Google Shape;114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1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7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chivo Black"/>
              <a:buNone/>
              <a:defRPr i="0" sz="9000" u="none" cap="none" strike="noStrike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ind SemiBold"/>
              <a:buChar char="•"/>
              <a:defRPr i="0" sz="3200" u="none" cap="none" strike="noStrike">
                <a:solidFill>
                  <a:schemeClr val="dk1"/>
                </a:solidFill>
                <a:latin typeface="Hind SemiBold"/>
                <a:ea typeface="Hind SemiBold"/>
                <a:cs typeface="Hind SemiBold"/>
                <a:sym typeface="Hind SemiBold"/>
              </a:defRPr>
            </a:lvl1pPr>
            <a:lvl2pPr indent="-3683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ind"/>
              <a:buChar char="–"/>
              <a:defRPr i="0" sz="2200" u="none" cap="none" strike="noStrik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indent="-3683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ind"/>
              <a:buChar char="•"/>
              <a:defRPr i="0" sz="2200" u="none" cap="none" strike="noStrik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indent="-3683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ind"/>
              <a:buChar char="–"/>
              <a:defRPr i="0" sz="2200" u="none" cap="none" strike="noStrik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indent="-3683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ind"/>
              <a:buChar char="»"/>
              <a:defRPr i="0" sz="2200" u="none" cap="none" strike="noStrik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indent="-3683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ind"/>
              <a:buChar char="•"/>
              <a:defRPr i="0" sz="2200" u="none" cap="none" strike="noStrik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indent="-3683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ind"/>
              <a:buChar char="•"/>
              <a:defRPr i="0" sz="2200" u="none" cap="none" strike="noStrik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indent="-3683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ind"/>
              <a:buChar char="•"/>
              <a:defRPr i="0" sz="2200" u="none" cap="none" strike="noStrik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indent="-3683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ind"/>
              <a:buChar char="•"/>
              <a:defRPr i="0" sz="2200" u="none" cap="none" strike="noStrik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Relationship Id="rId4" Type="http://schemas.openxmlformats.org/officeDocument/2006/relationships/image" Target="../media/image17.png"/><Relationship Id="rId5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Relationship Id="rId4" Type="http://schemas.openxmlformats.org/officeDocument/2006/relationships/image" Target="../media/image43.png"/><Relationship Id="rId5" Type="http://schemas.openxmlformats.org/officeDocument/2006/relationships/image" Target="../media/image24.png"/><Relationship Id="rId6" Type="http://schemas.openxmlformats.org/officeDocument/2006/relationships/image" Target="../media/image1.png"/><Relationship Id="rId7" Type="http://schemas.openxmlformats.org/officeDocument/2006/relationships/image" Target="../media/image3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1.png"/><Relationship Id="rId4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jpg"/><Relationship Id="rId4" Type="http://schemas.openxmlformats.org/officeDocument/2006/relationships/image" Target="../media/image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9.png"/><Relationship Id="rId4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9.png"/><Relationship Id="rId4" Type="http://schemas.openxmlformats.org/officeDocument/2006/relationships/image" Target="../media/image23.png"/><Relationship Id="rId5" Type="http://schemas.openxmlformats.org/officeDocument/2006/relationships/image" Target="../media/image25.png"/><Relationship Id="rId6" Type="http://schemas.openxmlformats.org/officeDocument/2006/relationships/image" Target="../media/image28.png"/><Relationship Id="rId7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40" Type="http://schemas.openxmlformats.org/officeDocument/2006/relationships/image" Target="../media/image76.png"/><Relationship Id="rId20" Type="http://schemas.openxmlformats.org/officeDocument/2006/relationships/image" Target="../media/image60.png"/><Relationship Id="rId41" Type="http://schemas.openxmlformats.org/officeDocument/2006/relationships/image" Target="../media/image73.png"/><Relationship Id="rId22" Type="http://schemas.openxmlformats.org/officeDocument/2006/relationships/image" Target="../media/image61.png"/><Relationship Id="rId21" Type="http://schemas.openxmlformats.org/officeDocument/2006/relationships/image" Target="../media/image45.png"/><Relationship Id="rId24" Type="http://schemas.openxmlformats.org/officeDocument/2006/relationships/image" Target="../media/image46.png"/><Relationship Id="rId23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26" Type="http://schemas.openxmlformats.org/officeDocument/2006/relationships/image" Target="../media/image72.png"/><Relationship Id="rId25" Type="http://schemas.openxmlformats.org/officeDocument/2006/relationships/image" Target="../media/image63.png"/><Relationship Id="rId28" Type="http://schemas.openxmlformats.org/officeDocument/2006/relationships/image" Target="../media/image53.png"/><Relationship Id="rId27" Type="http://schemas.openxmlformats.org/officeDocument/2006/relationships/image" Target="../media/image68.png"/><Relationship Id="rId5" Type="http://schemas.openxmlformats.org/officeDocument/2006/relationships/image" Target="../media/image34.png"/><Relationship Id="rId6" Type="http://schemas.openxmlformats.org/officeDocument/2006/relationships/image" Target="../media/image58.png"/><Relationship Id="rId29" Type="http://schemas.openxmlformats.org/officeDocument/2006/relationships/image" Target="../media/image54.png"/><Relationship Id="rId7" Type="http://schemas.openxmlformats.org/officeDocument/2006/relationships/image" Target="../media/image36.png"/><Relationship Id="rId8" Type="http://schemas.openxmlformats.org/officeDocument/2006/relationships/image" Target="../media/image42.png"/><Relationship Id="rId31" Type="http://schemas.openxmlformats.org/officeDocument/2006/relationships/image" Target="../media/image62.png"/><Relationship Id="rId30" Type="http://schemas.openxmlformats.org/officeDocument/2006/relationships/image" Target="../media/image56.png"/><Relationship Id="rId11" Type="http://schemas.openxmlformats.org/officeDocument/2006/relationships/image" Target="../media/image44.png"/><Relationship Id="rId33" Type="http://schemas.openxmlformats.org/officeDocument/2006/relationships/image" Target="../media/image69.png"/><Relationship Id="rId10" Type="http://schemas.openxmlformats.org/officeDocument/2006/relationships/image" Target="../media/image47.png"/><Relationship Id="rId32" Type="http://schemas.openxmlformats.org/officeDocument/2006/relationships/image" Target="../media/image71.png"/><Relationship Id="rId13" Type="http://schemas.openxmlformats.org/officeDocument/2006/relationships/image" Target="../media/image49.png"/><Relationship Id="rId35" Type="http://schemas.openxmlformats.org/officeDocument/2006/relationships/image" Target="../media/image74.png"/><Relationship Id="rId12" Type="http://schemas.openxmlformats.org/officeDocument/2006/relationships/image" Target="../media/image57.png"/><Relationship Id="rId34" Type="http://schemas.openxmlformats.org/officeDocument/2006/relationships/image" Target="../media/image64.png"/><Relationship Id="rId15" Type="http://schemas.openxmlformats.org/officeDocument/2006/relationships/image" Target="../media/image55.png"/><Relationship Id="rId37" Type="http://schemas.openxmlformats.org/officeDocument/2006/relationships/image" Target="../media/image70.png"/><Relationship Id="rId14" Type="http://schemas.openxmlformats.org/officeDocument/2006/relationships/image" Target="../media/image48.png"/><Relationship Id="rId36" Type="http://schemas.openxmlformats.org/officeDocument/2006/relationships/image" Target="../media/image78.png"/><Relationship Id="rId17" Type="http://schemas.openxmlformats.org/officeDocument/2006/relationships/image" Target="../media/image51.png"/><Relationship Id="rId39" Type="http://schemas.openxmlformats.org/officeDocument/2006/relationships/image" Target="../media/image79.png"/><Relationship Id="rId16" Type="http://schemas.openxmlformats.org/officeDocument/2006/relationships/image" Target="../media/image52.png"/><Relationship Id="rId38" Type="http://schemas.openxmlformats.org/officeDocument/2006/relationships/image" Target="../media/image67.png"/><Relationship Id="rId19" Type="http://schemas.openxmlformats.org/officeDocument/2006/relationships/image" Target="../media/image50.png"/><Relationship Id="rId18" Type="http://schemas.openxmlformats.org/officeDocument/2006/relationships/image" Target="../media/image6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7.png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7.png"/><Relationship Id="rId5" Type="http://schemas.openxmlformats.org/officeDocument/2006/relationships/image" Target="../media/image2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65.png"/><Relationship Id="rId5" Type="http://schemas.openxmlformats.org/officeDocument/2006/relationships/image" Target="../media/image3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Relationship Id="rId4" Type="http://schemas.openxmlformats.org/officeDocument/2006/relationships/image" Target="../media/image2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Relationship Id="rId4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png"/><Relationship Id="rId4" Type="http://schemas.openxmlformats.org/officeDocument/2006/relationships/image" Target="../media/image16.png"/><Relationship Id="rId5" Type="http://schemas.openxmlformats.org/officeDocument/2006/relationships/image" Target="../media/image18.png"/><Relationship Id="rId6" Type="http://schemas.openxmlformats.org/officeDocument/2006/relationships/image" Target="../media/image14.png"/><Relationship Id="rId7" Type="http://schemas.openxmlformats.org/officeDocument/2006/relationships/image" Target="../media/image13.png"/><Relationship Id="rId8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19"/>
          <p:cNvGrpSpPr/>
          <p:nvPr/>
        </p:nvGrpSpPr>
        <p:grpSpPr>
          <a:xfrm>
            <a:off x="0" y="-108496"/>
            <a:ext cx="6753703" cy="2421710"/>
            <a:chOff x="0" y="-28575"/>
            <a:chExt cx="1778753" cy="637817"/>
          </a:xfrm>
        </p:grpSpPr>
        <p:sp>
          <p:nvSpPr>
            <p:cNvPr id="175" name="Google Shape;175;p19"/>
            <p:cNvSpPr/>
            <p:nvPr/>
          </p:nvSpPr>
          <p:spPr>
            <a:xfrm>
              <a:off x="0" y="0"/>
              <a:ext cx="1778753" cy="609242"/>
            </a:xfrm>
            <a:custGeom>
              <a:rect b="b" l="l" r="r" t="t"/>
              <a:pathLst>
                <a:path extrusionOk="0" h="609242" w="1778753">
                  <a:moveTo>
                    <a:pt x="0" y="0"/>
                  </a:moveTo>
                  <a:lnTo>
                    <a:pt x="1778753" y="0"/>
                  </a:lnTo>
                  <a:lnTo>
                    <a:pt x="1778753" y="609242"/>
                  </a:lnTo>
                  <a:lnTo>
                    <a:pt x="0" y="60924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176" name="Google Shape;176;p19"/>
            <p:cNvSpPr txBox="1"/>
            <p:nvPr/>
          </p:nvSpPr>
          <p:spPr>
            <a:xfrm>
              <a:off x="0" y="-28575"/>
              <a:ext cx="1778753" cy="6378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7" name="Google Shape;177;p19"/>
          <p:cNvGrpSpPr/>
          <p:nvPr/>
        </p:nvGrpSpPr>
        <p:grpSpPr>
          <a:xfrm>
            <a:off x="0" y="8352354"/>
            <a:ext cx="4134740" cy="1934646"/>
            <a:chOff x="0" y="-38100"/>
            <a:chExt cx="1079249" cy="504981"/>
          </a:xfrm>
        </p:grpSpPr>
        <p:sp>
          <p:nvSpPr>
            <p:cNvPr id="178" name="Google Shape;178;p19"/>
            <p:cNvSpPr/>
            <p:nvPr/>
          </p:nvSpPr>
          <p:spPr>
            <a:xfrm>
              <a:off x="0" y="0"/>
              <a:ext cx="1079249" cy="466881"/>
            </a:xfrm>
            <a:custGeom>
              <a:rect b="b" l="l" r="r" t="t"/>
              <a:pathLst>
                <a:path extrusionOk="0" h="466881" w="1079249">
                  <a:moveTo>
                    <a:pt x="0" y="0"/>
                  </a:moveTo>
                  <a:lnTo>
                    <a:pt x="1079249" y="0"/>
                  </a:lnTo>
                  <a:lnTo>
                    <a:pt x="1079249" y="466881"/>
                  </a:lnTo>
                  <a:lnTo>
                    <a:pt x="0" y="466881"/>
                  </a:lnTo>
                  <a:close/>
                </a:path>
              </a:pathLst>
            </a:custGeom>
            <a:solidFill>
              <a:srgbClr val="85FF9E"/>
            </a:solidFill>
            <a:ln>
              <a:noFill/>
            </a:ln>
          </p:spPr>
        </p:sp>
        <p:sp>
          <p:nvSpPr>
            <p:cNvPr id="179" name="Google Shape;179;p19"/>
            <p:cNvSpPr txBox="1"/>
            <p:nvPr/>
          </p:nvSpPr>
          <p:spPr>
            <a:xfrm>
              <a:off x="0" y="-38100"/>
              <a:ext cx="1079249" cy="5049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0" name="Google Shape;180;p19"/>
          <p:cNvGrpSpPr/>
          <p:nvPr/>
        </p:nvGrpSpPr>
        <p:grpSpPr>
          <a:xfrm>
            <a:off x="0" y="-178726"/>
            <a:ext cx="4134740" cy="4427886"/>
            <a:chOff x="0" y="-38100"/>
            <a:chExt cx="881425" cy="943917"/>
          </a:xfrm>
        </p:grpSpPr>
        <p:sp>
          <p:nvSpPr>
            <p:cNvPr id="181" name="Google Shape;181;p19"/>
            <p:cNvSpPr/>
            <p:nvPr/>
          </p:nvSpPr>
          <p:spPr>
            <a:xfrm>
              <a:off x="0" y="0"/>
              <a:ext cx="881425" cy="905817"/>
            </a:xfrm>
            <a:custGeom>
              <a:rect b="b" l="l" r="r" t="t"/>
              <a:pathLst>
                <a:path extrusionOk="0" h="905817" w="881425">
                  <a:moveTo>
                    <a:pt x="0" y="0"/>
                  </a:moveTo>
                  <a:lnTo>
                    <a:pt x="881425" y="0"/>
                  </a:lnTo>
                  <a:lnTo>
                    <a:pt x="881425" y="905817"/>
                  </a:lnTo>
                  <a:lnTo>
                    <a:pt x="0" y="905817"/>
                  </a:lnTo>
                  <a:close/>
                </a:path>
              </a:pathLst>
            </a:custGeom>
            <a:solidFill>
              <a:srgbClr val="C287E8"/>
            </a:solidFill>
            <a:ln>
              <a:noFill/>
            </a:ln>
          </p:spPr>
        </p:sp>
        <p:sp>
          <p:nvSpPr>
            <p:cNvPr id="182" name="Google Shape;182;p19"/>
            <p:cNvSpPr txBox="1"/>
            <p:nvPr/>
          </p:nvSpPr>
          <p:spPr>
            <a:xfrm>
              <a:off x="0" y="-38100"/>
              <a:ext cx="881425" cy="9439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3" name="Google Shape;183;p19"/>
          <p:cNvGrpSpPr/>
          <p:nvPr/>
        </p:nvGrpSpPr>
        <p:grpSpPr>
          <a:xfrm>
            <a:off x="0" y="4070434"/>
            <a:ext cx="4134740" cy="4427886"/>
            <a:chOff x="0" y="-38100"/>
            <a:chExt cx="881425" cy="943917"/>
          </a:xfrm>
        </p:grpSpPr>
        <p:sp>
          <p:nvSpPr>
            <p:cNvPr id="184" name="Google Shape;184;p19"/>
            <p:cNvSpPr/>
            <p:nvPr/>
          </p:nvSpPr>
          <p:spPr>
            <a:xfrm>
              <a:off x="0" y="0"/>
              <a:ext cx="881425" cy="905817"/>
            </a:xfrm>
            <a:custGeom>
              <a:rect b="b" l="l" r="r" t="t"/>
              <a:pathLst>
                <a:path extrusionOk="0" h="905817" w="881425">
                  <a:moveTo>
                    <a:pt x="0" y="0"/>
                  </a:moveTo>
                  <a:lnTo>
                    <a:pt x="881425" y="0"/>
                  </a:lnTo>
                  <a:lnTo>
                    <a:pt x="881425" y="905817"/>
                  </a:lnTo>
                  <a:lnTo>
                    <a:pt x="0" y="905817"/>
                  </a:lnTo>
                  <a:close/>
                </a:path>
              </a:pathLst>
            </a:custGeom>
            <a:solidFill>
              <a:srgbClr val="2274A5"/>
            </a:solidFill>
            <a:ln>
              <a:noFill/>
            </a:ln>
          </p:spPr>
        </p:sp>
        <p:sp>
          <p:nvSpPr>
            <p:cNvPr id="185" name="Google Shape;185;p19"/>
            <p:cNvSpPr txBox="1"/>
            <p:nvPr/>
          </p:nvSpPr>
          <p:spPr>
            <a:xfrm>
              <a:off x="0" y="-38100"/>
              <a:ext cx="881425" cy="9439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6" name="Google Shape;186;p19"/>
          <p:cNvSpPr txBox="1"/>
          <p:nvPr/>
        </p:nvSpPr>
        <p:spPr>
          <a:xfrm>
            <a:off x="5095952" y="6593320"/>
            <a:ext cx="9872222" cy="19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500" u="none" cap="none" strike="noStrike">
                <a:solidFill>
                  <a:srgbClr val="F7F7FF"/>
                </a:solidFill>
                <a:latin typeface="Archivo Black"/>
                <a:ea typeface="Archivo Black"/>
                <a:cs typeface="Archivo Black"/>
                <a:sym typeface="Archivo Black"/>
              </a:rPr>
              <a:t>STRATEGY</a:t>
            </a:r>
            <a:endParaRPr/>
          </a:p>
        </p:txBody>
      </p:sp>
      <p:sp>
        <p:nvSpPr>
          <p:cNvPr id="187" name="Google Shape;187;p19"/>
          <p:cNvSpPr txBox="1"/>
          <p:nvPr/>
        </p:nvSpPr>
        <p:spPr>
          <a:xfrm>
            <a:off x="5095952" y="8746490"/>
            <a:ext cx="9451053" cy="5118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C287E8"/>
                </a:solidFill>
                <a:latin typeface="Hind"/>
                <a:ea typeface="Hind"/>
                <a:cs typeface="Hind"/>
                <a:sym typeface="Hind"/>
              </a:rPr>
              <a:t>MARKETING PRESENTATION</a:t>
            </a:r>
            <a:endParaRPr/>
          </a:p>
        </p:txBody>
      </p:sp>
      <p:sp>
        <p:nvSpPr>
          <p:cNvPr id="188" name="Google Shape;188;p19"/>
          <p:cNvSpPr txBox="1"/>
          <p:nvPr/>
        </p:nvSpPr>
        <p:spPr>
          <a:xfrm>
            <a:off x="5095952" y="3783810"/>
            <a:ext cx="5973888" cy="31154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545" u="none" cap="none" strike="noStrike">
                <a:solidFill>
                  <a:srgbClr val="F7F7FF"/>
                </a:solidFill>
                <a:latin typeface="Archivo Black"/>
                <a:ea typeface="Archivo Black"/>
                <a:cs typeface="Archivo Black"/>
                <a:sym typeface="Archivo Black"/>
              </a:rPr>
              <a:t>SEO </a:t>
            </a:r>
            <a:endParaRPr/>
          </a:p>
        </p:txBody>
      </p:sp>
      <p:grpSp>
        <p:nvGrpSpPr>
          <p:cNvPr id="189" name="Google Shape;189;p19"/>
          <p:cNvGrpSpPr/>
          <p:nvPr/>
        </p:nvGrpSpPr>
        <p:grpSpPr>
          <a:xfrm>
            <a:off x="15734399" y="5404357"/>
            <a:ext cx="1721775" cy="1830271"/>
            <a:chOff x="0" y="-28575"/>
            <a:chExt cx="453472" cy="482047"/>
          </a:xfrm>
        </p:grpSpPr>
        <p:sp>
          <p:nvSpPr>
            <p:cNvPr id="190" name="Google Shape;190;p19"/>
            <p:cNvSpPr/>
            <p:nvPr/>
          </p:nvSpPr>
          <p:spPr>
            <a:xfrm>
              <a:off x="0" y="0"/>
              <a:ext cx="453471" cy="453471"/>
            </a:xfrm>
            <a:custGeom>
              <a:rect b="b" l="l" r="r" t="t"/>
              <a:pathLst>
                <a:path extrusionOk="0" h="453471" w="453471">
                  <a:moveTo>
                    <a:pt x="0" y="0"/>
                  </a:moveTo>
                  <a:lnTo>
                    <a:pt x="453471" y="0"/>
                  </a:lnTo>
                  <a:lnTo>
                    <a:pt x="453471" y="453471"/>
                  </a:lnTo>
                  <a:lnTo>
                    <a:pt x="0" y="453471"/>
                  </a:lnTo>
                  <a:close/>
                </a:path>
              </a:pathLst>
            </a:custGeom>
            <a:solidFill>
              <a:srgbClr val="85FF9E"/>
            </a:solidFill>
            <a:ln>
              <a:noFill/>
            </a:ln>
          </p:spPr>
        </p:sp>
        <p:sp>
          <p:nvSpPr>
            <p:cNvPr id="191" name="Google Shape;191;p19"/>
            <p:cNvSpPr txBox="1"/>
            <p:nvPr/>
          </p:nvSpPr>
          <p:spPr>
            <a:xfrm>
              <a:off x="0" y="-28575"/>
              <a:ext cx="453472" cy="4820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2" name="Google Shape;192;p19"/>
          <p:cNvSpPr/>
          <p:nvPr/>
        </p:nvSpPr>
        <p:spPr>
          <a:xfrm rot="5400000">
            <a:off x="16327008" y="5751155"/>
            <a:ext cx="536555" cy="1245170"/>
          </a:xfrm>
          <a:custGeom>
            <a:rect b="b" l="l" r="r" t="t"/>
            <a:pathLst>
              <a:path extrusionOk="0" h="1245170" w="536555">
                <a:moveTo>
                  <a:pt x="0" y="0"/>
                </a:moveTo>
                <a:lnTo>
                  <a:pt x="536556" y="0"/>
                </a:lnTo>
                <a:lnTo>
                  <a:pt x="536556" y="1245171"/>
                </a:lnTo>
                <a:lnTo>
                  <a:pt x="0" y="12451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93" name="Google Shape;19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8685" y="477525"/>
            <a:ext cx="2451257" cy="311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7525" y="4816038"/>
            <a:ext cx="3073587" cy="311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7FF"/>
        </a:solidFill>
      </p:bgPr>
    </p:bg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8"/>
          <p:cNvSpPr txBox="1"/>
          <p:nvPr/>
        </p:nvSpPr>
        <p:spPr>
          <a:xfrm>
            <a:off x="1028700" y="3621714"/>
            <a:ext cx="12458273" cy="3435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Hind"/>
                <a:ea typeface="Hind"/>
                <a:cs typeface="Hind"/>
                <a:sym typeface="Hind"/>
              </a:rPr>
              <a:t>Once your SEO strategy is in motion, regular analysis and evaluation are critical for ongoing success.</a:t>
            </a:r>
            <a:endParaRPr/>
          </a:p>
        </p:txBody>
      </p:sp>
      <p:sp>
        <p:nvSpPr>
          <p:cNvPr id="377" name="Google Shape;377;p28"/>
          <p:cNvSpPr txBox="1"/>
          <p:nvPr/>
        </p:nvSpPr>
        <p:spPr>
          <a:xfrm>
            <a:off x="1028700" y="406405"/>
            <a:ext cx="12458400" cy="29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499" u="none" cap="none" strike="noStrike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MARKETING INSIGHTS</a:t>
            </a:r>
            <a:endParaRPr/>
          </a:p>
        </p:txBody>
      </p:sp>
      <p:grpSp>
        <p:nvGrpSpPr>
          <p:cNvPr id="378" name="Google Shape;378;p28"/>
          <p:cNvGrpSpPr/>
          <p:nvPr/>
        </p:nvGrpSpPr>
        <p:grpSpPr>
          <a:xfrm>
            <a:off x="1028700" y="4135430"/>
            <a:ext cx="8629650" cy="6151570"/>
            <a:chOff x="0" y="-38100"/>
            <a:chExt cx="1950378" cy="1390310"/>
          </a:xfrm>
        </p:grpSpPr>
        <p:sp>
          <p:nvSpPr>
            <p:cNvPr id="379" name="Google Shape;379;p28"/>
            <p:cNvSpPr/>
            <p:nvPr/>
          </p:nvSpPr>
          <p:spPr>
            <a:xfrm>
              <a:off x="0" y="0"/>
              <a:ext cx="1950378" cy="1352210"/>
            </a:xfrm>
            <a:custGeom>
              <a:rect b="b" l="l" r="r" t="t"/>
              <a:pathLst>
                <a:path extrusionOk="0" h="1352210" w="1950378">
                  <a:moveTo>
                    <a:pt x="0" y="0"/>
                  </a:moveTo>
                  <a:lnTo>
                    <a:pt x="1950378" y="0"/>
                  </a:lnTo>
                  <a:lnTo>
                    <a:pt x="1950378" y="1352210"/>
                  </a:lnTo>
                  <a:lnTo>
                    <a:pt x="0" y="1352210"/>
                  </a:lnTo>
                  <a:close/>
                </a:path>
              </a:pathLst>
            </a:custGeom>
            <a:solidFill>
              <a:srgbClr val="C287E8"/>
            </a:solidFill>
            <a:ln>
              <a:noFill/>
            </a:ln>
          </p:spPr>
        </p:sp>
        <p:sp>
          <p:nvSpPr>
            <p:cNvPr id="380" name="Google Shape;380;p28"/>
            <p:cNvSpPr txBox="1"/>
            <p:nvPr/>
          </p:nvSpPr>
          <p:spPr>
            <a:xfrm>
              <a:off x="0" y="-38100"/>
              <a:ext cx="1950378" cy="13903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1" name="Google Shape;381;p28"/>
          <p:cNvGrpSpPr/>
          <p:nvPr/>
        </p:nvGrpSpPr>
        <p:grpSpPr>
          <a:xfrm>
            <a:off x="9658350" y="4135430"/>
            <a:ext cx="8629650" cy="6151570"/>
            <a:chOff x="0" y="-38100"/>
            <a:chExt cx="1950378" cy="1390310"/>
          </a:xfrm>
        </p:grpSpPr>
        <p:sp>
          <p:nvSpPr>
            <p:cNvPr id="382" name="Google Shape;382;p28"/>
            <p:cNvSpPr/>
            <p:nvPr/>
          </p:nvSpPr>
          <p:spPr>
            <a:xfrm>
              <a:off x="0" y="0"/>
              <a:ext cx="1950378" cy="1352210"/>
            </a:xfrm>
            <a:custGeom>
              <a:rect b="b" l="l" r="r" t="t"/>
              <a:pathLst>
                <a:path extrusionOk="0" h="1352210" w="1950378">
                  <a:moveTo>
                    <a:pt x="0" y="0"/>
                  </a:moveTo>
                  <a:lnTo>
                    <a:pt x="1950378" y="0"/>
                  </a:lnTo>
                  <a:lnTo>
                    <a:pt x="1950378" y="1352210"/>
                  </a:lnTo>
                  <a:lnTo>
                    <a:pt x="0" y="1352210"/>
                  </a:lnTo>
                  <a:close/>
                </a:path>
              </a:pathLst>
            </a:custGeom>
            <a:solidFill>
              <a:srgbClr val="2274A5"/>
            </a:solidFill>
            <a:ln>
              <a:noFill/>
            </a:ln>
          </p:spPr>
        </p:sp>
        <p:sp>
          <p:nvSpPr>
            <p:cNvPr id="383" name="Google Shape;383;p28"/>
            <p:cNvSpPr txBox="1"/>
            <p:nvPr/>
          </p:nvSpPr>
          <p:spPr>
            <a:xfrm>
              <a:off x="0" y="-38100"/>
              <a:ext cx="1950378" cy="13903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4" name="Google Shape;384;p28"/>
          <p:cNvSpPr txBox="1"/>
          <p:nvPr/>
        </p:nvSpPr>
        <p:spPr>
          <a:xfrm>
            <a:off x="1764082" y="9072527"/>
            <a:ext cx="2117604" cy="7277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F7F7FF"/>
                </a:solidFill>
                <a:latin typeface="Hind"/>
                <a:ea typeface="Hind"/>
                <a:cs typeface="Hind"/>
                <a:sym typeface="Hind"/>
              </a:rPr>
              <a:t>TRAFFIC ANALYSIS</a:t>
            </a:r>
            <a:endParaRPr/>
          </a:p>
        </p:txBody>
      </p:sp>
      <p:sp>
        <p:nvSpPr>
          <p:cNvPr id="385" name="Google Shape;385;p28"/>
          <p:cNvSpPr txBox="1"/>
          <p:nvPr/>
        </p:nvSpPr>
        <p:spPr>
          <a:xfrm>
            <a:off x="10397248" y="9072527"/>
            <a:ext cx="2832502" cy="7277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F7F7FF"/>
                </a:solidFill>
                <a:latin typeface="Hind"/>
                <a:ea typeface="Hind"/>
                <a:cs typeface="Hind"/>
                <a:sym typeface="Hind"/>
              </a:rPr>
              <a:t>KEYWORD PERFORMANCE</a:t>
            </a:r>
            <a:endParaRPr/>
          </a:p>
        </p:txBody>
      </p:sp>
      <p:pic>
        <p:nvPicPr>
          <p:cNvPr id="386" name="Google Shape;386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94820" y="3846362"/>
            <a:ext cx="9004190" cy="5572654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28"/>
          <p:cNvSpPr txBox="1"/>
          <p:nvPr/>
        </p:nvSpPr>
        <p:spPr>
          <a:xfrm>
            <a:off x="5714825" y="9046492"/>
            <a:ext cx="3104789" cy="7537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7F7FF"/>
                </a:solidFill>
                <a:latin typeface="Hind"/>
                <a:ea typeface="Hind"/>
                <a:cs typeface="Hind"/>
                <a:sym typeface="Hind"/>
              </a:rPr>
              <a:t>Elaborate on what you want to discuss. </a:t>
            </a:r>
            <a:endParaRPr/>
          </a:p>
        </p:txBody>
      </p:sp>
      <p:sp>
        <p:nvSpPr>
          <p:cNvPr id="388" name="Google Shape;388;p28"/>
          <p:cNvSpPr txBox="1"/>
          <p:nvPr/>
        </p:nvSpPr>
        <p:spPr>
          <a:xfrm>
            <a:off x="14347990" y="9046492"/>
            <a:ext cx="3104789" cy="7537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7F7FF"/>
                </a:solidFill>
                <a:latin typeface="Hind"/>
                <a:ea typeface="Hind"/>
                <a:cs typeface="Hind"/>
                <a:sym typeface="Hind"/>
              </a:rPr>
              <a:t>Elaborate on what you want to discuss. </a:t>
            </a:r>
            <a:endParaRPr/>
          </a:p>
        </p:txBody>
      </p:sp>
      <p:pic>
        <p:nvPicPr>
          <p:cNvPr id="389" name="Google Shape;389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6447" y="3847050"/>
            <a:ext cx="8881637" cy="5593504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28"/>
          <p:cNvSpPr/>
          <p:nvPr/>
        </p:nvSpPr>
        <p:spPr>
          <a:xfrm rot="5400000">
            <a:off x="16561917" y="406115"/>
            <a:ext cx="536555" cy="1245170"/>
          </a:xfrm>
          <a:custGeom>
            <a:rect b="b" l="l" r="r" t="t"/>
            <a:pathLst>
              <a:path extrusionOk="0" h="1245170" w="536555">
                <a:moveTo>
                  <a:pt x="0" y="0"/>
                </a:moveTo>
                <a:lnTo>
                  <a:pt x="536555" y="0"/>
                </a:lnTo>
                <a:lnTo>
                  <a:pt x="536555" y="1245170"/>
                </a:lnTo>
                <a:lnTo>
                  <a:pt x="0" y="12451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7FF"/>
        </a:solidFill>
      </p:bgPr>
    </p:bg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" name="Google Shape;395;p29"/>
          <p:cNvGrpSpPr/>
          <p:nvPr/>
        </p:nvGrpSpPr>
        <p:grpSpPr>
          <a:xfrm>
            <a:off x="1028700" y="-168577"/>
            <a:ext cx="17259300" cy="6498103"/>
            <a:chOff x="0" y="-38100"/>
            <a:chExt cx="3900756" cy="1468629"/>
          </a:xfrm>
        </p:grpSpPr>
        <p:sp>
          <p:nvSpPr>
            <p:cNvPr id="396" name="Google Shape;396;p29"/>
            <p:cNvSpPr/>
            <p:nvPr/>
          </p:nvSpPr>
          <p:spPr>
            <a:xfrm>
              <a:off x="0" y="0"/>
              <a:ext cx="3900756" cy="1430529"/>
            </a:xfrm>
            <a:custGeom>
              <a:rect b="b" l="l" r="r" t="t"/>
              <a:pathLst>
                <a:path extrusionOk="0" h="1430529" w="3900756">
                  <a:moveTo>
                    <a:pt x="0" y="0"/>
                  </a:moveTo>
                  <a:lnTo>
                    <a:pt x="3900756" y="0"/>
                  </a:lnTo>
                  <a:lnTo>
                    <a:pt x="3900756" y="1430529"/>
                  </a:lnTo>
                  <a:lnTo>
                    <a:pt x="0" y="1430529"/>
                  </a:lnTo>
                  <a:close/>
                </a:path>
              </a:pathLst>
            </a:custGeom>
            <a:solidFill>
              <a:srgbClr val="2274A5"/>
            </a:solidFill>
            <a:ln>
              <a:noFill/>
            </a:ln>
          </p:spPr>
        </p:sp>
        <p:sp>
          <p:nvSpPr>
            <p:cNvPr id="397" name="Google Shape;397;p29"/>
            <p:cNvSpPr txBox="1"/>
            <p:nvPr/>
          </p:nvSpPr>
          <p:spPr>
            <a:xfrm>
              <a:off x="0" y="-38100"/>
              <a:ext cx="3900756" cy="14686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8" name="Google Shape;398;p29"/>
          <p:cNvGrpSpPr/>
          <p:nvPr/>
        </p:nvGrpSpPr>
        <p:grpSpPr>
          <a:xfrm>
            <a:off x="16011794" y="-108496"/>
            <a:ext cx="2276206" cy="6438022"/>
            <a:chOff x="0" y="-28575"/>
            <a:chExt cx="599495" cy="1695611"/>
          </a:xfrm>
        </p:grpSpPr>
        <p:sp>
          <p:nvSpPr>
            <p:cNvPr id="399" name="Google Shape;399;p29"/>
            <p:cNvSpPr/>
            <p:nvPr/>
          </p:nvSpPr>
          <p:spPr>
            <a:xfrm>
              <a:off x="0" y="0"/>
              <a:ext cx="599495" cy="1667036"/>
            </a:xfrm>
            <a:custGeom>
              <a:rect b="b" l="l" r="r" t="t"/>
              <a:pathLst>
                <a:path extrusionOk="0" h="1667036" w="599495">
                  <a:moveTo>
                    <a:pt x="0" y="0"/>
                  </a:moveTo>
                  <a:lnTo>
                    <a:pt x="599495" y="0"/>
                  </a:lnTo>
                  <a:lnTo>
                    <a:pt x="599495" y="1667036"/>
                  </a:lnTo>
                  <a:lnTo>
                    <a:pt x="0" y="1667036"/>
                  </a:lnTo>
                  <a:close/>
                </a:path>
              </a:pathLst>
            </a:custGeom>
            <a:solidFill>
              <a:srgbClr val="85FF9E"/>
            </a:solidFill>
            <a:ln>
              <a:noFill/>
            </a:ln>
          </p:spPr>
        </p:sp>
        <p:sp>
          <p:nvSpPr>
            <p:cNvPr id="400" name="Google Shape;400;p29"/>
            <p:cNvSpPr txBox="1"/>
            <p:nvPr/>
          </p:nvSpPr>
          <p:spPr>
            <a:xfrm>
              <a:off x="0" y="-28575"/>
              <a:ext cx="599495" cy="16956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1" name="Google Shape;401;p29"/>
          <p:cNvSpPr/>
          <p:nvPr/>
        </p:nvSpPr>
        <p:spPr>
          <a:xfrm rot="5400000">
            <a:off x="16881620" y="6841738"/>
            <a:ext cx="536555" cy="1245170"/>
          </a:xfrm>
          <a:custGeom>
            <a:rect b="b" l="l" r="r" t="t"/>
            <a:pathLst>
              <a:path extrusionOk="0" h="1245170" w="536555">
                <a:moveTo>
                  <a:pt x="0" y="0"/>
                </a:moveTo>
                <a:lnTo>
                  <a:pt x="536555" y="0"/>
                </a:lnTo>
                <a:lnTo>
                  <a:pt x="536555" y="1245171"/>
                </a:lnTo>
                <a:lnTo>
                  <a:pt x="0" y="12451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02" name="Google Shape;402;p29"/>
          <p:cNvGrpSpPr/>
          <p:nvPr/>
        </p:nvGrpSpPr>
        <p:grpSpPr>
          <a:xfrm>
            <a:off x="0" y="-108496"/>
            <a:ext cx="1028700" cy="10395496"/>
            <a:chOff x="0" y="-28575"/>
            <a:chExt cx="270933" cy="2737908"/>
          </a:xfrm>
        </p:grpSpPr>
        <p:sp>
          <p:nvSpPr>
            <p:cNvPr id="403" name="Google Shape;403;p29"/>
            <p:cNvSpPr/>
            <p:nvPr/>
          </p:nvSpPr>
          <p:spPr>
            <a:xfrm>
              <a:off x="0" y="0"/>
              <a:ext cx="270933" cy="2709333"/>
            </a:xfrm>
            <a:custGeom>
              <a:rect b="b" l="l" r="r" t="t"/>
              <a:pathLst>
                <a:path extrusionOk="0" h="2709333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287E8"/>
            </a:solidFill>
            <a:ln>
              <a:noFill/>
            </a:ln>
          </p:spPr>
        </p:sp>
        <p:sp>
          <p:nvSpPr>
            <p:cNvPr id="404" name="Google Shape;404;p29"/>
            <p:cNvSpPr txBox="1"/>
            <p:nvPr/>
          </p:nvSpPr>
          <p:spPr>
            <a:xfrm>
              <a:off x="0" y="-28575"/>
              <a:ext cx="270933" cy="27379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5" name="Google Shape;405;p29"/>
          <p:cNvSpPr txBox="1"/>
          <p:nvPr/>
        </p:nvSpPr>
        <p:spPr>
          <a:xfrm>
            <a:off x="1627536" y="6739101"/>
            <a:ext cx="12810000" cy="29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499" u="none" cap="none" strike="noStrike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INFLUENCER COLLABORATION</a:t>
            </a:r>
            <a:endParaRPr/>
          </a:p>
        </p:txBody>
      </p:sp>
      <p:sp>
        <p:nvSpPr>
          <p:cNvPr id="406" name="Google Shape;406;p29"/>
          <p:cNvSpPr txBox="1"/>
          <p:nvPr/>
        </p:nvSpPr>
        <p:spPr>
          <a:xfrm>
            <a:off x="7088912" y="844487"/>
            <a:ext cx="27705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7F7FF"/>
                </a:solidFill>
                <a:latin typeface="Hind SemiBold"/>
                <a:ea typeface="Hind SemiBold"/>
                <a:cs typeface="Hind SemiBold"/>
                <a:sym typeface="Hind SemiBold"/>
              </a:rPr>
              <a:t>Authentic Backlinks</a:t>
            </a:r>
            <a:endParaRPr/>
          </a:p>
        </p:txBody>
      </p:sp>
      <p:sp>
        <p:nvSpPr>
          <p:cNvPr id="407" name="Google Shape;407;p29"/>
          <p:cNvSpPr txBox="1"/>
          <p:nvPr/>
        </p:nvSpPr>
        <p:spPr>
          <a:xfrm>
            <a:off x="7088912" y="2154430"/>
            <a:ext cx="3300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7F7FF"/>
                </a:solidFill>
                <a:latin typeface="Hind"/>
                <a:ea typeface="Hind"/>
                <a:cs typeface="Hind"/>
                <a:sym typeface="Hind"/>
              </a:rPr>
              <a:t>Elaborate on what you want to discuss. </a:t>
            </a:r>
            <a:endParaRPr/>
          </a:p>
        </p:txBody>
      </p:sp>
      <p:sp>
        <p:nvSpPr>
          <p:cNvPr id="408" name="Google Shape;408;p29"/>
          <p:cNvSpPr txBox="1"/>
          <p:nvPr/>
        </p:nvSpPr>
        <p:spPr>
          <a:xfrm>
            <a:off x="7088912" y="3513089"/>
            <a:ext cx="40329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7F7FF"/>
                </a:solidFill>
                <a:latin typeface="Hind SemiBold"/>
                <a:ea typeface="Hind SemiBold"/>
                <a:cs typeface="Hind SemiBold"/>
                <a:sym typeface="Hind SemiBold"/>
              </a:rPr>
              <a:t>Social Signals and Engagement</a:t>
            </a:r>
            <a:endParaRPr/>
          </a:p>
        </p:txBody>
      </p:sp>
      <p:sp>
        <p:nvSpPr>
          <p:cNvPr id="409" name="Google Shape;409;p29"/>
          <p:cNvSpPr txBox="1"/>
          <p:nvPr/>
        </p:nvSpPr>
        <p:spPr>
          <a:xfrm>
            <a:off x="11569340" y="3513089"/>
            <a:ext cx="33150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7F7FF"/>
                </a:solidFill>
                <a:latin typeface="Hind SemiBold"/>
                <a:ea typeface="Hind SemiBold"/>
                <a:cs typeface="Hind SemiBold"/>
                <a:sym typeface="Hind SemiBold"/>
              </a:rPr>
              <a:t>Content Amplification</a:t>
            </a:r>
            <a:endParaRPr/>
          </a:p>
        </p:txBody>
      </p:sp>
      <p:sp>
        <p:nvSpPr>
          <p:cNvPr id="410" name="Google Shape;410;p29"/>
          <p:cNvSpPr txBox="1"/>
          <p:nvPr/>
        </p:nvSpPr>
        <p:spPr>
          <a:xfrm>
            <a:off x="11569340" y="844487"/>
            <a:ext cx="37851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7F7FF"/>
                </a:solidFill>
                <a:latin typeface="Hind SemiBold"/>
                <a:ea typeface="Hind SemiBold"/>
                <a:cs typeface="Hind SemiBold"/>
                <a:sym typeface="Hind SemiBold"/>
              </a:rPr>
              <a:t>Diversified Content Formats</a:t>
            </a:r>
            <a:endParaRPr/>
          </a:p>
        </p:txBody>
      </p:sp>
      <p:sp>
        <p:nvSpPr>
          <p:cNvPr id="411" name="Google Shape;411;p29"/>
          <p:cNvSpPr txBox="1"/>
          <p:nvPr/>
        </p:nvSpPr>
        <p:spPr>
          <a:xfrm>
            <a:off x="11569340" y="2154430"/>
            <a:ext cx="3300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7F7FF"/>
                </a:solidFill>
                <a:latin typeface="Hind"/>
                <a:ea typeface="Hind"/>
                <a:cs typeface="Hind"/>
                <a:sym typeface="Hind"/>
              </a:rPr>
              <a:t>Elaborate on what you want to discuss. </a:t>
            </a:r>
            <a:endParaRPr/>
          </a:p>
        </p:txBody>
      </p:sp>
      <p:sp>
        <p:nvSpPr>
          <p:cNvPr id="412" name="Google Shape;412;p29"/>
          <p:cNvSpPr txBox="1"/>
          <p:nvPr/>
        </p:nvSpPr>
        <p:spPr>
          <a:xfrm>
            <a:off x="7088912" y="4822459"/>
            <a:ext cx="3300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7F7FF"/>
                </a:solidFill>
                <a:latin typeface="Hind"/>
                <a:ea typeface="Hind"/>
                <a:cs typeface="Hind"/>
                <a:sym typeface="Hind"/>
              </a:rPr>
              <a:t>Elaborate on what you want to discuss. </a:t>
            </a:r>
            <a:endParaRPr/>
          </a:p>
        </p:txBody>
      </p:sp>
      <p:sp>
        <p:nvSpPr>
          <p:cNvPr id="413" name="Google Shape;413;p29"/>
          <p:cNvSpPr txBox="1"/>
          <p:nvPr/>
        </p:nvSpPr>
        <p:spPr>
          <a:xfrm>
            <a:off x="11569340" y="4822459"/>
            <a:ext cx="3300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7F7FF"/>
                </a:solidFill>
                <a:latin typeface="Hind"/>
                <a:ea typeface="Hind"/>
                <a:cs typeface="Hind"/>
                <a:sym typeface="Hind"/>
              </a:rPr>
              <a:t>Elaborate on what you want to discuss. </a:t>
            </a:r>
            <a:endParaRPr/>
          </a:p>
        </p:txBody>
      </p:sp>
      <p:sp>
        <p:nvSpPr>
          <p:cNvPr id="414" name="Google Shape;414;p29"/>
          <p:cNvSpPr txBox="1"/>
          <p:nvPr/>
        </p:nvSpPr>
        <p:spPr>
          <a:xfrm>
            <a:off x="1687862" y="5278707"/>
            <a:ext cx="4280277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7F7FF"/>
                </a:solidFill>
                <a:latin typeface="Hind SemiBold"/>
                <a:ea typeface="Hind SemiBold"/>
                <a:cs typeface="Hind SemiBold"/>
                <a:sym typeface="Hind SemiBold"/>
              </a:rPr>
              <a:t>NAME SURNAME</a:t>
            </a:r>
            <a:endParaRPr/>
          </a:p>
        </p:txBody>
      </p:sp>
      <p:pic>
        <p:nvPicPr>
          <p:cNvPr id="415" name="Google Shape;41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87840" y="844475"/>
            <a:ext cx="4280300" cy="428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7FF"/>
        </a:solidFill>
      </p:bgPr>
    </p:bg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0" name="Google Shape;420;p30"/>
          <p:cNvGraphicFramePr/>
          <p:nvPr/>
        </p:nvGraphicFramePr>
        <p:xfrm>
          <a:off x="1066800" y="383649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{DECF3A0B-CEF0-409F-B0D3-B02495577F3C}</a:tableStyleId>
              </a:tblPr>
              <a:tblGrid>
                <a:gridCol w="3238500"/>
                <a:gridCol w="3238500"/>
                <a:gridCol w="3238500"/>
                <a:gridCol w="3238500"/>
                <a:gridCol w="3238500"/>
              </a:tblGrid>
              <a:tr h="11153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200" u="none" cap="none" strike="noStrike">
                          <a:solidFill>
                            <a:srgbClr val="000000"/>
                          </a:solidFill>
                          <a:latin typeface="Hind SemiBold"/>
                          <a:ea typeface="Hind SemiBold"/>
                          <a:cs typeface="Hind SemiBold"/>
                          <a:sym typeface="Hind SemiBold"/>
                        </a:rPr>
                        <a:t>WORD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5FF9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200" u="none" cap="none" strike="noStrike">
                          <a:solidFill>
                            <a:srgbClr val="F7F7FF"/>
                          </a:solidFill>
                          <a:latin typeface="Hind SemiBold"/>
                          <a:ea typeface="Hind SemiBold"/>
                          <a:cs typeface="Hind SemiBold"/>
                          <a:sym typeface="Hind SemiBold"/>
                        </a:rPr>
                        <a:t>COST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274A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200" u="none" cap="none" strike="noStrike">
                          <a:solidFill>
                            <a:srgbClr val="F7F7FF"/>
                          </a:solidFill>
                          <a:latin typeface="Hind SemiBold"/>
                          <a:ea typeface="Hind SemiBold"/>
                          <a:cs typeface="Hind SemiBold"/>
                          <a:sym typeface="Hind SemiBold"/>
                        </a:rPr>
                        <a:t>CLICKS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200" u="none" cap="none" strike="noStrike">
                          <a:solidFill>
                            <a:srgbClr val="F7F7FF"/>
                          </a:solidFill>
                          <a:latin typeface="Hind SemiBold"/>
                          <a:ea typeface="Hind SemiBold"/>
                          <a:cs typeface="Hind SemiBold"/>
                          <a:sym typeface="Hind SemiBold"/>
                        </a:rPr>
                        <a:t>IMPRESSIONS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287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200" u="none" cap="none" strike="noStrike">
                          <a:solidFill>
                            <a:srgbClr val="F7F7FF"/>
                          </a:solidFill>
                          <a:latin typeface="Hind SemiBold"/>
                          <a:ea typeface="Hind SemiBold"/>
                          <a:cs typeface="Hind SemiBold"/>
                          <a:sym typeface="Hind SemiBold"/>
                        </a:rPr>
                        <a:t>CTR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</a:tr>
              <a:tr h="922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99" u="none" cap="none" strike="noStrike">
                          <a:solidFill>
                            <a:srgbClr val="191919"/>
                          </a:solidFill>
                          <a:latin typeface="Hind"/>
                          <a:ea typeface="Hind"/>
                          <a:cs typeface="Hind"/>
                          <a:sym typeface="Hind"/>
                        </a:rPr>
                        <a:t>Add item here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5FF9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22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99" u="none" cap="none" strike="noStrike">
                          <a:solidFill>
                            <a:srgbClr val="191919"/>
                          </a:solidFill>
                          <a:latin typeface="Hind"/>
                          <a:ea typeface="Hind"/>
                          <a:cs typeface="Hind"/>
                          <a:sym typeface="Hind"/>
                        </a:rPr>
                        <a:t>Add item here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5FF9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22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99" u="none" cap="none" strike="noStrike">
                          <a:solidFill>
                            <a:srgbClr val="191919"/>
                          </a:solidFill>
                          <a:latin typeface="Hind"/>
                          <a:ea typeface="Hind"/>
                          <a:cs typeface="Hind"/>
                          <a:sym typeface="Hind"/>
                        </a:rPr>
                        <a:t>Add item here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5FF9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22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99" u="none" cap="none" strike="noStrike">
                          <a:solidFill>
                            <a:srgbClr val="191919"/>
                          </a:solidFill>
                          <a:latin typeface="Hind"/>
                          <a:ea typeface="Hind"/>
                          <a:cs typeface="Hind"/>
                          <a:sym typeface="Hind"/>
                        </a:rPr>
                        <a:t>Add item here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5FF9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22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99" u="none" cap="none" strike="noStrike">
                          <a:solidFill>
                            <a:srgbClr val="191919"/>
                          </a:solidFill>
                          <a:latin typeface="Hind"/>
                          <a:ea typeface="Hind"/>
                          <a:cs typeface="Hind"/>
                          <a:sym typeface="Hind"/>
                        </a:rPr>
                        <a:t>Add item here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5FF9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45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5445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21" name="Google Shape;421;p30"/>
          <p:cNvSpPr txBox="1"/>
          <p:nvPr/>
        </p:nvSpPr>
        <p:spPr>
          <a:xfrm>
            <a:off x="1028700" y="711945"/>
            <a:ext cx="16230600" cy="29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499" u="none" cap="none" strike="noStrike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PAID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499" u="none" cap="none" strike="noStrike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KEYWORD BUDGET</a:t>
            </a:r>
            <a:endParaRPr/>
          </a:p>
        </p:txBody>
      </p:sp>
      <p:sp>
        <p:nvSpPr>
          <p:cNvPr id="422" name="Google Shape;422;p30"/>
          <p:cNvSpPr txBox="1"/>
          <p:nvPr/>
        </p:nvSpPr>
        <p:spPr>
          <a:xfrm>
            <a:off x="4717726" y="5264328"/>
            <a:ext cx="2540111" cy="3632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Hind"/>
                <a:ea typeface="Hind"/>
                <a:cs typeface="Hind"/>
                <a:sym typeface="Hind"/>
              </a:rPr>
              <a:t>Add a value here</a:t>
            </a:r>
            <a:endParaRPr/>
          </a:p>
        </p:txBody>
      </p:sp>
      <p:sp>
        <p:nvSpPr>
          <p:cNvPr id="423" name="Google Shape;423;p30"/>
          <p:cNvSpPr txBox="1"/>
          <p:nvPr/>
        </p:nvSpPr>
        <p:spPr>
          <a:xfrm>
            <a:off x="4717726" y="7946610"/>
            <a:ext cx="2540111" cy="3632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Hind"/>
                <a:ea typeface="Hind"/>
                <a:cs typeface="Hind"/>
                <a:sym typeface="Hind"/>
              </a:rPr>
              <a:t>Add a value here</a:t>
            </a:r>
            <a:endParaRPr/>
          </a:p>
        </p:txBody>
      </p:sp>
      <p:sp>
        <p:nvSpPr>
          <p:cNvPr id="424" name="Google Shape;424;p30"/>
          <p:cNvSpPr txBox="1"/>
          <p:nvPr/>
        </p:nvSpPr>
        <p:spPr>
          <a:xfrm>
            <a:off x="4717726" y="6160948"/>
            <a:ext cx="2540111" cy="3632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Hind"/>
                <a:ea typeface="Hind"/>
                <a:cs typeface="Hind"/>
                <a:sym typeface="Hind"/>
              </a:rPr>
              <a:t>Add a value here</a:t>
            </a:r>
            <a:endParaRPr/>
          </a:p>
        </p:txBody>
      </p:sp>
      <p:sp>
        <p:nvSpPr>
          <p:cNvPr id="425" name="Google Shape;425;p30"/>
          <p:cNvSpPr txBox="1"/>
          <p:nvPr/>
        </p:nvSpPr>
        <p:spPr>
          <a:xfrm>
            <a:off x="4717726" y="7053779"/>
            <a:ext cx="2540111" cy="3632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Hind"/>
                <a:ea typeface="Hind"/>
                <a:cs typeface="Hind"/>
                <a:sym typeface="Hind"/>
              </a:rPr>
              <a:t>Add a value here</a:t>
            </a:r>
            <a:endParaRPr/>
          </a:p>
        </p:txBody>
      </p:sp>
      <p:sp>
        <p:nvSpPr>
          <p:cNvPr id="426" name="Google Shape;426;p30"/>
          <p:cNvSpPr txBox="1"/>
          <p:nvPr/>
        </p:nvSpPr>
        <p:spPr>
          <a:xfrm>
            <a:off x="4717726" y="8895080"/>
            <a:ext cx="2540111" cy="3632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Hind"/>
                <a:ea typeface="Hind"/>
                <a:cs typeface="Hind"/>
                <a:sym typeface="Hind"/>
              </a:rPr>
              <a:t>Add a value here</a:t>
            </a:r>
            <a:endParaRPr/>
          </a:p>
        </p:txBody>
      </p:sp>
      <p:sp>
        <p:nvSpPr>
          <p:cNvPr id="427" name="Google Shape;427;p30"/>
          <p:cNvSpPr txBox="1"/>
          <p:nvPr/>
        </p:nvSpPr>
        <p:spPr>
          <a:xfrm>
            <a:off x="7892995" y="5264328"/>
            <a:ext cx="2540111" cy="3632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Hind"/>
                <a:ea typeface="Hind"/>
                <a:cs typeface="Hind"/>
                <a:sym typeface="Hind"/>
              </a:rPr>
              <a:t>Add a value here</a:t>
            </a:r>
            <a:endParaRPr/>
          </a:p>
        </p:txBody>
      </p:sp>
      <p:sp>
        <p:nvSpPr>
          <p:cNvPr id="428" name="Google Shape;428;p30"/>
          <p:cNvSpPr txBox="1"/>
          <p:nvPr/>
        </p:nvSpPr>
        <p:spPr>
          <a:xfrm>
            <a:off x="7892995" y="7946610"/>
            <a:ext cx="2540111" cy="3632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Hind"/>
                <a:ea typeface="Hind"/>
                <a:cs typeface="Hind"/>
                <a:sym typeface="Hind"/>
              </a:rPr>
              <a:t>Add a value here</a:t>
            </a:r>
            <a:endParaRPr/>
          </a:p>
        </p:txBody>
      </p:sp>
      <p:sp>
        <p:nvSpPr>
          <p:cNvPr id="429" name="Google Shape;429;p30"/>
          <p:cNvSpPr txBox="1"/>
          <p:nvPr/>
        </p:nvSpPr>
        <p:spPr>
          <a:xfrm>
            <a:off x="7892995" y="6160948"/>
            <a:ext cx="2540111" cy="3632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Hind"/>
                <a:ea typeface="Hind"/>
                <a:cs typeface="Hind"/>
                <a:sym typeface="Hind"/>
              </a:rPr>
              <a:t>Add a value here</a:t>
            </a:r>
            <a:endParaRPr/>
          </a:p>
        </p:txBody>
      </p:sp>
      <p:sp>
        <p:nvSpPr>
          <p:cNvPr id="430" name="Google Shape;430;p30"/>
          <p:cNvSpPr txBox="1"/>
          <p:nvPr/>
        </p:nvSpPr>
        <p:spPr>
          <a:xfrm>
            <a:off x="7892995" y="7053779"/>
            <a:ext cx="2540111" cy="3632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Hind"/>
                <a:ea typeface="Hind"/>
                <a:cs typeface="Hind"/>
                <a:sym typeface="Hind"/>
              </a:rPr>
              <a:t>Add a value here</a:t>
            </a:r>
            <a:endParaRPr/>
          </a:p>
        </p:txBody>
      </p:sp>
      <p:sp>
        <p:nvSpPr>
          <p:cNvPr id="431" name="Google Shape;431;p30"/>
          <p:cNvSpPr txBox="1"/>
          <p:nvPr/>
        </p:nvSpPr>
        <p:spPr>
          <a:xfrm>
            <a:off x="7892995" y="8895080"/>
            <a:ext cx="2540111" cy="3632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Hind"/>
                <a:ea typeface="Hind"/>
                <a:cs typeface="Hind"/>
                <a:sym typeface="Hind"/>
              </a:rPr>
              <a:t>Add a value here</a:t>
            </a:r>
            <a:endParaRPr/>
          </a:p>
        </p:txBody>
      </p:sp>
      <p:sp>
        <p:nvSpPr>
          <p:cNvPr id="432" name="Google Shape;432;p30"/>
          <p:cNvSpPr txBox="1"/>
          <p:nvPr/>
        </p:nvSpPr>
        <p:spPr>
          <a:xfrm>
            <a:off x="11068263" y="5264328"/>
            <a:ext cx="2540111" cy="3632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Hind"/>
                <a:ea typeface="Hind"/>
                <a:cs typeface="Hind"/>
                <a:sym typeface="Hind"/>
              </a:rPr>
              <a:t>Add a value here</a:t>
            </a:r>
            <a:endParaRPr/>
          </a:p>
        </p:txBody>
      </p:sp>
      <p:sp>
        <p:nvSpPr>
          <p:cNvPr id="433" name="Google Shape;433;p30"/>
          <p:cNvSpPr txBox="1"/>
          <p:nvPr/>
        </p:nvSpPr>
        <p:spPr>
          <a:xfrm>
            <a:off x="11068263" y="7946610"/>
            <a:ext cx="2540111" cy="3632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Hind"/>
                <a:ea typeface="Hind"/>
                <a:cs typeface="Hind"/>
                <a:sym typeface="Hind"/>
              </a:rPr>
              <a:t>Add a value here</a:t>
            </a:r>
            <a:endParaRPr/>
          </a:p>
        </p:txBody>
      </p:sp>
      <p:sp>
        <p:nvSpPr>
          <p:cNvPr id="434" name="Google Shape;434;p30"/>
          <p:cNvSpPr txBox="1"/>
          <p:nvPr/>
        </p:nvSpPr>
        <p:spPr>
          <a:xfrm>
            <a:off x="11068263" y="6160948"/>
            <a:ext cx="2540111" cy="3632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Hind"/>
                <a:ea typeface="Hind"/>
                <a:cs typeface="Hind"/>
                <a:sym typeface="Hind"/>
              </a:rPr>
              <a:t>Add a value here</a:t>
            </a:r>
            <a:endParaRPr/>
          </a:p>
        </p:txBody>
      </p:sp>
      <p:sp>
        <p:nvSpPr>
          <p:cNvPr id="435" name="Google Shape;435;p30"/>
          <p:cNvSpPr txBox="1"/>
          <p:nvPr/>
        </p:nvSpPr>
        <p:spPr>
          <a:xfrm>
            <a:off x="11068263" y="7053779"/>
            <a:ext cx="2540111" cy="3632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Hind"/>
                <a:ea typeface="Hind"/>
                <a:cs typeface="Hind"/>
                <a:sym typeface="Hind"/>
              </a:rPr>
              <a:t>Add a value here</a:t>
            </a:r>
            <a:endParaRPr/>
          </a:p>
        </p:txBody>
      </p:sp>
      <p:sp>
        <p:nvSpPr>
          <p:cNvPr id="436" name="Google Shape;436;p30"/>
          <p:cNvSpPr txBox="1"/>
          <p:nvPr/>
        </p:nvSpPr>
        <p:spPr>
          <a:xfrm>
            <a:off x="11068263" y="8895080"/>
            <a:ext cx="2540111" cy="3632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Hind"/>
                <a:ea typeface="Hind"/>
                <a:cs typeface="Hind"/>
                <a:sym typeface="Hind"/>
              </a:rPr>
              <a:t>Add a value here</a:t>
            </a:r>
            <a:endParaRPr/>
          </a:p>
        </p:txBody>
      </p:sp>
      <p:sp>
        <p:nvSpPr>
          <p:cNvPr id="437" name="Google Shape;437;p30"/>
          <p:cNvSpPr txBox="1"/>
          <p:nvPr/>
        </p:nvSpPr>
        <p:spPr>
          <a:xfrm>
            <a:off x="14246549" y="5264328"/>
            <a:ext cx="2540111" cy="3632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Hind"/>
                <a:ea typeface="Hind"/>
                <a:cs typeface="Hind"/>
                <a:sym typeface="Hind"/>
              </a:rPr>
              <a:t>Add a value here</a:t>
            </a:r>
            <a:endParaRPr/>
          </a:p>
        </p:txBody>
      </p:sp>
      <p:sp>
        <p:nvSpPr>
          <p:cNvPr id="438" name="Google Shape;438;p30"/>
          <p:cNvSpPr txBox="1"/>
          <p:nvPr/>
        </p:nvSpPr>
        <p:spPr>
          <a:xfrm>
            <a:off x="14246549" y="7946610"/>
            <a:ext cx="2540111" cy="3632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Hind"/>
                <a:ea typeface="Hind"/>
                <a:cs typeface="Hind"/>
                <a:sym typeface="Hind"/>
              </a:rPr>
              <a:t>Add a value here</a:t>
            </a:r>
            <a:endParaRPr/>
          </a:p>
        </p:txBody>
      </p:sp>
      <p:sp>
        <p:nvSpPr>
          <p:cNvPr id="439" name="Google Shape;439;p30"/>
          <p:cNvSpPr txBox="1"/>
          <p:nvPr/>
        </p:nvSpPr>
        <p:spPr>
          <a:xfrm>
            <a:off x="14246549" y="6160948"/>
            <a:ext cx="2540111" cy="3632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Hind"/>
                <a:ea typeface="Hind"/>
                <a:cs typeface="Hind"/>
                <a:sym typeface="Hind"/>
              </a:rPr>
              <a:t>Add a value here</a:t>
            </a:r>
            <a:endParaRPr/>
          </a:p>
        </p:txBody>
      </p:sp>
      <p:sp>
        <p:nvSpPr>
          <p:cNvPr id="440" name="Google Shape;440;p30"/>
          <p:cNvSpPr txBox="1"/>
          <p:nvPr/>
        </p:nvSpPr>
        <p:spPr>
          <a:xfrm>
            <a:off x="14246549" y="7053779"/>
            <a:ext cx="2540111" cy="3632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Hind"/>
                <a:ea typeface="Hind"/>
                <a:cs typeface="Hind"/>
                <a:sym typeface="Hind"/>
              </a:rPr>
              <a:t>Add a value here</a:t>
            </a:r>
            <a:endParaRPr/>
          </a:p>
        </p:txBody>
      </p:sp>
      <p:sp>
        <p:nvSpPr>
          <p:cNvPr id="441" name="Google Shape;441;p30"/>
          <p:cNvSpPr txBox="1"/>
          <p:nvPr/>
        </p:nvSpPr>
        <p:spPr>
          <a:xfrm>
            <a:off x="14246549" y="8895080"/>
            <a:ext cx="2540111" cy="3632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Hind"/>
                <a:ea typeface="Hind"/>
                <a:cs typeface="Hind"/>
                <a:sym typeface="Hind"/>
              </a:rPr>
              <a:t>Add a value here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7FF"/>
        </a:solidFill>
      </p:bgPr>
    </p:bg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72700" y="4125"/>
            <a:ext cx="3015300" cy="8314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57686" y="1925093"/>
            <a:ext cx="3015150" cy="8343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42525" y="0"/>
            <a:ext cx="3015150" cy="83145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9" name="Google Shape;449;p31"/>
          <p:cNvGrpSpPr/>
          <p:nvPr/>
        </p:nvGrpSpPr>
        <p:grpSpPr>
          <a:xfrm>
            <a:off x="6227364" y="-108496"/>
            <a:ext cx="3015159" cy="2066960"/>
            <a:chOff x="0" y="-28575"/>
            <a:chExt cx="794116" cy="544384"/>
          </a:xfrm>
        </p:grpSpPr>
        <p:sp>
          <p:nvSpPr>
            <p:cNvPr id="450" name="Google Shape;450;p31"/>
            <p:cNvSpPr/>
            <p:nvPr/>
          </p:nvSpPr>
          <p:spPr>
            <a:xfrm>
              <a:off x="0" y="0"/>
              <a:ext cx="794116" cy="515809"/>
            </a:xfrm>
            <a:custGeom>
              <a:rect b="b" l="l" r="r" t="t"/>
              <a:pathLst>
                <a:path extrusionOk="0" h="515809" w="794116">
                  <a:moveTo>
                    <a:pt x="0" y="0"/>
                  </a:moveTo>
                  <a:lnTo>
                    <a:pt x="794116" y="0"/>
                  </a:lnTo>
                  <a:lnTo>
                    <a:pt x="794116" y="515809"/>
                  </a:lnTo>
                  <a:lnTo>
                    <a:pt x="0" y="515809"/>
                  </a:lnTo>
                  <a:close/>
                </a:path>
              </a:pathLst>
            </a:custGeom>
            <a:solidFill>
              <a:srgbClr val="2274A5"/>
            </a:solidFill>
            <a:ln>
              <a:noFill/>
            </a:ln>
          </p:spPr>
        </p:sp>
        <p:sp>
          <p:nvSpPr>
            <p:cNvPr id="451" name="Google Shape;451;p31"/>
            <p:cNvSpPr txBox="1"/>
            <p:nvPr/>
          </p:nvSpPr>
          <p:spPr>
            <a:xfrm>
              <a:off x="0" y="-28575"/>
              <a:ext cx="794116" cy="5443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2" name="Google Shape;452;p31"/>
          <p:cNvSpPr txBox="1"/>
          <p:nvPr/>
        </p:nvSpPr>
        <p:spPr>
          <a:xfrm>
            <a:off x="6227364" y="191092"/>
            <a:ext cx="3015159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7F7FF"/>
                </a:solidFill>
                <a:latin typeface="Hind SemiBold"/>
                <a:ea typeface="Hind SemiBold"/>
                <a:cs typeface="Hind SemiBold"/>
                <a:sym typeface="Hind SemiBold"/>
              </a:rPr>
              <a:t>Client name</a:t>
            </a:r>
            <a:endParaRPr/>
          </a:p>
        </p:txBody>
      </p:sp>
      <p:sp>
        <p:nvSpPr>
          <p:cNvPr id="453" name="Google Shape;453;p31"/>
          <p:cNvSpPr txBox="1"/>
          <p:nvPr/>
        </p:nvSpPr>
        <p:spPr>
          <a:xfrm>
            <a:off x="6227364" y="1055413"/>
            <a:ext cx="3015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7F7FF"/>
                </a:solidFill>
                <a:latin typeface="Hind"/>
                <a:ea typeface="Hind"/>
                <a:cs typeface="Hind"/>
                <a:sym typeface="Hind"/>
              </a:rPr>
              <a:t>Elaborate on what you want to discuss. </a:t>
            </a:r>
            <a:endParaRPr/>
          </a:p>
        </p:txBody>
      </p:sp>
      <p:grpSp>
        <p:nvGrpSpPr>
          <p:cNvPr id="454" name="Google Shape;454;p31"/>
          <p:cNvGrpSpPr/>
          <p:nvPr/>
        </p:nvGrpSpPr>
        <p:grpSpPr>
          <a:xfrm>
            <a:off x="9242523" y="8225860"/>
            <a:ext cx="3015159" cy="2066960"/>
            <a:chOff x="0" y="-28575"/>
            <a:chExt cx="794116" cy="544384"/>
          </a:xfrm>
        </p:grpSpPr>
        <p:sp>
          <p:nvSpPr>
            <p:cNvPr id="455" name="Google Shape;455;p31"/>
            <p:cNvSpPr/>
            <p:nvPr/>
          </p:nvSpPr>
          <p:spPr>
            <a:xfrm>
              <a:off x="0" y="0"/>
              <a:ext cx="794116" cy="515809"/>
            </a:xfrm>
            <a:custGeom>
              <a:rect b="b" l="l" r="r" t="t"/>
              <a:pathLst>
                <a:path extrusionOk="0" h="515809" w="794116">
                  <a:moveTo>
                    <a:pt x="0" y="0"/>
                  </a:moveTo>
                  <a:lnTo>
                    <a:pt x="794116" y="0"/>
                  </a:lnTo>
                  <a:lnTo>
                    <a:pt x="794116" y="515809"/>
                  </a:lnTo>
                  <a:lnTo>
                    <a:pt x="0" y="515809"/>
                  </a:lnTo>
                  <a:close/>
                </a:path>
              </a:pathLst>
            </a:custGeom>
            <a:solidFill>
              <a:srgbClr val="C287E8"/>
            </a:solidFill>
            <a:ln>
              <a:noFill/>
            </a:ln>
          </p:spPr>
        </p:sp>
        <p:sp>
          <p:nvSpPr>
            <p:cNvPr id="456" name="Google Shape;456;p31"/>
            <p:cNvSpPr txBox="1"/>
            <p:nvPr/>
          </p:nvSpPr>
          <p:spPr>
            <a:xfrm>
              <a:off x="0" y="-28575"/>
              <a:ext cx="794116" cy="5443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7" name="Google Shape;457;p31"/>
          <p:cNvGrpSpPr/>
          <p:nvPr/>
        </p:nvGrpSpPr>
        <p:grpSpPr>
          <a:xfrm>
            <a:off x="12257682" y="-141878"/>
            <a:ext cx="3015159" cy="2066960"/>
            <a:chOff x="0" y="-28575"/>
            <a:chExt cx="794116" cy="544384"/>
          </a:xfrm>
        </p:grpSpPr>
        <p:sp>
          <p:nvSpPr>
            <p:cNvPr id="458" name="Google Shape;458;p31"/>
            <p:cNvSpPr/>
            <p:nvPr/>
          </p:nvSpPr>
          <p:spPr>
            <a:xfrm>
              <a:off x="0" y="0"/>
              <a:ext cx="794116" cy="515809"/>
            </a:xfrm>
            <a:custGeom>
              <a:rect b="b" l="l" r="r" t="t"/>
              <a:pathLst>
                <a:path extrusionOk="0" h="515809" w="794116">
                  <a:moveTo>
                    <a:pt x="0" y="0"/>
                  </a:moveTo>
                  <a:lnTo>
                    <a:pt x="794116" y="0"/>
                  </a:lnTo>
                  <a:lnTo>
                    <a:pt x="794116" y="515809"/>
                  </a:lnTo>
                  <a:lnTo>
                    <a:pt x="0" y="5158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459" name="Google Shape;459;p31"/>
            <p:cNvSpPr txBox="1"/>
            <p:nvPr/>
          </p:nvSpPr>
          <p:spPr>
            <a:xfrm>
              <a:off x="0" y="-28575"/>
              <a:ext cx="794116" cy="5443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0" name="Google Shape;460;p31"/>
          <p:cNvGrpSpPr/>
          <p:nvPr/>
        </p:nvGrpSpPr>
        <p:grpSpPr>
          <a:xfrm>
            <a:off x="15272841" y="8214359"/>
            <a:ext cx="3015159" cy="2066960"/>
            <a:chOff x="0" y="-28575"/>
            <a:chExt cx="794116" cy="544384"/>
          </a:xfrm>
        </p:grpSpPr>
        <p:sp>
          <p:nvSpPr>
            <p:cNvPr id="461" name="Google Shape;461;p31"/>
            <p:cNvSpPr/>
            <p:nvPr/>
          </p:nvSpPr>
          <p:spPr>
            <a:xfrm>
              <a:off x="0" y="0"/>
              <a:ext cx="794116" cy="515809"/>
            </a:xfrm>
            <a:custGeom>
              <a:rect b="b" l="l" r="r" t="t"/>
              <a:pathLst>
                <a:path extrusionOk="0" h="515809" w="794116">
                  <a:moveTo>
                    <a:pt x="0" y="0"/>
                  </a:moveTo>
                  <a:lnTo>
                    <a:pt x="794116" y="0"/>
                  </a:lnTo>
                  <a:lnTo>
                    <a:pt x="794116" y="515809"/>
                  </a:lnTo>
                  <a:lnTo>
                    <a:pt x="0" y="515809"/>
                  </a:lnTo>
                  <a:close/>
                </a:path>
              </a:pathLst>
            </a:custGeom>
            <a:solidFill>
              <a:srgbClr val="85FF9E"/>
            </a:solidFill>
            <a:ln>
              <a:noFill/>
            </a:ln>
          </p:spPr>
        </p:sp>
        <p:sp>
          <p:nvSpPr>
            <p:cNvPr id="462" name="Google Shape;462;p31"/>
            <p:cNvSpPr txBox="1"/>
            <p:nvPr/>
          </p:nvSpPr>
          <p:spPr>
            <a:xfrm>
              <a:off x="0" y="-28575"/>
              <a:ext cx="794116" cy="5443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3" name="Google Shape;463;p31"/>
          <p:cNvGrpSpPr/>
          <p:nvPr/>
        </p:nvGrpSpPr>
        <p:grpSpPr>
          <a:xfrm>
            <a:off x="623203" y="8225860"/>
            <a:ext cx="4953757" cy="1450313"/>
            <a:chOff x="0" y="-28575"/>
            <a:chExt cx="1304693" cy="381975"/>
          </a:xfrm>
        </p:grpSpPr>
        <p:sp>
          <p:nvSpPr>
            <p:cNvPr id="464" name="Google Shape;464;p31"/>
            <p:cNvSpPr/>
            <p:nvPr/>
          </p:nvSpPr>
          <p:spPr>
            <a:xfrm>
              <a:off x="0" y="0"/>
              <a:ext cx="1304693" cy="353400"/>
            </a:xfrm>
            <a:custGeom>
              <a:rect b="b" l="l" r="r" t="t"/>
              <a:pathLst>
                <a:path extrusionOk="0" h="353400" w="1304693">
                  <a:moveTo>
                    <a:pt x="0" y="0"/>
                  </a:moveTo>
                  <a:lnTo>
                    <a:pt x="1304693" y="0"/>
                  </a:lnTo>
                  <a:lnTo>
                    <a:pt x="1304693" y="353400"/>
                  </a:lnTo>
                  <a:lnTo>
                    <a:pt x="0" y="3534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465" name="Google Shape;465;p31"/>
            <p:cNvSpPr txBox="1"/>
            <p:nvPr/>
          </p:nvSpPr>
          <p:spPr>
            <a:xfrm>
              <a:off x="0" y="-28575"/>
              <a:ext cx="1304693" cy="381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6" name="Google Shape;466;p31"/>
          <p:cNvSpPr txBox="1"/>
          <p:nvPr/>
        </p:nvSpPr>
        <p:spPr>
          <a:xfrm>
            <a:off x="623203" y="3762375"/>
            <a:ext cx="52206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OUR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TEAM</a:t>
            </a:r>
            <a:endParaRPr/>
          </a:p>
        </p:txBody>
      </p:sp>
      <p:sp>
        <p:nvSpPr>
          <p:cNvPr id="467" name="Google Shape;467;p31"/>
          <p:cNvSpPr txBox="1"/>
          <p:nvPr/>
        </p:nvSpPr>
        <p:spPr>
          <a:xfrm>
            <a:off x="9242523" y="8420692"/>
            <a:ext cx="3015159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Hind SemiBold"/>
                <a:ea typeface="Hind SemiBold"/>
                <a:cs typeface="Hind SemiBold"/>
                <a:sym typeface="Hind SemiBold"/>
              </a:rPr>
              <a:t>Client name</a:t>
            </a:r>
            <a:endParaRPr/>
          </a:p>
        </p:txBody>
      </p:sp>
      <p:sp>
        <p:nvSpPr>
          <p:cNvPr id="468" name="Google Shape;468;p31"/>
          <p:cNvSpPr txBox="1"/>
          <p:nvPr/>
        </p:nvSpPr>
        <p:spPr>
          <a:xfrm>
            <a:off x="9242523" y="9285013"/>
            <a:ext cx="3015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Hind"/>
                <a:ea typeface="Hind"/>
                <a:cs typeface="Hind"/>
                <a:sym typeface="Hind"/>
              </a:rPr>
              <a:t>Elaborate on what you want to discuss. </a:t>
            </a:r>
            <a:endParaRPr/>
          </a:p>
        </p:txBody>
      </p:sp>
      <p:sp>
        <p:nvSpPr>
          <p:cNvPr id="469" name="Google Shape;469;p31"/>
          <p:cNvSpPr txBox="1"/>
          <p:nvPr/>
        </p:nvSpPr>
        <p:spPr>
          <a:xfrm>
            <a:off x="12257682" y="191092"/>
            <a:ext cx="3015159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7F7FF"/>
                </a:solidFill>
                <a:latin typeface="Hind SemiBold"/>
                <a:ea typeface="Hind SemiBold"/>
                <a:cs typeface="Hind SemiBold"/>
                <a:sym typeface="Hind SemiBold"/>
              </a:rPr>
              <a:t>Client name</a:t>
            </a:r>
            <a:endParaRPr/>
          </a:p>
        </p:txBody>
      </p:sp>
      <p:sp>
        <p:nvSpPr>
          <p:cNvPr id="470" name="Google Shape;470;p31"/>
          <p:cNvSpPr txBox="1"/>
          <p:nvPr/>
        </p:nvSpPr>
        <p:spPr>
          <a:xfrm>
            <a:off x="12257682" y="1055413"/>
            <a:ext cx="3015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7F7FF"/>
                </a:solidFill>
                <a:latin typeface="Hind"/>
                <a:ea typeface="Hind"/>
                <a:cs typeface="Hind"/>
                <a:sym typeface="Hind"/>
              </a:rPr>
              <a:t>Elaborate on what you want to discuss. </a:t>
            </a:r>
            <a:endParaRPr/>
          </a:p>
        </p:txBody>
      </p:sp>
      <p:sp>
        <p:nvSpPr>
          <p:cNvPr id="471" name="Google Shape;471;p31"/>
          <p:cNvSpPr txBox="1"/>
          <p:nvPr/>
        </p:nvSpPr>
        <p:spPr>
          <a:xfrm>
            <a:off x="15272841" y="8420692"/>
            <a:ext cx="3015159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Hind SemiBold"/>
                <a:ea typeface="Hind SemiBold"/>
                <a:cs typeface="Hind SemiBold"/>
                <a:sym typeface="Hind SemiBold"/>
              </a:rPr>
              <a:t>Client name</a:t>
            </a:r>
            <a:endParaRPr/>
          </a:p>
        </p:txBody>
      </p:sp>
      <p:sp>
        <p:nvSpPr>
          <p:cNvPr id="472" name="Google Shape;472;p31"/>
          <p:cNvSpPr txBox="1"/>
          <p:nvPr/>
        </p:nvSpPr>
        <p:spPr>
          <a:xfrm>
            <a:off x="15272841" y="9285013"/>
            <a:ext cx="3015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Hind"/>
                <a:ea typeface="Hind"/>
                <a:cs typeface="Hind"/>
                <a:sym typeface="Hind"/>
              </a:rPr>
              <a:t>Elaborate on what you want to discuss. </a:t>
            </a:r>
            <a:endParaRPr/>
          </a:p>
        </p:txBody>
      </p:sp>
      <p:sp>
        <p:nvSpPr>
          <p:cNvPr id="473" name="Google Shape;473;p31"/>
          <p:cNvSpPr/>
          <p:nvPr/>
        </p:nvSpPr>
        <p:spPr>
          <a:xfrm rot="5400000">
            <a:off x="3674501" y="7995902"/>
            <a:ext cx="869887" cy="2018726"/>
          </a:xfrm>
          <a:custGeom>
            <a:rect b="b" l="l" r="r" t="t"/>
            <a:pathLst>
              <a:path extrusionOk="0" h="2018726" w="869887">
                <a:moveTo>
                  <a:pt x="0" y="0"/>
                </a:moveTo>
                <a:lnTo>
                  <a:pt x="869887" y="0"/>
                </a:lnTo>
                <a:lnTo>
                  <a:pt x="869887" y="2018726"/>
                </a:lnTo>
                <a:lnTo>
                  <a:pt x="0" y="20187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474" name="Google Shape;474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27298" y="1935478"/>
            <a:ext cx="3015299" cy="8374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0"/>
            <a:ext cx="18290043" cy="60371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0" name="Google Shape;480;p32"/>
          <p:cNvGrpSpPr/>
          <p:nvPr/>
        </p:nvGrpSpPr>
        <p:grpSpPr>
          <a:xfrm>
            <a:off x="0" y="-108496"/>
            <a:ext cx="1523020" cy="6145619"/>
            <a:chOff x="0" y="-28575"/>
            <a:chExt cx="401125" cy="1618599"/>
          </a:xfrm>
        </p:grpSpPr>
        <p:sp>
          <p:nvSpPr>
            <p:cNvPr id="481" name="Google Shape;481;p32"/>
            <p:cNvSpPr/>
            <p:nvPr/>
          </p:nvSpPr>
          <p:spPr>
            <a:xfrm>
              <a:off x="0" y="0"/>
              <a:ext cx="401125" cy="1590024"/>
            </a:xfrm>
            <a:custGeom>
              <a:rect b="b" l="l" r="r" t="t"/>
              <a:pathLst>
                <a:path extrusionOk="0" h="1590024" w="401125">
                  <a:moveTo>
                    <a:pt x="0" y="0"/>
                  </a:moveTo>
                  <a:lnTo>
                    <a:pt x="401125" y="0"/>
                  </a:lnTo>
                  <a:lnTo>
                    <a:pt x="401125" y="1590024"/>
                  </a:lnTo>
                  <a:lnTo>
                    <a:pt x="0" y="1590024"/>
                  </a:lnTo>
                  <a:close/>
                </a:path>
              </a:pathLst>
            </a:custGeom>
            <a:solidFill>
              <a:srgbClr val="2274A5"/>
            </a:solidFill>
            <a:ln>
              <a:noFill/>
            </a:ln>
          </p:spPr>
        </p:sp>
        <p:sp>
          <p:nvSpPr>
            <p:cNvPr id="482" name="Google Shape;482;p32"/>
            <p:cNvSpPr txBox="1"/>
            <p:nvPr/>
          </p:nvSpPr>
          <p:spPr>
            <a:xfrm>
              <a:off x="0" y="-28575"/>
              <a:ext cx="401125" cy="16185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3" name="Google Shape;483;p32"/>
          <p:cNvGrpSpPr/>
          <p:nvPr/>
        </p:nvGrpSpPr>
        <p:grpSpPr>
          <a:xfrm>
            <a:off x="14111634" y="7111648"/>
            <a:ext cx="1721775" cy="1830271"/>
            <a:chOff x="0" y="-28575"/>
            <a:chExt cx="453472" cy="482047"/>
          </a:xfrm>
        </p:grpSpPr>
        <p:sp>
          <p:nvSpPr>
            <p:cNvPr id="484" name="Google Shape;484;p32"/>
            <p:cNvSpPr/>
            <p:nvPr/>
          </p:nvSpPr>
          <p:spPr>
            <a:xfrm>
              <a:off x="0" y="0"/>
              <a:ext cx="453471" cy="453471"/>
            </a:xfrm>
            <a:custGeom>
              <a:rect b="b" l="l" r="r" t="t"/>
              <a:pathLst>
                <a:path extrusionOk="0" h="453471" w="453471">
                  <a:moveTo>
                    <a:pt x="0" y="0"/>
                  </a:moveTo>
                  <a:lnTo>
                    <a:pt x="453471" y="0"/>
                  </a:lnTo>
                  <a:lnTo>
                    <a:pt x="453471" y="453471"/>
                  </a:lnTo>
                  <a:lnTo>
                    <a:pt x="0" y="453471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</p:sp>
        <p:sp>
          <p:nvSpPr>
            <p:cNvPr id="485" name="Google Shape;485;p32"/>
            <p:cNvSpPr txBox="1"/>
            <p:nvPr/>
          </p:nvSpPr>
          <p:spPr>
            <a:xfrm>
              <a:off x="0" y="-28575"/>
              <a:ext cx="453472" cy="4820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6" name="Google Shape;486;p32"/>
          <p:cNvSpPr txBox="1"/>
          <p:nvPr/>
        </p:nvSpPr>
        <p:spPr>
          <a:xfrm>
            <a:off x="1523020" y="6051744"/>
            <a:ext cx="10237800" cy="26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499" u="none" cap="none" strike="noStrike">
                <a:solidFill>
                  <a:srgbClr val="F7F7FF"/>
                </a:solidFill>
                <a:latin typeface="Archivo Black"/>
                <a:ea typeface="Archivo Black"/>
                <a:cs typeface="Archivo Black"/>
                <a:sym typeface="Archivo Black"/>
              </a:rPr>
              <a:t>MARKET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499" u="none" cap="none" strike="noStrike">
                <a:solidFill>
                  <a:srgbClr val="F7F7FF"/>
                </a:solidFill>
                <a:latin typeface="Archivo Black"/>
                <a:ea typeface="Archivo Black"/>
                <a:cs typeface="Archivo Black"/>
                <a:sym typeface="Archivo Black"/>
              </a:rPr>
              <a:t>ANALYSIS</a:t>
            </a:r>
            <a:endParaRPr/>
          </a:p>
        </p:txBody>
      </p:sp>
      <p:sp>
        <p:nvSpPr>
          <p:cNvPr id="487" name="Google Shape;487;p32"/>
          <p:cNvSpPr txBox="1"/>
          <p:nvPr/>
        </p:nvSpPr>
        <p:spPr>
          <a:xfrm>
            <a:off x="1523020" y="8598384"/>
            <a:ext cx="9451053" cy="3435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7F7FF"/>
                </a:solidFill>
                <a:latin typeface="Hind"/>
                <a:ea typeface="Hind"/>
                <a:cs typeface="Hind"/>
                <a:sym typeface="Hind"/>
              </a:rPr>
              <a:t>Elaborate on what you want to discuss. </a:t>
            </a:r>
            <a:endParaRPr/>
          </a:p>
        </p:txBody>
      </p:sp>
      <p:grpSp>
        <p:nvGrpSpPr>
          <p:cNvPr id="488" name="Google Shape;488;p32"/>
          <p:cNvGrpSpPr/>
          <p:nvPr/>
        </p:nvGrpSpPr>
        <p:grpSpPr>
          <a:xfrm>
            <a:off x="15833408" y="7111648"/>
            <a:ext cx="1721775" cy="1830271"/>
            <a:chOff x="0" y="-28575"/>
            <a:chExt cx="453472" cy="482047"/>
          </a:xfrm>
        </p:grpSpPr>
        <p:sp>
          <p:nvSpPr>
            <p:cNvPr id="489" name="Google Shape;489;p32"/>
            <p:cNvSpPr/>
            <p:nvPr/>
          </p:nvSpPr>
          <p:spPr>
            <a:xfrm>
              <a:off x="0" y="0"/>
              <a:ext cx="453471" cy="453471"/>
            </a:xfrm>
            <a:custGeom>
              <a:rect b="b" l="l" r="r" t="t"/>
              <a:pathLst>
                <a:path extrusionOk="0" h="453471" w="453471">
                  <a:moveTo>
                    <a:pt x="0" y="0"/>
                  </a:moveTo>
                  <a:lnTo>
                    <a:pt x="453471" y="0"/>
                  </a:lnTo>
                  <a:lnTo>
                    <a:pt x="453471" y="453471"/>
                  </a:lnTo>
                  <a:lnTo>
                    <a:pt x="0" y="453471"/>
                  </a:lnTo>
                  <a:close/>
                </a:path>
              </a:pathLst>
            </a:custGeom>
            <a:solidFill>
              <a:srgbClr val="2274A5"/>
            </a:solidFill>
            <a:ln>
              <a:noFill/>
            </a:ln>
          </p:spPr>
        </p:sp>
        <p:sp>
          <p:nvSpPr>
            <p:cNvPr id="490" name="Google Shape;490;p32"/>
            <p:cNvSpPr txBox="1"/>
            <p:nvPr/>
          </p:nvSpPr>
          <p:spPr>
            <a:xfrm>
              <a:off x="0" y="-28575"/>
              <a:ext cx="453472" cy="4820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1" name="Google Shape;491;p32"/>
          <p:cNvSpPr txBox="1"/>
          <p:nvPr/>
        </p:nvSpPr>
        <p:spPr>
          <a:xfrm>
            <a:off x="15023326" y="685165"/>
            <a:ext cx="2531856" cy="3435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7F7FF"/>
                </a:solidFill>
                <a:latin typeface="Hind"/>
                <a:ea typeface="Hind"/>
                <a:cs typeface="Hind"/>
                <a:sym typeface="Hind"/>
              </a:rPr>
              <a:t>SEO STRATEGY</a:t>
            </a:r>
            <a:endParaRPr/>
          </a:p>
        </p:txBody>
      </p:sp>
      <p:sp>
        <p:nvSpPr>
          <p:cNvPr id="492" name="Google Shape;492;p32"/>
          <p:cNvSpPr txBox="1"/>
          <p:nvPr/>
        </p:nvSpPr>
        <p:spPr>
          <a:xfrm rot="-5400000">
            <a:off x="-149490" y="417512"/>
            <a:ext cx="1888675" cy="1222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499" u="none" cap="none" strike="noStrike">
                <a:solidFill>
                  <a:srgbClr val="F7F7FF"/>
                </a:solidFill>
                <a:latin typeface="Archivo Black"/>
                <a:ea typeface="Archivo Black"/>
                <a:cs typeface="Archivo Black"/>
                <a:sym typeface="Archivo Black"/>
              </a:rPr>
              <a:t>02</a:t>
            </a:r>
            <a:endParaRPr/>
          </a:p>
        </p:txBody>
      </p:sp>
      <p:sp>
        <p:nvSpPr>
          <p:cNvPr id="493" name="Google Shape;493;p32"/>
          <p:cNvSpPr/>
          <p:nvPr/>
        </p:nvSpPr>
        <p:spPr>
          <a:xfrm rot="5400000">
            <a:off x="16426018" y="7458446"/>
            <a:ext cx="536555" cy="1245170"/>
          </a:xfrm>
          <a:custGeom>
            <a:rect b="b" l="l" r="r" t="t"/>
            <a:pathLst>
              <a:path extrusionOk="0" h="1245170" w="536555">
                <a:moveTo>
                  <a:pt x="0" y="0"/>
                </a:moveTo>
                <a:lnTo>
                  <a:pt x="536555" y="0"/>
                </a:lnTo>
                <a:lnTo>
                  <a:pt x="536555" y="1245171"/>
                </a:lnTo>
                <a:lnTo>
                  <a:pt x="0" y="12451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7FF"/>
        </a:solidFill>
      </p:bgPr>
    </p:bg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33"/>
          <p:cNvGrpSpPr/>
          <p:nvPr/>
        </p:nvGrpSpPr>
        <p:grpSpPr>
          <a:xfrm>
            <a:off x="0" y="8946872"/>
            <a:ext cx="4558578" cy="1340128"/>
            <a:chOff x="0" y="-47625"/>
            <a:chExt cx="2140892" cy="629378"/>
          </a:xfrm>
        </p:grpSpPr>
        <p:sp>
          <p:nvSpPr>
            <p:cNvPr id="499" name="Google Shape;499;p33"/>
            <p:cNvSpPr/>
            <p:nvPr/>
          </p:nvSpPr>
          <p:spPr>
            <a:xfrm>
              <a:off x="0" y="0"/>
              <a:ext cx="2140892" cy="581753"/>
            </a:xfrm>
            <a:custGeom>
              <a:rect b="b" l="l" r="r" t="t"/>
              <a:pathLst>
                <a:path extrusionOk="0" h="581753" w="2140892">
                  <a:moveTo>
                    <a:pt x="0" y="0"/>
                  </a:moveTo>
                  <a:lnTo>
                    <a:pt x="2140892" y="0"/>
                  </a:lnTo>
                  <a:lnTo>
                    <a:pt x="2140892" y="581753"/>
                  </a:lnTo>
                  <a:lnTo>
                    <a:pt x="0" y="5817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500" name="Google Shape;500;p33"/>
            <p:cNvSpPr txBox="1"/>
            <p:nvPr/>
          </p:nvSpPr>
          <p:spPr>
            <a:xfrm>
              <a:off x="0" y="-47625"/>
              <a:ext cx="2140892" cy="6293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1" name="Google Shape;501;p33"/>
          <p:cNvGrpSpPr/>
          <p:nvPr/>
        </p:nvGrpSpPr>
        <p:grpSpPr>
          <a:xfrm>
            <a:off x="0" y="5309319"/>
            <a:ext cx="4558578" cy="3738960"/>
            <a:chOff x="0" y="-47625"/>
            <a:chExt cx="2140892" cy="1755966"/>
          </a:xfrm>
        </p:grpSpPr>
        <p:sp>
          <p:nvSpPr>
            <p:cNvPr id="502" name="Google Shape;502;p33"/>
            <p:cNvSpPr/>
            <p:nvPr/>
          </p:nvSpPr>
          <p:spPr>
            <a:xfrm>
              <a:off x="0" y="0"/>
              <a:ext cx="2140892" cy="1708341"/>
            </a:xfrm>
            <a:custGeom>
              <a:rect b="b" l="l" r="r" t="t"/>
              <a:pathLst>
                <a:path extrusionOk="0" h="1708341" w="2140892">
                  <a:moveTo>
                    <a:pt x="0" y="0"/>
                  </a:moveTo>
                  <a:lnTo>
                    <a:pt x="2140892" y="0"/>
                  </a:lnTo>
                  <a:lnTo>
                    <a:pt x="2140892" y="1708341"/>
                  </a:lnTo>
                  <a:lnTo>
                    <a:pt x="0" y="1708341"/>
                  </a:lnTo>
                  <a:close/>
                </a:path>
              </a:pathLst>
            </a:custGeom>
            <a:solidFill>
              <a:srgbClr val="85FF9E"/>
            </a:solidFill>
            <a:ln>
              <a:noFill/>
            </a:ln>
          </p:spPr>
        </p:sp>
        <p:sp>
          <p:nvSpPr>
            <p:cNvPr id="503" name="Google Shape;503;p33"/>
            <p:cNvSpPr txBox="1"/>
            <p:nvPr/>
          </p:nvSpPr>
          <p:spPr>
            <a:xfrm>
              <a:off x="0" y="-47625"/>
              <a:ext cx="2140892" cy="17559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504" name="Google Shape;504;p33"/>
          <p:cNvCxnSpPr/>
          <p:nvPr/>
        </p:nvCxnSpPr>
        <p:spPr>
          <a:xfrm>
            <a:off x="7183061" y="6701185"/>
            <a:ext cx="0" cy="145667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05" name="Google Shape;505;p33"/>
          <p:cNvCxnSpPr/>
          <p:nvPr/>
        </p:nvCxnSpPr>
        <p:spPr>
          <a:xfrm flipH="1">
            <a:off x="10076400" y="6701185"/>
            <a:ext cx="3071" cy="146022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06" name="Google Shape;506;p33"/>
          <p:cNvCxnSpPr/>
          <p:nvPr/>
        </p:nvCxnSpPr>
        <p:spPr>
          <a:xfrm>
            <a:off x="12947123" y="6701185"/>
            <a:ext cx="18688" cy="1456674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07" name="Google Shape;507;p33"/>
          <p:cNvCxnSpPr/>
          <p:nvPr/>
        </p:nvCxnSpPr>
        <p:spPr>
          <a:xfrm>
            <a:off x="15818834" y="6705183"/>
            <a:ext cx="0" cy="1456236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508" name="Google Shape;508;p33"/>
          <p:cNvGrpSpPr/>
          <p:nvPr/>
        </p:nvGrpSpPr>
        <p:grpSpPr>
          <a:xfrm>
            <a:off x="5731174" y="5635591"/>
            <a:ext cx="2903773" cy="1065593"/>
            <a:chOff x="0" y="-66675"/>
            <a:chExt cx="989506" cy="363118"/>
          </a:xfrm>
        </p:grpSpPr>
        <p:sp>
          <p:nvSpPr>
            <p:cNvPr id="509" name="Google Shape;509;p33"/>
            <p:cNvSpPr/>
            <p:nvPr/>
          </p:nvSpPr>
          <p:spPr>
            <a:xfrm>
              <a:off x="0" y="0"/>
              <a:ext cx="989506" cy="296443"/>
            </a:xfrm>
            <a:custGeom>
              <a:rect b="b" l="l" r="r" t="t"/>
              <a:pathLst>
                <a:path extrusionOk="0" h="296443" w="989506">
                  <a:moveTo>
                    <a:pt x="0" y="0"/>
                  </a:moveTo>
                  <a:lnTo>
                    <a:pt x="989506" y="0"/>
                  </a:lnTo>
                  <a:lnTo>
                    <a:pt x="989506" y="296443"/>
                  </a:lnTo>
                  <a:lnTo>
                    <a:pt x="0" y="29644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510" name="Google Shape;510;p33"/>
            <p:cNvSpPr txBox="1"/>
            <p:nvPr/>
          </p:nvSpPr>
          <p:spPr>
            <a:xfrm>
              <a:off x="0" y="-66675"/>
              <a:ext cx="989506" cy="3631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1" name="Google Shape;511;p33"/>
          <p:cNvSpPr txBox="1"/>
          <p:nvPr/>
        </p:nvSpPr>
        <p:spPr>
          <a:xfrm>
            <a:off x="5902310" y="5968722"/>
            <a:ext cx="2513562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7F7FF"/>
                </a:solidFill>
                <a:latin typeface="Hind SemiBold"/>
                <a:ea typeface="Hind SemiBold"/>
                <a:cs typeface="Hind SemiBold"/>
                <a:sym typeface="Hind SemiBold"/>
              </a:rPr>
              <a:t>2005</a:t>
            </a:r>
            <a:endParaRPr/>
          </a:p>
        </p:txBody>
      </p:sp>
      <p:grpSp>
        <p:nvGrpSpPr>
          <p:cNvPr id="512" name="Google Shape;512;p33"/>
          <p:cNvGrpSpPr/>
          <p:nvPr/>
        </p:nvGrpSpPr>
        <p:grpSpPr>
          <a:xfrm>
            <a:off x="8634947" y="5635591"/>
            <a:ext cx="2889049" cy="1065593"/>
            <a:chOff x="0" y="-66675"/>
            <a:chExt cx="984489" cy="363118"/>
          </a:xfrm>
        </p:grpSpPr>
        <p:sp>
          <p:nvSpPr>
            <p:cNvPr id="513" name="Google Shape;513;p33"/>
            <p:cNvSpPr/>
            <p:nvPr/>
          </p:nvSpPr>
          <p:spPr>
            <a:xfrm>
              <a:off x="0" y="0"/>
              <a:ext cx="984489" cy="296443"/>
            </a:xfrm>
            <a:custGeom>
              <a:rect b="b" l="l" r="r" t="t"/>
              <a:pathLst>
                <a:path extrusionOk="0" h="296443" w="984489">
                  <a:moveTo>
                    <a:pt x="0" y="0"/>
                  </a:moveTo>
                  <a:lnTo>
                    <a:pt x="984489" y="0"/>
                  </a:lnTo>
                  <a:lnTo>
                    <a:pt x="984489" y="296443"/>
                  </a:lnTo>
                  <a:lnTo>
                    <a:pt x="0" y="296443"/>
                  </a:lnTo>
                  <a:close/>
                </a:path>
              </a:pathLst>
            </a:custGeom>
            <a:solidFill>
              <a:srgbClr val="C287E8"/>
            </a:solidFill>
            <a:ln>
              <a:noFill/>
            </a:ln>
          </p:spPr>
        </p:sp>
        <p:sp>
          <p:nvSpPr>
            <p:cNvPr id="514" name="Google Shape;514;p33"/>
            <p:cNvSpPr txBox="1"/>
            <p:nvPr/>
          </p:nvSpPr>
          <p:spPr>
            <a:xfrm>
              <a:off x="0" y="-66675"/>
              <a:ext cx="984489" cy="3631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5" name="Google Shape;515;p33"/>
          <p:cNvSpPr txBox="1"/>
          <p:nvPr/>
        </p:nvSpPr>
        <p:spPr>
          <a:xfrm>
            <a:off x="8795650" y="5968722"/>
            <a:ext cx="2493793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7F7FF"/>
                </a:solidFill>
                <a:latin typeface="Hind SemiBold"/>
                <a:ea typeface="Hind SemiBold"/>
                <a:cs typeface="Hind SemiBold"/>
                <a:sym typeface="Hind SemiBold"/>
              </a:rPr>
              <a:t>2010</a:t>
            </a:r>
            <a:endParaRPr/>
          </a:p>
        </p:txBody>
      </p:sp>
      <p:grpSp>
        <p:nvGrpSpPr>
          <p:cNvPr id="516" name="Google Shape;516;p33"/>
          <p:cNvGrpSpPr/>
          <p:nvPr/>
        </p:nvGrpSpPr>
        <p:grpSpPr>
          <a:xfrm>
            <a:off x="11508518" y="5635591"/>
            <a:ext cx="2877211" cy="1065593"/>
            <a:chOff x="0" y="-66675"/>
            <a:chExt cx="980455" cy="363118"/>
          </a:xfrm>
        </p:grpSpPr>
        <p:sp>
          <p:nvSpPr>
            <p:cNvPr id="517" name="Google Shape;517;p33"/>
            <p:cNvSpPr/>
            <p:nvPr/>
          </p:nvSpPr>
          <p:spPr>
            <a:xfrm>
              <a:off x="0" y="0"/>
              <a:ext cx="980455" cy="296443"/>
            </a:xfrm>
            <a:custGeom>
              <a:rect b="b" l="l" r="r" t="t"/>
              <a:pathLst>
                <a:path extrusionOk="0" h="296443" w="980455">
                  <a:moveTo>
                    <a:pt x="0" y="0"/>
                  </a:moveTo>
                  <a:lnTo>
                    <a:pt x="980455" y="0"/>
                  </a:lnTo>
                  <a:lnTo>
                    <a:pt x="980455" y="296443"/>
                  </a:lnTo>
                  <a:lnTo>
                    <a:pt x="0" y="296443"/>
                  </a:lnTo>
                  <a:close/>
                </a:path>
              </a:pathLst>
            </a:custGeom>
            <a:solidFill>
              <a:srgbClr val="85FF9E"/>
            </a:solidFill>
            <a:ln>
              <a:noFill/>
            </a:ln>
          </p:spPr>
        </p:sp>
        <p:sp>
          <p:nvSpPr>
            <p:cNvPr id="518" name="Google Shape;518;p33"/>
            <p:cNvSpPr txBox="1"/>
            <p:nvPr/>
          </p:nvSpPr>
          <p:spPr>
            <a:xfrm>
              <a:off x="0" y="-66675"/>
              <a:ext cx="980455" cy="3631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9" name="Google Shape;519;p33"/>
          <p:cNvSpPr txBox="1"/>
          <p:nvPr/>
        </p:nvSpPr>
        <p:spPr>
          <a:xfrm>
            <a:off x="11685061" y="5968722"/>
            <a:ext cx="2473381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Hind SemiBold"/>
                <a:ea typeface="Hind SemiBold"/>
                <a:cs typeface="Hind SemiBold"/>
                <a:sym typeface="Hind SemiBold"/>
              </a:rPr>
              <a:t>2015</a:t>
            </a:r>
            <a:endParaRPr/>
          </a:p>
        </p:txBody>
      </p:sp>
      <p:grpSp>
        <p:nvGrpSpPr>
          <p:cNvPr id="520" name="Google Shape;520;p33"/>
          <p:cNvGrpSpPr/>
          <p:nvPr/>
        </p:nvGrpSpPr>
        <p:grpSpPr>
          <a:xfrm>
            <a:off x="14378367" y="5635590"/>
            <a:ext cx="2880933" cy="1069593"/>
            <a:chOff x="0" y="-66675"/>
            <a:chExt cx="981723" cy="364480"/>
          </a:xfrm>
        </p:grpSpPr>
        <p:sp>
          <p:nvSpPr>
            <p:cNvPr id="521" name="Google Shape;521;p33"/>
            <p:cNvSpPr/>
            <p:nvPr/>
          </p:nvSpPr>
          <p:spPr>
            <a:xfrm>
              <a:off x="0" y="0"/>
              <a:ext cx="981723" cy="297805"/>
            </a:xfrm>
            <a:custGeom>
              <a:rect b="b" l="l" r="r" t="t"/>
              <a:pathLst>
                <a:path extrusionOk="0" h="297805" w="981723">
                  <a:moveTo>
                    <a:pt x="0" y="0"/>
                  </a:moveTo>
                  <a:lnTo>
                    <a:pt x="981723" y="0"/>
                  </a:lnTo>
                  <a:lnTo>
                    <a:pt x="981723" y="297805"/>
                  </a:lnTo>
                  <a:lnTo>
                    <a:pt x="0" y="297805"/>
                  </a:lnTo>
                  <a:close/>
                </a:path>
              </a:pathLst>
            </a:custGeom>
            <a:solidFill>
              <a:srgbClr val="2274A5"/>
            </a:solidFill>
            <a:ln>
              <a:noFill/>
            </a:ln>
          </p:spPr>
        </p:sp>
        <p:sp>
          <p:nvSpPr>
            <p:cNvPr id="522" name="Google Shape;522;p33"/>
            <p:cNvSpPr txBox="1"/>
            <p:nvPr/>
          </p:nvSpPr>
          <p:spPr>
            <a:xfrm>
              <a:off x="0" y="-66675"/>
              <a:ext cx="981723" cy="3644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3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3" name="Google Shape;523;p33"/>
          <p:cNvSpPr txBox="1"/>
          <p:nvPr/>
        </p:nvSpPr>
        <p:spPr>
          <a:xfrm>
            <a:off x="14720134" y="5970721"/>
            <a:ext cx="2197400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7F7FF"/>
                </a:solidFill>
                <a:latin typeface="Hind SemiBold"/>
                <a:ea typeface="Hind SemiBold"/>
                <a:cs typeface="Hind SemiBold"/>
                <a:sym typeface="Hind SemiBold"/>
              </a:rPr>
              <a:t>2020</a:t>
            </a:r>
            <a:endParaRPr/>
          </a:p>
        </p:txBody>
      </p:sp>
      <p:sp>
        <p:nvSpPr>
          <p:cNvPr id="524" name="Google Shape;524;p33"/>
          <p:cNvSpPr txBox="1"/>
          <p:nvPr/>
        </p:nvSpPr>
        <p:spPr>
          <a:xfrm>
            <a:off x="5731174" y="4697415"/>
            <a:ext cx="9586604" cy="7537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Hind"/>
                <a:ea typeface="Hind"/>
                <a:cs typeface="Hind"/>
                <a:sym typeface="Hind"/>
              </a:rPr>
              <a:t>Presentations are communication tools that can be used as demonstrations, lectures, speeches, reports, and more. It is mostly presented before an audience. </a:t>
            </a:r>
            <a:endParaRPr/>
          </a:p>
        </p:txBody>
      </p:sp>
      <p:sp>
        <p:nvSpPr>
          <p:cNvPr id="525" name="Google Shape;525;p33"/>
          <p:cNvSpPr txBox="1"/>
          <p:nvPr/>
        </p:nvSpPr>
        <p:spPr>
          <a:xfrm>
            <a:off x="5731174" y="1593168"/>
            <a:ext cx="85155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OUR TIMELINE</a:t>
            </a:r>
            <a:endParaRPr/>
          </a:p>
        </p:txBody>
      </p:sp>
      <p:sp>
        <p:nvSpPr>
          <p:cNvPr id="526" name="Google Shape;526;p33"/>
          <p:cNvSpPr/>
          <p:nvPr/>
        </p:nvSpPr>
        <p:spPr>
          <a:xfrm rot="5400000">
            <a:off x="16368437" y="2351708"/>
            <a:ext cx="536555" cy="1245170"/>
          </a:xfrm>
          <a:custGeom>
            <a:rect b="b" l="l" r="r" t="t"/>
            <a:pathLst>
              <a:path extrusionOk="0" h="1245170" w="536555">
                <a:moveTo>
                  <a:pt x="0" y="0"/>
                </a:moveTo>
                <a:lnTo>
                  <a:pt x="536555" y="0"/>
                </a:lnTo>
                <a:lnTo>
                  <a:pt x="536555" y="1245170"/>
                </a:lnTo>
                <a:lnTo>
                  <a:pt x="0" y="12451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7" name="Google Shape;527;p33"/>
          <p:cNvSpPr txBox="1"/>
          <p:nvPr/>
        </p:nvSpPr>
        <p:spPr>
          <a:xfrm>
            <a:off x="5816738" y="8161425"/>
            <a:ext cx="26847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191919"/>
                </a:solidFill>
                <a:latin typeface="Hind"/>
                <a:ea typeface="Hind"/>
                <a:cs typeface="Hind"/>
                <a:sym typeface="Hind"/>
              </a:rPr>
              <a:t>Elaborate on what you want to discuss. </a:t>
            </a:r>
            <a:endParaRPr/>
          </a:p>
        </p:txBody>
      </p:sp>
      <p:sp>
        <p:nvSpPr>
          <p:cNvPr id="528" name="Google Shape;528;p33"/>
          <p:cNvSpPr txBox="1"/>
          <p:nvPr/>
        </p:nvSpPr>
        <p:spPr>
          <a:xfrm>
            <a:off x="8722725" y="8161425"/>
            <a:ext cx="26847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191919"/>
                </a:solidFill>
                <a:latin typeface="Hind"/>
                <a:ea typeface="Hind"/>
                <a:cs typeface="Hind"/>
                <a:sym typeface="Hind"/>
              </a:rPr>
              <a:t>Elaborate on what you want to discuss. </a:t>
            </a:r>
            <a:endParaRPr/>
          </a:p>
        </p:txBody>
      </p:sp>
      <p:sp>
        <p:nvSpPr>
          <p:cNvPr id="529" name="Google Shape;529;p33"/>
          <p:cNvSpPr txBox="1"/>
          <p:nvPr/>
        </p:nvSpPr>
        <p:spPr>
          <a:xfrm>
            <a:off x="11648663" y="8161425"/>
            <a:ext cx="26847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191919"/>
                </a:solidFill>
                <a:latin typeface="Hind"/>
                <a:ea typeface="Hind"/>
                <a:cs typeface="Hind"/>
                <a:sym typeface="Hind"/>
              </a:rPr>
              <a:t>Elaborate on what you want to discuss. </a:t>
            </a:r>
            <a:endParaRPr/>
          </a:p>
        </p:txBody>
      </p:sp>
      <p:sp>
        <p:nvSpPr>
          <p:cNvPr id="530" name="Google Shape;530;p33"/>
          <p:cNvSpPr txBox="1"/>
          <p:nvPr/>
        </p:nvSpPr>
        <p:spPr>
          <a:xfrm>
            <a:off x="14574625" y="8161425"/>
            <a:ext cx="26847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191919"/>
                </a:solidFill>
                <a:latin typeface="Hind"/>
                <a:ea typeface="Hind"/>
                <a:cs typeface="Hind"/>
                <a:sym typeface="Hind"/>
              </a:rPr>
              <a:t>Elaborate on what you want to discuss. </a:t>
            </a:r>
            <a:endParaRPr/>
          </a:p>
        </p:txBody>
      </p:sp>
      <p:pic>
        <p:nvPicPr>
          <p:cNvPr id="531" name="Google Shape;53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4558600" cy="54118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7FF"/>
        </a:solidFill>
      </p:bgPr>
    </p:bg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Google Shape;536;p34"/>
          <p:cNvPicPr preferRelativeResize="0"/>
          <p:nvPr/>
        </p:nvPicPr>
        <p:blipFill rotWithShape="1">
          <a:blip r:embed="rId3">
            <a:alphaModFix/>
          </a:blip>
          <a:srcRect b="0" l="13014" r="13014" t="0"/>
          <a:stretch/>
        </p:blipFill>
        <p:spPr>
          <a:xfrm>
            <a:off x="0" y="0"/>
            <a:ext cx="11421221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7" name="Google Shape;537;p34"/>
          <p:cNvGrpSpPr/>
          <p:nvPr/>
        </p:nvGrpSpPr>
        <p:grpSpPr>
          <a:xfrm>
            <a:off x="11421221" y="-108496"/>
            <a:ext cx="6866779" cy="10395496"/>
            <a:chOff x="0" y="-28575"/>
            <a:chExt cx="1808535" cy="2737908"/>
          </a:xfrm>
        </p:grpSpPr>
        <p:sp>
          <p:nvSpPr>
            <p:cNvPr id="538" name="Google Shape;538;p34"/>
            <p:cNvSpPr/>
            <p:nvPr/>
          </p:nvSpPr>
          <p:spPr>
            <a:xfrm>
              <a:off x="0" y="0"/>
              <a:ext cx="1808535" cy="2709333"/>
            </a:xfrm>
            <a:custGeom>
              <a:rect b="b" l="l" r="r" t="t"/>
              <a:pathLst>
                <a:path extrusionOk="0" h="2709333" w="1808535">
                  <a:moveTo>
                    <a:pt x="0" y="0"/>
                  </a:moveTo>
                  <a:lnTo>
                    <a:pt x="1808535" y="0"/>
                  </a:lnTo>
                  <a:lnTo>
                    <a:pt x="180853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2274A5"/>
            </a:solidFill>
            <a:ln>
              <a:noFill/>
            </a:ln>
          </p:spPr>
        </p:sp>
        <p:sp>
          <p:nvSpPr>
            <p:cNvPr id="539" name="Google Shape;539;p34"/>
            <p:cNvSpPr txBox="1"/>
            <p:nvPr/>
          </p:nvSpPr>
          <p:spPr>
            <a:xfrm>
              <a:off x="0" y="-28575"/>
              <a:ext cx="1808535" cy="27379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0" name="Google Shape;540;p34"/>
          <p:cNvSpPr txBox="1"/>
          <p:nvPr/>
        </p:nvSpPr>
        <p:spPr>
          <a:xfrm>
            <a:off x="12013003" y="8175895"/>
            <a:ext cx="5683215" cy="1533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000" u="none" cap="none" strike="noStrike">
                <a:solidFill>
                  <a:srgbClr val="F7F7FF"/>
                </a:solidFill>
                <a:latin typeface="Hind"/>
                <a:ea typeface="Hind"/>
                <a:cs typeface="Hind"/>
                <a:sym typeface="Hind"/>
              </a:rPr>
              <a:t>A picture is worth a thousand words</a:t>
            </a:r>
            <a:endParaRPr/>
          </a:p>
        </p:txBody>
      </p:sp>
      <p:grpSp>
        <p:nvGrpSpPr>
          <p:cNvPr id="541" name="Google Shape;541;p34"/>
          <p:cNvGrpSpPr/>
          <p:nvPr/>
        </p:nvGrpSpPr>
        <p:grpSpPr>
          <a:xfrm>
            <a:off x="10324982" y="4789043"/>
            <a:ext cx="2192477" cy="2300973"/>
            <a:chOff x="0" y="-28575"/>
            <a:chExt cx="577442" cy="606017"/>
          </a:xfrm>
        </p:grpSpPr>
        <p:sp>
          <p:nvSpPr>
            <p:cNvPr id="542" name="Google Shape;542;p34"/>
            <p:cNvSpPr/>
            <p:nvPr/>
          </p:nvSpPr>
          <p:spPr>
            <a:xfrm>
              <a:off x="0" y="0"/>
              <a:ext cx="577442" cy="577442"/>
            </a:xfrm>
            <a:custGeom>
              <a:rect b="b" l="l" r="r" t="t"/>
              <a:pathLst>
                <a:path extrusionOk="0" h="577442" w="577442">
                  <a:moveTo>
                    <a:pt x="0" y="0"/>
                  </a:moveTo>
                  <a:lnTo>
                    <a:pt x="577442" y="0"/>
                  </a:lnTo>
                  <a:lnTo>
                    <a:pt x="577442" y="577442"/>
                  </a:lnTo>
                  <a:lnTo>
                    <a:pt x="0" y="577442"/>
                  </a:lnTo>
                  <a:close/>
                </a:path>
              </a:pathLst>
            </a:custGeom>
            <a:solidFill>
              <a:srgbClr val="85FF9E"/>
            </a:solidFill>
            <a:ln>
              <a:noFill/>
            </a:ln>
          </p:spPr>
        </p:sp>
        <p:sp>
          <p:nvSpPr>
            <p:cNvPr id="543" name="Google Shape;543;p34"/>
            <p:cNvSpPr txBox="1"/>
            <p:nvPr/>
          </p:nvSpPr>
          <p:spPr>
            <a:xfrm>
              <a:off x="0" y="-28575"/>
              <a:ext cx="577442" cy="6060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4" name="Google Shape;544;p34"/>
          <p:cNvSpPr/>
          <p:nvPr/>
        </p:nvSpPr>
        <p:spPr>
          <a:xfrm rot="5400000">
            <a:off x="11152943" y="5371192"/>
            <a:ext cx="536555" cy="1245170"/>
          </a:xfrm>
          <a:custGeom>
            <a:rect b="b" l="l" r="r" t="t"/>
            <a:pathLst>
              <a:path extrusionOk="0" h="1245170" w="536555">
                <a:moveTo>
                  <a:pt x="0" y="0"/>
                </a:moveTo>
                <a:lnTo>
                  <a:pt x="536555" y="0"/>
                </a:lnTo>
                <a:lnTo>
                  <a:pt x="536555" y="1245171"/>
                </a:lnTo>
                <a:lnTo>
                  <a:pt x="0" y="12451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45" name="Google Shape;545;p34"/>
          <p:cNvGrpSpPr/>
          <p:nvPr/>
        </p:nvGrpSpPr>
        <p:grpSpPr>
          <a:xfrm>
            <a:off x="10324982" y="2596566"/>
            <a:ext cx="2192477" cy="2300973"/>
            <a:chOff x="0" y="-28575"/>
            <a:chExt cx="577442" cy="606017"/>
          </a:xfrm>
        </p:grpSpPr>
        <p:sp>
          <p:nvSpPr>
            <p:cNvPr id="546" name="Google Shape;546;p34"/>
            <p:cNvSpPr/>
            <p:nvPr/>
          </p:nvSpPr>
          <p:spPr>
            <a:xfrm>
              <a:off x="0" y="0"/>
              <a:ext cx="577442" cy="577442"/>
            </a:xfrm>
            <a:custGeom>
              <a:rect b="b" l="l" r="r" t="t"/>
              <a:pathLst>
                <a:path extrusionOk="0" h="577442" w="577442">
                  <a:moveTo>
                    <a:pt x="0" y="0"/>
                  </a:moveTo>
                  <a:lnTo>
                    <a:pt x="577442" y="0"/>
                  </a:lnTo>
                  <a:lnTo>
                    <a:pt x="577442" y="577442"/>
                  </a:lnTo>
                  <a:lnTo>
                    <a:pt x="0" y="5774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547" name="Google Shape;547;p34"/>
            <p:cNvSpPr txBox="1"/>
            <p:nvPr/>
          </p:nvSpPr>
          <p:spPr>
            <a:xfrm>
              <a:off x="0" y="-28575"/>
              <a:ext cx="577442" cy="6060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7FF"/>
        </a:solidFill>
      </p:bgPr>
    </p:bg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Google Shape;55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8586199" cy="57444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3" name="Google Shape;553;p35"/>
          <p:cNvGrpSpPr/>
          <p:nvPr/>
        </p:nvGrpSpPr>
        <p:grpSpPr>
          <a:xfrm>
            <a:off x="0" y="5636650"/>
            <a:ext cx="18288000" cy="4650350"/>
            <a:chOff x="0" y="-28575"/>
            <a:chExt cx="4816593" cy="1224784"/>
          </a:xfrm>
        </p:grpSpPr>
        <p:sp>
          <p:nvSpPr>
            <p:cNvPr id="554" name="Google Shape;554;p35"/>
            <p:cNvSpPr/>
            <p:nvPr/>
          </p:nvSpPr>
          <p:spPr>
            <a:xfrm>
              <a:off x="0" y="0"/>
              <a:ext cx="4816592" cy="1196209"/>
            </a:xfrm>
            <a:custGeom>
              <a:rect b="b" l="l" r="r" t="t"/>
              <a:pathLst>
                <a:path extrusionOk="0" h="1196209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196209"/>
                  </a:lnTo>
                  <a:lnTo>
                    <a:pt x="0" y="11962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555" name="Google Shape;555;p35"/>
            <p:cNvSpPr txBox="1"/>
            <p:nvPr/>
          </p:nvSpPr>
          <p:spPr>
            <a:xfrm>
              <a:off x="0" y="-28575"/>
              <a:ext cx="4816593" cy="12247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6" name="Google Shape;556;p35"/>
          <p:cNvGrpSpPr/>
          <p:nvPr/>
        </p:nvGrpSpPr>
        <p:grpSpPr>
          <a:xfrm>
            <a:off x="8586199" y="-108496"/>
            <a:ext cx="9701801" cy="5853642"/>
            <a:chOff x="0" y="-28575"/>
            <a:chExt cx="2555207" cy="1541700"/>
          </a:xfrm>
        </p:grpSpPr>
        <p:sp>
          <p:nvSpPr>
            <p:cNvPr id="557" name="Google Shape;557;p35"/>
            <p:cNvSpPr/>
            <p:nvPr/>
          </p:nvSpPr>
          <p:spPr>
            <a:xfrm>
              <a:off x="0" y="0"/>
              <a:ext cx="2555207" cy="1513125"/>
            </a:xfrm>
            <a:custGeom>
              <a:rect b="b" l="l" r="r" t="t"/>
              <a:pathLst>
                <a:path extrusionOk="0" h="1513125" w="2555207">
                  <a:moveTo>
                    <a:pt x="0" y="0"/>
                  </a:moveTo>
                  <a:lnTo>
                    <a:pt x="2555207" y="0"/>
                  </a:lnTo>
                  <a:lnTo>
                    <a:pt x="2555207" y="1513125"/>
                  </a:lnTo>
                  <a:lnTo>
                    <a:pt x="0" y="1513125"/>
                  </a:lnTo>
                  <a:close/>
                </a:path>
              </a:pathLst>
            </a:custGeom>
            <a:solidFill>
              <a:srgbClr val="85FF9E"/>
            </a:solidFill>
            <a:ln>
              <a:noFill/>
            </a:ln>
          </p:spPr>
        </p:sp>
        <p:sp>
          <p:nvSpPr>
            <p:cNvPr id="558" name="Google Shape;558;p35"/>
            <p:cNvSpPr txBox="1"/>
            <p:nvPr/>
          </p:nvSpPr>
          <p:spPr>
            <a:xfrm>
              <a:off x="0" y="-28575"/>
              <a:ext cx="2555207" cy="154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9" name="Google Shape;559;p35"/>
          <p:cNvGrpSpPr/>
          <p:nvPr/>
        </p:nvGrpSpPr>
        <p:grpSpPr>
          <a:xfrm>
            <a:off x="7489961" y="4343500"/>
            <a:ext cx="2192477" cy="2300973"/>
            <a:chOff x="0" y="-28575"/>
            <a:chExt cx="577442" cy="606017"/>
          </a:xfrm>
        </p:grpSpPr>
        <p:sp>
          <p:nvSpPr>
            <p:cNvPr id="560" name="Google Shape;560;p35"/>
            <p:cNvSpPr/>
            <p:nvPr/>
          </p:nvSpPr>
          <p:spPr>
            <a:xfrm>
              <a:off x="0" y="0"/>
              <a:ext cx="577442" cy="577442"/>
            </a:xfrm>
            <a:custGeom>
              <a:rect b="b" l="l" r="r" t="t"/>
              <a:pathLst>
                <a:path extrusionOk="0" h="577442" w="577442">
                  <a:moveTo>
                    <a:pt x="0" y="0"/>
                  </a:moveTo>
                  <a:lnTo>
                    <a:pt x="577442" y="0"/>
                  </a:lnTo>
                  <a:lnTo>
                    <a:pt x="577442" y="577442"/>
                  </a:lnTo>
                  <a:lnTo>
                    <a:pt x="0" y="577442"/>
                  </a:lnTo>
                  <a:close/>
                </a:path>
              </a:pathLst>
            </a:custGeom>
            <a:solidFill>
              <a:srgbClr val="C287E8"/>
            </a:solidFill>
            <a:ln>
              <a:noFill/>
            </a:ln>
          </p:spPr>
        </p:sp>
        <p:sp>
          <p:nvSpPr>
            <p:cNvPr id="561" name="Google Shape;561;p35"/>
            <p:cNvSpPr txBox="1"/>
            <p:nvPr/>
          </p:nvSpPr>
          <p:spPr>
            <a:xfrm>
              <a:off x="0" y="-28575"/>
              <a:ext cx="577442" cy="6060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2" name="Google Shape;562;p35"/>
          <p:cNvSpPr/>
          <p:nvPr/>
        </p:nvSpPr>
        <p:spPr>
          <a:xfrm rot="5400000">
            <a:off x="8317922" y="4925649"/>
            <a:ext cx="536555" cy="1245170"/>
          </a:xfrm>
          <a:custGeom>
            <a:rect b="b" l="l" r="r" t="t"/>
            <a:pathLst>
              <a:path extrusionOk="0" h="1245170" w="536555">
                <a:moveTo>
                  <a:pt x="0" y="0"/>
                </a:moveTo>
                <a:lnTo>
                  <a:pt x="536555" y="0"/>
                </a:lnTo>
                <a:lnTo>
                  <a:pt x="536555" y="1245171"/>
                </a:lnTo>
                <a:lnTo>
                  <a:pt x="0" y="12451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63" name="Google Shape;563;p35"/>
          <p:cNvGrpSpPr/>
          <p:nvPr/>
        </p:nvGrpSpPr>
        <p:grpSpPr>
          <a:xfrm>
            <a:off x="16989146" y="-108496"/>
            <a:ext cx="1298854" cy="10395496"/>
            <a:chOff x="0" y="-28575"/>
            <a:chExt cx="342085" cy="2737908"/>
          </a:xfrm>
        </p:grpSpPr>
        <p:sp>
          <p:nvSpPr>
            <p:cNvPr id="564" name="Google Shape;564;p35"/>
            <p:cNvSpPr/>
            <p:nvPr/>
          </p:nvSpPr>
          <p:spPr>
            <a:xfrm>
              <a:off x="0" y="0"/>
              <a:ext cx="342085" cy="2709333"/>
            </a:xfrm>
            <a:custGeom>
              <a:rect b="b" l="l" r="r" t="t"/>
              <a:pathLst>
                <a:path extrusionOk="0" h="2709333" w="342085">
                  <a:moveTo>
                    <a:pt x="0" y="0"/>
                  </a:moveTo>
                  <a:lnTo>
                    <a:pt x="342085" y="0"/>
                  </a:lnTo>
                  <a:lnTo>
                    <a:pt x="34208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2274A5"/>
            </a:solidFill>
            <a:ln>
              <a:noFill/>
            </a:ln>
          </p:spPr>
        </p:sp>
        <p:sp>
          <p:nvSpPr>
            <p:cNvPr id="565" name="Google Shape;565;p35"/>
            <p:cNvSpPr txBox="1"/>
            <p:nvPr/>
          </p:nvSpPr>
          <p:spPr>
            <a:xfrm>
              <a:off x="0" y="-28575"/>
              <a:ext cx="342085" cy="27379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6" name="Google Shape;566;p35"/>
          <p:cNvSpPr txBox="1"/>
          <p:nvPr/>
        </p:nvSpPr>
        <p:spPr>
          <a:xfrm>
            <a:off x="1213143" y="6634948"/>
            <a:ext cx="62028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F7F7FF"/>
                </a:solidFill>
                <a:latin typeface="Archivo Black"/>
                <a:ea typeface="Archivo Black"/>
                <a:cs typeface="Archivo Black"/>
                <a:sym typeface="Archivo Black"/>
              </a:rPr>
              <a:t>OUR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F7F7FF"/>
                </a:solidFill>
                <a:latin typeface="Archivo Black"/>
                <a:ea typeface="Archivo Black"/>
                <a:cs typeface="Archivo Black"/>
                <a:sym typeface="Archivo Black"/>
              </a:rPr>
              <a:t>HISTORY</a:t>
            </a:r>
            <a:endParaRPr/>
          </a:p>
        </p:txBody>
      </p:sp>
      <p:sp>
        <p:nvSpPr>
          <p:cNvPr id="567" name="Google Shape;567;p35"/>
          <p:cNvSpPr txBox="1"/>
          <p:nvPr/>
        </p:nvSpPr>
        <p:spPr>
          <a:xfrm>
            <a:off x="9945118" y="6615898"/>
            <a:ext cx="66624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7F7FF"/>
                </a:solidFill>
                <a:latin typeface="Hind"/>
                <a:ea typeface="Hind"/>
                <a:cs typeface="Hind"/>
                <a:sym typeface="Hind"/>
              </a:rPr>
              <a:t>Presentations are communication tools that can be used as demonstrations, lectures, speeches, reports, and more. It is mostly presented before an audience. </a:t>
            </a:r>
            <a:endParaRPr/>
          </a:p>
        </p:txBody>
      </p:sp>
      <p:sp>
        <p:nvSpPr>
          <p:cNvPr id="568" name="Google Shape;568;p35"/>
          <p:cNvSpPr txBox="1"/>
          <p:nvPr/>
        </p:nvSpPr>
        <p:spPr>
          <a:xfrm>
            <a:off x="9945118" y="8415970"/>
            <a:ext cx="66624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7F7FF"/>
                </a:solidFill>
                <a:latin typeface="Hind"/>
                <a:ea typeface="Hind"/>
                <a:cs typeface="Hind"/>
                <a:sym typeface="Hind"/>
              </a:rPr>
              <a:t>Presentations are communication tools that can be used as demonstrations, lectures, speeches, reports, and more. It is mostly presented before an audience. 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7FF"/>
        </a:solidFill>
      </p:bgPr>
    </p:bg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36"/>
          <p:cNvSpPr txBox="1"/>
          <p:nvPr/>
        </p:nvSpPr>
        <p:spPr>
          <a:xfrm>
            <a:off x="4454536" y="1603330"/>
            <a:ext cx="12804900" cy="55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WRITE AN ORIGINAL STATEMENT OR INSPIRING QUOTE</a:t>
            </a:r>
            <a:endParaRPr/>
          </a:p>
        </p:txBody>
      </p:sp>
      <p:grpSp>
        <p:nvGrpSpPr>
          <p:cNvPr id="574" name="Google Shape;574;p36"/>
          <p:cNvGrpSpPr/>
          <p:nvPr/>
        </p:nvGrpSpPr>
        <p:grpSpPr>
          <a:xfrm>
            <a:off x="0" y="7793449"/>
            <a:ext cx="18288000" cy="2493551"/>
            <a:chOff x="0" y="-28575"/>
            <a:chExt cx="4816593" cy="656738"/>
          </a:xfrm>
        </p:grpSpPr>
        <p:sp>
          <p:nvSpPr>
            <p:cNvPr id="575" name="Google Shape;575;p36"/>
            <p:cNvSpPr/>
            <p:nvPr/>
          </p:nvSpPr>
          <p:spPr>
            <a:xfrm>
              <a:off x="0" y="0"/>
              <a:ext cx="4816592" cy="628163"/>
            </a:xfrm>
            <a:custGeom>
              <a:rect b="b" l="l" r="r" t="t"/>
              <a:pathLst>
                <a:path extrusionOk="0" h="62816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628163"/>
                  </a:lnTo>
                  <a:lnTo>
                    <a:pt x="0" y="628163"/>
                  </a:lnTo>
                  <a:close/>
                </a:path>
              </a:pathLst>
            </a:custGeom>
            <a:solidFill>
              <a:srgbClr val="85FF9E"/>
            </a:solidFill>
            <a:ln>
              <a:noFill/>
            </a:ln>
          </p:spPr>
        </p:sp>
        <p:sp>
          <p:nvSpPr>
            <p:cNvPr id="576" name="Google Shape;576;p36"/>
            <p:cNvSpPr txBox="1"/>
            <p:nvPr/>
          </p:nvSpPr>
          <p:spPr>
            <a:xfrm>
              <a:off x="0" y="-28575"/>
              <a:ext cx="4816593" cy="6567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7" name="Google Shape;577;p36"/>
          <p:cNvGrpSpPr/>
          <p:nvPr/>
        </p:nvGrpSpPr>
        <p:grpSpPr>
          <a:xfrm>
            <a:off x="0" y="-108496"/>
            <a:ext cx="4454536" cy="8010441"/>
            <a:chOff x="0" y="-28575"/>
            <a:chExt cx="1173211" cy="2109746"/>
          </a:xfrm>
        </p:grpSpPr>
        <p:sp>
          <p:nvSpPr>
            <p:cNvPr id="578" name="Google Shape;578;p36"/>
            <p:cNvSpPr/>
            <p:nvPr/>
          </p:nvSpPr>
          <p:spPr>
            <a:xfrm>
              <a:off x="0" y="0"/>
              <a:ext cx="1173211" cy="2081171"/>
            </a:xfrm>
            <a:custGeom>
              <a:rect b="b" l="l" r="r" t="t"/>
              <a:pathLst>
                <a:path extrusionOk="0" h="2081171" w="1173211">
                  <a:moveTo>
                    <a:pt x="0" y="0"/>
                  </a:moveTo>
                  <a:lnTo>
                    <a:pt x="1173211" y="0"/>
                  </a:lnTo>
                  <a:lnTo>
                    <a:pt x="1173211" y="2081171"/>
                  </a:lnTo>
                  <a:lnTo>
                    <a:pt x="0" y="2081171"/>
                  </a:lnTo>
                  <a:close/>
                </a:path>
              </a:pathLst>
            </a:custGeom>
            <a:solidFill>
              <a:srgbClr val="2274A5"/>
            </a:solidFill>
            <a:ln>
              <a:noFill/>
            </a:ln>
          </p:spPr>
        </p:sp>
        <p:sp>
          <p:nvSpPr>
            <p:cNvPr id="579" name="Google Shape;579;p36"/>
            <p:cNvSpPr txBox="1"/>
            <p:nvPr/>
          </p:nvSpPr>
          <p:spPr>
            <a:xfrm>
              <a:off x="0" y="-28575"/>
              <a:ext cx="1173211" cy="21097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0" name="Google Shape;580;p36"/>
          <p:cNvSpPr txBox="1"/>
          <p:nvPr/>
        </p:nvSpPr>
        <p:spPr>
          <a:xfrm>
            <a:off x="4454536" y="8796975"/>
            <a:ext cx="12804764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Hind"/>
                <a:ea typeface="Hind"/>
                <a:cs typeface="Hind"/>
                <a:sym typeface="Hind"/>
              </a:rPr>
              <a:t>— Include a credit, citation, or supporting message</a:t>
            </a:r>
            <a:endParaRPr/>
          </a:p>
        </p:txBody>
      </p:sp>
      <p:sp>
        <p:nvSpPr>
          <p:cNvPr id="581" name="Google Shape;581;p36"/>
          <p:cNvSpPr txBox="1"/>
          <p:nvPr/>
        </p:nvSpPr>
        <p:spPr>
          <a:xfrm>
            <a:off x="-2256309" y="-199709"/>
            <a:ext cx="5781914" cy="65064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9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631" u="none" cap="none" strike="noStrike">
                <a:solidFill>
                  <a:srgbClr val="F7F7FF"/>
                </a:solidFill>
                <a:latin typeface="Archivo Black"/>
                <a:ea typeface="Archivo Black"/>
                <a:cs typeface="Archivo Black"/>
                <a:sym typeface="Archivo Black"/>
              </a:rPr>
              <a:t>“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7FF"/>
        </a:solidFill>
      </p:bgPr>
    </p:bg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Google Shape;58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9098" y="3666800"/>
            <a:ext cx="9202200" cy="6637848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37"/>
          <p:cNvSpPr/>
          <p:nvPr/>
        </p:nvSpPr>
        <p:spPr>
          <a:xfrm>
            <a:off x="9085795" y="0"/>
            <a:ext cx="9202205" cy="2580574"/>
          </a:xfrm>
          <a:prstGeom prst="rect">
            <a:avLst/>
          </a:prstGeom>
          <a:solidFill>
            <a:srgbClr val="C287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8" name="Google Shape;588;p37"/>
          <p:cNvSpPr/>
          <p:nvPr/>
        </p:nvSpPr>
        <p:spPr>
          <a:xfrm>
            <a:off x="9085795" y="2564247"/>
            <a:ext cx="9202205" cy="2580574"/>
          </a:xfrm>
          <a:prstGeom prst="rect">
            <a:avLst/>
          </a:prstGeom>
          <a:solidFill>
            <a:srgbClr val="85FF9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9" name="Google Shape;589;p37"/>
          <p:cNvSpPr/>
          <p:nvPr/>
        </p:nvSpPr>
        <p:spPr>
          <a:xfrm>
            <a:off x="9085795" y="5144821"/>
            <a:ext cx="9202205" cy="258057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0" name="Google Shape;590;p37"/>
          <p:cNvSpPr/>
          <p:nvPr/>
        </p:nvSpPr>
        <p:spPr>
          <a:xfrm>
            <a:off x="9085795" y="7706426"/>
            <a:ext cx="9202205" cy="2580574"/>
          </a:xfrm>
          <a:prstGeom prst="rect">
            <a:avLst/>
          </a:prstGeom>
          <a:solidFill>
            <a:srgbClr val="2274A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91" name="Google Shape;591;p37"/>
          <p:cNvGrpSpPr/>
          <p:nvPr/>
        </p:nvGrpSpPr>
        <p:grpSpPr>
          <a:xfrm>
            <a:off x="8287878" y="280235"/>
            <a:ext cx="1595834" cy="1674805"/>
            <a:chOff x="0" y="-28575"/>
            <a:chExt cx="577442" cy="606017"/>
          </a:xfrm>
        </p:grpSpPr>
        <p:sp>
          <p:nvSpPr>
            <p:cNvPr id="592" name="Google Shape;592;p37"/>
            <p:cNvSpPr/>
            <p:nvPr/>
          </p:nvSpPr>
          <p:spPr>
            <a:xfrm>
              <a:off x="0" y="0"/>
              <a:ext cx="577442" cy="577442"/>
            </a:xfrm>
            <a:custGeom>
              <a:rect b="b" l="l" r="r" t="t"/>
              <a:pathLst>
                <a:path extrusionOk="0" h="577442" w="577442">
                  <a:moveTo>
                    <a:pt x="0" y="0"/>
                  </a:moveTo>
                  <a:lnTo>
                    <a:pt x="577442" y="0"/>
                  </a:lnTo>
                  <a:lnTo>
                    <a:pt x="577442" y="577442"/>
                  </a:lnTo>
                  <a:lnTo>
                    <a:pt x="0" y="5774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593" name="Google Shape;593;p37"/>
            <p:cNvSpPr txBox="1"/>
            <p:nvPr/>
          </p:nvSpPr>
          <p:spPr>
            <a:xfrm>
              <a:off x="0" y="-28575"/>
              <a:ext cx="577442" cy="6060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4" name="Google Shape;594;p37"/>
          <p:cNvGrpSpPr/>
          <p:nvPr/>
        </p:nvGrpSpPr>
        <p:grpSpPr>
          <a:xfrm>
            <a:off x="8287878" y="2985810"/>
            <a:ext cx="1595834" cy="1674805"/>
            <a:chOff x="0" y="-28575"/>
            <a:chExt cx="577442" cy="606017"/>
          </a:xfrm>
        </p:grpSpPr>
        <p:sp>
          <p:nvSpPr>
            <p:cNvPr id="595" name="Google Shape;595;p37"/>
            <p:cNvSpPr/>
            <p:nvPr/>
          </p:nvSpPr>
          <p:spPr>
            <a:xfrm>
              <a:off x="0" y="0"/>
              <a:ext cx="577442" cy="577442"/>
            </a:xfrm>
            <a:custGeom>
              <a:rect b="b" l="l" r="r" t="t"/>
              <a:pathLst>
                <a:path extrusionOk="0" h="577442" w="577442">
                  <a:moveTo>
                    <a:pt x="0" y="0"/>
                  </a:moveTo>
                  <a:lnTo>
                    <a:pt x="577442" y="0"/>
                  </a:lnTo>
                  <a:lnTo>
                    <a:pt x="577442" y="577442"/>
                  </a:lnTo>
                  <a:lnTo>
                    <a:pt x="0" y="5774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596" name="Google Shape;596;p37"/>
            <p:cNvSpPr txBox="1"/>
            <p:nvPr/>
          </p:nvSpPr>
          <p:spPr>
            <a:xfrm>
              <a:off x="0" y="-28575"/>
              <a:ext cx="577442" cy="6060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7" name="Google Shape;597;p37"/>
          <p:cNvSpPr/>
          <p:nvPr/>
        </p:nvSpPr>
        <p:spPr>
          <a:xfrm>
            <a:off x="8660428" y="3429167"/>
            <a:ext cx="850734" cy="850734"/>
          </a:xfrm>
          <a:custGeom>
            <a:rect b="b" l="l" r="r" t="t"/>
            <a:pathLst>
              <a:path extrusionOk="0" h="850734" w="850734">
                <a:moveTo>
                  <a:pt x="0" y="0"/>
                </a:moveTo>
                <a:lnTo>
                  <a:pt x="850734" y="0"/>
                </a:lnTo>
                <a:lnTo>
                  <a:pt x="850734" y="850734"/>
                </a:lnTo>
                <a:lnTo>
                  <a:pt x="0" y="8507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98" name="Google Shape;598;p37"/>
          <p:cNvGrpSpPr/>
          <p:nvPr/>
        </p:nvGrpSpPr>
        <p:grpSpPr>
          <a:xfrm>
            <a:off x="8287878" y="5558220"/>
            <a:ext cx="1595834" cy="1674805"/>
            <a:chOff x="0" y="-28575"/>
            <a:chExt cx="577442" cy="606017"/>
          </a:xfrm>
        </p:grpSpPr>
        <p:sp>
          <p:nvSpPr>
            <p:cNvPr id="599" name="Google Shape;599;p37"/>
            <p:cNvSpPr/>
            <p:nvPr/>
          </p:nvSpPr>
          <p:spPr>
            <a:xfrm>
              <a:off x="0" y="0"/>
              <a:ext cx="577442" cy="577442"/>
            </a:xfrm>
            <a:custGeom>
              <a:rect b="b" l="l" r="r" t="t"/>
              <a:pathLst>
                <a:path extrusionOk="0" h="577442" w="577442">
                  <a:moveTo>
                    <a:pt x="0" y="0"/>
                  </a:moveTo>
                  <a:lnTo>
                    <a:pt x="577442" y="0"/>
                  </a:lnTo>
                  <a:lnTo>
                    <a:pt x="577442" y="577442"/>
                  </a:lnTo>
                  <a:lnTo>
                    <a:pt x="0" y="5774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600" name="Google Shape;600;p37"/>
            <p:cNvSpPr txBox="1"/>
            <p:nvPr/>
          </p:nvSpPr>
          <p:spPr>
            <a:xfrm>
              <a:off x="0" y="-28575"/>
              <a:ext cx="577442" cy="6060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1" name="Google Shape;601;p37"/>
          <p:cNvGrpSpPr/>
          <p:nvPr/>
        </p:nvGrpSpPr>
        <p:grpSpPr>
          <a:xfrm>
            <a:off x="8287878" y="8130631"/>
            <a:ext cx="1595834" cy="1674805"/>
            <a:chOff x="0" y="-28575"/>
            <a:chExt cx="577442" cy="606017"/>
          </a:xfrm>
        </p:grpSpPr>
        <p:sp>
          <p:nvSpPr>
            <p:cNvPr id="602" name="Google Shape;602;p37"/>
            <p:cNvSpPr/>
            <p:nvPr/>
          </p:nvSpPr>
          <p:spPr>
            <a:xfrm>
              <a:off x="0" y="0"/>
              <a:ext cx="577442" cy="577442"/>
            </a:xfrm>
            <a:custGeom>
              <a:rect b="b" l="l" r="r" t="t"/>
              <a:pathLst>
                <a:path extrusionOk="0" h="577442" w="577442">
                  <a:moveTo>
                    <a:pt x="0" y="0"/>
                  </a:moveTo>
                  <a:lnTo>
                    <a:pt x="577442" y="0"/>
                  </a:lnTo>
                  <a:lnTo>
                    <a:pt x="577442" y="577442"/>
                  </a:lnTo>
                  <a:lnTo>
                    <a:pt x="0" y="5774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603" name="Google Shape;603;p37"/>
            <p:cNvSpPr txBox="1"/>
            <p:nvPr/>
          </p:nvSpPr>
          <p:spPr>
            <a:xfrm>
              <a:off x="0" y="-28575"/>
              <a:ext cx="577442" cy="6060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4" name="Google Shape;604;p37"/>
          <p:cNvSpPr/>
          <p:nvPr/>
        </p:nvSpPr>
        <p:spPr>
          <a:xfrm>
            <a:off x="8660428" y="8573121"/>
            <a:ext cx="840736" cy="840736"/>
          </a:xfrm>
          <a:custGeom>
            <a:rect b="b" l="l" r="r" t="t"/>
            <a:pathLst>
              <a:path extrusionOk="0" h="840736" w="840736">
                <a:moveTo>
                  <a:pt x="0" y="0"/>
                </a:moveTo>
                <a:lnTo>
                  <a:pt x="840736" y="0"/>
                </a:lnTo>
                <a:lnTo>
                  <a:pt x="840736" y="840735"/>
                </a:lnTo>
                <a:lnTo>
                  <a:pt x="0" y="8407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5" name="Google Shape;605;p37"/>
          <p:cNvSpPr txBox="1"/>
          <p:nvPr/>
        </p:nvSpPr>
        <p:spPr>
          <a:xfrm>
            <a:off x="712550" y="349681"/>
            <a:ext cx="70488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CONTACT US</a:t>
            </a:r>
            <a:endParaRPr/>
          </a:p>
        </p:txBody>
      </p:sp>
      <p:sp>
        <p:nvSpPr>
          <p:cNvPr id="606" name="Google Shape;606;p37"/>
          <p:cNvSpPr txBox="1"/>
          <p:nvPr/>
        </p:nvSpPr>
        <p:spPr>
          <a:xfrm>
            <a:off x="11457842" y="957176"/>
            <a:ext cx="5801458" cy="3632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Hind"/>
                <a:ea typeface="Hind"/>
                <a:cs typeface="Hind"/>
                <a:sym typeface="Hind"/>
              </a:rPr>
              <a:t>123 Anywhere St., Any City,ST 12345</a:t>
            </a:r>
            <a:endParaRPr/>
          </a:p>
        </p:txBody>
      </p:sp>
      <p:sp>
        <p:nvSpPr>
          <p:cNvPr id="607" name="Google Shape;607;p37"/>
          <p:cNvSpPr txBox="1"/>
          <p:nvPr/>
        </p:nvSpPr>
        <p:spPr>
          <a:xfrm>
            <a:off x="11912094" y="3666800"/>
            <a:ext cx="4892954" cy="3632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Hind"/>
                <a:ea typeface="Hind"/>
                <a:cs typeface="Hind"/>
                <a:sym typeface="Hind"/>
              </a:rPr>
              <a:t>reallygreatsite.com</a:t>
            </a:r>
            <a:endParaRPr/>
          </a:p>
        </p:txBody>
      </p:sp>
      <p:sp>
        <p:nvSpPr>
          <p:cNvPr id="608" name="Google Shape;608;p37"/>
          <p:cNvSpPr txBox="1"/>
          <p:nvPr/>
        </p:nvSpPr>
        <p:spPr>
          <a:xfrm>
            <a:off x="11912094" y="6239211"/>
            <a:ext cx="4892954" cy="3632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7F7FF"/>
                </a:solidFill>
                <a:latin typeface="Hind"/>
                <a:ea typeface="Hind"/>
                <a:cs typeface="Hind"/>
                <a:sym typeface="Hind"/>
              </a:rPr>
              <a:t>hello@reallygreatsite.com</a:t>
            </a:r>
            <a:endParaRPr/>
          </a:p>
        </p:txBody>
      </p:sp>
      <p:sp>
        <p:nvSpPr>
          <p:cNvPr id="609" name="Google Shape;609;p37"/>
          <p:cNvSpPr txBox="1"/>
          <p:nvPr/>
        </p:nvSpPr>
        <p:spPr>
          <a:xfrm>
            <a:off x="11912094" y="8797591"/>
            <a:ext cx="4892954" cy="3632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Hind"/>
                <a:ea typeface="Hind"/>
                <a:cs typeface="Hind"/>
                <a:sym typeface="Hind"/>
              </a:rPr>
              <a:t>123-456-7890</a:t>
            </a:r>
            <a:endParaRPr/>
          </a:p>
        </p:txBody>
      </p:sp>
      <p:pic>
        <p:nvPicPr>
          <p:cNvPr id="610" name="Google Shape;610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09561" y="6030589"/>
            <a:ext cx="1152473" cy="790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79725" y="758198"/>
            <a:ext cx="602150" cy="857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7FF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9" name="Google Shape;199;p20"/>
          <p:cNvGraphicFramePr/>
          <p:nvPr/>
        </p:nvGraphicFramePr>
        <p:xfrm>
          <a:off x="1028700" y="51435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{DECF3A0B-CEF0-409F-B0D3-B02495577F3C}</a:tableStyleId>
              </a:tblPr>
              <a:tblGrid>
                <a:gridCol w="4538625"/>
                <a:gridCol w="4665875"/>
                <a:gridCol w="4330400"/>
              </a:tblGrid>
              <a:tr h="1714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 u="none" cap="none" strike="noStrike">
                          <a:solidFill>
                            <a:srgbClr val="191919"/>
                          </a:solidFill>
                          <a:latin typeface="Hind"/>
                          <a:ea typeface="Hind"/>
                          <a:cs typeface="Hind"/>
                          <a:sym typeface="Hind"/>
                        </a:rPr>
                        <a:t>1. Introduction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287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 u="none" cap="none" strike="noStrike">
                          <a:solidFill>
                            <a:srgbClr val="000000"/>
                          </a:solidFill>
                          <a:latin typeface="Hind"/>
                          <a:ea typeface="Hind"/>
                          <a:cs typeface="Hind"/>
                          <a:sym typeface="Hind"/>
                        </a:rPr>
                        <a:t>4. Budget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5FF9E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3818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 u="none" cap="none" strike="noStrike">
                          <a:solidFill>
                            <a:srgbClr val="F7F7FF"/>
                          </a:solidFill>
                          <a:latin typeface="Hind"/>
                          <a:ea typeface="Hind"/>
                          <a:cs typeface="Hind"/>
                          <a:sym typeface="Hind"/>
                        </a:rPr>
                        <a:t>7. 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 u="none" cap="none" strike="noStrike">
                          <a:solidFill>
                            <a:srgbClr val="F7F7FF"/>
                          </a:solidFill>
                          <a:latin typeface="Hind"/>
                          <a:ea typeface="Hind"/>
                          <a:cs typeface="Hind"/>
                          <a:sym typeface="Hind"/>
                        </a:rPr>
                        <a:t>Conclusion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0" u="none" cap="none" strike="noStrike">
                        <a:solidFill>
                          <a:srgbClr val="F7F7FF"/>
                        </a:solidFill>
                        <a:latin typeface="Hind"/>
                        <a:ea typeface="Hind"/>
                        <a:cs typeface="Hind"/>
                        <a:sym typeface="Hind"/>
                      </a:endParaRPr>
                    </a:p>
                  </a:txBody>
                  <a:tcPr marT="190500" marB="190500" marR="190500" marL="190500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</a:tr>
              <a:tr h="1714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 u="none" cap="none" strike="noStrike">
                          <a:solidFill>
                            <a:srgbClr val="F7F7FF"/>
                          </a:solidFill>
                          <a:latin typeface="Hind"/>
                          <a:ea typeface="Hind"/>
                          <a:cs typeface="Hind"/>
                          <a:sym typeface="Hind"/>
                        </a:rPr>
                        <a:t>2. Strategies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 u="none" cap="none" strike="noStrike">
                          <a:solidFill>
                            <a:srgbClr val="F7F7FF"/>
                          </a:solidFill>
                          <a:latin typeface="Hind"/>
                          <a:ea typeface="Hind"/>
                          <a:cs typeface="Hind"/>
                          <a:sym typeface="Hind"/>
                        </a:rPr>
                        <a:t>5. Main Goals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274A5"/>
                    </a:solidFill>
                  </a:tcPr>
                </a:tc>
                <a:tc vMerge="1"/>
              </a:tr>
              <a:tr h="1714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 u="none" cap="none" strike="noStrike">
                          <a:solidFill>
                            <a:srgbClr val="000000"/>
                          </a:solidFill>
                          <a:latin typeface="Hind"/>
                          <a:ea typeface="Hind"/>
                          <a:cs typeface="Hind"/>
                          <a:sym typeface="Hind"/>
                        </a:rPr>
                        <a:t>3. Market Analysis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5FF9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 u="none" cap="none" strike="noStrike">
                          <a:solidFill>
                            <a:srgbClr val="191919"/>
                          </a:solidFill>
                          <a:latin typeface="Hind"/>
                          <a:ea typeface="Hind"/>
                          <a:cs typeface="Hind"/>
                          <a:sym typeface="Hind"/>
                        </a:rPr>
                        <a:t>6. Overview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287E8"/>
                    </a:solidFill>
                  </a:tcPr>
                </a:tc>
                <a:tc vMerge="1"/>
              </a:tr>
            </a:tbl>
          </a:graphicData>
        </a:graphic>
      </p:graphicFrame>
      <p:grpSp>
        <p:nvGrpSpPr>
          <p:cNvPr id="200" name="Google Shape;200;p20"/>
          <p:cNvGrpSpPr/>
          <p:nvPr/>
        </p:nvGrpSpPr>
        <p:grpSpPr>
          <a:xfrm>
            <a:off x="0" y="4998839"/>
            <a:ext cx="1028700" cy="5288161"/>
            <a:chOff x="0" y="-38100"/>
            <a:chExt cx="270933" cy="1392767"/>
          </a:xfrm>
        </p:grpSpPr>
        <p:sp>
          <p:nvSpPr>
            <p:cNvPr id="201" name="Google Shape;201;p20"/>
            <p:cNvSpPr/>
            <p:nvPr/>
          </p:nvSpPr>
          <p:spPr>
            <a:xfrm>
              <a:off x="0" y="0"/>
              <a:ext cx="270933" cy="1354667"/>
            </a:xfrm>
            <a:custGeom>
              <a:rect b="b" l="l" r="r" t="t"/>
              <a:pathLst>
                <a:path extrusionOk="0" h="1354667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2274A5"/>
            </a:solidFill>
            <a:ln>
              <a:noFill/>
            </a:ln>
          </p:spPr>
        </p:sp>
        <p:sp>
          <p:nvSpPr>
            <p:cNvPr id="202" name="Google Shape;202;p20"/>
            <p:cNvSpPr txBox="1"/>
            <p:nvPr/>
          </p:nvSpPr>
          <p:spPr>
            <a:xfrm>
              <a:off x="0" y="-38100"/>
              <a:ext cx="270933" cy="13927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3" name="Google Shape;203;p20"/>
          <p:cNvGrpSpPr/>
          <p:nvPr/>
        </p:nvGrpSpPr>
        <p:grpSpPr>
          <a:xfrm>
            <a:off x="14563598" y="-180826"/>
            <a:ext cx="3724402" cy="10467826"/>
            <a:chOff x="0" y="-47625"/>
            <a:chExt cx="980913" cy="2756958"/>
          </a:xfrm>
        </p:grpSpPr>
        <p:sp>
          <p:nvSpPr>
            <p:cNvPr id="204" name="Google Shape;204;p20"/>
            <p:cNvSpPr/>
            <p:nvPr/>
          </p:nvSpPr>
          <p:spPr>
            <a:xfrm>
              <a:off x="0" y="0"/>
              <a:ext cx="980913" cy="2709333"/>
            </a:xfrm>
            <a:custGeom>
              <a:rect b="b" l="l" r="r" t="t"/>
              <a:pathLst>
                <a:path extrusionOk="0" h="2709333" w="980913">
                  <a:moveTo>
                    <a:pt x="0" y="0"/>
                  </a:moveTo>
                  <a:lnTo>
                    <a:pt x="980913" y="0"/>
                  </a:lnTo>
                  <a:lnTo>
                    <a:pt x="98091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5FF9E"/>
            </a:solidFill>
            <a:ln>
              <a:noFill/>
            </a:ln>
          </p:spPr>
        </p:sp>
        <p:sp>
          <p:nvSpPr>
            <p:cNvPr id="205" name="Google Shape;205;p20"/>
            <p:cNvSpPr txBox="1"/>
            <p:nvPr/>
          </p:nvSpPr>
          <p:spPr>
            <a:xfrm>
              <a:off x="0" y="-47625"/>
              <a:ext cx="980913" cy="2756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6" name="Google Shape;206;p20"/>
          <p:cNvSpPr/>
          <p:nvPr/>
        </p:nvSpPr>
        <p:spPr>
          <a:xfrm rot="5400000">
            <a:off x="16062656" y="8415562"/>
            <a:ext cx="726287" cy="1685475"/>
          </a:xfrm>
          <a:custGeom>
            <a:rect b="b" l="l" r="r" t="t"/>
            <a:pathLst>
              <a:path extrusionOk="0" h="1685475" w="726287">
                <a:moveTo>
                  <a:pt x="0" y="0"/>
                </a:moveTo>
                <a:lnTo>
                  <a:pt x="726286" y="0"/>
                </a:lnTo>
                <a:lnTo>
                  <a:pt x="726286" y="1685476"/>
                </a:lnTo>
                <a:lnTo>
                  <a:pt x="0" y="16854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7" name="Google Shape;207;p20"/>
          <p:cNvSpPr txBox="1"/>
          <p:nvPr/>
        </p:nvSpPr>
        <p:spPr>
          <a:xfrm>
            <a:off x="1028700" y="1652967"/>
            <a:ext cx="10795200" cy="29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500" u="none" cap="none" strike="noStrike">
                <a:solidFill>
                  <a:srgbClr val="191919"/>
                </a:solidFill>
                <a:latin typeface="Archivo Black"/>
                <a:ea typeface="Archivo Black"/>
                <a:cs typeface="Archivo Black"/>
                <a:sym typeface="Archivo Black"/>
              </a:rPr>
              <a:t>TABLE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500" u="none" cap="none" strike="noStrike">
                <a:solidFill>
                  <a:srgbClr val="191919"/>
                </a:solidFill>
                <a:latin typeface="Archivo Black"/>
                <a:ea typeface="Archivo Black"/>
                <a:cs typeface="Archivo Black"/>
                <a:sym typeface="Archivo Black"/>
              </a:rPr>
              <a:t>OF CONTENTS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7FF"/>
        </a:solidFill>
      </p:bgPr>
    </p:bg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6" name="Google Shape;616;p38"/>
          <p:cNvGrpSpPr/>
          <p:nvPr/>
        </p:nvGrpSpPr>
        <p:grpSpPr>
          <a:xfrm>
            <a:off x="774218" y="2141235"/>
            <a:ext cx="5097641" cy="7544983"/>
            <a:chOff x="0" y="-38100"/>
            <a:chExt cx="1342589" cy="1987156"/>
          </a:xfrm>
        </p:grpSpPr>
        <p:sp>
          <p:nvSpPr>
            <p:cNvPr id="617" name="Google Shape;617;p38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6449" y="0"/>
                  </a:moveTo>
                  <a:lnTo>
                    <a:pt x="1306139" y="0"/>
                  </a:lnTo>
                  <a:cubicBezTo>
                    <a:pt x="1315806" y="0"/>
                    <a:pt x="1325077" y="3840"/>
                    <a:pt x="1331913" y="10676"/>
                  </a:cubicBezTo>
                  <a:cubicBezTo>
                    <a:pt x="1338748" y="17511"/>
                    <a:pt x="1342589" y="26782"/>
                    <a:pt x="1342589" y="36449"/>
                  </a:cubicBezTo>
                  <a:lnTo>
                    <a:pt x="1342589" y="1912607"/>
                  </a:lnTo>
                  <a:cubicBezTo>
                    <a:pt x="1342589" y="1932737"/>
                    <a:pt x="1326270" y="1949056"/>
                    <a:pt x="1306139" y="1949056"/>
                  </a:cubicBezTo>
                  <a:lnTo>
                    <a:pt x="36449" y="1949056"/>
                  </a:lnTo>
                  <a:cubicBezTo>
                    <a:pt x="16319" y="1949056"/>
                    <a:pt x="0" y="1932737"/>
                    <a:pt x="0" y="1912607"/>
                  </a:cubicBezTo>
                  <a:lnTo>
                    <a:pt x="0" y="36449"/>
                  </a:lnTo>
                  <a:cubicBezTo>
                    <a:pt x="0" y="16319"/>
                    <a:pt x="16319" y="0"/>
                    <a:pt x="36449" y="0"/>
                  </a:cubicBezTo>
                  <a:close/>
                </a:path>
              </a:pathLst>
            </a:custGeom>
            <a:solidFill>
              <a:srgbClr val="F1F1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38"/>
            <p:cNvSpPr txBox="1"/>
            <p:nvPr/>
          </p:nvSpPr>
          <p:spPr>
            <a:xfrm>
              <a:off x="0" y="-38100"/>
              <a:ext cx="1342589" cy="19871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9" name="Google Shape;619;p38"/>
          <p:cNvGrpSpPr/>
          <p:nvPr/>
        </p:nvGrpSpPr>
        <p:grpSpPr>
          <a:xfrm>
            <a:off x="6109984" y="2141235"/>
            <a:ext cx="11512980" cy="7544983"/>
            <a:chOff x="0" y="-38100"/>
            <a:chExt cx="3032225" cy="1987156"/>
          </a:xfrm>
        </p:grpSpPr>
        <p:sp>
          <p:nvSpPr>
            <p:cNvPr id="620" name="Google Shape;620;p38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16139" y="0"/>
                  </a:moveTo>
                  <a:lnTo>
                    <a:pt x="3016086" y="0"/>
                  </a:lnTo>
                  <a:cubicBezTo>
                    <a:pt x="3020366" y="0"/>
                    <a:pt x="3024471" y="1700"/>
                    <a:pt x="3027498" y="4727"/>
                  </a:cubicBezTo>
                  <a:cubicBezTo>
                    <a:pt x="3030525" y="7754"/>
                    <a:pt x="3032225" y="11859"/>
                    <a:pt x="3032225" y="16139"/>
                  </a:cubicBezTo>
                  <a:lnTo>
                    <a:pt x="3032225" y="1932917"/>
                  </a:lnTo>
                  <a:cubicBezTo>
                    <a:pt x="3032225" y="1937197"/>
                    <a:pt x="3030525" y="1941302"/>
                    <a:pt x="3027498" y="1944329"/>
                  </a:cubicBezTo>
                  <a:cubicBezTo>
                    <a:pt x="3024471" y="1947356"/>
                    <a:pt x="3020366" y="1949056"/>
                    <a:pt x="3016086" y="1949056"/>
                  </a:cubicBezTo>
                  <a:lnTo>
                    <a:pt x="16139" y="1949056"/>
                  </a:lnTo>
                  <a:cubicBezTo>
                    <a:pt x="11859" y="1949056"/>
                    <a:pt x="7754" y="1947356"/>
                    <a:pt x="4727" y="1944329"/>
                  </a:cubicBezTo>
                  <a:cubicBezTo>
                    <a:pt x="1700" y="1941302"/>
                    <a:pt x="0" y="1937197"/>
                    <a:pt x="0" y="1932917"/>
                  </a:cubicBezTo>
                  <a:lnTo>
                    <a:pt x="0" y="16139"/>
                  </a:lnTo>
                  <a:cubicBezTo>
                    <a:pt x="0" y="11859"/>
                    <a:pt x="1700" y="7754"/>
                    <a:pt x="4727" y="4727"/>
                  </a:cubicBezTo>
                  <a:cubicBezTo>
                    <a:pt x="7754" y="1700"/>
                    <a:pt x="11859" y="0"/>
                    <a:pt x="16139" y="0"/>
                  </a:cubicBezTo>
                  <a:close/>
                </a:path>
              </a:pathLst>
            </a:custGeom>
            <a:solidFill>
              <a:srgbClr val="F1F1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38"/>
            <p:cNvSpPr txBox="1"/>
            <p:nvPr/>
          </p:nvSpPr>
          <p:spPr>
            <a:xfrm>
              <a:off x="0" y="-38100"/>
              <a:ext cx="3032225" cy="19871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2" name="Google Shape;622;p38"/>
          <p:cNvGrpSpPr/>
          <p:nvPr/>
        </p:nvGrpSpPr>
        <p:grpSpPr>
          <a:xfrm>
            <a:off x="1139005" y="2421953"/>
            <a:ext cx="4368067" cy="791898"/>
            <a:chOff x="0" y="-38100"/>
            <a:chExt cx="1150437" cy="208566"/>
          </a:xfrm>
        </p:grpSpPr>
        <p:sp>
          <p:nvSpPr>
            <p:cNvPr id="623" name="Google Shape;623;p38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38"/>
            <p:cNvSpPr txBox="1"/>
            <p:nvPr/>
          </p:nvSpPr>
          <p:spPr>
            <a:xfrm>
              <a:off x="0" y="-38100"/>
              <a:ext cx="1150437" cy="2085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5" name="Google Shape;625;p38"/>
          <p:cNvGrpSpPr/>
          <p:nvPr/>
        </p:nvGrpSpPr>
        <p:grpSpPr>
          <a:xfrm>
            <a:off x="9682440" y="2421953"/>
            <a:ext cx="4368067" cy="791898"/>
            <a:chOff x="0" y="-38100"/>
            <a:chExt cx="1150437" cy="208566"/>
          </a:xfrm>
        </p:grpSpPr>
        <p:sp>
          <p:nvSpPr>
            <p:cNvPr id="626" name="Google Shape;626;p38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38"/>
            <p:cNvSpPr txBox="1"/>
            <p:nvPr/>
          </p:nvSpPr>
          <p:spPr>
            <a:xfrm>
              <a:off x="0" y="-38100"/>
              <a:ext cx="1150437" cy="2085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8" name="Google Shape;628;p38"/>
          <p:cNvGrpSpPr/>
          <p:nvPr/>
        </p:nvGrpSpPr>
        <p:grpSpPr>
          <a:xfrm>
            <a:off x="1139005" y="7056352"/>
            <a:ext cx="4368067" cy="791898"/>
            <a:chOff x="0" y="-38100"/>
            <a:chExt cx="1150437" cy="208566"/>
          </a:xfrm>
        </p:grpSpPr>
        <p:sp>
          <p:nvSpPr>
            <p:cNvPr id="629" name="Google Shape;629;p38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38"/>
            <p:cNvSpPr txBox="1"/>
            <p:nvPr/>
          </p:nvSpPr>
          <p:spPr>
            <a:xfrm>
              <a:off x="0" y="-38100"/>
              <a:ext cx="1150437" cy="2085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1" name="Google Shape;631;p38"/>
          <p:cNvGrpSpPr/>
          <p:nvPr/>
        </p:nvGrpSpPr>
        <p:grpSpPr>
          <a:xfrm>
            <a:off x="1068743" y="8079597"/>
            <a:ext cx="754204" cy="789557"/>
            <a:chOff x="0" y="-38100"/>
            <a:chExt cx="812800" cy="850900"/>
          </a:xfrm>
        </p:grpSpPr>
        <p:sp>
          <p:nvSpPr>
            <p:cNvPr id="632" name="Google Shape;632;p3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3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4" name="Google Shape;634;p38"/>
          <p:cNvGrpSpPr/>
          <p:nvPr/>
        </p:nvGrpSpPr>
        <p:grpSpPr>
          <a:xfrm>
            <a:off x="2002306" y="8079597"/>
            <a:ext cx="754204" cy="789557"/>
            <a:chOff x="0" y="-38100"/>
            <a:chExt cx="812800" cy="850900"/>
          </a:xfrm>
        </p:grpSpPr>
        <p:sp>
          <p:nvSpPr>
            <p:cNvPr id="635" name="Google Shape;635;p3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2274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p3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7" name="Google Shape;637;p38"/>
          <p:cNvGrpSpPr/>
          <p:nvPr/>
        </p:nvGrpSpPr>
        <p:grpSpPr>
          <a:xfrm>
            <a:off x="2935869" y="8079597"/>
            <a:ext cx="754204" cy="789557"/>
            <a:chOff x="0" y="-38100"/>
            <a:chExt cx="812800" cy="850900"/>
          </a:xfrm>
        </p:grpSpPr>
        <p:sp>
          <p:nvSpPr>
            <p:cNvPr id="638" name="Google Shape;638;p3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85FF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3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0" name="Google Shape;640;p38"/>
          <p:cNvGrpSpPr/>
          <p:nvPr/>
        </p:nvGrpSpPr>
        <p:grpSpPr>
          <a:xfrm>
            <a:off x="3869431" y="8079597"/>
            <a:ext cx="754204" cy="789557"/>
            <a:chOff x="0" y="-38100"/>
            <a:chExt cx="812800" cy="850900"/>
          </a:xfrm>
        </p:grpSpPr>
        <p:sp>
          <p:nvSpPr>
            <p:cNvPr id="641" name="Google Shape;641;p3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C287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3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3" name="Google Shape;643;p38"/>
          <p:cNvGrpSpPr/>
          <p:nvPr/>
        </p:nvGrpSpPr>
        <p:grpSpPr>
          <a:xfrm>
            <a:off x="4802994" y="8079597"/>
            <a:ext cx="754204" cy="789557"/>
            <a:chOff x="0" y="-38100"/>
            <a:chExt cx="812800" cy="850900"/>
          </a:xfrm>
        </p:grpSpPr>
        <p:sp>
          <p:nvSpPr>
            <p:cNvPr id="644" name="Google Shape;644;p3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7F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3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6" name="Google Shape;646;p38"/>
          <p:cNvSpPr txBox="1"/>
          <p:nvPr/>
        </p:nvSpPr>
        <p:spPr>
          <a:xfrm>
            <a:off x="1232396" y="3455296"/>
            <a:ext cx="4181285" cy="5100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Hind"/>
                <a:ea typeface="Hind"/>
                <a:cs typeface="Hind"/>
                <a:sym typeface="Hind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Hind"/>
                <a:ea typeface="Hind"/>
                <a:cs typeface="Hind"/>
                <a:sym typeface="Hind"/>
              </a:rPr>
              <a:t>uses the following free fonts:</a:t>
            </a:r>
            <a:endParaRPr/>
          </a:p>
        </p:txBody>
      </p:sp>
      <p:sp>
        <p:nvSpPr>
          <p:cNvPr id="647" name="Google Shape;647;p38"/>
          <p:cNvSpPr txBox="1"/>
          <p:nvPr/>
        </p:nvSpPr>
        <p:spPr>
          <a:xfrm>
            <a:off x="1139030" y="6663669"/>
            <a:ext cx="43680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Hind"/>
                <a:ea typeface="Hind"/>
                <a:cs typeface="Hind"/>
                <a:sym typeface="Hind"/>
              </a:rPr>
              <a:t>You can find these fonts online too.</a:t>
            </a:r>
            <a:endParaRPr/>
          </a:p>
        </p:txBody>
      </p:sp>
      <p:sp>
        <p:nvSpPr>
          <p:cNvPr id="648" name="Google Shape;648;p38"/>
          <p:cNvSpPr txBox="1"/>
          <p:nvPr/>
        </p:nvSpPr>
        <p:spPr>
          <a:xfrm>
            <a:off x="1737657" y="4208759"/>
            <a:ext cx="3150600" cy="23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7" u="none" cap="none" strike="noStrike">
                <a:solidFill>
                  <a:srgbClr val="000000"/>
                </a:solidFill>
                <a:latin typeface="Hind"/>
                <a:ea typeface="Hind"/>
                <a:cs typeface="Hind"/>
                <a:sym typeface="Hind"/>
              </a:rPr>
              <a:t>TITLES: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000000"/>
                </a:solidFill>
                <a:latin typeface="Hind"/>
                <a:ea typeface="Hind"/>
                <a:cs typeface="Hind"/>
                <a:sym typeface="Hind"/>
              </a:rPr>
              <a:t>ARCHIVO BLACK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10" u="none" cap="none" strike="noStrike">
              <a:solidFill>
                <a:srgbClr val="000000"/>
              </a:solidFill>
              <a:latin typeface="Hind"/>
              <a:ea typeface="Hind"/>
              <a:cs typeface="Hind"/>
              <a:sym typeface="Hin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7" u="none" cap="none" strike="noStrike">
                <a:solidFill>
                  <a:srgbClr val="000000"/>
                </a:solidFill>
                <a:latin typeface="Hind"/>
                <a:ea typeface="Hind"/>
                <a:cs typeface="Hind"/>
                <a:sym typeface="Hind"/>
              </a:rPr>
              <a:t>HEADERS: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000000"/>
                </a:solidFill>
                <a:latin typeface="Hind"/>
                <a:ea typeface="Hind"/>
                <a:cs typeface="Hind"/>
                <a:sym typeface="Hind"/>
              </a:rPr>
              <a:t>HIND SEMI BOLD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10" u="none" cap="none" strike="noStrike">
              <a:solidFill>
                <a:srgbClr val="000000"/>
              </a:solidFill>
              <a:latin typeface="Hind"/>
              <a:ea typeface="Hind"/>
              <a:cs typeface="Hind"/>
              <a:sym typeface="Hin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97" u="none" cap="none" strike="noStrike">
                <a:solidFill>
                  <a:srgbClr val="000000"/>
                </a:solidFill>
                <a:latin typeface="Hind"/>
                <a:ea typeface="Hind"/>
                <a:cs typeface="Hind"/>
                <a:sym typeface="Hind"/>
              </a:rPr>
              <a:t>BODY COPY: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000000"/>
                </a:solidFill>
                <a:latin typeface="Hind"/>
                <a:ea typeface="Hind"/>
                <a:cs typeface="Hind"/>
                <a:sym typeface="Hind"/>
              </a:rPr>
              <a:t>HIND REGULAR</a:t>
            </a:r>
            <a:endParaRPr/>
          </a:p>
        </p:txBody>
      </p:sp>
      <p:sp>
        <p:nvSpPr>
          <p:cNvPr id="649" name="Google Shape;649;p38"/>
          <p:cNvSpPr txBox="1"/>
          <p:nvPr/>
        </p:nvSpPr>
        <p:spPr>
          <a:xfrm>
            <a:off x="835159" y="8958765"/>
            <a:ext cx="1221374" cy="180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00" u="none" cap="none" strike="noStrike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#FFFFFF</a:t>
            </a:r>
            <a:endParaRPr/>
          </a:p>
        </p:txBody>
      </p:sp>
      <p:sp>
        <p:nvSpPr>
          <p:cNvPr id="650" name="Google Shape;650;p38"/>
          <p:cNvSpPr txBox="1"/>
          <p:nvPr/>
        </p:nvSpPr>
        <p:spPr>
          <a:xfrm>
            <a:off x="1768721" y="8958765"/>
            <a:ext cx="1221374" cy="180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00" u="none" cap="none" strike="noStrike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#2274A5</a:t>
            </a:r>
            <a:endParaRPr/>
          </a:p>
        </p:txBody>
      </p:sp>
      <p:sp>
        <p:nvSpPr>
          <p:cNvPr id="651" name="Google Shape;651;p38"/>
          <p:cNvSpPr txBox="1"/>
          <p:nvPr/>
        </p:nvSpPr>
        <p:spPr>
          <a:xfrm>
            <a:off x="2702284" y="8958765"/>
            <a:ext cx="1221374" cy="180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00" u="none" cap="none" strike="noStrike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#85FF9E</a:t>
            </a:r>
            <a:endParaRPr/>
          </a:p>
        </p:txBody>
      </p:sp>
      <p:sp>
        <p:nvSpPr>
          <p:cNvPr id="652" name="Google Shape;652;p38"/>
          <p:cNvSpPr txBox="1"/>
          <p:nvPr/>
        </p:nvSpPr>
        <p:spPr>
          <a:xfrm>
            <a:off x="3635847" y="8958765"/>
            <a:ext cx="1221374" cy="180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00" u="none" cap="none" strike="noStrike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#C287E8</a:t>
            </a:r>
            <a:endParaRPr/>
          </a:p>
        </p:txBody>
      </p:sp>
      <p:sp>
        <p:nvSpPr>
          <p:cNvPr id="653" name="Google Shape;653;p38"/>
          <p:cNvSpPr txBox="1"/>
          <p:nvPr/>
        </p:nvSpPr>
        <p:spPr>
          <a:xfrm>
            <a:off x="4569410" y="8958765"/>
            <a:ext cx="1221374" cy="180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00" u="none" cap="none" strike="noStrike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#F7F7FF</a:t>
            </a:r>
            <a:endParaRPr/>
          </a:p>
        </p:txBody>
      </p:sp>
      <p:sp>
        <p:nvSpPr>
          <p:cNvPr id="654" name="Google Shape;654;p38"/>
          <p:cNvSpPr txBox="1"/>
          <p:nvPr/>
        </p:nvSpPr>
        <p:spPr>
          <a:xfrm>
            <a:off x="4210005" y="1455566"/>
            <a:ext cx="9867990" cy="3182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Hind"/>
                <a:ea typeface="Hind"/>
                <a:cs typeface="Hind"/>
                <a:sym typeface="Hind"/>
              </a:rPr>
              <a:t>Use these design resources in your Canva Presentation.</a:t>
            </a:r>
            <a:endParaRPr/>
          </a:p>
        </p:txBody>
      </p:sp>
      <p:sp>
        <p:nvSpPr>
          <p:cNvPr id="655" name="Google Shape;655;p38"/>
          <p:cNvSpPr txBox="1"/>
          <p:nvPr/>
        </p:nvSpPr>
        <p:spPr>
          <a:xfrm>
            <a:off x="11706206" y="9906311"/>
            <a:ext cx="5916757" cy="1850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22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99" u="none" cap="none" strike="noStrike">
                <a:solidFill>
                  <a:srgbClr val="ED7843"/>
                </a:solidFill>
                <a:latin typeface="Archivo Black"/>
                <a:ea typeface="Archivo Black"/>
                <a:cs typeface="Archivo Black"/>
                <a:sym typeface="Archivo Black"/>
              </a:rPr>
              <a:t>DON'T FORGET TO DELETE THIS PAGE BEFORE PRESENTING. </a:t>
            </a:r>
            <a:endParaRPr/>
          </a:p>
        </p:txBody>
      </p:sp>
      <p:sp>
        <p:nvSpPr>
          <p:cNvPr id="656" name="Google Shape;656;p38"/>
          <p:cNvSpPr txBox="1"/>
          <p:nvPr/>
        </p:nvSpPr>
        <p:spPr>
          <a:xfrm>
            <a:off x="5469973" y="543899"/>
            <a:ext cx="7348055" cy="7735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706" u="none" cap="none" strike="noStrike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RESOURCE PAGE</a:t>
            </a:r>
            <a:endParaRPr/>
          </a:p>
        </p:txBody>
      </p:sp>
      <p:sp>
        <p:nvSpPr>
          <p:cNvPr id="657" name="Google Shape;657;p38"/>
          <p:cNvSpPr txBox="1"/>
          <p:nvPr/>
        </p:nvSpPr>
        <p:spPr>
          <a:xfrm>
            <a:off x="1747770" y="2683858"/>
            <a:ext cx="3150536" cy="3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Fonts</a:t>
            </a:r>
            <a:endParaRPr/>
          </a:p>
        </p:txBody>
      </p:sp>
      <p:sp>
        <p:nvSpPr>
          <p:cNvPr id="658" name="Google Shape;658;p38"/>
          <p:cNvSpPr txBox="1"/>
          <p:nvPr/>
        </p:nvSpPr>
        <p:spPr>
          <a:xfrm>
            <a:off x="10291206" y="2683858"/>
            <a:ext cx="3150536" cy="3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Design Elements</a:t>
            </a:r>
            <a:endParaRPr/>
          </a:p>
        </p:txBody>
      </p:sp>
      <p:sp>
        <p:nvSpPr>
          <p:cNvPr id="659" name="Google Shape;659;p38"/>
          <p:cNvSpPr txBox="1"/>
          <p:nvPr/>
        </p:nvSpPr>
        <p:spPr>
          <a:xfrm>
            <a:off x="1747770" y="7286997"/>
            <a:ext cx="3150536" cy="3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Colors</a:t>
            </a:r>
            <a:endParaRPr/>
          </a:p>
        </p:txBody>
      </p:sp>
      <p:grpSp>
        <p:nvGrpSpPr>
          <p:cNvPr id="660" name="Google Shape;660;p38"/>
          <p:cNvGrpSpPr/>
          <p:nvPr/>
        </p:nvGrpSpPr>
        <p:grpSpPr>
          <a:xfrm>
            <a:off x="6673594" y="4112810"/>
            <a:ext cx="10385759" cy="4756345"/>
            <a:chOff x="0" y="0"/>
            <a:chExt cx="13847678" cy="6341793"/>
          </a:xfrm>
        </p:grpSpPr>
        <p:sp>
          <p:nvSpPr>
            <p:cNvPr id="661" name="Google Shape;661;p38"/>
            <p:cNvSpPr/>
            <p:nvPr/>
          </p:nvSpPr>
          <p:spPr>
            <a:xfrm>
              <a:off x="11299073" y="1844273"/>
              <a:ext cx="973672" cy="837358"/>
            </a:xfrm>
            <a:custGeom>
              <a:rect b="b" l="l" r="r" t="t"/>
              <a:pathLst>
                <a:path extrusionOk="0" h="837358" w="973672">
                  <a:moveTo>
                    <a:pt x="0" y="0"/>
                  </a:moveTo>
                  <a:lnTo>
                    <a:pt x="973672" y="0"/>
                  </a:lnTo>
                  <a:lnTo>
                    <a:pt x="973672" y="837357"/>
                  </a:lnTo>
                  <a:lnTo>
                    <a:pt x="0" y="83735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2" name="Google Shape;662;p38"/>
            <p:cNvSpPr/>
            <p:nvPr/>
          </p:nvSpPr>
          <p:spPr>
            <a:xfrm>
              <a:off x="13079396" y="3462403"/>
              <a:ext cx="692028" cy="956320"/>
            </a:xfrm>
            <a:custGeom>
              <a:rect b="b" l="l" r="r" t="t"/>
              <a:pathLst>
                <a:path extrusionOk="0" h="956320" w="692028">
                  <a:moveTo>
                    <a:pt x="0" y="0"/>
                  </a:moveTo>
                  <a:lnTo>
                    <a:pt x="692028" y="0"/>
                  </a:lnTo>
                  <a:lnTo>
                    <a:pt x="692028" y="956320"/>
                  </a:lnTo>
                  <a:lnTo>
                    <a:pt x="0" y="95632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3" name="Google Shape;663;p38"/>
            <p:cNvSpPr/>
            <p:nvPr/>
          </p:nvSpPr>
          <p:spPr>
            <a:xfrm>
              <a:off x="11501286" y="3564289"/>
              <a:ext cx="570141" cy="854434"/>
            </a:xfrm>
            <a:custGeom>
              <a:rect b="b" l="l" r="r" t="t"/>
              <a:pathLst>
                <a:path extrusionOk="0" h="854434" w="570141">
                  <a:moveTo>
                    <a:pt x="0" y="0"/>
                  </a:moveTo>
                  <a:lnTo>
                    <a:pt x="570141" y="0"/>
                  </a:lnTo>
                  <a:lnTo>
                    <a:pt x="570141" y="854434"/>
                  </a:lnTo>
                  <a:lnTo>
                    <a:pt x="0" y="85443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4" name="Google Shape;664;p38"/>
            <p:cNvSpPr/>
            <p:nvPr/>
          </p:nvSpPr>
          <p:spPr>
            <a:xfrm>
              <a:off x="12902127" y="5280171"/>
              <a:ext cx="945551" cy="854434"/>
            </a:xfrm>
            <a:custGeom>
              <a:rect b="b" l="l" r="r" t="t"/>
              <a:pathLst>
                <a:path extrusionOk="0" h="854434" w="945551">
                  <a:moveTo>
                    <a:pt x="0" y="0"/>
                  </a:moveTo>
                  <a:lnTo>
                    <a:pt x="945551" y="0"/>
                  </a:lnTo>
                  <a:lnTo>
                    <a:pt x="945551" y="854434"/>
                  </a:lnTo>
                  <a:lnTo>
                    <a:pt x="0" y="85443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5" name="Google Shape;665;p38"/>
            <p:cNvSpPr/>
            <p:nvPr/>
          </p:nvSpPr>
          <p:spPr>
            <a:xfrm>
              <a:off x="12902127" y="50943"/>
              <a:ext cx="854434" cy="854434"/>
            </a:xfrm>
            <a:custGeom>
              <a:rect b="b" l="l" r="r" t="t"/>
              <a:pathLst>
                <a:path extrusionOk="0" h="854434" w="854434">
                  <a:moveTo>
                    <a:pt x="0" y="0"/>
                  </a:moveTo>
                  <a:lnTo>
                    <a:pt x="854435" y="0"/>
                  </a:lnTo>
                  <a:lnTo>
                    <a:pt x="854435" y="854434"/>
                  </a:lnTo>
                  <a:lnTo>
                    <a:pt x="0" y="85443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6" name="Google Shape;666;p38"/>
            <p:cNvSpPr/>
            <p:nvPr/>
          </p:nvSpPr>
          <p:spPr>
            <a:xfrm>
              <a:off x="11190783" y="59481"/>
              <a:ext cx="1168986" cy="718395"/>
            </a:xfrm>
            <a:custGeom>
              <a:rect b="b" l="l" r="r" t="t"/>
              <a:pathLst>
                <a:path extrusionOk="0" h="718395" w="1168986">
                  <a:moveTo>
                    <a:pt x="0" y="0"/>
                  </a:moveTo>
                  <a:lnTo>
                    <a:pt x="1168985" y="0"/>
                  </a:lnTo>
                  <a:lnTo>
                    <a:pt x="1168985" y="718395"/>
                  </a:lnTo>
                  <a:lnTo>
                    <a:pt x="0" y="71839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7" name="Google Shape;667;p38"/>
            <p:cNvSpPr/>
            <p:nvPr/>
          </p:nvSpPr>
          <p:spPr>
            <a:xfrm>
              <a:off x="12815104" y="1844273"/>
              <a:ext cx="956320" cy="956320"/>
            </a:xfrm>
            <a:custGeom>
              <a:rect b="b" l="l" r="r" t="t"/>
              <a:pathLst>
                <a:path extrusionOk="0" h="956320" w="956320">
                  <a:moveTo>
                    <a:pt x="0" y="0"/>
                  </a:moveTo>
                  <a:lnTo>
                    <a:pt x="956320" y="0"/>
                  </a:lnTo>
                  <a:lnTo>
                    <a:pt x="956320" y="956320"/>
                  </a:lnTo>
                  <a:lnTo>
                    <a:pt x="0" y="95632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8" name="Google Shape;668;p38"/>
            <p:cNvSpPr/>
            <p:nvPr/>
          </p:nvSpPr>
          <p:spPr>
            <a:xfrm>
              <a:off x="11405480" y="5301381"/>
              <a:ext cx="665947" cy="956320"/>
            </a:xfrm>
            <a:custGeom>
              <a:rect b="b" l="l" r="r" t="t"/>
              <a:pathLst>
                <a:path extrusionOk="0" h="956320" w="665947">
                  <a:moveTo>
                    <a:pt x="0" y="0"/>
                  </a:moveTo>
                  <a:lnTo>
                    <a:pt x="665947" y="0"/>
                  </a:lnTo>
                  <a:lnTo>
                    <a:pt x="665947" y="956321"/>
                  </a:lnTo>
                  <a:lnTo>
                    <a:pt x="0" y="95632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9" name="Google Shape;669;p38"/>
            <p:cNvSpPr/>
            <p:nvPr/>
          </p:nvSpPr>
          <p:spPr>
            <a:xfrm>
              <a:off x="6843611" y="9396"/>
              <a:ext cx="839823" cy="956320"/>
            </a:xfrm>
            <a:custGeom>
              <a:rect b="b" l="l" r="r" t="t"/>
              <a:pathLst>
                <a:path extrusionOk="0" h="956320" w="839823">
                  <a:moveTo>
                    <a:pt x="0" y="0"/>
                  </a:moveTo>
                  <a:lnTo>
                    <a:pt x="839823" y="0"/>
                  </a:lnTo>
                  <a:lnTo>
                    <a:pt x="839823" y="956320"/>
                  </a:lnTo>
                  <a:lnTo>
                    <a:pt x="0" y="95632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0" name="Google Shape;670;p38"/>
            <p:cNvSpPr/>
            <p:nvPr/>
          </p:nvSpPr>
          <p:spPr>
            <a:xfrm>
              <a:off x="9617945" y="182904"/>
              <a:ext cx="1108788" cy="659225"/>
            </a:xfrm>
            <a:custGeom>
              <a:rect b="b" l="l" r="r" t="t"/>
              <a:pathLst>
                <a:path extrusionOk="0" h="659225" w="1108788">
                  <a:moveTo>
                    <a:pt x="0" y="0"/>
                  </a:moveTo>
                  <a:lnTo>
                    <a:pt x="1108788" y="0"/>
                  </a:lnTo>
                  <a:lnTo>
                    <a:pt x="1108788" y="659225"/>
                  </a:lnTo>
                  <a:lnTo>
                    <a:pt x="0" y="6592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1" name="Google Shape;671;p38"/>
            <p:cNvSpPr/>
            <p:nvPr/>
          </p:nvSpPr>
          <p:spPr>
            <a:xfrm>
              <a:off x="1330192" y="60339"/>
              <a:ext cx="854434" cy="854434"/>
            </a:xfrm>
            <a:custGeom>
              <a:rect b="b" l="l" r="r" t="t"/>
              <a:pathLst>
                <a:path extrusionOk="0" h="854434" w="854434">
                  <a:moveTo>
                    <a:pt x="0" y="0"/>
                  </a:moveTo>
                  <a:lnTo>
                    <a:pt x="854434" y="0"/>
                  </a:lnTo>
                  <a:lnTo>
                    <a:pt x="854434" y="854434"/>
                  </a:lnTo>
                  <a:lnTo>
                    <a:pt x="0" y="85443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2" name="Google Shape;672;p38"/>
            <p:cNvSpPr/>
            <p:nvPr/>
          </p:nvSpPr>
          <p:spPr>
            <a:xfrm>
              <a:off x="6941" y="60339"/>
              <a:ext cx="854434" cy="854434"/>
            </a:xfrm>
            <a:custGeom>
              <a:rect b="b" l="l" r="r" t="t"/>
              <a:pathLst>
                <a:path extrusionOk="0" h="854434" w="854434">
                  <a:moveTo>
                    <a:pt x="0" y="0"/>
                  </a:moveTo>
                  <a:lnTo>
                    <a:pt x="854434" y="0"/>
                  </a:lnTo>
                  <a:lnTo>
                    <a:pt x="854434" y="854434"/>
                  </a:lnTo>
                  <a:lnTo>
                    <a:pt x="0" y="85443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3" name="Google Shape;673;p38"/>
            <p:cNvSpPr/>
            <p:nvPr/>
          </p:nvSpPr>
          <p:spPr>
            <a:xfrm>
              <a:off x="5385169" y="35001"/>
              <a:ext cx="948211" cy="905111"/>
            </a:xfrm>
            <a:custGeom>
              <a:rect b="b" l="l" r="r" t="t"/>
              <a:pathLst>
                <a:path extrusionOk="0" h="905111" w="948211">
                  <a:moveTo>
                    <a:pt x="0" y="0"/>
                  </a:moveTo>
                  <a:lnTo>
                    <a:pt x="948211" y="0"/>
                  </a:lnTo>
                  <a:lnTo>
                    <a:pt x="948211" y="905110"/>
                  </a:lnTo>
                  <a:lnTo>
                    <a:pt x="0" y="90511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4" name="Google Shape;674;p38"/>
            <p:cNvSpPr/>
            <p:nvPr/>
          </p:nvSpPr>
          <p:spPr>
            <a:xfrm>
              <a:off x="2672767" y="9396"/>
              <a:ext cx="949365" cy="956320"/>
            </a:xfrm>
            <a:custGeom>
              <a:rect b="b" l="l" r="r" t="t"/>
              <a:pathLst>
                <a:path extrusionOk="0" h="956320" w="949365">
                  <a:moveTo>
                    <a:pt x="0" y="0"/>
                  </a:moveTo>
                  <a:lnTo>
                    <a:pt x="949365" y="0"/>
                  </a:lnTo>
                  <a:lnTo>
                    <a:pt x="949365" y="956320"/>
                  </a:lnTo>
                  <a:lnTo>
                    <a:pt x="0" y="95632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5" name="Google Shape;675;p38"/>
            <p:cNvSpPr/>
            <p:nvPr/>
          </p:nvSpPr>
          <p:spPr>
            <a:xfrm>
              <a:off x="4100611" y="0"/>
              <a:ext cx="791887" cy="965716"/>
            </a:xfrm>
            <a:custGeom>
              <a:rect b="b" l="l" r="r" t="t"/>
              <a:pathLst>
                <a:path extrusionOk="0" h="965716" w="791887">
                  <a:moveTo>
                    <a:pt x="0" y="0"/>
                  </a:moveTo>
                  <a:lnTo>
                    <a:pt x="791887" y="0"/>
                  </a:lnTo>
                  <a:lnTo>
                    <a:pt x="791887" y="965716"/>
                  </a:lnTo>
                  <a:lnTo>
                    <a:pt x="0" y="9657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6" name="Google Shape;676;p38"/>
            <p:cNvSpPr/>
            <p:nvPr/>
          </p:nvSpPr>
          <p:spPr>
            <a:xfrm>
              <a:off x="8216154" y="60339"/>
              <a:ext cx="899422" cy="904355"/>
            </a:xfrm>
            <a:custGeom>
              <a:rect b="b" l="l" r="r" t="t"/>
              <a:pathLst>
                <a:path extrusionOk="0" h="904355" w="899422">
                  <a:moveTo>
                    <a:pt x="0" y="0"/>
                  </a:moveTo>
                  <a:lnTo>
                    <a:pt x="899422" y="0"/>
                  </a:lnTo>
                  <a:lnTo>
                    <a:pt x="899422" y="904354"/>
                  </a:lnTo>
                  <a:lnTo>
                    <a:pt x="0" y="90435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7" name="Google Shape;677;p38"/>
            <p:cNvSpPr/>
            <p:nvPr/>
          </p:nvSpPr>
          <p:spPr>
            <a:xfrm>
              <a:off x="8120017" y="1766900"/>
              <a:ext cx="772011" cy="956320"/>
            </a:xfrm>
            <a:custGeom>
              <a:rect b="b" l="l" r="r" t="t"/>
              <a:pathLst>
                <a:path extrusionOk="0" h="956320" w="772011">
                  <a:moveTo>
                    <a:pt x="0" y="0"/>
                  </a:moveTo>
                  <a:lnTo>
                    <a:pt x="772012" y="0"/>
                  </a:lnTo>
                  <a:lnTo>
                    <a:pt x="772012" y="956321"/>
                  </a:lnTo>
                  <a:lnTo>
                    <a:pt x="0" y="95632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8" name="Google Shape;678;p38"/>
            <p:cNvSpPr/>
            <p:nvPr/>
          </p:nvSpPr>
          <p:spPr>
            <a:xfrm>
              <a:off x="6456489" y="1766900"/>
              <a:ext cx="1039479" cy="956320"/>
            </a:xfrm>
            <a:custGeom>
              <a:rect b="b" l="l" r="r" t="t"/>
              <a:pathLst>
                <a:path extrusionOk="0" h="956320" w="1039479">
                  <a:moveTo>
                    <a:pt x="0" y="0"/>
                  </a:moveTo>
                  <a:lnTo>
                    <a:pt x="1039479" y="0"/>
                  </a:lnTo>
                  <a:lnTo>
                    <a:pt x="1039479" y="956321"/>
                  </a:lnTo>
                  <a:lnTo>
                    <a:pt x="0" y="95632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9" name="Google Shape;679;p38"/>
            <p:cNvSpPr/>
            <p:nvPr/>
          </p:nvSpPr>
          <p:spPr>
            <a:xfrm>
              <a:off x="9580280" y="1983771"/>
              <a:ext cx="1092866" cy="627901"/>
            </a:xfrm>
            <a:custGeom>
              <a:rect b="b" l="l" r="r" t="t"/>
              <a:pathLst>
                <a:path extrusionOk="0" h="627901" w="1092866">
                  <a:moveTo>
                    <a:pt x="0" y="0"/>
                  </a:moveTo>
                  <a:lnTo>
                    <a:pt x="1092866" y="0"/>
                  </a:lnTo>
                  <a:lnTo>
                    <a:pt x="1092866" y="627901"/>
                  </a:lnTo>
                  <a:lnTo>
                    <a:pt x="0" y="62790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80" name="Google Shape;680;p38"/>
            <p:cNvSpPr/>
            <p:nvPr/>
          </p:nvSpPr>
          <p:spPr>
            <a:xfrm>
              <a:off x="3316762" y="1766900"/>
              <a:ext cx="956320" cy="956320"/>
            </a:xfrm>
            <a:custGeom>
              <a:rect b="b" l="l" r="r" t="t"/>
              <a:pathLst>
                <a:path extrusionOk="0" h="956320" w="956320">
                  <a:moveTo>
                    <a:pt x="0" y="0"/>
                  </a:moveTo>
                  <a:lnTo>
                    <a:pt x="956320" y="0"/>
                  </a:lnTo>
                  <a:lnTo>
                    <a:pt x="956320" y="956321"/>
                  </a:lnTo>
                  <a:lnTo>
                    <a:pt x="0" y="95632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81" name="Google Shape;681;p38"/>
            <p:cNvSpPr/>
            <p:nvPr/>
          </p:nvSpPr>
          <p:spPr>
            <a:xfrm>
              <a:off x="6941" y="1766900"/>
              <a:ext cx="1112000" cy="956320"/>
            </a:xfrm>
            <a:custGeom>
              <a:rect b="b" l="l" r="r" t="t"/>
              <a:pathLst>
                <a:path extrusionOk="0" h="956320" w="1112000">
                  <a:moveTo>
                    <a:pt x="0" y="0"/>
                  </a:moveTo>
                  <a:lnTo>
                    <a:pt x="1112000" y="0"/>
                  </a:lnTo>
                  <a:lnTo>
                    <a:pt x="1112000" y="956321"/>
                  </a:lnTo>
                  <a:lnTo>
                    <a:pt x="0" y="95632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82" name="Google Shape;682;p38"/>
            <p:cNvSpPr/>
            <p:nvPr/>
          </p:nvSpPr>
          <p:spPr>
            <a:xfrm>
              <a:off x="4784080" y="1766900"/>
              <a:ext cx="954582" cy="956320"/>
            </a:xfrm>
            <a:custGeom>
              <a:rect b="b" l="l" r="r" t="t"/>
              <a:pathLst>
                <a:path extrusionOk="0" h="956320" w="954582">
                  <a:moveTo>
                    <a:pt x="0" y="0"/>
                  </a:moveTo>
                  <a:lnTo>
                    <a:pt x="954581" y="0"/>
                  </a:lnTo>
                  <a:lnTo>
                    <a:pt x="954581" y="956321"/>
                  </a:lnTo>
                  <a:lnTo>
                    <a:pt x="0" y="95632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83" name="Google Shape;683;p38"/>
            <p:cNvSpPr/>
            <p:nvPr/>
          </p:nvSpPr>
          <p:spPr>
            <a:xfrm>
              <a:off x="1739691" y="1766900"/>
              <a:ext cx="956320" cy="956320"/>
            </a:xfrm>
            <a:custGeom>
              <a:rect b="b" l="l" r="r" t="t"/>
              <a:pathLst>
                <a:path extrusionOk="0" h="956320" w="956320">
                  <a:moveTo>
                    <a:pt x="0" y="0"/>
                  </a:moveTo>
                  <a:lnTo>
                    <a:pt x="956321" y="0"/>
                  </a:lnTo>
                  <a:lnTo>
                    <a:pt x="956321" y="956321"/>
                  </a:lnTo>
                  <a:lnTo>
                    <a:pt x="0" y="95632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84" name="Google Shape;684;p38"/>
            <p:cNvSpPr/>
            <p:nvPr/>
          </p:nvSpPr>
          <p:spPr>
            <a:xfrm>
              <a:off x="6975821" y="3550694"/>
              <a:ext cx="1048078" cy="827029"/>
            </a:xfrm>
            <a:custGeom>
              <a:rect b="b" l="l" r="r" t="t"/>
              <a:pathLst>
                <a:path extrusionOk="0" h="827029" w="1048078">
                  <a:moveTo>
                    <a:pt x="0" y="0"/>
                  </a:moveTo>
                  <a:lnTo>
                    <a:pt x="1048078" y="0"/>
                  </a:lnTo>
                  <a:lnTo>
                    <a:pt x="1048078" y="827028"/>
                  </a:lnTo>
                  <a:lnTo>
                    <a:pt x="0" y="82702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85" name="Google Shape;685;p38"/>
            <p:cNvSpPr/>
            <p:nvPr/>
          </p:nvSpPr>
          <p:spPr>
            <a:xfrm>
              <a:off x="5369407" y="3589561"/>
              <a:ext cx="1080899" cy="650504"/>
            </a:xfrm>
            <a:custGeom>
              <a:rect b="b" l="l" r="r" t="t"/>
              <a:pathLst>
                <a:path extrusionOk="0" h="650504" w="1080899">
                  <a:moveTo>
                    <a:pt x="0" y="0"/>
                  </a:moveTo>
                  <a:lnTo>
                    <a:pt x="1080898" y="0"/>
                  </a:lnTo>
                  <a:lnTo>
                    <a:pt x="1080898" y="650504"/>
                  </a:lnTo>
                  <a:lnTo>
                    <a:pt x="0" y="65050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86" name="Google Shape;686;p38"/>
            <p:cNvSpPr/>
            <p:nvPr/>
          </p:nvSpPr>
          <p:spPr>
            <a:xfrm>
              <a:off x="2824468" y="3490193"/>
              <a:ext cx="889425" cy="948030"/>
            </a:xfrm>
            <a:custGeom>
              <a:rect b="b" l="l" r="r" t="t"/>
              <a:pathLst>
                <a:path extrusionOk="0" h="948030" w="889425">
                  <a:moveTo>
                    <a:pt x="0" y="0"/>
                  </a:moveTo>
                  <a:lnTo>
                    <a:pt x="889425" y="0"/>
                  </a:lnTo>
                  <a:lnTo>
                    <a:pt x="889425" y="948030"/>
                  </a:lnTo>
                  <a:lnTo>
                    <a:pt x="0" y="94803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87" name="Google Shape;687;p38"/>
            <p:cNvSpPr/>
            <p:nvPr/>
          </p:nvSpPr>
          <p:spPr>
            <a:xfrm>
              <a:off x="4239408" y="3501299"/>
              <a:ext cx="604483" cy="827029"/>
            </a:xfrm>
            <a:custGeom>
              <a:rect b="b" l="l" r="r" t="t"/>
              <a:pathLst>
                <a:path extrusionOk="0" h="827029" w="604483">
                  <a:moveTo>
                    <a:pt x="0" y="0"/>
                  </a:moveTo>
                  <a:lnTo>
                    <a:pt x="604483" y="0"/>
                  </a:lnTo>
                  <a:lnTo>
                    <a:pt x="604483" y="827029"/>
                  </a:lnTo>
                  <a:lnTo>
                    <a:pt x="0" y="82702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88" name="Google Shape;688;p38"/>
            <p:cNvSpPr/>
            <p:nvPr/>
          </p:nvSpPr>
          <p:spPr>
            <a:xfrm>
              <a:off x="1605045" y="3490193"/>
              <a:ext cx="691200" cy="948030"/>
            </a:xfrm>
            <a:custGeom>
              <a:rect b="b" l="l" r="r" t="t"/>
              <a:pathLst>
                <a:path extrusionOk="0" h="948030" w="691200">
                  <a:moveTo>
                    <a:pt x="0" y="0"/>
                  </a:moveTo>
                  <a:lnTo>
                    <a:pt x="691200" y="0"/>
                  </a:lnTo>
                  <a:lnTo>
                    <a:pt x="691200" y="948030"/>
                  </a:lnTo>
                  <a:lnTo>
                    <a:pt x="0" y="94803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89" name="Google Shape;689;p38"/>
            <p:cNvSpPr/>
            <p:nvPr/>
          </p:nvSpPr>
          <p:spPr>
            <a:xfrm>
              <a:off x="9907374" y="3550694"/>
              <a:ext cx="827029" cy="827029"/>
            </a:xfrm>
            <a:custGeom>
              <a:rect b="b" l="l" r="r" t="t"/>
              <a:pathLst>
                <a:path extrusionOk="0" h="827029" w="827029">
                  <a:moveTo>
                    <a:pt x="0" y="0"/>
                  </a:moveTo>
                  <a:lnTo>
                    <a:pt x="827028" y="0"/>
                  </a:lnTo>
                  <a:lnTo>
                    <a:pt x="827028" y="827028"/>
                  </a:lnTo>
                  <a:lnTo>
                    <a:pt x="0" y="82702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90" name="Google Shape;690;p38"/>
            <p:cNvSpPr/>
            <p:nvPr/>
          </p:nvSpPr>
          <p:spPr>
            <a:xfrm>
              <a:off x="8553476" y="3550694"/>
              <a:ext cx="827029" cy="827029"/>
            </a:xfrm>
            <a:custGeom>
              <a:rect b="b" l="l" r="r" t="t"/>
              <a:pathLst>
                <a:path extrusionOk="0" h="827029" w="827029">
                  <a:moveTo>
                    <a:pt x="0" y="0"/>
                  </a:moveTo>
                  <a:lnTo>
                    <a:pt x="827028" y="0"/>
                  </a:lnTo>
                  <a:lnTo>
                    <a:pt x="827028" y="827028"/>
                  </a:lnTo>
                  <a:lnTo>
                    <a:pt x="0" y="82702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91" name="Google Shape;691;p38"/>
            <p:cNvSpPr/>
            <p:nvPr/>
          </p:nvSpPr>
          <p:spPr>
            <a:xfrm>
              <a:off x="6941" y="3436653"/>
              <a:ext cx="1071235" cy="956320"/>
            </a:xfrm>
            <a:custGeom>
              <a:rect b="b" l="l" r="r" t="t"/>
              <a:pathLst>
                <a:path extrusionOk="0" h="956320" w="1071235">
                  <a:moveTo>
                    <a:pt x="0" y="0"/>
                  </a:moveTo>
                  <a:lnTo>
                    <a:pt x="1071234" y="0"/>
                  </a:lnTo>
                  <a:lnTo>
                    <a:pt x="1071234" y="956320"/>
                  </a:lnTo>
                  <a:lnTo>
                    <a:pt x="0" y="95632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92" name="Google Shape;692;p38"/>
            <p:cNvSpPr/>
            <p:nvPr/>
          </p:nvSpPr>
          <p:spPr>
            <a:xfrm>
              <a:off x="9704021" y="5321535"/>
              <a:ext cx="818720" cy="936166"/>
            </a:xfrm>
            <a:custGeom>
              <a:rect b="b" l="l" r="r" t="t"/>
              <a:pathLst>
                <a:path extrusionOk="0" h="936166" w="818720">
                  <a:moveTo>
                    <a:pt x="0" y="0"/>
                  </a:moveTo>
                  <a:lnTo>
                    <a:pt x="818720" y="0"/>
                  </a:lnTo>
                  <a:lnTo>
                    <a:pt x="818720" y="936167"/>
                  </a:lnTo>
                  <a:lnTo>
                    <a:pt x="0" y="93616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93" name="Google Shape;693;p38"/>
            <p:cNvSpPr/>
            <p:nvPr/>
          </p:nvSpPr>
          <p:spPr>
            <a:xfrm>
              <a:off x="8083347" y="5444632"/>
              <a:ext cx="985676" cy="689973"/>
            </a:xfrm>
            <a:custGeom>
              <a:rect b="b" l="l" r="r" t="t"/>
              <a:pathLst>
                <a:path extrusionOk="0" h="689973" w="985676">
                  <a:moveTo>
                    <a:pt x="0" y="0"/>
                  </a:moveTo>
                  <a:lnTo>
                    <a:pt x="985676" y="0"/>
                  </a:lnTo>
                  <a:lnTo>
                    <a:pt x="985676" y="689973"/>
                  </a:lnTo>
                  <a:lnTo>
                    <a:pt x="0" y="6899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94" name="Google Shape;694;p38"/>
            <p:cNvSpPr/>
            <p:nvPr/>
          </p:nvSpPr>
          <p:spPr>
            <a:xfrm>
              <a:off x="6596395" y="5444632"/>
              <a:ext cx="843301" cy="689973"/>
            </a:xfrm>
            <a:custGeom>
              <a:rect b="b" l="l" r="r" t="t"/>
              <a:pathLst>
                <a:path extrusionOk="0" h="689973" w="843301">
                  <a:moveTo>
                    <a:pt x="0" y="0"/>
                  </a:moveTo>
                  <a:lnTo>
                    <a:pt x="843301" y="0"/>
                  </a:lnTo>
                  <a:lnTo>
                    <a:pt x="843301" y="689973"/>
                  </a:lnTo>
                  <a:lnTo>
                    <a:pt x="0" y="6899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95" name="Google Shape;695;p38"/>
            <p:cNvSpPr/>
            <p:nvPr/>
          </p:nvSpPr>
          <p:spPr>
            <a:xfrm>
              <a:off x="4164939" y="5321535"/>
              <a:ext cx="471487" cy="936166"/>
            </a:xfrm>
            <a:custGeom>
              <a:rect b="b" l="l" r="r" t="t"/>
              <a:pathLst>
                <a:path extrusionOk="0" h="936166" w="471487">
                  <a:moveTo>
                    <a:pt x="0" y="0"/>
                  </a:moveTo>
                  <a:lnTo>
                    <a:pt x="471487" y="0"/>
                  </a:lnTo>
                  <a:lnTo>
                    <a:pt x="471487" y="936167"/>
                  </a:lnTo>
                  <a:lnTo>
                    <a:pt x="0" y="93616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96" name="Google Shape;696;p38"/>
            <p:cNvSpPr/>
            <p:nvPr/>
          </p:nvSpPr>
          <p:spPr>
            <a:xfrm>
              <a:off x="5271424" y="5444632"/>
              <a:ext cx="689973" cy="689973"/>
            </a:xfrm>
            <a:custGeom>
              <a:rect b="b" l="l" r="r" t="t"/>
              <a:pathLst>
                <a:path extrusionOk="0" h="689973" w="689973">
                  <a:moveTo>
                    <a:pt x="0" y="0"/>
                  </a:moveTo>
                  <a:lnTo>
                    <a:pt x="689973" y="0"/>
                  </a:lnTo>
                  <a:lnTo>
                    <a:pt x="689973" y="689973"/>
                  </a:lnTo>
                  <a:lnTo>
                    <a:pt x="0" y="6899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97" name="Google Shape;697;p38"/>
            <p:cNvSpPr/>
            <p:nvPr/>
          </p:nvSpPr>
          <p:spPr>
            <a:xfrm>
              <a:off x="0" y="5237445"/>
              <a:ext cx="594340" cy="1104348"/>
            </a:xfrm>
            <a:custGeom>
              <a:rect b="b" l="l" r="r" t="t"/>
              <a:pathLst>
                <a:path extrusionOk="0" h="1104348" w="594340">
                  <a:moveTo>
                    <a:pt x="0" y="0"/>
                  </a:moveTo>
                  <a:lnTo>
                    <a:pt x="594340" y="0"/>
                  </a:lnTo>
                  <a:lnTo>
                    <a:pt x="594340" y="1104347"/>
                  </a:lnTo>
                  <a:lnTo>
                    <a:pt x="0" y="110434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98" name="Google Shape;698;p38"/>
            <p:cNvSpPr/>
            <p:nvPr/>
          </p:nvSpPr>
          <p:spPr>
            <a:xfrm>
              <a:off x="1231068" y="5237445"/>
              <a:ext cx="855367" cy="1104348"/>
            </a:xfrm>
            <a:custGeom>
              <a:rect b="b" l="l" r="r" t="t"/>
              <a:pathLst>
                <a:path extrusionOk="0" h="1104348" w="855367">
                  <a:moveTo>
                    <a:pt x="0" y="0"/>
                  </a:moveTo>
                  <a:lnTo>
                    <a:pt x="855368" y="0"/>
                  </a:lnTo>
                  <a:lnTo>
                    <a:pt x="855368" y="1104347"/>
                  </a:lnTo>
                  <a:lnTo>
                    <a:pt x="0" y="110434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99" name="Google Shape;699;p38"/>
            <p:cNvSpPr/>
            <p:nvPr/>
          </p:nvSpPr>
          <p:spPr>
            <a:xfrm>
              <a:off x="2721434" y="5321535"/>
              <a:ext cx="808507" cy="936166"/>
            </a:xfrm>
            <a:custGeom>
              <a:rect b="b" l="l" r="r" t="t"/>
              <a:pathLst>
                <a:path extrusionOk="0" h="936166" w="808507">
                  <a:moveTo>
                    <a:pt x="0" y="0"/>
                  </a:moveTo>
                  <a:lnTo>
                    <a:pt x="808507" y="0"/>
                  </a:lnTo>
                  <a:lnTo>
                    <a:pt x="808507" y="936167"/>
                  </a:lnTo>
                  <a:lnTo>
                    <a:pt x="0" y="93616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7FF"/>
        </a:solidFill>
      </p:bgPr>
    </p:bg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39"/>
          <p:cNvSpPr txBox="1"/>
          <p:nvPr/>
        </p:nvSpPr>
        <p:spPr>
          <a:xfrm>
            <a:off x="3377480" y="2614981"/>
            <a:ext cx="11533039" cy="3182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Hind"/>
                <a:ea typeface="Hind"/>
                <a:cs typeface="Hind"/>
                <a:sym typeface="Hind"/>
              </a:rPr>
              <a:t>This presentation template is free for everyone to use thanks to the following:</a:t>
            </a:r>
            <a:endParaRPr/>
          </a:p>
        </p:txBody>
      </p:sp>
      <p:grpSp>
        <p:nvGrpSpPr>
          <p:cNvPr id="705" name="Google Shape;705;p39"/>
          <p:cNvGrpSpPr/>
          <p:nvPr/>
        </p:nvGrpSpPr>
        <p:grpSpPr>
          <a:xfrm>
            <a:off x="0" y="7793449"/>
            <a:ext cx="18288000" cy="2493551"/>
            <a:chOff x="0" y="-28575"/>
            <a:chExt cx="4816593" cy="656738"/>
          </a:xfrm>
        </p:grpSpPr>
        <p:sp>
          <p:nvSpPr>
            <p:cNvPr id="706" name="Google Shape;706;p39"/>
            <p:cNvSpPr/>
            <p:nvPr/>
          </p:nvSpPr>
          <p:spPr>
            <a:xfrm>
              <a:off x="0" y="0"/>
              <a:ext cx="4816592" cy="628163"/>
            </a:xfrm>
            <a:custGeom>
              <a:rect b="b" l="l" r="r" t="t"/>
              <a:pathLst>
                <a:path extrusionOk="0" h="62816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628163"/>
                  </a:lnTo>
                  <a:lnTo>
                    <a:pt x="0" y="628163"/>
                  </a:lnTo>
                  <a:close/>
                </a:path>
              </a:pathLst>
            </a:custGeom>
            <a:solidFill>
              <a:srgbClr val="C287E8"/>
            </a:solidFill>
            <a:ln>
              <a:noFill/>
            </a:ln>
          </p:spPr>
        </p:sp>
        <p:sp>
          <p:nvSpPr>
            <p:cNvPr id="707" name="Google Shape;707;p39"/>
            <p:cNvSpPr txBox="1"/>
            <p:nvPr/>
          </p:nvSpPr>
          <p:spPr>
            <a:xfrm>
              <a:off x="0" y="-28575"/>
              <a:ext cx="4816593" cy="6567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8" name="Google Shape;708;p39"/>
          <p:cNvSpPr txBox="1"/>
          <p:nvPr/>
        </p:nvSpPr>
        <p:spPr>
          <a:xfrm>
            <a:off x="5243106" y="8696010"/>
            <a:ext cx="7801787" cy="777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F7F7FF"/>
                </a:solidFill>
                <a:latin typeface="Hind SemiBold"/>
                <a:ea typeface="Hind SemiBold"/>
                <a:cs typeface="Hind SemiBold"/>
                <a:sym typeface="Hind SemiBold"/>
              </a:rPr>
              <a:t>HAPPY DESIGNING!</a:t>
            </a:r>
            <a:endParaRPr/>
          </a:p>
        </p:txBody>
      </p:sp>
      <p:sp>
        <p:nvSpPr>
          <p:cNvPr id="709" name="Google Shape;709;p39"/>
          <p:cNvSpPr txBox="1"/>
          <p:nvPr/>
        </p:nvSpPr>
        <p:spPr>
          <a:xfrm>
            <a:off x="4210005" y="5279512"/>
            <a:ext cx="9867990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Hind"/>
                <a:ea typeface="Hind"/>
                <a:cs typeface="Hind"/>
                <a:sym typeface="Hind"/>
              </a:rPr>
              <a:t>for the presentation template</a:t>
            </a:r>
            <a:endParaRPr/>
          </a:p>
        </p:txBody>
      </p:sp>
      <p:sp>
        <p:nvSpPr>
          <p:cNvPr id="710" name="Google Shape;710;p39"/>
          <p:cNvSpPr txBox="1"/>
          <p:nvPr/>
        </p:nvSpPr>
        <p:spPr>
          <a:xfrm>
            <a:off x="4210005" y="7014728"/>
            <a:ext cx="9867990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Hind"/>
                <a:ea typeface="Hind"/>
                <a:cs typeface="Hind"/>
                <a:sym typeface="Hind"/>
              </a:rPr>
              <a:t>for the photos</a:t>
            </a:r>
            <a:endParaRPr/>
          </a:p>
        </p:txBody>
      </p:sp>
      <p:sp>
        <p:nvSpPr>
          <p:cNvPr id="711" name="Google Shape;711;p39"/>
          <p:cNvSpPr txBox="1"/>
          <p:nvPr/>
        </p:nvSpPr>
        <p:spPr>
          <a:xfrm>
            <a:off x="5469973" y="1014781"/>
            <a:ext cx="7348055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CREDITS</a:t>
            </a:r>
            <a:endParaRPr/>
          </a:p>
        </p:txBody>
      </p:sp>
      <p:sp>
        <p:nvSpPr>
          <p:cNvPr id="712" name="Google Shape;712;p39"/>
          <p:cNvSpPr txBox="1"/>
          <p:nvPr/>
        </p:nvSpPr>
        <p:spPr>
          <a:xfrm>
            <a:off x="6110027" y="6272736"/>
            <a:ext cx="6067945" cy="6340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712" u="none" cap="none" strike="noStrike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Pexels, Pixabay</a:t>
            </a:r>
            <a:endParaRPr/>
          </a:p>
        </p:txBody>
      </p:sp>
      <p:pic>
        <p:nvPicPr>
          <p:cNvPr id="713" name="Google Shape;71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53475" y="3643738"/>
            <a:ext cx="5524501" cy="138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28"/>
            <a:ext cx="18288000" cy="60364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3" name="Google Shape;213;p21"/>
          <p:cNvGrpSpPr/>
          <p:nvPr/>
        </p:nvGrpSpPr>
        <p:grpSpPr>
          <a:xfrm>
            <a:off x="0" y="-108496"/>
            <a:ext cx="1523020" cy="6145619"/>
            <a:chOff x="0" y="-28575"/>
            <a:chExt cx="401125" cy="1618599"/>
          </a:xfrm>
        </p:grpSpPr>
        <p:sp>
          <p:nvSpPr>
            <p:cNvPr id="214" name="Google Shape;214;p21"/>
            <p:cNvSpPr/>
            <p:nvPr/>
          </p:nvSpPr>
          <p:spPr>
            <a:xfrm>
              <a:off x="0" y="0"/>
              <a:ext cx="401125" cy="1590024"/>
            </a:xfrm>
            <a:custGeom>
              <a:rect b="b" l="l" r="r" t="t"/>
              <a:pathLst>
                <a:path extrusionOk="0" h="1590024" w="401125">
                  <a:moveTo>
                    <a:pt x="0" y="0"/>
                  </a:moveTo>
                  <a:lnTo>
                    <a:pt x="401125" y="0"/>
                  </a:lnTo>
                  <a:lnTo>
                    <a:pt x="401125" y="1590024"/>
                  </a:lnTo>
                  <a:lnTo>
                    <a:pt x="0" y="1590024"/>
                  </a:lnTo>
                  <a:close/>
                </a:path>
              </a:pathLst>
            </a:custGeom>
            <a:solidFill>
              <a:srgbClr val="85FF9E"/>
            </a:solidFill>
            <a:ln>
              <a:noFill/>
            </a:ln>
          </p:spPr>
        </p:sp>
        <p:sp>
          <p:nvSpPr>
            <p:cNvPr id="215" name="Google Shape;215;p21"/>
            <p:cNvSpPr txBox="1"/>
            <p:nvPr/>
          </p:nvSpPr>
          <p:spPr>
            <a:xfrm>
              <a:off x="0" y="-28575"/>
              <a:ext cx="401125" cy="16185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6" name="Google Shape;216;p21"/>
          <p:cNvGrpSpPr/>
          <p:nvPr/>
        </p:nvGrpSpPr>
        <p:grpSpPr>
          <a:xfrm>
            <a:off x="14111634" y="7111648"/>
            <a:ext cx="1721775" cy="1830271"/>
            <a:chOff x="0" y="-28575"/>
            <a:chExt cx="453472" cy="482047"/>
          </a:xfrm>
        </p:grpSpPr>
        <p:sp>
          <p:nvSpPr>
            <p:cNvPr id="217" name="Google Shape;217;p21"/>
            <p:cNvSpPr/>
            <p:nvPr/>
          </p:nvSpPr>
          <p:spPr>
            <a:xfrm>
              <a:off x="0" y="0"/>
              <a:ext cx="453471" cy="453471"/>
            </a:xfrm>
            <a:custGeom>
              <a:rect b="b" l="l" r="r" t="t"/>
              <a:pathLst>
                <a:path extrusionOk="0" h="453471" w="453471">
                  <a:moveTo>
                    <a:pt x="0" y="0"/>
                  </a:moveTo>
                  <a:lnTo>
                    <a:pt x="453471" y="0"/>
                  </a:lnTo>
                  <a:lnTo>
                    <a:pt x="453471" y="453471"/>
                  </a:lnTo>
                  <a:lnTo>
                    <a:pt x="0" y="453471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</p:sp>
        <p:sp>
          <p:nvSpPr>
            <p:cNvPr id="218" name="Google Shape;218;p21"/>
            <p:cNvSpPr txBox="1"/>
            <p:nvPr/>
          </p:nvSpPr>
          <p:spPr>
            <a:xfrm>
              <a:off x="0" y="-28575"/>
              <a:ext cx="453472" cy="4820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9" name="Google Shape;219;p21"/>
          <p:cNvGrpSpPr/>
          <p:nvPr/>
        </p:nvGrpSpPr>
        <p:grpSpPr>
          <a:xfrm>
            <a:off x="15833408" y="7111648"/>
            <a:ext cx="1721775" cy="1830271"/>
            <a:chOff x="0" y="-28575"/>
            <a:chExt cx="453472" cy="482047"/>
          </a:xfrm>
        </p:grpSpPr>
        <p:sp>
          <p:nvSpPr>
            <p:cNvPr id="220" name="Google Shape;220;p21"/>
            <p:cNvSpPr/>
            <p:nvPr/>
          </p:nvSpPr>
          <p:spPr>
            <a:xfrm>
              <a:off x="0" y="0"/>
              <a:ext cx="453471" cy="453471"/>
            </a:xfrm>
            <a:custGeom>
              <a:rect b="b" l="l" r="r" t="t"/>
              <a:pathLst>
                <a:path extrusionOk="0" h="453471" w="453471">
                  <a:moveTo>
                    <a:pt x="0" y="0"/>
                  </a:moveTo>
                  <a:lnTo>
                    <a:pt x="453471" y="0"/>
                  </a:lnTo>
                  <a:lnTo>
                    <a:pt x="453471" y="453471"/>
                  </a:lnTo>
                  <a:lnTo>
                    <a:pt x="0" y="453471"/>
                  </a:lnTo>
                  <a:close/>
                </a:path>
              </a:pathLst>
            </a:custGeom>
            <a:solidFill>
              <a:srgbClr val="85FF9E"/>
            </a:solidFill>
            <a:ln>
              <a:noFill/>
            </a:ln>
          </p:spPr>
        </p:sp>
        <p:sp>
          <p:nvSpPr>
            <p:cNvPr id="221" name="Google Shape;221;p21"/>
            <p:cNvSpPr txBox="1"/>
            <p:nvPr/>
          </p:nvSpPr>
          <p:spPr>
            <a:xfrm>
              <a:off x="0" y="-28575"/>
              <a:ext cx="453472" cy="4820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2" name="Google Shape;222;p21"/>
          <p:cNvSpPr txBox="1"/>
          <p:nvPr/>
        </p:nvSpPr>
        <p:spPr>
          <a:xfrm>
            <a:off x="1523020" y="7090259"/>
            <a:ext cx="10237669" cy="1222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499" u="none" cap="none" strike="noStrike">
                <a:solidFill>
                  <a:srgbClr val="F7F7FF"/>
                </a:solidFill>
                <a:latin typeface="Archivo Black"/>
                <a:ea typeface="Archivo Black"/>
                <a:cs typeface="Archivo Black"/>
                <a:sym typeface="Archivo Black"/>
              </a:rPr>
              <a:t>INTRODUCTION</a:t>
            </a:r>
            <a:endParaRPr/>
          </a:p>
        </p:txBody>
      </p:sp>
      <p:sp>
        <p:nvSpPr>
          <p:cNvPr id="223" name="Google Shape;223;p21"/>
          <p:cNvSpPr txBox="1"/>
          <p:nvPr/>
        </p:nvSpPr>
        <p:spPr>
          <a:xfrm>
            <a:off x="1523020" y="8598384"/>
            <a:ext cx="9451053" cy="3435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7F7FF"/>
                </a:solidFill>
                <a:latin typeface="Hind"/>
                <a:ea typeface="Hind"/>
                <a:cs typeface="Hind"/>
                <a:sym typeface="Hind"/>
              </a:rPr>
              <a:t>Elaborate on what you want to discuss. </a:t>
            </a:r>
            <a:endParaRPr/>
          </a:p>
        </p:txBody>
      </p:sp>
      <p:sp>
        <p:nvSpPr>
          <p:cNvPr id="224" name="Google Shape;224;p21"/>
          <p:cNvSpPr txBox="1"/>
          <p:nvPr/>
        </p:nvSpPr>
        <p:spPr>
          <a:xfrm>
            <a:off x="15023326" y="685165"/>
            <a:ext cx="2531856" cy="3435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7F7FF"/>
                </a:solidFill>
                <a:latin typeface="Hind"/>
                <a:ea typeface="Hind"/>
                <a:cs typeface="Hind"/>
                <a:sym typeface="Hind"/>
              </a:rPr>
              <a:t>SEO STRATEGY</a:t>
            </a:r>
            <a:endParaRPr/>
          </a:p>
        </p:txBody>
      </p:sp>
      <p:sp>
        <p:nvSpPr>
          <p:cNvPr id="225" name="Google Shape;225;p21"/>
          <p:cNvSpPr txBox="1"/>
          <p:nvPr/>
        </p:nvSpPr>
        <p:spPr>
          <a:xfrm rot="-5400000">
            <a:off x="-149490" y="417512"/>
            <a:ext cx="1888675" cy="1222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499" u="none" cap="none" strike="noStrike">
                <a:solidFill>
                  <a:srgbClr val="F7F7FF"/>
                </a:solidFill>
                <a:latin typeface="Archivo Black"/>
                <a:ea typeface="Archivo Black"/>
                <a:cs typeface="Archivo Black"/>
                <a:sym typeface="Archivo Black"/>
              </a:rPr>
              <a:t>01</a:t>
            </a:r>
            <a:endParaRPr/>
          </a:p>
        </p:txBody>
      </p:sp>
      <p:sp>
        <p:nvSpPr>
          <p:cNvPr id="226" name="Google Shape;226;p21"/>
          <p:cNvSpPr/>
          <p:nvPr/>
        </p:nvSpPr>
        <p:spPr>
          <a:xfrm rot="5400000">
            <a:off x="16426018" y="7458446"/>
            <a:ext cx="536555" cy="1245170"/>
          </a:xfrm>
          <a:custGeom>
            <a:rect b="b" l="l" r="r" t="t"/>
            <a:pathLst>
              <a:path extrusionOk="0" h="1245170" w="536555">
                <a:moveTo>
                  <a:pt x="0" y="0"/>
                </a:moveTo>
                <a:lnTo>
                  <a:pt x="536555" y="0"/>
                </a:lnTo>
                <a:lnTo>
                  <a:pt x="536555" y="1245171"/>
                </a:lnTo>
                <a:lnTo>
                  <a:pt x="0" y="12451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7FF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" name="Google Shape;231;p22"/>
          <p:cNvGrpSpPr/>
          <p:nvPr/>
        </p:nvGrpSpPr>
        <p:grpSpPr>
          <a:xfrm>
            <a:off x="14129552" y="-180826"/>
            <a:ext cx="4158448" cy="10467826"/>
            <a:chOff x="0" y="-47625"/>
            <a:chExt cx="1095229" cy="2756958"/>
          </a:xfrm>
        </p:grpSpPr>
        <p:sp>
          <p:nvSpPr>
            <p:cNvPr id="232" name="Google Shape;232;p22"/>
            <p:cNvSpPr/>
            <p:nvPr/>
          </p:nvSpPr>
          <p:spPr>
            <a:xfrm>
              <a:off x="0" y="0"/>
              <a:ext cx="1095229" cy="2709333"/>
            </a:xfrm>
            <a:custGeom>
              <a:rect b="b" l="l" r="r" t="t"/>
              <a:pathLst>
                <a:path extrusionOk="0" h="2709333" w="1095229">
                  <a:moveTo>
                    <a:pt x="0" y="0"/>
                  </a:moveTo>
                  <a:lnTo>
                    <a:pt x="1095229" y="0"/>
                  </a:lnTo>
                  <a:lnTo>
                    <a:pt x="109522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33" name="Google Shape;233;p22"/>
            <p:cNvSpPr txBox="1"/>
            <p:nvPr/>
          </p:nvSpPr>
          <p:spPr>
            <a:xfrm>
              <a:off x="0" y="-47625"/>
              <a:ext cx="1095229" cy="2756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4" name="Google Shape;234;p22"/>
          <p:cNvGrpSpPr/>
          <p:nvPr/>
        </p:nvGrpSpPr>
        <p:grpSpPr>
          <a:xfrm>
            <a:off x="9971104" y="-180826"/>
            <a:ext cx="4158448" cy="10467826"/>
            <a:chOff x="0" y="-47625"/>
            <a:chExt cx="1095229" cy="2756958"/>
          </a:xfrm>
        </p:grpSpPr>
        <p:sp>
          <p:nvSpPr>
            <p:cNvPr id="235" name="Google Shape;235;p22"/>
            <p:cNvSpPr/>
            <p:nvPr/>
          </p:nvSpPr>
          <p:spPr>
            <a:xfrm>
              <a:off x="0" y="0"/>
              <a:ext cx="1095229" cy="2709333"/>
            </a:xfrm>
            <a:custGeom>
              <a:rect b="b" l="l" r="r" t="t"/>
              <a:pathLst>
                <a:path extrusionOk="0" h="2709333" w="1095229">
                  <a:moveTo>
                    <a:pt x="0" y="0"/>
                  </a:moveTo>
                  <a:lnTo>
                    <a:pt x="1095229" y="0"/>
                  </a:lnTo>
                  <a:lnTo>
                    <a:pt x="109522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5FF9E"/>
            </a:solidFill>
            <a:ln>
              <a:noFill/>
            </a:ln>
          </p:spPr>
        </p:sp>
        <p:sp>
          <p:nvSpPr>
            <p:cNvPr id="236" name="Google Shape;236;p22"/>
            <p:cNvSpPr txBox="1"/>
            <p:nvPr/>
          </p:nvSpPr>
          <p:spPr>
            <a:xfrm>
              <a:off x="0" y="-47625"/>
              <a:ext cx="1095229" cy="2756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7" name="Google Shape;237;p22"/>
          <p:cNvSpPr txBox="1"/>
          <p:nvPr/>
        </p:nvSpPr>
        <p:spPr>
          <a:xfrm>
            <a:off x="1028700" y="1535805"/>
            <a:ext cx="8287896" cy="1368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500" u="none" cap="none" strike="noStrike">
                <a:solidFill>
                  <a:srgbClr val="191919"/>
                </a:solidFill>
                <a:latin typeface="Archivo Black"/>
                <a:ea typeface="Archivo Black"/>
                <a:cs typeface="Archivo Black"/>
                <a:sym typeface="Archivo Black"/>
              </a:rPr>
              <a:t>WELCOME</a:t>
            </a:r>
            <a:endParaRPr/>
          </a:p>
        </p:txBody>
      </p:sp>
      <p:sp>
        <p:nvSpPr>
          <p:cNvPr id="238" name="Google Shape;238;p22"/>
          <p:cNvSpPr txBox="1"/>
          <p:nvPr/>
        </p:nvSpPr>
        <p:spPr>
          <a:xfrm>
            <a:off x="1028700" y="3733173"/>
            <a:ext cx="8287896" cy="14293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Hind"/>
                <a:ea typeface="Hind"/>
                <a:cs typeface="Hind"/>
                <a:sym typeface="Hind"/>
              </a:rPr>
              <a:t>In this presentation, we will delve into the fundamental principles of SEO, explore advanced strategies for off-page optimization, and discuss the importance of continuous monitoring and adaptation in the ever-evolving world of search engines. </a:t>
            </a:r>
            <a:endParaRPr/>
          </a:p>
        </p:txBody>
      </p:sp>
      <p:pic>
        <p:nvPicPr>
          <p:cNvPr id="239" name="Google Shape;23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5275" y="6005717"/>
            <a:ext cx="5407700" cy="3305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45896" y="6005725"/>
            <a:ext cx="5469364" cy="330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206255" y="6005725"/>
            <a:ext cx="5228870" cy="330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7FF"/>
        </a:solid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" name="Google Shape;246;p23"/>
          <p:cNvGrpSpPr/>
          <p:nvPr/>
        </p:nvGrpSpPr>
        <p:grpSpPr>
          <a:xfrm>
            <a:off x="9492302" y="7897329"/>
            <a:ext cx="6519322" cy="2389671"/>
            <a:chOff x="0" y="-47625"/>
            <a:chExt cx="1717023" cy="629378"/>
          </a:xfrm>
        </p:grpSpPr>
        <p:sp>
          <p:nvSpPr>
            <p:cNvPr id="247" name="Google Shape;247;p23"/>
            <p:cNvSpPr/>
            <p:nvPr/>
          </p:nvSpPr>
          <p:spPr>
            <a:xfrm>
              <a:off x="0" y="0"/>
              <a:ext cx="1717023" cy="581753"/>
            </a:xfrm>
            <a:custGeom>
              <a:rect b="b" l="l" r="r" t="t"/>
              <a:pathLst>
                <a:path extrusionOk="0" h="581753" w="1717023">
                  <a:moveTo>
                    <a:pt x="0" y="0"/>
                  </a:moveTo>
                  <a:lnTo>
                    <a:pt x="1717023" y="0"/>
                  </a:lnTo>
                  <a:lnTo>
                    <a:pt x="1717023" y="581753"/>
                  </a:lnTo>
                  <a:lnTo>
                    <a:pt x="0" y="581753"/>
                  </a:lnTo>
                  <a:close/>
                </a:path>
              </a:pathLst>
            </a:custGeom>
            <a:solidFill>
              <a:srgbClr val="C287E8"/>
            </a:solidFill>
            <a:ln>
              <a:noFill/>
            </a:ln>
          </p:spPr>
        </p:sp>
        <p:sp>
          <p:nvSpPr>
            <p:cNvPr id="248" name="Google Shape;248;p23"/>
            <p:cNvSpPr txBox="1"/>
            <p:nvPr/>
          </p:nvSpPr>
          <p:spPr>
            <a:xfrm>
              <a:off x="0" y="-47625"/>
              <a:ext cx="1717023" cy="6293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13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9" name="Google Shape;249;p23"/>
          <p:cNvGrpSpPr/>
          <p:nvPr/>
        </p:nvGrpSpPr>
        <p:grpSpPr>
          <a:xfrm>
            <a:off x="16011624" y="7933494"/>
            <a:ext cx="2276376" cy="2353506"/>
            <a:chOff x="0" y="-38100"/>
            <a:chExt cx="599539" cy="619853"/>
          </a:xfrm>
        </p:grpSpPr>
        <p:sp>
          <p:nvSpPr>
            <p:cNvPr id="250" name="Google Shape;250;p23"/>
            <p:cNvSpPr/>
            <p:nvPr/>
          </p:nvSpPr>
          <p:spPr>
            <a:xfrm>
              <a:off x="0" y="0"/>
              <a:ext cx="599539" cy="581753"/>
            </a:xfrm>
            <a:custGeom>
              <a:rect b="b" l="l" r="r" t="t"/>
              <a:pathLst>
                <a:path extrusionOk="0" h="581753" w="599539">
                  <a:moveTo>
                    <a:pt x="0" y="0"/>
                  </a:moveTo>
                  <a:lnTo>
                    <a:pt x="599539" y="0"/>
                  </a:lnTo>
                  <a:lnTo>
                    <a:pt x="599539" y="581753"/>
                  </a:lnTo>
                  <a:lnTo>
                    <a:pt x="0" y="581753"/>
                  </a:lnTo>
                  <a:close/>
                </a:path>
              </a:pathLst>
            </a:custGeom>
            <a:solidFill>
              <a:srgbClr val="85FF9E"/>
            </a:solidFill>
            <a:ln>
              <a:noFill/>
            </a:ln>
          </p:spPr>
        </p:sp>
        <p:sp>
          <p:nvSpPr>
            <p:cNvPr id="251" name="Google Shape;251;p23"/>
            <p:cNvSpPr txBox="1"/>
            <p:nvPr/>
          </p:nvSpPr>
          <p:spPr>
            <a:xfrm>
              <a:off x="0" y="-38100"/>
              <a:ext cx="599539" cy="6198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2" name="Google Shape;252;p23"/>
          <p:cNvSpPr txBox="1"/>
          <p:nvPr/>
        </p:nvSpPr>
        <p:spPr>
          <a:xfrm>
            <a:off x="1028700" y="2979922"/>
            <a:ext cx="7577700" cy="29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500" u="none" cap="none" strike="noStrike">
                <a:solidFill>
                  <a:srgbClr val="191919"/>
                </a:solidFill>
                <a:latin typeface="Archivo Black"/>
                <a:ea typeface="Archivo Black"/>
                <a:cs typeface="Archivo Black"/>
                <a:sym typeface="Archivo Black"/>
              </a:rPr>
              <a:t>OUR COMPANY</a:t>
            </a:r>
            <a:endParaRPr/>
          </a:p>
        </p:txBody>
      </p:sp>
      <p:sp>
        <p:nvSpPr>
          <p:cNvPr id="253" name="Google Shape;253;p23"/>
          <p:cNvSpPr txBox="1"/>
          <p:nvPr/>
        </p:nvSpPr>
        <p:spPr>
          <a:xfrm>
            <a:off x="5120074" y="7178850"/>
            <a:ext cx="3486245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2274A5"/>
                </a:solidFill>
                <a:latin typeface="Hind SemiBold"/>
                <a:ea typeface="Hind SemiBold"/>
                <a:cs typeface="Hind SemiBold"/>
                <a:sym typeface="Hind SemiBold"/>
              </a:rPr>
              <a:t>What we do? </a:t>
            </a:r>
            <a:endParaRPr/>
          </a:p>
        </p:txBody>
      </p:sp>
      <p:sp>
        <p:nvSpPr>
          <p:cNvPr id="254" name="Google Shape;254;p23"/>
          <p:cNvSpPr txBox="1"/>
          <p:nvPr/>
        </p:nvSpPr>
        <p:spPr>
          <a:xfrm>
            <a:off x="1028700" y="7178850"/>
            <a:ext cx="3026667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2274A5"/>
                </a:solidFill>
                <a:latin typeface="Hind SemiBold"/>
                <a:ea typeface="Hind SemiBold"/>
                <a:cs typeface="Hind SemiBold"/>
                <a:sym typeface="Hind SemiBold"/>
              </a:rPr>
              <a:t>Who we are?</a:t>
            </a:r>
            <a:endParaRPr/>
          </a:p>
        </p:txBody>
      </p:sp>
      <p:sp>
        <p:nvSpPr>
          <p:cNvPr id="255" name="Google Shape;255;p23"/>
          <p:cNvSpPr txBox="1"/>
          <p:nvPr/>
        </p:nvSpPr>
        <p:spPr>
          <a:xfrm>
            <a:off x="1028700" y="7991921"/>
            <a:ext cx="3205392" cy="7537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Hind"/>
                <a:ea typeface="Hind"/>
                <a:cs typeface="Hind"/>
                <a:sym typeface="Hind"/>
              </a:rPr>
              <a:t>Briefly elaborate on what you want to discuss. </a:t>
            </a:r>
            <a:endParaRPr/>
          </a:p>
        </p:txBody>
      </p:sp>
      <p:sp>
        <p:nvSpPr>
          <p:cNvPr id="256" name="Google Shape;256;p23"/>
          <p:cNvSpPr txBox="1"/>
          <p:nvPr/>
        </p:nvSpPr>
        <p:spPr>
          <a:xfrm>
            <a:off x="5120074" y="7991904"/>
            <a:ext cx="3486245" cy="7537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Hind"/>
                <a:ea typeface="Hind"/>
                <a:cs typeface="Hind"/>
                <a:sym typeface="Hind"/>
              </a:rPr>
              <a:t>Briefly elaborate on what you want to discuss. </a:t>
            </a:r>
            <a:endParaRPr/>
          </a:p>
        </p:txBody>
      </p:sp>
      <p:sp>
        <p:nvSpPr>
          <p:cNvPr id="257" name="Google Shape;257;p23"/>
          <p:cNvSpPr/>
          <p:nvPr/>
        </p:nvSpPr>
        <p:spPr>
          <a:xfrm rot="5400000">
            <a:off x="16881534" y="8559992"/>
            <a:ext cx="536555" cy="1245170"/>
          </a:xfrm>
          <a:custGeom>
            <a:rect b="b" l="l" r="r" t="t"/>
            <a:pathLst>
              <a:path extrusionOk="0" h="1245170" w="536555">
                <a:moveTo>
                  <a:pt x="0" y="0"/>
                </a:moveTo>
                <a:lnTo>
                  <a:pt x="536556" y="0"/>
                </a:lnTo>
                <a:lnTo>
                  <a:pt x="536556" y="1245171"/>
                </a:lnTo>
                <a:lnTo>
                  <a:pt x="0" y="12451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58" name="Google Shape;25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92305" y="0"/>
            <a:ext cx="8795698" cy="5144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92300" y="5144550"/>
            <a:ext cx="8795698" cy="29318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18288000" cy="60364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5" name="Google Shape;265;p24"/>
          <p:cNvGrpSpPr/>
          <p:nvPr/>
        </p:nvGrpSpPr>
        <p:grpSpPr>
          <a:xfrm>
            <a:off x="0" y="-108496"/>
            <a:ext cx="1523020" cy="6145619"/>
            <a:chOff x="0" y="-28575"/>
            <a:chExt cx="401125" cy="1618599"/>
          </a:xfrm>
        </p:grpSpPr>
        <p:sp>
          <p:nvSpPr>
            <p:cNvPr id="266" name="Google Shape;266;p24"/>
            <p:cNvSpPr/>
            <p:nvPr/>
          </p:nvSpPr>
          <p:spPr>
            <a:xfrm>
              <a:off x="0" y="0"/>
              <a:ext cx="401125" cy="1590024"/>
            </a:xfrm>
            <a:custGeom>
              <a:rect b="b" l="l" r="r" t="t"/>
              <a:pathLst>
                <a:path extrusionOk="0" h="1590024" w="401125">
                  <a:moveTo>
                    <a:pt x="0" y="0"/>
                  </a:moveTo>
                  <a:lnTo>
                    <a:pt x="401125" y="0"/>
                  </a:lnTo>
                  <a:lnTo>
                    <a:pt x="401125" y="1590024"/>
                  </a:lnTo>
                  <a:lnTo>
                    <a:pt x="0" y="1590024"/>
                  </a:lnTo>
                  <a:close/>
                </a:path>
              </a:pathLst>
            </a:custGeom>
            <a:solidFill>
              <a:srgbClr val="C287E8"/>
            </a:solidFill>
            <a:ln>
              <a:noFill/>
            </a:ln>
          </p:spPr>
        </p:sp>
        <p:sp>
          <p:nvSpPr>
            <p:cNvPr id="267" name="Google Shape;267;p24"/>
            <p:cNvSpPr txBox="1"/>
            <p:nvPr/>
          </p:nvSpPr>
          <p:spPr>
            <a:xfrm>
              <a:off x="0" y="-28575"/>
              <a:ext cx="401125" cy="16185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8" name="Google Shape;268;p24"/>
          <p:cNvGrpSpPr/>
          <p:nvPr/>
        </p:nvGrpSpPr>
        <p:grpSpPr>
          <a:xfrm>
            <a:off x="14111634" y="7111648"/>
            <a:ext cx="1721775" cy="1830271"/>
            <a:chOff x="0" y="-28575"/>
            <a:chExt cx="453472" cy="482047"/>
          </a:xfrm>
        </p:grpSpPr>
        <p:sp>
          <p:nvSpPr>
            <p:cNvPr id="269" name="Google Shape;269;p24"/>
            <p:cNvSpPr/>
            <p:nvPr/>
          </p:nvSpPr>
          <p:spPr>
            <a:xfrm>
              <a:off x="0" y="0"/>
              <a:ext cx="453471" cy="453471"/>
            </a:xfrm>
            <a:custGeom>
              <a:rect b="b" l="l" r="r" t="t"/>
              <a:pathLst>
                <a:path extrusionOk="0" h="453471" w="453471">
                  <a:moveTo>
                    <a:pt x="0" y="0"/>
                  </a:moveTo>
                  <a:lnTo>
                    <a:pt x="453471" y="0"/>
                  </a:lnTo>
                  <a:lnTo>
                    <a:pt x="453471" y="453471"/>
                  </a:lnTo>
                  <a:lnTo>
                    <a:pt x="0" y="453471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</p:sp>
        <p:sp>
          <p:nvSpPr>
            <p:cNvPr id="270" name="Google Shape;270;p24"/>
            <p:cNvSpPr txBox="1"/>
            <p:nvPr/>
          </p:nvSpPr>
          <p:spPr>
            <a:xfrm>
              <a:off x="0" y="-28575"/>
              <a:ext cx="453472" cy="4820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1" name="Google Shape;271;p24"/>
          <p:cNvSpPr txBox="1"/>
          <p:nvPr/>
        </p:nvSpPr>
        <p:spPr>
          <a:xfrm>
            <a:off x="1523020" y="7090259"/>
            <a:ext cx="10237669" cy="1222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499" u="none" cap="none" strike="noStrike">
                <a:solidFill>
                  <a:srgbClr val="F7F7FF"/>
                </a:solidFill>
                <a:latin typeface="Archivo Black"/>
                <a:ea typeface="Archivo Black"/>
                <a:cs typeface="Archivo Black"/>
                <a:sym typeface="Archivo Black"/>
              </a:rPr>
              <a:t>STRATEGIES</a:t>
            </a:r>
            <a:endParaRPr/>
          </a:p>
        </p:txBody>
      </p:sp>
      <p:sp>
        <p:nvSpPr>
          <p:cNvPr id="272" name="Google Shape;272;p24"/>
          <p:cNvSpPr txBox="1"/>
          <p:nvPr/>
        </p:nvSpPr>
        <p:spPr>
          <a:xfrm>
            <a:off x="1523020" y="8598384"/>
            <a:ext cx="9451053" cy="3435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7F7FF"/>
                </a:solidFill>
                <a:latin typeface="Hind"/>
                <a:ea typeface="Hind"/>
                <a:cs typeface="Hind"/>
                <a:sym typeface="Hind"/>
              </a:rPr>
              <a:t>Elaborate on what you want to discuss. </a:t>
            </a:r>
            <a:endParaRPr/>
          </a:p>
        </p:txBody>
      </p:sp>
      <p:grpSp>
        <p:nvGrpSpPr>
          <p:cNvPr id="273" name="Google Shape;273;p24"/>
          <p:cNvGrpSpPr/>
          <p:nvPr/>
        </p:nvGrpSpPr>
        <p:grpSpPr>
          <a:xfrm>
            <a:off x="15833408" y="7111648"/>
            <a:ext cx="1721775" cy="1830271"/>
            <a:chOff x="0" y="-28575"/>
            <a:chExt cx="453472" cy="482047"/>
          </a:xfrm>
        </p:grpSpPr>
        <p:sp>
          <p:nvSpPr>
            <p:cNvPr id="274" name="Google Shape;274;p24"/>
            <p:cNvSpPr/>
            <p:nvPr/>
          </p:nvSpPr>
          <p:spPr>
            <a:xfrm>
              <a:off x="0" y="0"/>
              <a:ext cx="453471" cy="453471"/>
            </a:xfrm>
            <a:custGeom>
              <a:rect b="b" l="l" r="r" t="t"/>
              <a:pathLst>
                <a:path extrusionOk="0" h="453471" w="453471">
                  <a:moveTo>
                    <a:pt x="0" y="0"/>
                  </a:moveTo>
                  <a:lnTo>
                    <a:pt x="453471" y="0"/>
                  </a:lnTo>
                  <a:lnTo>
                    <a:pt x="453471" y="453471"/>
                  </a:lnTo>
                  <a:lnTo>
                    <a:pt x="0" y="453471"/>
                  </a:lnTo>
                  <a:close/>
                </a:path>
              </a:pathLst>
            </a:custGeom>
            <a:solidFill>
              <a:srgbClr val="C287E8"/>
            </a:solidFill>
            <a:ln>
              <a:noFill/>
            </a:ln>
          </p:spPr>
        </p:sp>
        <p:sp>
          <p:nvSpPr>
            <p:cNvPr id="275" name="Google Shape;275;p24"/>
            <p:cNvSpPr txBox="1"/>
            <p:nvPr/>
          </p:nvSpPr>
          <p:spPr>
            <a:xfrm>
              <a:off x="0" y="-28575"/>
              <a:ext cx="453472" cy="4820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6" name="Google Shape;276;p24"/>
          <p:cNvSpPr txBox="1"/>
          <p:nvPr/>
        </p:nvSpPr>
        <p:spPr>
          <a:xfrm>
            <a:off x="15023326" y="685165"/>
            <a:ext cx="2531856" cy="3435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7F7FF"/>
                </a:solidFill>
                <a:latin typeface="Hind"/>
                <a:ea typeface="Hind"/>
                <a:cs typeface="Hind"/>
                <a:sym typeface="Hind"/>
              </a:rPr>
              <a:t>SEO STRATEGY</a:t>
            </a:r>
            <a:endParaRPr/>
          </a:p>
        </p:txBody>
      </p:sp>
      <p:sp>
        <p:nvSpPr>
          <p:cNvPr id="277" name="Google Shape;277;p24"/>
          <p:cNvSpPr txBox="1"/>
          <p:nvPr/>
        </p:nvSpPr>
        <p:spPr>
          <a:xfrm rot="-5400000">
            <a:off x="-149490" y="417512"/>
            <a:ext cx="1888675" cy="1222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499" u="none" cap="none" strike="noStrike">
                <a:solidFill>
                  <a:srgbClr val="F7F7FF"/>
                </a:solidFill>
                <a:latin typeface="Archivo Black"/>
                <a:ea typeface="Archivo Black"/>
                <a:cs typeface="Archivo Black"/>
                <a:sym typeface="Archivo Black"/>
              </a:rPr>
              <a:t>02</a:t>
            </a:r>
            <a:endParaRPr/>
          </a:p>
        </p:txBody>
      </p:sp>
      <p:sp>
        <p:nvSpPr>
          <p:cNvPr id="278" name="Google Shape;278;p24"/>
          <p:cNvSpPr/>
          <p:nvPr/>
        </p:nvSpPr>
        <p:spPr>
          <a:xfrm rot="5400000">
            <a:off x="16426018" y="7458446"/>
            <a:ext cx="536555" cy="1245170"/>
          </a:xfrm>
          <a:custGeom>
            <a:rect b="b" l="l" r="r" t="t"/>
            <a:pathLst>
              <a:path extrusionOk="0" h="1245170" w="536555">
                <a:moveTo>
                  <a:pt x="0" y="0"/>
                </a:moveTo>
                <a:lnTo>
                  <a:pt x="536555" y="0"/>
                </a:lnTo>
                <a:lnTo>
                  <a:pt x="536555" y="1245171"/>
                </a:lnTo>
                <a:lnTo>
                  <a:pt x="0" y="12451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7FF"/>
        </a:solidFill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932625" cy="90543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4" name="Google Shape;284;p25"/>
          <p:cNvGrpSpPr/>
          <p:nvPr/>
        </p:nvGrpSpPr>
        <p:grpSpPr>
          <a:xfrm>
            <a:off x="0" y="8949450"/>
            <a:ext cx="4932632" cy="1340128"/>
            <a:chOff x="0" y="-47625"/>
            <a:chExt cx="2316563" cy="629378"/>
          </a:xfrm>
        </p:grpSpPr>
        <p:sp>
          <p:nvSpPr>
            <p:cNvPr id="285" name="Google Shape;285;p25"/>
            <p:cNvSpPr/>
            <p:nvPr/>
          </p:nvSpPr>
          <p:spPr>
            <a:xfrm>
              <a:off x="0" y="0"/>
              <a:ext cx="2316562" cy="581753"/>
            </a:xfrm>
            <a:custGeom>
              <a:rect b="b" l="l" r="r" t="t"/>
              <a:pathLst>
                <a:path extrusionOk="0" h="581753" w="2316562">
                  <a:moveTo>
                    <a:pt x="0" y="0"/>
                  </a:moveTo>
                  <a:lnTo>
                    <a:pt x="2316562" y="0"/>
                  </a:lnTo>
                  <a:lnTo>
                    <a:pt x="2316562" y="581753"/>
                  </a:lnTo>
                  <a:lnTo>
                    <a:pt x="0" y="5817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86" name="Google Shape;286;p25"/>
            <p:cNvSpPr txBox="1"/>
            <p:nvPr/>
          </p:nvSpPr>
          <p:spPr>
            <a:xfrm>
              <a:off x="0" y="-47625"/>
              <a:ext cx="2316563" cy="6293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9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7" name="Google Shape;287;p25"/>
          <p:cNvSpPr txBox="1"/>
          <p:nvPr/>
        </p:nvSpPr>
        <p:spPr>
          <a:xfrm>
            <a:off x="6066059" y="918547"/>
            <a:ext cx="7449300" cy="29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500" u="none" cap="none" strike="noStrike">
                <a:solidFill>
                  <a:srgbClr val="191919"/>
                </a:solidFill>
                <a:latin typeface="Archivo Black"/>
                <a:ea typeface="Archivo Black"/>
                <a:cs typeface="Archivo Black"/>
                <a:sym typeface="Archivo Black"/>
              </a:rPr>
              <a:t>KEY CONCEPTS</a:t>
            </a:r>
            <a:endParaRPr/>
          </a:p>
        </p:txBody>
      </p:sp>
      <p:grpSp>
        <p:nvGrpSpPr>
          <p:cNvPr id="288" name="Google Shape;288;p25"/>
          <p:cNvGrpSpPr/>
          <p:nvPr/>
        </p:nvGrpSpPr>
        <p:grpSpPr>
          <a:xfrm>
            <a:off x="6066059" y="4221299"/>
            <a:ext cx="3501291" cy="1690056"/>
            <a:chOff x="0" y="-28575"/>
            <a:chExt cx="922151" cy="445118"/>
          </a:xfrm>
        </p:grpSpPr>
        <p:sp>
          <p:nvSpPr>
            <p:cNvPr id="289" name="Google Shape;289;p25"/>
            <p:cNvSpPr/>
            <p:nvPr/>
          </p:nvSpPr>
          <p:spPr>
            <a:xfrm>
              <a:off x="0" y="0"/>
              <a:ext cx="922151" cy="416543"/>
            </a:xfrm>
            <a:custGeom>
              <a:rect b="b" l="l" r="r" t="t"/>
              <a:pathLst>
                <a:path extrusionOk="0" h="416543" w="922151">
                  <a:moveTo>
                    <a:pt x="0" y="0"/>
                  </a:moveTo>
                  <a:lnTo>
                    <a:pt x="922151" y="0"/>
                  </a:lnTo>
                  <a:lnTo>
                    <a:pt x="922151" y="416543"/>
                  </a:lnTo>
                  <a:lnTo>
                    <a:pt x="0" y="416543"/>
                  </a:lnTo>
                  <a:close/>
                </a:path>
              </a:pathLst>
            </a:custGeom>
            <a:solidFill>
              <a:srgbClr val="C287E8"/>
            </a:solidFill>
            <a:ln>
              <a:noFill/>
            </a:ln>
          </p:spPr>
        </p:sp>
        <p:sp>
          <p:nvSpPr>
            <p:cNvPr id="290" name="Google Shape;290;p25"/>
            <p:cNvSpPr txBox="1"/>
            <p:nvPr/>
          </p:nvSpPr>
          <p:spPr>
            <a:xfrm>
              <a:off x="0" y="-28575"/>
              <a:ext cx="922151" cy="4451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1" name="Google Shape;291;p25"/>
          <p:cNvSpPr txBox="1"/>
          <p:nvPr/>
        </p:nvSpPr>
        <p:spPr>
          <a:xfrm>
            <a:off x="6455271" y="4827054"/>
            <a:ext cx="2435667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7F7FF"/>
                </a:solidFill>
                <a:latin typeface="Hind SemiBold"/>
                <a:ea typeface="Hind SemiBold"/>
                <a:cs typeface="Hind SemiBold"/>
                <a:sym typeface="Hind SemiBold"/>
              </a:rPr>
              <a:t>Keywords</a:t>
            </a:r>
            <a:endParaRPr/>
          </a:p>
        </p:txBody>
      </p:sp>
      <p:grpSp>
        <p:nvGrpSpPr>
          <p:cNvPr id="292" name="Google Shape;292;p25"/>
          <p:cNvGrpSpPr/>
          <p:nvPr/>
        </p:nvGrpSpPr>
        <p:grpSpPr>
          <a:xfrm>
            <a:off x="6066059" y="5802860"/>
            <a:ext cx="3501291" cy="1678247"/>
            <a:chOff x="0" y="-28575"/>
            <a:chExt cx="922151" cy="442007"/>
          </a:xfrm>
        </p:grpSpPr>
        <p:sp>
          <p:nvSpPr>
            <p:cNvPr id="293" name="Google Shape;293;p25"/>
            <p:cNvSpPr/>
            <p:nvPr/>
          </p:nvSpPr>
          <p:spPr>
            <a:xfrm>
              <a:off x="0" y="0"/>
              <a:ext cx="922151" cy="413432"/>
            </a:xfrm>
            <a:custGeom>
              <a:rect b="b" l="l" r="r" t="t"/>
              <a:pathLst>
                <a:path extrusionOk="0" h="413432" w="922151">
                  <a:moveTo>
                    <a:pt x="0" y="0"/>
                  </a:moveTo>
                  <a:lnTo>
                    <a:pt x="922151" y="0"/>
                  </a:lnTo>
                  <a:lnTo>
                    <a:pt x="922151" y="413432"/>
                  </a:lnTo>
                  <a:lnTo>
                    <a:pt x="0" y="413432"/>
                  </a:lnTo>
                  <a:close/>
                </a:path>
              </a:pathLst>
            </a:custGeom>
            <a:solidFill>
              <a:srgbClr val="85FF9E"/>
            </a:solidFill>
            <a:ln>
              <a:noFill/>
            </a:ln>
          </p:spPr>
        </p:sp>
        <p:sp>
          <p:nvSpPr>
            <p:cNvPr id="294" name="Google Shape;294;p25"/>
            <p:cNvSpPr txBox="1"/>
            <p:nvPr/>
          </p:nvSpPr>
          <p:spPr>
            <a:xfrm>
              <a:off x="0" y="-28575"/>
              <a:ext cx="922151" cy="4420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5" name="Google Shape;295;p25"/>
          <p:cNvSpPr txBox="1"/>
          <p:nvPr/>
        </p:nvSpPr>
        <p:spPr>
          <a:xfrm>
            <a:off x="6455271" y="6398734"/>
            <a:ext cx="2688729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Hind SemiBold"/>
                <a:ea typeface="Hind SemiBold"/>
                <a:cs typeface="Hind SemiBold"/>
                <a:sym typeface="Hind SemiBold"/>
              </a:rPr>
              <a:t>Backlinks</a:t>
            </a:r>
            <a:endParaRPr/>
          </a:p>
        </p:txBody>
      </p:sp>
      <p:grpSp>
        <p:nvGrpSpPr>
          <p:cNvPr id="296" name="Google Shape;296;p25"/>
          <p:cNvGrpSpPr/>
          <p:nvPr/>
        </p:nvGrpSpPr>
        <p:grpSpPr>
          <a:xfrm>
            <a:off x="6066059" y="7372610"/>
            <a:ext cx="3501291" cy="1678247"/>
            <a:chOff x="0" y="-28575"/>
            <a:chExt cx="922151" cy="442007"/>
          </a:xfrm>
        </p:grpSpPr>
        <p:sp>
          <p:nvSpPr>
            <p:cNvPr id="297" name="Google Shape;297;p25"/>
            <p:cNvSpPr/>
            <p:nvPr/>
          </p:nvSpPr>
          <p:spPr>
            <a:xfrm>
              <a:off x="0" y="0"/>
              <a:ext cx="922151" cy="413432"/>
            </a:xfrm>
            <a:custGeom>
              <a:rect b="b" l="l" r="r" t="t"/>
              <a:pathLst>
                <a:path extrusionOk="0" h="413432" w="922151">
                  <a:moveTo>
                    <a:pt x="0" y="0"/>
                  </a:moveTo>
                  <a:lnTo>
                    <a:pt x="922151" y="0"/>
                  </a:lnTo>
                  <a:lnTo>
                    <a:pt x="922151" y="413432"/>
                  </a:lnTo>
                  <a:lnTo>
                    <a:pt x="0" y="413432"/>
                  </a:lnTo>
                  <a:close/>
                </a:path>
              </a:pathLst>
            </a:custGeom>
            <a:solidFill>
              <a:srgbClr val="2274A5"/>
            </a:solidFill>
            <a:ln>
              <a:noFill/>
            </a:ln>
          </p:spPr>
        </p:sp>
        <p:sp>
          <p:nvSpPr>
            <p:cNvPr id="298" name="Google Shape;298;p25"/>
            <p:cNvSpPr txBox="1"/>
            <p:nvPr/>
          </p:nvSpPr>
          <p:spPr>
            <a:xfrm>
              <a:off x="0" y="-28575"/>
              <a:ext cx="922151" cy="4420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9" name="Google Shape;299;p25"/>
          <p:cNvSpPr txBox="1"/>
          <p:nvPr/>
        </p:nvSpPr>
        <p:spPr>
          <a:xfrm>
            <a:off x="6455271" y="7981169"/>
            <a:ext cx="2722865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7F7FF"/>
                </a:solidFill>
                <a:latin typeface="Hind SemiBold"/>
                <a:ea typeface="Hind SemiBold"/>
                <a:cs typeface="Hind SemiBold"/>
                <a:sym typeface="Hind SemiBold"/>
              </a:rPr>
              <a:t>Algorithms</a:t>
            </a:r>
            <a:endParaRPr/>
          </a:p>
        </p:txBody>
      </p:sp>
      <p:grpSp>
        <p:nvGrpSpPr>
          <p:cNvPr id="300" name="Google Shape;300;p25"/>
          <p:cNvGrpSpPr/>
          <p:nvPr/>
        </p:nvGrpSpPr>
        <p:grpSpPr>
          <a:xfrm>
            <a:off x="9567349" y="4221299"/>
            <a:ext cx="7895848" cy="1698009"/>
            <a:chOff x="0" y="-28575"/>
            <a:chExt cx="2079565" cy="447212"/>
          </a:xfrm>
        </p:grpSpPr>
        <p:sp>
          <p:nvSpPr>
            <p:cNvPr id="301" name="Google Shape;301;p25"/>
            <p:cNvSpPr/>
            <p:nvPr/>
          </p:nvSpPr>
          <p:spPr>
            <a:xfrm>
              <a:off x="0" y="0"/>
              <a:ext cx="2079565" cy="418637"/>
            </a:xfrm>
            <a:custGeom>
              <a:rect b="b" l="l" r="r" t="t"/>
              <a:pathLst>
                <a:path extrusionOk="0" h="418637" w="2079565">
                  <a:moveTo>
                    <a:pt x="0" y="0"/>
                  </a:moveTo>
                  <a:lnTo>
                    <a:pt x="2079565" y="0"/>
                  </a:lnTo>
                  <a:lnTo>
                    <a:pt x="2079565" y="418637"/>
                  </a:lnTo>
                  <a:lnTo>
                    <a:pt x="0" y="418637"/>
                  </a:lnTo>
                  <a:close/>
                </a:path>
              </a:pathLst>
            </a:custGeom>
            <a:solidFill>
              <a:srgbClr val="F7F7FF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02" name="Google Shape;302;p25"/>
            <p:cNvSpPr txBox="1"/>
            <p:nvPr/>
          </p:nvSpPr>
          <p:spPr>
            <a:xfrm>
              <a:off x="0" y="-28575"/>
              <a:ext cx="2079565" cy="4472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3" name="Google Shape;303;p25"/>
          <p:cNvSpPr txBox="1"/>
          <p:nvPr/>
        </p:nvSpPr>
        <p:spPr>
          <a:xfrm>
            <a:off x="10093370" y="4723511"/>
            <a:ext cx="6843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191919"/>
                </a:solidFill>
                <a:latin typeface="Hind"/>
                <a:ea typeface="Hind"/>
                <a:cs typeface="Hind"/>
                <a:sym typeface="Hind"/>
              </a:rPr>
              <a:t>Keywords are the building blocks of SEO. They are the terms and phrases users input into search engines.</a:t>
            </a:r>
            <a:endParaRPr/>
          </a:p>
        </p:txBody>
      </p:sp>
      <p:grpSp>
        <p:nvGrpSpPr>
          <p:cNvPr id="304" name="Google Shape;304;p25"/>
          <p:cNvGrpSpPr/>
          <p:nvPr/>
        </p:nvGrpSpPr>
        <p:grpSpPr>
          <a:xfrm>
            <a:off x="9567349" y="5802860"/>
            <a:ext cx="7895848" cy="1690056"/>
            <a:chOff x="0" y="-28575"/>
            <a:chExt cx="2079565" cy="445118"/>
          </a:xfrm>
        </p:grpSpPr>
        <p:sp>
          <p:nvSpPr>
            <p:cNvPr id="305" name="Google Shape;305;p25"/>
            <p:cNvSpPr/>
            <p:nvPr/>
          </p:nvSpPr>
          <p:spPr>
            <a:xfrm>
              <a:off x="0" y="0"/>
              <a:ext cx="2079565" cy="416543"/>
            </a:xfrm>
            <a:custGeom>
              <a:rect b="b" l="l" r="r" t="t"/>
              <a:pathLst>
                <a:path extrusionOk="0" h="416543" w="2079565">
                  <a:moveTo>
                    <a:pt x="0" y="0"/>
                  </a:moveTo>
                  <a:lnTo>
                    <a:pt x="2079565" y="0"/>
                  </a:lnTo>
                  <a:lnTo>
                    <a:pt x="2079565" y="416543"/>
                  </a:lnTo>
                  <a:lnTo>
                    <a:pt x="0" y="416543"/>
                  </a:lnTo>
                  <a:close/>
                </a:path>
              </a:pathLst>
            </a:custGeom>
            <a:solidFill>
              <a:srgbClr val="F7F7FF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06" name="Google Shape;306;p25"/>
            <p:cNvSpPr txBox="1"/>
            <p:nvPr/>
          </p:nvSpPr>
          <p:spPr>
            <a:xfrm>
              <a:off x="0" y="-28575"/>
              <a:ext cx="2079565" cy="4451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7" name="Google Shape;307;p25"/>
          <p:cNvSpPr txBox="1"/>
          <p:nvPr/>
        </p:nvSpPr>
        <p:spPr>
          <a:xfrm>
            <a:off x="10093370" y="6305071"/>
            <a:ext cx="6843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191919"/>
                </a:solidFill>
                <a:latin typeface="Hind"/>
                <a:ea typeface="Hind"/>
                <a:cs typeface="Hind"/>
                <a:sym typeface="Hind"/>
              </a:rPr>
              <a:t>Backlinks, or inbound links, are crucial for SEO. They represent votes of confidence from other websites.</a:t>
            </a:r>
            <a:endParaRPr/>
          </a:p>
        </p:txBody>
      </p:sp>
      <p:grpSp>
        <p:nvGrpSpPr>
          <p:cNvPr id="308" name="Google Shape;308;p25"/>
          <p:cNvGrpSpPr/>
          <p:nvPr/>
        </p:nvGrpSpPr>
        <p:grpSpPr>
          <a:xfrm>
            <a:off x="9567349" y="7360801"/>
            <a:ext cx="7895848" cy="1690056"/>
            <a:chOff x="0" y="-28575"/>
            <a:chExt cx="2079565" cy="445118"/>
          </a:xfrm>
        </p:grpSpPr>
        <p:sp>
          <p:nvSpPr>
            <p:cNvPr id="309" name="Google Shape;309;p25"/>
            <p:cNvSpPr/>
            <p:nvPr/>
          </p:nvSpPr>
          <p:spPr>
            <a:xfrm>
              <a:off x="0" y="0"/>
              <a:ext cx="2079565" cy="416543"/>
            </a:xfrm>
            <a:custGeom>
              <a:rect b="b" l="l" r="r" t="t"/>
              <a:pathLst>
                <a:path extrusionOk="0" h="416543" w="2079565">
                  <a:moveTo>
                    <a:pt x="0" y="0"/>
                  </a:moveTo>
                  <a:lnTo>
                    <a:pt x="2079565" y="0"/>
                  </a:lnTo>
                  <a:lnTo>
                    <a:pt x="2079565" y="416543"/>
                  </a:lnTo>
                  <a:lnTo>
                    <a:pt x="0" y="416543"/>
                  </a:lnTo>
                  <a:close/>
                </a:path>
              </a:pathLst>
            </a:custGeom>
            <a:solidFill>
              <a:srgbClr val="F7F7FF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10" name="Google Shape;310;p25"/>
            <p:cNvSpPr txBox="1"/>
            <p:nvPr/>
          </p:nvSpPr>
          <p:spPr>
            <a:xfrm>
              <a:off x="0" y="-28575"/>
              <a:ext cx="2079565" cy="4451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1" name="Google Shape;311;p25"/>
          <p:cNvSpPr txBox="1"/>
          <p:nvPr/>
        </p:nvSpPr>
        <p:spPr>
          <a:xfrm>
            <a:off x="10093370" y="7667750"/>
            <a:ext cx="6843900" cy="10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191919"/>
                </a:solidFill>
                <a:latin typeface="Hind"/>
                <a:ea typeface="Hind"/>
                <a:cs typeface="Hind"/>
                <a:sym typeface="Hind"/>
              </a:rPr>
              <a:t>Search engines use complex algorithms to determine how pages rank. Understanding these algorithms is essential for optimizing your content.</a:t>
            </a:r>
            <a:endParaRPr/>
          </a:p>
        </p:txBody>
      </p:sp>
      <p:pic>
        <p:nvPicPr>
          <p:cNvPr id="312" name="Google Shape;31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38877" y="2507675"/>
            <a:ext cx="1235925" cy="92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7FF"/>
        </a:solidFill>
      </p:bgPr>
    </p:bg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oogle Shape;317;p26"/>
          <p:cNvGrpSpPr/>
          <p:nvPr/>
        </p:nvGrpSpPr>
        <p:grpSpPr>
          <a:xfrm>
            <a:off x="7414688" y="6106567"/>
            <a:ext cx="9844612" cy="4180433"/>
            <a:chOff x="0" y="-28575"/>
            <a:chExt cx="2592820" cy="1101019"/>
          </a:xfrm>
        </p:grpSpPr>
        <p:sp>
          <p:nvSpPr>
            <p:cNvPr id="318" name="Google Shape;318;p26"/>
            <p:cNvSpPr/>
            <p:nvPr/>
          </p:nvSpPr>
          <p:spPr>
            <a:xfrm>
              <a:off x="0" y="0"/>
              <a:ext cx="2592820" cy="1072444"/>
            </a:xfrm>
            <a:custGeom>
              <a:rect b="b" l="l" r="r" t="t"/>
              <a:pathLst>
                <a:path extrusionOk="0" h="1072444" w="2592820">
                  <a:moveTo>
                    <a:pt x="0" y="0"/>
                  </a:moveTo>
                  <a:lnTo>
                    <a:pt x="2592820" y="0"/>
                  </a:lnTo>
                  <a:lnTo>
                    <a:pt x="2592820" y="1072444"/>
                  </a:lnTo>
                  <a:lnTo>
                    <a:pt x="0" y="1072444"/>
                  </a:lnTo>
                  <a:close/>
                </a:path>
              </a:pathLst>
            </a:custGeom>
            <a:solidFill>
              <a:srgbClr val="85FF9E"/>
            </a:solidFill>
            <a:ln>
              <a:noFill/>
            </a:ln>
          </p:spPr>
        </p:sp>
        <p:sp>
          <p:nvSpPr>
            <p:cNvPr id="319" name="Google Shape;319;p26"/>
            <p:cNvSpPr txBox="1"/>
            <p:nvPr/>
          </p:nvSpPr>
          <p:spPr>
            <a:xfrm>
              <a:off x="0" y="-28575"/>
              <a:ext cx="2592820" cy="11010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20" name="Google Shape;320;p26"/>
          <p:cNvPicPr preferRelativeResize="0"/>
          <p:nvPr/>
        </p:nvPicPr>
        <p:blipFill rotWithShape="1">
          <a:blip r:embed="rId3">
            <a:alphaModFix/>
          </a:blip>
          <a:srcRect b="1954" l="5078" r="22781" t="29815"/>
          <a:stretch/>
        </p:blipFill>
        <p:spPr>
          <a:xfrm>
            <a:off x="7414688" y="0"/>
            <a:ext cx="9844612" cy="62150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1" name="Google Shape;321;p26"/>
          <p:cNvGrpSpPr/>
          <p:nvPr/>
        </p:nvGrpSpPr>
        <p:grpSpPr>
          <a:xfrm>
            <a:off x="17259300" y="6106567"/>
            <a:ext cx="1028700" cy="4180433"/>
            <a:chOff x="0" y="-28575"/>
            <a:chExt cx="270933" cy="1101019"/>
          </a:xfrm>
        </p:grpSpPr>
        <p:sp>
          <p:nvSpPr>
            <p:cNvPr id="322" name="Google Shape;322;p26"/>
            <p:cNvSpPr/>
            <p:nvPr/>
          </p:nvSpPr>
          <p:spPr>
            <a:xfrm>
              <a:off x="0" y="0"/>
              <a:ext cx="270933" cy="1072444"/>
            </a:xfrm>
            <a:custGeom>
              <a:rect b="b" l="l" r="r" t="t"/>
              <a:pathLst>
                <a:path extrusionOk="0" h="1072444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1072444"/>
                  </a:lnTo>
                  <a:lnTo>
                    <a:pt x="0" y="1072444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</p:sp>
        <p:sp>
          <p:nvSpPr>
            <p:cNvPr id="323" name="Google Shape;323;p26"/>
            <p:cNvSpPr txBox="1"/>
            <p:nvPr/>
          </p:nvSpPr>
          <p:spPr>
            <a:xfrm>
              <a:off x="0" y="-28575"/>
              <a:ext cx="270933" cy="11010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4" name="Google Shape;324;p26"/>
          <p:cNvGrpSpPr/>
          <p:nvPr/>
        </p:nvGrpSpPr>
        <p:grpSpPr>
          <a:xfrm>
            <a:off x="17259300" y="-108496"/>
            <a:ext cx="1028700" cy="6323559"/>
            <a:chOff x="0" y="-28575"/>
            <a:chExt cx="270933" cy="1665464"/>
          </a:xfrm>
        </p:grpSpPr>
        <p:sp>
          <p:nvSpPr>
            <p:cNvPr id="325" name="Google Shape;325;p26"/>
            <p:cNvSpPr/>
            <p:nvPr/>
          </p:nvSpPr>
          <p:spPr>
            <a:xfrm>
              <a:off x="0" y="0"/>
              <a:ext cx="270933" cy="1636889"/>
            </a:xfrm>
            <a:custGeom>
              <a:rect b="b" l="l" r="r" t="t"/>
              <a:pathLst>
                <a:path extrusionOk="0" h="1636889" w="270933">
                  <a:moveTo>
                    <a:pt x="0" y="0"/>
                  </a:moveTo>
                  <a:lnTo>
                    <a:pt x="270933" y="0"/>
                  </a:lnTo>
                  <a:lnTo>
                    <a:pt x="270933" y="1636889"/>
                  </a:lnTo>
                  <a:lnTo>
                    <a:pt x="0" y="1636889"/>
                  </a:lnTo>
                  <a:close/>
                </a:path>
              </a:pathLst>
            </a:custGeom>
            <a:solidFill>
              <a:srgbClr val="2274A5"/>
            </a:solidFill>
            <a:ln>
              <a:noFill/>
            </a:ln>
          </p:spPr>
        </p:sp>
        <p:sp>
          <p:nvSpPr>
            <p:cNvPr id="326" name="Google Shape;326;p26"/>
            <p:cNvSpPr txBox="1"/>
            <p:nvPr/>
          </p:nvSpPr>
          <p:spPr>
            <a:xfrm>
              <a:off x="0" y="-28575"/>
              <a:ext cx="270933" cy="16654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7" name="Google Shape;327;p26"/>
          <p:cNvGrpSpPr/>
          <p:nvPr/>
        </p:nvGrpSpPr>
        <p:grpSpPr>
          <a:xfrm>
            <a:off x="6706659" y="1134423"/>
            <a:ext cx="1416057" cy="1524553"/>
            <a:chOff x="0" y="-28575"/>
            <a:chExt cx="372953" cy="401528"/>
          </a:xfrm>
        </p:grpSpPr>
        <p:sp>
          <p:nvSpPr>
            <p:cNvPr id="328" name="Google Shape;328;p26"/>
            <p:cNvSpPr/>
            <p:nvPr/>
          </p:nvSpPr>
          <p:spPr>
            <a:xfrm>
              <a:off x="0" y="0"/>
              <a:ext cx="372953" cy="372953"/>
            </a:xfrm>
            <a:custGeom>
              <a:rect b="b" l="l" r="r" t="t"/>
              <a:pathLst>
                <a:path extrusionOk="0" h="372953" w="372953">
                  <a:moveTo>
                    <a:pt x="0" y="0"/>
                  </a:moveTo>
                  <a:lnTo>
                    <a:pt x="372953" y="0"/>
                  </a:lnTo>
                  <a:lnTo>
                    <a:pt x="372953" y="372953"/>
                  </a:lnTo>
                  <a:lnTo>
                    <a:pt x="0" y="3729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29" name="Google Shape;329;p26"/>
            <p:cNvSpPr txBox="1"/>
            <p:nvPr/>
          </p:nvSpPr>
          <p:spPr>
            <a:xfrm>
              <a:off x="0" y="-28575"/>
              <a:ext cx="372953" cy="4015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0" name="Google Shape;330;p26"/>
          <p:cNvSpPr txBox="1"/>
          <p:nvPr/>
        </p:nvSpPr>
        <p:spPr>
          <a:xfrm>
            <a:off x="10982311" y="6886056"/>
            <a:ext cx="5618593" cy="2752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MAIN GOALS</a:t>
            </a:r>
            <a:endParaRPr/>
          </a:p>
        </p:txBody>
      </p:sp>
      <p:sp>
        <p:nvSpPr>
          <p:cNvPr id="331" name="Google Shape;331;p26"/>
          <p:cNvSpPr txBox="1"/>
          <p:nvPr/>
        </p:nvSpPr>
        <p:spPr>
          <a:xfrm>
            <a:off x="917168" y="3512371"/>
            <a:ext cx="3870752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Hind SemiBold"/>
                <a:ea typeface="Hind SemiBold"/>
                <a:cs typeface="Hind SemiBold"/>
                <a:sym typeface="Hind SemiBold"/>
              </a:rPr>
              <a:t>Goal Two</a:t>
            </a:r>
            <a:endParaRPr/>
          </a:p>
        </p:txBody>
      </p:sp>
      <p:sp>
        <p:nvSpPr>
          <p:cNvPr id="332" name="Google Shape;332;p26"/>
          <p:cNvSpPr txBox="1"/>
          <p:nvPr/>
        </p:nvSpPr>
        <p:spPr>
          <a:xfrm>
            <a:off x="836167" y="1185769"/>
            <a:ext cx="4032753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Hind SemiBold"/>
                <a:ea typeface="Hind SemiBold"/>
                <a:cs typeface="Hind SemiBold"/>
                <a:sym typeface="Hind SemiBold"/>
              </a:rPr>
              <a:t>Goal One</a:t>
            </a:r>
            <a:endParaRPr/>
          </a:p>
        </p:txBody>
      </p:sp>
      <p:sp>
        <p:nvSpPr>
          <p:cNvPr id="333" name="Google Shape;333;p26"/>
          <p:cNvSpPr txBox="1"/>
          <p:nvPr/>
        </p:nvSpPr>
        <p:spPr>
          <a:xfrm>
            <a:off x="998168" y="5869319"/>
            <a:ext cx="3870752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Hind SemiBold"/>
                <a:ea typeface="Hind SemiBold"/>
                <a:cs typeface="Hind SemiBold"/>
                <a:sym typeface="Hind SemiBold"/>
              </a:rPr>
              <a:t>Goal Three</a:t>
            </a:r>
            <a:endParaRPr/>
          </a:p>
        </p:txBody>
      </p:sp>
      <p:sp>
        <p:nvSpPr>
          <p:cNvPr id="334" name="Google Shape;334;p26"/>
          <p:cNvSpPr txBox="1"/>
          <p:nvPr/>
        </p:nvSpPr>
        <p:spPr>
          <a:xfrm>
            <a:off x="836167" y="8193881"/>
            <a:ext cx="4032753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Hind SemiBold"/>
                <a:ea typeface="Hind SemiBold"/>
                <a:cs typeface="Hind SemiBold"/>
                <a:sym typeface="Hind SemiBold"/>
              </a:rPr>
              <a:t>Goal Four</a:t>
            </a:r>
            <a:endParaRPr/>
          </a:p>
        </p:txBody>
      </p:sp>
      <p:sp>
        <p:nvSpPr>
          <p:cNvPr id="335" name="Google Shape;335;p26"/>
          <p:cNvSpPr txBox="1"/>
          <p:nvPr/>
        </p:nvSpPr>
        <p:spPr>
          <a:xfrm>
            <a:off x="1246252" y="4300290"/>
            <a:ext cx="3541667" cy="7537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191919"/>
                </a:solidFill>
                <a:latin typeface="Hind"/>
                <a:ea typeface="Hind"/>
                <a:cs typeface="Hind"/>
                <a:sym typeface="Hind"/>
              </a:rPr>
              <a:t>Elaborate on what you want to discuss. </a:t>
            </a:r>
            <a:endParaRPr/>
          </a:p>
        </p:txBody>
      </p:sp>
      <p:sp>
        <p:nvSpPr>
          <p:cNvPr id="336" name="Google Shape;336;p26"/>
          <p:cNvSpPr txBox="1"/>
          <p:nvPr/>
        </p:nvSpPr>
        <p:spPr>
          <a:xfrm>
            <a:off x="1246252" y="1973688"/>
            <a:ext cx="3622668" cy="7537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191919"/>
                </a:solidFill>
                <a:latin typeface="Hind"/>
                <a:ea typeface="Hind"/>
                <a:cs typeface="Hind"/>
                <a:sym typeface="Hind"/>
              </a:rPr>
              <a:t>Elaborate on what you want to discuss. </a:t>
            </a:r>
            <a:endParaRPr/>
          </a:p>
        </p:txBody>
      </p:sp>
      <p:sp>
        <p:nvSpPr>
          <p:cNvPr id="337" name="Google Shape;337;p26"/>
          <p:cNvSpPr txBox="1"/>
          <p:nvPr/>
        </p:nvSpPr>
        <p:spPr>
          <a:xfrm>
            <a:off x="1246252" y="6657238"/>
            <a:ext cx="3622668" cy="7537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191919"/>
                </a:solidFill>
                <a:latin typeface="Hind"/>
                <a:ea typeface="Hind"/>
                <a:cs typeface="Hind"/>
                <a:sym typeface="Hind"/>
              </a:rPr>
              <a:t>Elaborate on what you want to discuss. </a:t>
            </a:r>
            <a:endParaRPr/>
          </a:p>
        </p:txBody>
      </p:sp>
      <p:sp>
        <p:nvSpPr>
          <p:cNvPr id="338" name="Google Shape;338;p26"/>
          <p:cNvSpPr txBox="1"/>
          <p:nvPr/>
        </p:nvSpPr>
        <p:spPr>
          <a:xfrm>
            <a:off x="1424977" y="8997950"/>
            <a:ext cx="3443943" cy="7537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191919"/>
                </a:solidFill>
                <a:latin typeface="Hind"/>
                <a:ea typeface="Hind"/>
                <a:cs typeface="Hind"/>
                <a:sym typeface="Hind"/>
              </a:rPr>
              <a:t>Elaborate on what you want to discuss. </a:t>
            </a:r>
            <a:endParaRPr/>
          </a:p>
        </p:txBody>
      </p:sp>
      <p:grpSp>
        <p:nvGrpSpPr>
          <p:cNvPr id="339" name="Google Shape;339;p26"/>
          <p:cNvGrpSpPr/>
          <p:nvPr/>
        </p:nvGrpSpPr>
        <p:grpSpPr>
          <a:xfrm>
            <a:off x="6706659" y="3461025"/>
            <a:ext cx="1416057" cy="1524553"/>
            <a:chOff x="0" y="-28575"/>
            <a:chExt cx="372953" cy="401528"/>
          </a:xfrm>
        </p:grpSpPr>
        <p:sp>
          <p:nvSpPr>
            <p:cNvPr id="340" name="Google Shape;340;p26"/>
            <p:cNvSpPr/>
            <p:nvPr/>
          </p:nvSpPr>
          <p:spPr>
            <a:xfrm>
              <a:off x="0" y="0"/>
              <a:ext cx="372953" cy="372953"/>
            </a:xfrm>
            <a:custGeom>
              <a:rect b="b" l="l" r="r" t="t"/>
              <a:pathLst>
                <a:path extrusionOk="0" h="372953" w="372953">
                  <a:moveTo>
                    <a:pt x="0" y="0"/>
                  </a:moveTo>
                  <a:lnTo>
                    <a:pt x="372953" y="0"/>
                  </a:lnTo>
                  <a:lnTo>
                    <a:pt x="372953" y="372953"/>
                  </a:lnTo>
                  <a:lnTo>
                    <a:pt x="0" y="3729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41" name="Google Shape;341;p26"/>
            <p:cNvSpPr txBox="1"/>
            <p:nvPr/>
          </p:nvSpPr>
          <p:spPr>
            <a:xfrm>
              <a:off x="0" y="-28575"/>
              <a:ext cx="372953" cy="4015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2" name="Google Shape;342;p26"/>
          <p:cNvGrpSpPr/>
          <p:nvPr/>
        </p:nvGrpSpPr>
        <p:grpSpPr>
          <a:xfrm>
            <a:off x="6706659" y="5787626"/>
            <a:ext cx="1416057" cy="1524553"/>
            <a:chOff x="0" y="-28575"/>
            <a:chExt cx="372953" cy="401528"/>
          </a:xfrm>
        </p:grpSpPr>
        <p:sp>
          <p:nvSpPr>
            <p:cNvPr id="343" name="Google Shape;343;p26"/>
            <p:cNvSpPr/>
            <p:nvPr/>
          </p:nvSpPr>
          <p:spPr>
            <a:xfrm>
              <a:off x="0" y="0"/>
              <a:ext cx="372953" cy="372953"/>
            </a:xfrm>
            <a:custGeom>
              <a:rect b="b" l="l" r="r" t="t"/>
              <a:pathLst>
                <a:path extrusionOk="0" h="372953" w="372953">
                  <a:moveTo>
                    <a:pt x="0" y="0"/>
                  </a:moveTo>
                  <a:lnTo>
                    <a:pt x="372953" y="0"/>
                  </a:lnTo>
                  <a:lnTo>
                    <a:pt x="372953" y="372953"/>
                  </a:lnTo>
                  <a:lnTo>
                    <a:pt x="0" y="3729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44" name="Google Shape;344;p26"/>
            <p:cNvSpPr txBox="1"/>
            <p:nvPr/>
          </p:nvSpPr>
          <p:spPr>
            <a:xfrm>
              <a:off x="0" y="-28575"/>
              <a:ext cx="372953" cy="4015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5" name="Google Shape;345;p26"/>
          <p:cNvGrpSpPr/>
          <p:nvPr/>
        </p:nvGrpSpPr>
        <p:grpSpPr>
          <a:xfrm>
            <a:off x="6706659" y="8114228"/>
            <a:ext cx="1416057" cy="1524553"/>
            <a:chOff x="0" y="-28575"/>
            <a:chExt cx="372953" cy="401528"/>
          </a:xfrm>
        </p:grpSpPr>
        <p:sp>
          <p:nvSpPr>
            <p:cNvPr id="346" name="Google Shape;346;p26"/>
            <p:cNvSpPr/>
            <p:nvPr/>
          </p:nvSpPr>
          <p:spPr>
            <a:xfrm>
              <a:off x="0" y="0"/>
              <a:ext cx="372953" cy="372953"/>
            </a:xfrm>
            <a:custGeom>
              <a:rect b="b" l="l" r="r" t="t"/>
              <a:pathLst>
                <a:path extrusionOk="0" h="372953" w="372953">
                  <a:moveTo>
                    <a:pt x="0" y="0"/>
                  </a:moveTo>
                  <a:lnTo>
                    <a:pt x="372953" y="0"/>
                  </a:lnTo>
                  <a:lnTo>
                    <a:pt x="372953" y="372953"/>
                  </a:lnTo>
                  <a:lnTo>
                    <a:pt x="0" y="3729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47" name="Google Shape;347;p26"/>
            <p:cNvSpPr txBox="1"/>
            <p:nvPr/>
          </p:nvSpPr>
          <p:spPr>
            <a:xfrm>
              <a:off x="0" y="-28575"/>
              <a:ext cx="372953" cy="4015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8" name="Google Shape;348;p26"/>
          <p:cNvSpPr txBox="1"/>
          <p:nvPr/>
        </p:nvSpPr>
        <p:spPr>
          <a:xfrm>
            <a:off x="6759126" y="1473742"/>
            <a:ext cx="1311124" cy="771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F7F7FF"/>
                </a:solidFill>
                <a:latin typeface="Hind SemiBold"/>
                <a:ea typeface="Hind SemiBold"/>
                <a:cs typeface="Hind SemiBold"/>
                <a:sym typeface="Hind SemiBold"/>
              </a:rPr>
              <a:t>01.</a:t>
            </a:r>
            <a:endParaRPr/>
          </a:p>
        </p:txBody>
      </p:sp>
      <p:sp>
        <p:nvSpPr>
          <p:cNvPr id="349" name="Google Shape;349;p26"/>
          <p:cNvSpPr txBox="1"/>
          <p:nvPr/>
        </p:nvSpPr>
        <p:spPr>
          <a:xfrm>
            <a:off x="6759126" y="3800343"/>
            <a:ext cx="1311124" cy="771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F7F7FF"/>
                </a:solidFill>
                <a:latin typeface="Hind SemiBold"/>
                <a:ea typeface="Hind SemiBold"/>
                <a:cs typeface="Hind SemiBold"/>
                <a:sym typeface="Hind SemiBold"/>
              </a:rPr>
              <a:t>02.</a:t>
            </a:r>
            <a:endParaRPr/>
          </a:p>
        </p:txBody>
      </p:sp>
      <p:sp>
        <p:nvSpPr>
          <p:cNvPr id="350" name="Google Shape;350;p26"/>
          <p:cNvSpPr txBox="1"/>
          <p:nvPr/>
        </p:nvSpPr>
        <p:spPr>
          <a:xfrm>
            <a:off x="6759126" y="6126945"/>
            <a:ext cx="1311124" cy="771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F7F7FF"/>
                </a:solidFill>
                <a:latin typeface="Hind SemiBold"/>
                <a:ea typeface="Hind SemiBold"/>
                <a:cs typeface="Hind SemiBold"/>
                <a:sym typeface="Hind SemiBold"/>
              </a:rPr>
              <a:t>03.</a:t>
            </a:r>
            <a:endParaRPr/>
          </a:p>
        </p:txBody>
      </p:sp>
      <p:sp>
        <p:nvSpPr>
          <p:cNvPr id="351" name="Google Shape;351;p26"/>
          <p:cNvSpPr txBox="1"/>
          <p:nvPr/>
        </p:nvSpPr>
        <p:spPr>
          <a:xfrm>
            <a:off x="6759126" y="8486775"/>
            <a:ext cx="1311124" cy="771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F7F7FF"/>
                </a:solidFill>
                <a:latin typeface="Hind SemiBold"/>
                <a:ea typeface="Hind SemiBold"/>
                <a:cs typeface="Hind SemiBold"/>
                <a:sym typeface="Hind SemiBold"/>
              </a:rPr>
              <a:t>04.</a:t>
            </a:r>
            <a:endParaRPr/>
          </a:p>
        </p:txBody>
      </p:sp>
      <p:sp>
        <p:nvSpPr>
          <p:cNvPr id="352" name="Google Shape;352;p26"/>
          <p:cNvSpPr/>
          <p:nvPr/>
        </p:nvSpPr>
        <p:spPr>
          <a:xfrm flipH="1" rot="-5400000">
            <a:off x="5547078" y="1241682"/>
            <a:ext cx="536555" cy="1245170"/>
          </a:xfrm>
          <a:custGeom>
            <a:rect b="b" l="l" r="r" t="t"/>
            <a:pathLst>
              <a:path extrusionOk="0" h="1245170" w="536555">
                <a:moveTo>
                  <a:pt x="0" y="1245170"/>
                </a:moveTo>
                <a:lnTo>
                  <a:pt x="536555" y="1245170"/>
                </a:lnTo>
                <a:lnTo>
                  <a:pt x="536555" y="0"/>
                </a:lnTo>
                <a:lnTo>
                  <a:pt x="0" y="0"/>
                </a:lnTo>
                <a:lnTo>
                  <a:pt x="0" y="124517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3" name="Google Shape;353;p26"/>
          <p:cNvSpPr/>
          <p:nvPr/>
        </p:nvSpPr>
        <p:spPr>
          <a:xfrm flipH="1" rot="-5400000">
            <a:off x="5547078" y="3654964"/>
            <a:ext cx="536555" cy="1245170"/>
          </a:xfrm>
          <a:custGeom>
            <a:rect b="b" l="l" r="r" t="t"/>
            <a:pathLst>
              <a:path extrusionOk="0" h="1245170" w="536555">
                <a:moveTo>
                  <a:pt x="0" y="1245171"/>
                </a:moveTo>
                <a:lnTo>
                  <a:pt x="536555" y="1245171"/>
                </a:lnTo>
                <a:lnTo>
                  <a:pt x="536555" y="0"/>
                </a:lnTo>
                <a:lnTo>
                  <a:pt x="0" y="0"/>
                </a:lnTo>
                <a:lnTo>
                  <a:pt x="0" y="1245171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4" name="Google Shape;354;p26"/>
          <p:cNvSpPr/>
          <p:nvPr/>
        </p:nvSpPr>
        <p:spPr>
          <a:xfrm flipH="1" rot="-5400000">
            <a:off x="5547078" y="5981566"/>
            <a:ext cx="536555" cy="1245170"/>
          </a:xfrm>
          <a:custGeom>
            <a:rect b="b" l="l" r="r" t="t"/>
            <a:pathLst>
              <a:path extrusionOk="0" h="1245170" w="536555">
                <a:moveTo>
                  <a:pt x="0" y="1245170"/>
                </a:moveTo>
                <a:lnTo>
                  <a:pt x="536555" y="1245170"/>
                </a:lnTo>
                <a:lnTo>
                  <a:pt x="536555" y="0"/>
                </a:lnTo>
                <a:lnTo>
                  <a:pt x="0" y="0"/>
                </a:lnTo>
                <a:lnTo>
                  <a:pt x="0" y="124517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5" name="Google Shape;355;p26"/>
          <p:cNvSpPr/>
          <p:nvPr/>
        </p:nvSpPr>
        <p:spPr>
          <a:xfrm flipH="1" rot="-5400000">
            <a:off x="5547078" y="8367437"/>
            <a:ext cx="536555" cy="1245170"/>
          </a:xfrm>
          <a:custGeom>
            <a:rect b="b" l="l" r="r" t="t"/>
            <a:pathLst>
              <a:path extrusionOk="0" h="1245170" w="536555">
                <a:moveTo>
                  <a:pt x="0" y="1245171"/>
                </a:moveTo>
                <a:lnTo>
                  <a:pt x="536555" y="1245171"/>
                </a:lnTo>
                <a:lnTo>
                  <a:pt x="536555" y="0"/>
                </a:lnTo>
                <a:lnTo>
                  <a:pt x="0" y="0"/>
                </a:lnTo>
                <a:lnTo>
                  <a:pt x="0" y="1245171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8701" y="1028701"/>
            <a:ext cx="5030699" cy="5420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9400" y="4389787"/>
            <a:ext cx="3898475" cy="486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70400" y="1028700"/>
            <a:ext cx="4392925" cy="7059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350776" y="1028701"/>
            <a:ext cx="2908525" cy="521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363320" y="6253038"/>
            <a:ext cx="2895976" cy="3005258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27"/>
          <p:cNvSpPr/>
          <p:nvPr/>
        </p:nvSpPr>
        <p:spPr>
          <a:xfrm>
            <a:off x="1028700" y="6450442"/>
            <a:ext cx="5030708" cy="2807858"/>
          </a:xfrm>
          <a:prstGeom prst="rect">
            <a:avLst/>
          </a:prstGeom>
          <a:solidFill>
            <a:srgbClr val="85FF9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27"/>
          <p:cNvSpPr/>
          <p:nvPr/>
        </p:nvSpPr>
        <p:spPr>
          <a:xfrm>
            <a:off x="6059408" y="1028700"/>
            <a:ext cx="3898463" cy="3364342"/>
          </a:xfrm>
          <a:custGeom>
            <a:rect b="b" l="l" r="r" t="t"/>
            <a:pathLst>
              <a:path extrusionOk="0" h="521225" w="603974">
                <a:moveTo>
                  <a:pt x="0" y="0"/>
                </a:moveTo>
                <a:lnTo>
                  <a:pt x="603974" y="0"/>
                </a:lnTo>
                <a:lnTo>
                  <a:pt x="603974" y="521225"/>
                </a:lnTo>
                <a:lnTo>
                  <a:pt x="0" y="521225"/>
                </a:lnTo>
                <a:close/>
              </a:path>
            </a:pathLst>
          </a:custGeom>
          <a:solidFill>
            <a:srgbClr val="C287E8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grpSp>
        <p:nvGrpSpPr>
          <p:cNvPr id="367" name="Google Shape;367;p27"/>
          <p:cNvGrpSpPr/>
          <p:nvPr/>
        </p:nvGrpSpPr>
        <p:grpSpPr>
          <a:xfrm>
            <a:off x="9957871" y="7909653"/>
            <a:ext cx="4392893" cy="1348647"/>
            <a:chOff x="0" y="-47625"/>
            <a:chExt cx="1156976" cy="355199"/>
          </a:xfrm>
        </p:grpSpPr>
        <p:sp>
          <p:nvSpPr>
            <p:cNvPr id="368" name="Google Shape;368;p27"/>
            <p:cNvSpPr/>
            <p:nvPr/>
          </p:nvSpPr>
          <p:spPr>
            <a:xfrm>
              <a:off x="0" y="0"/>
              <a:ext cx="1156976" cy="307574"/>
            </a:xfrm>
            <a:custGeom>
              <a:rect b="b" l="l" r="r" t="t"/>
              <a:pathLst>
                <a:path extrusionOk="0" h="307574" w="1156976">
                  <a:moveTo>
                    <a:pt x="0" y="0"/>
                  </a:moveTo>
                  <a:lnTo>
                    <a:pt x="1156976" y="0"/>
                  </a:lnTo>
                  <a:lnTo>
                    <a:pt x="1156976" y="307574"/>
                  </a:lnTo>
                  <a:lnTo>
                    <a:pt x="0" y="307574"/>
                  </a:lnTo>
                  <a:close/>
                </a:path>
              </a:pathLst>
            </a:custGeom>
            <a:solidFill>
              <a:srgbClr val="2274A5"/>
            </a:solidFill>
            <a:ln>
              <a:noFill/>
            </a:ln>
          </p:spPr>
        </p:sp>
        <p:sp>
          <p:nvSpPr>
            <p:cNvPr id="369" name="Google Shape;369;p27"/>
            <p:cNvSpPr txBox="1"/>
            <p:nvPr/>
          </p:nvSpPr>
          <p:spPr>
            <a:xfrm>
              <a:off x="0" y="-47625"/>
              <a:ext cx="1156976" cy="3551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0" name="Google Shape;370;p27"/>
          <p:cNvSpPr txBox="1"/>
          <p:nvPr/>
        </p:nvSpPr>
        <p:spPr>
          <a:xfrm>
            <a:off x="1647611" y="7269536"/>
            <a:ext cx="3792887" cy="12553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GALLERY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IMAGE</a:t>
            </a:r>
            <a:endParaRPr/>
          </a:p>
        </p:txBody>
      </p:sp>
      <p:sp>
        <p:nvSpPr>
          <p:cNvPr id="371" name="Google Shape;371;p27"/>
          <p:cNvSpPr/>
          <p:nvPr/>
        </p:nvSpPr>
        <p:spPr>
          <a:xfrm rot="5400000">
            <a:off x="7464551" y="1422624"/>
            <a:ext cx="1110235" cy="2576495"/>
          </a:xfrm>
          <a:custGeom>
            <a:rect b="b" l="l" r="r" t="t"/>
            <a:pathLst>
              <a:path extrusionOk="0" h="2576495" w="1110235">
                <a:moveTo>
                  <a:pt x="0" y="0"/>
                </a:moveTo>
                <a:lnTo>
                  <a:pt x="1110235" y="0"/>
                </a:lnTo>
                <a:lnTo>
                  <a:pt x="1110235" y="2576494"/>
                </a:lnTo>
                <a:lnTo>
                  <a:pt x="0" y="25764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inimal Geometric SEO Strategy Presentation">
  <a:themeElements>
    <a:clrScheme name="Office">
      <a:dk1>
        <a:srgbClr val="191919"/>
      </a:dk1>
      <a:lt1>
        <a:srgbClr val="F7F7FF"/>
      </a:lt1>
      <a:dk2>
        <a:srgbClr val="191919"/>
      </a:dk2>
      <a:lt2>
        <a:srgbClr val="2274A5"/>
      </a:lt2>
      <a:accent1>
        <a:srgbClr val="C287E8"/>
      </a:accent1>
      <a:accent2>
        <a:srgbClr val="85FF9E"/>
      </a:accent2>
      <a:accent3>
        <a:srgbClr val="2274A5"/>
      </a:accent3>
      <a:accent4>
        <a:srgbClr val="FFFFFF"/>
      </a:accent4>
      <a:accent5>
        <a:srgbClr val="191919"/>
      </a:accent5>
      <a:accent6>
        <a:srgbClr val="F1F1FF"/>
      </a:accent6>
      <a:hlink>
        <a:srgbClr val="2274A5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