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Inter"/>
      <p:regular r:id="rId26"/>
      <p:bold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Inter-regular.fntdata"/><Relationship Id="rId25" Type="http://schemas.openxmlformats.org/officeDocument/2006/relationships/slide" Target="slides/slide20.xml"/><Relationship Id="rId27" Type="http://schemas.openxmlformats.org/officeDocument/2006/relationships/font" Target="fonts/Inter-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nthly Strategy Review"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AF0CA"/>
        </a:solidFill>
      </p:bgPr>
    </p:bg>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1801202" y="4000553"/>
            <a:ext cx="5972276" cy="4307671"/>
          </a:xfrm>
          <a:prstGeom prst="rect">
            <a:avLst/>
          </a:prstGeom>
          <a:noFill/>
          <a:ln>
            <a:noFill/>
          </a:ln>
        </p:spPr>
      </p:pic>
      <p:sp>
        <p:nvSpPr>
          <p:cNvPr id="17" name="Google Shape;17;p3"/>
          <p:cNvSpPr txBox="1"/>
          <p:nvPr>
            <p:ph type="title"/>
          </p:nvPr>
        </p:nvSpPr>
        <p:spPr>
          <a:xfrm>
            <a:off x="625300" y="6373925"/>
            <a:ext cx="17148300" cy="2965200"/>
          </a:xfrm>
          <a:prstGeom prst="rect">
            <a:avLst/>
          </a:prstGeom>
        </p:spPr>
        <p:txBody>
          <a:bodyPr anchorCtr="0" anchor="t" bIns="0" lIns="0" spcFirstLastPara="1" rIns="0" wrap="square" tIns="0">
            <a:noAutofit/>
          </a:bodyPr>
          <a:lstStyle>
            <a:lvl1pPr lvl="0">
              <a:spcBef>
                <a:spcPts val="0"/>
              </a:spcBef>
              <a:spcAft>
                <a:spcPts val="0"/>
              </a:spcAft>
              <a:buSzPts val="14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3"/>
          <p:cNvSpPr txBox="1"/>
          <p:nvPr>
            <p:ph idx="1" type="body"/>
          </p:nvPr>
        </p:nvSpPr>
        <p:spPr>
          <a:xfrm>
            <a:off x="625300" y="387500"/>
            <a:ext cx="1633800" cy="242100"/>
          </a:xfrm>
          <a:prstGeom prst="rect">
            <a:avLst/>
          </a:prstGeom>
        </p:spPr>
        <p:txBody>
          <a:bodyPr anchorCtr="0" anchor="t" bIns="0" lIns="0" spcFirstLastPara="1" rIns="0" wrap="square" tIns="0">
            <a:noAutofit/>
          </a:bodyPr>
          <a:lstStyle>
            <a:lvl1pPr indent="-323850" lvl="0" marL="457200" rtl="0">
              <a:spcBef>
                <a:spcPts val="640"/>
              </a:spcBef>
              <a:spcAft>
                <a:spcPts val="0"/>
              </a:spcAft>
              <a:buSzPts val="1500"/>
              <a:buChar char="•"/>
              <a:defRPr sz="1500"/>
            </a:lvl1pPr>
            <a:lvl2pPr indent="-323850" lvl="1" marL="914400" rtl="0">
              <a:spcBef>
                <a:spcPts val="560"/>
              </a:spcBef>
              <a:spcAft>
                <a:spcPts val="0"/>
              </a:spcAft>
              <a:buSzPts val="1500"/>
              <a:buChar char="–"/>
              <a:defRPr b="1" sz="1500"/>
            </a:lvl2pPr>
            <a:lvl3pPr indent="-323850" lvl="2" marL="1371600" rtl="0">
              <a:spcBef>
                <a:spcPts val="480"/>
              </a:spcBef>
              <a:spcAft>
                <a:spcPts val="0"/>
              </a:spcAft>
              <a:buSzPts val="1500"/>
              <a:buChar char="•"/>
              <a:defRPr b="1" sz="1500"/>
            </a:lvl3pPr>
            <a:lvl4pPr indent="-323850" lvl="3" marL="1828800" rtl="0">
              <a:spcBef>
                <a:spcPts val="400"/>
              </a:spcBef>
              <a:spcAft>
                <a:spcPts val="0"/>
              </a:spcAft>
              <a:buSzPts val="1500"/>
              <a:buChar char="–"/>
              <a:defRPr/>
            </a:lvl4pPr>
            <a:lvl5pPr indent="-323850" lvl="4" marL="2286000" rtl="0">
              <a:spcBef>
                <a:spcPts val="400"/>
              </a:spcBef>
              <a:spcAft>
                <a:spcPts val="0"/>
              </a:spcAft>
              <a:buSzPts val="1500"/>
              <a:buFont typeface="Inter"/>
              <a:buChar char="»"/>
              <a:defRPr b="1" sz="1500">
                <a:latin typeface="Inter"/>
                <a:ea typeface="Inter"/>
                <a:cs typeface="Inter"/>
                <a:sym typeface="Inter"/>
              </a:defRPr>
            </a:lvl5pPr>
            <a:lvl6pPr indent="-323850" lvl="5" marL="2743200" rtl="0">
              <a:spcBef>
                <a:spcPts val="400"/>
              </a:spcBef>
              <a:spcAft>
                <a:spcPts val="0"/>
              </a:spcAft>
              <a:buSzPts val="1500"/>
              <a:buFont typeface="Inter"/>
              <a:buChar char="•"/>
              <a:defRPr b="1" sz="1500">
                <a:latin typeface="Inter"/>
                <a:ea typeface="Inter"/>
                <a:cs typeface="Inter"/>
                <a:sym typeface="Inter"/>
              </a:defRPr>
            </a:lvl6pPr>
            <a:lvl7pPr indent="-323850" lvl="6" marL="3200400" rtl="0">
              <a:spcBef>
                <a:spcPts val="400"/>
              </a:spcBef>
              <a:spcAft>
                <a:spcPts val="0"/>
              </a:spcAft>
              <a:buSzPts val="1500"/>
              <a:buFont typeface="Inter"/>
              <a:buChar char="•"/>
              <a:defRPr b="1" sz="1500">
                <a:latin typeface="Inter"/>
                <a:ea typeface="Inter"/>
                <a:cs typeface="Inter"/>
                <a:sym typeface="Inter"/>
              </a:defRPr>
            </a:lvl7pPr>
            <a:lvl8pPr indent="-323850" lvl="7" marL="3657600" rtl="0">
              <a:spcBef>
                <a:spcPts val="400"/>
              </a:spcBef>
              <a:spcAft>
                <a:spcPts val="0"/>
              </a:spcAft>
              <a:buSzPts val="1500"/>
              <a:buFont typeface="Inter"/>
              <a:buChar char="•"/>
              <a:defRPr b="1" sz="1500">
                <a:latin typeface="Inter"/>
                <a:ea typeface="Inter"/>
                <a:cs typeface="Inter"/>
                <a:sym typeface="Inter"/>
              </a:defRPr>
            </a:lvl8pPr>
            <a:lvl9pPr indent="-323850" lvl="8" marL="4114800" rtl="0">
              <a:spcBef>
                <a:spcPts val="400"/>
              </a:spcBef>
              <a:spcAft>
                <a:spcPts val="0"/>
              </a:spcAft>
              <a:buSzPts val="1500"/>
              <a:buFont typeface="Inter"/>
              <a:buChar char="•"/>
              <a:defRPr b="1" sz="1500">
                <a:latin typeface="Inter"/>
                <a:ea typeface="Inter"/>
                <a:cs typeface="Inter"/>
                <a:sym typeface="Inter"/>
              </a:defRPr>
            </a:lvl9pPr>
          </a:lstStyle>
          <a:p/>
        </p:txBody>
      </p:sp>
      <p:sp>
        <p:nvSpPr>
          <p:cNvPr id="19" name="Google Shape;19;p3"/>
          <p:cNvSpPr txBox="1"/>
          <p:nvPr>
            <p:ph idx="2" type="body"/>
          </p:nvPr>
        </p:nvSpPr>
        <p:spPr>
          <a:xfrm>
            <a:off x="8327100" y="387500"/>
            <a:ext cx="1633800" cy="2421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Char char="•"/>
              <a:defRPr sz="1500"/>
            </a:lvl1pPr>
            <a:lvl2pPr indent="-323850" lvl="1" marL="914400" rtl="0" algn="ctr">
              <a:spcBef>
                <a:spcPts val="560"/>
              </a:spcBef>
              <a:spcAft>
                <a:spcPts val="0"/>
              </a:spcAft>
              <a:buSzPts val="1500"/>
              <a:buChar char="–"/>
              <a:defRPr b="1" sz="1500"/>
            </a:lvl2pPr>
            <a:lvl3pPr indent="-323850" lvl="2" marL="1371600" rtl="0" algn="ctr">
              <a:spcBef>
                <a:spcPts val="480"/>
              </a:spcBef>
              <a:spcAft>
                <a:spcPts val="0"/>
              </a:spcAft>
              <a:buSzPts val="1500"/>
              <a:buChar char="•"/>
              <a:defRPr b="1" sz="1500"/>
            </a:lvl3pPr>
            <a:lvl4pPr indent="-323850" lvl="3" marL="1828800" rtl="0" algn="ctr">
              <a:spcBef>
                <a:spcPts val="400"/>
              </a:spcBef>
              <a:spcAft>
                <a:spcPts val="0"/>
              </a:spcAft>
              <a:buSzPts val="1500"/>
              <a:buChar char="–"/>
              <a:defRPr/>
            </a:lvl4pPr>
            <a:lvl5pPr indent="-323850" lvl="4" marL="2286000" rtl="0" algn="ctr">
              <a:spcBef>
                <a:spcPts val="400"/>
              </a:spcBef>
              <a:spcAft>
                <a:spcPts val="0"/>
              </a:spcAft>
              <a:buSzPts val="1500"/>
              <a:buFont typeface="Inter"/>
              <a:buChar char="»"/>
              <a:defRPr b="1" sz="1500">
                <a:latin typeface="Inter"/>
                <a:ea typeface="Inter"/>
                <a:cs typeface="Inter"/>
                <a:sym typeface="Inter"/>
              </a:defRPr>
            </a:lvl5pPr>
            <a:lvl6pPr indent="-323850" lvl="5" marL="2743200" rtl="0" algn="ctr">
              <a:spcBef>
                <a:spcPts val="400"/>
              </a:spcBef>
              <a:spcAft>
                <a:spcPts val="0"/>
              </a:spcAft>
              <a:buSzPts val="1500"/>
              <a:buFont typeface="Inter"/>
              <a:buChar char="•"/>
              <a:defRPr b="1" sz="1500">
                <a:latin typeface="Inter"/>
                <a:ea typeface="Inter"/>
                <a:cs typeface="Inter"/>
                <a:sym typeface="Inter"/>
              </a:defRPr>
            </a:lvl6pPr>
            <a:lvl7pPr indent="-323850" lvl="6" marL="3200400" rtl="0" algn="ctr">
              <a:spcBef>
                <a:spcPts val="400"/>
              </a:spcBef>
              <a:spcAft>
                <a:spcPts val="0"/>
              </a:spcAft>
              <a:buSzPts val="1500"/>
              <a:buFont typeface="Inter"/>
              <a:buChar char="•"/>
              <a:defRPr b="1" sz="1500">
                <a:latin typeface="Inter"/>
                <a:ea typeface="Inter"/>
                <a:cs typeface="Inter"/>
                <a:sym typeface="Inter"/>
              </a:defRPr>
            </a:lvl7pPr>
            <a:lvl8pPr indent="-323850" lvl="7" marL="3657600" rtl="0" algn="ctr">
              <a:spcBef>
                <a:spcPts val="400"/>
              </a:spcBef>
              <a:spcAft>
                <a:spcPts val="0"/>
              </a:spcAft>
              <a:buSzPts val="1500"/>
              <a:buFont typeface="Inter"/>
              <a:buChar char="•"/>
              <a:defRPr b="1" sz="1500">
                <a:latin typeface="Inter"/>
                <a:ea typeface="Inter"/>
                <a:cs typeface="Inter"/>
                <a:sym typeface="Inter"/>
              </a:defRPr>
            </a:lvl8pPr>
            <a:lvl9pPr indent="-323850" lvl="8" marL="4114800" rtl="0" algn="ctr">
              <a:spcBef>
                <a:spcPts val="400"/>
              </a:spcBef>
              <a:spcAft>
                <a:spcPts val="0"/>
              </a:spcAft>
              <a:buSzPts val="1500"/>
              <a:buFont typeface="Inter"/>
              <a:buChar char="•"/>
              <a:defRPr b="1" sz="1500">
                <a:latin typeface="Inter"/>
                <a:ea typeface="Inter"/>
                <a:cs typeface="Inter"/>
                <a:sym typeface="Inter"/>
              </a:defRPr>
            </a:lvl9pPr>
          </a:lstStyle>
          <a:p/>
        </p:txBody>
      </p:sp>
      <p:sp>
        <p:nvSpPr>
          <p:cNvPr id="20" name="Google Shape;20;p3"/>
          <p:cNvSpPr txBox="1"/>
          <p:nvPr>
            <p:ph idx="3" type="body"/>
          </p:nvPr>
        </p:nvSpPr>
        <p:spPr>
          <a:xfrm>
            <a:off x="16139675" y="387500"/>
            <a:ext cx="1633800" cy="242100"/>
          </a:xfrm>
          <a:prstGeom prst="rect">
            <a:avLst/>
          </a:prstGeom>
        </p:spPr>
        <p:txBody>
          <a:bodyPr anchorCtr="0" anchor="t" bIns="0" lIns="0" spcFirstLastPara="1" rIns="0" wrap="square" tIns="0">
            <a:noAutofit/>
          </a:bodyPr>
          <a:lstStyle>
            <a:lvl1pPr indent="-323850" lvl="0" marL="457200" rtl="0" algn="r">
              <a:spcBef>
                <a:spcPts val="640"/>
              </a:spcBef>
              <a:spcAft>
                <a:spcPts val="0"/>
              </a:spcAft>
              <a:buSzPts val="1500"/>
              <a:buChar char="•"/>
              <a:defRPr sz="1500"/>
            </a:lvl1pPr>
            <a:lvl2pPr indent="-323850" lvl="1" marL="914400" rtl="0" algn="r">
              <a:spcBef>
                <a:spcPts val="560"/>
              </a:spcBef>
              <a:spcAft>
                <a:spcPts val="0"/>
              </a:spcAft>
              <a:buSzPts val="1500"/>
              <a:buChar char="–"/>
              <a:defRPr b="1" sz="1500"/>
            </a:lvl2pPr>
            <a:lvl3pPr indent="-323850" lvl="2" marL="1371600" rtl="0" algn="r">
              <a:spcBef>
                <a:spcPts val="480"/>
              </a:spcBef>
              <a:spcAft>
                <a:spcPts val="0"/>
              </a:spcAft>
              <a:buSzPts val="1500"/>
              <a:buChar char="•"/>
              <a:defRPr b="1" sz="1500"/>
            </a:lvl3pPr>
            <a:lvl4pPr indent="-323850" lvl="3" marL="1828800" rtl="0" algn="r">
              <a:spcBef>
                <a:spcPts val="400"/>
              </a:spcBef>
              <a:spcAft>
                <a:spcPts val="0"/>
              </a:spcAft>
              <a:buSzPts val="1500"/>
              <a:buChar char="–"/>
              <a:defRPr/>
            </a:lvl4pPr>
            <a:lvl5pPr indent="-323850" lvl="4" marL="2286000" rtl="0" algn="r">
              <a:spcBef>
                <a:spcPts val="400"/>
              </a:spcBef>
              <a:spcAft>
                <a:spcPts val="0"/>
              </a:spcAft>
              <a:buSzPts val="1500"/>
              <a:buFont typeface="Inter"/>
              <a:buChar char="»"/>
              <a:defRPr b="1" sz="1500">
                <a:latin typeface="Inter"/>
                <a:ea typeface="Inter"/>
                <a:cs typeface="Inter"/>
                <a:sym typeface="Inter"/>
              </a:defRPr>
            </a:lvl5pPr>
            <a:lvl6pPr indent="-323850" lvl="5" marL="2743200" rtl="0" algn="r">
              <a:spcBef>
                <a:spcPts val="400"/>
              </a:spcBef>
              <a:spcAft>
                <a:spcPts val="0"/>
              </a:spcAft>
              <a:buSzPts val="1500"/>
              <a:buFont typeface="Inter"/>
              <a:buChar char="•"/>
              <a:defRPr b="1" sz="1500">
                <a:latin typeface="Inter"/>
                <a:ea typeface="Inter"/>
                <a:cs typeface="Inter"/>
                <a:sym typeface="Inter"/>
              </a:defRPr>
            </a:lvl6pPr>
            <a:lvl7pPr indent="-323850" lvl="6" marL="3200400" rtl="0" algn="r">
              <a:spcBef>
                <a:spcPts val="400"/>
              </a:spcBef>
              <a:spcAft>
                <a:spcPts val="0"/>
              </a:spcAft>
              <a:buSzPts val="1500"/>
              <a:buFont typeface="Inter"/>
              <a:buChar char="•"/>
              <a:defRPr b="1" sz="1500">
                <a:latin typeface="Inter"/>
                <a:ea typeface="Inter"/>
                <a:cs typeface="Inter"/>
                <a:sym typeface="Inter"/>
              </a:defRPr>
            </a:lvl7pPr>
            <a:lvl8pPr indent="-323850" lvl="7" marL="3657600" rtl="0" algn="r">
              <a:spcBef>
                <a:spcPts val="400"/>
              </a:spcBef>
              <a:spcAft>
                <a:spcPts val="0"/>
              </a:spcAft>
              <a:buSzPts val="1500"/>
              <a:buFont typeface="Inter"/>
              <a:buChar char="•"/>
              <a:defRPr b="1" sz="1500">
                <a:latin typeface="Inter"/>
                <a:ea typeface="Inter"/>
                <a:cs typeface="Inter"/>
                <a:sym typeface="Inter"/>
              </a:defRPr>
            </a:lvl8pPr>
            <a:lvl9pPr indent="-323850" lvl="8" marL="4114800" rtl="0" algn="r">
              <a:spcBef>
                <a:spcPts val="400"/>
              </a:spcBef>
              <a:spcAft>
                <a:spcPts val="0"/>
              </a:spcAft>
              <a:buSzPts val="1500"/>
              <a:buFont typeface="Inter"/>
              <a:buChar char="•"/>
              <a:defRPr b="1" sz="1500">
                <a:latin typeface="Inter"/>
                <a:ea typeface="Inter"/>
                <a:cs typeface="Inter"/>
                <a:sym typeface="Inte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obj">
  <p:cSld name="OBJECT">
    <p:bg>
      <p:bgPr>
        <a:solidFill>
          <a:srgbClr val="FAF0CA"/>
        </a:solidFill>
      </p:bgPr>
    </p:bg>
    <p:spTree>
      <p:nvGrpSpPr>
        <p:cNvPr id="21" name="Shape 21"/>
        <p:cNvGrpSpPr/>
        <p:nvPr/>
      </p:nvGrpSpPr>
      <p:grpSpPr>
        <a:xfrm>
          <a:off x="0" y="0"/>
          <a:ext cx="0" cy="0"/>
          <a:chOff x="0" y="0"/>
          <a:chExt cx="0" cy="0"/>
        </a:xfrm>
      </p:grpSpPr>
      <p:sp>
        <p:nvSpPr>
          <p:cNvPr id="22" name="Google Shape;22;p4"/>
          <p:cNvSpPr txBox="1"/>
          <p:nvPr>
            <p:ph idx="1" type="body"/>
          </p:nvPr>
        </p:nvSpPr>
        <p:spPr>
          <a:xfrm>
            <a:off x="625300" y="387500"/>
            <a:ext cx="1633800" cy="242100"/>
          </a:xfrm>
          <a:prstGeom prst="rect">
            <a:avLst/>
          </a:prstGeom>
        </p:spPr>
        <p:txBody>
          <a:bodyPr anchorCtr="0" anchor="t" bIns="0" lIns="0" spcFirstLastPara="1" rIns="0" wrap="square" tIns="0">
            <a:noAutofit/>
          </a:bodyPr>
          <a:lstStyle>
            <a:lvl1pPr indent="-323850" lvl="0" marL="457200" rtl="0">
              <a:spcBef>
                <a:spcPts val="640"/>
              </a:spcBef>
              <a:spcAft>
                <a:spcPts val="0"/>
              </a:spcAft>
              <a:buSzPts val="1500"/>
              <a:buChar char="•"/>
              <a:defRPr sz="1500"/>
            </a:lvl1pPr>
            <a:lvl2pPr indent="-323850" lvl="1" marL="914400" rtl="0">
              <a:spcBef>
                <a:spcPts val="560"/>
              </a:spcBef>
              <a:spcAft>
                <a:spcPts val="0"/>
              </a:spcAft>
              <a:buSzPts val="1500"/>
              <a:buChar char="–"/>
              <a:defRPr b="1" sz="1500"/>
            </a:lvl2pPr>
            <a:lvl3pPr indent="-323850" lvl="2" marL="1371600" rtl="0">
              <a:spcBef>
                <a:spcPts val="480"/>
              </a:spcBef>
              <a:spcAft>
                <a:spcPts val="0"/>
              </a:spcAft>
              <a:buSzPts val="1500"/>
              <a:buChar char="•"/>
              <a:defRPr b="1" sz="1500"/>
            </a:lvl3pPr>
            <a:lvl4pPr indent="-323850" lvl="3" marL="1828800" rtl="0">
              <a:spcBef>
                <a:spcPts val="400"/>
              </a:spcBef>
              <a:spcAft>
                <a:spcPts val="0"/>
              </a:spcAft>
              <a:buSzPts val="1500"/>
              <a:buChar char="–"/>
              <a:defRPr/>
            </a:lvl4pPr>
            <a:lvl5pPr indent="-323850" lvl="4" marL="2286000" rtl="0">
              <a:spcBef>
                <a:spcPts val="400"/>
              </a:spcBef>
              <a:spcAft>
                <a:spcPts val="0"/>
              </a:spcAft>
              <a:buSzPts val="1500"/>
              <a:buFont typeface="Inter"/>
              <a:buChar char="»"/>
              <a:defRPr b="1" sz="1500">
                <a:latin typeface="Inter"/>
                <a:ea typeface="Inter"/>
                <a:cs typeface="Inter"/>
                <a:sym typeface="Inter"/>
              </a:defRPr>
            </a:lvl5pPr>
            <a:lvl6pPr indent="-323850" lvl="5" marL="2743200" rtl="0">
              <a:spcBef>
                <a:spcPts val="400"/>
              </a:spcBef>
              <a:spcAft>
                <a:spcPts val="0"/>
              </a:spcAft>
              <a:buSzPts val="1500"/>
              <a:buFont typeface="Inter"/>
              <a:buChar char="•"/>
              <a:defRPr b="1" sz="1500">
                <a:latin typeface="Inter"/>
                <a:ea typeface="Inter"/>
                <a:cs typeface="Inter"/>
                <a:sym typeface="Inter"/>
              </a:defRPr>
            </a:lvl6pPr>
            <a:lvl7pPr indent="-323850" lvl="6" marL="3200400" rtl="0">
              <a:spcBef>
                <a:spcPts val="400"/>
              </a:spcBef>
              <a:spcAft>
                <a:spcPts val="0"/>
              </a:spcAft>
              <a:buSzPts val="1500"/>
              <a:buFont typeface="Inter"/>
              <a:buChar char="•"/>
              <a:defRPr b="1" sz="1500">
                <a:latin typeface="Inter"/>
                <a:ea typeface="Inter"/>
                <a:cs typeface="Inter"/>
                <a:sym typeface="Inter"/>
              </a:defRPr>
            </a:lvl7pPr>
            <a:lvl8pPr indent="-323850" lvl="7" marL="3657600" rtl="0">
              <a:spcBef>
                <a:spcPts val="400"/>
              </a:spcBef>
              <a:spcAft>
                <a:spcPts val="0"/>
              </a:spcAft>
              <a:buSzPts val="1500"/>
              <a:buFont typeface="Inter"/>
              <a:buChar char="•"/>
              <a:defRPr b="1" sz="1500">
                <a:latin typeface="Inter"/>
                <a:ea typeface="Inter"/>
                <a:cs typeface="Inter"/>
                <a:sym typeface="Inter"/>
              </a:defRPr>
            </a:lvl8pPr>
            <a:lvl9pPr indent="-323850" lvl="8" marL="4114800" rtl="0">
              <a:spcBef>
                <a:spcPts val="400"/>
              </a:spcBef>
              <a:spcAft>
                <a:spcPts val="0"/>
              </a:spcAft>
              <a:buSzPts val="1500"/>
              <a:buFont typeface="Inter"/>
              <a:buChar char="•"/>
              <a:defRPr b="1" sz="1500">
                <a:latin typeface="Inter"/>
                <a:ea typeface="Inter"/>
                <a:cs typeface="Inter"/>
                <a:sym typeface="Inter"/>
              </a:defRPr>
            </a:lvl9pPr>
          </a:lstStyle>
          <a:p/>
        </p:txBody>
      </p:sp>
      <p:sp>
        <p:nvSpPr>
          <p:cNvPr id="23" name="Google Shape;23;p4"/>
          <p:cNvSpPr txBox="1"/>
          <p:nvPr>
            <p:ph idx="2" type="body"/>
          </p:nvPr>
        </p:nvSpPr>
        <p:spPr>
          <a:xfrm>
            <a:off x="8327100" y="387500"/>
            <a:ext cx="1633800" cy="2421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Char char="•"/>
              <a:defRPr sz="1500"/>
            </a:lvl1pPr>
            <a:lvl2pPr indent="-323850" lvl="1" marL="914400" rtl="0" algn="ctr">
              <a:spcBef>
                <a:spcPts val="560"/>
              </a:spcBef>
              <a:spcAft>
                <a:spcPts val="0"/>
              </a:spcAft>
              <a:buSzPts val="1500"/>
              <a:buChar char="–"/>
              <a:defRPr b="1" sz="1500"/>
            </a:lvl2pPr>
            <a:lvl3pPr indent="-323850" lvl="2" marL="1371600" rtl="0" algn="ctr">
              <a:spcBef>
                <a:spcPts val="480"/>
              </a:spcBef>
              <a:spcAft>
                <a:spcPts val="0"/>
              </a:spcAft>
              <a:buSzPts val="1500"/>
              <a:buChar char="•"/>
              <a:defRPr b="1" sz="1500"/>
            </a:lvl3pPr>
            <a:lvl4pPr indent="-323850" lvl="3" marL="1828800" rtl="0" algn="ctr">
              <a:spcBef>
                <a:spcPts val="400"/>
              </a:spcBef>
              <a:spcAft>
                <a:spcPts val="0"/>
              </a:spcAft>
              <a:buSzPts val="1500"/>
              <a:buChar char="–"/>
              <a:defRPr/>
            </a:lvl4pPr>
            <a:lvl5pPr indent="-323850" lvl="4" marL="2286000" rtl="0" algn="ctr">
              <a:spcBef>
                <a:spcPts val="400"/>
              </a:spcBef>
              <a:spcAft>
                <a:spcPts val="0"/>
              </a:spcAft>
              <a:buSzPts val="1500"/>
              <a:buFont typeface="Inter"/>
              <a:buChar char="»"/>
              <a:defRPr b="1" sz="1500">
                <a:latin typeface="Inter"/>
                <a:ea typeface="Inter"/>
                <a:cs typeface="Inter"/>
                <a:sym typeface="Inter"/>
              </a:defRPr>
            </a:lvl5pPr>
            <a:lvl6pPr indent="-323850" lvl="5" marL="2743200" rtl="0" algn="ctr">
              <a:spcBef>
                <a:spcPts val="400"/>
              </a:spcBef>
              <a:spcAft>
                <a:spcPts val="0"/>
              </a:spcAft>
              <a:buSzPts val="1500"/>
              <a:buFont typeface="Inter"/>
              <a:buChar char="•"/>
              <a:defRPr b="1" sz="1500">
                <a:latin typeface="Inter"/>
                <a:ea typeface="Inter"/>
                <a:cs typeface="Inter"/>
                <a:sym typeface="Inter"/>
              </a:defRPr>
            </a:lvl6pPr>
            <a:lvl7pPr indent="-323850" lvl="6" marL="3200400" rtl="0" algn="ctr">
              <a:spcBef>
                <a:spcPts val="400"/>
              </a:spcBef>
              <a:spcAft>
                <a:spcPts val="0"/>
              </a:spcAft>
              <a:buSzPts val="1500"/>
              <a:buFont typeface="Inter"/>
              <a:buChar char="•"/>
              <a:defRPr b="1" sz="1500">
                <a:latin typeface="Inter"/>
                <a:ea typeface="Inter"/>
                <a:cs typeface="Inter"/>
                <a:sym typeface="Inter"/>
              </a:defRPr>
            </a:lvl7pPr>
            <a:lvl8pPr indent="-323850" lvl="7" marL="3657600" rtl="0" algn="ctr">
              <a:spcBef>
                <a:spcPts val="400"/>
              </a:spcBef>
              <a:spcAft>
                <a:spcPts val="0"/>
              </a:spcAft>
              <a:buSzPts val="1500"/>
              <a:buFont typeface="Inter"/>
              <a:buChar char="•"/>
              <a:defRPr b="1" sz="1500">
                <a:latin typeface="Inter"/>
                <a:ea typeface="Inter"/>
                <a:cs typeface="Inter"/>
                <a:sym typeface="Inter"/>
              </a:defRPr>
            </a:lvl8pPr>
            <a:lvl9pPr indent="-323850" lvl="8" marL="4114800" rtl="0" algn="ctr">
              <a:spcBef>
                <a:spcPts val="400"/>
              </a:spcBef>
              <a:spcAft>
                <a:spcPts val="0"/>
              </a:spcAft>
              <a:buSzPts val="1500"/>
              <a:buFont typeface="Inter"/>
              <a:buChar char="•"/>
              <a:defRPr b="1" sz="1500">
                <a:latin typeface="Inter"/>
                <a:ea typeface="Inter"/>
                <a:cs typeface="Inter"/>
                <a:sym typeface="Inter"/>
              </a:defRPr>
            </a:lvl9pPr>
          </a:lstStyle>
          <a:p/>
        </p:txBody>
      </p:sp>
      <p:sp>
        <p:nvSpPr>
          <p:cNvPr id="24" name="Google Shape;24;p4"/>
          <p:cNvSpPr txBox="1"/>
          <p:nvPr>
            <p:ph idx="3" type="body"/>
          </p:nvPr>
        </p:nvSpPr>
        <p:spPr>
          <a:xfrm>
            <a:off x="16139675" y="387500"/>
            <a:ext cx="1633800" cy="242100"/>
          </a:xfrm>
          <a:prstGeom prst="rect">
            <a:avLst/>
          </a:prstGeom>
        </p:spPr>
        <p:txBody>
          <a:bodyPr anchorCtr="0" anchor="t" bIns="0" lIns="0" spcFirstLastPara="1" rIns="0" wrap="square" tIns="0">
            <a:noAutofit/>
          </a:bodyPr>
          <a:lstStyle>
            <a:lvl1pPr indent="-323850" lvl="0" marL="457200" rtl="0" algn="r">
              <a:spcBef>
                <a:spcPts val="640"/>
              </a:spcBef>
              <a:spcAft>
                <a:spcPts val="0"/>
              </a:spcAft>
              <a:buSzPts val="1500"/>
              <a:buChar char="•"/>
              <a:defRPr sz="1500"/>
            </a:lvl1pPr>
            <a:lvl2pPr indent="-323850" lvl="1" marL="914400" rtl="0" algn="r">
              <a:spcBef>
                <a:spcPts val="560"/>
              </a:spcBef>
              <a:spcAft>
                <a:spcPts val="0"/>
              </a:spcAft>
              <a:buSzPts val="1500"/>
              <a:buChar char="–"/>
              <a:defRPr b="1" sz="1500"/>
            </a:lvl2pPr>
            <a:lvl3pPr indent="-323850" lvl="2" marL="1371600" rtl="0" algn="r">
              <a:spcBef>
                <a:spcPts val="480"/>
              </a:spcBef>
              <a:spcAft>
                <a:spcPts val="0"/>
              </a:spcAft>
              <a:buSzPts val="1500"/>
              <a:buChar char="•"/>
              <a:defRPr b="1" sz="1500"/>
            </a:lvl3pPr>
            <a:lvl4pPr indent="-323850" lvl="3" marL="1828800" rtl="0" algn="r">
              <a:spcBef>
                <a:spcPts val="400"/>
              </a:spcBef>
              <a:spcAft>
                <a:spcPts val="0"/>
              </a:spcAft>
              <a:buSzPts val="1500"/>
              <a:buChar char="–"/>
              <a:defRPr/>
            </a:lvl4pPr>
            <a:lvl5pPr indent="-323850" lvl="4" marL="2286000" rtl="0" algn="r">
              <a:spcBef>
                <a:spcPts val="400"/>
              </a:spcBef>
              <a:spcAft>
                <a:spcPts val="0"/>
              </a:spcAft>
              <a:buSzPts val="1500"/>
              <a:buFont typeface="Inter"/>
              <a:buChar char="»"/>
              <a:defRPr b="1" sz="1500">
                <a:latin typeface="Inter"/>
                <a:ea typeface="Inter"/>
                <a:cs typeface="Inter"/>
                <a:sym typeface="Inter"/>
              </a:defRPr>
            </a:lvl5pPr>
            <a:lvl6pPr indent="-323850" lvl="5" marL="2743200" rtl="0" algn="r">
              <a:spcBef>
                <a:spcPts val="400"/>
              </a:spcBef>
              <a:spcAft>
                <a:spcPts val="0"/>
              </a:spcAft>
              <a:buSzPts val="1500"/>
              <a:buFont typeface="Inter"/>
              <a:buChar char="•"/>
              <a:defRPr b="1" sz="1500">
                <a:latin typeface="Inter"/>
                <a:ea typeface="Inter"/>
                <a:cs typeface="Inter"/>
                <a:sym typeface="Inter"/>
              </a:defRPr>
            </a:lvl6pPr>
            <a:lvl7pPr indent="-323850" lvl="6" marL="3200400" rtl="0" algn="r">
              <a:spcBef>
                <a:spcPts val="400"/>
              </a:spcBef>
              <a:spcAft>
                <a:spcPts val="0"/>
              </a:spcAft>
              <a:buSzPts val="1500"/>
              <a:buFont typeface="Inter"/>
              <a:buChar char="•"/>
              <a:defRPr b="1" sz="1500">
                <a:latin typeface="Inter"/>
                <a:ea typeface="Inter"/>
                <a:cs typeface="Inter"/>
                <a:sym typeface="Inter"/>
              </a:defRPr>
            </a:lvl7pPr>
            <a:lvl8pPr indent="-323850" lvl="7" marL="3657600" rtl="0" algn="r">
              <a:spcBef>
                <a:spcPts val="400"/>
              </a:spcBef>
              <a:spcAft>
                <a:spcPts val="0"/>
              </a:spcAft>
              <a:buSzPts val="1500"/>
              <a:buFont typeface="Inter"/>
              <a:buChar char="•"/>
              <a:defRPr b="1" sz="1500">
                <a:latin typeface="Inter"/>
                <a:ea typeface="Inter"/>
                <a:cs typeface="Inter"/>
                <a:sym typeface="Inter"/>
              </a:defRPr>
            </a:lvl8pPr>
            <a:lvl9pPr indent="-323850" lvl="8" marL="4114800" rtl="0" algn="r">
              <a:spcBef>
                <a:spcPts val="400"/>
              </a:spcBef>
              <a:spcAft>
                <a:spcPts val="0"/>
              </a:spcAft>
              <a:buSzPts val="1500"/>
              <a:buFont typeface="Inter"/>
              <a:buChar char="•"/>
              <a:defRPr b="1" sz="1500">
                <a:latin typeface="Inter"/>
                <a:ea typeface="Inter"/>
                <a:cs typeface="Inter"/>
                <a:sym typeface="Inter"/>
              </a:defRPr>
            </a:lvl9pPr>
          </a:lstStyle>
          <a:p/>
        </p:txBody>
      </p:sp>
      <p:pic>
        <p:nvPicPr>
          <p:cNvPr id="25" name="Google Shape;25;p4"/>
          <p:cNvPicPr preferRelativeResize="0"/>
          <p:nvPr/>
        </p:nvPicPr>
        <p:blipFill>
          <a:blip r:embed="rId2">
            <a:alphaModFix/>
          </a:blip>
          <a:stretch>
            <a:fillRect/>
          </a:stretch>
        </p:blipFill>
        <p:spPr>
          <a:xfrm>
            <a:off x="1028699" y="4149789"/>
            <a:ext cx="3383925" cy="3054412"/>
          </a:xfrm>
          <a:prstGeom prst="rect">
            <a:avLst/>
          </a:prstGeom>
          <a:noFill/>
          <a:ln>
            <a:noFill/>
          </a:ln>
        </p:spPr>
      </p:pic>
      <p:sp>
        <p:nvSpPr>
          <p:cNvPr id="26" name="Google Shape;26;p4"/>
          <p:cNvSpPr txBox="1"/>
          <p:nvPr>
            <p:ph idx="4" type="subTitle"/>
          </p:nvPr>
        </p:nvSpPr>
        <p:spPr>
          <a:xfrm>
            <a:off x="1028700" y="7079875"/>
            <a:ext cx="6615900" cy="2178900"/>
          </a:xfrm>
          <a:prstGeom prst="rect">
            <a:avLst/>
          </a:prstGeom>
        </p:spPr>
        <p:txBody>
          <a:bodyPr anchorCtr="0" anchor="t" bIns="0" lIns="0" spcFirstLastPara="1" rIns="0" wrap="square" tIns="0">
            <a:noAutofit/>
          </a:bodyPr>
          <a:lstStyle>
            <a:lvl1pPr lvl="0">
              <a:spcBef>
                <a:spcPts val="640"/>
              </a:spcBef>
              <a:spcAft>
                <a:spcPts val="0"/>
              </a:spcAft>
              <a:buSzPts val="8000"/>
              <a:buNone/>
              <a:defRPr/>
            </a:lvl1pPr>
            <a:lvl2pPr lvl="1">
              <a:spcBef>
                <a:spcPts val="560"/>
              </a:spcBef>
              <a:spcAft>
                <a:spcPts val="0"/>
              </a:spcAft>
              <a:buSzPts val="2700"/>
              <a:buNone/>
              <a:defRPr/>
            </a:lvl2pPr>
            <a:lvl3pPr lvl="2">
              <a:spcBef>
                <a:spcPts val="480"/>
              </a:spcBef>
              <a:spcAft>
                <a:spcPts val="0"/>
              </a:spcAft>
              <a:buSzPts val="2100"/>
              <a:buNone/>
              <a:defRPr/>
            </a:lvl3pPr>
            <a:lvl4pPr lvl="3">
              <a:spcBef>
                <a:spcPts val="400"/>
              </a:spcBef>
              <a:spcAft>
                <a:spcPts val="0"/>
              </a:spcAft>
              <a:buSzPts val="15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grpSp>
        <p:nvGrpSpPr>
          <p:cNvPr id="27" name="Google Shape;27;p4"/>
          <p:cNvGrpSpPr/>
          <p:nvPr/>
        </p:nvGrpSpPr>
        <p:grpSpPr>
          <a:xfrm>
            <a:off x="7882572" y="847873"/>
            <a:ext cx="9376824" cy="8410893"/>
            <a:chOff x="0" y="-47625"/>
            <a:chExt cx="2469600" cy="2215200"/>
          </a:xfrm>
        </p:grpSpPr>
        <p:sp>
          <p:nvSpPr>
            <p:cNvPr id="28" name="Google Shape;28;p4"/>
            <p:cNvSpPr/>
            <p:nvPr/>
          </p:nvSpPr>
          <p:spPr>
            <a:xfrm>
              <a:off x="0" y="0"/>
              <a:ext cx="2469591" cy="2167467"/>
            </a:xfrm>
            <a:custGeom>
              <a:rect b="b" l="l" r="r" t="t"/>
              <a:pathLst>
                <a:path extrusionOk="0" h="2167467" w="2469591">
                  <a:moveTo>
                    <a:pt x="42108" y="0"/>
                  </a:moveTo>
                  <a:lnTo>
                    <a:pt x="2427483" y="0"/>
                  </a:lnTo>
                  <a:cubicBezTo>
                    <a:pt x="2450738" y="0"/>
                    <a:pt x="2469591" y="18853"/>
                    <a:pt x="2469591" y="42108"/>
                  </a:cubicBezTo>
                  <a:lnTo>
                    <a:pt x="2469591" y="2125358"/>
                  </a:lnTo>
                  <a:cubicBezTo>
                    <a:pt x="2469591" y="2136526"/>
                    <a:pt x="2465155" y="2147237"/>
                    <a:pt x="2457258" y="2155134"/>
                  </a:cubicBezTo>
                  <a:cubicBezTo>
                    <a:pt x="2449361" y="2163030"/>
                    <a:pt x="2438650" y="2167467"/>
                    <a:pt x="2427483" y="2167467"/>
                  </a:cubicBezTo>
                  <a:lnTo>
                    <a:pt x="42108" y="2167467"/>
                  </a:lnTo>
                  <a:cubicBezTo>
                    <a:pt x="30940" y="2167467"/>
                    <a:pt x="20230" y="2163030"/>
                    <a:pt x="12333" y="2155134"/>
                  </a:cubicBezTo>
                  <a:cubicBezTo>
                    <a:pt x="4436" y="2147237"/>
                    <a:pt x="0" y="2136526"/>
                    <a:pt x="0" y="2125358"/>
                  </a:cubicBezTo>
                  <a:lnTo>
                    <a:pt x="0" y="42108"/>
                  </a:lnTo>
                  <a:cubicBezTo>
                    <a:pt x="0" y="30940"/>
                    <a:pt x="4436" y="20230"/>
                    <a:pt x="12333" y="12333"/>
                  </a:cubicBezTo>
                  <a:cubicBezTo>
                    <a:pt x="20230" y="4436"/>
                    <a:pt x="30940" y="0"/>
                    <a:pt x="42108" y="0"/>
                  </a:cubicBezTo>
                  <a:close/>
                </a:path>
              </a:pathLst>
            </a:custGeom>
            <a:solidFill>
              <a:srgbClr val="0504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
            <p:cNvSpPr txBox="1"/>
            <p:nvPr/>
          </p:nvSpPr>
          <p:spPr>
            <a:xfrm>
              <a:off x="0" y="-47625"/>
              <a:ext cx="2469600" cy="22152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 name="Google Shape;30;p4"/>
          <p:cNvSpPr txBox="1"/>
          <p:nvPr>
            <p:ph idx="5" type="body"/>
          </p:nvPr>
        </p:nvSpPr>
        <p:spPr>
          <a:xfrm>
            <a:off x="8572500" y="1613650"/>
            <a:ext cx="8189400" cy="544500"/>
          </a:xfrm>
          <a:prstGeom prst="rect">
            <a:avLst/>
          </a:prstGeom>
        </p:spPr>
        <p:txBody>
          <a:bodyPr anchorCtr="0" anchor="t" bIns="0" lIns="0" spcFirstLastPara="1" rIns="0" wrap="square" tIns="0">
            <a:noAutofit/>
          </a:bodyPr>
          <a:lstStyle>
            <a:lvl1pPr indent="-400050" lvl="0" marL="457200">
              <a:spcBef>
                <a:spcPts val="640"/>
              </a:spcBef>
              <a:spcAft>
                <a:spcPts val="0"/>
              </a:spcAft>
              <a:buClr>
                <a:srgbClr val="FAF0CA"/>
              </a:buClr>
              <a:buSzPts val="2700"/>
              <a:buChar char="•"/>
              <a:defRPr sz="2700">
                <a:solidFill>
                  <a:srgbClr val="FAF0CA"/>
                </a:solidFill>
              </a:defRPr>
            </a:lvl1pPr>
            <a:lvl2pPr indent="-400050" lvl="1" marL="914400">
              <a:spcBef>
                <a:spcPts val="560"/>
              </a:spcBef>
              <a:spcAft>
                <a:spcPts val="0"/>
              </a:spcAft>
              <a:buClr>
                <a:srgbClr val="FAF0CA"/>
              </a:buClr>
              <a:buSzPts val="2700"/>
              <a:buChar char="–"/>
              <a:defRPr b="1">
                <a:solidFill>
                  <a:srgbClr val="FAF0CA"/>
                </a:solidFill>
              </a:defRPr>
            </a:lvl2pPr>
            <a:lvl3pPr indent="-400050" lvl="2" marL="1371600">
              <a:spcBef>
                <a:spcPts val="480"/>
              </a:spcBef>
              <a:spcAft>
                <a:spcPts val="0"/>
              </a:spcAft>
              <a:buClr>
                <a:srgbClr val="FAF0CA"/>
              </a:buClr>
              <a:buSzPts val="2700"/>
              <a:buChar char="•"/>
              <a:defRPr b="1" sz="2700">
                <a:solidFill>
                  <a:srgbClr val="FAF0CA"/>
                </a:solidFill>
              </a:defRPr>
            </a:lvl3pPr>
            <a:lvl4pPr indent="-400050" lvl="3" marL="1828800">
              <a:spcBef>
                <a:spcPts val="400"/>
              </a:spcBef>
              <a:spcAft>
                <a:spcPts val="0"/>
              </a:spcAft>
              <a:buClr>
                <a:srgbClr val="FAF0CA"/>
              </a:buClr>
              <a:buSzPts val="2700"/>
              <a:buChar char="–"/>
              <a:defRPr sz="2700">
                <a:solidFill>
                  <a:srgbClr val="FAF0CA"/>
                </a:solidFill>
              </a:defRPr>
            </a:lvl4pPr>
            <a:lvl5pPr indent="-400050" lvl="4" marL="2286000">
              <a:spcBef>
                <a:spcPts val="400"/>
              </a:spcBef>
              <a:spcAft>
                <a:spcPts val="0"/>
              </a:spcAft>
              <a:buClr>
                <a:srgbClr val="FAF0CA"/>
              </a:buClr>
              <a:buSzPts val="2700"/>
              <a:buFont typeface="Inter"/>
              <a:buChar char="»"/>
              <a:defRPr b="1" sz="2700">
                <a:solidFill>
                  <a:srgbClr val="FAF0CA"/>
                </a:solidFill>
                <a:latin typeface="Inter"/>
                <a:ea typeface="Inter"/>
                <a:cs typeface="Inter"/>
                <a:sym typeface="Inter"/>
              </a:defRPr>
            </a:lvl5pPr>
            <a:lvl6pPr indent="-400050" lvl="5" marL="2743200">
              <a:spcBef>
                <a:spcPts val="400"/>
              </a:spcBef>
              <a:spcAft>
                <a:spcPts val="0"/>
              </a:spcAft>
              <a:buClr>
                <a:srgbClr val="FAF0CA"/>
              </a:buClr>
              <a:buSzPts val="2700"/>
              <a:buFont typeface="Inter"/>
              <a:buChar char="•"/>
              <a:defRPr b="1" sz="2700">
                <a:solidFill>
                  <a:srgbClr val="FAF0CA"/>
                </a:solidFill>
                <a:latin typeface="Inter"/>
                <a:ea typeface="Inter"/>
                <a:cs typeface="Inter"/>
                <a:sym typeface="Inter"/>
              </a:defRPr>
            </a:lvl6pPr>
            <a:lvl7pPr indent="-400050" lvl="6" marL="3200400">
              <a:spcBef>
                <a:spcPts val="400"/>
              </a:spcBef>
              <a:spcAft>
                <a:spcPts val="0"/>
              </a:spcAft>
              <a:buClr>
                <a:srgbClr val="FAF0CA"/>
              </a:buClr>
              <a:buSzPts val="2700"/>
              <a:buFont typeface="Inter"/>
              <a:buChar char="•"/>
              <a:defRPr b="1" sz="2700">
                <a:solidFill>
                  <a:srgbClr val="FAF0CA"/>
                </a:solidFill>
                <a:latin typeface="Inter"/>
                <a:ea typeface="Inter"/>
                <a:cs typeface="Inter"/>
                <a:sym typeface="Inter"/>
              </a:defRPr>
            </a:lvl7pPr>
            <a:lvl8pPr indent="-400050" lvl="7" marL="3657600">
              <a:spcBef>
                <a:spcPts val="400"/>
              </a:spcBef>
              <a:spcAft>
                <a:spcPts val="0"/>
              </a:spcAft>
              <a:buClr>
                <a:srgbClr val="FAF0CA"/>
              </a:buClr>
              <a:buSzPts val="2700"/>
              <a:buFont typeface="Inter"/>
              <a:buChar char="•"/>
              <a:defRPr b="1" sz="2700">
                <a:solidFill>
                  <a:srgbClr val="FAF0CA"/>
                </a:solidFill>
                <a:latin typeface="Inter"/>
                <a:ea typeface="Inter"/>
                <a:cs typeface="Inter"/>
                <a:sym typeface="Inter"/>
              </a:defRPr>
            </a:lvl8pPr>
            <a:lvl9pPr indent="-400050" lvl="8" marL="4114800">
              <a:spcBef>
                <a:spcPts val="400"/>
              </a:spcBef>
              <a:spcAft>
                <a:spcPts val="0"/>
              </a:spcAft>
              <a:buClr>
                <a:srgbClr val="FAF0CA"/>
              </a:buClr>
              <a:buSzPts val="2700"/>
              <a:buFont typeface="Inter"/>
              <a:buChar char="•"/>
              <a:defRPr b="1" sz="2700">
                <a:solidFill>
                  <a:srgbClr val="FAF0CA"/>
                </a:solidFill>
                <a:latin typeface="Inter"/>
                <a:ea typeface="Inter"/>
                <a:cs typeface="Inter"/>
                <a:sym typeface="Inter"/>
              </a:defRPr>
            </a:lvl9pPr>
          </a:lstStyle>
          <a:p/>
        </p:txBody>
      </p:sp>
      <p:sp>
        <p:nvSpPr>
          <p:cNvPr id="31" name="Google Shape;31;p4"/>
          <p:cNvSpPr txBox="1"/>
          <p:nvPr>
            <p:ph idx="6" type="body"/>
          </p:nvPr>
        </p:nvSpPr>
        <p:spPr>
          <a:xfrm>
            <a:off x="8592600" y="2158150"/>
            <a:ext cx="8149200" cy="242100"/>
          </a:xfrm>
          <a:prstGeom prst="rect">
            <a:avLst/>
          </a:prstGeom>
        </p:spPr>
        <p:txBody>
          <a:bodyPr anchorCtr="0" anchor="t" bIns="0" lIns="0" spcFirstLastPara="1" rIns="0" wrap="square" tIns="0">
            <a:noAutofit/>
          </a:bodyPr>
          <a:lstStyle>
            <a:lvl1pPr indent="-361950" lvl="0" marL="457200">
              <a:spcBef>
                <a:spcPts val="640"/>
              </a:spcBef>
              <a:spcAft>
                <a:spcPts val="0"/>
              </a:spcAft>
              <a:buClr>
                <a:schemeClr val="lt1"/>
              </a:buClr>
              <a:buSzPts val="2100"/>
              <a:buChar char="•"/>
              <a:defRPr b="0" sz="2100">
                <a:solidFill>
                  <a:schemeClr val="lt1"/>
                </a:solidFill>
              </a:defRPr>
            </a:lvl1pPr>
            <a:lvl2pPr indent="-361950" lvl="1" marL="914400">
              <a:spcBef>
                <a:spcPts val="560"/>
              </a:spcBef>
              <a:spcAft>
                <a:spcPts val="0"/>
              </a:spcAft>
              <a:buClr>
                <a:schemeClr val="lt1"/>
              </a:buClr>
              <a:buSzPts val="2100"/>
              <a:buChar char="–"/>
              <a:defRPr sz="2100">
                <a:solidFill>
                  <a:schemeClr val="lt1"/>
                </a:solidFill>
              </a:defRPr>
            </a:lvl2pPr>
            <a:lvl3pPr indent="-361950" lvl="2" marL="1371600">
              <a:spcBef>
                <a:spcPts val="480"/>
              </a:spcBef>
              <a:spcAft>
                <a:spcPts val="0"/>
              </a:spcAft>
              <a:buClr>
                <a:schemeClr val="lt1"/>
              </a:buClr>
              <a:buSzPts val="2100"/>
              <a:buChar char="•"/>
              <a:defRPr>
                <a:solidFill>
                  <a:schemeClr val="lt1"/>
                </a:solidFill>
              </a:defRPr>
            </a:lvl3pPr>
            <a:lvl4pPr indent="-361950" lvl="3" marL="1828800">
              <a:spcBef>
                <a:spcPts val="400"/>
              </a:spcBef>
              <a:spcAft>
                <a:spcPts val="0"/>
              </a:spcAft>
              <a:buClr>
                <a:schemeClr val="lt1"/>
              </a:buClr>
              <a:buSzPts val="2100"/>
              <a:buChar char="–"/>
              <a:defRPr b="0" sz="2100">
                <a:solidFill>
                  <a:schemeClr val="lt1"/>
                </a:solidFill>
              </a:defRPr>
            </a:lvl4pPr>
            <a:lvl5pPr indent="-361950" lvl="4" marL="228600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5pPr>
            <a:lvl6pPr indent="-361950" lvl="5" marL="274320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6pPr>
            <a:lvl7pPr indent="-361950" lvl="6" marL="320040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7pPr>
            <a:lvl8pPr indent="-361950" lvl="7" marL="365760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8pPr>
            <a:lvl9pPr indent="-361950" lvl="8" marL="411480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9pPr>
          </a:lstStyle>
          <a:p/>
        </p:txBody>
      </p:sp>
      <p:sp>
        <p:nvSpPr>
          <p:cNvPr id="32" name="Google Shape;32;p4"/>
          <p:cNvSpPr txBox="1"/>
          <p:nvPr>
            <p:ph idx="7" type="body"/>
          </p:nvPr>
        </p:nvSpPr>
        <p:spPr>
          <a:xfrm>
            <a:off x="8476288" y="3418838"/>
            <a:ext cx="8189400" cy="544500"/>
          </a:xfrm>
          <a:prstGeom prst="rect">
            <a:avLst/>
          </a:prstGeom>
        </p:spPr>
        <p:txBody>
          <a:bodyPr anchorCtr="0" anchor="t" bIns="0" lIns="0" spcFirstLastPara="1" rIns="0" wrap="square" tIns="0">
            <a:noAutofit/>
          </a:bodyPr>
          <a:lstStyle>
            <a:lvl1pPr indent="-400050" lvl="0" marL="457200" rtl="0">
              <a:spcBef>
                <a:spcPts val="640"/>
              </a:spcBef>
              <a:spcAft>
                <a:spcPts val="0"/>
              </a:spcAft>
              <a:buClr>
                <a:srgbClr val="FAF0CA"/>
              </a:buClr>
              <a:buSzPts val="2700"/>
              <a:buChar char="•"/>
              <a:defRPr sz="2700">
                <a:solidFill>
                  <a:srgbClr val="FAF0CA"/>
                </a:solidFill>
              </a:defRPr>
            </a:lvl1pPr>
            <a:lvl2pPr indent="-400050" lvl="1" marL="914400" rtl="0">
              <a:spcBef>
                <a:spcPts val="560"/>
              </a:spcBef>
              <a:spcAft>
                <a:spcPts val="0"/>
              </a:spcAft>
              <a:buClr>
                <a:srgbClr val="FAF0CA"/>
              </a:buClr>
              <a:buSzPts val="2700"/>
              <a:buChar char="–"/>
              <a:defRPr b="1">
                <a:solidFill>
                  <a:srgbClr val="FAF0CA"/>
                </a:solidFill>
              </a:defRPr>
            </a:lvl2pPr>
            <a:lvl3pPr indent="-400050" lvl="2" marL="1371600" rtl="0">
              <a:spcBef>
                <a:spcPts val="480"/>
              </a:spcBef>
              <a:spcAft>
                <a:spcPts val="0"/>
              </a:spcAft>
              <a:buClr>
                <a:srgbClr val="FAF0CA"/>
              </a:buClr>
              <a:buSzPts val="2700"/>
              <a:buChar char="•"/>
              <a:defRPr b="1" sz="2700">
                <a:solidFill>
                  <a:srgbClr val="FAF0CA"/>
                </a:solidFill>
              </a:defRPr>
            </a:lvl3pPr>
            <a:lvl4pPr indent="-400050" lvl="3" marL="1828800" rtl="0">
              <a:spcBef>
                <a:spcPts val="400"/>
              </a:spcBef>
              <a:spcAft>
                <a:spcPts val="0"/>
              </a:spcAft>
              <a:buClr>
                <a:srgbClr val="FAF0CA"/>
              </a:buClr>
              <a:buSzPts val="2700"/>
              <a:buChar char="–"/>
              <a:defRPr sz="2700">
                <a:solidFill>
                  <a:srgbClr val="FAF0CA"/>
                </a:solidFill>
              </a:defRPr>
            </a:lvl4pPr>
            <a:lvl5pPr indent="-400050" lvl="4" marL="2286000" rtl="0">
              <a:spcBef>
                <a:spcPts val="400"/>
              </a:spcBef>
              <a:spcAft>
                <a:spcPts val="0"/>
              </a:spcAft>
              <a:buClr>
                <a:srgbClr val="FAF0CA"/>
              </a:buClr>
              <a:buSzPts val="2700"/>
              <a:buFont typeface="Inter"/>
              <a:buChar char="»"/>
              <a:defRPr b="1" sz="2700">
                <a:solidFill>
                  <a:srgbClr val="FAF0CA"/>
                </a:solidFill>
                <a:latin typeface="Inter"/>
                <a:ea typeface="Inter"/>
                <a:cs typeface="Inter"/>
                <a:sym typeface="Inter"/>
              </a:defRPr>
            </a:lvl5pPr>
            <a:lvl6pPr indent="-400050" lvl="5" marL="2743200" rtl="0">
              <a:spcBef>
                <a:spcPts val="400"/>
              </a:spcBef>
              <a:spcAft>
                <a:spcPts val="0"/>
              </a:spcAft>
              <a:buClr>
                <a:srgbClr val="FAF0CA"/>
              </a:buClr>
              <a:buSzPts val="2700"/>
              <a:buFont typeface="Inter"/>
              <a:buChar char="•"/>
              <a:defRPr b="1" sz="2700">
                <a:solidFill>
                  <a:srgbClr val="FAF0CA"/>
                </a:solidFill>
                <a:latin typeface="Inter"/>
                <a:ea typeface="Inter"/>
                <a:cs typeface="Inter"/>
                <a:sym typeface="Inter"/>
              </a:defRPr>
            </a:lvl6pPr>
            <a:lvl7pPr indent="-400050" lvl="6" marL="3200400" rtl="0">
              <a:spcBef>
                <a:spcPts val="400"/>
              </a:spcBef>
              <a:spcAft>
                <a:spcPts val="0"/>
              </a:spcAft>
              <a:buClr>
                <a:srgbClr val="FAF0CA"/>
              </a:buClr>
              <a:buSzPts val="2700"/>
              <a:buFont typeface="Inter"/>
              <a:buChar char="•"/>
              <a:defRPr b="1" sz="2700">
                <a:solidFill>
                  <a:srgbClr val="FAF0CA"/>
                </a:solidFill>
                <a:latin typeface="Inter"/>
                <a:ea typeface="Inter"/>
                <a:cs typeface="Inter"/>
                <a:sym typeface="Inter"/>
              </a:defRPr>
            </a:lvl7pPr>
            <a:lvl8pPr indent="-400050" lvl="7" marL="3657600" rtl="0">
              <a:spcBef>
                <a:spcPts val="400"/>
              </a:spcBef>
              <a:spcAft>
                <a:spcPts val="0"/>
              </a:spcAft>
              <a:buClr>
                <a:srgbClr val="FAF0CA"/>
              </a:buClr>
              <a:buSzPts val="2700"/>
              <a:buFont typeface="Inter"/>
              <a:buChar char="•"/>
              <a:defRPr b="1" sz="2700">
                <a:solidFill>
                  <a:srgbClr val="FAF0CA"/>
                </a:solidFill>
                <a:latin typeface="Inter"/>
                <a:ea typeface="Inter"/>
                <a:cs typeface="Inter"/>
                <a:sym typeface="Inter"/>
              </a:defRPr>
            </a:lvl8pPr>
            <a:lvl9pPr indent="-400050" lvl="8" marL="4114800" rtl="0">
              <a:spcBef>
                <a:spcPts val="400"/>
              </a:spcBef>
              <a:spcAft>
                <a:spcPts val="0"/>
              </a:spcAft>
              <a:buClr>
                <a:srgbClr val="FAF0CA"/>
              </a:buClr>
              <a:buSzPts val="2700"/>
              <a:buFont typeface="Inter"/>
              <a:buChar char="•"/>
              <a:defRPr b="1" sz="2700">
                <a:solidFill>
                  <a:srgbClr val="FAF0CA"/>
                </a:solidFill>
                <a:latin typeface="Inter"/>
                <a:ea typeface="Inter"/>
                <a:cs typeface="Inter"/>
                <a:sym typeface="Inter"/>
              </a:defRPr>
            </a:lvl9pPr>
          </a:lstStyle>
          <a:p/>
        </p:txBody>
      </p:sp>
      <p:sp>
        <p:nvSpPr>
          <p:cNvPr id="33" name="Google Shape;33;p4"/>
          <p:cNvSpPr txBox="1"/>
          <p:nvPr>
            <p:ph idx="8" type="body"/>
          </p:nvPr>
        </p:nvSpPr>
        <p:spPr>
          <a:xfrm>
            <a:off x="8496388" y="3963338"/>
            <a:ext cx="8149200" cy="242100"/>
          </a:xfrm>
          <a:prstGeom prst="rect">
            <a:avLst/>
          </a:prstGeom>
        </p:spPr>
        <p:txBody>
          <a:bodyPr anchorCtr="0" anchor="t" bIns="0" lIns="0" spcFirstLastPara="1" rIns="0" wrap="square" tIns="0">
            <a:noAutofit/>
          </a:bodyPr>
          <a:lstStyle>
            <a:lvl1pPr indent="-361950" lvl="0" marL="457200" rtl="0">
              <a:spcBef>
                <a:spcPts val="640"/>
              </a:spcBef>
              <a:spcAft>
                <a:spcPts val="0"/>
              </a:spcAft>
              <a:buClr>
                <a:schemeClr val="lt1"/>
              </a:buClr>
              <a:buSzPts val="2100"/>
              <a:buChar char="•"/>
              <a:defRPr b="0" sz="2100">
                <a:solidFill>
                  <a:schemeClr val="lt1"/>
                </a:solidFill>
              </a:defRPr>
            </a:lvl1pPr>
            <a:lvl2pPr indent="-361950" lvl="1" marL="914400" rtl="0">
              <a:spcBef>
                <a:spcPts val="560"/>
              </a:spcBef>
              <a:spcAft>
                <a:spcPts val="0"/>
              </a:spcAft>
              <a:buClr>
                <a:schemeClr val="lt1"/>
              </a:buClr>
              <a:buSzPts val="2100"/>
              <a:buChar char="–"/>
              <a:defRPr sz="2100">
                <a:solidFill>
                  <a:schemeClr val="lt1"/>
                </a:solidFill>
              </a:defRPr>
            </a:lvl2pPr>
            <a:lvl3pPr indent="-361950" lvl="2" marL="1371600" rtl="0">
              <a:spcBef>
                <a:spcPts val="480"/>
              </a:spcBef>
              <a:spcAft>
                <a:spcPts val="0"/>
              </a:spcAft>
              <a:buClr>
                <a:schemeClr val="lt1"/>
              </a:buClr>
              <a:buSzPts val="2100"/>
              <a:buChar char="•"/>
              <a:defRPr>
                <a:solidFill>
                  <a:schemeClr val="lt1"/>
                </a:solidFill>
              </a:defRPr>
            </a:lvl3pPr>
            <a:lvl4pPr indent="-361950" lvl="3" marL="1828800" rtl="0">
              <a:spcBef>
                <a:spcPts val="400"/>
              </a:spcBef>
              <a:spcAft>
                <a:spcPts val="0"/>
              </a:spcAft>
              <a:buClr>
                <a:schemeClr val="lt1"/>
              </a:buClr>
              <a:buSzPts val="2100"/>
              <a:buChar char="–"/>
              <a:defRPr b="0" sz="2100">
                <a:solidFill>
                  <a:schemeClr val="lt1"/>
                </a:solidFill>
              </a:defRPr>
            </a:lvl4pPr>
            <a:lvl5pPr indent="-361950" lvl="4" marL="2286000" rtl="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5pPr>
            <a:lvl6pPr indent="-361950" lvl="5" marL="2743200" rtl="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6pPr>
            <a:lvl7pPr indent="-361950" lvl="6" marL="3200400" rtl="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7pPr>
            <a:lvl8pPr indent="-361950" lvl="7" marL="3657600" rtl="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8pPr>
            <a:lvl9pPr indent="-361950" lvl="8" marL="4114800" rtl="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9pPr>
          </a:lstStyle>
          <a:p/>
        </p:txBody>
      </p:sp>
      <p:sp>
        <p:nvSpPr>
          <p:cNvPr id="34" name="Google Shape;34;p4"/>
          <p:cNvSpPr txBox="1"/>
          <p:nvPr>
            <p:ph idx="9" type="body"/>
          </p:nvPr>
        </p:nvSpPr>
        <p:spPr>
          <a:xfrm>
            <a:off x="8476288" y="5380413"/>
            <a:ext cx="8189400" cy="544500"/>
          </a:xfrm>
          <a:prstGeom prst="rect">
            <a:avLst/>
          </a:prstGeom>
        </p:spPr>
        <p:txBody>
          <a:bodyPr anchorCtr="0" anchor="t" bIns="0" lIns="0" spcFirstLastPara="1" rIns="0" wrap="square" tIns="0">
            <a:noAutofit/>
          </a:bodyPr>
          <a:lstStyle>
            <a:lvl1pPr indent="-400050" lvl="0" marL="457200" rtl="0">
              <a:spcBef>
                <a:spcPts val="640"/>
              </a:spcBef>
              <a:spcAft>
                <a:spcPts val="0"/>
              </a:spcAft>
              <a:buClr>
                <a:srgbClr val="FAF0CA"/>
              </a:buClr>
              <a:buSzPts val="2700"/>
              <a:buChar char="•"/>
              <a:defRPr sz="2700">
                <a:solidFill>
                  <a:srgbClr val="FAF0CA"/>
                </a:solidFill>
              </a:defRPr>
            </a:lvl1pPr>
            <a:lvl2pPr indent="-400050" lvl="1" marL="914400" rtl="0">
              <a:spcBef>
                <a:spcPts val="560"/>
              </a:spcBef>
              <a:spcAft>
                <a:spcPts val="0"/>
              </a:spcAft>
              <a:buClr>
                <a:srgbClr val="FAF0CA"/>
              </a:buClr>
              <a:buSzPts val="2700"/>
              <a:buChar char="–"/>
              <a:defRPr b="1">
                <a:solidFill>
                  <a:srgbClr val="FAF0CA"/>
                </a:solidFill>
              </a:defRPr>
            </a:lvl2pPr>
            <a:lvl3pPr indent="-400050" lvl="2" marL="1371600" rtl="0">
              <a:spcBef>
                <a:spcPts val="480"/>
              </a:spcBef>
              <a:spcAft>
                <a:spcPts val="0"/>
              </a:spcAft>
              <a:buClr>
                <a:srgbClr val="FAF0CA"/>
              </a:buClr>
              <a:buSzPts val="2700"/>
              <a:buChar char="•"/>
              <a:defRPr b="1" sz="2700">
                <a:solidFill>
                  <a:srgbClr val="FAF0CA"/>
                </a:solidFill>
              </a:defRPr>
            </a:lvl3pPr>
            <a:lvl4pPr indent="-400050" lvl="3" marL="1828800" rtl="0">
              <a:spcBef>
                <a:spcPts val="400"/>
              </a:spcBef>
              <a:spcAft>
                <a:spcPts val="0"/>
              </a:spcAft>
              <a:buClr>
                <a:srgbClr val="FAF0CA"/>
              </a:buClr>
              <a:buSzPts val="2700"/>
              <a:buChar char="–"/>
              <a:defRPr sz="2700">
                <a:solidFill>
                  <a:srgbClr val="FAF0CA"/>
                </a:solidFill>
              </a:defRPr>
            </a:lvl4pPr>
            <a:lvl5pPr indent="-400050" lvl="4" marL="2286000" rtl="0">
              <a:spcBef>
                <a:spcPts val="400"/>
              </a:spcBef>
              <a:spcAft>
                <a:spcPts val="0"/>
              </a:spcAft>
              <a:buClr>
                <a:srgbClr val="FAF0CA"/>
              </a:buClr>
              <a:buSzPts val="2700"/>
              <a:buFont typeface="Inter"/>
              <a:buChar char="»"/>
              <a:defRPr b="1" sz="2700">
                <a:solidFill>
                  <a:srgbClr val="FAF0CA"/>
                </a:solidFill>
                <a:latin typeface="Inter"/>
                <a:ea typeface="Inter"/>
                <a:cs typeface="Inter"/>
                <a:sym typeface="Inter"/>
              </a:defRPr>
            </a:lvl5pPr>
            <a:lvl6pPr indent="-400050" lvl="5" marL="2743200" rtl="0">
              <a:spcBef>
                <a:spcPts val="400"/>
              </a:spcBef>
              <a:spcAft>
                <a:spcPts val="0"/>
              </a:spcAft>
              <a:buClr>
                <a:srgbClr val="FAF0CA"/>
              </a:buClr>
              <a:buSzPts val="2700"/>
              <a:buFont typeface="Inter"/>
              <a:buChar char="•"/>
              <a:defRPr b="1" sz="2700">
                <a:solidFill>
                  <a:srgbClr val="FAF0CA"/>
                </a:solidFill>
                <a:latin typeface="Inter"/>
                <a:ea typeface="Inter"/>
                <a:cs typeface="Inter"/>
                <a:sym typeface="Inter"/>
              </a:defRPr>
            </a:lvl6pPr>
            <a:lvl7pPr indent="-400050" lvl="6" marL="3200400" rtl="0">
              <a:spcBef>
                <a:spcPts val="400"/>
              </a:spcBef>
              <a:spcAft>
                <a:spcPts val="0"/>
              </a:spcAft>
              <a:buClr>
                <a:srgbClr val="FAF0CA"/>
              </a:buClr>
              <a:buSzPts val="2700"/>
              <a:buFont typeface="Inter"/>
              <a:buChar char="•"/>
              <a:defRPr b="1" sz="2700">
                <a:solidFill>
                  <a:srgbClr val="FAF0CA"/>
                </a:solidFill>
                <a:latin typeface="Inter"/>
                <a:ea typeface="Inter"/>
                <a:cs typeface="Inter"/>
                <a:sym typeface="Inter"/>
              </a:defRPr>
            </a:lvl7pPr>
            <a:lvl8pPr indent="-400050" lvl="7" marL="3657600" rtl="0">
              <a:spcBef>
                <a:spcPts val="400"/>
              </a:spcBef>
              <a:spcAft>
                <a:spcPts val="0"/>
              </a:spcAft>
              <a:buClr>
                <a:srgbClr val="FAF0CA"/>
              </a:buClr>
              <a:buSzPts val="2700"/>
              <a:buFont typeface="Inter"/>
              <a:buChar char="•"/>
              <a:defRPr b="1" sz="2700">
                <a:solidFill>
                  <a:srgbClr val="FAF0CA"/>
                </a:solidFill>
                <a:latin typeface="Inter"/>
                <a:ea typeface="Inter"/>
                <a:cs typeface="Inter"/>
                <a:sym typeface="Inter"/>
              </a:defRPr>
            </a:lvl8pPr>
            <a:lvl9pPr indent="-400050" lvl="8" marL="4114800" rtl="0">
              <a:spcBef>
                <a:spcPts val="400"/>
              </a:spcBef>
              <a:spcAft>
                <a:spcPts val="0"/>
              </a:spcAft>
              <a:buClr>
                <a:srgbClr val="FAF0CA"/>
              </a:buClr>
              <a:buSzPts val="2700"/>
              <a:buFont typeface="Inter"/>
              <a:buChar char="•"/>
              <a:defRPr b="1" sz="2700">
                <a:solidFill>
                  <a:srgbClr val="FAF0CA"/>
                </a:solidFill>
                <a:latin typeface="Inter"/>
                <a:ea typeface="Inter"/>
                <a:cs typeface="Inter"/>
                <a:sym typeface="Inter"/>
              </a:defRPr>
            </a:lvl9pPr>
          </a:lstStyle>
          <a:p/>
        </p:txBody>
      </p:sp>
      <p:sp>
        <p:nvSpPr>
          <p:cNvPr id="35" name="Google Shape;35;p4"/>
          <p:cNvSpPr txBox="1"/>
          <p:nvPr>
            <p:ph idx="13" type="body"/>
          </p:nvPr>
        </p:nvSpPr>
        <p:spPr>
          <a:xfrm>
            <a:off x="8496388" y="5924913"/>
            <a:ext cx="8149200" cy="242100"/>
          </a:xfrm>
          <a:prstGeom prst="rect">
            <a:avLst/>
          </a:prstGeom>
        </p:spPr>
        <p:txBody>
          <a:bodyPr anchorCtr="0" anchor="t" bIns="0" lIns="0" spcFirstLastPara="1" rIns="0" wrap="square" tIns="0">
            <a:noAutofit/>
          </a:bodyPr>
          <a:lstStyle>
            <a:lvl1pPr indent="-361950" lvl="0" marL="457200" rtl="0">
              <a:spcBef>
                <a:spcPts val="640"/>
              </a:spcBef>
              <a:spcAft>
                <a:spcPts val="0"/>
              </a:spcAft>
              <a:buClr>
                <a:schemeClr val="lt1"/>
              </a:buClr>
              <a:buSzPts val="2100"/>
              <a:buChar char="•"/>
              <a:defRPr b="0" sz="2100">
                <a:solidFill>
                  <a:schemeClr val="lt1"/>
                </a:solidFill>
              </a:defRPr>
            </a:lvl1pPr>
            <a:lvl2pPr indent="-361950" lvl="1" marL="914400" rtl="0">
              <a:spcBef>
                <a:spcPts val="560"/>
              </a:spcBef>
              <a:spcAft>
                <a:spcPts val="0"/>
              </a:spcAft>
              <a:buClr>
                <a:schemeClr val="lt1"/>
              </a:buClr>
              <a:buSzPts val="2100"/>
              <a:buChar char="–"/>
              <a:defRPr sz="2100">
                <a:solidFill>
                  <a:schemeClr val="lt1"/>
                </a:solidFill>
              </a:defRPr>
            </a:lvl2pPr>
            <a:lvl3pPr indent="-361950" lvl="2" marL="1371600" rtl="0">
              <a:spcBef>
                <a:spcPts val="480"/>
              </a:spcBef>
              <a:spcAft>
                <a:spcPts val="0"/>
              </a:spcAft>
              <a:buClr>
                <a:schemeClr val="lt1"/>
              </a:buClr>
              <a:buSzPts val="2100"/>
              <a:buChar char="•"/>
              <a:defRPr>
                <a:solidFill>
                  <a:schemeClr val="lt1"/>
                </a:solidFill>
              </a:defRPr>
            </a:lvl3pPr>
            <a:lvl4pPr indent="-361950" lvl="3" marL="1828800" rtl="0">
              <a:spcBef>
                <a:spcPts val="400"/>
              </a:spcBef>
              <a:spcAft>
                <a:spcPts val="0"/>
              </a:spcAft>
              <a:buClr>
                <a:schemeClr val="lt1"/>
              </a:buClr>
              <a:buSzPts val="2100"/>
              <a:buChar char="–"/>
              <a:defRPr b="0" sz="2100">
                <a:solidFill>
                  <a:schemeClr val="lt1"/>
                </a:solidFill>
              </a:defRPr>
            </a:lvl4pPr>
            <a:lvl5pPr indent="-361950" lvl="4" marL="2286000" rtl="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5pPr>
            <a:lvl6pPr indent="-361950" lvl="5" marL="2743200" rtl="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6pPr>
            <a:lvl7pPr indent="-361950" lvl="6" marL="3200400" rtl="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7pPr>
            <a:lvl8pPr indent="-361950" lvl="7" marL="3657600" rtl="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8pPr>
            <a:lvl9pPr indent="-361950" lvl="8" marL="4114800" rtl="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9pPr>
          </a:lstStyle>
          <a:p/>
        </p:txBody>
      </p:sp>
      <p:sp>
        <p:nvSpPr>
          <p:cNvPr id="36" name="Google Shape;36;p4"/>
          <p:cNvSpPr txBox="1"/>
          <p:nvPr>
            <p:ph idx="14" type="body"/>
          </p:nvPr>
        </p:nvSpPr>
        <p:spPr>
          <a:xfrm>
            <a:off x="8476300" y="7342000"/>
            <a:ext cx="8189400" cy="544500"/>
          </a:xfrm>
          <a:prstGeom prst="rect">
            <a:avLst/>
          </a:prstGeom>
        </p:spPr>
        <p:txBody>
          <a:bodyPr anchorCtr="0" anchor="t" bIns="0" lIns="0" spcFirstLastPara="1" rIns="0" wrap="square" tIns="0">
            <a:noAutofit/>
          </a:bodyPr>
          <a:lstStyle>
            <a:lvl1pPr indent="-400050" lvl="0" marL="457200" rtl="0">
              <a:spcBef>
                <a:spcPts val="640"/>
              </a:spcBef>
              <a:spcAft>
                <a:spcPts val="0"/>
              </a:spcAft>
              <a:buClr>
                <a:srgbClr val="FAF0CA"/>
              </a:buClr>
              <a:buSzPts val="2700"/>
              <a:buChar char="•"/>
              <a:defRPr sz="2700">
                <a:solidFill>
                  <a:srgbClr val="FAF0CA"/>
                </a:solidFill>
              </a:defRPr>
            </a:lvl1pPr>
            <a:lvl2pPr indent="-400050" lvl="1" marL="914400" rtl="0">
              <a:spcBef>
                <a:spcPts val="560"/>
              </a:spcBef>
              <a:spcAft>
                <a:spcPts val="0"/>
              </a:spcAft>
              <a:buClr>
                <a:srgbClr val="FAF0CA"/>
              </a:buClr>
              <a:buSzPts val="2700"/>
              <a:buChar char="–"/>
              <a:defRPr b="1">
                <a:solidFill>
                  <a:srgbClr val="FAF0CA"/>
                </a:solidFill>
              </a:defRPr>
            </a:lvl2pPr>
            <a:lvl3pPr indent="-400050" lvl="2" marL="1371600" rtl="0">
              <a:spcBef>
                <a:spcPts val="480"/>
              </a:spcBef>
              <a:spcAft>
                <a:spcPts val="0"/>
              </a:spcAft>
              <a:buClr>
                <a:srgbClr val="FAF0CA"/>
              </a:buClr>
              <a:buSzPts val="2700"/>
              <a:buChar char="•"/>
              <a:defRPr b="1" sz="2700">
                <a:solidFill>
                  <a:srgbClr val="FAF0CA"/>
                </a:solidFill>
              </a:defRPr>
            </a:lvl3pPr>
            <a:lvl4pPr indent="-400050" lvl="3" marL="1828800" rtl="0">
              <a:spcBef>
                <a:spcPts val="400"/>
              </a:spcBef>
              <a:spcAft>
                <a:spcPts val="0"/>
              </a:spcAft>
              <a:buClr>
                <a:srgbClr val="FAF0CA"/>
              </a:buClr>
              <a:buSzPts val="2700"/>
              <a:buChar char="–"/>
              <a:defRPr sz="2700">
                <a:solidFill>
                  <a:srgbClr val="FAF0CA"/>
                </a:solidFill>
              </a:defRPr>
            </a:lvl4pPr>
            <a:lvl5pPr indent="-400050" lvl="4" marL="2286000" rtl="0">
              <a:spcBef>
                <a:spcPts val="400"/>
              </a:spcBef>
              <a:spcAft>
                <a:spcPts val="0"/>
              </a:spcAft>
              <a:buClr>
                <a:srgbClr val="FAF0CA"/>
              </a:buClr>
              <a:buSzPts val="2700"/>
              <a:buFont typeface="Inter"/>
              <a:buChar char="»"/>
              <a:defRPr b="1" sz="2700">
                <a:solidFill>
                  <a:srgbClr val="FAF0CA"/>
                </a:solidFill>
                <a:latin typeface="Inter"/>
                <a:ea typeface="Inter"/>
                <a:cs typeface="Inter"/>
                <a:sym typeface="Inter"/>
              </a:defRPr>
            </a:lvl5pPr>
            <a:lvl6pPr indent="-400050" lvl="5" marL="2743200" rtl="0">
              <a:spcBef>
                <a:spcPts val="400"/>
              </a:spcBef>
              <a:spcAft>
                <a:spcPts val="0"/>
              </a:spcAft>
              <a:buClr>
                <a:srgbClr val="FAF0CA"/>
              </a:buClr>
              <a:buSzPts val="2700"/>
              <a:buFont typeface="Inter"/>
              <a:buChar char="•"/>
              <a:defRPr b="1" sz="2700">
                <a:solidFill>
                  <a:srgbClr val="FAF0CA"/>
                </a:solidFill>
                <a:latin typeface="Inter"/>
                <a:ea typeface="Inter"/>
                <a:cs typeface="Inter"/>
                <a:sym typeface="Inter"/>
              </a:defRPr>
            </a:lvl6pPr>
            <a:lvl7pPr indent="-400050" lvl="6" marL="3200400" rtl="0">
              <a:spcBef>
                <a:spcPts val="400"/>
              </a:spcBef>
              <a:spcAft>
                <a:spcPts val="0"/>
              </a:spcAft>
              <a:buClr>
                <a:srgbClr val="FAF0CA"/>
              </a:buClr>
              <a:buSzPts val="2700"/>
              <a:buFont typeface="Inter"/>
              <a:buChar char="•"/>
              <a:defRPr b="1" sz="2700">
                <a:solidFill>
                  <a:srgbClr val="FAF0CA"/>
                </a:solidFill>
                <a:latin typeface="Inter"/>
                <a:ea typeface="Inter"/>
                <a:cs typeface="Inter"/>
                <a:sym typeface="Inter"/>
              </a:defRPr>
            </a:lvl7pPr>
            <a:lvl8pPr indent="-400050" lvl="7" marL="3657600" rtl="0">
              <a:spcBef>
                <a:spcPts val="400"/>
              </a:spcBef>
              <a:spcAft>
                <a:spcPts val="0"/>
              </a:spcAft>
              <a:buClr>
                <a:srgbClr val="FAF0CA"/>
              </a:buClr>
              <a:buSzPts val="2700"/>
              <a:buFont typeface="Inter"/>
              <a:buChar char="•"/>
              <a:defRPr b="1" sz="2700">
                <a:solidFill>
                  <a:srgbClr val="FAF0CA"/>
                </a:solidFill>
                <a:latin typeface="Inter"/>
                <a:ea typeface="Inter"/>
                <a:cs typeface="Inter"/>
                <a:sym typeface="Inter"/>
              </a:defRPr>
            </a:lvl8pPr>
            <a:lvl9pPr indent="-400050" lvl="8" marL="4114800" rtl="0">
              <a:spcBef>
                <a:spcPts val="400"/>
              </a:spcBef>
              <a:spcAft>
                <a:spcPts val="0"/>
              </a:spcAft>
              <a:buClr>
                <a:srgbClr val="FAF0CA"/>
              </a:buClr>
              <a:buSzPts val="2700"/>
              <a:buFont typeface="Inter"/>
              <a:buChar char="•"/>
              <a:defRPr b="1" sz="2700">
                <a:solidFill>
                  <a:srgbClr val="FAF0CA"/>
                </a:solidFill>
                <a:latin typeface="Inter"/>
                <a:ea typeface="Inter"/>
                <a:cs typeface="Inter"/>
                <a:sym typeface="Inter"/>
              </a:defRPr>
            </a:lvl9pPr>
          </a:lstStyle>
          <a:p/>
        </p:txBody>
      </p:sp>
      <p:sp>
        <p:nvSpPr>
          <p:cNvPr id="37" name="Google Shape;37;p4"/>
          <p:cNvSpPr txBox="1"/>
          <p:nvPr>
            <p:ph idx="15" type="body"/>
          </p:nvPr>
        </p:nvSpPr>
        <p:spPr>
          <a:xfrm>
            <a:off x="8496400" y="7886500"/>
            <a:ext cx="8149200" cy="242100"/>
          </a:xfrm>
          <a:prstGeom prst="rect">
            <a:avLst/>
          </a:prstGeom>
        </p:spPr>
        <p:txBody>
          <a:bodyPr anchorCtr="0" anchor="t" bIns="0" lIns="0" spcFirstLastPara="1" rIns="0" wrap="square" tIns="0">
            <a:noAutofit/>
          </a:bodyPr>
          <a:lstStyle>
            <a:lvl1pPr indent="-361950" lvl="0" marL="457200" rtl="0">
              <a:spcBef>
                <a:spcPts val="640"/>
              </a:spcBef>
              <a:spcAft>
                <a:spcPts val="0"/>
              </a:spcAft>
              <a:buClr>
                <a:schemeClr val="lt1"/>
              </a:buClr>
              <a:buSzPts val="2100"/>
              <a:buChar char="•"/>
              <a:defRPr b="0" sz="2100">
                <a:solidFill>
                  <a:schemeClr val="lt1"/>
                </a:solidFill>
              </a:defRPr>
            </a:lvl1pPr>
            <a:lvl2pPr indent="-361950" lvl="1" marL="914400" rtl="0">
              <a:spcBef>
                <a:spcPts val="560"/>
              </a:spcBef>
              <a:spcAft>
                <a:spcPts val="0"/>
              </a:spcAft>
              <a:buClr>
                <a:schemeClr val="lt1"/>
              </a:buClr>
              <a:buSzPts val="2100"/>
              <a:buChar char="–"/>
              <a:defRPr sz="2100">
                <a:solidFill>
                  <a:schemeClr val="lt1"/>
                </a:solidFill>
              </a:defRPr>
            </a:lvl2pPr>
            <a:lvl3pPr indent="-361950" lvl="2" marL="1371600" rtl="0">
              <a:spcBef>
                <a:spcPts val="480"/>
              </a:spcBef>
              <a:spcAft>
                <a:spcPts val="0"/>
              </a:spcAft>
              <a:buClr>
                <a:schemeClr val="lt1"/>
              </a:buClr>
              <a:buSzPts val="2100"/>
              <a:buChar char="•"/>
              <a:defRPr>
                <a:solidFill>
                  <a:schemeClr val="lt1"/>
                </a:solidFill>
              </a:defRPr>
            </a:lvl3pPr>
            <a:lvl4pPr indent="-361950" lvl="3" marL="1828800" rtl="0">
              <a:spcBef>
                <a:spcPts val="400"/>
              </a:spcBef>
              <a:spcAft>
                <a:spcPts val="0"/>
              </a:spcAft>
              <a:buClr>
                <a:schemeClr val="lt1"/>
              </a:buClr>
              <a:buSzPts val="2100"/>
              <a:buChar char="–"/>
              <a:defRPr b="0" sz="2100">
                <a:solidFill>
                  <a:schemeClr val="lt1"/>
                </a:solidFill>
              </a:defRPr>
            </a:lvl4pPr>
            <a:lvl5pPr indent="-361950" lvl="4" marL="2286000" rtl="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5pPr>
            <a:lvl6pPr indent="-361950" lvl="5" marL="2743200" rtl="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6pPr>
            <a:lvl7pPr indent="-361950" lvl="6" marL="3200400" rtl="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7pPr>
            <a:lvl8pPr indent="-361950" lvl="7" marL="3657600" rtl="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8pPr>
            <a:lvl9pPr indent="-361950" lvl="8" marL="4114800" rtl="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05041D"/>
        </a:solidFill>
      </p:bgPr>
    </p:bg>
    <p:spTree>
      <p:nvGrpSpPr>
        <p:cNvPr id="38" name="Shape 38"/>
        <p:cNvGrpSpPr/>
        <p:nvPr/>
      </p:nvGrpSpPr>
      <p:grpSpPr>
        <a:xfrm>
          <a:off x="0" y="0"/>
          <a:ext cx="0" cy="0"/>
          <a:chOff x="0" y="0"/>
          <a:chExt cx="0" cy="0"/>
        </a:xfrm>
      </p:grpSpPr>
      <p:sp>
        <p:nvSpPr>
          <p:cNvPr id="39" name="Google Shape;39;p5"/>
          <p:cNvSpPr txBox="1"/>
          <p:nvPr>
            <p:ph idx="1" type="body"/>
          </p:nvPr>
        </p:nvSpPr>
        <p:spPr>
          <a:xfrm>
            <a:off x="625300" y="387500"/>
            <a:ext cx="1633800" cy="242100"/>
          </a:xfrm>
          <a:prstGeom prst="rect">
            <a:avLst/>
          </a:prstGeom>
        </p:spPr>
        <p:txBody>
          <a:bodyPr anchorCtr="0" anchor="t" bIns="0" lIns="0" spcFirstLastPara="1" rIns="0" wrap="square" tIns="0">
            <a:noAutofit/>
          </a:bodyPr>
          <a:lstStyle>
            <a:lvl1pPr indent="-323850" lvl="0" marL="457200" rtl="0">
              <a:spcBef>
                <a:spcPts val="640"/>
              </a:spcBef>
              <a:spcAft>
                <a:spcPts val="0"/>
              </a:spcAft>
              <a:buClr>
                <a:srgbClr val="FAF0CA"/>
              </a:buClr>
              <a:buSzPts val="1500"/>
              <a:buChar char="•"/>
              <a:defRPr sz="1500">
                <a:solidFill>
                  <a:srgbClr val="FAF0CA"/>
                </a:solidFill>
              </a:defRPr>
            </a:lvl1pPr>
            <a:lvl2pPr indent="-323850" lvl="1" marL="914400" rtl="0">
              <a:spcBef>
                <a:spcPts val="560"/>
              </a:spcBef>
              <a:spcAft>
                <a:spcPts val="0"/>
              </a:spcAft>
              <a:buClr>
                <a:srgbClr val="FAF0CA"/>
              </a:buClr>
              <a:buSzPts val="1500"/>
              <a:buChar char="–"/>
              <a:defRPr b="1" sz="1500">
                <a:solidFill>
                  <a:srgbClr val="FAF0CA"/>
                </a:solidFill>
              </a:defRPr>
            </a:lvl2pPr>
            <a:lvl3pPr indent="-323850" lvl="2" marL="1371600" rtl="0">
              <a:spcBef>
                <a:spcPts val="480"/>
              </a:spcBef>
              <a:spcAft>
                <a:spcPts val="0"/>
              </a:spcAft>
              <a:buClr>
                <a:srgbClr val="FAF0CA"/>
              </a:buClr>
              <a:buSzPts val="1500"/>
              <a:buChar char="•"/>
              <a:defRPr b="1" sz="1500">
                <a:solidFill>
                  <a:srgbClr val="FAF0CA"/>
                </a:solidFill>
              </a:defRPr>
            </a:lvl3pPr>
            <a:lvl4pPr indent="-323850" lvl="3" marL="1828800" rtl="0">
              <a:spcBef>
                <a:spcPts val="400"/>
              </a:spcBef>
              <a:spcAft>
                <a:spcPts val="0"/>
              </a:spcAft>
              <a:buClr>
                <a:srgbClr val="FAF0CA"/>
              </a:buClr>
              <a:buSzPts val="1500"/>
              <a:buChar char="–"/>
              <a:defRPr>
                <a:solidFill>
                  <a:srgbClr val="FAF0CA"/>
                </a:solidFill>
              </a:defRPr>
            </a:lvl4pPr>
            <a:lvl5pPr indent="-323850" lvl="4" marL="2286000" rtl="0">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5pPr>
            <a:lvl6pPr indent="-323850" lvl="5" marL="2743200" rtl="0">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6pPr>
            <a:lvl7pPr indent="-323850" lvl="6" marL="3200400" rtl="0">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7pPr>
            <a:lvl8pPr indent="-323850" lvl="7" marL="3657600" rtl="0">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8pPr>
            <a:lvl9pPr indent="-323850" lvl="8" marL="4114800" rtl="0">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9pPr>
          </a:lstStyle>
          <a:p/>
        </p:txBody>
      </p:sp>
      <p:sp>
        <p:nvSpPr>
          <p:cNvPr id="40" name="Google Shape;40;p5"/>
          <p:cNvSpPr txBox="1"/>
          <p:nvPr>
            <p:ph idx="2" type="body"/>
          </p:nvPr>
        </p:nvSpPr>
        <p:spPr>
          <a:xfrm>
            <a:off x="8327100" y="387500"/>
            <a:ext cx="1633800" cy="2421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Clr>
                <a:srgbClr val="FAF0CA"/>
              </a:buClr>
              <a:buSzPts val="1500"/>
              <a:buChar char="•"/>
              <a:defRPr sz="1500">
                <a:solidFill>
                  <a:srgbClr val="FAF0CA"/>
                </a:solidFill>
              </a:defRPr>
            </a:lvl1pPr>
            <a:lvl2pPr indent="-323850" lvl="1" marL="914400" rtl="0" algn="ctr">
              <a:spcBef>
                <a:spcPts val="560"/>
              </a:spcBef>
              <a:spcAft>
                <a:spcPts val="0"/>
              </a:spcAft>
              <a:buClr>
                <a:srgbClr val="FAF0CA"/>
              </a:buClr>
              <a:buSzPts val="1500"/>
              <a:buChar char="–"/>
              <a:defRPr b="1" sz="1500">
                <a:solidFill>
                  <a:srgbClr val="FAF0CA"/>
                </a:solidFill>
              </a:defRPr>
            </a:lvl2pPr>
            <a:lvl3pPr indent="-323850" lvl="2" marL="1371600" rtl="0" algn="ctr">
              <a:spcBef>
                <a:spcPts val="480"/>
              </a:spcBef>
              <a:spcAft>
                <a:spcPts val="0"/>
              </a:spcAft>
              <a:buClr>
                <a:srgbClr val="FAF0CA"/>
              </a:buClr>
              <a:buSzPts val="1500"/>
              <a:buChar char="•"/>
              <a:defRPr b="1" sz="1500">
                <a:solidFill>
                  <a:srgbClr val="FAF0CA"/>
                </a:solidFill>
              </a:defRPr>
            </a:lvl3pPr>
            <a:lvl4pPr indent="-323850" lvl="3" marL="1828800" rtl="0" algn="ctr">
              <a:spcBef>
                <a:spcPts val="400"/>
              </a:spcBef>
              <a:spcAft>
                <a:spcPts val="0"/>
              </a:spcAft>
              <a:buClr>
                <a:srgbClr val="FAF0CA"/>
              </a:buClr>
              <a:buSzPts val="1500"/>
              <a:buChar char="–"/>
              <a:defRPr>
                <a:solidFill>
                  <a:srgbClr val="FAF0CA"/>
                </a:solidFill>
              </a:defRPr>
            </a:lvl4pPr>
            <a:lvl5pPr indent="-323850" lvl="4" marL="2286000" rtl="0" algn="ctr">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5pPr>
            <a:lvl6pPr indent="-323850" lvl="5" marL="2743200" rtl="0" algn="ctr">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6pPr>
            <a:lvl7pPr indent="-323850" lvl="6" marL="3200400" rtl="0" algn="ctr">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7pPr>
            <a:lvl8pPr indent="-323850" lvl="7" marL="3657600" rtl="0" algn="ctr">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8pPr>
            <a:lvl9pPr indent="-323850" lvl="8" marL="4114800" rtl="0" algn="ctr">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9pPr>
          </a:lstStyle>
          <a:p/>
        </p:txBody>
      </p:sp>
      <p:sp>
        <p:nvSpPr>
          <p:cNvPr id="41" name="Google Shape;41;p5"/>
          <p:cNvSpPr txBox="1"/>
          <p:nvPr>
            <p:ph idx="3" type="body"/>
          </p:nvPr>
        </p:nvSpPr>
        <p:spPr>
          <a:xfrm>
            <a:off x="16139675" y="387500"/>
            <a:ext cx="1633800" cy="242100"/>
          </a:xfrm>
          <a:prstGeom prst="rect">
            <a:avLst/>
          </a:prstGeom>
        </p:spPr>
        <p:txBody>
          <a:bodyPr anchorCtr="0" anchor="t" bIns="0" lIns="0" spcFirstLastPara="1" rIns="0" wrap="square" tIns="0">
            <a:noAutofit/>
          </a:bodyPr>
          <a:lstStyle>
            <a:lvl1pPr indent="-323850" lvl="0" marL="457200" rtl="0" algn="r">
              <a:spcBef>
                <a:spcPts val="640"/>
              </a:spcBef>
              <a:spcAft>
                <a:spcPts val="0"/>
              </a:spcAft>
              <a:buClr>
                <a:srgbClr val="FAF0CA"/>
              </a:buClr>
              <a:buSzPts val="1500"/>
              <a:buChar char="•"/>
              <a:defRPr sz="1500">
                <a:solidFill>
                  <a:srgbClr val="FAF0CA"/>
                </a:solidFill>
              </a:defRPr>
            </a:lvl1pPr>
            <a:lvl2pPr indent="-323850" lvl="1" marL="914400" rtl="0" algn="r">
              <a:spcBef>
                <a:spcPts val="560"/>
              </a:spcBef>
              <a:spcAft>
                <a:spcPts val="0"/>
              </a:spcAft>
              <a:buClr>
                <a:srgbClr val="FAF0CA"/>
              </a:buClr>
              <a:buSzPts val="1500"/>
              <a:buChar char="–"/>
              <a:defRPr b="1" sz="1500">
                <a:solidFill>
                  <a:srgbClr val="FAF0CA"/>
                </a:solidFill>
              </a:defRPr>
            </a:lvl2pPr>
            <a:lvl3pPr indent="-323850" lvl="2" marL="1371600" rtl="0" algn="r">
              <a:spcBef>
                <a:spcPts val="480"/>
              </a:spcBef>
              <a:spcAft>
                <a:spcPts val="0"/>
              </a:spcAft>
              <a:buClr>
                <a:srgbClr val="FAF0CA"/>
              </a:buClr>
              <a:buSzPts val="1500"/>
              <a:buChar char="•"/>
              <a:defRPr b="1" sz="1500">
                <a:solidFill>
                  <a:srgbClr val="FAF0CA"/>
                </a:solidFill>
              </a:defRPr>
            </a:lvl3pPr>
            <a:lvl4pPr indent="-323850" lvl="3" marL="1828800" rtl="0" algn="r">
              <a:spcBef>
                <a:spcPts val="400"/>
              </a:spcBef>
              <a:spcAft>
                <a:spcPts val="0"/>
              </a:spcAft>
              <a:buClr>
                <a:srgbClr val="FAF0CA"/>
              </a:buClr>
              <a:buSzPts val="1500"/>
              <a:buChar char="–"/>
              <a:defRPr>
                <a:solidFill>
                  <a:srgbClr val="FAF0CA"/>
                </a:solidFill>
              </a:defRPr>
            </a:lvl4pPr>
            <a:lvl5pPr indent="-323850" lvl="4" marL="2286000" rtl="0" algn="r">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5pPr>
            <a:lvl6pPr indent="-323850" lvl="5" marL="2743200" rtl="0" algn="r">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6pPr>
            <a:lvl7pPr indent="-323850" lvl="6" marL="3200400" rtl="0" algn="r">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7pPr>
            <a:lvl8pPr indent="-323850" lvl="7" marL="3657600" rtl="0" algn="r">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8pPr>
            <a:lvl9pPr indent="-323850" lvl="8" marL="4114800" rtl="0" algn="r">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9pPr>
          </a:lstStyle>
          <a:p/>
        </p:txBody>
      </p:sp>
      <p:pic>
        <p:nvPicPr>
          <p:cNvPr id="42" name="Google Shape;42;p5"/>
          <p:cNvPicPr preferRelativeResize="0"/>
          <p:nvPr/>
        </p:nvPicPr>
        <p:blipFill>
          <a:blip r:embed="rId2">
            <a:alphaModFix/>
          </a:blip>
          <a:stretch>
            <a:fillRect/>
          </a:stretch>
        </p:blipFill>
        <p:spPr>
          <a:xfrm>
            <a:off x="5179275" y="887418"/>
            <a:ext cx="7929449" cy="8946080"/>
          </a:xfrm>
          <a:prstGeom prst="rect">
            <a:avLst/>
          </a:prstGeom>
          <a:noFill/>
          <a:ln>
            <a:noFill/>
          </a:ln>
        </p:spPr>
      </p:pic>
      <p:sp>
        <p:nvSpPr>
          <p:cNvPr id="43" name="Google Shape;43;p5"/>
          <p:cNvSpPr txBox="1"/>
          <p:nvPr>
            <p:ph type="title"/>
          </p:nvPr>
        </p:nvSpPr>
        <p:spPr>
          <a:xfrm>
            <a:off x="1028700" y="3186950"/>
            <a:ext cx="16744800" cy="3529800"/>
          </a:xfrm>
          <a:prstGeom prst="rect">
            <a:avLst/>
          </a:prstGeom>
        </p:spPr>
        <p:txBody>
          <a:bodyPr anchorCtr="0" anchor="ctr" bIns="0" lIns="0" spcFirstLastPara="1" rIns="0" wrap="square" tIns="0">
            <a:noAutofit/>
          </a:bodyPr>
          <a:lstStyle>
            <a:lvl1pPr lvl="0" algn="ctr">
              <a:spcBef>
                <a:spcPts val="0"/>
              </a:spcBef>
              <a:spcAft>
                <a:spcPts val="0"/>
              </a:spcAft>
              <a:buClr>
                <a:srgbClr val="FAF0CA"/>
              </a:buClr>
              <a:buSzPts val="14000"/>
              <a:buNone/>
              <a:defRPr>
                <a:solidFill>
                  <a:srgbClr val="FAF0CA"/>
                </a:solidFill>
              </a:defRPr>
            </a:lvl1pPr>
            <a:lvl2pPr lvl="1" algn="ctr">
              <a:spcBef>
                <a:spcPts val="0"/>
              </a:spcBef>
              <a:spcAft>
                <a:spcPts val="0"/>
              </a:spcAft>
              <a:buClr>
                <a:srgbClr val="FAF0CA"/>
              </a:buClr>
              <a:buSzPts val="1400"/>
              <a:buNone/>
              <a:defRPr>
                <a:solidFill>
                  <a:srgbClr val="FAF0CA"/>
                </a:solidFill>
              </a:defRPr>
            </a:lvl2pPr>
            <a:lvl3pPr lvl="2" algn="ctr">
              <a:spcBef>
                <a:spcPts val="0"/>
              </a:spcBef>
              <a:spcAft>
                <a:spcPts val="0"/>
              </a:spcAft>
              <a:buClr>
                <a:srgbClr val="FAF0CA"/>
              </a:buClr>
              <a:buSzPts val="1400"/>
              <a:buNone/>
              <a:defRPr>
                <a:solidFill>
                  <a:srgbClr val="FAF0CA"/>
                </a:solidFill>
              </a:defRPr>
            </a:lvl3pPr>
            <a:lvl4pPr lvl="3" algn="ctr">
              <a:spcBef>
                <a:spcPts val="0"/>
              </a:spcBef>
              <a:spcAft>
                <a:spcPts val="0"/>
              </a:spcAft>
              <a:buClr>
                <a:srgbClr val="FAF0CA"/>
              </a:buClr>
              <a:buSzPts val="1400"/>
              <a:buNone/>
              <a:defRPr>
                <a:solidFill>
                  <a:srgbClr val="FAF0CA"/>
                </a:solidFill>
              </a:defRPr>
            </a:lvl4pPr>
            <a:lvl5pPr lvl="4" algn="ctr">
              <a:spcBef>
                <a:spcPts val="0"/>
              </a:spcBef>
              <a:spcAft>
                <a:spcPts val="0"/>
              </a:spcAft>
              <a:buClr>
                <a:srgbClr val="FAF0CA"/>
              </a:buClr>
              <a:buSzPts val="1400"/>
              <a:buNone/>
              <a:defRPr>
                <a:solidFill>
                  <a:srgbClr val="FAF0CA"/>
                </a:solidFill>
              </a:defRPr>
            </a:lvl5pPr>
            <a:lvl6pPr lvl="5" algn="ctr">
              <a:spcBef>
                <a:spcPts val="0"/>
              </a:spcBef>
              <a:spcAft>
                <a:spcPts val="0"/>
              </a:spcAft>
              <a:buClr>
                <a:srgbClr val="FAF0CA"/>
              </a:buClr>
              <a:buSzPts val="1400"/>
              <a:buNone/>
              <a:defRPr>
                <a:solidFill>
                  <a:srgbClr val="FAF0CA"/>
                </a:solidFill>
              </a:defRPr>
            </a:lvl6pPr>
            <a:lvl7pPr lvl="6" algn="ctr">
              <a:spcBef>
                <a:spcPts val="0"/>
              </a:spcBef>
              <a:spcAft>
                <a:spcPts val="0"/>
              </a:spcAft>
              <a:buClr>
                <a:srgbClr val="FAF0CA"/>
              </a:buClr>
              <a:buSzPts val="1400"/>
              <a:buNone/>
              <a:defRPr>
                <a:solidFill>
                  <a:srgbClr val="FAF0CA"/>
                </a:solidFill>
              </a:defRPr>
            </a:lvl7pPr>
            <a:lvl8pPr lvl="7" algn="ctr">
              <a:spcBef>
                <a:spcPts val="0"/>
              </a:spcBef>
              <a:spcAft>
                <a:spcPts val="0"/>
              </a:spcAft>
              <a:buClr>
                <a:srgbClr val="FAF0CA"/>
              </a:buClr>
              <a:buSzPts val="1400"/>
              <a:buNone/>
              <a:defRPr>
                <a:solidFill>
                  <a:srgbClr val="FAF0CA"/>
                </a:solidFill>
              </a:defRPr>
            </a:lvl8pPr>
            <a:lvl9pPr lvl="8" algn="ctr">
              <a:spcBef>
                <a:spcPts val="0"/>
              </a:spcBef>
              <a:spcAft>
                <a:spcPts val="0"/>
              </a:spcAft>
              <a:buClr>
                <a:srgbClr val="FAF0CA"/>
              </a:buClr>
              <a:buSzPts val="1400"/>
              <a:buNone/>
              <a:defRPr>
                <a:solidFill>
                  <a:srgbClr val="FAF0CA"/>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twoObj">
  <p:cSld name="TWO_OBJECTS">
    <p:bg>
      <p:bgPr>
        <a:solidFill>
          <a:srgbClr val="FAF0CA"/>
        </a:solidFill>
      </p:bgPr>
    </p:bg>
    <p:spTree>
      <p:nvGrpSpPr>
        <p:cNvPr id="44" name="Shape 44"/>
        <p:cNvGrpSpPr/>
        <p:nvPr/>
      </p:nvGrpSpPr>
      <p:grpSpPr>
        <a:xfrm>
          <a:off x="0" y="0"/>
          <a:ext cx="0" cy="0"/>
          <a:chOff x="0" y="0"/>
          <a:chExt cx="0" cy="0"/>
        </a:xfrm>
      </p:grpSpPr>
      <p:sp>
        <p:nvSpPr>
          <p:cNvPr id="45" name="Google Shape;45;p6"/>
          <p:cNvSpPr txBox="1"/>
          <p:nvPr>
            <p:ph idx="1" type="body"/>
          </p:nvPr>
        </p:nvSpPr>
        <p:spPr>
          <a:xfrm>
            <a:off x="625300" y="387500"/>
            <a:ext cx="1633800" cy="242100"/>
          </a:xfrm>
          <a:prstGeom prst="rect">
            <a:avLst/>
          </a:prstGeom>
        </p:spPr>
        <p:txBody>
          <a:bodyPr anchorCtr="0" anchor="t" bIns="0" lIns="0" spcFirstLastPara="1" rIns="0" wrap="square" tIns="0">
            <a:noAutofit/>
          </a:bodyPr>
          <a:lstStyle>
            <a:lvl1pPr indent="-323850" lvl="0" marL="457200" rtl="0">
              <a:spcBef>
                <a:spcPts val="640"/>
              </a:spcBef>
              <a:spcAft>
                <a:spcPts val="0"/>
              </a:spcAft>
              <a:buSzPts val="1500"/>
              <a:buChar char="•"/>
              <a:defRPr sz="1500"/>
            </a:lvl1pPr>
            <a:lvl2pPr indent="-323850" lvl="1" marL="914400" rtl="0">
              <a:spcBef>
                <a:spcPts val="560"/>
              </a:spcBef>
              <a:spcAft>
                <a:spcPts val="0"/>
              </a:spcAft>
              <a:buSzPts val="1500"/>
              <a:buChar char="–"/>
              <a:defRPr b="1" sz="1500"/>
            </a:lvl2pPr>
            <a:lvl3pPr indent="-323850" lvl="2" marL="1371600" rtl="0">
              <a:spcBef>
                <a:spcPts val="480"/>
              </a:spcBef>
              <a:spcAft>
                <a:spcPts val="0"/>
              </a:spcAft>
              <a:buSzPts val="1500"/>
              <a:buChar char="•"/>
              <a:defRPr b="1" sz="1500"/>
            </a:lvl3pPr>
            <a:lvl4pPr indent="-323850" lvl="3" marL="1828800" rtl="0">
              <a:spcBef>
                <a:spcPts val="400"/>
              </a:spcBef>
              <a:spcAft>
                <a:spcPts val="0"/>
              </a:spcAft>
              <a:buSzPts val="1500"/>
              <a:buChar char="–"/>
              <a:defRPr/>
            </a:lvl4pPr>
            <a:lvl5pPr indent="-323850" lvl="4" marL="2286000" rtl="0">
              <a:spcBef>
                <a:spcPts val="400"/>
              </a:spcBef>
              <a:spcAft>
                <a:spcPts val="0"/>
              </a:spcAft>
              <a:buSzPts val="1500"/>
              <a:buFont typeface="Inter"/>
              <a:buChar char="»"/>
              <a:defRPr b="1" sz="1500">
                <a:latin typeface="Inter"/>
                <a:ea typeface="Inter"/>
                <a:cs typeface="Inter"/>
                <a:sym typeface="Inter"/>
              </a:defRPr>
            </a:lvl5pPr>
            <a:lvl6pPr indent="-323850" lvl="5" marL="2743200" rtl="0">
              <a:spcBef>
                <a:spcPts val="400"/>
              </a:spcBef>
              <a:spcAft>
                <a:spcPts val="0"/>
              </a:spcAft>
              <a:buSzPts val="1500"/>
              <a:buFont typeface="Inter"/>
              <a:buChar char="•"/>
              <a:defRPr b="1" sz="1500">
                <a:latin typeface="Inter"/>
                <a:ea typeface="Inter"/>
                <a:cs typeface="Inter"/>
                <a:sym typeface="Inter"/>
              </a:defRPr>
            </a:lvl6pPr>
            <a:lvl7pPr indent="-323850" lvl="6" marL="3200400" rtl="0">
              <a:spcBef>
                <a:spcPts val="400"/>
              </a:spcBef>
              <a:spcAft>
                <a:spcPts val="0"/>
              </a:spcAft>
              <a:buSzPts val="1500"/>
              <a:buFont typeface="Inter"/>
              <a:buChar char="•"/>
              <a:defRPr b="1" sz="1500">
                <a:latin typeface="Inter"/>
                <a:ea typeface="Inter"/>
                <a:cs typeface="Inter"/>
                <a:sym typeface="Inter"/>
              </a:defRPr>
            </a:lvl7pPr>
            <a:lvl8pPr indent="-323850" lvl="7" marL="3657600" rtl="0">
              <a:spcBef>
                <a:spcPts val="400"/>
              </a:spcBef>
              <a:spcAft>
                <a:spcPts val="0"/>
              </a:spcAft>
              <a:buSzPts val="1500"/>
              <a:buFont typeface="Inter"/>
              <a:buChar char="•"/>
              <a:defRPr b="1" sz="1500">
                <a:latin typeface="Inter"/>
                <a:ea typeface="Inter"/>
                <a:cs typeface="Inter"/>
                <a:sym typeface="Inter"/>
              </a:defRPr>
            </a:lvl8pPr>
            <a:lvl9pPr indent="-323850" lvl="8" marL="4114800" rtl="0">
              <a:spcBef>
                <a:spcPts val="400"/>
              </a:spcBef>
              <a:spcAft>
                <a:spcPts val="0"/>
              </a:spcAft>
              <a:buSzPts val="1500"/>
              <a:buFont typeface="Inter"/>
              <a:buChar char="•"/>
              <a:defRPr b="1" sz="1500">
                <a:latin typeface="Inter"/>
                <a:ea typeface="Inter"/>
                <a:cs typeface="Inter"/>
                <a:sym typeface="Inter"/>
              </a:defRPr>
            </a:lvl9pPr>
          </a:lstStyle>
          <a:p/>
        </p:txBody>
      </p:sp>
      <p:sp>
        <p:nvSpPr>
          <p:cNvPr id="46" name="Google Shape;46;p6"/>
          <p:cNvSpPr txBox="1"/>
          <p:nvPr>
            <p:ph idx="2" type="body"/>
          </p:nvPr>
        </p:nvSpPr>
        <p:spPr>
          <a:xfrm>
            <a:off x="8327100" y="387500"/>
            <a:ext cx="1633800" cy="2421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Char char="•"/>
              <a:defRPr sz="1500"/>
            </a:lvl1pPr>
            <a:lvl2pPr indent="-323850" lvl="1" marL="914400" rtl="0" algn="ctr">
              <a:spcBef>
                <a:spcPts val="560"/>
              </a:spcBef>
              <a:spcAft>
                <a:spcPts val="0"/>
              </a:spcAft>
              <a:buSzPts val="1500"/>
              <a:buChar char="–"/>
              <a:defRPr b="1" sz="1500"/>
            </a:lvl2pPr>
            <a:lvl3pPr indent="-323850" lvl="2" marL="1371600" rtl="0" algn="ctr">
              <a:spcBef>
                <a:spcPts val="480"/>
              </a:spcBef>
              <a:spcAft>
                <a:spcPts val="0"/>
              </a:spcAft>
              <a:buSzPts val="1500"/>
              <a:buChar char="•"/>
              <a:defRPr b="1" sz="1500"/>
            </a:lvl3pPr>
            <a:lvl4pPr indent="-323850" lvl="3" marL="1828800" rtl="0" algn="ctr">
              <a:spcBef>
                <a:spcPts val="400"/>
              </a:spcBef>
              <a:spcAft>
                <a:spcPts val="0"/>
              </a:spcAft>
              <a:buSzPts val="1500"/>
              <a:buChar char="–"/>
              <a:defRPr/>
            </a:lvl4pPr>
            <a:lvl5pPr indent="-323850" lvl="4" marL="2286000" rtl="0" algn="ctr">
              <a:spcBef>
                <a:spcPts val="400"/>
              </a:spcBef>
              <a:spcAft>
                <a:spcPts val="0"/>
              </a:spcAft>
              <a:buSzPts val="1500"/>
              <a:buFont typeface="Inter"/>
              <a:buChar char="»"/>
              <a:defRPr b="1" sz="1500">
                <a:latin typeface="Inter"/>
                <a:ea typeface="Inter"/>
                <a:cs typeface="Inter"/>
                <a:sym typeface="Inter"/>
              </a:defRPr>
            </a:lvl5pPr>
            <a:lvl6pPr indent="-323850" lvl="5" marL="2743200" rtl="0" algn="ctr">
              <a:spcBef>
                <a:spcPts val="400"/>
              </a:spcBef>
              <a:spcAft>
                <a:spcPts val="0"/>
              </a:spcAft>
              <a:buSzPts val="1500"/>
              <a:buFont typeface="Inter"/>
              <a:buChar char="•"/>
              <a:defRPr b="1" sz="1500">
                <a:latin typeface="Inter"/>
                <a:ea typeface="Inter"/>
                <a:cs typeface="Inter"/>
                <a:sym typeface="Inter"/>
              </a:defRPr>
            </a:lvl6pPr>
            <a:lvl7pPr indent="-323850" lvl="6" marL="3200400" rtl="0" algn="ctr">
              <a:spcBef>
                <a:spcPts val="400"/>
              </a:spcBef>
              <a:spcAft>
                <a:spcPts val="0"/>
              </a:spcAft>
              <a:buSzPts val="1500"/>
              <a:buFont typeface="Inter"/>
              <a:buChar char="•"/>
              <a:defRPr b="1" sz="1500">
                <a:latin typeface="Inter"/>
                <a:ea typeface="Inter"/>
                <a:cs typeface="Inter"/>
                <a:sym typeface="Inter"/>
              </a:defRPr>
            </a:lvl7pPr>
            <a:lvl8pPr indent="-323850" lvl="7" marL="3657600" rtl="0" algn="ctr">
              <a:spcBef>
                <a:spcPts val="400"/>
              </a:spcBef>
              <a:spcAft>
                <a:spcPts val="0"/>
              </a:spcAft>
              <a:buSzPts val="1500"/>
              <a:buFont typeface="Inter"/>
              <a:buChar char="•"/>
              <a:defRPr b="1" sz="1500">
                <a:latin typeface="Inter"/>
                <a:ea typeface="Inter"/>
                <a:cs typeface="Inter"/>
                <a:sym typeface="Inter"/>
              </a:defRPr>
            </a:lvl8pPr>
            <a:lvl9pPr indent="-323850" lvl="8" marL="4114800" rtl="0" algn="ctr">
              <a:spcBef>
                <a:spcPts val="400"/>
              </a:spcBef>
              <a:spcAft>
                <a:spcPts val="0"/>
              </a:spcAft>
              <a:buSzPts val="1500"/>
              <a:buFont typeface="Inter"/>
              <a:buChar char="•"/>
              <a:defRPr b="1" sz="1500">
                <a:latin typeface="Inter"/>
                <a:ea typeface="Inter"/>
                <a:cs typeface="Inter"/>
                <a:sym typeface="Inter"/>
              </a:defRPr>
            </a:lvl9pPr>
          </a:lstStyle>
          <a:p/>
        </p:txBody>
      </p:sp>
      <p:sp>
        <p:nvSpPr>
          <p:cNvPr id="47" name="Google Shape;47;p6"/>
          <p:cNvSpPr txBox="1"/>
          <p:nvPr>
            <p:ph idx="3" type="body"/>
          </p:nvPr>
        </p:nvSpPr>
        <p:spPr>
          <a:xfrm>
            <a:off x="16139675" y="387500"/>
            <a:ext cx="1633800" cy="242100"/>
          </a:xfrm>
          <a:prstGeom prst="rect">
            <a:avLst/>
          </a:prstGeom>
        </p:spPr>
        <p:txBody>
          <a:bodyPr anchorCtr="0" anchor="t" bIns="0" lIns="0" spcFirstLastPara="1" rIns="0" wrap="square" tIns="0">
            <a:noAutofit/>
          </a:bodyPr>
          <a:lstStyle>
            <a:lvl1pPr indent="-323850" lvl="0" marL="457200" rtl="0" algn="r">
              <a:spcBef>
                <a:spcPts val="640"/>
              </a:spcBef>
              <a:spcAft>
                <a:spcPts val="0"/>
              </a:spcAft>
              <a:buSzPts val="1500"/>
              <a:buChar char="•"/>
              <a:defRPr sz="1500"/>
            </a:lvl1pPr>
            <a:lvl2pPr indent="-323850" lvl="1" marL="914400" rtl="0" algn="r">
              <a:spcBef>
                <a:spcPts val="560"/>
              </a:spcBef>
              <a:spcAft>
                <a:spcPts val="0"/>
              </a:spcAft>
              <a:buSzPts val="1500"/>
              <a:buChar char="–"/>
              <a:defRPr b="1" sz="1500"/>
            </a:lvl2pPr>
            <a:lvl3pPr indent="-323850" lvl="2" marL="1371600" rtl="0" algn="r">
              <a:spcBef>
                <a:spcPts val="480"/>
              </a:spcBef>
              <a:spcAft>
                <a:spcPts val="0"/>
              </a:spcAft>
              <a:buSzPts val="1500"/>
              <a:buChar char="•"/>
              <a:defRPr b="1" sz="1500"/>
            </a:lvl3pPr>
            <a:lvl4pPr indent="-323850" lvl="3" marL="1828800" rtl="0" algn="r">
              <a:spcBef>
                <a:spcPts val="400"/>
              </a:spcBef>
              <a:spcAft>
                <a:spcPts val="0"/>
              </a:spcAft>
              <a:buSzPts val="1500"/>
              <a:buChar char="–"/>
              <a:defRPr/>
            </a:lvl4pPr>
            <a:lvl5pPr indent="-323850" lvl="4" marL="2286000" rtl="0" algn="r">
              <a:spcBef>
                <a:spcPts val="400"/>
              </a:spcBef>
              <a:spcAft>
                <a:spcPts val="0"/>
              </a:spcAft>
              <a:buSzPts val="1500"/>
              <a:buFont typeface="Inter"/>
              <a:buChar char="»"/>
              <a:defRPr b="1" sz="1500">
                <a:latin typeface="Inter"/>
                <a:ea typeface="Inter"/>
                <a:cs typeface="Inter"/>
                <a:sym typeface="Inter"/>
              </a:defRPr>
            </a:lvl5pPr>
            <a:lvl6pPr indent="-323850" lvl="5" marL="2743200" rtl="0" algn="r">
              <a:spcBef>
                <a:spcPts val="400"/>
              </a:spcBef>
              <a:spcAft>
                <a:spcPts val="0"/>
              </a:spcAft>
              <a:buSzPts val="1500"/>
              <a:buFont typeface="Inter"/>
              <a:buChar char="•"/>
              <a:defRPr b="1" sz="1500">
                <a:latin typeface="Inter"/>
                <a:ea typeface="Inter"/>
                <a:cs typeface="Inter"/>
                <a:sym typeface="Inter"/>
              </a:defRPr>
            </a:lvl6pPr>
            <a:lvl7pPr indent="-323850" lvl="6" marL="3200400" rtl="0" algn="r">
              <a:spcBef>
                <a:spcPts val="400"/>
              </a:spcBef>
              <a:spcAft>
                <a:spcPts val="0"/>
              </a:spcAft>
              <a:buSzPts val="1500"/>
              <a:buFont typeface="Inter"/>
              <a:buChar char="•"/>
              <a:defRPr b="1" sz="1500">
                <a:latin typeface="Inter"/>
                <a:ea typeface="Inter"/>
                <a:cs typeface="Inter"/>
                <a:sym typeface="Inter"/>
              </a:defRPr>
            </a:lvl7pPr>
            <a:lvl8pPr indent="-323850" lvl="7" marL="3657600" rtl="0" algn="r">
              <a:spcBef>
                <a:spcPts val="400"/>
              </a:spcBef>
              <a:spcAft>
                <a:spcPts val="0"/>
              </a:spcAft>
              <a:buSzPts val="1500"/>
              <a:buFont typeface="Inter"/>
              <a:buChar char="•"/>
              <a:defRPr b="1" sz="1500">
                <a:latin typeface="Inter"/>
                <a:ea typeface="Inter"/>
                <a:cs typeface="Inter"/>
                <a:sym typeface="Inter"/>
              </a:defRPr>
            </a:lvl8pPr>
            <a:lvl9pPr indent="-323850" lvl="8" marL="4114800" rtl="0" algn="r">
              <a:spcBef>
                <a:spcPts val="400"/>
              </a:spcBef>
              <a:spcAft>
                <a:spcPts val="0"/>
              </a:spcAft>
              <a:buSzPts val="1500"/>
              <a:buFont typeface="Inter"/>
              <a:buChar char="•"/>
              <a:defRPr b="1" sz="1500">
                <a:latin typeface="Inter"/>
                <a:ea typeface="Inter"/>
                <a:cs typeface="Inter"/>
                <a:sym typeface="Inter"/>
              </a:defRPr>
            </a:lvl9pPr>
          </a:lstStyle>
          <a:p/>
        </p:txBody>
      </p:sp>
      <p:pic>
        <p:nvPicPr>
          <p:cNvPr id="48" name="Google Shape;48;p6"/>
          <p:cNvPicPr preferRelativeResize="0"/>
          <p:nvPr/>
        </p:nvPicPr>
        <p:blipFill>
          <a:blip r:embed="rId2">
            <a:alphaModFix/>
          </a:blip>
          <a:stretch>
            <a:fillRect/>
          </a:stretch>
        </p:blipFill>
        <p:spPr>
          <a:xfrm>
            <a:off x="1580025" y="1041494"/>
            <a:ext cx="5069126" cy="10150881"/>
          </a:xfrm>
          <a:prstGeom prst="rect">
            <a:avLst/>
          </a:prstGeom>
          <a:noFill/>
          <a:ln>
            <a:noFill/>
          </a:ln>
        </p:spPr>
      </p:pic>
      <p:grpSp>
        <p:nvGrpSpPr>
          <p:cNvPr id="49" name="Google Shape;49;p6"/>
          <p:cNvGrpSpPr/>
          <p:nvPr/>
        </p:nvGrpSpPr>
        <p:grpSpPr>
          <a:xfrm>
            <a:off x="6970992" y="926917"/>
            <a:ext cx="10288870" cy="8331356"/>
            <a:chOff x="0" y="-47625"/>
            <a:chExt cx="1824300" cy="1477217"/>
          </a:xfrm>
        </p:grpSpPr>
        <p:sp>
          <p:nvSpPr>
            <p:cNvPr id="50" name="Google Shape;50;p6"/>
            <p:cNvSpPr/>
            <p:nvPr/>
          </p:nvSpPr>
          <p:spPr>
            <a:xfrm>
              <a:off x="0" y="0"/>
              <a:ext cx="1824195" cy="1429592"/>
            </a:xfrm>
            <a:custGeom>
              <a:rect b="b" l="l" r="r" t="t"/>
              <a:pathLst>
                <a:path extrusionOk="0" h="1429592" w="1824195">
                  <a:moveTo>
                    <a:pt x="38377" y="0"/>
                  </a:moveTo>
                  <a:lnTo>
                    <a:pt x="1785818" y="0"/>
                  </a:lnTo>
                  <a:cubicBezTo>
                    <a:pt x="1795996" y="0"/>
                    <a:pt x="1805757" y="4043"/>
                    <a:pt x="1812954" y="11240"/>
                  </a:cubicBezTo>
                  <a:cubicBezTo>
                    <a:pt x="1820151" y="18438"/>
                    <a:pt x="1824195" y="28199"/>
                    <a:pt x="1824195" y="38377"/>
                  </a:cubicBezTo>
                  <a:lnTo>
                    <a:pt x="1824195" y="1391215"/>
                  </a:lnTo>
                  <a:cubicBezTo>
                    <a:pt x="1824195" y="1401393"/>
                    <a:pt x="1820151" y="1411155"/>
                    <a:pt x="1812954" y="1418352"/>
                  </a:cubicBezTo>
                  <a:cubicBezTo>
                    <a:pt x="1805757" y="1425549"/>
                    <a:pt x="1795996" y="1429592"/>
                    <a:pt x="1785818" y="1429592"/>
                  </a:cubicBezTo>
                  <a:lnTo>
                    <a:pt x="38377" y="1429592"/>
                  </a:lnTo>
                  <a:cubicBezTo>
                    <a:pt x="28199" y="1429592"/>
                    <a:pt x="18438" y="1425549"/>
                    <a:pt x="11240" y="1418352"/>
                  </a:cubicBezTo>
                  <a:cubicBezTo>
                    <a:pt x="4043" y="1411155"/>
                    <a:pt x="0" y="1401393"/>
                    <a:pt x="0" y="1391215"/>
                  </a:cubicBezTo>
                  <a:lnTo>
                    <a:pt x="0" y="38377"/>
                  </a:lnTo>
                  <a:cubicBezTo>
                    <a:pt x="0" y="28199"/>
                    <a:pt x="4043" y="18438"/>
                    <a:pt x="11240" y="11240"/>
                  </a:cubicBezTo>
                  <a:cubicBezTo>
                    <a:pt x="18438" y="4043"/>
                    <a:pt x="28199" y="0"/>
                    <a:pt x="38377" y="0"/>
                  </a:cubicBezTo>
                  <a:close/>
                </a:path>
              </a:pathLst>
            </a:custGeom>
            <a:solidFill>
              <a:srgbClr val="0504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6"/>
            <p:cNvSpPr txBox="1"/>
            <p:nvPr/>
          </p:nvSpPr>
          <p:spPr>
            <a:xfrm>
              <a:off x="0" y="-47625"/>
              <a:ext cx="1824300" cy="14772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 name="Google Shape;52;p6"/>
          <p:cNvSpPr txBox="1"/>
          <p:nvPr>
            <p:ph idx="4" type="subTitle"/>
          </p:nvPr>
        </p:nvSpPr>
        <p:spPr>
          <a:xfrm>
            <a:off x="7463125" y="1573300"/>
            <a:ext cx="9318900" cy="1452300"/>
          </a:xfrm>
          <a:prstGeom prst="rect">
            <a:avLst/>
          </a:prstGeom>
        </p:spPr>
        <p:txBody>
          <a:bodyPr anchorCtr="0" anchor="t" bIns="0" lIns="0" spcFirstLastPara="1" rIns="0" wrap="square" tIns="0">
            <a:noAutofit/>
          </a:bodyPr>
          <a:lstStyle>
            <a:lvl1pPr lvl="0">
              <a:spcBef>
                <a:spcPts val="640"/>
              </a:spcBef>
              <a:spcAft>
                <a:spcPts val="0"/>
              </a:spcAft>
              <a:buClr>
                <a:srgbClr val="FAF0CA"/>
              </a:buClr>
              <a:buSzPts val="8000"/>
              <a:buNone/>
              <a:defRPr>
                <a:solidFill>
                  <a:srgbClr val="FAF0CA"/>
                </a:solidFill>
              </a:defRPr>
            </a:lvl1pPr>
            <a:lvl2pPr lvl="1">
              <a:spcBef>
                <a:spcPts val="560"/>
              </a:spcBef>
              <a:spcAft>
                <a:spcPts val="0"/>
              </a:spcAft>
              <a:buSzPts val="2700"/>
              <a:buNone/>
              <a:defRPr/>
            </a:lvl2pPr>
            <a:lvl3pPr lvl="2">
              <a:spcBef>
                <a:spcPts val="480"/>
              </a:spcBef>
              <a:spcAft>
                <a:spcPts val="0"/>
              </a:spcAft>
              <a:buSzPts val="2100"/>
              <a:buNone/>
              <a:defRPr/>
            </a:lvl3pPr>
            <a:lvl4pPr lvl="3">
              <a:spcBef>
                <a:spcPts val="400"/>
              </a:spcBef>
              <a:spcAft>
                <a:spcPts val="0"/>
              </a:spcAft>
              <a:buSzPts val="15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53" name="Google Shape;53;p6"/>
          <p:cNvSpPr txBox="1"/>
          <p:nvPr>
            <p:ph idx="5" type="body"/>
          </p:nvPr>
        </p:nvSpPr>
        <p:spPr>
          <a:xfrm>
            <a:off x="7463075" y="3408825"/>
            <a:ext cx="9318900" cy="5425800"/>
          </a:xfrm>
          <a:prstGeom prst="rect">
            <a:avLst/>
          </a:prstGeom>
        </p:spPr>
        <p:txBody>
          <a:bodyPr anchorCtr="0" anchor="t" bIns="0" lIns="0" spcFirstLastPara="1" rIns="0" wrap="square" tIns="0">
            <a:noAutofit/>
          </a:bodyPr>
          <a:lstStyle>
            <a:lvl1pPr indent="-361950" lvl="0" marL="457200">
              <a:spcBef>
                <a:spcPts val="640"/>
              </a:spcBef>
              <a:spcAft>
                <a:spcPts val="0"/>
              </a:spcAft>
              <a:buClr>
                <a:schemeClr val="lt1"/>
              </a:buClr>
              <a:buSzPts val="2100"/>
              <a:buChar char="•"/>
              <a:defRPr b="0" sz="2100">
                <a:solidFill>
                  <a:schemeClr val="lt1"/>
                </a:solidFill>
              </a:defRPr>
            </a:lvl1pPr>
            <a:lvl2pPr indent="-361950" lvl="1" marL="914400">
              <a:spcBef>
                <a:spcPts val="560"/>
              </a:spcBef>
              <a:spcAft>
                <a:spcPts val="0"/>
              </a:spcAft>
              <a:buClr>
                <a:schemeClr val="lt1"/>
              </a:buClr>
              <a:buSzPts val="2100"/>
              <a:buChar char="–"/>
              <a:defRPr sz="2100">
                <a:solidFill>
                  <a:schemeClr val="lt1"/>
                </a:solidFill>
              </a:defRPr>
            </a:lvl2pPr>
            <a:lvl3pPr indent="-361950" lvl="2" marL="1371600">
              <a:spcBef>
                <a:spcPts val="480"/>
              </a:spcBef>
              <a:spcAft>
                <a:spcPts val="0"/>
              </a:spcAft>
              <a:buClr>
                <a:schemeClr val="lt1"/>
              </a:buClr>
              <a:buSzPts val="2100"/>
              <a:buChar char="•"/>
              <a:defRPr>
                <a:solidFill>
                  <a:schemeClr val="lt1"/>
                </a:solidFill>
              </a:defRPr>
            </a:lvl3pPr>
            <a:lvl4pPr indent="-361950" lvl="3" marL="1828800">
              <a:spcBef>
                <a:spcPts val="400"/>
              </a:spcBef>
              <a:spcAft>
                <a:spcPts val="0"/>
              </a:spcAft>
              <a:buClr>
                <a:schemeClr val="lt1"/>
              </a:buClr>
              <a:buSzPts val="2100"/>
              <a:buChar char="–"/>
              <a:defRPr b="0" sz="2100">
                <a:solidFill>
                  <a:schemeClr val="lt1"/>
                </a:solidFill>
              </a:defRPr>
            </a:lvl4pPr>
            <a:lvl5pPr indent="-361950" lvl="4" marL="228600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5pPr>
            <a:lvl6pPr indent="-361950" lvl="5" marL="274320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6pPr>
            <a:lvl7pPr indent="-361950" lvl="6" marL="320040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7pPr>
            <a:lvl8pPr indent="-361950" lvl="7" marL="365760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8pPr>
            <a:lvl9pPr indent="-361950" lvl="8" marL="4114800">
              <a:spcBef>
                <a:spcPts val="400"/>
              </a:spcBef>
              <a:spcAft>
                <a:spcPts val="0"/>
              </a:spcAft>
              <a:buClr>
                <a:schemeClr val="lt1"/>
              </a:buClr>
              <a:buSzPts val="2100"/>
              <a:buFont typeface="Inter"/>
              <a:buChar char="•"/>
              <a:defRPr sz="2100">
                <a:solidFill>
                  <a:schemeClr val="lt1"/>
                </a:solidFill>
                <a:latin typeface="Inter"/>
                <a:ea typeface="Inter"/>
                <a:cs typeface="Inter"/>
                <a:sym typeface="Inte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 type="twoTxTwoObj">
  <p:cSld name="TWO_OBJECTS_WITH_TEXT">
    <p:bg>
      <p:bgPr>
        <a:solidFill>
          <a:srgbClr val="FAF0CA"/>
        </a:solidFill>
      </p:bgPr>
    </p:bg>
    <p:spTree>
      <p:nvGrpSpPr>
        <p:cNvPr id="54" name="Shape 54"/>
        <p:cNvGrpSpPr/>
        <p:nvPr/>
      </p:nvGrpSpPr>
      <p:grpSpPr>
        <a:xfrm>
          <a:off x="0" y="0"/>
          <a:ext cx="0" cy="0"/>
          <a:chOff x="0" y="0"/>
          <a:chExt cx="0" cy="0"/>
        </a:xfrm>
      </p:grpSpPr>
      <p:sp>
        <p:nvSpPr>
          <p:cNvPr id="55" name="Google Shape;55;p7"/>
          <p:cNvSpPr txBox="1"/>
          <p:nvPr>
            <p:ph idx="1" type="body"/>
          </p:nvPr>
        </p:nvSpPr>
        <p:spPr>
          <a:xfrm>
            <a:off x="625300" y="387500"/>
            <a:ext cx="1633800" cy="242100"/>
          </a:xfrm>
          <a:prstGeom prst="rect">
            <a:avLst/>
          </a:prstGeom>
        </p:spPr>
        <p:txBody>
          <a:bodyPr anchorCtr="0" anchor="t" bIns="0" lIns="0" spcFirstLastPara="1" rIns="0" wrap="square" tIns="0">
            <a:noAutofit/>
          </a:bodyPr>
          <a:lstStyle>
            <a:lvl1pPr indent="-323850" lvl="0" marL="457200" rtl="0">
              <a:spcBef>
                <a:spcPts val="640"/>
              </a:spcBef>
              <a:spcAft>
                <a:spcPts val="0"/>
              </a:spcAft>
              <a:buSzPts val="1500"/>
              <a:buChar char="•"/>
              <a:defRPr sz="1500"/>
            </a:lvl1pPr>
            <a:lvl2pPr indent="-323850" lvl="1" marL="914400" rtl="0">
              <a:spcBef>
                <a:spcPts val="560"/>
              </a:spcBef>
              <a:spcAft>
                <a:spcPts val="0"/>
              </a:spcAft>
              <a:buSzPts val="1500"/>
              <a:buChar char="–"/>
              <a:defRPr b="1" sz="1500"/>
            </a:lvl2pPr>
            <a:lvl3pPr indent="-323850" lvl="2" marL="1371600" rtl="0">
              <a:spcBef>
                <a:spcPts val="480"/>
              </a:spcBef>
              <a:spcAft>
                <a:spcPts val="0"/>
              </a:spcAft>
              <a:buSzPts val="1500"/>
              <a:buChar char="•"/>
              <a:defRPr b="1" sz="1500"/>
            </a:lvl3pPr>
            <a:lvl4pPr indent="-323850" lvl="3" marL="1828800" rtl="0">
              <a:spcBef>
                <a:spcPts val="400"/>
              </a:spcBef>
              <a:spcAft>
                <a:spcPts val="0"/>
              </a:spcAft>
              <a:buSzPts val="1500"/>
              <a:buChar char="–"/>
              <a:defRPr/>
            </a:lvl4pPr>
            <a:lvl5pPr indent="-323850" lvl="4" marL="2286000" rtl="0">
              <a:spcBef>
                <a:spcPts val="400"/>
              </a:spcBef>
              <a:spcAft>
                <a:spcPts val="0"/>
              </a:spcAft>
              <a:buSzPts val="1500"/>
              <a:buFont typeface="Inter"/>
              <a:buChar char="»"/>
              <a:defRPr b="1" sz="1500">
                <a:latin typeface="Inter"/>
                <a:ea typeface="Inter"/>
                <a:cs typeface="Inter"/>
                <a:sym typeface="Inter"/>
              </a:defRPr>
            </a:lvl5pPr>
            <a:lvl6pPr indent="-323850" lvl="5" marL="2743200" rtl="0">
              <a:spcBef>
                <a:spcPts val="400"/>
              </a:spcBef>
              <a:spcAft>
                <a:spcPts val="0"/>
              </a:spcAft>
              <a:buSzPts val="1500"/>
              <a:buFont typeface="Inter"/>
              <a:buChar char="•"/>
              <a:defRPr b="1" sz="1500">
                <a:latin typeface="Inter"/>
                <a:ea typeface="Inter"/>
                <a:cs typeface="Inter"/>
                <a:sym typeface="Inter"/>
              </a:defRPr>
            </a:lvl6pPr>
            <a:lvl7pPr indent="-323850" lvl="6" marL="3200400" rtl="0">
              <a:spcBef>
                <a:spcPts val="400"/>
              </a:spcBef>
              <a:spcAft>
                <a:spcPts val="0"/>
              </a:spcAft>
              <a:buSzPts val="1500"/>
              <a:buFont typeface="Inter"/>
              <a:buChar char="•"/>
              <a:defRPr b="1" sz="1500">
                <a:latin typeface="Inter"/>
                <a:ea typeface="Inter"/>
                <a:cs typeface="Inter"/>
                <a:sym typeface="Inter"/>
              </a:defRPr>
            </a:lvl7pPr>
            <a:lvl8pPr indent="-323850" lvl="7" marL="3657600" rtl="0">
              <a:spcBef>
                <a:spcPts val="400"/>
              </a:spcBef>
              <a:spcAft>
                <a:spcPts val="0"/>
              </a:spcAft>
              <a:buSzPts val="1500"/>
              <a:buFont typeface="Inter"/>
              <a:buChar char="•"/>
              <a:defRPr b="1" sz="1500">
                <a:latin typeface="Inter"/>
                <a:ea typeface="Inter"/>
                <a:cs typeface="Inter"/>
                <a:sym typeface="Inter"/>
              </a:defRPr>
            </a:lvl8pPr>
            <a:lvl9pPr indent="-323850" lvl="8" marL="4114800" rtl="0">
              <a:spcBef>
                <a:spcPts val="400"/>
              </a:spcBef>
              <a:spcAft>
                <a:spcPts val="0"/>
              </a:spcAft>
              <a:buSzPts val="1500"/>
              <a:buFont typeface="Inter"/>
              <a:buChar char="•"/>
              <a:defRPr b="1" sz="1500">
                <a:latin typeface="Inter"/>
                <a:ea typeface="Inter"/>
                <a:cs typeface="Inter"/>
                <a:sym typeface="Inter"/>
              </a:defRPr>
            </a:lvl9pPr>
          </a:lstStyle>
          <a:p/>
        </p:txBody>
      </p:sp>
      <p:sp>
        <p:nvSpPr>
          <p:cNvPr id="56" name="Google Shape;56;p7"/>
          <p:cNvSpPr txBox="1"/>
          <p:nvPr>
            <p:ph idx="2" type="body"/>
          </p:nvPr>
        </p:nvSpPr>
        <p:spPr>
          <a:xfrm>
            <a:off x="8327100" y="387500"/>
            <a:ext cx="1633800" cy="2421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SzPts val="1500"/>
              <a:buChar char="•"/>
              <a:defRPr sz="1500"/>
            </a:lvl1pPr>
            <a:lvl2pPr indent="-323850" lvl="1" marL="914400" rtl="0" algn="ctr">
              <a:spcBef>
                <a:spcPts val="560"/>
              </a:spcBef>
              <a:spcAft>
                <a:spcPts val="0"/>
              </a:spcAft>
              <a:buSzPts val="1500"/>
              <a:buChar char="–"/>
              <a:defRPr b="1" sz="1500"/>
            </a:lvl2pPr>
            <a:lvl3pPr indent="-323850" lvl="2" marL="1371600" rtl="0" algn="ctr">
              <a:spcBef>
                <a:spcPts val="480"/>
              </a:spcBef>
              <a:spcAft>
                <a:spcPts val="0"/>
              </a:spcAft>
              <a:buSzPts val="1500"/>
              <a:buChar char="•"/>
              <a:defRPr b="1" sz="1500"/>
            </a:lvl3pPr>
            <a:lvl4pPr indent="-323850" lvl="3" marL="1828800" rtl="0" algn="ctr">
              <a:spcBef>
                <a:spcPts val="400"/>
              </a:spcBef>
              <a:spcAft>
                <a:spcPts val="0"/>
              </a:spcAft>
              <a:buSzPts val="1500"/>
              <a:buChar char="–"/>
              <a:defRPr/>
            </a:lvl4pPr>
            <a:lvl5pPr indent="-323850" lvl="4" marL="2286000" rtl="0" algn="ctr">
              <a:spcBef>
                <a:spcPts val="400"/>
              </a:spcBef>
              <a:spcAft>
                <a:spcPts val="0"/>
              </a:spcAft>
              <a:buSzPts val="1500"/>
              <a:buFont typeface="Inter"/>
              <a:buChar char="»"/>
              <a:defRPr b="1" sz="1500">
                <a:latin typeface="Inter"/>
                <a:ea typeface="Inter"/>
                <a:cs typeface="Inter"/>
                <a:sym typeface="Inter"/>
              </a:defRPr>
            </a:lvl5pPr>
            <a:lvl6pPr indent="-323850" lvl="5" marL="2743200" rtl="0" algn="ctr">
              <a:spcBef>
                <a:spcPts val="400"/>
              </a:spcBef>
              <a:spcAft>
                <a:spcPts val="0"/>
              </a:spcAft>
              <a:buSzPts val="1500"/>
              <a:buFont typeface="Inter"/>
              <a:buChar char="•"/>
              <a:defRPr b="1" sz="1500">
                <a:latin typeface="Inter"/>
                <a:ea typeface="Inter"/>
                <a:cs typeface="Inter"/>
                <a:sym typeface="Inter"/>
              </a:defRPr>
            </a:lvl6pPr>
            <a:lvl7pPr indent="-323850" lvl="6" marL="3200400" rtl="0" algn="ctr">
              <a:spcBef>
                <a:spcPts val="400"/>
              </a:spcBef>
              <a:spcAft>
                <a:spcPts val="0"/>
              </a:spcAft>
              <a:buSzPts val="1500"/>
              <a:buFont typeface="Inter"/>
              <a:buChar char="•"/>
              <a:defRPr b="1" sz="1500">
                <a:latin typeface="Inter"/>
                <a:ea typeface="Inter"/>
                <a:cs typeface="Inter"/>
                <a:sym typeface="Inter"/>
              </a:defRPr>
            </a:lvl7pPr>
            <a:lvl8pPr indent="-323850" lvl="7" marL="3657600" rtl="0" algn="ctr">
              <a:spcBef>
                <a:spcPts val="400"/>
              </a:spcBef>
              <a:spcAft>
                <a:spcPts val="0"/>
              </a:spcAft>
              <a:buSzPts val="1500"/>
              <a:buFont typeface="Inter"/>
              <a:buChar char="•"/>
              <a:defRPr b="1" sz="1500">
                <a:latin typeface="Inter"/>
                <a:ea typeface="Inter"/>
                <a:cs typeface="Inter"/>
                <a:sym typeface="Inter"/>
              </a:defRPr>
            </a:lvl8pPr>
            <a:lvl9pPr indent="-323850" lvl="8" marL="4114800" rtl="0" algn="ctr">
              <a:spcBef>
                <a:spcPts val="400"/>
              </a:spcBef>
              <a:spcAft>
                <a:spcPts val="0"/>
              </a:spcAft>
              <a:buSzPts val="1500"/>
              <a:buFont typeface="Inter"/>
              <a:buChar char="•"/>
              <a:defRPr b="1" sz="1500">
                <a:latin typeface="Inter"/>
                <a:ea typeface="Inter"/>
                <a:cs typeface="Inter"/>
                <a:sym typeface="Inter"/>
              </a:defRPr>
            </a:lvl9pPr>
          </a:lstStyle>
          <a:p/>
        </p:txBody>
      </p:sp>
      <p:sp>
        <p:nvSpPr>
          <p:cNvPr id="57" name="Google Shape;57;p7"/>
          <p:cNvSpPr txBox="1"/>
          <p:nvPr>
            <p:ph idx="3" type="body"/>
          </p:nvPr>
        </p:nvSpPr>
        <p:spPr>
          <a:xfrm>
            <a:off x="16139675" y="387500"/>
            <a:ext cx="1633800" cy="242100"/>
          </a:xfrm>
          <a:prstGeom prst="rect">
            <a:avLst/>
          </a:prstGeom>
        </p:spPr>
        <p:txBody>
          <a:bodyPr anchorCtr="0" anchor="t" bIns="0" lIns="0" spcFirstLastPara="1" rIns="0" wrap="square" tIns="0">
            <a:noAutofit/>
          </a:bodyPr>
          <a:lstStyle>
            <a:lvl1pPr indent="-323850" lvl="0" marL="457200" rtl="0" algn="r">
              <a:spcBef>
                <a:spcPts val="640"/>
              </a:spcBef>
              <a:spcAft>
                <a:spcPts val="0"/>
              </a:spcAft>
              <a:buSzPts val="1500"/>
              <a:buChar char="•"/>
              <a:defRPr sz="1500"/>
            </a:lvl1pPr>
            <a:lvl2pPr indent="-323850" lvl="1" marL="914400" rtl="0" algn="r">
              <a:spcBef>
                <a:spcPts val="560"/>
              </a:spcBef>
              <a:spcAft>
                <a:spcPts val="0"/>
              </a:spcAft>
              <a:buSzPts val="1500"/>
              <a:buChar char="–"/>
              <a:defRPr b="1" sz="1500"/>
            </a:lvl2pPr>
            <a:lvl3pPr indent="-323850" lvl="2" marL="1371600" rtl="0" algn="r">
              <a:spcBef>
                <a:spcPts val="480"/>
              </a:spcBef>
              <a:spcAft>
                <a:spcPts val="0"/>
              </a:spcAft>
              <a:buSzPts val="1500"/>
              <a:buChar char="•"/>
              <a:defRPr b="1" sz="1500"/>
            </a:lvl3pPr>
            <a:lvl4pPr indent="-323850" lvl="3" marL="1828800" rtl="0" algn="r">
              <a:spcBef>
                <a:spcPts val="400"/>
              </a:spcBef>
              <a:spcAft>
                <a:spcPts val="0"/>
              </a:spcAft>
              <a:buSzPts val="1500"/>
              <a:buChar char="–"/>
              <a:defRPr/>
            </a:lvl4pPr>
            <a:lvl5pPr indent="-323850" lvl="4" marL="2286000" rtl="0" algn="r">
              <a:spcBef>
                <a:spcPts val="400"/>
              </a:spcBef>
              <a:spcAft>
                <a:spcPts val="0"/>
              </a:spcAft>
              <a:buSzPts val="1500"/>
              <a:buFont typeface="Inter"/>
              <a:buChar char="»"/>
              <a:defRPr b="1" sz="1500">
                <a:latin typeface="Inter"/>
                <a:ea typeface="Inter"/>
                <a:cs typeface="Inter"/>
                <a:sym typeface="Inter"/>
              </a:defRPr>
            </a:lvl5pPr>
            <a:lvl6pPr indent="-323850" lvl="5" marL="2743200" rtl="0" algn="r">
              <a:spcBef>
                <a:spcPts val="400"/>
              </a:spcBef>
              <a:spcAft>
                <a:spcPts val="0"/>
              </a:spcAft>
              <a:buSzPts val="1500"/>
              <a:buFont typeface="Inter"/>
              <a:buChar char="•"/>
              <a:defRPr b="1" sz="1500">
                <a:latin typeface="Inter"/>
                <a:ea typeface="Inter"/>
                <a:cs typeface="Inter"/>
                <a:sym typeface="Inter"/>
              </a:defRPr>
            </a:lvl6pPr>
            <a:lvl7pPr indent="-323850" lvl="6" marL="3200400" rtl="0" algn="r">
              <a:spcBef>
                <a:spcPts val="400"/>
              </a:spcBef>
              <a:spcAft>
                <a:spcPts val="0"/>
              </a:spcAft>
              <a:buSzPts val="1500"/>
              <a:buFont typeface="Inter"/>
              <a:buChar char="•"/>
              <a:defRPr b="1" sz="1500">
                <a:latin typeface="Inter"/>
                <a:ea typeface="Inter"/>
                <a:cs typeface="Inter"/>
                <a:sym typeface="Inter"/>
              </a:defRPr>
            </a:lvl7pPr>
            <a:lvl8pPr indent="-323850" lvl="7" marL="3657600" rtl="0" algn="r">
              <a:spcBef>
                <a:spcPts val="400"/>
              </a:spcBef>
              <a:spcAft>
                <a:spcPts val="0"/>
              </a:spcAft>
              <a:buSzPts val="1500"/>
              <a:buFont typeface="Inter"/>
              <a:buChar char="•"/>
              <a:defRPr b="1" sz="1500">
                <a:latin typeface="Inter"/>
                <a:ea typeface="Inter"/>
                <a:cs typeface="Inter"/>
                <a:sym typeface="Inter"/>
              </a:defRPr>
            </a:lvl8pPr>
            <a:lvl9pPr indent="-323850" lvl="8" marL="4114800" rtl="0" algn="r">
              <a:spcBef>
                <a:spcPts val="400"/>
              </a:spcBef>
              <a:spcAft>
                <a:spcPts val="0"/>
              </a:spcAft>
              <a:buSzPts val="1500"/>
              <a:buFont typeface="Inter"/>
              <a:buChar char="•"/>
              <a:defRPr b="1" sz="1500">
                <a:latin typeface="Inter"/>
                <a:ea typeface="Inter"/>
                <a:cs typeface="Inter"/>
                <a:sym typeface="Inter"/>
              </a:defRPr>
            </a:lvl9pPr>
          </a:lstStyle>
          <a:p/>
        </p:txBody>
      </p:sp>
      <p:sp>
        <p:nvSpPr>
          <p:cNvPr id="58" name="Google Shape;58;p7"/>
          <p:cNvSpPr/>
          <p:nvPr>
            <p:ph idx="4" type="pic"/>
          </p:nvPr>
        </p:nvSpPr>
        <p:spPr>
          <a:xfrm>
            <a:off x="9611589" y="1010225"/>
            <a:ext cx="7656300" cy="8227500"/>
          </a:xfrm>
          <a:prstGeom prst="roundRect">
            <a:avLst>
              <a:gd fmla="val 4524" name="adj"/>
            </a:avLst>
          </a:prstGeom>
          <a:noFill/>
          <a:ln>
            <a:noFill/>
          </a:ln>
        </p:spPr>
      </p:sp>
      <p:sp>
        <p:nvSpPr>
          <p:cNvPr id="59" name="Google Shape;59;p7"/>
          <p:cNvSpPr txBox="1"/>
          <p:nvPr>
            <p:ph idx="5" type="subTitle"/>
          </p:nvPr>
        </p:nvSpPr>
        <p:spPr>
          <a:xfrm>
            <a:off x="1028700" y="1010225"/>
            <a:ext cx="7656300" cy="1896000"/>
          </a:xfrm>
          <a:prstGeom prst="rect">
            <a:avLst/>
          </a:prstGeom>
        </p:spPr>
        <p:txBody>
          <a:bodyPr anchorCtr="0" anchor="t" bIns="0" lIns="0" spcFirstLastPara="1" rIns="0" wrap="square" tIns="0">
            <a:noAutofit/>
          </a:bodyPr>
          <a:lstStyle>
            <a:lvl1pPr lvl="0">
              <a:spcBef>
                <a:spcPts val="640"/>
              </a:spcBef>
              <a:spcAft>
                <a:spcPts val="0"/>
              </a:spcAft>
              <a:buSzPts val="8000"/>
              <a:buNone/>
              <a:defRPr/>
            </a:lvl1pPr>
            <a:lvl2pPr lvl="1">
              <a:spcBef>
                <a:spcPts val="560"/>
              </a:spcBef>
              <a:spcAft>
                <a:spcPts val="0"/>
              </a:spcAft>
              <a:buSzPts val="2700"/>
              <a:buNone/>
              <a:defRPr/>
            </a:lvl2pPr>
            <a:lvl3pPr lvl="2">
              <a:spcBef>
                <a:spcPts val="480"/>
              </a:spcBef>
              <a:spcAft>
                <a:spcPts val="0"/>
              </a:spcAft>
              <a:buSzPts val="2100"/>
              <a:buNone/>
              <a:defRPr/>
            </a:lvl3pPr>
            <a:lvl4pPr lvl="3">
              <a:spcBef>
                <a:spcPts val="400"/>
              </a:spcBef>
              <a:spcAft>
                <a:spcPts val="0"/>
              </a:spcAft>
              <a:buSzPts val="15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60" name="Google Shape;60;p7"/>
          <p:cNvSpPr txBox="1"/>
          <p:nvPr>
            <p:ph idx="6" type="body"/>
          </p:nvPr>
        </p:nvSpPr>
        <p:spPr>
          <a:xfrm>
            <a:off x="1008525" y="3086100"/>
            <a:ext cx="7656300" cy="6151500"/>
          </a:xfrm>
          <a:prstGeom prst="rect">
            <a:avLst/>
          </a:prstGeom>
        </p:spPr>
        <p:txBody>
          <a:bodyPr anchorCtr="0" anchor="t" bIns="0" lIns="0" spcFirstLastPara="1" rIns="0" wrap="square" tIns="0">
            <a:noAutofit/>
          </a:bodyPr>
          <a:lstStyle>
            <a:lvl1pPr indent="-361950" lvl="0" marL="457200">
              <a:spcBef>
                <a:spcPts val="640"/>
              </a:spcBef>
              <a:spcAft>
                <a:spcPts val="0"/>
              </a:spcAft>
              <a:buClr>
                <a:srgbClr val="05041D"/>
              </a:buClr>
              <a:buSzPts val="2100"/>
              <a:buChar char="•"/>
              <a:defRPr b="0" sz="2100">
                <a:solidFill>
                  <a:srgbClr val="05041D"/>
                </a:solidFill>
              </a:defRPr>
            </a:lvl1pPr>
            <a:lvl2pPr indent="-361950" lvl="1" marL="914400">
              <a:spcBef>
                <a:spcPts val="560"/>
              </a:spcBef>
              <a:spcAft>
                <a:spcPts val="0"/>
              </a:spcAft>
              <a:buClr>
                <a:srgbClr val="05041D"/>
              </a:buClr>
              <a:buSzPts val="2100"/>
              <a:buChar char="–"/>
              <a:defRPr sz="2100">
                <a:solidFill>
                  <a:srgbClr val="05041D"/>
                </a:solidFill>
              </a:defRPr>
            </a:lvl2pPr>
            <a:lvl3pPr indent="-361950" lvl="2" marL="1371600">
              <a:spcBef>
                <a:spcPts val="480"/>
              </a:spcBef>
              <a:spcAft>
                <a:spcPts val="0"/>
              </a:spcAft>
              <a:buClr>
                <a:srgbClr val="05041D"/>
              </a:buClr>
              <a:buSzPts val="2100"/>
              <a:buChar char="•"/>
              <a:defRPr>
                <a:solidFill>
                  <a:srgbClr val="05041D"/>
                </a:solidFill>
              </a:defRPr>
            </a:lvl3pPr>
            <a:lvl4pPr indent="-361950" lvl="3" marL="1828800">
              <a:spcBef>
                <a:spcPts val="400"/>
              </a:spcBef>
              <a:spcAft>
                <a:spcPts val="0"/>
              </a:spcAft>
              <a:buClr>
                <a:srgbClr val="05041D"/>
              </a:buClr>
              <a:buSzPts val="2100"/>
              <a:buChar char="–"/>
              <a:defRPr b="0" sz="2100">
                <a:solidFill>
                  <a:srgbClr val="05041D"/>
                </a:solidFill>
              </a:defRPr>
            </a:lvl4pPr>
            <a:lvl5pPr indent="-361950" lvl="4" marL="2286000">
              <a:spcBef>
                <a:spcPts val="400"/>
              </a:spcBef>
              <a:spcAft>
                <a:spcPts val="0"/>
              </a:spcAft>
              <a:buClr>
                <a:srgbClr val="05041D"/>
              </a:buClr>
              <a:buSzPts val="2100"/>
              <a:buFont typeface="Inter"/>
              <a:buChar char="»"/>
              <a:defRPr sz="2100">
                <a:solidFill>
                  <a:srgbClr val="05041D"/>
                </a:solidFill>
                <a:latin typeface="Inter"/>
                <a:ea typeface="Inter"/>
                <a:cs typeface="Inter"/>
                <a:sym typeface="Inter"/>
              </a:defRPr>
            </a:lvl5pPr>
            <a:lvl6pPr indent="-361950" lvl="5" marL="2743200">
              <a:spcBef>
                <a:spcPts val="400"/>
              </a:spcBef>
              <a:spcAft>
                <a:spcPts val="0"/>
              </a:spcAft>
              <a:buClr>
                <a:srgbClr val="05041D"/>
              </a:buClr>
              <a:buSzPts val="2100"/>
              <a:buFont typeface="Inter"/>
              <a:buChar char="•"/>
              <a:defRPr sz="2100">
                <a:solidFill>
                  <a:srgbClr val="05041D"/>
                </a:solidFill>
                <a:latin typeface="Inter"/>
                <a:ea typeface="Inter"/>
                <a:cs typeface="Inter"/>
                <a:sym typeface="Inter"/>
              </a:defRPr>
            </a:lvl6pPr>
            <a:lvl7pPr indent="-361950" lvl="6" marL="3200400">
              <a:spcBef>
                <a:spcPts val="400"/>
              </a:spcBef>
              <a:spcAft>
                <a:spcPts val="0"/>
              </a:spcAft>
              <a:buClr>
                <a:srgbClr val="05041D"/>
              </a:buClr>
              <a:buSzPts val="2100"/>
              <a:buFont typeface="Inter"/>
              <a:buChar char="•"/>
              <a:defRPr sz="2100">
                <a:solidFill>
                  <a:srgbClr val="05041D"/>
                </a:solidFill>
                <a:latin typeface="Inter"/>
                <a:ea typeface="Inter"/>
                <a:cs typeface="Inter"/>
                <a:sym typeface="Inter"/>
              </a:defRPr>
            </a:lvl7pPr>
            <a:lvl8pPr indent="-361950" lvl="7" marL="3657600">
              <a:spcBef>
                <a:spcPts val="400"/>
              </a:spcBef>
              <a:spcAft>
                <a:spcPts val="0"/>
              </a:spcAft>
              <a:buClr>
                <a:srgbClr val="05041D"/>
              </a:buClr>
              <a:buSzPts val="2100"/>
              <a:buFont typeface="Inter"/>
              <a:buChar char="•"/>
              <a:defRPr sz="2100">
                <a:solidFill>
                  <a:srgbClr val="05041D"/>
                </a:solidFill>
                <a:latin typeface="Inter"/>
                <a:ea typeface="Inter"/>
                <a:cs typeface="Inter"/>
                <a:sym typeface="Inter"/>
              </a:defRPr>
            </a:lvl8pPr>
            <a:lvl9pPr indent="-361950" lvl="8" marL="4114800">
              <a:spcBef>
                <a:spcPts val="400"/>
              </a:spcBef>
              <a:spcAft>
                <a:spcPts val="0"/>
              </a:spcAft>
              <a:buClr>
                <a:srgbClr val="05041D"/>
              </a:buClr>
              <a:buSzPts val="2100"/>
              <a:buFont typeface="Inter"/>
              <a:buChar char="•"/>
              <a:defRPr sz="2100">
                <a:solidFill>
                  <a:srgbClr val="05041D"/>
                </a:solidFill>
                <a:latin typeface="Inter"/>
                <a:ea typeface="Inter"/>
                <a:cs typeface="Inter"/>
                <a:sym typeface="Inte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itleOnly">
  <p:cSld name="TITLE_ONLY">
    <p:bg>
      <p:bgPr>
        <a:solidFill>
          <a:srgbClr val="05041D"/>
        </a:solidFill>
      </p:bgPr>
    </p:bg>
    <p:spTree>
      <p:nvGrpSpPr>
        <p:cNvPr id="61" name="Shape 61"/>
        <p:cNvGrpSpPr/>
        <p:nvPr/>
      </p:nvGrpSpPr>
      <p:grpSpPr>
        <a:xfrm>
          <a:off x="0" y="0"/>
          <a:ext cx="0" cy="0"/>
          <a:chOff x="0" y="0"/>
          <a:chExt cx="0" cy="0"/>
        </a:xfrm>
      </p:grpSpPr>
      <p:sp>
        <p:nvSpPr>
          <p:cNvPr id="62" name="Google Shape;62;p8"/>
          <p:cNvSpPr txBox="1"/>
          <p:nvPr>
            <p:ph idx="1" type="body"/>
          </p:nvPr>
        </p:nvSpPr>
        <p:spPr>
          <a:xfrm>
            <a:off x="625300" y="387500"/>
            <a:ext cx="1633800" cy="242100"/>
          </a:xfrm>
          <a:prstGeom prst="rect">
            <a:avLst/>
          </a:prstGeom>
        </p:spPr>
        <p:txBody>
          <a:bodyPr anchorCtr="0" anchor="t" bIns="0" lIns="0" spcFirstLastPara="1" rIns="0" wrap="square" tIns="0">
            <a:noAutofit/>
          </a:bodyPr>
          <a:lstStyle>
            <a:lvl1pPr indent="-323850" lvl="0" marL="457200" rtl="0">
              <a:spcBef>
                <a:spcPts val="640"/>
              </a:spcBef>
              <a:spcAft>
                <a:spcPts val="0"/>
              </a:spcAft>
              <a:buClr>
                <a:srgbClr val="FAF0CA"/>
              </a:buClr>
              <a:buSzPts val="1500"/>
              <a:buChar char="•"/>
              <a:defRPr sz="1500">
                <a:solidFill>
                  <a:srgbClr val="FAF0CA"/>
                </a:solidFill>
              </a:defRPr>
            </a:lvl1pPr>
            <a:lvl2pPr indent="-323850" lvl="1" marL="914400" rtl="0">
              <a:spcBef>
                <a:spcPts val="560"/>
              </a:spcBef>
              <a:spcAft>
                <a:spcPts val="0"/>
              </a:spcAft>
              <a:buClr>
                <a:srgbClr val="FAF0CA"/>
              </a:buClr>
              <a:buSzPts val="1500"/>
              <a:buChar char="–"/>
              <a:defRPr b="1" sz="1500">
                <a:solidFill>
                  <a:srgbClr val="FAF0CA"/>
                </a:solidFill>
              </a:defRPr>
            </a:lvl2pPr>
            <a:lvl3pPr indent="-323850" lvl="2" marL="1371600" rtl="0">
              <a:spcBef>
                <a:spcPts val="480"/>
              </a:spcBef>
              <a:spcAft>
                <a:spcPts val="0"/>
              </a:spcAft>
              <a:buClr>
                <a:srgbClr val="FAF0CA"/>
              </a:buClr>
              <a:buSzPts val="1500"/>
              <a:buChar char="•"/>
              <a:defRPr b="1" sz="1500">
                <a:solidFill>
                  <a:srgbClr val="FAF0CA"/>
                </a:solidFill>
              </a:defRPr>
            </a:lvl3pPr>
            <a:lvl4pPr indent="-323850" lvl="3" marL="1828800" rtl="0">
              <a:spcBef>
                <a:spcPts val="400"/>
              </a:spcBef>
              <a:spcAft>
                <a:spcPts val="0"/>
              </a:spcAft>
              <a:buClr>
                <a:srgbClr val="FAF0CA"/>
              </a:buClr>
              <a:buSzPts val="1500"/>
              <a:buChar char="–"/>
              <a:defRPr>
                <a:solidFill>
                  <a:srgbClr val="FAF0CA"/>
                </a:solidFill>
              </a:defRPr>
            </a:lvl4pPr>
            <a:lvl5pPr indent="-323850" lvl="4" marL="2286000" rtl="0">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5pPr>
            <a:lvl6pPr indent="-323850" lvl="5" marL="2743200" rtl="0">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6pPr>
            <a:lvl7pPr indent="-323850" lvl="6" marL="3200400" rtl="0">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7pPr>
            <a:lvl8pPr indent="-323850" lvl="7" marL="3657600" rtl="0">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8pPr>
            <a:lvl9pPr indent="-323850" lvl="8" marL="4114800" rtl="0">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9pPr>
          </a:lstStyle>
          <a:p/>
        </p:txBody>
      </p:sp>
      <p:sp>
        <p:nvSpPr>
          <p:cNvPr id="63" name="Google Shape;63;p8"/>
          <p:cNvSpPr txBox="1"/>
          <p:nvPr>
            <p:ph idx="2" type="body"/>
          </p:nvPr>
        </p:nvSpPr>
        <p:spPr>
          <a:xfrm>
            <a:off x="8327100" y="387500"/>
            <a:ext cx="1633800" cy="242100"/>
          </a:xfrm>
          <a:prstGeom prst="rect">
            <a:avLst/>
          </a:prstGeom>
        </p:spPr>
        <p:txBody>
          <a:bodyPr anchorCtr="0" anchor="t" bIns="0" lIns="0" spcFirstLastPara="1" rIns="0" wrap="square" tIns="0">
            <a:noAutofit/>
          </a:bodyPr>
          <a:lstStyle>
            <a:lvl1pPr indent="-323850" lvl="0" marL="457200" rtl="0" algn="ctr">
              <a:spcBef>
                <a:spcPts val="640"/>
              </a:spcBef>
              <a:spcAft>
                <a:spcPts val="0"/>
              </a:spcAft>
              <a:buClr>
                <a:srgbClr val="FAF0CA"/>
              </a:buClr>
              <a:buSzPts val="1500"/>
              <a:buChar char="•"/>
              <a:defRPr sz="1500">
                <a:solidFill>
                  <a:srgbClr val="FAF0CA"/>
                </a:solidFill>
              </a:defRPr>
            </a:lvl1pPr>
            <a:lvl2pPr indent="-323850" lvl="1" marL="914400" rtl="0" algn="ctr">
              <a:spcBef>
                <a:spcPts val="560"/>
              </a:spcBef>
              <a:spcAft>
                <a:spcPts val="0"/>
              </a:spcAft>
              <a:buClr>
                <a:srgbClr val="FAF0CA"/>
              </a:buClr>
              <a:buSzPts val="1500"/>
              <a:buChar char="–"/>
              <a:defRPr b="1" sz="1500">
                <a:solidFill>
                  <a:srgbClr val="FAF0CA"/>
                </a:solidFill>
              </a:defRPr>
            </a:lvl2pPr>
            <a:lvl3pPr indent="-323850" lvl="2" marL="1371600" rtl="0" algn="ctr">
              <a:spcBef>
                <a:spcPts val="480"/>
              </a:spcBef>
              <a:spcAft>
                <a:spcPts val="0"/>
              </a:spcAft>
              <a:buClr>
                <a:srgbClr val="FAF0CA"/>
              </a:buClr>
              <a:buSzPts val="1500"/>
              <a:buChar char="•"/>
              <a:defRPr b="1" sz="1500">
                <a:solidFill>
                  <a:srgbClr val="FAF0CA"/>
                </a:solidFill>
              </a:defRPr>
            </a:lvl3pPr>
            <a:lvl4pPr indent="-323850" lvl="3" marL="1828800" rtl="0" algn="ctr">
              <a:spcBef>
                <a:spcPts val="400"/>
              </a:spcBef>
              <a:spcAft>
                <a:spcPts val="0"/>
              </a:spcAft>
              <a:buClr>
                <a:srgbClr val="FAF0CA"/>
              </a:buClr>
              <a:buSzPts val="1500"/>
              <a:buChar char="–"/>
              <a:defRPr>
                <a:solidFill>
                  <a:srgbClr val="FAF0CA"/>
                </a:solidFill>
              </a:defRPr>
            </a:lvl4pPr>
            <a:lvl5pPr indent="-323850" lvl="4" marL="2286000" rtl="0" algn="ctr">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5pPr>
            <a:lvl6pPr indent="-323850" lvl="5" marL="2743200" rtl="0" algn="ctr">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6pPr>
            <a:lvl7pPr indent="-323850" lvl="6" marL="3200400" rtl="0" algn="ctr">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7pPr>
            <a:lvl8pPr indent="-323850" lvl="7" marL="3657600" rtl="0" algn="ctr">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8pPr>
            <a:lvl9pPr indent="-323850" lvl="8" marL="4114800" rtl="0" algn="ctr">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9pPr>
          </a:lstStyle>
          <a:p/>
        </p:txBody>
      </p:sp>
      <p:sp>
        <p:nvSpPr>
          <p:cNvPr id="64" name="Google Shape;64;p8"/>
          <p:cNvSpPr txBox="1"/>
          <p:nvPr>
            <p:ph idx="3" type="body"/>
          </p:nvPr>
        </p:nvSpPr>
        <p:spPr>
          <a:xfrm>
            <a:off x="16139675" y="387500"/>
            <a:ext cx="1633800" cy="242100"/>
          </a:xfrm>
          <a:prstGeom prst="rect">
            <a:avLst/>
          </a:prstGeom>
        </p:spPr>
        <p:txBody>
          <a:bodyPr anchorCtr="0" anchor="t" bIns="0" lIns="0" spcFirstLastPara="1" rIns="0" wrap="square" tIns="0">
            <a:noAutofit/>
          </a:bodyPr>
          <a:lstStyle>
            <a:lvl1pPr indent="-323850" lvl="0" marL="457200" rtl="0" algn="r">
              <a:spcBef>
                <a:spcPts val="640"/>
              </a:spcBef>
              <a:spcAft>
                <a:spcPts val="0"/>
              </a:spcAft>
              <a:buClr>
                <a:srgbClr val="FAF0CA"/>
              </a:buClr>
              <a:buSzPts val="1500"/>
              <a:buChar char="•"/>
              <a:defRPr sz="1500">
                <a:solidFill>
                  <a:srgbClr val="FAF0CA"/>
                </a:solidFill>
              </a:defRPr>
            </a:lvl1pPr>
            <a:lvl2pPr indent="-323850" lvl="1" marL="914400" rtl="0" algn="r">
              <a:spcBef>
                <a:spcPts val="560"/>
              </a:spcBef>
              <a:spcAft>
                <a:spcPts val="0"/>
              </a:spcAft>
              <a:buClr>
                <a:srgbClr val="FAF0CA"/>
              </a:buClr>
              <a:buSzPts val="1500"/>
              <a:buChar char="–"/>
              <a:defRPr b="1" sz="1500">
                <a:solidFill>
                  <a:srgbClr val="FAF0CA"/>
                </a:solidFill>
              </a:defRPr>
            </a:lvl2pPr>
            <a:lvl3pPr indent="-323850" lvl="2" marL="1371600" rtl="0" algn="r">
              <a:spcBef>
                <a:spcPts val="480"/>
              </a:spcBef>
              <a:spcAft>
                <a:spcPts val="0"/>
              </a:spcAft>
              <a:buClr>
                <a:srgbClr val="FAF0CA"/>
              </a:buClr>
              <a:buSzPts val="1500"/>
              <a:buChar char="•"/>
              <a:defRPr b="1" sz="1500">
                <a:solidFill>
                  <a:srgbClr val="FAF0CA"/>
                </a:solidFill>
              </a:defRPr>
            </a:lvl3pPr>
            <a:lvl4pPr indent="-323850" lvl="3" marL="1828800" rtl="0" algn="r">
              <a:spcBef>
                <a:spcPts val="400"/>
              </a:spcBef>
              <a:spcAft>
                <a:spcPts val="0"/>
              </a:spcAft>
              <a:buClr>
                <a:srgbClr val="FAF0CA"/>
              </a:buClr>
              <a:buSzPts val="1500"/>
              <a:buChar char="–"/>
              <a:defRPr>
                <a:solidFill>
                  <a:srgbClr val="FAF0CA"/>
                </a:solidFill>
              </a:defRPr>
            </a:lvl4pPr>
            <a:lvl5pPr indent="-323850" lvl="4" marL="2286000" rtl="0" algn="r">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5pPr>
            <a:lvl6pPr indent="-323850" lvl="5" marL="2743200" rtl="0" algn="r">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6pPr>
            <a:lvl7pPr indent="-323850" lvl="6" marL="3200400" rtl="0" algn="r">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7pPr>
            <a:lvl8pPr indent="-323850" lvl="7" marL="3657600" rtl="0" algn="r">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8pPr>
            <a:lvl9pPr indent="-323850" lvl="8" marL="4114800" rtl="0" algn="r">
              <a:spcBef>
                <a:spcPts val="400"/>
              </a:spcBef>
              <a:spcAft>
                <a:spcPts val="0"/>
              </a:spcAft>
              <a:buClr>
                <a:srgbClr val="FAF0CA"/>
              </a:buClr>
              <a:buSzPts val="1500"/>
              <a:buFont typeface="Inter"/>
              <a:buChar char="•"/>
              <a:defRPr b="1" sz="1500">
                <a:solidFill>
                  <a:srgbClr val="FAF0CA"/>
                </a:solidFill>
                <a:latin typeface="Inter"/>
                <a:ea typeface="Inter"/>
                <a:cs typeface="Inter"/>
                <a:sym typeface="Inter"/>
              </a:defRPr>
            </a:lvl9pPr>
          </a:lstStyle>
          <a:p/>
        </p:txBody>
      </p:sp>
      <p:sp>
        <p:nvSpPr>
          <p:cNvPr id="65" name="Google Shape;65;p8"/>
          <p:cNvSpPr/>
          <p:nvPr>
            <p:ph idx="4" type="pic"/>
          </p:nvPr>
        </p:nvSpPr>
        <p:spPr>
          <a:xfrm>
            <a:off x="13162650" y="1028700"/>
            <a:ext cx="4096500" cy="8210700"/>
          </a:xfrm>
          <a:prstGeom prst="roundRect">
            <a:avLst>
              <a:gd fmla="val 8637" name="adj"/>
            </a:avLst>
          </a:prstGeom>
          <a:noFill/>
          <a:ln>
            <a:noFill/>
          </a:ln>
        </p:spPr>
      </p:sp>
      <p:sp>
        <p:nvSpPr>
          <p:cNvPr id="66" name="Google Shape;66;p8"/>
          <p:cNvSpPr/>
          <p:nvPr>
            <p:ph idx="5" type="pic"/>
          </p:nvPr>
        </p:nvSpPr>
        <p:spPr>
          <a:xfrm>
            <a:off x="1008525" y="1028700"/>
            <a:ext cx="5018400" cy="5806200"/>
          </a:xfrm>
          <a:prstGeom prst="roundRect">
            <a:avLst>
              <a:gd fmla="val 8637" name="adj"/>
            </a:avLst>
          </a:prstGeom>
          <a:noFill/>
          <a:ln>
            <a:noFill/>
          </a:ln>
        </p:spPr>
      </p:sp>
      <p:sp>
        <p:nvSpPr>
          <p:cNvPr id="67" name="Google Shape;67;p8"/>
          <p:cNvSpPr/>
          <p:nvPr>
            <p:ph idx="6" type="pic"/>
          </p:nvPr>
        </p:nvSpPr>
        <p:spPr>
          <a:xfrm>
            <a:off x="6884325" y="1028700"/>
            <a:ext cx="5424900" cy="3771000"/>
          </a:xfrm>
          <a:prstGeom prst="roundRect">
            <a:avLst>
              <a:gd fmla="val 8637" name="adj"/>
            </a:avLst>
          </a:prstGeom>
          <a:noFill/>
          <a:ln>
            <a:noFill/>
          </a:ln>
        </p:spPr>
      </p:sp>
      <p:sp>
        <p:nvSpPr>
          <p:cNvPr id="68" name="Google Shape;68;p8"/>
          <p:cNvSpPr/>
          <p:nvPr>
            <p:ph idx="7" type="pic"/>
          </p:nvPr>
        </p:nvSpPr>
        <p:spPr>
          <a:xfrm>
            <a:off x="6884325" y="5487350"/>
            <a:ext cx="5424900" cy="3771000"/>
          </a:xfrm>
          <a:prstGeom prst="roundRect">
            <a:avLst>
              <a:gd fmla="val 8637" name="adj"/>
            </a:avLst>
          </a:prstGeom>
          <a:noFill/>
          <a:ln>
            <a:noFill/>
          </a:ln>
        </p:spPr>
      </p:sp>
      <p:sp>
        <p:nvSpPr>
          <p:cNvPr id="69" name="Google Shape;69;p8"/>
          <p:cNvSpPr txBox="1"/>
          <p:nvPr>
            <p:ph idx="8" type="subTitle"/>
          </p:nvPr>
        </p:nvSpPr>
        <p:spPr>
          <a:xfrm>
            <a:off x="1028725" y="7321925"/>
            <a:ext cx="5018400" cy="2158200"/>
          </a:xfrm>
          <a:prstGeom prst="rect">
            <a:avLst/>
          </a:prstGeom>
        </p:spPr>
        <p:txBody>
          <a:bodyPr anchorCtr="0" anchor="t" bIns="0" lIns="0" spcFirstLastPara="1" rIns="0" wrap="square" tIns="0">
            <a:noAutofit/>
          </a:bodyPr>
          <a:lstStyle>
            <a:lvl1pPr lvl="0">
              <a:spcBef>
                <a:spcPts val="640"/>
              </a:spcBef>
              <a:spcAft>
                <a:spcPts val="0"/>
              </a:spcAft>
              <a:buClr>
                <a:srgbClr val="FAF0CA"/>
              </a:buClr>
              <a:buSzPts val="8000"/>
              <a:buNone/>
              <a:defRPr>
                <a:solidFill>
                  <a:srgbClr val="FAF0CA"/>
                </a:solidFill>
              </a:defRPr>
            </a:lvl1pPr>
            <a:lvl2pPr lvl="1">
              <a:spcBef>
                <a:spcPts val="560"/>
              </a:spcBef>
              <a:spcAft>
                <a:spcPts val="0"/>
              </a:spcAft>
              <a:buClr>
                <a:srgbClr val="FAF0CA"/>
              </a:buClr>
              <a:buSzPts val="2700"/>
              <a:buNone/>
              <a:defRPr>
                <a:solidFill>
                  <a:srgbClr val="FAF0CA"/>
                </a:solidFill>
              </a:defRPr>
            </a:lvl2pPr>
            <a:lvl3pPr lvl="2">
              <a:spcBef>
                <a:spcPts val="480"/>
              </a:spcBef>
              <a:spcAft>
                <a:spcPts val="0"/>
              </a:spcAft>
              <a:buClr>
                <a:srgbClr val="FAF0CA"/>
              </a:buClr>
              <a:buSzPts val="2100"/>
              <a:buNone/>
              <a:defRPr>
                <a:solidFill>
                  <a:srgbClr val="FAF0CA"/>
                </a:solidFill>
              </a:defRPr>
            </a:lvl3pPr>
            <a:lvl4pPr lvl="3">
              <a:spcBef>
                <a:spcPts val="400"/>
              </a:spcBef>
              <a:spcAft>
                <a:spcPts val="0"/>
              </a:spcAft>
              <a:buClr>
                <a:srgbClr val="FAF0CA"/>
              </a:buClr>
              <a:buSzPts val="1500"/>
              <a:buNone/>
              <a:defRPr>
                <a:solidFill>
                  <a:srgbClr val="FAF0CA"/>
                </a:solidFill>
              </a:defRPr>
            </a:lvl4pPr>
            <a:lvl5pPr lvl="4">
              <a:spcBef>
                <a:spcPts val="400"/>
              </a:spcBef>
              <a:spcAft>
                <a:spcPts val="0"/>
              </a:spcAft>
              <a:buClr>
                <a:srgbClr val="FAF0CA"/>
              </a:buClr>
              <a:buSzPts val="2000"/>
              <a:buNone/>
              <a:defRPr>
                <a:solidFill>
                  <a:srgbClr val="FAF0CA"/>
                </a:solidFill>
              </a:defRPr>
            </a:lvl5pPr>
            <a:lvl6pPr lvl="5">
              <a:spcBef>
                <a:spcPts val="400"/>
              </a:spcBef>
              <a:spcAft>
                <a:spcPts val="0"/>
              </a:spcAft>
              <a:buClr>
                <a:srgbClr val="FAF0CA"/>
              </a:buClr>
              <a:buSzPts val="2000"/>
              <a:buNone/>
              <a:defRPr>
                <a:solidFill>
                  <a:srgbClr val="FAF0CA"/>
                </a:solidFill>
              </a:defRPr>
            </a:lvl6pPr>
            <a:lvl7pPr lvl="6">
              <a:spcBef>
                <a:spcPts val="400"/>
              </a:spcBef>
              <a:spcAft>
                <a:spcPts val="0"/>
              </a:spcAft>
              <a:buClr>
                <a:srgbClr val="FAF0CA"/>
              </a:buClr>
              <a:buSzPts val="2000"/>
              <a:buNone/>
              <a:defRPr>
                <a:solidFill>
                  <a:srgbClr val="FAF0CA"/>
                </a:solidFill>
              </a:defRPr>
            </a:lvl7pPr>
            <a:lvl8pPr lvl="7">
              <a:spcBef>
                <a:spcPts val="400"/>
              </a:spcBef>
              <a:spcAft>
                <a:spcPts val="0"/>
              </a:spcAft>
              <a:buClr>
                <a:srgbClr val="FAF0CA"/>
              </a:buClr>
              <a:buSzPts val="2000"/>
              <a:buNone/>
              <a:defRPr>
                <a:solidFill>
                  <a:srgbClr val="FAF0CA"/>
                </a:solidFill>
              </a:defRPr>
            </a:lvl8pPr>
            <a:lvl9pPr lvl="8">
              <a:spcBef>
                <a:spcPts val="400"/>
              </a:spcBef>
              <a:spcAft>
                <a:spcPts val="0"/>
              </a:spcAft>
              <a:buClr>
                <a:srgbClr val="FAF0CA"/>
              </a:buClr>
              <a:buSzPts val="2000"/>
              <a:buNone/>
              <a:defRPr>
                <a:solidFill>
                  <a:srgbClr val="FAF0CA"/>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50"/>
            <a:ext cx="17409300" cy="1143000"/>
          </a:xfrm>
          <a:prstGeom prst="rect">
            <a:avLst/>
          </a:prstGeom>
          <a:noFill/>
          <a:ln>
            <a:noFill/>
          </a:ln>
        </p:spPr>
        <p:txBody>
          <a:bodyPr anchorCtr="0" anchor="b" bIns="0" lIns="0" spcFirstLastPara="1" rIns="0" wrap="square" tIns="0">
            <a:noAutofit/>
          </a:bodyPr>
          <a:lstStyle>
            <a:lvl1pPr lvl="0" marR="0" rtl="0">
              <a:lnSpc>
                <a:spcPct val="80000"/>
              </a:lnSpc>
              <a:spcBef>
                <a:spcPts val="0"/>
              </a:spcBef>
              <a:spcAft>
                <a:spcPts val="0"/>
              </a:spcAft>
              <a:buClr>
                <a:srgbClr val="05041D"/>
              </a:buClr>
              <a:buSzPts val="14000"/>
              <a:buFont typeface="Inter"/>
              <a:buNone/>
              <a:defRPr b="1" i="0" sz="14000" u="none" cap="none" strike="noStrike">
                <a:solidFill>
                  <a:srgbClr val="05041D"/>
                </a:solidFill>
                <a:latin typeface="Inter"/>
                <a:ea typeface="Inter"/>
                <a:cs typeface="Inter"/>
                <a:sym typeface="Inte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23950"/>
            <a:ext cx="8229600" cy="4526100"/>
          </a:xfrm>
          <a:prstGeom prst="rect">
            <a:avLst/>
          </a:prstGeom>
          <a:noFill/>
          <a:ln>
            <a:noFill/>
          </a:ln>
        </p:spPr>
        <p:txBody>
          <a:bodyPr anchorCtr="0" anchor="t" bIns="0" lIns="0" spcFirstLastPara="1" rIns="0" wrap="square" tIns="0">
            <a:noAutofit/>
          </a:bodyPr>
          <a:lstStyle>
            <a:lvl1pPr indent="-736600" lvl="0" marL="457200" marR="0" rtl="0" algn="l">
              <a:lnSpc>
                <a:spcPct val="80000"/>
              </a:lnSpc>
              <a:spcBef>
                <a:spcPts val="640"/>
              </a:spcBef>
              <a:spcAft>
                <a:spcPts val="0"/>
              </a:spcAft>
              <a:buClr>
                <a:srgbClr val="05041D"/>
              </a:buClr>
              <a:buSzPts val="8000"/>
              <a:buFont typeface="Inter"/>
              <a:buChar char="•"/>
              <a:defRPr b="1" i="0" sz="8000" u="none" cap="none" strike="noStrike">
                <a:solidFill>
                  <a:srgbClr val="05041D"/>
                </a:solidFill>
                <a:latin typeface="Inter"/>
                <a:ea typeface="Inter"/>
                <a:cs typeface="Inter"/>
                <a:sym typeface="Inter"/>
              </a:defRPr>
            </a:lvl1pPr>
            <a:lvl2pPr indent="-400050" lvl="1" marL="914400" marR="0" rtl="0" algn="l">
              <a:spcBef>
                <a:spcPts val="560"/>
              </a:spcBef>
              <a:spcAft>
                <a:spcPts val="0"/>
              </a:spcAft>
              <a:buClr>
                <a:srgbClr val="05041D"/>
              </a:buClr>
              <a:buSzPts val="2700"/>
              <a:buFont typeface="Inter"/>
              <a:buChar char="–"/>
              <a:defRPr i="0" sz="2700" u="none" cap="none" strike="noStrike">
                <a:solidFill>
                  <a:srgbClr val="05041D"/>
                </a:solidFill>
                <a:latin typeface="Inter"/>
                <a:ea typeface="Inter"/>
                <a:cs typeface="Inter"/>
                <a:sym typeface="Inter"/>
              </a:defRPr>
            </a:lvl2pPr>
            <a:lvl3pPr indent="-361950" lvl="2" marL="1371600" marR="0" rtl="0" algn="l">
              <a:spcBef>
                <a:spcPts val="480"/>
              </a:spcBef>
              <a:spcAft>
                <a:spcPts val="0"/>
              </a:spcAft>
              <a:buClr>
                <a:schemeClr val="dk1"/>
              </a:buClr>
              <a:buSzPts val="2100"/>
              <a:buFont typeface="Inter"/>
              <a:buChar char="•"/>
              <a:defRPr i="0" sz="2100" u="none" cap="none" strike="noStrike">
                <a:solidFill>
                  <a:schemeClr val="dk1"/>
                </a:solidFill>
                <a:latin typeface="Inter"/>
                <a:ea typeface="Inter"/>
                <a:cs typeface="Inter"/>
                <a:sym typeface="Inter"/>
              </a:defRPr>
            </a:lvl3pPr>
            <a:lvl4pPr indent="-323850" lvl="3" marL="1828800" marR="0" rtl="0" algn="l">
              <a:spcBef>
                <a:spcPts val="400"/>
              </a:spcBef>
              <a:spcAft>
                <a:spcPts val="0"/>
              </a:spcAft>
              <a:buClr>
                <a:schemeClr val="dk1"/>
              </a:buClr>
              <a:buSzPts val="1500"/>
              <a:buFont typeface="Inter"/>
              <a:buChar char="–"/>
              <a:defRPr b="1" i="0" sz="1500" u="none" cap="none" strike="noStrike">
                <a:solidFill>
                  <a:schemeClr val="dk1"/>
                </a:solidFill>
                <a:latin typeface="Inter"/>
                <a:ea typeface="Inter"/>
                <a:cs typeface="Inter"/>
                <a:sym typeface="Inter"/>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8.png"/><Relationship Id="rId5" Type="http://schemas.openxmlformats.org/officeDocument/2006/relationships/image" Target="../media/image37.png"/><Relationship Id="rId6"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38.png"/><Relationship Id="rId13" Type="http://schemas.openxmlformats.org/officeDocument/2006/relationships/image" Target="../media/image25.png"/><Relationship Id="rId12"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30.png"/><Relationship Id="rId15" Type="http://schemas.openxmlformats.org/officeDocument/2006/relationships/image" Target="../media/image28.png"/><Relationship Id="rId14" Type="http://schemas.openxmlformats.org/officeDocument/2006/relationships/image" Target="../media/image41.png"/><Relationship Id="rId17" Type="http://schemas.openxmlformats.org/officeDocument/2006/relationships/image" Target="../media/image40.png"/><Relationship Id="rId16" Type="http://schemas.openxmlformats.org/officeDocument/2006/relationships/image" Target="../media/image36.png"/><Relationship Id="rId5" Type="http://schemas.openxmlformats.org/officeDocument/2006/relationships/image" Target="../media/image35.png"/><Relationship Id="rId19" Type="http://schemas.openxmlformats.org/officeDocument/2006/relationships/image" Target="../media/image34.png"/><Relationship Id="rId6" Type="http://schemas.openxmlformats.org/officeDocument/2006/relationships/image" Target="../media/image33.png"/><Relationship Id="rId18" Type="http://schemas.openxmlformats.org/officeDocument/2006/relationships/image" Target="../media/image27.png"/><Relationship Id="rId7" Type="http://schemas.openxmlformats.org/officeDocument/2006/relationships/image" Target="../media/image26.png"/><Relationship Id="rId8"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9.png"/><Relationship Id="rId6"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0CA"/>
        </a:solidFill>
      </p:bgPr>
    </p:bg>
    <p:spTree>
      <p:nvGrpSpPr>
        <p:cNvPr id="73" name="Shape 73"/>
        <p:cNvGrpSpPr/>
        <p:nvPr/>
      </p:nvGrpSpPr>
      <p:grpSpPr>
        <a:xfrm>
          <a:off x="0" y="0"/>
          <a:ext cx="0" cy="0"/>
          <a:chOff x="0" y="0"/>
          <a:chExt cx="0" cy="0"/>
        </a:xfrm>
      </p:grpSpPr>
      <p:sp>
        <p:nvSpPr>
          <p:cNvPr id="74" name="Google Shape;74;p9"/>
          <p:cNvSpPr txBox="1"/>
          <p:nvPr/>
        </p:nvSpPr>
        <p:spPr>
          <a:xfrm>
            <a:off x="404400" y="6426095"/>
            <a:ext cx="17479200" cy="3447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4000" u="none" cap="none" strike="noStrike">
                <a:solidFill>
                  <a:srgbClr val="05041D"/>
                </a:solidFill>
                <a:latin typeface="Inter"/>
                <a:ea typeface="Inter"/>
                <a:cs typeface="Inter"/>
                <a:sym typeface="Inter"/>
              </a:rPr>
              <a:t>MONTHLY</a:t>
            </a:r>
            <a:endParaRPr sz="14000"/>
          </a:p>
          <a:p>
            <a:pPr indent="0" lvl="0" marL="0" marR="0" rtl="0" algn="l">
              <a:lnSpc>
                <a:spcPct val="80000"/>
              </a:lnSpc>
              <a:spcBef>
                <a:spcPts val="0"/>
              </a:spcBef>
              <a:spcAft>
                <a:spcPts val="0"/>
              </a:spcAft>
              <a:buNone/>
            </a:pPr>
            <a:r>
              <a:rPr b="1" i="0" lang="en-US" sz="14000" u="none" cap="none" strike="noStrike">
                <a:solidFill>
                  <a:srgbClr val="05041D"/>
                </a:solidFill>
                <a:latin typeface="Inter"/>
                <a:ea typeface="Inter"/>
                <a:cs typeface="Inter"/>
                <a:sym typeface="Inter"/>
              </a:rPr>
              <a:t>STRATEGY REVIEW</a:t>
            </a:r>
            <a:endParaRPr sz="14000"/>
          </a:p>
        </p:txBody>
      </p:sp>
      <p:pic>
        <p:nvPicPr>
          <p:cNvPr id="75" name="Google Shape;75;p9"/>
          <p:cNvPicPr preferRelativeResize="0"/>
          <p:nvPr/>
        </p:nvPicPr>
        <p:blipFill>
          <a:blip r:embed="rId3">
            <a:alphaModFix/>
          </a:blip>
          <a:stretch>
            <a:fillRect/>
          </a:stretch>
        </p:blipFill>
        <p:spPr>
          <a:xfrm>
            <a:off x="11801202" y="4000553"/>
            <a:ext cx="5972276" cy="4307671"/>
          </a:xfrm>
          <a:prstGeom prst="rect">
            <a:avLst/>
          </a:prstGeom>
          <a:noFill/>
          <a:ln>
            <a:noFill/>
          </a:ln>
        </p:spPr>
      </p:pic>
      <p:sp>
        <p:nvSpPr>
          <p:cNvPr id="76" name="Google Shape;76;p9"/>
          <p:cNvSpPr txBox="1"/>
          <p:nvPr/>
        </p:nvSpPr>
        <p:spPr>
          <a:xfrm>
            <a:off x="1028700" y="323041"/>
            <a:ext cx="1575600" cy="27360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Company Name</a:t>
            </a:r>
            <a:endParaRPr/>
          </a:p>
        </p:txBody>
      </p:sp>
      <p:sp>
        <p:nvSpPr>
          <p:cNvPr id="77" name="Google Shape;77;p9"/>
          <p:cNvSpPr txBox="1"/>
          <p:nvPr/>
        </p:nvSpPr>
        <p:spPr>
          <a:xfrm>
            <a:off x="15703823" y="323041"/>
            <a:ext cx="1555500" cy="2736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March 15, 2024</a:t>
            </a:r>
            <a:endParaRPr/>
          </a:p>
        </p:txBody>
      </p:sp>
      <p:sp>
        <p:nvSpPr>
          <p:cNvPr id="78" name="Google Shape;78;p9"/>
          <p:cNvSpPr txBox="1"/>
          <p:nvPr/>
        </p:nvSpPr>
        <p:spPr>
          <a:xfrm>
            <a:off x="8326338" y="323041"/>
            <a:ext cx="1635300" cy="2736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Strategy Review</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0CA"/>
        </a:solidFill>
      </p:bgPr>
    </p:bg>
    <p:spTree>
      <p:nvGrpSpPr>
        <p:cNvPr id="213" name="Shape 213"/>
        <p:cNvGrpSpPr/>
        <p:nvPr/>
      </p:nvGrpSpPr>
      <p:grpSpPr>
        <a:xfrm>
          <a:off x="0" y="0"/>
          <a:ext cx="0" cy="0"/>
          <a:chOff x="0" y="0"/>
          <a:chExt cx="0" cy="0"/>
        </a:xfrm>
      </p:grpSpPr>
      <p:pic>
        <p:nvPicPr>
          <p:cNvPr id="214" name="Google Shape;214;p18"/>
          <p:cNvPicPr preferRelativeResize="0"/>
          <p:nvPr/>
        </p:nvPicPr>
        <p:blipFill>
          <a:blip r:embed="rId3">
            <a:alphaModFix/>
          </a:blip>
          <a:stretch>
            <a:fillRect/>
          </a:stretch>
        </p:blipFill>
        <p:spPr>
          <a:xfrm>
            <a:off x="1580025" y="1041494"/>
            <a:ext cx="5069126" cy="10150881"/>
          </a:xfrm>
          <a:prstGeom prst="rect">
            <a:avLst/>
          </a:prstGeom>
          <a:noFill/>
          <a:ln>
            <a:noFill/>
          </a:ln>
        </p:spPr>
      </p:pic>
      <p:grpSp>
        <p:nvGrpSpPr>
          <p:cNvPr id="215" name="Google Shape;215;p18"/>
          <p:cNvGrpSpPr/>
          <p:nvPr/>
        </p:nvGrpSpPr>
        <p:grpSpPr>
          <a:xfrm>
            <a:off x="6970992" y="926916"/>
            <a:ext cx="10288308" cy="8331384"/>
            <a:chOff x="0" y="-47625"/>
            <a:chExt cx="1824195" cy="1477217"/>
          </a:xfrm>
        </p:grpSpPr>
        <p:sp>
          <p:nvSpPr>
            <p:cNvPr id="216" name="Google Shape;216;p18"/>
            <p:cNvSpPr/>
            <p:nvPr/>
          </p:nvSpPr>
          <p:spPr>
            <a:xfrm>
              <a:off x="0" y="0"/>
              <a:ext cx="1824195" cy="1429592"/>
            </a:xfrm>
            <a:custGeom>
              <a:rect b="b" l="l" r="r" t="t"/>
              <a:pathLst>
                <a:path extrusionOk="0" h="1429592" w="1824195">
                  <a:moveTo>
                    <a:pt x="38377" y="0"/>
                  </a:moveTo>
                  <a:lnTo>
                    <a:pt x="1785818" y="0"/>
                  </a:lnTo>
                  <a:cubicBezTo>
                    <a:pt x="1795996" y="0"/>
                    <a:pt x="1805757" y="4043"/>
                    <a:pt x="1812954" y="11240"/>
                  </a:cubicBezTo>
                  <a:cubicBezTo>
                    <a:pt x="1820151" y="18438"/>
                    <a:pt x="1824195" y="28199"/>
                    <a:pt x="1824195" y="38377"/>
                  </a:cubicBezTo>
                  <a:lnTo>
                    <a:pt x="1824195" y="1391215"/>
                  </a:lnTo>
                  <a:cubicBezTo>
                    <a:pt x="1824195" y="1401393"/>
                    <a:pt x="1820151" y="1411155"/>
                    <a:pt x="1812954" y="1418352"/>
                  </a:cubicBezTo>
                  <a:cubicBezTo>
                    <a:pt x="1805757" y="1425549"/>
                    <a:pt x="1795996" y="1429592"/>
                    <a:pt x="1785818" y="1429592"/>
                  </a:cubicBezTo>
                  <a:lnTo>
                    <a:pt x="38377" y="1429592"/>
                  </a:lnTo>
                  <a:cubicBezTo>
                    <a:pt x="28199" y="1429592"/>
                    <a:pt x="18438" y="1425549"/>
                    <a:pt x="11240" y="1418352"/>
                  </a:cubicBezTo>
                  <a:cubicBezTo>
                    <a:pt x="4043" y="1411155"/>
                    <a:pt x="0" y="1401393"/>
                    <a:pt x="0" y="1391215"/>
                  </a:cubicBezTo>
                  <a:lnTo>
                    <a:pt x="0" y="38377"/>
                  </a:lnTo>
                  <a:cubicBezTo>
                    <a:pt x="0" y="28199"/>
                    <a:pt x="4043" y="18438"/>
                    <a:pt x="11240" y="11240"/>
                  </a:cubicBezTo>
                  <a:cubicBezTo>
                    <a:pt x="18438" y="4043"/>
                    <a:pt x="28199" y="0"/>
                    <a:pt x="38377" y="0"/>
                  </a:cubicBezTo>
                  <a:close/>
                </a:path>
              </a:pathLst>
            </a:custGeom>
            <a:solidFill>
              <a:srgbClr val="0504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8"/>
            <p:cNvSpPr txBox="1"/>
            <p:nvPr/>
          </p:nvSpPr>
          <p:spPr>
            <a:xfrm>
              <a:off x="0" y="-47625"/>
              <a:ext cx="1824195" cy="147721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8" name="Google Shape;218;p18"/>
          <p:cNvSpPr txBox="1"/>
          <p:nvPr/>
        </p:nvSpPr>
        <p:spPr>
          <a:xfrm>
            <a:off x="7413305" y="3026316"/>
            <a:ext cx="9403800" cy="5527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a:t>
            </a:r>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1" marL="0" marR="0" rtl="0" algn="just">
              <a:lnSpc>
                <a:spcPct val="115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 consequat. Diam ut venenatis tellus in metus vulputate eu scelerisque felis. Diam phasellus vestibulum lorem sed risus. Porttitor eget dolor morbi non arcu risus quis varius. Lacus viverra vitae congue eu.</a:t>
            </a:r>
            <a:endParaRPr/>
          </a:p>
        </p:txBody>
      </p:sp>
      <p:sp>
        <p:nvSpPr>
          <p:cNvPr id="219" name="Google Shape;219;p18"/>
          <p:cNvSpPr txBox="1"/>
          <p:nvPr/>
        </p:nvSpPr>
        <p:spPr>
          <a:xfrm>
            <a:off x="1028700" y="323041"/>
            <a:ext cx="1575569"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Company Name</a:t>
            </a:r>
            <a:endParaRPr/>
          </a:p>
        </p:txBody>
      </p:sp>
      <p:sp>
        <p:nvSpPr>
          <p:cNvPr id="220" name="Google Shape;220;p18"/>
          <p:cNvSpPr txBox="1"/>
          <p:nvPr/>
        </p:nvSpPr>
        <p:spPr>
          <a:xfrm>
            <a:off x="15703823" y="323041"/>
            <a:ext cx="1555477"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March 15, 2024</a:t>
            </a:r>
            <a:endParaRPr/>
          </a:p>
        </p:txBody>
      </p:sp>
      <p:sp>
        <p:nvSpPr>
          <p:cNvPr id="221" name="Google Shape;221;p18"/>
          <p:cNvSpPr txBox="1"/>
          <p:nvPr/>
        </p:nvSpPr>
        <p:spPr>
          <a:xfrm>
            <a:off x="8326338" y="323041"/>
            <a:ext cx="1635323"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Strategy Review</a:t>
            </a:r>
            <a:endParaRPr/>
          </a:p>
        </p:txBody>
      </p:sp>
      <p:sp>
        <p:nvSpPr>
          <p:cNvPr id="222" name="Google Shape;222;p18"/>
          <p:cNvSpPr txBox="1"/>
          <p:nvPr/>
        </p:nvSpPr>
        <p:spPr>
          <a:xfrm>
            <a:off x="7413305" y="1994441"/>
            <a:ext cx="9403800" cy="985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000" u="none" cap="none" strike="noStrike">
                <a:solidFill>
                  <a:srgbClr val="FAF0CA"/>
                </a:solidFill>
                <a:latin typeface="Inter"/>
                <a:ea typeface="Inter"/>
                <a:cs typeface="Inter"/>
                <a:sym typeface="Inter"/>
              </a:rPr>
              <a:t>PROJECT ONE</a:t>
            </a:r>
            <a:endParaRPr/>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0CA"/>
        </a:solidFill>
      </p:bgPr>
    </p:bg>
    <p:spTree>
      <p:nvGrpSpPr>
        <p:cNvPr id="226" name="Shape 226"/>
        <p:cNvGrpSpPr/>
        <p:nvPr/>
      </p:nvGrpSpPr>
      <p:grpSpPr>
        <a:xfrm>
          <a:off x="0" y="0"/>
          <a:ext cx="0" cy="0"/>
          <a:chOff x="0" y="0"/>
          <a:chExt cx="0" cy="0"/>
        </a:xfrm>
      </p:grpSpPr>
      <p:grpSp>
        <p:nvGrpSpPr>
          <p:cNvPr id="227" name="Google Shape;227;p19"/>
          <p:cNvGrpSpPr/>
          <p:nvPr/>
        </p:nvGrpSpPr>
        <p:grpSpPr>
          <a:xfrm>
            <a:off x="1028700" y="3940200"/>
            <a:ext cx="5023740" cy="5318100"/>
            <a:chOff x="0" y="-47625"/>
            <a:chExt cx="812800" cy="860425"/>
          </a:xfrm>
        </p:grpSpPr>
        <p:sp>
          <p:nvSpPr>
            <p:cNvPr id="228" name="Google Shape;228;p19"/>
            <p:cNvSpPr/>
            <p:nvPr/>
          </p:nvSpPr>
          <p:spPr>
            <a:xfrm>
              <a:off x="0" y="0"/>
              <a:ext cx="812800" cy="812800"/>
            </a:xfrm>
            <a:custGeom>
              <a:rect b="b" l="l" r="r" t="t"/>
              <a:pathLst>
                <a:path extrusionOk="0" h="812800" w="812800">
                  <a:moveTo>
                    <a:pt x="78594" y="0"/>
                  </a:moveTo>
                  <a:lnTo>
                    <a:pt x="734206" y="0"/>
                  </a:lnTo>
                  <a:cubicBezTo>
                    <a:pt x="777612" y="0"/>
                    <a:pt x="812800" y="35188"/>
                    <a:pt x="812800" y="78594"/>
                  </a:cubicBezTo>
                  <a:lnTo>
                    <a:pt x="812800" y="734206"/>
                  </a:lnTo>
                  <a:cubicBezTo>
                    <a:pt x="812800" y="777612"/>
                    <a:pt x="777612" y="812800"/>
                    <a:pt x="734206" y="812800"/>
                  </a:cubicBezTo>
                  <a:lnTo>
                    <a:pt x="78594" y="812800"/>
                  </a:lnTo>
                  <a:cubicBezTo>
                    <a:pt x="35188" y="812800"/>
                    <a:pt x="0" y="777612"/>
                    <a:pt x="0" y="734206"/>
                  </a:cubicBezTo>
                  <a:lnTo>
                    <a:pt x="0" y="78594"/>
                  </a:lnTo>
                  <a:cubicBezTo>
                    <a:pt x="0" y="35188"/>
                    <a:pt x="35188" y="0"/>
                    <a:pt x="78594" y="0"/>
                  </a:cubicBezTo>
                  <a:close/>
                </a:path>
              </a:pathLst>
            </a:custGeom>
            <a:solidFill>
              <a:srgbClr val="0504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19"/>
          <p:cNvGrpSpPr/>
          <p:nvPr/>
        </p:nvGrpSpPr>
        <p:grpSpPr>
          <a:xfrm>
            <a:off x="6632130" y="3940200"/>
            <a:ext cx="5023740" cy="5318100"/>
            <a:chOff x="0" y="-47625"/>
            <a:chExt cx="812800" cy="860425"/>
          </a:xfrm>
        </p:grpSpPr>
        <p:sp>
          <p:nvSpPr>
            <p:cNvPr id="231" name="Google Shape;231;p19"/>
            <p:cNvSpPr/>
            <p:nvPr/>
          </p:nvSpPr>
          <p:spPr>
            <a:xfrm>
              <a:off x="0" y="0"/>
              <a:ext cx="812800" cy="812800"/>
            </a:xfrm>
            <a:custGeom>
              <a:rect b="b" l="l" r="r" t="t"/>
              <a:pathLst>
                <a:path extrusionOk="0" h="812800" w="812800">
                  <a:moveTo>
                    <a:pt x="78594" y="0"/>
                  </a:moveTo>
                  <a:lnTo>
                    <a:pt x="734206" y="0"/>
                  </a:lnTo>
                  <a:cubicBezTo>
                    <a:pt x="777612" y="0"/>
                    <a:pt x="812800" y="35188"/>
                    <a:pt x="812800" y="78594"/>
                  </a:cubicBezTo>
                  <a:lnTo>
                    <a:pt x="812800" y="734206"/>
                  </a:lnTo>
                  <a:cubicBezTo>
                    <a:pt x="812800" y="777612"/>
                    <a:pt x="777612" y="812800"/>
                    <a:pt x="734206" y="812800"/>
                  </a:cubicBezTo>
                  <a:lnTo>
                    <a:pt x="78594" y="812800"/>
                  </a:lnTo>
                  <a:cubicBezTo>
                    <a:pt x="35188" y="812800"/>
                    <a:pt x="0" y="777612"/>
                    <a:pt x="0" y="734206"/>
                  </a:cubicBezTo>
                  <a:lnTo>
                    <a:pt x="0" y="78594"/>
                  </a:lnTo>
                  <a:cubicBezTo>
                    <a:pt x="0" y="35188"/>
                    <a:pt x="35188" y="0"/>
                    <a:pt x="78594" y="0"/>
                  </a:cubicBezTo>
                  <a:close/>
                </a:path>
              </a:pathLst>
            </a:custGeom>
            <a:solidFill>
              <a:srgbClr val="0504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19"/>
          <p:cNvGrpSpPr/>
          <p:nvPr/>
        </p:nvGrpSpPr>
        <p:grpSpPr>
          <a:xfrm>
            <a:off x="12236895" y="3940200"/>
            <a:ext cx="5023740" cy="5318100"/>
            <a:chOff x="0" y="-47625"/>
            <a:chExt cx="812800" cy="860425"/>
          </a:xfrm>
        </p:grpSpPr>
        <p:sp>
          <p:nvSpPr>
            <p:cNvPr id="234" name="Google Shape;234;p19"/>
            <p:cNvSpPr/>
            <p:nvPr/>
          </p:nvSpPr>
          <p:spPr>
            <a:xfrm>
              <a:off x="0" y="0"/>
              <a:ext cx="812800" cy="812800"/>
            </a:xfrm>
            <a:custGeom>
              <a:rect b="b" l="l" r="r" t="t"/>
              <a:pathLst>
                <a:path extrusionOk="0" h="812800" w="812800">
                  <a:moveTo>
                    <a:pt x="78594" y="0"/>
                  </a:moveTo>
                  <a:lnTo>
                    <a:pt x="734206" y="0"/>
                  </a:lnTo>
                  <a:cubicBezTo>
                    <a:pt x="777612" y="0"/>
                    <a:pt x="812800" y="35188"/>
                    <a:pt x="812800" y="78594"/>
                  </a:cubicBezTo>
                  <a:lnTo>
                    <a:pt x="812800" y="734206"/>
                  </a:lnTo>
                  <a:cubicBezTo>
                    <a:pt x="812800" y="777612"/>
                    <a:pt x="777612" y="812800"/>
                    <a:pt x="734206" y="812800"/>
                  </a:cubicBezTo>
                  <a:lnTo>
                    <a:pt x="78594" y="812800"/>
                  </a:lnTo>
                  <a:cubicBezTo>
                    <a:pt x="35188" y="812800"/>
                    <a:pt x="0" y="777612"/>
                    <a:pt x="0" y="734206"/>
                  </a:cubicBezTo>
                  <a:lnTo>
                    <a:pt x="0" y="78594"/>
                  </a:lnTo>
                  <a:cubicBezTo>
                    <a:pt x="0" y="35188"/>
                    <a:pt x="35188" y="0"/>
                    <a:pt x="78594" y="0"/>
                  </a:cubicBezTo>
                  <a:close/>
                </a:path>
              </a:pathLst>
            </a:custGeom>
            <a:solidFill>
              <a:srgbClr val="0504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6" name="Google Shape;236;p19"/>
          <p:cNvPicPr preferRelativeResize="0"/>
          <p:nvPr/>
        </p:nvPicPr>
        <p:blipFill>
          <a:blip r:embed="rId3">
            <a:alphaModFix/>
          </a:blip>
          <a:stretch>
            <a:fillRect/>
          </a:stretch>
        </p:blipFill>
        <p:spPr>
          <a:xfrm>
            <a:off x="12931379" y="588425"/>
            <a:ext cx="4083924" cy="4121990"/>
          </a:xfrm>
          <a:prstGeom prst="rect">
            <a:avLst/>
          </a:prstGeom>
          <a:noFill/>
          <a:ln>
            <a:noFill/>
          </a:ln>
        </p:spPr>
      </p:pic>
      <p:sp>
        <p:nvSpPr>
          <p:cNvPr id="237" name="Google Shape;237;p19"/>
          <p:cNvSpPr txBox="1"/>
          <p:nvPr/>
        </p:nvSpPr>
        <p:spPr>
          <a:xfrm>
            <a:off x="1028700" y="2779181"/>
            <a:ext cx="13944600" cy="985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000" u="none" cap="none" strike="noStrike">
                <a:solidFill>
                  <a:srgbClr val="05041D"/>
                </a:solidFill>
                <a:latin typeface="Inter"/>
                <a:ea typeface="Inter"/>
                <a:cs typeface="Inter"/>
                <a:sym typeface="Inter"/>
              </a:rPr>
              <a:t>MARKET RESEARCH</a:t>
            </a:r>
            <a:endParaRPr/>
          </a:p>
        </p:txBody>
      </p:sp>
      <p:sp>
        <p:nvSpPr>
          <p:cNvPr id="238" name="Google Shape;238;p19"/>
          <p:cNvSpPr txBox="1"/>
          <p:nvPr/>
        </p:nvSpPr>
        <p:spPr>
          <a:xfrm>
            <a:off x="1028700" y="323041"/>
            <a:ext cx="1575569"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Company Name</a:t>
            </a:r>
            <a:endParaRPr/>
          </a:p>
        </p:txBody>
      </p:sp>
      <p:sp>
        <p:nvSpPr>
          <p:cNvPr id="239" name="Google Shape;239;p19"/>
          <p:cNvSpPr txBox="1"/>
          <p:nvPr/>
        </p:nvSpPr>
        <p:spPr>
          <a:xfrm>
            <a:off x="15703823" y="323041"/>
            <a:ext cx="1555477"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March 15, 2024</a:t>
            </a:r>
            <a:endParaRPr/>
          </a:p>
        </p:txBody>
      </p:sp>
      <p:sp>
        <p:nvSpPr>
          <p:cNvPr id="240" name="Google Shape;240;p19"/>
          <p:cNvSpPr txBox="1"/>
          <p:nvPr/>
        </p:nvSpPr>
        <p:spPr>
          <a:xfrm>
            <a:off x="8326338" y="323041"/>
            <a:ext cx="1635323"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Strategy Review</a:t>
            </a:r>
            <a:endParaRPr/>
          </a:p>
        </p:txBody>
      </p:sp>
      <p:sp>
        <p:nvSpPr>
          <p:cNvPr id="241" name="Google Shape;241;p19"/>
          <p:cNvSpPr txBox="1"/>
          <p:nvPr/>
        </p:nvSpPr>
        <p:spPr>
          <a:xfrm>
            <a:off x="1443958" y="7477651"/>
            <a:ext cx="4193100" cy="430800"/>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FAF0CA"/>
                </a:solidFill>
                <a:latin typeface="Inter"/>
                <a:ea typeface="Inter"/>
                <a:cs typeface="Inter"/>
                <a:sym typeface="Inter"/>
              </a:rPr>
              <a:t>STATISTIC ONE</a:t>
            </a:r>
            <a:endParaRPr/>
          </a:p>
        </p:txBody>
      </p:sp>
      <p:sp>
        <p:nvSpPr>
          <p:cNvPr id="242" name="Google Shape;242;p19"/>
          <p:cNvSpPr txBox="1"/>
          <p:nvPr/>
        </p:nvSpPr>
        <p:spPr>
          <a:xfrm>
            <a:off x="1443958" y="7994830"/>
            <a:ext cx="4193100" cy="6951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a:t>
            </a:r>
            <a:endParaRPr/>
          </a:p>
        </p:txBody>
      </p:sp>
      <p:sp>
        <p:nvSpPr>
          <p:cNvPr id="243" name="Google Shape;243;p19"/>
          <p:cNvSpPr txBox="1"/>
          <p:nvPr/>
        </p:nvSpPr>
        <p:spPr>
          <a:xfrm>
            <a:off x="1443958" y="4514688"/>
            <a:ext cx="4193223" cy="2231742"/>
          </a:xfrm>
          <a:prstGeom prst="rect">
            <a:avLst/>
          </a:prstGeom>
          <a:noFill/>
          <a:ln>
            <a:noFill/>
          </a:ln>
        </p:spPr>
        <p:txBody>
          <a:bodyPr anchorCtr="0" anchor="t" bIns="0" lIns="0" spcFirstLastPara="1" rIns="0" wrap="square" tIns="0">
            <a:spAutoFit/>
          </a:bodyPr>
          <a:lstStyle/>
          <a:p>
            <a:pPr indent="0" lvl="0" marL="0" marR="0" rtl="0" algn="l">
              <a:lnSpc>
                <a:spcPct val="129997"/>
              </a:lnSpc>
              <a:spcBef>
                <a:spcPts val="0"/>
              </a:spcBef>
              <a:spcAft>
                <a:spcPts val="0"/>
              </a:spcAft>
              <a:buNone/>
            </a:pPr>
            <a:r>
              <a:rPr b="1" i="0" lang="en-US" sz="13778" u="none" cap="none" strike="noStrike">
                <a:solidFill>
                  <a:srgbClr val="FAF0CA"/>
                </a:solidFill>
                <a:latin typeface="Inter"/>
                <a:ea typeface="Inter"/>
                <a:cs typeface="Inter"/>
                <a:sym typeface="Inter"/>
              </a:rPr>
              <a:t>80%</a:t>
            </a:r>
            <a:endParaRPr/>
          </a:p>
        </p:txBody>
      </p:sp>
      <p:sp>
        <p:nvSpPr>
          <p:cNvPr id="244" name="Google Shape;244;p19"/>
          <p:cNvSpPr txBox="1"/>
          <p:nvPr/>
        </p:nvSpPr>
        <p:spPr>
          <a:xfrm>
            <a:off x="7047389" y="4514688"/>
            <a:ext cx="4193223" cy="2231742"/>
          </a:xfrm>
          <a:prstGeom prst="rect">
            <a:avLst/>
          </a:prstGeom>
          <a:noFill/>
          <a:ln>
            <a:noFill/>
          </a:ln>
        </p:spPr>
        <p:txBody>
          <a:bodyPr anchorCtr="0" anchor="t" bIns="0" lIns="0" spcFirstLastPara="1" rIns="0" wrap="square" tIns="0">
            <a:spAutoFit/>
          </a:bodyPr>
          <a:lstStyle/>
          <a:p>
            <a:pPr indent="0" lvl="0" marL="0" marR="0" rtl="0" algn="l">
              <a:lnSpc>
                <a:spcPct val="129997"/>
              </a:lnSpc>
              <a:spcBef>
                <a:spcPts val="0"/>
              </a:spcBef>
              <a:spcAft>
                <a:spcPts val="0"/>
              </a:spcAft>
              <a:buNone/>
            </a:pPr>
            <a:r>
              <a:rPr b="1" i="0" lang="en-US" sz="13778" u="none" cap="none" strike="noStrike">
                <a:solidFill>
                  <a:srgbClr val="FAF0CA"/>
                </a:solidFill>
                <a:latin typeface="Inter"/>
                <a:ea typeface="Inter"/>
                <a:cs typeface="Inter"/>
                <a:sym typeface="Inter"/>
              </a:rPr>
              <a:t>90M</a:t>
            </a:r>
            <a:endParaRPr/>
          </a:p>
        </p:txBody>
      </p:sp>
      <p:sp>
        <p:nvSpPr>
          <p:cNvPr id="245" name="Google Shape;245;p19"/>
          <p:cNvSpPr txBox="1"/>
          <p:nvPr/>
        </p:nvSpPr>
        <p:spPr>
          <a:xfrm>
            <a:off x="12646470" y="4514688"/>
            <a:ext cx="4193223" cy="2231742"/>
          </a:xfrm>
          <a:prstGeom prst="rect">
            <a:avLst/>
          </a:prstGeom>
          <a:noFill/>
          <a:ln>
            <a:noFill/>
          </a:ln>
        </p:spPr>
        <p:txBody>
          <a:bodyPr anchorCtr="0" anchor="t" bIns="0" lIns="0" spcFirstLastPara="1" rIns="0" wrap="square" tIns="0">
            <a:spAutoFit/>
          </a:bodyPr>
          <a:lstStyle/>
          <a:p>
            <a:pPr indent="0" lvl="0" marL="0" marR="0" rtl="0" algn="l">
              <a:lnSpc>
                <a:spcPct val="129997"/>
              </a:lnSpc>
              <a:spcBef>
                <a:spcPts val="0"/>
              </a:spcBef>
              <a:spcAft>
                <a:spcPts val="0"/>
              </a:spcAft>
              <a:buNone/>
            </a:pPr>
            <a:r>
              <a:rPr b="1" i="0" lang="en-US" sz="13778" u="none" cap="none" strike="noStrike">
                <a:solidFill>
                  <a:srgbClr val="FAF0CA"/>
                </a:solidFill>
                <a:latin typeface="Inter"/>
                <a:ea typeface="Inter"/>
                <a:cs typeface="Inter"/>
                <a:sym typeface="Inter"/>
              </a:rPr>
              <a:t>30%</a:t>
            </a:r>
            <a:endParaRPr/>
          </a:p>
        </p:txBody>
      </p:sp>
      <p:sp>
        <p:nvSpPr>
          <p:cNvPr id="246" name="Google Shape;246;p19"/>
          <p:cNvSpPr txBox="1"/>
          <p:nvPr/>
        </p:nvSpPr>
        <p:spPr>
          <a:xfrm>
            <a:off x="7047389" y="7477651"/>
            <a:ext cx="4193100" cy="430800"/>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FAF0CA"/>
                </a:solidFill>
                <a:latin typeface="Inter"/>
                <a:ea typeface="Inter"/>
                <a:cs typeface="Inter"/>
                <a:sym typeface="Inter"/>
              </a:rPr>
              <a:t>STATISTIC TWO</a:t>
            </a:r>
            <a:endParaRPr/>
          </a:p>
        </p:txBody>
      </p:sp>
      <p:sp>
        <p:nvSpPr>
          <p:cNvPr id="247" name="Google Shape;247;p19"/>
          <p:cNvSpPr txBox="1"/>
          <p:nvPr/>
        </p:nvSpPr>
        <p:spPr>
          <a:xfrm>
            <a:off x="7047389" y="7994830"/>
            <a:ext cx="4193100" cy="6951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a:t>
            </a:r>
            <a:endParaRPr/>
          </a:p>
        </p:txBody>
      </p:sp>
      <p:sp>
        <p:nvSpPr>
          <p:cNvPr id="248" name="Google Shape;248;p19"/>
          <p:cNvSpPr txBox="1"/>
          <p:nvPr/>
        </p:nvSpPr>
        <p:spPr>
          <a:xfrm>
            <a:off x="12652153" y="7477651"/>
            <a:ext cx="4193100" cy="430800"/>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FAF0CA"/>
                </a:solidFill>
                <a:latin typeface="Inter"/>
                <a:ea typeface="Inter"/>
                <a:cs typeface="Inter"/>
                <a:sym typeface="Inter"/>
              </a:rPr>
              <a:t>STATISTIC THREE</a:t>
            </a:r>
            <a:endParaRPr/>
          </a:p>
        </p:txBody>
      </p:sp>
      <p:sp>
        <p:nvSpPr>
          <p:cNvPr id="249" name="Google Shape;249;p19"/>
          <p:cNvSpPr txBox="1"/>
          <p:nvPr/>
        </p:nvSpPr>
        <p:spPr>
          <a:xfrm>
            <a:off x="12652153" y="7994830"/>
            <a:ext cx="4193100" cy="6951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a:t>
            </a:r>
            <a:endParaRPr/>
          </a:p>
        </p:txBody>
      </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0CA"/>
        </a:solidFill>
      </p:bgPr>
    </p:bg>
    <p:spTree>
      <p:nvGrpSpPr>
        <p:cNvPr id="253" name="Shape 253"/>
        <p:cNvGrpSpPr/>
        <p:nvPr/>
      </p:nvGrpSpPr>
      <p:grpSpPr>
        <a:xfrm>
          <a:off x="0" y="0"/>
          <a:ext cx="0" cy="0"/>
          <a:chOff x="0" y="0"/>
          <a:chExt cx="0" cy="0"/>
        </a:xfrm>
      </p:grpSpPr>
      <p:sp>
        <p:nvSpPr>
          <p:cNvPr id="254" name="Google Shape;254;p20"/>
          <p:cNvSpPr txBox="1"/>
          <p:nvPr/>
        </p:nvSpPr>
        <p:spPr>
          <a:xfrm>
            <a:off x="1028700" y="1162050"/>
            <a:ext cx="8115300" cy="985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000" u="none" cap="none" strike="noStrike">
                <a:solidFill>
                  <a:srgbClr val="05041D"/>
                </a:solidFill>
                <a:latin typeface="Inter"/>
                <a:ea typeface="Inter"/>
                <a:cs typeface="Inter"/>
                <a:sym typeface="Inter"/>
              </a:rPr>
              <a:t>STATISTICS</a:t>
            </a:r>
            <a:endParaRPr/>
          </a:p>
        </p:txBody>
      </p:sp>
      <p:sp>
        <p:nvSpPr>
          <p:cNvPr id="255" name="Google Shape;255;p20"/>
          <p:cNvSpPr txBox="1"/>
          <p:nvPr/>
        </p:nvSpPr>
        <p:spPr>
          <a:xfrm>
            <a:off x="1028700" y="323041"/>
            <a:ext cx="1575569"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Company Name</a:t>
            </a:r>
            <a:endParaRPr/>
          </a:p>
        </p:txBody>
      </p:sp>
      <p:sp>
        <p:nvSpPr>
          <p:cNvPr id="256" name="Google Shape;256;p20"/>
          <p:cNvSpPr txBox="1"/>
          <p:nvPr/>
        </p:nvSpPr>
        <p:spPr>
          <a:xfrm>
            <a:off x="15703823" y="323041"/>
            <a:ext cx="1555477"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March 15, 2024</a:t>
            </a:r>
            <a:endParaRPr/>
          </a:p>
        </p:txBody>
      </p:sp>
      <p:sp>
        <p:nvSpPr>
          <p:cNvPr id="257" name="Google Shape;257;p20"/>
          <p:cNvSpPr txBox="1"/>
          <p:nvPr/>
        </p:nvSpPr>
        <p:spPr>
          <a:xfrm>
            <a:off x="8326338" y="323041"/>
            <a:ext cx="1635323"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Strategy Review</a:t>
            </a:r>
            <a:endParaRPr/>
          </a:p>
        </p:txBody>
      </p:sp>
      <p:sp>
        <p:nvSpPr>
          <p:cNvPr id="258" name="Google Shape;258;p20"/>
          <p:cNvSpPr txBox="1"/>
          <p:nvPr/>
        </p:nvSpPr>
        <p:spPr>
          <a:xfrm>
            <a:off x="1028700" y="2193926"/>
            <a:ext cx="16230600" cy="10668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05041D"/>
                </a:solidFill>
                <a:latin typeface="Inter"/>
                <a:ea typeface="Inter"/>
                <a:cs typeface="Inter"/>
                <a:sym typeface="Inter"/>
              </a:rPr>
              <a:t>Elaborate on the featured statistics here. Lorem ipsum dolor sit amet, consectetur adipiscing elit, sed do eiusmod tempor incididunt ut labore et dolore magna aliqua. Semper quis lectus nulla at. Risus quis varius quam quisque id diam vel quam. Dictum fusce ut placerat orci. Orci porta non pulv.</a:t>
            </a:r>
            <a:endParaRPr/>
          </a:p>
        </p:txBody>
      </p:sp>
      <p:grpSp>
        <p:nvGrpSpPr>
          <p:cNvPr id="259" name="Google Shape;259;p20"/>
          <p:cNvGrpSpPr/>
          <p:nvPr/>
        </p:nvGrpSpPr>
        <p:grpSpPr>
          <a:xfrm>
            <a:off x="1028700" y="3436901"/>
            <a:ext cx="16230600" cy="5821399"/>
            <a:chOff x="0" y="-47625"/>
            <a:chExt cx="2625978" cy="941855"/>
          </a:xfrm>
        </p:grpSpPr>
        <p:sp>
          <p:nvSpPr>
            <p:cNvPr id="260" name="Google Shape;260;p20"/>
            <p:cNvSpPr/>
            <p:nvPr/>
          </p:nvSpPr>
          <p:spPr>
            <a:xfrm>
              <a:off x="0" y="0"/>
              <a:ext cx="2625978" cy="894230"/>
            </a:xfrm>
            <a:custGeom>
              <a:rect b="b" l="l" r="r" t="t"/>
              <a:pathLst>
                <a:path extrusionOk="0" h="894230" w="2625978">
                  <a:moveTo>
                    <a:pt x="24327" y="0"/>
                  </a:moveTo>
                  <a:lnTo>
                    <a:pt x="2601652" y="0"/>
                  </a:lnTo>
                  <a:cubicBezTo>
                    <a:pt x="2608104" y="0"/>
                    <a:pt x="2614291" y="2563"/>
                    <a:pt x="2618853" y="7125"/>
                  </a:cubicBezTo>
                  <a:cubicBezTo>
                    <a:pt x="2623415" y="11687"/>
                    <a:pt x="2625978" y="17875"/>
                    <a:pt x="2625978" y="24327"/>
                  </a:cubicBezTo>
                  <a:lnTo>
                    <a:pt x="2625978" y="869903"/>
                  </a:lnTo>
                  <a:cubicBezTo>
                    <a:pt x="2625978" y="883338"/>
                    <a:pt x="2615087" y="894230"/>
                    <a:pt x="2601652" y="894230"/>
                  </a:cubicBezTo>
                  <a:lnTo>
                    <a:pt x="24327" y="894230"/>
                  </a:lnTo>
                  <a:cubicBezTo>
                    <a:pt x="10891" y="894230"/>
                    <a:pt x="0" y="883338"/>
                    <a:pt x="0" y="869903"/>
                  </a:cubicBezTo>
                  <a:lnTo>
                    <a:pt x="0" y="24327"/>
                  </a:lnTo>
                  <a:cubicBezTo>
                    <a:pt x="0" y="10891"/>
                    <a:pt x="10891" y="0"/>
                    <a:pt x="24327" y="0"/>
                  </a:cubicBezTo>
                  <a:close/>
                </a:path>
              </a:pathLst>
            </a:custGeom>
            <a:solidFill>
              <a:srgbClr val="0504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0"/>
            <p:cNvSpPr txBox="1"/>
            <p:nvPr/>
          </p:nvSpPr>
          <p:spPr>
            <a:xfrm>
              <a:off x="0" y="-47625"/>
              <a:ext cx="2625978" cy="94185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2" name="Google Shape;262;p20"/>
          <p:cNvPicPr preferRelativeResize="0"/>
          <p:nvPr/>
        </p:nvPicPr>
        <p:blipFill rotWithShape="1">
          <a:blip r:embed="rId3">
            <a:alphaModFix/>
          </a:blip>
          <a:srcRect b="0" l="0" r="0" t="0"/>
          <a:stretch/>
        </p:blipFill>
        <p:spPr>
          <a:xfrm>
            <a:off x="-21785" y="2495104"/>
            <a:ext cx="18389384" cy="8096361"/>
          </a:xfrm>
          <a:prstGeom prst="rect">
            <a:avLst/>
          </a:prstGeom>
          <a:noFill/>
          <a:ln>
            <a:noFill/>
          </a:ln>
        </p:spPr>
      </p:pic>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0CA"/>
        </a:solidFill>
      </p:bgPr>
    </p:bg>
    <p:spTree>
      <p:nvGrpSpPr>
        <p:cNvPr id="266" name="Shape 266"/>
        <p:cNvGrpSpPr/>
        <p:nvPr/>
      </p:nvGrpSpPr>
      <p:grpSpPr>
        <a:xfrm>
          <a:off x="0" y="0"/>
          <a:ext cx="0" cy="0"/>
          <a:chOff x="0" y="0"/>
          <a:chExt cx="0" cy="0"/>
        </a:xfrm>
      </p:grpSpPr>
      <p:pic>
        <p:nvPicPr>
          <p:cNvPr id="267" name="Google Shape;267;p21"/>
          <p:cNvPicPr preferRelativeResize="0"/>
          <p:nvPr/>
        </p:nvPicPr>
        <p:blipFill>
          <a:blip r:embed="rId3">
            <a:alphaModFix/>
          </a:blip>
          <a:stretch>
            <a:fillRect/>
          </a:stretch>
        </p:blipFill>
        <p:spPr>
          <a:xfrm>
            <a:off x="9603098" y="1009675"/>
            <a:ext cx="7656300" cy="8227500"/>
          </a:xfrm>
          <a:prstGeom prst="roundRect">
            <a:avLst>
              <a:gd fmla="val 4258" name="adj"/>
            </a:avLst>
          </a:prstGeom>
          <a:noFill/>
          <a:ln>
            <a:noFill/>
          </a:ln>
        </p:spPr>
      </p:pic>
      <p:sp>
        <p:nvSpPr>
          <p:cNvPr id="268" name="Google Shape;268;p21"/>
          <p:cNvSpPr txBox="1"/>
          <p:nvPr/>
        </p:nvSpPr>
        <p:spPr>
          <a:xfrm>
            <a:off x="1028700" y="1162050"/>
            <a:ext cx="8115300" cy="1970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000" u="none" cap="none" strike="noStrike">
                <a:solidFill>
                  <a:srgbClr val="05041D"/>
                </a:solidFill>
                <a:latin typeface="Inter"/>
                <a:ea typeface="Inter"/>
                <a:cs typeface="Inter"/>
                <a:sym typeface="Inter"/>
              </a:rPr>
              <a:t>OUR</a:t>
            </a:r>
            <a:endParaRPr/>
          </a:p>
          <a:p>
            <a:pPr indent="0" lvl="0" marL="0" marR="0" rtl="0" algn="l">
              <a:lnSpc>
                <a:spcPct val="80000"/>
              </a:lnSpc>
              <a:spcBef>
                <a:spcPts val="0"/>
              </a:spcBef>
              <a:spcAft>
                <a:spcPts val="0"/>
              </a:spcAft>
              <a:buNone/>
            </a:pPr>
            <a:r>
              <a:rPr b="1" i="0" lang="en-US" sz="8000" u="none" cap="none" strike="noStrike">
                <a:solidFill>
                  <a:srgbClr val="05041D"/>
                </a:solidFill>
                <a:latin typeface="Inter"/>
                <a:ea typeface="Inter"/>
                <a:cs typeface="Inter"/>
                <a:sym typeface="Inter"/>
              </a:rPr>
              <a:t>HISTORY</a:t>
            </a:r>
            <a:endParaRPr/>
          </a:p>
        </p:txBody>
      </p:sp>
      <p:sp>
        <p:nvSpPr>
          <p:cNvPr id="269" name="Google Shape;269;p21"/>
          <p:cNvSpPr txBox="1"/>
          <p:nvPr/>
        </p:nvSpPr>
        <p:spPr>
          <a:xfrm>
            <a:off x="1028700" y="3203576"/>
            <a:ext cx="8115300" cy="5899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05041D"/>
                </a:solidFill>
                <a:latin typeface="Inter"/>
                <a:ea typeface="Inter"/>
                <a:cs typeface="Inter"/>
                <a:sym typeface="Inter"/>
              </a:rPr>
              <a:t>Presentations are communication tools that can be used as demonstrations, lectures, speeches, reports, and more. It is mostly presented before an audience. </a:t>
            </a:r>
            <a:endParaRPr/>
          </a:p>
          <a:p>
            <a:pPr indent="0" lvl="0" marL="0" marR="0" rtl="0" algn="just">
              <a:lnSpc>
                <a:spcPct val="115000"/>
              </a:lnSpc>
              <a:spcBef>
                <a:spcPts val="0"/>
              </a:spcBef>
              <a:spcAft>
                <a:spcPts val="0"/>
              </a:spcAft>
              <a:buNone/>
            </a:pPr>
            <a:r>
              <a:t/>
            </a:r>
            <a:endParaRPr b="0" i="0" sz="2100" u="none" cap="none" strike="noStrike">
              <a:solidFill>
                <a:srgbClr val="05041D"/>
              </a:solidFill>
              <a:latin typeface="Inter"/>
              <a:ea typeface="Inter"/>
              <a:cs typeface="Inter"/>
              <a:sym typeface="Inter"/>
            </a:endParaRPr>
          </a:p>
          <a:p>
            <a:pPr indent="0" lvl="1" marL="0" marR="0" rtl="0" algn="just">
              <a:lnSpc>
                <a:spcPct val="115000"/>
              </a:lnSpc>
              <a:spcBef>
                <a:spcPts val="0"/>
              </a:spcBef>
              <a:spcAft>
                <a:spcPts val="0"/>
              </a:spcAft>
              <a:buNone/>
            </a:pPr>
            <a:r>
              <a:rPr b="0" i="0" lang="en-US" sz="2100" u="none" cap="none" strike="noStrike">
                <a:solidFill>
                  <a:srgbClr val="05041D"/>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 consequat. Diam ferun proin mi eget ornare.</a:t>
            </a:r>
            <a:endParaRPr/>
          </a:p>
        </p:txBody>
      </p:sp>
      <p:sp>
        <p:nvSpPr>
          <p:cNvPr id="270" name="Google Shape;270;p21"/>
          <p:cNvSpPr txBox="1"/>
          <p:nvPr/>
        </p:nvSpPr>
        <p:spPr>
          <a:xfrm>
            <a:off x="1028700" y="323041"/>
            <a:ext cx="1575569"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Company Name</a:t>
            </a:r>
            <a:endParaRPr/>
          </a:p>
        </p:txBody>
      </p:sp>
      <p:sp>
        <p:nvSpPr>
          <p:cNvPr id="271" name="Google Shape;271;p21"/>
          <p:cNvSpPr txBox="1"/>
          <p:nvPr/>
        </p:nvSpPr>
        <p:spPr>
          <a:xfrm>
            <a:off x="15703823" y="323041"/>
            <a:ext cx="1555477"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March 15, 2024</a:t>
            </a:r>
            <a:endParaRPr/>
          </a:p>
        </p:txBody>
      </p:sp>
      <p:sp>
        <p:nvSpPr>
          <p:cNvPr id="272" name="Google Shape;272;p21"/>
          <p:cNvSpPr txBox="1"/>
          <p:nvPr/>
        </p:nvSpPr>
        <p:spPr>
          <a:xfrm>
            <a:off x="8326338" y="323041"/>
            <a:ext cx="1635323"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Strategy Review</a:t>
            </a:r>
            <a:endParaRPr/>
          </a:p>
        </p:txBody>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041D"/>
        </a:solidFill>
      </p:bgPr>
    </p:bg>
    <p:spTree>
      <p:nvGrpSpPr>
        <p:cNvPr id="276" name="Shape 276"/>
        <p:cNvGrpSpPr/>
        <p:nvPr/>
      </p:nvGrpSpPr>
      <p:grpSpPr>
        <a:xfrm>
          <a:off x="0" y="0"/>
          <a:ext cx="0" cy="0"/>
          <a:chOff x="0" y="0"/>
          <a:chExt cx="0" cy="0"/>
        </a:xfrm>
      </p:grpSpPr>
      <p:pic>
        <p:nvPicPr>
          <p:cNvPr id="277" name="Google Shape;277;p22"/>
          <p:cNvPicPr preferRelativeResize="0"/>
          <p:nvPr/>
        </p:nvPicPr>
        <p:blipFill>
          <a:blip r:embed="rId3">
            <a:alphaModFix/>
          </a:blip>
          <a:stretch>
            <a:fillRect/>
          </a:stretch>
        </p:blipFill>
        <p:spPr>
          <a:xfrm>
            <a:off x="4364192" y="656957"/>
            <a:ext cx="9559600" cy="9077856"/>
          </a:xfrm>
          <a:prstGeom prst="rect">
            <a:avLst/>
          </a:prstGeom>
          <a:noFill/>
          <a:ln>
            <a:noFill/>
          </a:ln>
        </p:spPr>
      </p:pic>
      <p:sp>
        <p:nvSpPr>
          <p:cNvPr id="278" name="Google Shape;278;p22"/>
          <p:cNvSpPr txBox="1"/>
          <p:nvPr/>
        </p:nvSpPr>
        <p:spPr>
          <a:xfrm>
            <a:off x="1028700" y="4303395"/>
            <a:ext cx="16230600" cy="19373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4400" u="none" cap="none" strike="noStrike">
                <a:solidFill>
                  <a:srgbClr val="FAF0CA"/>
                </a:solidFill>
                <a:latin typeface="Inter"/>
                <a:ea typeface="Inter"/>
                <a:cs typeface="Inter"/>
                <a:sym typeface="Inter"/>
              </a:rPr>
              <a:t>ABOUT US</a:t>
            </a:r>
            <a:endParaRPr/>
          </a:p>
        </p:txBody>
      </p:sp>
      <p:sp>
        <p:nvSpPr>
          <p:cNvPr id="279" name="Google Shape;279;p22"/>
          <p:cNvSpPr txBox="1"/>
          <p:nvPr/>
        </p:nvSpPr>
        <p:spPr>
          <a:xfrm>
            <a:off x="1028700" y="323041"/>
            <a:ext cx="1575569"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FAF0CA"/>
                </a:solidFill>
                <a:latin typeface="Inter"/>
                <a:ea typeface="Inter"/>
                <a:cs typeface="Inter"/>
                <a:sym typeface="Inter"/>
              </a:rPr>
              <a:t>Company Name</a:t>
            </a:r>
            <a:endParaRPr/>
          </a:p>
        </p:txBody>
      </p:sp>
      <p:sp>
        <p:nvSpPr>
          <p:cNvPr id="280" name="Google Shape;280;p22"/>
          <p:cNvSpPr txBox="1"/>
          <p:nvPr/>
        </p:nvSpPr>
        <p:spPr>
          <a:xfrm>
            <a:off x="15703823" y="323041"/>
            <a:ext cx="1555477"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AF0CA"/>
                </a:solidFill>
                <a:latin typeface="Inter"/>
                <a:ea typeface="Inter"/>
                <a:cs typeface="Inter"/>
                <a:sym typeface="Inter"/>
              </a:rPr>
              <a:t>March 15, 2024</a:t>
            </a:r>
            <a:endParaRPr/>
          </a:p>
        </p:txBody>
      </p:sp>
      <p:sp>
        <p:nvSpPr>
          <p:cNvPr id="281" name="Google Shape;281;p22"/>
          <p:cNvSpPr txBox="1"/>
          <p:nvPr/>
        </p:nvSpPr>
        <p:spPr>
          <a:xfrm>
            <a:off x="8326338" y="323041"/>
            <a:ext cx="1635323"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FAF0CA"/>
                </a:solidFill>
                <a:latin typeface="Inter"/>
                <a:ea typeface="Inter"/>
                <a:cs typeface="Inter"/>
                <a:sym typeface="Inter"/>
              </a:rPr>
              <a:t>Strategy Review</a:t>
            </a:r>
            <a:endParaRPr/>
          </a:p>
        </p:txBody>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0CA"/>
        </a:solidFill>
      </p:bgPr>
    </p:bg>
    <p:spTree>
      <p:nvGrpSpPr>
        <p:cNvPr id="285" name="Shape 285"/>
        <p:cNvGrpSpPr/>
        <p:nvPr/>
      </p:nvGrpSpPr>
      <p:grpSpPr>
        <a:xfrm>
          <a:off x="0" y="0"/>
          <a:ext cx="0" cy="0"/>
          <a:chOff x="0" y="0"/>
          <a:chExt cx="0" cy="0"/>
        </a:xfrm>
      </p:grpSpPr>
      <p:pic>
        <p:nvPicPr>
          <p:cNvPr id="286" name="Google Shape;286;p23"/>
          <p:cNvPicPr preferRelativeResize="0"/>
          <p:nvPr/>
        </p:nvPicPr>
        <p:blipFill>
          <a:blip r:embed="rId3">
            <a:alphaModFix/>
          </a:blip>
          <a:stretch>
            <a:fillRect/>
          </a:stretch>
        </p:blipFill>
        <p:spPr>
          <a:xfrm>
            <a:off x="1382325" y="5916925"/>
            <a:ext cx="1999300" cy="4352905"/>
          </a:xfrm>
          <a:prstGeom prst="rect">
            <a:avLst/>
          </a:prstGeom>
          <a:noFill/>
          <a:ln>
            <a:noFill/>
          </a:ln>
        </p:spPr>
      </p:pic>
      <p:pic>
        <p:nvPicPr>
          <p:cNvPr id="287" name="Google Shape;287;p23"/>
          <p:cNvPicPr preferRelativeResize="0"/>
          <p:nvPr/>
        </p:nvPicPr>
        <p:blipFill>
          <a:blip r:embed="rId4">
            <a:alphaModFix/>
          </a:blip>
          <a:stretch>
            <a:fillRect/>
          </a:stretch>
        </p:blipFill>
        <p:spPr>
          <a:xfrm>
            <a:off x="5506630" y="5916927"/>
            <a:ext cx="2643900" cy="4351679"/>
          </a:xfrm>
          <a:prstGeom prst="rect">
            <a:avLst/>
          </a:prstGeom>
          <a:noFill/>
          <a:ln>
            <a:noFill/>
          </a:ln>
        </p:spPr>
      </p:pic>
      <p:pic>
        <p:nvPicPr>
          <p:cNvPr id="288" name="Google Shape;288;p23"/>
          <p:cNvPicPr preferRelativeResize="0"/>
          <p:nvPr/>
        </p:nvPicPr>
        <p:blipFill>
          <a:blip r:embed="rId5">
            <a:alphaModFix/>
          </a:blip>
          <a:stretch>
            <a:fillRect/>
          </a:stretch>
        </p:blipFill>
        <p:spPr>
          <a:xfrm>
            <a:off x="10283442" y="5948408"/>
            <a:ext cx="1820202" cy="4288694"/>
          </a:xfrm>
          <a:prstGeom prst="rect">
            <a:avLst/>
          </a:prstGeom>
          <a:noFill/>
          <a:ln>
            <a:noFill/>
          </a:ln>
        </p:spPr>
      </p:pic>
      <p:pic>
        <p:nvPicPr>
          <p:cNvPr id="289" name="Google Shape;289;p23"/>
          <p:cNvPicPr preferRelativeResize="0"/>
          <p:nvPr/>
        </p:nvPicPr>
        <p:blipFill>
          <a:blip r:embed="rId6">
            <a:alphaModFix/>
          </a:blip>
          <a:stretch>
            <a:fillRect/>
          </a:stretch>
        </p:blipFill>
        <p:spPr>
          <a:xfrm>
            <a:off x="14246879" y="5916927"/>
            <a:ext cx="2622050" cy="4357419"/>
          </a:xfrm>
          <a:prstGeom prst="rect">
            <a:avLst/>
          </a:prstGeom>
          <a:noFill/>
          <a:ln>
            <a:noFill/>
          </a:ln>
        </p:spPr>
      </p:pic>
      <p:sp>
        <p:nvSpPr>
          <p:cNvPr id="290" name="Google Shape;290;p23"/>
          <p:cNvSpPr/>
          <p:nvPr/>
        </p:nvSpPr>
        <p:spPr>
          <a:xfrm>
            <a:off x="1028700" y="3255666"/>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D3B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3"/>
          <p:cNvSpPr/>
          <p:nvPr/>
        </p:nvSpPr>
        <p:spPr>
          <a:xfrm>
            <a:off x="5318376" y="3236878"/>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D3B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3"/>
          <p:cNvSpPr/>
          <p:nvPr/>
        </p:nvSpPr>
        <p:spPr>
          <a:xfrm>
            <a:off x="9605817" y="324326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D3B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3" name="Google Shape;293;p23"/>
          <p:cNvCxnSpPr/>
          <p:nvPr/>
        </p:nvCxnSpPr>
        <p:spPr>
          <a:xfrm flipH="1" rot="10800000">
            <a:off x="1382314" y="3414460"/>
            <a:ext cx="3936064" cy="17239"/>
          </a:xfrm>
          <a:prstGeom prst="straightConnector1">
            <a:avLst/>
          </a:prstGeom>
          <a:noFill/>
          <a:ln cap="flat" cmpd="sng" w="47625">
            <a:solidFill>
              <a:srgbClr val="0D3B66"/>
            </a:solidFill>
            <a:prstDash val="solid"/>
            <a:round/>
            <a:headEnd len="sm" w="sm" type="none"/>
            <a:tailEnd len="sm" w="sm" type="none"/>
          </a:ln>
        </p:spPr>
      </p:cxnSp>
      <p:cxnSp>
        <p:nvCxnSpPr>
          <p:cNvPr id="294" name="Google Shape;294;p23"/>
          <p:cNvCxnSpPr/>
          <p:nvPr/>
        </p:nvCxnSpPr>
        <p:spPr>
          <a:xfrm>
            <a:off x="5671992" y="3413949"/>
            <a:ext cx="3933825" cy="5862"/>
          </a:xfrm>
          <a:prstGeom prst="straightConnector1">
            <a:avLst/>
          </a:prstGeom>
          <a:noFill/>
          <a:ln cap="flat" cmpd="sng" w="47625">
            <a:solidFill>
              <a:srgbClr val="0D3B66"/>
            </a:solidFill>
            <a:prstDash val="solid"/>
            <a:round/>
            <a:headEnd len="sm" w="sm" type="none"/>
            <a:tailEnd len="sm" w="sm" type="none"/>
          </a:ln>
        </p:spPr>
      </p:cxnSp>
      <p:cxnSp>
        <p:nvCxnSpPr>
          <p:cNvPr id="295" name="Google Shape;295;p23"/>
          <p:cNvCxnSpPr/>
          <p:nvPr/>
        </p:nvCxnSpPr>
        <p:spPr>
          <a:xfrm flipH="1" rot="10800000">
            <a:off x="9959432" y="3407816"/>
            <a:ext cx="3934944" cy="11732"/>
          </a:xfrm>
          <a:prstGeom prst="straightConnector1">
            <a:avLst/>
          </a:prstGeom>
          <a:noFill/>
          <a:ln cap="flat" cmpd="sng" w="47625">
            <a:solidFill>
              <a:srgbClr val="0D3B66"/>
            </a:solidFill>
            <a:prstDash val="solid"/>
            <a:round/>
            <a:headEnd len="sm" w="sm" type="none"/>
            <a:tailEnd len="sm" w="sm" type="none"/>
          </a:ln>
        </p:spPr>
      </p:cxnSp>
      <p:cxnSp>
        <p:nvCxnSpPr>
          <p:cNvPr id="296" name="Google Shape;296;p23"/>
          <p:cNvCxnSpPr/>
          <p:nvPr/>
        </p:nvCxnSpPr>
        <p:spPr>
          <a:xfrm>
            <a:off x="13522510" y="3407498"/>
            <a:ext cx="3736790" cy="0"/>
          </a:xfrm>
          <a:prstGeom prst="straightConnector1">
            <a:avLst/>
          </a:prstGeom>
          <a:noFill/>
          <a:ln cap="flat" cmpd="sng" w="47625">
            <a:solidFill>
              <a:srgbClr val="0D3B66"/>
            </a:solidFill>
            <a:prstDash val="solid"/>
            <a:round/>
            <a:headEnd len="sm" w="sm" type="none"/>
            <a:tailEnd len="sm" w="sm" type="none"/>
          </a:ln>
        </p:spPr>
      </p:cxnSp>
      <p:sp>
        <p:nvSpPr>
          <p:cNvPr id="297" name="Google Shape;297;p23"/>
          <p:cNvSpPr/>
          <p:nvPr/>
        </p:nvSpPr>
        <p:spPr>
          <a:xfrm>
            <a:off x="13893258" y="3255666"/>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D3B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3"/>
          <p:cNvSpPr txBox="1"/>
          <p:nvPr/>
        </p:nvSpPr>
        <p:spPr>
          <a:xfrm>
            <a:off x="1028700" y="1162050"/>
            <a:ext cx="16230600" cy="985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000" u="none" cap="none" strike="noStrike">
                <a:solidFill>
                  <a:srgbClr val="05041D"/>
                </a:solidFill>
                <a:latin typeface="Inter"/>
                <a:ea typeface="Inter"/>
                <a:cs typeface="Inter"/>
                <a:sym typeface="Inter"/>
              </a:rPr>
              <a:t>TIMELINE</a:t>
            </a:r>
            <a:endParaRPr/>
          </a:p>
        </p:txBody>
      </p:sp>
      <p:sp>
        <p:nvSpPr>
          <p:cNvPr id="299" name="Google Shape;299;p23"/>
          <p:cNvSpPr txBox="1"/>
          <p:nvPr/>
        </p:nvSpPr>
        <p:spPr>
          <a:xfrm>
            <a:off x="1028700" y="4262062"/>
            <a:ext cx="3364800" cy="430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1" i="0" lang="en-US" sz="2799" u="none" cap="none" strike="noStrike">
                <a:solidFill>
                  <a:srgbClr val="05041D"/>
                </a:solidFill>
                <a:latin typeface="Inter"/>
                <a:ea typeface="Inter"/>
                <a:cs typeface="Inter"/>
                <a:sym typeface="Inter"/>
              </a:rPr>
              <a:t>ADD A MAIN POINT</a:t>
            </a:r>
            <a:endParaRPr/>
          </a:p>
        </p:txBody>
      </p:sp>
      <p:sp>
        <p:nvSpPr>
          <p:cNvPr id="300" name="Google Shape;300;p23"/>
          <p:cNvSpPr txBox="1"/>
          <p:nvPr/>
        </p:nvSpPr>
        <p:spPr>
          <a:xfrm>
            <a:off x="1028700" y="4751070"/>
            <a:ext cx="3364800" cy="6951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05041D"/>
                </a:solidFill>
                <a:latin typeface="Inter"/>
                <a:ea typeface="Inter"/>
                <a:cs typeface="Inter"/>
                <a:sym typeface="Inter"/>
              </a:rPr>
              <a:t>Elaborate on what you want to discuss. </a:t>
            </a:r>
            <a:endParaRPr/>
          </a:p>
        </p:txBody>
      </p:sp>
      <p:sp>
        <p:nvSpPr>
          <p:cNvPr id="301" name="Google Shape;301;p23"/>
          <p:cNvSpPr txBox="1"/>
          <p:nvPr/>
        </p:nvSpPr>
        <p:spPr>
          <a:xfrm>
            <a:off x="5317258" y="4262062"/>
            <a:ext cx="3364800" cy="430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1" i="0" lang="en-US" sz="2799" u="none" cap="none" strike="noStrike">
                <a:solidFill>
                  <a:srgbClr val="05041D"/>
                </a:solidFill>
                <a:latin typeface="Inter"/>
                <a:ea typeface="Inter"/>
                <a:cs typeface="Inter"/>
                <a:sym typeface="Inter"/>
              </a:rPr>
              <a:t>ADD A MAIN POINT</a:t>
            </a:r>
            <a:endParaRPr/>
          </a:p>
        </p:txBody>
      </p:sp>
      <p:sp>
        <p:nvSpPr>
          <p:cNvPr id="302" name="Google Shape;302;p23"/>
          <p:cNvSpPr txBox="1"/>
          <p:nvPr/>
        </p:nvSpPr>
        <p:spPr>
          <a:xfrm>
            <a:off x="5317258" y="4751070"/>
            <a:ext cx="3364800" cy="6951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05041D"/>
                </a:solidFill>
                <a:latin typeface="Inter"/>
                <a:ea typeface="Inter"/>
                <a:cs typeface="Inter"/>
                <a:sym typeface="Inter"/>
              </a:rPr>
              <a:t>Elaborate on what you want to discuss. </a:t>
            </a:r>
            <a:endParaRPr/>
          </a:p>
        </p:txBody>
      </p:sp>
      <p:sp>
        <p:nvSpPr>
          <p:cNvPr id="303" name="Google Shape;303;p23"/>
          <p:cNvSpPr txBox="1"/>
          <p:nvPr/>
        </p:nvSpPr>
        <p:spPr>
          <a:xfrm>
            <a:off x="13894375" y="4262062"/>
            <a:ext cx="3364800" cy="430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1" i="0" lang="en-US" sz="2799" u="none" cap="none" strike="noStrike">
                <a:solidFill>
                  <a:srgbClr val="05041D"/>
                </a:solidFill>
                <a:latin typeface="Inter"/>
                <a:ea typeface="Inter"/>
                <a:cs typeface="Inter"/>
                <a:sym typeface="Inter"/>
              </a:rPr>
              <a:t>ADD A MAIN POINT</a:t>
            </a:r>
            <a:endParaRPr/>
          </a:p>
        </p:txBody>
      </p:sp>
      <p:sp>
        <p:nvSpPr>
          <p:cNvPr id="304" name="Google Shape;304;p23"/>
          <p:cNvSpPr txBox="1"/>
          <p:nvPr/>
        </p:nvSpPr>
        <p:spPr>
          <a:xfrm>
            <a:off x="13894375" y="4751070"/>
            <a:ext cx="3364800" cy="6951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05041D"/>
                </a:solidFill>
                <a:latin typeface="Inter"/>
                <a:ea typeface="Inter"/>
                <a:cs typeface="Inter"/>
                <a:sym typeface="Inter"/>
              </a:rPr>
              <a:t>Elaborate on what you want to discuss. </a:t>
            </a:r>
            <a:endParaRPr/>
          </a:p>
        </p:txBody>
      </p:sp>
      <p:sp>
        <p:nvSpPr>
          <p:cNvPr id="305" name="Google Shape;305;p23"/>
          <p:cNvSpPr txBox="1"/>
          <p:nvPr/>
        </p:nvSpPr>
        <p:spPr>
          <a:xfrm>
            <a:off x="9605817" y="4262062"/>
            <a:ext cx="3364800" cy="430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1" i="0" lang="en-US" sz="2799" u="none" cap="none" strike="noStrike">
                <a:solidFill>
                  <a:srgbClr val="05041D"/>
                </a:solidFill>
                <a:latin typeface="Inter"/>
                <a:ea typeface="Inter"/>
                <a:cs typeface="Inter"/>
                <a:sym typeface="Inter"/>
              </a:rPr>
              <a:t>ADD A MAIN POINT</a:t>
            </a:r>
            <a:endParaRPr/>
          </a:p>
        </p:txBody>
      </p:sp>
      <p:sp>
        <p:nvSpPr>
          <p:cNvPr id="306" name="Google Shape;306;p23"/>
          <p:cNvSpPr txBox="1"/>
          <p:nvPr/>
        </p:nvSpPr>
        <p:spPr>
          <a:xfrm>
            <a:off x="9605817" y="4751070"/>
            <a:ext cx="3364800" cy="6951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2100" u="none" cap="none" strike="noStrike">
                <a:solidFill>
                  <a:srgbClr val="05041D"/>
                </a:solidFill>
                <a:latin typeface="Inter"/>
                <a:ea typeface="Inter"/>
                <a:cs typeface="Inter"/>
                <a:sym typeface="Inter"/>
              </a:rPr>
              <a:t>Elaborate on what you want to discuss. </a:t>
            </a:r>
            <a:endParaRPr/>
          </a:p>
        </p:txBody>
      </p:sp>
      <p:sp>
        <p:nvSpPr>
          <p:cNvPr id="307" name="Google Shape;307;p23"/>
          <p:cNvSpPr txBox="1"/>
          <p:nvPr/>
        </p:nvSpPr>
        <p:spPr>
          <a:xfrm>
            <a:off x="1028700" y="323041"/>
            <a:ext cx="1575569"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Company Name</a:t>
            </a:r>
            <a:endParaRPr/>
          </a:p>
        </p:txBody>
      </p:sp>
      <p:sp>
        <p:nvSpPr>
          <p:cNvPr id="308" name="Google Shape;308;p23"/>
          <p:cNvSpPr txBox="1"/>
          <p:nvPr/>
        </p:nvSpPr>
        <p:spPr>
          <a:xfrm>
            <a:off x="15703823" y="323041"/>
            <a:ext cx="1555477"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March 15, 2024</a:t>
            </a:r>
            <a:endParaRPr/>
          </a:p>
        </p:txBody>
      </p:sp>
      <p:sp>
        <p:nvSpPr>
          <p:cNvPr id="309" name="Google Shape;309;p23"/>
          <p:cNvSpPr txBox="1"/>
          <p:nvPr/>
        </p:nvSpPr>
        <p:spPr>
          <a:xfrm>
            <a:off x="8326338" y="323041"/>
            <a:ext cx="1635323"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Strategy Review</a:t>
            </a:r>
            <a:endParaRPr/>
          </a:p>
        </p:txBody>
      </p:sp>
    </p:spTree>
  </p:cSld>
  <p:clrMapOvr>
    <a:masterClrMapping/>
  </p:clrMapOvr>
  <p:transition>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24"/>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15" name="Google Shape;315;p24"/>
          <p:cNvSpPr txBox="1"/>
          <p:nvPr/>
        </p:nvSpPr>
        <p:spPr>
          <a:xfrm>
            <a:off x="3373438" y="7833157"/>
            <a:ext cx="11541000" cy="1970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000" u="none" cap="none" strike="noStrike">
                <a:solidFill>
                  <a:srgbClr val="FAF0CA"/>
                </a:solidFill>
                <a:latin typeface="Inter"/>
                <a:ea typeface="Inter"/>
                <a:cs typeface="Inter"/>
                <a:sym typeface="Inter"/>
              </a:rPr>
              <a:t>A PICTURE IS WORTH A THOUSAND WORDS</a:t>
            </a:r>
            <a:endParaRPr/>
          </a:p>
        </p:txBody>
      </p:sp>
      <p:sp>
        <p:nvSpPr>
          <p:cNvPr id="316" name="Google Shape;316;p24"/>
          <p:cNvSpPr txBox="1"/>
          <p:nvPr/>
        </p:nvSpPr>
        <p:spPr>
          <a:xfrm>
            <a:off x="1028700" y="323041"/>
            <a:ext cx="1575569"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Company Name</a:t>
            </a:r>
            <a:endParaRPr/>
          </a:p>
        </p:txBody>
      </p:sp>
      <p:sp>
        <p:nvSpPr>
          <p:cNvPr id="317" name="Google Shape;317;p24"/>
          <p:cNvSpPr txBox="1"/>
          <p:nvPr/>
        </p:nvSpPr>
        <p:spPr>
          <a:xfrm>
            <a:off x="15703823" y="323041"/>
            <a:ext cx="1555477"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March 15, 2024</a:t>
            </a:r>
            <a:endParaRPr/>
          </a:p>
        </p:txBody>
      </p:sp>
      <p:sp>
        <p:nvSpPr>
          <p:cNvPr id="318" name="Google Shape;318;p24"/>
          <p:cNvSpPr txBox="1"/>
          <p:nvPr/>
        </p:nvSpPr>
        <p:spPr>
          <a:xfrm>
            <a:off x="8326338" y="323041"/>
            <a:ext cx="1635323"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Strategy Review</a:t>
            </a:r>
            <a:endParaRPr/>
          </a:p>
        </p:txBody>
      </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0CA"/>
        </a:solidFill>
      </p:bgPr>
    </p:bg>
    <p:spTree>
      <p:nvGrpSpPr>
        <p:cNvPr id="322" name="Shape 322"/>
        <p:cNvGrpSpPr/>
        <p:nvPr/>
      </p:nvGrpSpPr>
      <p:grpSpPr>
        <a:xfrm>
          <a:off x="0" y="0"/>
          <a:ext cx="0" cy="0"/>
          <a:chOff x="0" y="0"/>
          <a:chExt cx="0" cy="0"/>
        </a:xfrm>
      </p:grpSpPr>
      <p:pic>
        <p:nvPicPr>
          <p:cNvPr id="323" name="Google Shape;323;p25"/>
          <p:cNvPicPr preferRelativeResize="0"/>
          <p:nvPr/>
        </p:nvPicPr>
        <p:blipFill>
          <a:blip r:embed="rId3">
            <a:alphaModFix/>
          </a:blip>
          <a:stretch>
            <a:fillRect/>
          </a:stretch>
        </p:blipFill>
        <p:spPr>
          <a:xfrm>
            <a:off x="15906700" y="4969323"/>
            <a:ext cx="1926850" cy="5412927"/>
          </a:xfrm>
          <a:prstGeom prst="rect">
            <a:avLst/>
          </a:prstGeom>
          <a:noFill/>
          <a:ln>
            <a:noFill/>
          </a:ln>
        </p:spPr>
      </p:pic>
      <p:pic>
        <p:nvPicPr>
          <p:cNvPr id="324" name="Google Shape;324;p25"/>
          <p:cNvPicPr preferRelativeResize="0"/>
          <p:nvPr/>
        </p:nvPicPr>
        <p:blipFill>
          <a:blip r:embed="rId4">
            <a:alphaModFix/>
          </a:blip>
          <a:stretch>
            <a:fillRect/>
          </a:stretch>
        </p:blipFill>
        <p:spPr>
          <a:xfrm>
            <a:off x="197514" y="961300"/>
            <a:ext cx="2183775" cy="5390010"/>
          </a:xfrm>
          <a:prstGeom prst="rect">
            <a:avLst/>
          </a:prstGeom>
          <a:noFill/>
          <a:ln>
            <a:noFill/>
          </a:ln>
        </p:spPr>
      </p:pic>
      <p:sp>
        <p:nvSpPr>
          <p:cNvPr id="325" name="Google Shape;325;p25"/>
          <p:cNvSpPr txBox="1"/>
          <p:nvPr/>
        </p:nvSpPr>
        <p:spPr>
          <a:xfrm>
            <a:off x="5597864" y="1575311"/>
            <a:ext cx="7089900" cy="411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6712" u="none" cap="none" strike="noStrike">
                <a:solidFill>
                  <a:srgbClr val="05041D"/>
                </a:solidFill>
                <a:latin typeface="Inter"/>
                <a:ea typeface="Inter"/>
                <a:cs typeface="Inter"/>
                <a:sym typeface="Inter"/>
              </a:rPr>
              <a:t>“</a:t>
            </a:r>
            <a:endParaRPr/>
          </a:p>
        </p:txBody>
      </p:sp>
      <p:sp>
        <p:nvSpPr>
          <p:cNvPr id="326" name="Google Shape;326;p25"/>
          <p:cNvSpPr txBox="1"/>
          <p:nvPr/>
        </p:nvSpPr>
        <p:spPr>
          <a:xfrm>
            <a:off x="2740368" y="3867892"/>
            <a:ext cx="12804900" cy="2955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000" u="none" cap="none" strike="noStrike">
                <a:solidFill>
                  <a:srgbClr val="05041D"/>
                </a:solidFill>
                <a:latin typeface="Inter"/>
                <a:ea typeface="Inter"/>
                <a:cs typeface="Inter"/>
                <a:sym typeface="Inter"/>
              </a:rPr>
              <a:t>WRITE AN ORIGINAL STATEMENT OR INSPIRING QUOTE</a:t>
            </a:r>
            <a:endParaRPr/>
          </a:p>
        </p:txBody>
      </p:sp>
      <p:sp>
        <p:nvSpPr>
          <p:cNvPr id="327" name="Google Shape;327;p25"/>
          <p:cNvSpPr txBox="1"/>
          <p:nvPr/>
        </p:nvSpPr>
        <p:spPr>
          <a:xfrm>
            <a:off x="2741255" y="7306963"/>
            <a:ext cx="12804900" cy="3231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05041D"/>
                </a:solidFill>
                <a:latin typeface="Inter"/>
                <a:ea typeface="Inter"/>
                <a:cs typeface="Inter"/>
                <a:sym typeface="Inter"/>
              </a:rPr>
              <a:t>— Include a credit, citation, or supporting message</a:t>
            </a:r>
            <a:endParaRPr/>
          </a:p>
        </p:txBody>
      </p:sp>
      <p:sp>
        <p:nvSpPr>
          <p:cNvPr id="328" name="Google Shape;328;p25"/>
          <p:cNvSpPr txBox="1"/>
          <p:nvPr/>
        </p:nvSpPr>
        <p:spPr>
          <a:xfrm>
            <a:off x="1028700" y="323041"/>
            <a:ext cx="1575569"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Company Name</a:t>
            </a:r>
            <a:endParaRPr/>
          </a:p>
        </p:txBody>
      </p:sp>
      <p:sp>
        <p:nvSpPr>
          <p:cNvPr id="329" name="Google Shape;329;p25"/>
          <p:cNvSpPr txBox="1"/>
          <p:nvPr/>
        </p:nvSpPr>
        <p:spPr>
          <a:xfrm>
            <a:off x="15703823" y="323041"/>
            <a:ext cx="1555477"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March 15, 2024</a:t>
            </a:r>
            <a:endParaRPr/>
          </a:p>
        </p:txBody>
      </p:sp>
      <p:sp>
        <p:nvSpPr>
          <p:cNvPr id="330" name="Google Shape;330;p25"/>
          <p:cNvSpPr txBox="1"/>
          <p:nvPr/>
        </p:nvSpPr>
        <p:spPr>
          <a:xfrm>
            <a:off x="8326338" y="323041"/>
            <a:ext cx="1635323"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Strategy Review</a:t>
            </a:r>
            <a:endParaRPr/>
          </a:p>
        </p:txBody>
      </p:sp>
    </p:spTree>
  </p:cSld>
  <p:clrMapOvr>
    <a:masterClrMapping/>
  </p:clrMapOvr>
  <p:transition>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0CA"/>
        </a:solidFill>
      </p:bgPr>
    </p:bg>
    <p:spTree>
      <p:nvGrpSpPr>
        <p:cNvPr id="334" name="Shape 334"/>
        <p:cNvGrpSpPr/>
        <p:nvPr/>
      </p:nvGrpSpPr>
      <p:grpSpPr>
        <a:xfrm>
          <a:off x="0" y="0"/>
          <a:ext cx="0" cy="0"/>
          <a:chOff x="0" y="0"/>
          <a:chExt cx="0" cy="0"/>
        </a:xfrm>
      </p:grpSpPr>
      <p:grpSp>
        <p:nvGrpSpPr>
          <p:cNvPr id="335" name="Google Shape;335;p26"/>
          <p:cNvGrpSpPr/>
          <p:nvPr/>
        </p:nvGrpSpPr>
        <p:grpSpPr>
          <a:xfrm>
            <a:off x="1028700" y="3922930"/>
            <a:ext cx="10288308" cy="5335370"/>
            <a:chOff x="0" y="-47625"/>
            <a:chExt cx="1824195" cy="946001"/>
          </a:xfrm>
        </p:grpSpPr>
        <p:sp>
          <p:nvSpPr>
            <p:cNvPr id="336" name="Google Shape;336;p26"/>
            <p:cNvSpPr/>
            <p:nvPr/>
          </p:nvSpPr>
          <p:spPr>
            <a:xfrm>
              <a:off x="0" y="0"/>
              <a:ext cx="1824195" cy="898376"/>
            </a:xfrm>
            <a:custGeom>
              <a:rect b="b" l="l" r="r" t="t"/>
              <a:pathLst>
                <a:path extrusionOk="0" h="898376" w="1824195">
                  <a:moveTo>
                    <a:pt x="38377" y="0"/>
                  </a:moveTo>
                  <a:lnTo>
                    <a:pt x="1785818" y="0"/>
                  </a:lnTo>
                  <a:cubicBezTo>
                    <a:pt x="1795996" y="0"/>
                    <a:pt x="1805757" y="4043"/>
                    <a:pt x="1812954" y="11240"/>
                  </a:cubicBezTo>
                  <a:cubicBezTo>
                    <a:pt x="1820151" y="18438"/>
                    <a:pt x="1824195" y="28199"/>
                    <a:pt x="1824195" y="38377"/>
                  </a:cubicBezTo>
                  <a:lnTo>
                    <a:pt x="1824195" y="859999"/>
                  </a:lnTo>
                  <a:cubicBezTo>
                    <a:pt x="1824195" y="870177"/>
                    <a:pt x="1820151" y="879939"/>
                    <a:pt x="1812954" y="887136"/>
                  </a:cubicBezTo>
                  <a:cubicBezTo>
                    <a:pt x="1805757" y="894333"/>
                    <a:pt x="1795996" y="898376"/>
                    <a:pt x="1785818" y="898376"/>
                  </a:cubicBezTo>
                  <a:lnTo>
                    <a:pt x="38377" y="898376"/>
                  </a:lnTo>
                  <a:cubicBezTo>
                    <a:pt x="28199" y="898376"/>
                    <a:pt x="18438" y="894333"/>
                    <a:pt x="11240" y="887136"/>
                  </a:cubicBezTo>
                  <a:cubicBezTo>
                    <a:pt x="4043" y="879939"/>
                    <a:pt x="0" y="870177"/>
                    <a:pt x="0" y="859999"/>
                  </a:cubicBezTo>
                  <a:lnTo>
                    <a:pt x="0" y="38377"/>
                  </a:lnTo>
                  <a:cubicBezTo>
                    <a:pt x="0" y="28199"/>
                    <a:pt x="4043" y="18438"/>
                    <a:pt x="11240" y="11240"/>
                  </a:cubicBezTo>
                  <a:cubicBezTo>
                    <a:pt x="18438" y="4043"/>
                    <a:pt x="28199" y="0"/>
                    <a:pt x="38377" y="0"/>
                  </a:cubicBezTo>
                  <a:close/>
                </a:path>
              </a:pathLst>
            </a:custGeom>
            <a:solidFill>
              <a:srgbClr val="0504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6"/>
            <p:cNvSpPr txBox="1"/>
            <p:nvPr/>
          </p:nvSpPr>
          <p:spPr>
            <a:xfrm>
              <a:off x="0" y="-47625"/>
              <a:ext cx="1824195" cy="946001"/>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8" name="Google Shape;338;p26"/>
          <p:cNvPicPr preferRelativeResize="0"/>
          <p:nvPr/>
        </p:nvPicPr>
        <p:blipFill>
          <a:blip r:embed="rId3">
            <a:alphaModFix/>
          </a:blip>
          <a:stretch>
            <a:fillRect/>
          </a:stretch>
        </p:blipFill>
        <p:spPr>
          <a:xfrm>
            <a:off x="10765349" y="1331706"/>
            <a:ext cx="7406600" cy="7926588"/>
          </a:xfrm>
          <a:prstGeom prst="rect">
            <a:avLst/>
          </a:prstGeom>
          <a:noFill/>
          <a:ln>
            <a:noFill/>
          </a:ln>
        </p:spPr>
      </p:pic>
      <p:sp>
        <p:nvSpPr>
          <p:cNvPr id="339" name="Google Shape;339;p26"/>
          <p:cNvSpPr txBox="1"/>
          <p:nvPr/>
        </p:nvSpPr>
        <p:spPr>
          <a:xfrm>
            <a:off x="1567893" y="4847162"/>
            <a:ext cx="9209922" cy="10795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000" u="none" cap="none" strike="noStrike">
                <a:solidFill>
                  <a:srgbClr val="FAF0CA"/>
                </a:solidFill>
                <a:latin typeface="Inter"/>
                <a:ea typeface="Inter"/>
                <a:cs typeface="Inter"/>
                <a:sym typeface="Inter"/>
              </a:rPr>
              <a:t>CONTACT US</a:t>
            </a:r>
            <a:endParaRPr/>
          </a:p>
        </p:txBody>
      </p:sp>
      <p:sp>
        <p:nvSpPr>
          <p:cNvPr id="340" name="Google Shape;340;p26"/>
          <p:cNvSpPr txBox="1"/>
          <p:nvPr/>
        </p:nvSpPr>
        <p:spPr>
          <a:xfrm>
            <a:off x="1567893" y="6253761"/>
            <a:ext cx="9209922" cy="36576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123 Anywhere St., Any City,ST 12345</a:t>
            </a:r>
            <a:endParaRPr/>
          </a:p>
        </p:txBody>
      </p:sp>
      <p:sp>
        <p:nvSpPr>
          <p:cNvPr id="341" name="Google Shape;341;p26"/>
          <p:cNvSpPr txBox="1"/>
          <p:nvPr/>
        </p:nvSpPr>
        <p:spPr>
          <a:xfrm>
            <a:off x="1567893" y="6734809"/>
            <a:ext cx="7767656" cy="36576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123-456-7890</a:t>
            </a:r>
            <a:endParaRPr/>
          </a:p>
        </p:txBody>
      </p:sp>
      <p:sp>
        <p:nvSpPr>
          <p:cNvPr id="342" name="Google Shape;342;p26"/>
          <p:cNvSpPr txBox="1"/>
          <p:nvPr/>
        </p:nvSpPr>
        <p:spPr>
          <a:xfrm>
            <a:off x="1567893" y="7215856"/>
            <a:ext cx="7767656" cy="36576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hello@reallygreatsite.com</a:t>
            </a:r>
            <a:endParaRPr/>
          </a:p>
        </p:txBody>
      </p:sp>
      <p:sp>
        <p:nvSpPr>
          <p:cNvPr id="343" name="Google Shape;343;p26"/>
          <p:cNvSpPr txBox="1"/>
          <p:nvPr/>
        </p:nvSpPr>
        <p:spPr>
          <a:xfrm>
            <a:off x="1567893" y="8177952"/>
            <a:ext cx="7767656" cy="36576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reallygreatsite.com</a:t>
            </a:r>
            <a:endParaRPr/>
          </a:p>
        </p:txBody>
      </p:sp>
      <p:sp>
        <p:nvSpPr>
          <p:cNvPr id="344" name="Google Shape;344;p26"/>
          <p:cNvSpPr txBox="1"/>
          <p:nvPr/>
        </p:nvSpPr>
        <p:spPr>
          <a:xfrm>
            <a:off x="1567893" y="7696904"/>
            <a:ext cx="7767656" cy="36576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@reallygreatsite</a:t>
            </a:r>
            <a:endParaRPr/>
          </a:p>
        </p:txBody>
      </p:sp>
      <p:sp>
        <p:nvSpPr>
          <p:cNvPr id="345" name="Google Shape;345;p26"/>
          <p:cNvSpPr txBox="1"/>
          <p:nvPr/>
        </p:nvSpPr>
        <p:spPr>
          <a:xfrm>
            <a:off x="1028700" y="323041"/>
            <a:ext cx="1575569"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Company Name</a:t>
            </a:r>
            <a:endParaRPr/>
          </a:p>
        </p:txBody>
      </p:sp>
      <p:sp>
        <p:nvSpPr>
          <p:cNvPr id="346" name="Google Shape;346;p26"/>
          <p:cNvSpPr txBox="1"/>
          <p:nvPr/>
        </p:nvSpPr>
        <p:spPr>
          <a:xfrm>
            <a:off x="15703823" y="323041"/>
            <a:ext cx="1555477"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March 15, 2024</a:t>
            </a:r>
            <a:endParaRPr/>
          </a:p>
        </p:txBody>
      </p:sp>
      <p:sp>
        <p:nvSpPr>
          <p:cNvPr id="347" name="Google Shape;347;p26"/>
          <p:cNvSpPr txBox="1"/>
          <p:nvPr/>
        </p:nvSpPr>
        <p:spPr>
          <a:xfrm>
            <a:off x="8326338" y="323041"/>
            <a:ext cx="1635323"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Strategy Review</a:t>
            </a:r>
            <a:endParaRPr/>
          </a:p>
        </p:txBody>
      </p:sp>
    </p:spTree>
  </p:cSld>
  <p:clrMapOvr>
    <a:masterClrMapping/>
  </p:clrMapOvr>
  <p:transition>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0CA"/>
        </a:solidFill>
      </p:bgPr>
    </p:bg>
    <p:spTree>
      <p:nvGrpSpPr>
        <p:cNvPr id="351" name="Shape 351"/>
        <p:cNvGrpSpPr/>
        <p:nvPr/>
      </p:nvGrpSpPr>
      <p:grpSpPr>
        <a:xfrm>
          <a:off x="0" y="0"/>
          <a:ext cx="0" cy="0"/>
          <a:chOff x="0" y="0"/>
          <a:chExt cx="0" cy="0"/>
        </a:xfrm>
      </p:grpSpPr>
      <p:grpSp>
        <p:nvGrpSpPr>
          <p:cNvPr id="352" name="Google Shape;352;p27"/>
          <p:cNvGrpSpPr/>
          <p:nvPr/>
        </p:nvGrpSpPr>
        <p:grpSpPr>
          <a:xfrm>
            <a:off x="774218" y="2177400"/>
            <a:ext cx="5097641" cy="7508818"/>
            <a:chOff x="0" y="-28575"/>
            <a:chExt cx="1342589" cy="1977631"/>
          </a:xfrm>
        </p:grpSpPr>
        <p:sp>
          <p:nvSpPr>
            <p:cNvPr id="353" name="Google Shape;353;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5041D"/>
            </a:solidFill>
            <a:ln cap="rnd" cmpd="sng" w="19050">
              <a:solidFill>
                <a:srgbClr val="0504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7"/>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27"/>
          <p:cNvGrpSpPr/>
          <p:nvPr/>
        </p:nvGrpSpPr>
        <p:grpSpPr>
          <a:xfrm>
            <a:off x="6109984" y="2177400"/>
            <a:ext cx="11512980" cy="7508818"/>
            <a:chOff x="0" y="-28575"/>
            <a:chExt cx="3032225" cy="1977631"/>
          </a:xfrm>
        </p:grpSpPr>
        <p:sp>
          <p:nvSpPr>
            <p:cNvPr id="356" name="Google Shape;356;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5041D"/>
            </a:solidFill>
            <a:ln cap="rnd" cmpd="sng" w="19050">
              <a:solidFill>
                <a:srgbClr val="0504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7"/>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27"/>
          <p:cNvGrpSpPr/>
          <p:nvPr/>
        </p:nvGrpSpPr>
        <p:grpSpPr>
          <a:xfrm>
            <a:off x="1139005" y="2458118"/>
            <a:ext cx="4368067" cy="755733"/>
            <a:chOff x="0" y="-28575"/>
            <a:chExt cx="1150437" cy="199041"/>
          </a:xfrm>
        </p:grpSpPr>
        <p:sp>
          <p:nvSpPr>
            <p:cNvPr id="359" name="Google Shape;359;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AF0CA"/>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7"/>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27"/>
          <p:cNvGrpSpPr/>
          <p:nvPr/>
        </p:nvGrpSpPr>
        <p:grpSpPr>
          <a:xfrm>
            <a:off x="9682440" y="2458118"/>
            <a:ext cx="4368067" cy="755733"/>
            <a:chOff x="0" y="-28575"/>
            <a:chExt cx="1150437" cy="199041"/>
          </a:xfrm>
        </p:grpSpPr>
        <p:sp>
          <p:nvSpPr>
            <p:cNvPr id="362" name="Google Shape;362;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AF0CA"/>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7"/>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27"/>
          <p:cNvGrpSpPr/>
          <p:nvPr/>
        </p:nvGrpSpPr>
        <p:grpSpPr>
          <a:xfrm>
            <a:off x="1139005" y="7092517"/>
            <a:ext cx="4368067" cy="755733"/>
            <a:chOff x="0" y="-28575"/>
            <a:chExt cx="1150437" cy="199041"/>
          </a:xfrm>
        </p:grpSpPr>
        <p:sp>
          <p:nvSpPr>
            <p:cNvPr id="365" name="Google Shape;365;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AF0CA"/>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7"/>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27"/>
          <p:cNvGrpSpPr/>
          <p:nvPr/>
        </p:nvGrpSpPr>
        <p:grpSpPr>
          <a:xfrm>
            <a:off x="1545592" y="8078910"/>
            <a:ext cx="754204" cy="780719"/>
            <a:chOff x="0" y="-28575"/>
            <a:chExt cx="812800" cy="841375"/>
          </a:xfrm>
        </p:grpSpPr>
        <p:sp>
          <p:nvSpPr>
            <p:cNvPr id="368" name="Google Shape;368;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AF0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7"/>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0" name="Google Shape;370;p27"/>
          <p:cNvGrpSpPr/>
          <p:nvPr/>
        </p:nvGrpSpPr>
        <p:grpSpPr>
          <a:xfrm>
            <a:off x="2479155" y="8078910"/>
            <a:ext cx="754204" cy="780719"/>
            <a:chOff x="0" y="-28575"/>
            <a:chExt cx="812800" cy="841375"/>
          </a:xfrm>
        </p:grpSpPr>
        <p:sp>
          <p:nvSpPr>
            <p:cNvPr id="371" name="Google Shape;371;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5041D"/>
            </a:solidFill>
            <a:ln cap="rnd" cmpd="sng" w="38100">
              <a:solidFill>
                <a:srgbClr val="FAF0C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7"/>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3" name="Google Shape;373;p27"/>
          <p:cNvGrpSpPr/>
          <p:nvPr/>
        </p:nvGrpSpPr>
        <p:grpSpPr>
          <a:xfrm>
            <a:off x="3412717" y="8078910"/>
            <a:ext cx="754204" cy="780719"/>
            <a:chOff x="0" y="-28575"/>
            <a:chExt cx="812800" cy="841375"/>
          </a:xfrm>
        </p:grpSpPr>
        <p:sp>
          <p:nvSpPr>
            <p:cNvPr id="374" name="Google Shape;374;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D3B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7"/>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6" name="Google Shape;376;p27"/>
          <p:cNvGrpSpPr/>
          <p:nvPr/>
        </p:nvGrpSpPr>
        <p:grpSpPr>
          <a:xfrm>
            <a:off x="4346280" y="8078910"/>
            <a:ext cx="754204" cy="780719"/>
            <a:chOff x="0" y="-28575"/>
            <a:chExt cx="812800" cy="841375"/>
          </a:xfrm>
        </p:grpSpPr>
        <p:sp>
          <p:nvSpPr>
            <p:cNvPr id="377" name="Google Shape;377;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957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7"/>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9" name="Google Shape;379;p27"/>
          <p:cNvSpPr/>
          <p:nvPr/>
        </p:nvSpPr>
        <p:spPr>
          <a:xfrm>
            <a:off x="13130388" y="3699067"/>
            <a:ext cx="1385964" cy="1561649"/>
          </a:xfrm>
          <a:custGeom>
            <a:rect b="b" l="l" r="r" t="t"/>
            <a:pathLst>
              <a:path extrusionOk="0" h="1561649" w="1385964">
                <a:moveTo>
                  <a:pt x="0" y="0"/>
                </a:moveTo>
                <a:lnTo>
                  <a:pt x="1385964" y="0"/>
                </a:lnTo>
                <a:lnTo>
                  <a:pt x="1385964" y="1561649"/>
                </a:lnTo>
                <a:lnTo>
                  <a:pt x="0" y="1561649"/>
                </a:lnTo>
                <a:lnTo>
                  <a:pt x="0" y="0"/>
                </a:lnTo>
                <a:close/>
              </a:path>
            </a:pathLst>
          </a:custGeom>
          <a:blipFill rotWithShape="1">
            <a:blip r:embed="rId3">
              <a:alphaModFix/>
            </a:blip>
            <a:stretch>
              <a:fillRect b="0" l="0" r="0" t="0"/>
            </a:stretch>
          </a:blipFill>
          <a:ln>
            <a:noFill/>
          </a:ln>
        </p:spPr>
      </p:sp>
      <p:sp>
        <p:nvSpPr>
          <p:cNvPr id="380" name="Google Shape;380;p27"/>
          <p:cNvSpPr/>
          <p:nvPr/>
        </p:nvSpPr>
        <p:spPr>
          <a:xfrm>
            <a:off x="14867582" y="7750912"/>
            <a:ext cx="1454969" cy="1709215"/>
          </a:xfrm>
          <a:custGeom>
            <a:rect b="b" l="l" r="r" t="t"/>
            <a:pathLst>
              <a:path extrusionOk="0" h="1709215" w="1454969">
                <a:moveTo>
                  <a:pt x="0" y="0"/>
                </a:moveTo>
                <a:lnTo>
                  <a:pt x="1454969" y="0"/>
                </a:lnTo>
                <a:lnTo>
                  <a:pt x="1454969" y="1709215"/>
                </a:lnTo>
                <a:lnTo>
                  <a:pt x="0" y="1709215"/>
                </a:lnTo>
                <a:lnTo>
                  <a:pt x="0" y="0"/>
                </a:lnTo>
                <a:close/>
              </a:path>
            </a:pathLst>
          </a:custGeom>
          <a:blipFill rotWithShape="1">
            <a:blip r:embed="rId4">
              <a:alphaModFix/>
            </a:blip>
            <a:stretch>
              <a:fillRect b="0" l="0" r="0" t="0"/>
            </a:stretch>
          </a:blipFill>
          <a:ln>
            <a:noFill/>
          </a:ln>
        </p:spPr>
      </p:sp>
      <p:sp>
        <p:nvSpPr>
          <p:cNvPr id="381" name="Google Shape;381;p27"/>
          <p:cNvSpPr/>
          <p:nvPr/>
        </p:nvSpPr>
        <p:spPr>
          <a:xfrm>
            <a:off x="14828747" y="3699067"/>
            <a:ext cx="1776028" cy="1689447"/>
          </a:xfrm>
          <a:custGeom>
            <a:rect b="b" l="l" r="r" t="t"/>
            <a:pathLst>
              <a:path extrusionOk="0" h="1689447" w="1776028">
                <a:moveTo>
                  <a:pt x="0" y="0"/>
                </a:moveTo>
                <a:lnTo>
                  <a:pt x="1776029" y="0"/>
                </a:lnTo>
                <a:lnTo>
                  <a:pt x="1776029" y="1689447"/>
                </a:lnTo>
                <a:lnTo>
                  <a:pt x="0" y="1689447"/>
                </a:lnTo>
                <a:lnTo>
                  <a:pt x="0" y="0"/>
                </a:lnTo>
                <a:close/>
              </a:path>
            </a:pathLst>
          </a:custGeom>
          <a:blipFill rotWithShape="1">
            <a:blip r:embed="rId5">
              <a:alphaModFix/>
            </a:blip>
            <a:stretch>
              <a:fillRect b="0" l="0" r="0" t="0"/>
            </a:stretch>
          </a:blipFill>
          <a:ln>
            <a:noFill/>
          </a:ln>
        </p:spPr>
      </p:sp>
      <p:sp>
        <p:nvSpPr>
          <p:cNvPr id="382" name="Google Shape;382;p27"/>
          <p:cNvSpPr/>
          <p:nvPr/>
        </p:nvSpPr>
        <p:spPr>
          <a:xfrm>
            <a:off x="13261486" y="7750912"/>
            <a:ext cx="1577521" cy="1689447"/>
          </a:xfrm>
          <a:custGeom>
            <a:rect b="b" l="l" r="r" t="t"/>
            <a:pathLst>
              <a:path extrusionOk="0" h="1689447" w="1577521">
                <a:moveTo>
                  <a:pt x="0" y="0"/>
                </a:moveTo>
                <a:lnTo>
                  <a:pt x="1577521" y="0"/>
                </a:lnTo>
                <a:lnTo>
                  <a:pt x="1577521" y="1689447"/>
                </a:lnTo>
                <a:lnTo>
                  <a:pt x="0" y="1689447"/>
                </a:lnTo>
                <a:lnTo>
                  <a:pt x="0" y="0"/>
                </a:lnTo>
                <a:close/>
              </a:path>
            </a:pathLst>
          </a:custGeom>
          <a:blipFill rotWithShape="1">
            <a:blip r:embed="rId6">
              <a:alphaModFix/>
            </a:blip>
            <a:stretch>
              <a:fillRect b="0" l="0" r="0" t="0"/>
            </a:stretch>
          </a:blipFill>
          <a:ln>
            <a:noFill/>
          </a:ln>
        </p:spPr>
      </p:sp>
      <p:sp>
        <p:nvSpPr>
          <p:cNvPr id="383" name="Google Shape;383;p27"/>
          <p:cNvSpPr/>
          <p:nvPr/>
        </p:nvSpPr>
        <p:spPr>
          <a:xfrm>
            <a:off x="12064037" y="7641056"/>
            <a:ext cx="726469" cy="1799303"/>
          </a:xfrm>
          <a:custGeom>
            <a:rect b="b" l="l" r="r" t="t"/>
            <a:pathLst>
              <a:path extrusionOk="0" h="1799303" w="726469">
                <a:moveTo>
                  <a:pt x="0" y="0"/>
                </a:moveTo>
                <a:lnTo>
                  <a:pt x="726468" y="0"/>
                </a:lnTo>
                <a:lnTo>
                  <a:pt x="726468" y="1799303"/>
                </a:lnTo>
                <a:lnTo>
                  <a:pt x="0" y="1799303"/>
                </a:lnTo>
                <a:lnTo>
                  <a:pt x="0" y="0"/>
                </a:lnTo>
                <a:close/>
              </a:path>
            </a:pathLst>
          </a:custGeom>
          <a:blipFill rotWithShape="1">
            <a:blip r:embed="rId7">
              <a:alphaModFix/>
            </a:blip>
            <a:stretch>
              <a:fillRect b="0" l="0" r="0" t="0"/>
            </a:stretch>
          </a:blipFill>
          <a:ln>
            <a:noFill/>
          </a:ln>
        </p:spPr>
      </p:sp>
      <p:sp>
        <p:nvSpPr>
          <p:cNvPr id="384" name="Google Shape;384;p27"/>
          <p:cNvSpPr/>
          <p:nvPr/>
        </p:nvSpPr>
        <p:spPr>
          <a:xfrm>
            <a:off x="10832418" y="7641056"/>
            <a:ext cx="631424" cy="1772420"/>
          </a:xfrm>
          <a:custGeom>
            <a:rect b="b" l="l" r="r" t="t"/>
            <a:pathLst>
              <a:path extrusionOk="0" h="1772420" w="631424">
                <a:moveTo>
                  <a:pt x="0" y="0"/>
                </a:moveTo>
                <a:lnTo>
                  <a:pt x="631425" y="0"/>
                </a:lnTo>
                <a:lnTo>
                  <a:pt x="631425" y="1772420"/>
                </a:lnTo>
                <a:lnTo>
                  <a:pt x="0" y="1772420"/>
                </a:lnTo>
                <a:lnTo>
                  <a:pt x="0" y="0"/>
                </a:lnTo>
                <a:close/>
              </a:path>
            </a:pathLst>
          </a:custGeom>
          <a:blipFill rotWithShape="1">
            <a:blip r:embed="rId8">
              <a:alphaModFix/>
            </a:blip>
            <a:stretch>
              <a:fillRect b="0" l="0" r="0" t="0"/>
            </a:stretch>
          </a:blipFill>
          <a:ln>
            <a:noFill/>
          </a:ln>
        </p:spPr>
      </p:sp>
      <p:sp>
        <p:nvSpPr>
          <p:cNvPr id="385" name="Google Shape;385;p27"/>
          <p:cNvSpPr/>
          <p:nvPr/>
        </p:nvSpPr>
        <p:spPr>
          <a:xfrm>
            <a:off x="9521901" y="7641056"/>
            <a:ext cx="1091443" cy="1819071"/>
          </a:xfrm>
          <a:custGeom>
            <a:rect b="b" l="l" r="r" t="t"/>
            <a:pathLst>
              <a:path extrusionOk="0" h="1819071" w="1091443">
                <a:moveTo>
                  <a:pt x="0" y="0"/>
                </a:moveTo>
                <a:lnTo>
                  <a:pt x="1091442" y="0"/>
                </a:lnTo>
                <a:lnTo>
                  <a:pt x="1091442" y="1819071"/>
                </a:lnTo>
                <a:lnTo>
                  <a:pt x="0" y="1819071"/>
                </a:lnTo>
                <a:lnTo>
                  <a:pt x="0" y="0"/>
                </a:lnTo>
                <a:close/>
              </a:path>
            </a:pathLst>
          </a:custGeom>
          <a:blipFill rotWithShape="1">
            <a:blip r:embed="rId9">
              <a:alphaModFix/>
            </a:blip>
            <a:stretch>
              <a:fillRect b="0" l="0" r="0" t="0"/>
            </a:stretch>
          </a:blipFill>
          <a:ln>
            <a:noFill/>
          </a:ln>
        </p:spPr>
      </p:sp>
      <p:sp>
        <p:nvSpPr>
          <p:cNvPr id="386" name="Google Shape;386;p27"/>
          <p:cNvSpPr/>
          <p:nvPr/>
        </p:nvSpPr>
        <p:spPr>
          <a:xfrm>
            <a:off x="8286618" y="7641056"/>
            <a:ext cx="768557" cy="1819071"/>
          </a:xfrm>
          <a:custGeom>
            <a:rect b="b" l="l" r="r" t="t"/>
            <a:pathLst>
              <a:path extrusionOk="0" h="1819071" w="768557">
                <a:moveTo>
                  <a:pt x="0" y="0"/>
                </a:moveTo>
                <a:lnTo>
                  <a:pt x="768558" y="0"/>
                </a:lnTo>
                <a:lnTo>
                  <a:pt x="768558" y="1819071"/>
                </a:lnTo>
                <a:lnTo>
                  <a:pt x="0" y="1819071"/>
                </a:lnTo>
                <a:lnTo>
                  <a:pt x="0" y="0"/>
                </a:lnTo>
                <a:close/>
              </a:path>
            </a:pathLst>
          </a:custGeom>
          <a:blipFill rotWithShape="1">
            <a:blip r:embed="rId10">
              <a:alphaModFix/>
            </a:blip>
            <a:stretch>
              <a:fillRect b="0" l="0" r="0" t="0"/>
            </a:stretch>
          </a:blipFill>
          <a:ln>
            <a:noFill/>
          </a:ln>
        </p:spPr>
      </p:sp>
      <p:sp>
        <p:nvSpPr>
          <p:cNvPr id="387" name="Google Shape;387;p27"/>
          <p:cNvSpPr/>
          <p:nvPr/>
        </p:nvSpPr>
        <p:spPr>
          <a:xfrm>
            <a:off x="7128171" y="7641056"/>
            <a:ext cx="1088578" cy="1799303"/>
          </a:xfrm>
          <a:custGeom>
            <a:rect b="b" l="l" r="r" t="t"/>
            <a:pathLst>
              <a:path extrusionOk="0" h="1799303" w="1088578">
                <a:moveTo>
                  <a:pt x="0" y="0"/>
                </a:moveTo>
                <a:lnTo>
                  <a:pt x="1088579" y="0"/>
                </a:lnTo>
                <a:lnTo>
                  <a:pt x="1088579" y="1799303"/>
                </a:lnTo>
                <a:lnTo>
                  <a:pt x="0" y="1799303"/>
                </a:lnTo>
                <a:lnTo>
                  <a:pt x="0" y="0"/>
                </a:lnTo>
                <a:close/>
              </a:path>
            </a:pathLst>
          </a:custGeom>
          <a:blipFill rotWithShape="1">
            <a:blip r:embed="rId11">
              <a:alphaModFix/>
            </a:blip>
            <a:stretch>
              <a:fillRect b="0" l="0" r="0" t="0"/>
            </a:stretch>
          </a:blipFill>
          <a:ln>
            <a:noFill/>
          </a:ln>
        </p:spPr>
      </p:sp>
      <p:sp>
        <p:nvSpPr>
          <p:cNvPr id="388" name="Google Shape;388;p27"/>
          <p:cNvSpPr/>
          <p:nvPr/>
        </p:nvSpPr>
        <p:spPr>
          <a:xfrm>
            <a:off x="15564725" y="5828539"/>
            <a:ext cx="757827" cy="1656452"/>
          </a:xfrm>
          <a:custGeom>
            <a:rect b="b" l="l" r="r" t="t"/>
            <a:pathLst>
              <a:path extrusionOk="0" h="1656452" w="757827">
                <a:moveTo>
                  <a:pt x="0" y="0"/>
                </a:moveTo>
                <a:lnTo>
                  <a:pt x="757826" y="0"/>
                </a:lnTo>
                <a:lnTo>
                  <a:pt x="757826" y="1656452"/>
                </a:lnTo>
                <a:lnTo>
                  <a:pt x="0" y="1656452"/>
                </a:lnTo>
                <a:lnTo>
                  <a:pt x="0" y="0"/>
                </a:lnTo>
                <a:close/>
              </a:path>
            </a:pathLst>
          </a:custGeom>
          <a:blipFill rotWithShape="1">
            <a:blip r:embed="rId12">
              <a:alphaModFix/>
            </a:blip>
            <a:stretch>
              <a:fillRect b="0" l="0" r="0" t="0"/>
            </a:stretch>
          </a:blipFill>
          <a:ln>
            <a:noFill/>
          </a:ln>
        </p:spPr>
      </p:sp>
      <p:sp>
        <p:nvSpPr>
          <p:cNvPr id="389" name="Google Shape;389;p27"/>
          <p:cNvSpPr/>
          <p:nvPr/>
        </p:nvSpPr>
        <p:spPr>
          <a:xfrm>
            <a:off x="13697921" y="5744633"/>
            <a:ext cx="1575275" cy="1587179"/>
          </a:xfrm>
          <a:custGeom>
            <a:rect b="b" l="l" r="r" t="t"/>
            <a:pathLst>
              <a:path extrusionOk="0" h="1587179" w="1575275">
                <a:moveTo>
                  <a:pt x="0" y="0"/>
                </a:moveTo>
                <a:lnTo>
                  <a:pt x="1575276" y="0"/>
                </a:lnTo>
                <a:lnTo>
                  <a:pt x="1575276" y="1587179"/>
                </a:lnTo>
                <a:lnTo>
                  <a:pt x="0" y="1587179"/>
                </a:lnTo>
                <a:lnTo>
                  <a:pt x="0" y="0"/>
                </a:lnTo>
                <a:close/>
              </a:path>
            </a:pathLst>
          </a:custGeom>
          <a:blipFill rotWithShape="1">
            <a:blip r:embed="rId13">
              <a:alphaModFix/>
            </a:blip>
            <a:stretch>
              <a:fillRect b="0" l="0" r="0" t="0"/>
            </a:stretch>
          </a:blipFill>
          <a:ln>
            <a:noFill/>
          </a:ln>
        </p:spPr>
      </p:sp>
      <p:sp>
        <p:nvSpPr>
          <p:cNvPr id="390" name="Google Shape;390;p27"/>
          <p:cNvSpPr/>
          <p:nvPr/>
        </p:nvSpPr>
        <p:spPr>
          <a:xfrm>
            <a:off x="12687241" y="5744633"/>
            <a:ext cx="791606" cy="1587179"/>
          </a:xfrm>
          <a:custGeom>
            <a:rect b="b" l="l" r="r" t="t"/>
            <a:pathLst>
              <a:path extrusionOk="0" h="1587179" w="791606">
                <a:moveTo>
                  <a:pt x="0" y="0"/>
                </a:moveTo>
                <a:lnTo>
                  <a:pt x="791605" y="0"/>
                </a:lnTo>
                <a:lnTo>
                  <a:pt x="791605" y="1587179"/>
                </a:lnTo>
                <a:lnTo>
                  <a:pt x="0" y="1587179"/>
                </a:lnTo>
                <a:lnTo>
                  <a:pt x="0" y="0"/>
                </a:lnTo>
                <a:close/>
              </a:path>
            </a:pathLst>
          </a:custGeom>
          <a:blipFill rotWithShape="1">
            <a:blip r:embed="rId14">
              <a:alphaModFix/>
            </a:blip>
            <a:stretch>
              <a:fillRect b="0" l="0" r="0" t="0"/>
            </a:stretch>
          </a:blipFill>
          <a:ln>
            <a:noFill/>
          </a:ln>
        </p:spPr>
      </p:sp>
      <p:sp>
        <p:nvSpPr>
          <p:cNvPr id="391" name="Google Shape;391;p27"/>
          <p:cNvSpPr/>
          <p:nvPr/>
        </p:nvSpPr>
        <p:spPr>
          <a:xfrm>
            <a:off x="10122798" y="5854069"/>
            <a:ext cx="2304473" cy="1477743"/>
          </a:xfrm>
          <a:custGeom>
            <a:rect b="b" l="l" r="r" t="t"/>
            <a:pathLst>
              <a:path extrusionOk="0" h="1477743" w="2304473">
                <a:moveTo>
                  <a:pt x="0" y="0"/>
                </a:moveTo>
                <a:lnTo>
                  <a:pt x="2304473" y="0"/>
                </a:lnTo>
                <a:lnTo>
                  <a:pt x="2304473" y="1477743"/>
                </a:lnTo>
                <a:lnTo>
                  <a:pt x="0" y="1477743"/>
                </a:lnTo>
                <a:lnTo>
                  <a:pt x="0" y="0"/>
                </a:lnTo>
                <a:close/>
              </a:path>
            </a:pathLst>
          </a:custGeom>
          <a:blipFill rotWithShape="1">
            <a:blip r:embed="rId15">
              <a:alphaModFix/>
            </a:blip>
            <a:stretch>
              <a:fillRect b="0" l="0" r="0" t="0"/>
            </a:stretch>
          </a:blipFill>
          <a:ln>
            <a:noFill/>
          </a:ln>
        </p:spPr>
      </p:sp>
      <p:sp>
        <p:nvSpPr>
          <p:cNvPr id="392" name="Google Shape;392;p27"/>
          <p:cNvSpPr/>
          <p:nvPr/>
        </p:nvSpPr>
        <p:spPr>
          <a:xfrm>
            <a:off x="7395024" y="5854069"/>
            <a:ext cx="2432499" cy="1477743"/>
          </a:xfrm>
          <a:custGeom>
            <a:rect b="b" l="l" r="r" t="t"/>
            <a:pathLst>
              <a:path extrusionOk="0" h="1477743" w="2432499">
                <a:moveTo>
                  <a:pt x="0" y="0"/>
                </a:moveTo>
                <a:lnTo>
                  <a:pt x="2432499" y="0"/>
                </a:lnTo>
                <a:lnTo>
                  <a:pt x="2432499" y="1477743"/>
                </a:lnTo>
                <a:lnTo>
                  <a:pt x="0" y="1477743"/>
                </a:lnTo>
                <a:lnTo>
                  <a:pt x="0" y="0"/>
                </a:lnTo>
                <a:close/>
              </a:path>
            </a:pathLst>
          </a:custGeom>
          <a:blipFill rotWithShape="1">
            <a:blip r:embed="rId16">
              <a:alphaModFix/>
            </a:blip>
            <a:stretch>
              <a:fillRect b="0" l="0" r="0" t="0"/>
            </a:stretch>
          </a:blipFill>
          <a:ln>
            <a:noFill/>
          </a:ln>
        </p:spPr>
      </p:sp>
      <p:sp>
        <p:nvSpPr>
          <p:cNvPr id="393" name="Google Shape;393;p27"/>
          <p:cNvSpPr/>
          <p:nvPr/>
        </p:nvSpPr>
        <p:spPr>
          <a:xfrm>
            <a:off x="12104010" y="3670671"/>
            <a:ext cx="742152" cy="1746240"/>
          </a:xfrm>
          <a:custGeom>
            <a:rect b="b" l="l" r="r" t="t"/>
            <a:pathLst>
              <a:path extrusionOk="0" h="1746240" w="742152">
                <a:moveTo>
                  <a:pt x="0" y="0"/>
                </a:moveTo>
                <a:lnTo>
                  <a:pt x="742152" y="0"/>
                </a:lnTo>
                <a:lnTo>
                  <a:pt x="742152" y="1746239"/>
                </a:lnTo>
                <a:lnTo>
                  <a:pt x="0" y="1746239"/>
                </a:lnTo>
                <a:lnTo>
                  <a:pt x="0" y="0"/>
                </a:lnTo>
                <a:close/>
              </a:path>
            </a:pathLst>
          </a:custGeom>
          <a:blipFill rotWithShape="1">
            <a:blip r:embed="rId17">
              <a:alphaModFix/>
            </a:blip>
            <a:stretch>
              <a:fillRect b="0" l="0" r="0" t="0"/>
            </a:stretch>
          </a:blipFill>
          <a:ln>
            <a:noFill/>
          </a:ln>
        </p:spPr>
      </p:sp>
      <p:sp>
        <p:nvSpPr>
          <p:cNvPr id="394" name="Google Shape;394;p27"/>
          <p:cNvSpPr/>
          <p:nvPr/>
        </p:nvSpPr>
        <p:spPr>
          <a:xfrm>
            <a:off x="9460127" y="3652793"/>
            <a:ext cx="2240634" cy="1613257"/>
          </a:xfrm>
          <a:custGeom>
            <a:rect b="b" l="l" r="r" t="t"/>
            <a:pathLst>
              <a:path extrusionOk="0" h="1613257" w="2240634">
                <a:moveTo>
                  <a:pt x="0" y="0"/>
                </a:moveTo>
                <a:lnTo>
                  <a:pt x="2240634" y="0"/>
                </a:lnTo>
                <a:lnTo>
                  <a:pt x="2240634" y="1613257"/>
                </a:lnTo>
                <a:lnTo>
                  <a:pt x="0" y="1613257"/>
                </a:lnTo>
                <a:lnTo>
                  <a:pt x="0" y="0"/>
                </a:lnTo>
                <a:close/>
              </a:path>
            </a:pathLst>
          </a:custGeom>
          <a:blipFill rotWithShape="1">
            <a:blip r:embed="rId18">
              <a:alphaModFix/>
            </a:blip>
            <a:stretch>
              <a:fillRect b="0" l="0" r="0" t="0"/>
            </a:stretch>
          </a:blipFill>
          <a:ln>
            <a:noFill/>
          </a:ln>
        </p:spPr>
      </p:sp>
      <p:sp>
        <p:nvSpPr>
          <p:cNvPr id="395" name="Google Shape;395;p27"/>
          <p:cNvSpPr/>
          <p:nvPr/>
        </p:nvSpPr>
        <p:spPr>
          <a:xfrm>
            <a:off x="7128171" y="3636086"/>
            <a:ext cx="1874560" cy="1689447"/>
          </a:xfrm>
          <a:custGeom>
            <a:rect b="b" l="l" r="r" t="t"/>
            <a:pathLst>
              <a:path extrusionOk="0" h="1689447" w="1874560">
                <a:moveTo>
                  <a:pt x="0" y="0"/>
                </a:moveTo>
                <a:lnTo>
                  <a:pt x="1874560" y="0"/>
                </a:lnTo>
                <a:lnTo>
                  <a:pt x="1874560" y="1689447"/>
                </a:lnTo>
                <a:lnTo>
                  <a:pt x="0" y="1689447"/>
                </a:lnTo>
                <a:lnTo>
                  <a:pt x="0" y="0"/>
                </a:lnTo>
                <a:close/>
              </a:path>
            </a:pathLst>
          </a:custGeom>
          <a:blipFill rotWithShape="1">
            <a:blip r:embed="rId19">
              <a:alphaModFix/>
            </a:blip>
            <a:stretch>
              <a:fillRect b="0" l="0" r="0" t="0"/>
            </a:stretch>
          </a:blipFill>
          <a:ln>
            <a:noFill/>
          </a:ln>
        </p:spPr>
      </p:sp>
      <p:sp>
        <p:nvSpPr>
          <p:cNvPr id="396" name="Google Shape;396;p27"/>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AF0CA"/>
                </a:solidFill>
                <a:latin typeface="Inter"/>
                <a:ea typeface="Inter"/>
                <a:cs typeface="Inter"/>
                <a:sym typeface="Inter"/>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AF0CA"/>
                </a:solidFill>
                <a:latin typeface="Inter"/>
                <a:ea typeface="Inter"/>
                <a:cs typeface="Inter"/>
                <a:sym typeface="Inter"/>
              </a:rPr>
              <a:t>uses the following free fonts:</a:t>
            </a:r>
            <a:endParaRPr/>
          </a:p>
        </p:txBody>
      </p:sp>
      <p:sp>
        <p:nvSpPr>
          <p:cNvPr id="397" name="Google Shape;397;p27"/>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Inter"/>
                <a:ea typeface="Inter"/>
                <a:cs typeface="Inter"/>
                <a:sym typeface="Inter"/>
              </a:rPr>
              <a:t>You can find these fonts online too.</a:t>
            </a:r>
            <a:endParaRPr/>
          </a:p>
        </p:txBody>
      </p:sp>
      <p:sp>
        <p:nvSpPr>
          <p:cNvPr id="398" name="Google Shape;398;p27"/>
          <p:cNvSpPr txBox="1"/>
          <p:nvPr/>
        </p:nvSpPr>
        <p:spPr>
          <a:xfrm>
            <a:off x="1747770" y="4317826"/>
            <a:ext cx="3150536" cy="1969507"/>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i="0" lang="en-US" sz="1497" u="none" cap="none" strike="noStrike">
                <a:solidFill>
                  <a:srgbClr val="FAF0CA"/>
                </a:solidFill>
                <a:latin typeface="Inter"/>
                <a:ea typeface="Inter"/>
                <a:cs typeface="Inter"/>
                <a:sym typeface="Inter"/>
              </a:rPr>
              <a:t>TITLES:</a:t>
            </a:r>
            <a:endParaRPr/>
          </a:p>
          <a:p>
            <a:pPr indent="0" lvl="0" marL="0" marR="0" rtl="0" algn="ctr">
              <a:lnSpc>
                <a:spcPct val="102985"/>
              </a:lnSpc>
              <a:spcBef>
                <a:spcPts val="0"/>
              </a:spcBef>
              <a:spcAft>
                <a:spcPts val="0"/>
              </a:spcAft>
              <a:buNone/>
            </a:pPr>
            <a:r>
              <a:rPr b="0" i="0" lang="en-US" sz="2110" u="none" cap="none" strike="noStrike">
                <a:solidFill>
                  <a:srgbClr val="FAF0CA"/>
                </a:solidFill>
                <a:latin typeface="Inter"/>
                <a:ea typeface="Inter"/>
                <a:cs typeface="Inter"/>
                <a:sym typeface="Inter"/>
              </a:rPr>
              <a:t>INTER</a:t>
            </a:r>
            <a:endParaRPr/>
          </a:p>
          <a:p>
            <a:pPr indent="0" lvl="0" marL="0" marR="0" rtl="0" algn="ctr">
              <a:lnSpc>
                <a:spcPct val="102985"/>
              </a:lnSpc>
              <a:spcBef>
                <a:spcPts val="0"/>
              </a:spcBef>
              <a:spcAft>
                <a:spcPts val="0"/>
              </a:spcAft>
              <a:buNone/>
            </a:pPr>
            <a:r>
              <a:t/>
            </a:r>
            <a:endParaRPr b="0" i="0" sz="2110" u="none" cap="none" strike="noStrike">
              <a:solidFill>
                <a:srgbClr val="FAF0CA"/>
              </a:solidFill>
              <a:latin typeface="Inter"/>
              <a:ea typeface="Inter"/>
              <a:cs typeface="Inter"/>
              <a:sym typeface="Inter"/>
            </a:endParaRPr>
          </a:p>
          <a:p>
            <a:pPr indent="0" lvl="0" marL="0" marR="0" rtl="0" algn="ctr">
              <a:lnSpc>
                <a:spcPct val="103006"/>
              </a:lnSpc>
              <a:spcBef>
                <a:spcPts val="0"/>
              </a:spcBef>
              <a:spcAft>
                <a:spcPts val="0"/>
              </a:spcAft>
              <a:buNone/>
            </a:pPr>
            <a:r>
              <a:rPr b="1" i="0" lang="en-US" sz="1497" u="none" cap="none" strike="noStrike">
                <a:solidFill>
                  <a:srgbClr val="FAF0CA"/>
                </a:solidFill>
                <a:latin typeface="Inter"/>
                <a:ea typeface="Inter"/>
                <a:cs typeface="Inter"/>
                <a:sym typeface="Inter"/>
              </a:rPr>
              <a:t>HEADERS:</a:t>
            </a:r>
            <a:endParaRPr/>
          </a:p>
          <a:p>
            <a:pPr indent="0" lvl="0" marL="0" marR="0" rtl="0" algn="ctr">
              <a:lnSpc>
                <a:spcPct val="102985"/>
              </a:lnSpc>
              <a:spcBef>
                <a:spcPts val="0"/>
              </a:spcBef>
              <a:spcAft>
                <a:spcPts val="0"/>
              </a:spcAft>
              <a:buNone/>
            </a:pPr>
            <a:r>
              <a:rPr b="0" i="0" lang="en-US" sz="2110" u="none" cap="none" strike="noStrike">
                <a:solidFill>
                  <a:srgbClr val="FAF0CA"/>
                </a:solidFill>
                <a:latin typeface="Inter"/>
                <a:ea typeface="Inter"/>
                <a:cs typeface="Inter"/>
                <a:sym typeface="Inter"/>
              </a:rPr>
              <a:t>INTER</a:t>
            </a:r>
            <a:endParaRPr/>
          </a:p>
          <a:p>
            <a:pPr indent="0" lvl="0" marL="0" marR="0" rtl="0" algn="ctr">
              <a:lnSpc>
                <a:spcPct val="102985"/>
              </a:lnSpc>
              <a:spcBef>
                <a:spcPts val="0"/>
              </a:spcBef>
              <a:spcAft>
                <a:spcPts val="0"/>
              </a:spcAft>
              <a:buNone/>
            </a:pPr>
            <a:r>
              <a:t/>
            </a:r>
            <a:endParaRPr b="0" i="0" sz="2110" u="none" cap="none" strike="noStrike">
              <a:solidFill>
                <a:srgbClr val="FAF0CA"/>
              </a:solidFill>
              <a:latin typeface="Inter"/>
              <a:ea typeface="Inter"/>
              <a:cs typeface="Inter"/>
              <a:sym typeface="Inter"/>
            </a:endParaRPr>
          </a:p>
          <a:p>
            <a:pPr indent="0" lvl="0" marL="0" marR="0" rtl="0" algn="ctr">
              <a:lnSpc>
                <a:spcPct val="103006"/>
              </a:lnSpc>
              <a:spcBef>
                <a:spcPts val="0"/>
              </a:spcBef>
              <a:spcAft>
                <a:spcPts val="0"/>
              </a:spcAft>
              <a:buNone/>
            </a:pPr>
            <a:r>
              <a:rPr b="1" i="0" lang="en-US" sz="1497" u="none" cap="none" strike="noStrike">
                <a:solidFill>
                  <a:srgbClr val="FAF0CA"/>
                </a:solidFill>
                <a:latin typeface="Inter"/>
                <a:ea typeface="Inter"/>
                <a:cs typeface="Inter"/>
                <a:sym typeface="Inter"/>
              </a:rPr>
              <a:t>BODY COPY:</a:t>
            </a:r>
            <a:endParaRPr/>
          </a:p>
          <a:p>
            <a:pPr indent="0" lvl="0" marL="0" marR="0" rtl="0" algn="ctr">
              <a:lnSpc>
                <a:spcPct val="102985"/>
              </a:lnSpc>
              <a:spcBef>
                <a:spcPts val="0"/>
              </a:spcBef>
              <a:spcAft>
                <a:spcPts val="0"/>
              </a:spcAft>
              <a:buNone/>
            </a:pPr>
            <a:r>
              <a:rPr b="0" i="0" lang="en-US" sz="2110" u="none" cap="none" strike="noStrike">
                <a:solidFill>
                  <a:srgbClr val="FAF0CA"/>
                </a:solidFill>
                <a:latin typeface="Inter"/>
                <a:ea typeface="Inter"/>
                <a:cs typeface="Inter"/>
                <a:sym typeface="Inter"/>
              </a:rPr>
              <a:t>INTER</a:t>
            </a:r>
            <a:endParaRPr/>
          </a:p>
        </p:txBody>
      </p:sp>
      <p:sp>
        <p:nvSpPr>
          <p:cNvPr id="399" name="Google Shape;399;p27"/>
          <p:cNvSpPr txBox="1"/>
          <p:nvPr/>
        </p:nvSpPr>
        <p:spPr>
          <a:xfrm>
            <a:off x="1312007"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AF0CA"/>
                </a:solidFill>
                <a:latin typeface="Inter"/>
                <a:ea typeface="Inter"/>
                <a:cs typeface="Inter"/>
                <a:sym typeface="Inter"/>
              </a:rPr>
              <a:t>#FAF0CA</a:t>
            </a:r>
            <a:endParaRPr/>
          </a:p>
        </p:txBody>
      </p:sp>
      <p:sp>
        <p:nvSpPr>
          <p:cNvPr id="400" name="Google Shape;400;p27"/>
          <p:cNvSpPr txBox="1"/>
          <p:nvPr/>
        </p:nvSpPr>
        <p:spPr>
          <a:xfrm>
            <a:off x="2245570"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AF0CA"/>
                </a:solidFill>
                <a:latin typeface="Inter"/>
                <a:ea typeface="Inter"/>
                <a:cs typeface="Inter"/>
                <a:sym typeface="Inter"/>
              </a:rPr>
              <a:t>#05041D</a:t>
            </a:r>
            <a:endParaRPr/>
          </a:p>
        </p:txBody>
      </p:sp>
      <p:sp>
        <p:nvSpPr>
          <p:cNvPr id="401" name="Google Shape;401;p27"/>
          <p:cNvSpPr txBox="1"/>
          <p:nvPr/>
        </p:nvSpPr>
        <p:spPr>
          <a:xfrm>
            <a:off x="3179133"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AF0CA"/>
                </a:solidFill>
                <a:latin typeface="Inter"/>
                <a:ea typeface="Inter"/>
                <a:cs typeface="Inter"/>
                <a:sym typeface="Inter"/>
              </a:rPr>
              <a:t>#0D3B66</a:t>
            </a:r>
            <a:endParaRPr/>
          </a:p>
        </p:txBody>
      </p:sp>
      <p:sp>
        <p:nvSpPr>
          <p:cNvPr id="402" name="Google Shape;402;p27"/>
          <p:cNvSpPr txBox="1"/>
          <p:nvPr/>
        </p:nvSpPr>
        <p:spPr>
          <a:xfrm>
            <a:off x="4112696" y="8992602"/>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AF0CA"/>
                </a:solidFill>
                <a:latin typeface="Inter"/>
                <a:ea typeface="Inter"/>
                <a:cs typeface="Inter"/>
                <a:sym typeface="Inter"/>
              </a:rPr>
              <a:t>#F95738</a:t>
            </a:r>
            <a:endParaRPr/>
          </a:p>
        </p:txBody>
      </p:sp>
      <p:sp>
        <p:nvSpPr>
          <p:cNvPr id="403" name="Google Shape;403;p27"/>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5041D"/>
                </a:solidFill>
                <a:latin typeface="Inter"/>
                <a:ea typeface="Inter"/>
                <a:cs typeface="Inter"/>
                <a:sym typeface="Inter"/>
              </a:rPr>
              <a:t>Use these design resources in your Canva Presentation.</a:t>
            </a:r>
            <a:endParaRPr/>
          </a:p>
        </p:txBody>
      </p:sp>
      <p:sp>
        <p:nvSpPr>
          <p:cNvPr id="404" name="Google Shape;404;p27"/>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05041D"/>
                </a:solidFill>
                <a:latin typeface="Inter"/>
                <a:ea typeface="Inter"/>
                <a:cs typeface="Inter"/>
                <a:sym typeface="Inter"/>
              </a:rPr>
              <a:t>DON'T FORGET TO DELETE THIS PAGE BEFORE PRESENTING. </a:t>
            </a:r>
            <a:endParaRPr/>
          </a:p>
        </p:txBody>
      </p:sp>
      <p:sp>
        <p:nvSpPr>
          <p:cNvPr id="405" name="Google Shape;405;p27"/>
          <p:cNvSpPr txBox="1"/>
          <p:nvPr/>
        </p:nvSpPr>
        <p:spPr>
          <a:xfrm>
            <a:off x="5469973" y="543899"/>
            <a:ext cx="7348055" cy="75184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05041D"/>
                </a:solidFill>
                <a:latin typeface="Inter"/>
                <a:ea typeface="Inter"/>
                <a:cs typeface="Inter"/>
                <a:sym typeface="Inter"/>
              </a:rPr>
              <a:t>RESOURCE PAGE</a:t>
            </a:r>
            <a:endParaRPr/>
          </a:p>
        </p:txBody>
      </p:sp>
      <p:sp>
        <p:nvSpPr>
          <p:cNvPr id="406" name="Google Shape;406;p27"/>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AF0CA"/>
                </a:solidFill>
                <a:latin typeface="Inter"/>
                <a:ea typeface="Inter"/>
                <a:cs typeface="Inter"/>
                <a:sym typeface="Inter"/>
              </a:rPr>
              <a:t>FONTS</a:t>
            </a:r>
            <a:endParaRPr/>
          </a:p>
        </p:txBody>
      </p:sp>
      <p:sp>
        <p:nvSpPr>
          <p:cNvPr id="407" name="Google Shape;407;p27"/>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AF0CA"/>
                </a:solidFill>
                <a:latin typeface="Inter"/>
                <a:ea typeface="Inter"/>
                <a:cs typeface="Inter"/>
                <a:sym typeface="Inter"/>
              </a:rPr>
              <a:t>DESIGN ELEMENTS</a:t>
            </a:r>
            <a:endParaRPr/>
          </a:p>
        </p:txBody>
      </p:sp>
      <p:sp>
        <p:nvSpPr>
          <p:cNvPr id="408" name="Google Shape;408;p27"/>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AF0CA"/>
                </a:solidFill>
                <a:latin typeface="Inter"/>
                <a:ea typeface="Inter"/>
                <a:cs typeface="Inter"/>
                <a:sym typeface="Inter"/>
              </a:rPr>
              <a:t>COLORS</a:t>
            </a:r>
            <a:endParaRPr/>
          </a:p>
        </p:txBody>
      </p:sp>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0CA"/>
        </a:solidFill>
      </p:bgPr>
    </p:bg>
    <p:spTree>
      <p:nvGrpSpPr>
        <p:cNvPr id="82" name="Shape 82"/>
        <p:cNvGrpSpPr/>
        <p:nvPr/>
      </p:nvGrpSpPr>
      <p:grpSpPr>
        <a:xfrm>
          <a:off x="0" y="0"/>
          <a:ext cx="0" cy="0"/>
          <a:chOff x="0" y="0"/>
          <a:chExt cx="0" cy="0"/>
        </a:xfrm>
      </p:grpSpPr>
      <p:grpSp>
        <p:nvGrpSpPr>
          <p:cNvPr id="83" name="Google Shape;83;p10"/>
          <p:cNvGrpSpPr/>
          <p:nvPr/>
        </p:nvGrpSpPr>
        <p:grpSpPr>
          <a:xfrm>
            <a:off x="7882572" y="847874"/>
            <a:ext cx="9376728" cy="8410426"/>
            <a:chOff x="0" y="-47625"/>
            <a:chExt cx="2469591" cy="2215092"/>
          </a:xfrm>
        </p:grpSpPr>
        <p:sp>
          <p:nvSpPr>
            <p:cNvPr id="84" name="Google Shape;84;p10"/>
            <p:cNvSpPr/>
            <p:nvPr/>
          </p:nvSpPr>
          <p:spPr>
            <a:xfrm>
              <a:off x="0" y="0"/>
              <a:ext cx="2469591" cy="2167467"/>
            </a:xfrm>
            <a:custGeom>
              <a:rect b="b" l="l" r="r" t="t"/>
              <a:pathLst>
                <a:path extrusionOk="0" h="2167467" w="2469591">
                  <a:moveTo>
                    <a:pt x="42108" y="0"/>
                  </a:moveTo>
                  <a:lnTo>
                    <a:pt x="2427483" y="0"/>
                  </a:lnTo>
                  <a:cubicBezTo>
                    <a:pt x="2450738" y="0"/>
                    <a:pt x="2469591" y="18853"/>
                    <a:pt x="2469591" y="42108"/>
                  </a:cubicBezTo>
                  <a:lnTo>
                    <a:pt x="2469591" y="2125358"/>
                  </a:lnTo>
                  <a:cubicBezTo>
                    <a:pt x="2469591" y="2136526"/>
                    <a:pt x="2465155" y="2147237"/>
                    <a:pt x="2457258" y="2155134"/>
                  </a:cubicBezTo>
                  <a:cubicBezTo>
                    <a:pt x="2449361" y="2163030"/>
                    <a:pt x="2438650" y="2167467"/>
                    <a:pt x="2427483" y="2167467"/>
                  </a:cubicBezTo>
                  <a:lnTo>
                    <a:pt x="42108" y="2167467"/>
                  </a:lnTo>
                  <a:cubicBezTo>
                    <a:pt x="30940" y="2167467"/>
                    <a:pt x="20230" y="2163030"/>
                    <a:pt x="12333" y="2155134"/>
                  </a:cubicBezTo>
                  <a:cubicBezTo>
                    <a:pt x="4436" y="2147237"/>
                    <a:pt x="0" y="2136526"/>
                    <a:pt x="0" y="2125358"/>
                  </a:cubicBezTo>
                  <a:lnTo>
                    <a:pt x="0" y="42108"/>
                  </a:lnTo>
                  <a:cubicBezTo>
                    <a:pt x="0" y="30940"/>
                    <a:pt x="4436" y="20230"/>
                    <a:pt x="12333" y="12333"/>
                  </a:cubicBezTo>
                  <a:cubicBezTo>
                    <a:pt x="20230" y="4436"/>
                    <a:pt x="30940" y="0"/>
                    <a:pt x="42108" y="0"/>
                  </a:cubicBezTo>
                  <a:close/>
                </a:path>
              </a:pathLst>
            </a:custGeom>
            <a:solidFill>
              <a:srgbClr val="0504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0"/>
            <p:cNvSpPr txBox="1"/>
            <p:nvPr/>
          </p:nvSpPr>
          <p:spPr>
            <a:xfrm>
              <a:off x="0" y="-47625"/>
              <a:ext cx="2469591" cy="221509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6" name="Google Shape;86;p10"/>
          <p:cNvSpPr txBox="1"/>
          <p:nvPr/>
        </p:nvSpPr>
        <p:spPr>
          <a:xfrm>
            <a:off x="8493324" y="1875965"/>
            <a:ext cx="3306074" cy="459740"/>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FAF0CA"/>
                </a:solidFill>
                <a:latin typeface="Inter"/>
                <a:ea typeface="Inter"/>
                <a:cs typeface="Inter"/>
                <a:sym typeface="Inter"/>
              </a:rPr>
              <a:t>INTRODUCTION</a:t>
            </a:r>
            <a:endParaRPr/>
          </a:p>
        </p:txBody>
      </p:sp>
      <p:sp>
        <p:nvSpPr>
          <p:cNvPr id="87" name="Google Shape;87;p10"/>
          <p:cNvSpPr txBox="1"/>
          <p:nvPr/>
        </p:nvSpPr>
        <p:spPr>
          <a:xfrm>
            <a:off x="8493324" y="2288080"/>
            <a:ext cx="8155223"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a:t>
            </a:r>
            <a:endParaRPr/>
          </a:p>
        </p:txBody>
      </p:sp>
      <p:sp>
        <p:nvSpPr>
          <p:cNvPr id="88" name="Google Shape;88;p10"/>
          <p:cNvSpPr txBox="1"/>
          <p:nvPr/>
        </p:nvSpPr>
        <p:spPr>
          <a:xfrm>
            <a:off x="1028700" y="7169149"/>
            <a:ext cx="5825100" cy="1970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000" u="none" cap="none" strike="noStrike">
                <a:solidFill>
                  <a:srgbClr val="05041D"/>
                </a:solidFill>
                <a:latin typeface="Inter"/>
                <a:ea typeface="Inter"/>
                <a:cs typeface="Inter"/>
                <a:sym typeface="Inter"/>
              </a:rPr>
              <a:t>TABLE OF CONTENTS</a:t>
            </a:r>
            <a:endParaRPr/>
          </a:p>
        </p:txBody>
      </p:sp>
      <p:sp>
        <p:nvSpPr>
          <p:cNvPr id="89" name="Google Shape;89;p10"/>
          <p:cNvSpPr txBox="1"/>
          <p:nvPr/>
        </p:nvSpPr>
        <p:spPr>
          <a:xfrm>
            <a:off x="1028700" y="323041"/>
            <a:ext cx="1575569"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Company Name</a:t>
            </a:r>
            <a:endParaRPr/>
          </a:p>
        </p:txBody>
      </p:sp>
      <p:pic>
        <p:nvPicPr>
          <p:cNvPr id="90" name="Google Shape;90;p10"/>
          <p:cNvPicPr preferRelativeResize="0"/>
          <p:nvPr/>
        </p:nvPicPr>
        <p:blipFill>
          <a:blip r:embed="rId3">
            <a:alphaModFix/>
          </a:blip>
          <a:stretch>
            <a:fillRect/>
          </a:stretch>
        </p:blipFill>
        <p:spPr>
          <a:xfrm>
            <a:off x="1028699" y="4149789"/>
            <a:ext cx="3383925" cy="3054412"/>
          </a:xfrm>
          <a:prstGeom prst="rect">
            <a:avLst/>
          </a:prstGeom>
          <a:noFill/>
          <a:ln>
            <a:noFill/>
          </a:ln>
        </p:spPr>
      </p:pic>
      <p:sp>
        <p:nvSpPr>
          <p:cNvPr id="91" name="Google Shape;91;p10"/>
          <p:cNvSpPr txBox="1"/>
          <p:nvPr/>
        </p:nvSpPr>
        <p:spPr>
          <a:xfrm>
            <a:off x="15703823" y="323041"/>
            <a:ext cx="1555477"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March 15, 2024</a:t>
            </a:r>
            <a:endParaRPr/>
          </a:p>
        </p:txBody>
      </p:sp>
      <p:sp>
        <p:nvSpPr>
          <p:cNvPr id="92" name="Google Shape;92;p10"/>
          <p:cNvSpPr txBox="1"/>
          <p:nvPr/>
        </p:nvSpPr>
        <p:spPr>
          <a:xfrm>
            <a:off x="8326338" y="323041"/>
            <a:ext cx="1635323"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Strategy Review</a:t>
            </a:r>
            <a:endParaRPr/>
          </a:p>
        </p:txBody>
      </p:sp>
      <p:sp>
        <p:nvSpPr>
          <p:cNvPr id="93" name="Google Shape;93;p10"/>
          <p:cNvSpPr txBox="1"/>
          <p:nvPr/>
        </p:nvSpPr>
        <p:spPr>
          <a:xfrm>
            <a:off x="8493324" y="3810986"/>
            <a:ext cx="3306074" cy="459740"/>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FAF0CA"/>
                </a:solidFill>
                <a:latin typeface="Inter"/>
                <a:ea typeface="Inter"/>
                <a:cs typeface="Inter"/>
                <a:sym typeface="Inter"/>
              </a:rPr>
              <a:t>OUR PROJECTS</a:t>
            </a:r>
            <a:endParaRPr/>
          </a:p>
        </p:txBody>
      </p:sp>
      <p:sp>
        <p:nvSpPr>
          <p:cNvPr id="94" name="Google Shape;94;p10"/>
          <p:cNvSpPr txBox="1"/>
          <p:nvPr/>
        </p:nvSpPr>
        <p:spPr>
          <a:xfrm>
            <a:off x="8493324" y="4223101"/>
            <a:ext cx="8155223"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a:t>
            </a:r>
            <a:endParaRPr/>
          </a:p>
        </p:txBody>
      </p:sp>
      <p:sp>
        <p:nvSpPr>
          <p:cNvPr id="95" name="Google Shape;95;p10"/>
          <p:cNvSpPr txBox="1"/>
          <p:nvPr/>
        </p:nvSpPr>
        <p:spPr>
          <a:xfrm>
            <a:off x="8493324" y="5746006"/>
            <a:ext cx="3306074" cy="459740"/>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FAF0CA"/>
                </a:solidFill>
                <a:latin typeface="Inter"/>
                <a:ea typeface="Inter"/>
                <a:cs typeface="Inter"/>
                <a:sym typeface="Inter"/>
              </a:rPr>
              <a:t>ABOUT US</a:t>
            </a:r>
            <a:endParaRPr/>
          </a:p>
        </p:txBody>
      </p:sp>
      <p:sp>
        <p:nvSpPr>
          <p:cNvPr id="96" name="Google Shape;96;p10"/>
          <p:cNvSpPr txBox="1"/>
          <p:nvPr/>
        </p:nvSpPr>
        <p:spPr>
          <a:xfrm>
            <a:off x="8493324" y="6158121"/>
            <a:ext cx="8155223"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a:t>
            </a:r>
            <a:endParaRPr/>
          </a:p>
        </p:txBody>
      </p:sp>
      <p:sp>
        <p:nvSpPr>
          <p:cNvPr id="97" name="Google Shape;97;p10"/>
          <p:cNvSpPr txBox="1"/>
          <p:nvPr/>
        </p:nvSpPr>
        <p:spPr>
          <a:xfrm>
            <a:off x="8493324" y="7681027"/>
            <a:ext cx="3306074" cy="459740"/>
          </a:xfrm>
          <a:prstGeom prst="rect">
            <a:avLst/>
          </a:prstGeom>
          <a:noFill/>
          <a:ln>
            <a:noFill/>
          </a:ln>
        </p:spPr>
        <p:txBody>
          <a:bodyPr anchorCtr="0" anchor="t" bIns="0" lIns="0" spcFirstLastPara="1" rIns="0" wrap="square" tIns="0">
            <a:spAutoFit/>
          </a:bodyPr>
          <a:lstStyle/>
          <a:p>
            <a:pPr indent="0" lvl="0" marL="0" marR="0" rtl="0" algn="just">
              <a:lnSpc>
                <a:spcPct val="130010"/>
              </a:lnSpc>
              <a:spcBef>
                <a:spcPts val="0"/>
              </a:spcBef>
              <a:spcAft>
                <a:spcPts val="0"/>
              </a:spcAft>
              <a:buNone/>
            </a:pPr>
            <a:r>
              <a:rPr b="1" i="0" lang="en-US" sz="2799" u="none" cap="none" strike="noStrike">
                <a:solidFill>
                  <a:srgbClr val="FAF0CA"/>
                </a:solidFill>
                <a:latin typeface="Inter"/>
                <a:ea typeface="Inter"/>
                <a:cs typeface="Inter"/>
                <a:sym typeface="Inter"/>
              </a:rPr>
              <a:t>CHAPTER TITLE</a:t>
            </a:r>
            <a:endParaRPr/>
          </a:p>
        </p:txBody>
      </p:sp>
      <p:sp>
        <p:nvSpPr>
          <p:cNvPr id="98" name="Google Shape;98;p10"/>
          <p:cNvSpPr txBox="1"/>
          <p:nvPr/>
        </p:nvSpPr>
        <p:spPr>
          <a:xfrm>
            <a:off x="8493324" y="8093142"/>
            <a:ext cx="8155223"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a:t>
            </a:r>
            <a:endParaRPr/>
          </a:p>
        </p:txBody>
      </p:sp>
    </p:spTree>
  </p:cSld>
  <p:clrMapOvr>
    <a:masterClrMapping/>
  </p:clrMapOvr>
  <p:transition>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0CA"/>
        </a:solidFill>
      </p:bgPr>
    </p:bg>
    <p:spTree>
      <p:nvGrpSpPr>
        <p:cNvPr id="412" name="Shape 412"/>
        <p:cNvGrpSpPr/>
        <p:nvPr/>
      </p:nvGrpSpPr>
      <p:grpSpPr>
        <a:xfrm>
          <a:off x="0" y="0"/>
          <a:ext cx="0" cy="0"/>
          <a:chOff x="0" y="0"/>
          <a:chExt cx="0" cy="0"/>
        </a:xfrm>
      </p:grpSpPr>
      <p:grpSp>
        <p:nvGrpSpPr>
          <p:cNvPr id="413" name="Google Shape;413;p28"/>
          <p:cNvGrpSpPr/>
          <p:nvPr/>
        </p:nvGrpSpPr>
        <p:grpSpPr>
          <a:xfrm>
            <a:off x="5995272" y="2401409"/>
            <a:ext cx="6297456" cy="2611613"/>
            <a:chOff x="0" y="-28575"/>
            <a:chExt cx="1658589" cy="687832"/>
          </a:xfrm>
        </p:grpSpPr>
        <p:sp>
          <p:nvSpPr>
            <p:cNvPr id="414" name="Google Shape;414;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504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8"/>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6" name="Google Shape;416;p28"/>
          <p:cNvGrpSpPr/>
          <p:nvPr/>
        </p:nvGrpSpPr>
        <p:grpSpPr>
          <a:xfrm>
            <a:off x="5995272" y="5476026"/>
            <a:ext cx="6297456" cy="2611613"/>
            <a:chOff x="0" y="-28575"/>
            <a:chExt cx="1658589" cy="687832"/>
          </a:xfrm>
        </p:grpSpPr>
        <p:sp>
          <p:nvSpPr>
            <p:cNvPr id="417" name="Google Shape;417;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504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8"/>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9" name="Google Shape;419;p28"/>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5041D"/>
                </a:solidFill>
                <a:latin typeface="Inter"/>
                <a:ea typeface="Inter"/>
                <a:cs typeface="Inter"/>
                <a:sym typeface="Inter"/>
              </a:rPr>
              <a:t>This presentation template is free for everyone to use thanks to the following:</a:t>
            </a:r>
            <a:endParaRPr/>
          </a:p>
        </p:txBody>
      </p:sp>
      <p:sp>
        <p:nvSpPr>
          <p:cNvPr id="420" name="Google Shape;420;p28"/>
          <p:cNvSpPr txBox="1"/>
          <p:nvPr/>
        </p:nvSpPr>
        <p:spPr>
          <a:xfrm>
            <a:off x="7108732" y="8827262"/>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05041D"/>
                </a:solidFill>
                <a:latin typeface="Inter"/>
                <a:ea typeface="Inter"/>
                <a:cs typeface="Inter"/>
                <a:sym typeface="Inter"/>
              </a:rPr>
              <a:t>Happy designing!</a:t>
            </a:r>
            <a:endParaRPr/>
          </a:p>
        </p:txBody>
      </p:sp>
      <p:sp>
        <p:nvSpPr>
          <p:cNvPr id="421" name="Google Shape;421;p28"/>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AF0CA"/>
                </a:solidFill>
                <a:latin typeface="Inter"/>
                <a:ea typeface="Inter"/>
                <a:cs typeface="Inter"/>
                <a:sym typeface="Inter"/>
              </a:rPr>
              <a:t>for the presentation template</a:t>
            </a:r>
            <a:endParaRPr/>
          </a:p>
        </p:txBody>
      </p:sp>
      <p:sp>
        <p:nvSpPr>
          <p:cNvPr id="422" name="Google Shape;422;p28"/>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AF0CA"/>
                </a:solidFill>
                <a:latin typeface="Inter"/>
                <a:ea typeface="Inter"/>
                <a:cs typeface="Inter"/>
                <a:sym typeface="Inter"/>
              </a:rPr>
              <a:t>for the photos</a:t>
            </a:r>
            <a:endParaRPr/>
          </a:p>
        </p:txBody>
      </p:sp>
      <p:sp>
        <p:nvSpPr>
          <p:cNvPr id="423" name="Google Shape;423;p28"/>
          <p:cNvSpPr txBox="1"/>
          <p:nvPr/>
        </p:nvSpPr>
        <p:spPr>
          <a:xfrm>
            <a:off x="5469973" y="7407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05041D"/>
                </a:solidFill>
                <a:latin typeface="Inter"/>
                <a:ea typeface="Inter"/>
                <a:cs typeface="Inter"/>
                <a:sym typeface="Inter"/>
              </a:rPr>
              <a:t>CREDITS</a:t>
            </a:r>
            <a:endParaRPr/>
          </a:p>
        </p:txBody>
      </p:sp>
      <p:pic>
        <p:nvPicPr>
          <p:cNvPr id="424" name="Google Shape;424;p28"/>
          <p:cNvPicPr preferRelativeResize="0"/>
          <p:nvPr/>
        </p:nvPicPr>
        <p:blipFill>
          <a:blip r:embed="rId3">
            <a:alphaModFix/>
          </a:blip>
          <a:stretch>
            <a:fillRect/>
          </a:stretch>
        </p:blipFill>
        <p:spPr>
          <a:xfrm>
            <a:off x="6779111" y="2942902"/>
            <a:ext cx="4774145" cy="1206100"/>
          </a:xfrm>
          <a:prstGeom prst="rect">
            <a:avLst/>
          </a:prstGeom>
          <a:noFill/>
          <a:ln>
            <a:noFill/>
          </a:ln>
        </p:spPr>
      </p:pic>
      <p:sp>
        <p:nvSpPr>
          <p:cNvPr id="425" name="Google Shape;425;p28"/>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AF0CA"/>
                </a:solidFill>
                <a:latin typeface="Inter"/>
                <a:ea typeface="Inter"/>
                <a:cs typeface="Inter"/>
                <a:sym typeface="Inter"/>
              </a:rPr>
              <a:t>Pexels, Pixabay</a:t>
            </a:r>
            <a:endParaRPr/>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0CA"/>
        </a:solidFill>
      </p:bgPr>
    </p:bg>
    <p:spTree>
      <p:nvGrpSpPr>
        <p:cNvPr id="102" name="Shape 102"/>
        <p:cNvGrpSpPr/>
        <p:nvPr/>
      </p:nvGrpSpPr>
      <p:grpSpPr>
        <a:xfrm>
          <a:off x="0" y="0"/>
          <a:ext cx="0" cy="0"/>
          <a:chOff x="0" y="0"/>
          <a:chExt cx="0" cy="0"/>
        </a:xfrm>
      </p:grpSpPr>
      <p:sp>
        <p:nvSpPr>
          <p:cNvPr id="103" name="Google Shape;103;p11"/>
          <p:cNvSpPr/>
          <p:nvPr/>
        </p:nvSpPr>
        <p:spPr>
          <a:xfrm>
            <a:off x="9619200" y="1323450"/>
            <a:ext cx="7640100" cy="7640100"/>
          </a:xfrm>
          <a:prstGeom prst="ellipse">
            <a:avLst/>
          </a:prstGeom>
          <a:solidFill>
            <a:srgbClr val="F957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04" name="Google Shape;104;p11"/>
          <p:cNvPicPr preferRelativeResize="0"/>
          <p:nvPr/>
        </p:nvPicPr>
        <p:blipFill>
          <a:blip r:embed="rId3">
            <a:alphaModFix/>
          </a:blip>
          <a:stretch>
            <a:fillRect/>
          </a:stretch>
        </p:blipFill>
        <p:spPr>
          <a:xfrm>
            <a:off x="9619166" y="1345062"/>
            <a:ext cx="7640100" cy="7640100"/>
          </a:xfrm>
          <a:prstGeom prst="ellipse">
            <a:avLst/>
          </a:prstGeom>
          <a:noFill/>
          <a:ln>
            <a:noFill/>
          </a:ln>
        </p:spPr>
      </p:pic>
      <p:sp>
        <p:nvSpPr>
          <p:cNvPr id="105" name="Google Shape;105;p11"/>
          <p:cNvSpPr txBox="1"/>
          <p:nvPr/>
        </p:nvSpPr>
        <p:spPr>
          <a:xfrm>
            <a:off x="1028700" y="1961409"/>
            <a:ext cx="8115300" cy="1970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000" u="none" cap="none" strike="noStrike">
                <a:solidFill>
                  <a:srgbClr val="05041D"/>
                </a:solidFill>
                <a:latin typeface="Inter"/>
                <a:ea typeface="Inter"/>
                <a:cs typeface="Inter"/>
                <a:sym typeface="Inter"/>
              </a:rPr>
              <a:t>WELCOME TO PRESENTATION</a:t>
            </a:r>
            <a:endParaRPr/>
          </a:p>
        </p:txBody>
      </p:sp>
      <p:sp>
        <p:nvSpPr>
          <p:cNvPr id="106" name="Google Shape;106;p11"/>
          <p:cNvSpPr txBox="1"/>
          <p:nvPr/>
        </p:nvSpPr>
        <p:spPr>
          <a:xfrm>
            <a:off x="1028700" y="4190683"/>
            <a:ext cx="7297500" cy="40404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05041D"/>
                </a:solidFill>
                <a:latin typeface="Inter"/>
                <a:ea typeface="Inter"/>
                <a:cs typeface="Inter"/>
                <a:sym typeface="Inter"/>
              </a:rPr>
              <a:t>I'm Rain, and I'll be sharing with you my beautiful ideas. Follow me at @reallygreatsite to learn more. </a:t>
            </a:r>
            <a:endParaRPr/>
          </a:p>
          <a:p>
            <a:pPr indent="0" lvl="0" marL="0" marR="0" rtl="0" algn="just">
              <a:lnSpc>
                <a:spcPct val="115000"/>
              </a:lnSpc>
              <a:spcBef>
                <a:spcPts val="0"/>
              </a:spcBef>
              <a:spcAft>
                <a:spcPts val="0"/>
              </a:spcAft>
              <a:buNone/>
            </a:pPr>
            <a:r>
              <a:t/>
            </a:r>
            <a:endParaRPr b="0" i="0" sz="2100" u="none" cap="none" strike="noStrike">
              <a:solidFill>
                <a:srgbClr val="05041D"/>
              </a:solidFill>
              <a:latin typeface="Inter"/>
              <a:ea typeface="Inter"/>
              <a:cs typeface="Inter"/>
              <a:sym typeface="Inter"/>
            </a:endParaRPr>
          </a:p>
          <a:p>
            <a:pPr indent="0" lvl="1" marL="0" marR="0" rtl="0" algn="just">
              <a:lnSpc>
                <a:spcPct val="115000"/>
              </a:lnSpc>
              <a:spcBef>
                <a:spcPts val="0"/>
              </a:spcBef>
              <a:spcAft>
                <a:spcPts val="0"/>
              </a:spcAft>
              <a:buNone/>
            </a:pPr>
            <a:r>
              <a:rPr b="0" i="0" lang="en-US" sz="2100" u="none" cap="none" strike="noStrike">
                <a:solidFill>
                  <a:srgbClr val="05041D"/>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07" name="Google Shape;107;p11"/>
          <p:cNvSpPr txBox="1"/>
          <p:nvPr/>
        </p:nvSpPr>
        <p:spPr>
          <a:xfrm>
            <a:off x="1028700" y="323041"/>
            <a:ext cx="1575569"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Company Name</a:t>
            </a:r>
            <a:endParaRPr/>
          </a:p>
        </p:txBody>
      </p:sp>
      <p:sp>
        <p:nvSpPr>
          <p:cNvPr id="108" name="Google Shape;108;p11"/>
          <p:cNvSpPr txBox="1"/>
          <p:nvPr/>
        </p:nvSpPr>
        <p:spPr>
          <a:xfrm>
            <a:off x="15703823" y="323041"/>
            <a:ext cx="1555477"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March 15, 2024</a:t>
            </a:r>
            <a:endParaRPr/>
          </a:p>
        </p:txBody>
      </p:sp>
      <p:sp>
        <p:nvSpPr>
          <p:cNvPr id="109" name="Google Shape;109;p11"/>
          <p:cNvSpPr txBox="1"/>
          <p:nvPr/>
        </p:nvSpPr>
        <p:spPr>
          <a:xfrm>
            <a:off x="8326338" y="323041"/>
            <a:ext cx="1635323"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Strategy Review</a:t>
            </a:r>
            <a:endParaRPr/>
          </a:p>
        </p:txBody>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041D"/>
        </a:solidFill>
      </p:bgPr>
    </p:bg>
    <p:spTree>
      <p:nvGrpSpPr>
        <p:cNvPr id="113" name="Shape 113"/>
        <p:cNvGrpSpPr/>
        <p:nvPr/>
      </p:nvGrpSpPr>
      <p:grpSpPr>
        <a:xfrm>
          <a:off x="0" y="0"/>
          <a:ext cx="0" cy="0"/>
          <a:chOff x="0" y="0"/>
          <a:chExt cx="0" cy="0"/>
        </a:xfrm>
      </p:grpSpPr>
      <p:pic>
        <p:nvPicPr>
          <p:cNvPr id="114" name="Google Shape;114;p12"/>
          <p:cNvPicPr preferRelativeResize="0"/>
          <p:nvPr/>
        </p:nvPicPr>
        <p:blipFill>
          <a:blip r:embed="rId3">
            <a:alphaModFix/>
          </a:blip>
          <a:stretch>
            <a:fillRect/>
          </a:stretch>
        </p:blipFill>
        <p:spPr>
          <a:xfrm>
            <a:off x="5179275" y="887418"/>
            <a:ext cx="7929449" cy="8946080"/>
          </a:xfrm>
          <a:prstGeom prst="rect">
            <a:avLst/>
          </a:prstGeom>
          <a:noFill/>
          <a:ln>
            <a:noFill/>
          </a:ln>
        </p:spPr>
      </p:pic>
      <p:sp>
        <p:nvSpPr>
          <p:cNvPr id="115" name="Google Shape;115;p12"/>
          <p:cNvSpPr txBox="1"/>
          <p:nvPr/>
        </p:nvSpPr>
        <p:spPr>
          <a:xfrm>
            <a:off x="1028700" y="4303395"/>
            <a:ext cx="16230600" cy="19373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4400" u="none" cap="none" strike="noStrike">
                <a:solidFill>
                  <a:srgbClr val="FAF0CA"/>
                </a:solidFill>
                <a:latin typeface="Inter"/>
                <a:ea typeface="Inter"/>
                <a:cs typeface="Inter"/>
                <a:sym typeface="Inter"/>
              </a:rPr>
              <a:t>INTRODUCTION</a:t>
            </a:r>
            <a:endParaRPr/>
          </a:p>
        </p:txBody>
      </p:sp>
      <p:sp>
        <p:nvSpPr>
          <p:cNvPr id="116" name="Google Shape;116;p12"/>
          <p:cNvSpPr txBox="1"/>
          <p:nvPr/>
        </p:nvSpPr>
        <p:spPr>
          <a:xfrm>
            <a:off x="1028700" y="323041"/>
            <a:ext cx="1575569"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FAF0CA"/>
                </a:solidFill>
                <a:latin typeface="Inter"/>
                <a:ea typeface="Inter"/>
                <a:cs typeface="Inter"/>
                <a:sym typeface="Inter"/>
              </a:rPr>
              <a:t>Company Name</a:t>
            </a:r>
            <a:endParaRPr/>
          </a:p>
        </p:txBody>
      </p:sp>
      <p:sp>
        <p:nvSpPr>
          <p:cNvPr id="117" name="Google Shape;117;p12"/>
          <p:cNvSpPr txBox="1"/>
          <p:nvPr/>
        </p:nvSpPr>
        <p:spPr>
          <a:xfrm>
            <a:off x="15703823" y="323041"/>
            <a:ext cx="1555477"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AF0CA"/>
                </a:solidFill>
                <a:latin typeface="Inter"/>
                <a:ea typeface="Inter"/>
                <a:cs typeface="Inter"/>
                <a:sym typeface="Inter"/>
              </a:rPr>
              <a:t>March 15, 2024</a:t>
            </a:r>
            <a:endParaRPr/>
          </a:p>
        </p:txBody>
      </p:sp>
      <p:sp>
        <p:nvSpPr>
          <p:cNvPr id="118" name="Google Shape;118;p12"/>
          <p:cNvSpPr txBox="1"/>
          <p:nvPr/>
        </p:nvSpPr>
        <p:spPr>
          <a:xfrm>
            <a:off x="8326338" y="323041"/>
            <a:ext cx="1635323"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FAF0CA"/>
                </a:solidFill>
                <a:latin typeface="Inter"/>
                <a:ea typeface="Inter"/>
                <a:cs typeface="Inter"/>
                <a:sym typeface="Inter"/>
              </a:rPr>
              <a:t>Strategy Review</a:t>
            </a:r>
            <a:endParaRPr/>
          </a:p>
        </p:txBody>
      </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0CA"/>
        </a:solidFill>
      </p:bgPr>
    </p:bg>
    <p:spTree>
      <p:nvGrpSpPr>
        <p:cNvPr id="122" name="Shape 122"/>
        <p:cNvGrpSpPr/>
        <p:nvPr/>
      </p:nvGrpSpPr>
      <p:grpSpPr>
        <a:xfrm>
          <a:off x="0" y="0"/>
          <a:ext cx="0" cy="0"/>
          <a:chOff x="0" y="0"/>
          <a:chExt cx="0" cy="0"/>
        </a:xfrm>
      </p:grpSpPr>
      <p:grpSp>
        <p:nvGrpSpPr>
          <p:cNvPr id="123" name="Google Shape;123;p13"/>
          <p:cNvGrpSpPr/>
          <p:nvPr/>
        </p:nvGrpSpPr>
        <p:grpSpPr>
          <a:xfrm>
            <a:off x="1028700" y="3083448"/>
            <a:ext cx="4584125" cy="5940167"/>
            <a:chOff x="0" y="-47625"/>
            <a:chExt cx="812800" cy="1053237"/>
          </a:xfrm>
        </p:grpSpPr>
        <p:sp>
          <p:nvSpPr>
            <p:cNvPr id="124" name="Google Shape;124;p13"/>
            <p:cNvSpPr/>
            <p:nvPr/>
          </p:nvSpPr>
          <p:spPr>
            <a:xfrm>
              <a:off x="0" y="0"/>
              <a:ext cx="812800" cy="1005612"/>
            </a:xfrm>
            <a:custGeom>
              <a:rect b="b" l="l" r="r" t="t"/>
              <a:pathLst>
                <a:path extrusionOk="0" h="1005612" w="812800">
                  <a:moveTo>
                    <a:pt x="86132" y="0"/>
                  </a:moveTo>
                  <a:lnTo>
                    <a:pt x="726668" y="0"/>
                  </a:lnTo>
                  <a:cubicBezTo>
                    <a:pt x="774238" y="0"/>
                    <a:pt x="812800" y="38562"/>
                    <a:pt x="812800" y="86132"/>
                  </a:cubicBezTo>
                  <a:lnTo>
                    <a:pt x="812800" y="919480"/>
                  </a:lnTo>
                  <a:cubicBezTo>
                    <a:pt x="812800" y="942323"/>
                    <a:pt x="803725" y="964231"/>
                    <a:pt x="787573" y="980384"/>
                  </a:cubicBezTo>
                  <a:cubicBezTo>
                    <a:pt x="771420" y="996537"/>
                    <a:pt x="749512" y="1005612"/>
                    <a:pt x="726668" y="1005612"/>
                  </a:cubicBezTo>
                  <a:lnTo>
                    <a:pt x="86132" y="1005612"/>
                  </a:lnTo>
                  <a:cubicBezTo>
                    <a:pt x="38562" y="1005612"/>
                    <a:pt x="0" y="967049"/>
                    <a:pt x="0" y="919480"/>
                  </a:cubicBezTo>
                  <a:lnTo>
                    <a:pt x="0" y="86132"/>
                  </a:lnTo>
                  <a:cubicBezTo>
                    <a:pt x="0" y="38562"/>
                    <a:pt x="38562" y="0"/>
                    <a:pt x="86132" y="0"/>
                  </a:cubicBezTo>
                  <a:close/>
                </a:path>
              </a:pathLst>
            </a:custGeom>
            <a:solidFill>
              <a:srgbClr val="0504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3"/>
            <p:cNvSpPr txBox="1"/>
            <p:nvPr/>
          </p:nvSpPr>
          <p:spPr>
            <a:xfrm>
              <a:off x="0" y="-47625"/>
              <a:ext cx="812800" cy="105323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 name="Google Shape;126;p13"/>
          <p:cNvGrpSpPr/>
          <p:nvPr/>
        </p:nvGrpSpPr>
        <p:grpSpPr>
          <a:xfrm>
            <a:off x="6851938" y="3083448"/>
            <a:ext cx="4584125" cy="5940167"/>
            <a:chOff x="0" y="-47625"/>
            <a:chExt cx="812800" cy="1053237"/>
          </a:xfrm>
        </p:grpSpPr>
        <p:sp>
          <p:nvSpPr>
            <p:cNvPr id="127" name="Google Shape;127;p13"/>
            <p:cNvSpPr/>
            <p:nvPr/>
          </p:nvSpPr>
          <p:spPr>
            <a:xfrm>
              <a:off x="0" y="0"/>
              <a:ext cx="812800" cy="1005612"/>
            </a:xfrm>
            <a:custGeom>
              <a:rect b="b" l="l" r="r" t="t"/>
              <a:pathLst>
                <a:path extrusionOk="0" h="1005612" w="812800">
                  <a:moveTo>
                    <a:pt x="86132" y="0"/>
                  </a:moveTo>
                  <a:lnTo>
                    <a:pt x="726668" y="0"/>
                  </a:lnTo>
                  <a:cubicBezTo>
                    <a:pt x="774238" y="0"/>
                    <a:pt x="812800" y="38562"/>
                    <a:pt x="812800" y="86132"/>
                  </a:cubicBezTo>
                  <a:lnTo>
                    <a:pt x="812800" y="919480"/>
                  </a:lnTo>
                  <a:cubicBezTo>
                    <a:pt x="812800" y="942323"/>
                    <a:pt x="803725" y="964231"/>
                    <a:pt x="787573" y="980384"/>
                  </a:cubicBezTo>
                  <a:cubicBezTo>
                    <a:pt x="771420" y="996537"/>
                    <a:pt x="749512" y="1005612"/>
                    <a:pt x="726668" y="1005612"/>
                  </a:cubicBezTo>
                  <a:lnTo>
                    <a:pt x="86132" y="1005612"/>
                  </a:lnTo>
                  <a:cubicBezTo>
                    <a:pt x="38562" y="1005612"/>
                    <a:pt x="0" y="967049"/>
                    <a:pt x="0" y="919480"/>
                  </a:cubicBezTo>
                  <a:lnTo>
                    <a:pt x="0" y="86132"/>
                  </a:lnTo>
                  <a:cubicBezTo>
                    <a:pt x="0" y="38562"/>
                    <a:pt x="38562" y="0"/>
                    <a:pt x="86132" y="0"/>
                  </a:cubicBezTo>
                  <a:close/>
                </a:path>
              </a:pathLst>
            </a:custGeom>
            <a:solidFill>
              <a:srgbClr val="0504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3"/>
            <p:cNvSpPr txBox="1"/>
            <p:nvPr/>
          </p:nvSpPr>
          <p:spPr>
            <a:xfrm>
              <a:off x="0" y="-47625"/>
              <a:ext cx="812800" cy="105323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 name="Google Shape;129;p13"/>
          <p:cNvGrpSpPr/>
          <p:nvPr/>
        </p:nvGrpSpPr>
        <p:grpSpPr>
          <a:xfrm>
            <a:off x="12674312" y="3083448"/>
            <a:ext cx="4584125" cy="5940167"/>
            <a:chOff x="0" y="-47625"/>
            <a:chExt cx="812800" cy="1053237"/>
          </a:xfrm>
        </p:grpSpPr>
        <p:sp>
          <p:nvSpPr>
            <p:cNvPr id="130" name="Google Shape;130;p13"/>
            <p:cNvSpPr/>
            <p:nvPr/>
          </p:nvSpPr>
          <p:spPr>
            <a:xfrm>
              <a:off x="0" y="0"/>
              <a:ext cx="812800" cy="1005612"/>
            </a:xfrm>
            <a:custGeom>
              <a:rect b="b" l="l" r="r" t="t"/>
              <a:pathLst>
                <a:path extrusionOk="0" h="1005612" w="812800">
                  <a:moveTo>
                    <a:pt x="86132" y="0"/>
                  </a:moveTo>
                  <a:lnTo>
                    <a:pt x="726668" y="0"/>
                  </a:lnTo>
                  <a:cubicBezTo>
                    <a:pt x="774238" y="0"/>
                    <a:pt x="812800" y="38562"/>
                    <a:pt x="812800" y="86132"/>
                  </a:cubicBezTo>
                  <a:lnTo>
                    <a:pt x="812800" y="919480"/>
                  </a:lnTo>
                  <a:cubicBezTo>
                    <a:pt x="812800" y="942323"/>
                    <a:pt x="803725" y="964231"/>
                    <a:pt x="787573" y="980384"/>
                  </a:cubicBezTo>
                  <a:cubicBezTo>
                    <a:pt x="771420" y="996537"/>
                    <a:pt x="749512" y="1005612"/>
                    <a:pt x="726668" y="1005612"/>
                  </a:cubicBezTo>
                  <a:lnTo>
                    <a:pt x="86132" y="1005612"/>
                  </a:lnTo>
                  <a:cubicBezTo>
                    <a:pt x="38562" y="1005612"/>
                    <a:pt x="0" y="967049"/>
                    <a:pt x="0" y="919480"/>
                  </a:cubicBezTo>
                  <a:lnTo>
                    <a:pt x="0" y="86132"/>
                  </a:lnTo>
                  <a:cubicBezTo>
                    <a:pt x="0" y="38562"/>
                    <a:pt x="38562" y="0"/>
                    <a:pt x="86132" y="0"/>
                  </a:cubicBezTo>
                  <a:close/>
                </a:path>
              </a:pathLst>
            </a:custGeom>
            <a:solidFill>
              <a:srgbClr val="0504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3"/>
            <p:cNvSpPr txBox="1"/>
            <p:nvPr/>
          </p:nvSpPr>
          <p:spPr>
            <a:xfrm>
              <a:off x="0" y="-47625"/>
              <a:ext cx="812800" cy="105323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2" name="Google Shape;132;p13"/>
          <p:cNvSpPr txBox="1"/>
          <p:nvPr/>
        </p:nvSpPr>
        <p:spPr>
          <a:xfrm>
            <a:off x="7227002" y="3938027"/>
            <a:ext cx="3833100" cy="4412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Inter"/>
                <a:ea typeface="Inter"/>
                <a:cs typeface="Inter"/>
                <a:sym typeface="Inter"/>
              </a:rPr>
              <a:t>Briefly elaborate on what you want to discuss. </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1" marL="0" marR="0" rtl="0" algn="l">
              <a:lnSpc>
                <a:spcPct val="115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 </a:t>
            </a:r>
            <a:endParaRPr/>
          </a:p>
        </p:txBody>
      </p:sp>
      <p:pic>
        <p:nvPicPr>
          <p:cNvPr id="133" name="Google Shape;133;p13"/>
          <p:cNvPicPr preferRelativeResize="0"/>
          <p:nvPr/>
        </p:nvPicPr>
        <p:blipFill>
          <a:blip r:embed="rId3">
            <a:alphaModFix/>
          </a:blip>
          <a:stretch>
            <a:fillRect/>
          </a:stretch>
        </p:blipFill>
        <p:spPr>
          <a:xfrm>
            <a:off x="16733625" y="6226339"/>
            <a:ext cx="1748775" cy="4076286"/>
          </a:xfrm>
          <a:prstGeom prst="rect">
            <a:avLst/>
          </a:prstGeom>
          <a:noFill/>
          <a:ln>
            <a:noFill/>
          </a:ln>
        </p:spPr>
      </p:pic>
      <p:sp>
        <p:nvSpPr>
          <p:cNvPr id="134" name="Google Shape;134;p13"/>
          <p:cNvSpPr txBox="1"/>
          <p:nvPr/>
        </p:nvSpPr>
        <p:spPr>
          <a:xfrm>
            <a:off x="1028700" y="1340842"/>
            <a:ext cx="8115300" cy="985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000" u="none" cap="none" strike="noStrike">
                <a:solidFill>
                  <a:srgbClr val="05041D"/>
                </a:solidFill>
                <a:latin typeface="Inter"/>
                <a:ea typeface="Inter"/>
                <a:cs typeface="Inter"/>
                <a:sym typeface="Inter"/>
              </a:rPr>
              <a:t>OUR COMPANY</a:t>
            </a:r>
            <a:endParaRPr/>
          </a:p>
        </p:txBody>
      </p:sp>
      <p:sp>
        <p:nvSpPr>
          <p:cNvPr id="135" name="Google Shape;135;p13"/>
          <p:cNvSpPr txBox="1"/>
          <p:nvPr/>
        </p:nvSpPr>
        <p:spPr>
          <a:xfrm>
            <a:off x="1028700" y="2758324"/>
            <a:ext cx="4584125"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5041D"/>
                </a:solidFill>
                <a:latin typeface="Inter"/>
                <a:ea typeface="Inter"/>
                <a:cs typeface="Inter"/>
                <a:sym typeface="Inter"/>
              </a:rPr>
              <a:t>WHO WE ARE?</a:t>
            </a:r>
            <a:endParaRPr/>
          </a:p>
        </p:txBody>
      </p:sp>
      <p:sp>
        <p:nvSpPr>
          <p:cNvPr id="136" name="Google Shape;136;p13"/>
          <p:cNvSpPr txBox="1"/>
          <p:nvPr/>
        </p:nvSpPr>
        <p:spPr>
          <a:xfrm>
            <a:off x="1404196" y="3938027"/>
            <a:ext cx="3833100" cy="4412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Inter"/>
                <a:ea typeface="Inter"/>
                <a:cs typeface="Inter"/>
                <a:sym typeface="Inter"/>
              </a:rPr>
              <a:t>Briefly elaborate on what you want to discuss. </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1" marL="0" marR="0" rtl="0" algn="l">
              <a:lnSpc>
                <a:spcPct val="115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137" name="Google Shape;137;p13"/>
          <p:cNvSpPr txBox="1"/>
          <p:nvPr/>
        </p:nvSpPr>
        <p:spPr>
          <a:xfrm>
            <a:off x="6851938" y="2758324"/>
            <a:ext cx="4584125"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5041D"/>
                </a:solidFill>
                <a:latin typeface="Inter"/>
                <a:ea typeface="Inter"/>
                <a:cs typeface="Inter"/>
                <a:sym typeface="Inter"/>
              </a:rPr>
              <a:t>WHAT WE DO?</a:t>
            </a:r>
            <a:endParaRPr/>
          </a:p>
        </p:txBody>
      </p:sp>
      <p:sp>
        <p:nvSpPr>
          <p:cNvPr id="138" name="Google Shape;138;p13"/>
          <p:cNvSpPr txBox="1"/>
          <p:nvPr/>
        </p:nvSpPr>
        <p:spPr>
          <a:xfrm>
            <a:off x="12675175" y="2758324"/>
            <a:ext cx="4584125" cy="45974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5041D"/>
                </a:solidFill>
                <a:latin typeface="Inter"/>
                <a:ea typeface="Inter"/>
                <a:cs typeface="Inter"/>
                <a:sym typeface="Inter"/>
              </a:rPr>
              <a:t>WHY WE DO THIS?</a:t>
            </a:r>
            <a:endParaRPr/>
          </a:p>
        </p:txBody>
      </p:sp>
      <p:sp>
        <p:nvSpPr>
          <p:cNvPr id="139" name="Google Shape;139;p13"/>
          <p:cNvSpPr txBox="1"/>
          <p:nvPr/>
        </p:nvSpPr>
        <p:spPr>
          <a:xfrm>
            <a:off x="13055312" y="3938027"/>
            <a:ext cx="3833100" cy="4412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Inter"/>
                <a:ea typeface="Inter"/>
                <a:cs typeface="Inter"/>
                <a:sym typeface="Inter"/>
              </a:rPr>
              <a:t>Briefly elaborate on what you want to discuss. </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1" marL="0" marR="0" rtl="0" algn="l">
              <a:lnSpc>
                <a:spcPct val="115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140" name="Google Shape;140;p13"/>
          <p:cNvSpPr txBox="1"/>
          <p:nvPr/>
        </p:nvSpPr>
        <p:spPr>
          <a:xfrm>
            <a:off x="1028700" y="323041"/>
            <a:ext cx="1575569"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Company Name</a:t>
            </a:r>
            <a:endParaRPr/>
          </a:p>
        </p:txBody>
      </p:sp>
      <p:sp>
        <p:nvSpPr>
          <p:cNvPr id="141" name="Google Shape;141;p13"/>
          <p:cNvSpPr txBox="1"/>
          <p:nvPr/>
        </p:nvSpPr>
        <p:spPr>
          <a:xfrm>
            <a:off x="15703823" y="323041"/>
            <a:ext cx="1555477"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March 15, 2024</a:t>
            </a:r>
            <a:endParaRPr/>
          </a:p>
        </p:txBody>
      </p:sp>
      <p:sp>
        <p:nvSpPr>
          <p:cNvPr id="142" name="Google Shape;142;p13"/>
          <p:cNvSpPr txBox="1"/>
          <p:nvPr/>
        </p:nvSpPr>
        <p:spPr>
          <a:xfrm>
            <a:off x="8326338" y="323041"/>
            <a:ext cx="1635323"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Strategy Review</a:t>
            </a:r>
            <a:endParaRPr/>
          </a:p>
        </p:txBody>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0CA"/>
        </a:solidFill>
      </p:bgPr>
    </p:bg>
    <p:spTree>
      <p:nvGrpSpPr>
        <p:cNvPr id="146" name="Shape 146"/>
        <p:cNvGrpSpPr/>
        <p:nvPr/>
      </p:nvGrpSpPr>
      <p:grpSpPr>
        <a:xfrm>
          <a:off x="0" y="0"/>
          <a:ext cx="0" cy="0"/>
          <a:chOff x="0" y="0"/>
          <a:chExt cx="0" cy="0"/>
        </a:xfrm>
      </p:grpSpPr>
      <p:pic>
        <p:nvPicPr>
          <p:cNvPr id="147" name="Google Shape;147;p14"/>
          <p:cNvPicPr preferRelativeResize="0"/>
          <p:nvPr/>
        </p:nvPicPr>
        <p:blipFill>
          <a:blip r:embed="rId3">
            <a:alphaModFix/>
          </a:blip>
          <a:stretch>
            <a:fillRect/>
          </a:stretch>
        </p:blipFill>
        <p:spPr>
          <a:xfrm>
            <a:off x="10189175" y="879101"/>
            <a:ext cx="4758750" cy="3058298"/>
          </a:xfrm>
          <a:prstGeom prst="rect">
            <a:avLst/>
          </a:prstGeom>
          <a:noFill/>
          <a:ln>
            <a:noFill/>
          </a:ln>
        </p:spPr>
      </p:pic>
      <p:pic>
        <p:nvPicPr>
          <p:cNvPr id="148" name="Google Shape;148;p14"/>
          <p:cNvPicPr preferRelativeResize="0"/>
          <p:nvPr/>
        </p:nvPicPr>
        <p:blipFill>
          <a:blip r:embed="rId4">
            <a:alphaModFix/>
          </a:blip>
          <a:stretch>
            <a:fillRect/>
          </a:stretch>
        </p:blipFill>
        <p:spPr>
          <a:xfrm>
            <a:off x="3599225" y="879100"/>
            <a:ext cx="4758751" cy="2896088"/>
          </a:xfrm>
          <a:prstGeom prst="rect">
            <a:avLst/>
          </a:prstGeom>
          <a:noFill/>
          <a:ln>
            <a:noFill/>
          </a:ln>
        </p:spPr>
      </p:pic>
      <p:grpSp>
        <p:nvGrpSpPr>
          <p:cNvPr id="149" name="Google Shape;149;p14"/>
          <p:cNvGrpSpPr/>
          <p:nvPr/>
        </p:nvGrpSpPr>
        <p:grpSpPr>
          <a:xfrm>
            <a:off x="1028700" y="3358392"/>
            <a:ext cx="7775506" cy="5899908"/>
            <a:chOff x="0" y="-47625"/>
            <a:chExt cx="1378656" cy="1046098"/>
          </a:xfrm>
        </p:grpSpPr>
        <p:sp>
          <p:nvSpPr>
            <p:cNvPr id="150" name="Google Shape;150;p14"/>
            <p:cNvSpPr/>
            <p:nvPr/>
          </p:nvSpPr>
          <p:spPr>
            <a:xfrm>
              <a:off x="0" y="0"/>
              <a:ext cx="1378656" cy="998473"/>
            </a:xfrm>
            <a:custGeom>
              <a:rect b="b" l="l" r="r" t="t"/>
              <a:pathLst>
                <a:path extrusionOk="0" h="998473" w="1378656">
                  <a:moveTo>
                    <a:pt x="50780" y="0"/>
                  </a:moveTo>
                  <a:lnTo>
                    <a:pt x="1327876" y="0"/>
                  </a:lnTo>
                  <a:cubicBezTo>
                    <a:pt x="1355921" y="0"/>
                    <a:pt x="1378656" y="22735"/>
                    <a:pt x="1378656" y="50780"/>
                  </a:cubicBezTo>
                  <a:lnTo>
                    <a:pt x="1378656" y="947694"/>
                  </a:lnTo>
                  <a:cubicBezTo>
                    <a:pt x="1378656" y="975739"/>
                    <a:pt x="1355921" y="998473"/>
                    <a:pt x="1327876" y="998473"/>
                  </a:cubicBezTo>
                  <a:lnTo>
                    <a:pt x="50780" y="998473"/>
                  </a:lnTo>
                  <a:cubicBezTo>
                    <a:pt x="22735" y="998473"/>
                    <a:pt x="0" y="975739"/>
                    <a:pt x="0" y="947694"/>
                  </a:cubicBezTo>
                  <a:lnTo>
                    <a:pt x="0" y="50780"/>
                  </a:lnTo>
                  <a:cubicBezTo>
                    <a:pt x="0" y="22735"/>
                    <a:pt x="22735" y="0"/>
                    <a:pt x="50780" y="0"/>
                  </a:cubicBezTo>
                  <a:close/>
                </a:path>
              </a:pathLst>
            </a:custGeom>
            <a:solidFill>
              <a:srgbClr val="0504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4"/>
            <p:cNvSpPr txBox="1"/>
            <p:nvPr/>
          </p:nvSpPr>
          <p:spPr>
            <a:xfrm>
              <a:off x="0" y="-47625"/>
              <a:ext cx="1378656" cy="1046098"/>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 name="Google Shape;152;p14"/>
          <p:cNvGrpSpPr/>
          <p:nvPr/>
        </p:nvGrpSpPr>
        <p:grpSpPr>
          <a:xfrm>
            <a:off x="9483794" y="3358392"/>
            <a:ext cx="7775506" cy="5899908"/>
            <a:chOff x="0" y="-47625"/>
            <a:chExt cx="1378656" cy="1046098"/>
          </a:xfrm>
        </p:grpSpPr>
        <p:sp>
          <p:nvSpPr>
            <p:cNvPr id="153" name="Google Shape;153;p14"/>
            <p:cNvSpPr/>
            <p:nvPr/>
          </p:nvSpPr>
          <p:spPr>
            <a:xfrm>
              <a:off x="0" y="0"/>
              <a:ext cx="1378656" cy="998473"/>
            </a:xfrm>
            <a:custGeom>
              <a:rect b="b" l="l" r="r" t="t"/>
              <a:pathLst>
                <a:path extrusionOk="0" h="998473" w="1378656">
                  <a:moveTo>
                    <a:pt x="50780" y="0"/>
                  </a:moveTo>
                  <a:lnTo>
                    <a:pt x="1327876" y="0"/>
                  </a:lnTo>
                  <a:cubicBezTo>
                    <a:pt x="1355921" y="0"/>
                    <a:pt x="1378656" y="22735"/>
                    <a:pt x="1378656" y="50780"/>
                  </a:cubicBezTo>
                  <a:lnTo>
                    <a:pt x="1378656" y="947694"/>
                  </a:lnTo>
                  <a:cubicBezTo>
                    <a:pt x="1378656" y="975739"/>
                    <a:pt x="1355921" y="998473"/>
                    <a:pt x="1327876" y="998473"/>
                  </a:cubicBezTo>
                  <a:lnTo>
                    <a:pt x="50780" y="998473"/>
                  </a:lnTo>
                  <a:cubicBezTo>
                    <a:pt x="22735" y="998473"/>
                    <a:pt x="0" y="975739"/>
                    <a:pt x="0" y="947694"/>
                  </a:cubicBezTo>
                  <a:lnTo>
                    <a:pt x="0" y="50780"/>
                  </a:lnTo>
                  <a:cubicBezTo>
                    <a:pt x="0" y="22735"/>
                    <a:pt x="22735" y="0"/>
                    <a:pt x="50780" y="0"/>
                  </a:cubicBezTo>
                  <a:close/>
                </a:path>
              </a:pathLst>
            </a:custGeom>
            <a:solidFill>
              <a:srgbClr val="0504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4"/>
            <p:cNvSpPr txBox="1"/>
            <p:nvPr/>
          </p:nvSpPr>
          <p:spPr>
            <a:xfrm>
              <a:off x="0" y="-47625"/>
              <a:ext cx="1378656" cy="1046098"/>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5" name="Google Shape;155;p14"/>
          <p:cNvSpPr txBox="1"/>
          <p:nvPr/>
        </p:nvSpPr>
        <p:spPr>
          <a:xfrm>
            <a:off x="1506567" y="4063999"/>
            <a:ext cx="6819900" cy="985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000" u="none" cap="none" strike="noStrike">
                <a:solidFill>
                  <a:srgbClr val="FAF0CA"/>
                </a:solidFill>
                <a:latin typeface="Inter"/>
                <a:ea typeface="Inter"/>
                <a:cs typeface="Inter"/>
                <a:sym typeface="Inter"/>
              </a:rPr>
              <a:t>MISSION</a:t>
            </a:r>
            <a:endParaRPr/>
          </a:p>
        </p:txBody>
      </p:sp>
      <p:sp>
        <p:nvSpPr>
          <p:cNvPr id="156" name="Google Shape;156;p14"/>
          <p:cNvSpPr txBox="1"/>
          <p:nvPr/>
        </p:nvSpPr>
        <p:spPr>
          <a:xfrm>
            <a:off x="1506567" y="5095875"/>
            <a:ext cx="6819900" cy="3668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Inter"/>
                <a:ea typeface="Inter"/>
                <a:cs typeface="Inter"/>
                <a:sym typeface="Inter"/>
              </a:rPr>
              <a:t>Enter your grand vision statement!</a:t>
            </a:r>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1" marL="0" marR="0" rtl="0" algn="just">
              <a:lnSpc>
                <a:spcPct val="115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t>
            </a:r>
            <a:endParaRPr/>
          </a:p>
        </p:txBody>
      </p:sp>
      <p:sp>
        <p:nvSpPr>
          <p:cNvPr id="157" name="Google Shape;157;p14"/>
          <p:cNvSpPr txBox="1"/>
          <p:nvPr/>
        </p:nvSpPr>
        <p:spPr>
          <a:xfrm>
            <a:off x="1028700" y="323041"/>
            <a:ext cx="1575569"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Company Name</a:t>
            </a:r>
            <a:endParaRPr/>
          </a:p>
        </p:txBody>
      </p:sp>
      <p:sp>
        <p:nvSpPr>
          <p:cNvPr id="158" name="Google Shape;158;p14"/>
          <p:cNvSpPr txBox="1"/>
          <p:nvPr/>
        </p:nvSpPr>
        <p:spPr>
          <a:xfrm>
            <a:off x="15703823" y="323041"/>
            <a:ext cx="1555477"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March 15, 2024</a:t>
            </a:r>
            <a:endParaRPr/>
          </a:p>
        </p:txBody>
      </p:sp>
      <p:sp>
        <p:nvSpPr>
          <p:cNvPr id="159" name="Google Shape;159;p14"/>
          <p:cNvSpPr txBox="1"/>
          <p:nvPr/>
        </p:nvSpPr>
        <p:spPr>
          <a:xfrm>
            <a:off x="8326338" y="323041"/>
            <a:ext cx="1635323"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Strategy Review</a:t>
            </a:r>
            <a:endParaRPr/>
          </a:p>
        </p:txBody>
      </p:sp>
      <p:sp>
        <p:nvSpPr>
          <p:cNvPr id="160" name="Google Shape;160;p14"/>
          <p:cNvSpPr txBox="1"/>
          <p:nvPr/>
        </p:nvSpPr>
        <p:spPr>
          <a:xfrm>
            <a:off x="9961662" y="4063999"/>
            <a:ext cx="6819900" cy="985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000" u="none" cap="none" strike="noStrike">
                <a:solidFill>
                  <a:srgbClr val="FAF0CA"/>
                </a:solidFill>
                <a:latin typeface="Inter"/>
                <a:ea typeface="Inter"/>
                <a:cs typeface="Inter"/>
                <a:sym typeface="Inter"/>
              </a:rPr>
              <a:t>VISION</a:t>
            </a:r>
            <a:endParaRPr/>
          </a:p>
        </p:txBody>
      </p:sp>
      <p:sp>
        <p:nvSpPr>
          <p:cNvPr id="161" name="Google Shape;161;p14"/>
          <p:cNvSpPr txBox="1"/>
          <p:nvPr/>
        </p:nvSpPr>
        <p:spPr>
          <a:xfrm>
            <a:off x="9961662" y="5095875"/>
            <a:ext cx="6819900" cy="3668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Inter"/>
                <a:ea typeface="Inter"/>
                <a:cs typeface="Inter"/>
                <a:sym typeface="Inter"/>
              </a:rPr>
              <a:t>Enter your grand vision statement!</a:t>
            </a:r>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1" marL="0" marR="0" rtl="0" algn="just">
              <a:lnSpc>
                <a:spcPct val="115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t>
            </a:r>
            <a:endParaRPr/>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041D"/>
        </a:solidFill>
      </p:bgPr>
    </p:bg>
    <p:spTree>
      <p:nvGrpSpPr>
        <p:cNvPr id="165" name="Shape 165"/>
        <p:cNvGrpSpPr/>
        <p:nvPr/>
      </p:nvGrpSpPr>
      <p:grpSpPr>
        <a:xfrm>
          <a:off x="0" y="0"/>
          <a:ext cx="0" cy="0"/>
          <a:chOff x="0" y="0"/>
          <a:chExt cx="0" cy="0"/>
        </a:xfrm>
      </p:grpSpPr>
      <p:pic>
        <p:nvPicPr>
          <p:cNvPr id="166" name="Google Shape;166;p15"/>
          <p:cNvPicPr preferRelativeResize="0"/>
          <p:nvPr/>
        </p:nvPicPr>
        <p:blipFill>
          <a:blip r:embed="rId3">
            <a:alphaModFix/>
          </a:blip>
          <a:stretch>
            <a:fillRect/>
          </a:stretch>
        </p:blipFill>
        <p:spPr>
          <a:xfrm>
            <a:off x="670575" y="-1652014"/>
            <a:ext cx="16946852" cy="16847554"/>
          </a:xfrm>
          <a:prstGeom prst="rect">
            <a:avLst/>
          </a:prstGeom>
          <a:noFill/>
          <a:ln>
            <a:noFill/>
          </a:ln>
        </p:spPr>
      </p:pic>
      <p:sp>
        <p:nvSpPr>
          <p:cNvPr id="167" name="Google Shape;167;p15"/>
          <p:cNvSpPr txBox="1"/>
          <p:nvPr/>
        </p:nvSpPr>
        <p:spPr>
          <a:xfrm>
            <a:off x="1028700" y="4303395"/>
            <a:ext cx="16230600" cy="19373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4400" u="none" cap="none" strike="noStrike">
                <a:solidFill>
                  <a:srgbClr val="FAF0CA"/>
                </a:solidFill>
                <a:latin typeface="Inter"/>
                <a:ea typeface="Inter"/>
                <a:cs typeface="Inter"/>
                <a:sym typeface="Inter"/>
              </a:rPr>
              <a:t>OUR PROJECTS</a:t>
            </a:r>
            <a:endParaRPr/>
          </a:p>
        </p:txBody>
      </p:sp>
      <p:sp>
        <p:nvSpPr>
          <p:cNvPr id="168" name="Google Shape;168;p15"/>
          <p:cNvSpPr txBox="1"/>
          <p:nvPr/>
        </p:nvSpPr>
        <p:spPr>
          <a:xfrm>
            <a:off x="1028700" y="323041"/>
            <a:ext cx="1575569"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FAF0CA"/>
                </a:solidFill>
                <a:latin typeface="Inter"/>
                <a:ea typeface="Inter"/>
                <a:cs typeface="Inter"/>
                <a:sym typeface="Inter"/>
              </a:rPr>
              <a:t>Company Name</a:t>
            </a:r>
            <a:endParaRPr/>
          </a:p>
        </p:txBody>
      </p:sp>
      <p:sp>
        <p:nvSpPr>
          <p:cNvPr id="169" name="Google Shape;169;p15"/>
          <p:cNvSpPr txBox="1"/>
          <p:nvPr/>
        </p:nvSpPr>
        <p:spPr>
          <a:xfrm>
            <a:off x="15703823" y="323041"/>
            <a:ext cx="1555477"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AF0CA"/>
                </a:solidFill>
                <a:latin typeface="Inter"/>
                <a:ea typeface="Inter"/>
                <a:cs typeface="Inter"/>
                <a:sym typeface="Inter"/>
              </a:rPr>
              <a:t>March 15, 2024</a:t>
            </a:r>
            <a:endParaRPr/>
          </a:p>
        </p:txBody>
      </p:sp>
      <p:sp>
        <p:nvSpPr>
          <p:cNvPr id="170" name="Google Shape;170;p15"/>
          <p:cNvSpPr txBox="1"/>
          <p:nvPr/>
        </p:nvSpPr>
        <p:spPr>
          <a:xfrm>
            <a:off x="8326338" y="323041"/>
            <a:ext cx="1635323"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FAF0CA"/>
                </a:solidFill>
                <a:latin typeface="Inter"/>
                <a:ea typeface="Inter"/>
                <a:cs typeface="Inter"/>
                <a:sym typeface="Inter"/>
              </a:rPr>
              <a:t>Strategy Review</a:t>
            </a:r>
            <a:endParaRPr/>
          </a:p>
        </p:txBody>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0CA"/>
        </a:solidFill>
      </p:bgPr>
    </p:bg>
    <p:spTree>
      <p:nvGrpSpPr>
        <p:cNvPr id="174" name="Shape 174"/>
        <p:cNvGrpSpPr/>
        <p:nvPr/>
      </p:nvGrpSpPr>
      <p:grpSpPr>
        <a:xfrm>
          <a:off x="0" y="0"/>
          <a:ext cx="0" cy="0"/>
          <a:chOff x="0" y="0"/>
          <a:chExt cx="0" cy="0"/>
        </a:xfrm>
      </p:grpSpPr>
      <p:grpSp>
        <p:nvGrpSpPr>
          <p:cNvPr id="175" name="Google Shape;175;p16"/>
          <p:cNvGrpSpPr/>
          <p:nvPr/>
        </p:nvGrpSpPr>
        <p:grpSpPr>
          <a:xfrm>
            <a:off x="1028700" y="926916"/>
            <a:ext cx="7780774" cy="4383401"/>
            <a:chOff x="0" y="-47625"/>
            <a:chExt cx="1379590" cy="777210"/>
          </a:xfrm>
        </p:grpSpPr>
        <p:sp>
          <p:nvSpPr>
            <p:cNvPr id="176" name="Google Shape;176;p16"/>
            <p:cNvSpPr/>
            <p:nvPr/>
          </p:nvSpPr>
          <p:spPr>
            <a:xfrm>
              <a:off x="0" y="0"/>
              <a:ext cx="1379590" cy="729585"/>
            </a:xfrm>
            <a:custGeom>
              <a:rect b="b" l="l" r="r" t="t"/>
              <a:pathLst>
                <a:path extrusionOk="0" h="729585" w="1379590">
                  <a:moveTo>
                    <a:pt x="50745" y="0"/>
                  </a:moveTo>
                  <a:lnTo>
                    <a:pt x="1328845" y="0"/>
                  </a:lnTo>
                  <a:cubicBezTo>
                    <a:pt x="1356871" y="0"/>
                    <a:pt x="1379590" y="22719"/>
                    <a:pt x="1379590" y="50745"/>
                  </a:cubicBezTo>
                  <a:lnTo>
                    <a:pt x="1379590" y="678840"/>
                  </a:lnTo>
                  <a:cubicBezTo>
                    <a:pt x="1379590" y="706866"/>
                    <a:pt x="1356871" y="729585"/>
                    <a:pt x="1328845" y="729585"/>
                  </a:cubicBezTo>
                  <a:lnTo>
                    <a:pt x="50745" y="729585"/>
                  </a:lnTo>
                  <a:cubicBezTo>
                    <a:pt x="22719" y="729585"/>
                    <a:pt x="0" y="706866"/>
                    <a:pt x="0" y="678840"/>
                  </a:cubicBezTo>
                  <a:lnTo>
                    <a:pt x="0" y="50745"/>
                  </a:lnTo>
                  <a:cubicBezTo>
                    <a:pt x="0" y="22719"/>
                    <a:pt x="22719" y="0"/>
                    <a:pt x="50745" y="0"/>
                  </a:cubicBezTo>
                  <a:close/>
                </a:path>
              </a:pathLst>
            </a:custGeom>
            <a:solidFill>
              <a:srgbClr val="0504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6"/>
            <p:cNvSpPr txBox="1"/>
            <p:nvPr/>
          </p:nvSpPr>
          <p:spPr>
            <a:xfrm>
              <a:off x="0" y="-47625"/>
              <a:ext cx="1379590" cy="77721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 name="Google Shape;178;p16"/>
          <p:cNvGrpSpPr/>
          <p:nvPr/>
        </p:nvGrpSpPr>
        <p:grpSpPr>
          <a:xfrm>
            <a:off x="1028700" y="5397030"/>
            <a:ext cx="7780774" cy="4383401"/>
            <a:chOff x="0" y="-47625"/>
            <a:chExt cx="1379590" cy="777210"/>
          </a:xfrm>
        </p:grpSpPr>
        <p:sp>
          <p:nvSpPr>
            <p:cNvPr id="179" name="Google Shape;179;p16"/>
            <p:cNvSpPr/>
            <p:nvPr/>
          </p:nvSpPr>
          <p:spPr>
            <a:xfrm>
              <a:off x="0" y="0"/>
              <a:ext cx="1379590" cy="729585"/>
            </a:xfrm>
            <a:custGeom>
              <a:rect b="b" l="l" r="r" t="t"/>
              <a:pathLst>
                <a:path extrusionOk="0" h="729585" w="1379590">
                  <a:moveTo>
                    <a:pt x="50745" y="0"/>
                  </a:moveTo>
                  <a:lnTo>
                    <a:pt x="1328845" y="0"/>
                  </a:lnTo>
                  <a:cubicBezTo>
                    <a:pt x="1356871" y="0"/>
                    <a:pt x="1379590" y="22719"/>
                    <a:pt x="1379590" y="50745"/>
                  </a:cubicBezTo>
                  <a:lnTo>
                    <a:pt x="1379590" y="678840"/>
                  </a:lnTo>
                  <a:cubicBezTo>
                    <a:pt x="1379590" y="706866"/>
                    <a:pt x="1356871" y="729585"/>
                    <a:pt x="1328845" y="729585"/>
                  </a:cubicBezTo>
                  <a:lnTo>
                    <a:pt x="50745" y="729585"/>
                  </a:lnTo>
                  <a:cubicBezTo>
                    <a:pt x="22719" y="729585"/>
                    <a:pt x="0" y="706866"/>
                    <a:pt x="0" y="678840"/>
                  </a:cubicBezTo>
                  <a:lnTo>
                    <a:pt x="0" y="50745"/>
                  </a:lnTo>
                  <a:cubicBezTo>
                    <a:pt x="0" y="22719"/>
                    <a:pt x="22719" y="0"/>
                    <a:pt x="50745" y="0"/>
                  </a:cubicBezTo>
                  <a:close/>
                </a:path>
              </a:pathLst>
            </a:custGeom>
            <a:solidFill>
              <a:srgbClr val="0504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6"/>
            <p:cNvSpPr txBox="1"/>
            <p:nvPr/>
          </p:nvSpPr>
          <p:spPr>
            <a:xfrm>
              <a:off x="0" y="-47625"/>
              <a:ext cx="1379590" cy="77721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 name="Google Shape;181;p16"/>
          <p:cNvGrpSpPr/>
          <p:nvPr/>
        </p:nvGrpSpPr>
        <p:grpSpPr>
          <a:xfrm>
            <a:off x="9478526" y="926916"/>
            <a:ext cx="7780774" cy="4383401"/>
            <a:chOff x="0" y="-47625"/>
            <a:chExt cx="1379590" cy="777210"/>
          </a:xfrm>
        </p:grpSpPr>
        <p:sp>
          <p:nvSpPr>
            <p:cNvPr id="182" name="Google Shape;182;p16"/>
            <p:cNvSpPr/>
            <p:nvPr/>
          </p:nvSpPr>
          <p:spPr>
            <a:xfrm>
              <a:off x="0" y="0"/>
              <a:ext cx="1379590" cy="729585"/>
            </a:xfrm>
            <a:custGeom>
              <a:rect b="b" l="l" r="r" t="t"/>
              <a:pathLst>
                <a:path extrusionOk="0" h="729585" w="1379590">
                  <a:moveTo>
                    <a:pt x="50745" y="0"/>
                  </a:moveTo>
                  <a:lnTo>
                    <a:pt x="1328845" y="0"/>
                  </a:lnTo>
                  <a:cubicBezTo>
                    <a:pt x="1356871" y="0"/>
                    <a:pt x="1379590" y="22719"/>
                    <a:pt x="1379590" y="50745"/>
                  </a:cubicBezTo>
                  <a:lnTo>
                    <a:pt x="1379590" y="678840"/>
                  </a:lnTo>
                  <a:cubicBezTo>
                    <a:pt x="1379590" y="706866"/>
                    <a:pt x="1356871" y="729585"/>
                    <a:pt x="1328845" y="729585"/>
                  </a:cubicBezTo>
                  <a:lnTo>
                    <a:pt x="50745" y="729585"/>
                  </a:lnTo>
                  <a:cubicBezTo>
                    <a:pt x="22719" y="729585"/>
                    <a:pt x="0" y="706866"/>
                    <a:pt x="0" y="678840"/>
                  </a:cubicBezTo>
                  <a:lnTo>
                    <a:pt x="0" y="50745"/>
                  </a:lnTo>
                  <a:cubicBezTo>
                    <a:pt x="0" y="22719"/>
                    <a:pt x="22719" y="0"/>
                    <a:pt x="50745" y="0"/>
                  </a:cubicBezTo>
                  <a:close/>
                </a:path>
              </a:pathLst>
            </a:custGeom>
            <a:solidFill>
              <a:srgbClr val="0504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6"/>
            <p:cNvSpPr txBox="1"/>
            <p:nvPr/>
          </p:nvSpPr>
          <p:spPr>
            <a:xfrm>
              <a:off x="0" y="-47625"/>
              <a:ext cx="1379590" cy="77721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 name="Google Shape;184;p16"/>
          <p:cNvGrpSpPr/>
          <p:nvPr/>
        </p:nvGrpSpPr>
        <p:grpSpPr>
          <a:xfrm>
            <a:off x="9478526" y="5397030"/>
            <a:ext cx="7780774" cy="4383401"/>
            <a:chOff x="0" y="-47625"/>
            <a:chExt cx="1379590" cy="777210"/>
          </a:xfrm>
        </p:grpSpPr>
        <p:sp>
          <p:nvSpPr>
            <p:cNvPr id="185" name="Google Shape;185;p16"/>
            <p:cNvSpPr/>
            <p:nvPr/>
          </p:nvSpPr>
          <p:spPr>
            <a:xfrm>
              <a:off x="0" y="0"/>
              <a:ext cx="1379590" cy="729585"/>
            </a:xfrm>
            <a:custGeom>
              <a:rect b="b" l="l" r="r" t="t"/>
              <a:pathLst>
                <a:path extrusionOk="0" h="729585" w="1379590">
                  <a:moveTo>
                    <a:pt x="50745" y="0"/>
                  </a:moveTo>
                  <a:lnTo>
                    <a:pt x="1328845" y="0"/>
                  </a:lnTo>
                  <a:cubicBezTo>
                    <a:pt x="1356871" y="0"/>
                    <a:pt x="1379590" y="22719"/>
                    <a:pt x="1379590" y="50745"/>
                  </a:cubicBezTo>
                  <a:lnTo>
                    <a:pt x="1379590" y="678840"/>
                  </a:lnTo>
                  <a:cubicBezTo>
                    <a:pt x="1379590" y="706866"/>
                    <a:pt x="1356871" y="729585"/>
                    <a:pt x="1328845" y="729585"/>
                  </a:cubicBezTo>
                  <a:lnTo>
                    <a:pt x="50745" y="729585"/>
                  </a:lnTo>
                  <a:cubicBezTo>
                    <a:pt x="22719" y="729585"/>
                    <a:pt x="0" y="706866"/>
                    <a:pt x="0" y="678840"/>
                  </a:cubicBezTo>
                  <a:lnTo>
                    <a:pt x="0" y="50745"/>
                  </a:lnTo>
                  <a:cubicBezTo>
                    <a:pt x="0" y="22719"/>
                    <a:pt x="22719" y="0"/>
                    <a:pt x="50745" y="0"/>
                  </a:cubicBezTo>
                  <a:close/>
                </a:path>
              </a:pathLst>
            </a:custGeom>
            <a:solidFill>
              <a:srgbClr val="0504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6"/>
            <p:cNvSpPr txBox="1"/>
            <p:nvPr/>
          </p:nvSpPr>
          <p:spPr>
            <a:xfrm>
              <a:off x="0" y="-47625"/>
              <a:ext cx="1379590" cy="77721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7" name="Google Shape;187;p16"/>
          <p:cNvSpPr txBox="1"/>
          <p:nvPr/>
        </p:nvSpPr>
        <p:spPr>
          <a:xfrm>
            <a:off x="1471013" y="1730505"/>
            <a:ext cx="6896100" cy="430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1" i="0" lang="en-US" sz="2799" u="none" cap="none" strike="noStrike">
                <a:solidFill>
                  <a:srgbClr val="FAF0CA"/>
                </a:solidFill>
                <a:latin typeface="Inter"/>
                <a:ea typeface="Inter"/>
                <a:cs typeface="Inter"/>
                <a:sym typeface="Inter"/>
              </a:rPr>
              <a:t>PROJECT ONE</a:t>
            </a:r>
            <a:endParaRPr/>
          </a:p>
        </p:txBody>
      </p:sp>
      <p:sp>
        <p:nvSpPr>
          <p:cNvPr id="188" name="Google Shape;188;p16"/>
          <p:cNvSpPr txBox="1"/>
          <p:nvPr/>
        </p:nvSpPr>
        <p:spPr>
          <a:xfrm>
            <a:off x="1471013" y="2142620"/>
            <a:ext cx="6896100" cy="25536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a:t>
            </a:r>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1" marL="0" marR="0" rtl="0" algn="just">
              <a:lnSpc>
                <a:spcPct val="115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Dictum fusce ut placerat orci. Orci porta non pulv.</a:t>
            </a:r>
            <a:endParaRPr/>
          </a:p>
        </p:txBody>
      </p:sp>
      <p:sp>
        <p:nvSpPr>
          <p:cNvPr id="189" name="Google Shape;189;p16"/>
          <p:cNvSpPr txBox="1"/>
          <p:nvPr/>
        </p:nvSpPr>
        <p:spPr>
          <a:xfrm>
            <a:off x="1028700" y="323041"/>
            <a:ext cx="1575569"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Company Name</a:t>
            </a:r>
            <a:endParaRPr/>
          </a:p>
        </p:txBody>
      </p:sp>
      <p:sp>
        <p:nvSpPr>
          <p:cNvPr id="190" name="Google Shape;190;p16"/>
          <p:cNvSpPr txBox="1"/>
          <p:nvPr/>
        </p:nvSpPr>
        <p:spPr>
          <a:xfrm>
            <a:off x="15703823" y="323041"/>
            <a:ext cx="1555477"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March 15, 2024</a:t>
            </a:r>
            <a:endParaRPr/>
          </a:p>
        </p:txBody>
      </p:sp>
      <p:sp>
        <p:nvSpPr>
          <p:cNvPr id="191" name="Google Shape;191;p16"/>
          <p:cNvSpPr txBox="1"/>
          <p:nvPr/>
        </p:nvSpPr>
        <p:spPr>
          <a:xfrm>
            <a:off x="8326338" y="323041"/>
            <a:ext cx="1635323"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05041D"/>
                </a:solidFill>
                <a:latin typeface="Inter"/>
                <a:ea typeface="Inter"/>
                <a:cs typeface="Inter"/>
                <a:sym typeface="Inter"/>
              </a:rPr>
              <a:t>Strategy Review</a:t>
            </a:r>
            <a:endParaRPr/>
          </a:p>
        </p:txBody>
      </p:sp>
      <p:sp>
        <p:nvSpPr>
          <p:cNvPr id="192" name="Google Shape;192;p16"/>
          <p:cNvSpPr txBox="1"/>
          <p:nvPr/>
        </p:nvSpPr>
        <p:spPr>
          <a:xfrm>
            <a:off x="9920839" y="1730505"/>
            <a:ext cx="6896100" cy="430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1" i="0" lang="en-US" sz="2799" u="none" cap="none" strike="noStrike">
                <a:solidFill>
                  <a:srgbClr val="FAF0CA"/>
                </a:solidFill>
                <a:latin typeface="Inter"/>
                <a:ea typeface="Inter"/>
                <a:cs typeface="Inter"/>
                <a:sym typeface="Inter"/>
              </a:rPr>
              <a:t>PROJECT TWO</a:t>
            </a:r>
            <a:endParaRPr/>
          </a:p>
        </p:txBody>
      </p:sp>
      <p:sp>
        <p:nvSpPr>
          <p:cNvPr id="193" name="Google Shape;193;p16"/>
          <p:cNvSpPr txBox="1"/>
          <p:nvPr/>
        </p:nvSpPr>
        <p:spPr>
          <a:xfrm>
            <a:off x="9920839" y="2142620"/>
            <a:ext cx="6896100" cy="25536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a:t>
            </a:r>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1" marL="0" marR="0" rtl="0" algn="just">
              <a:lnSpc>
                <a:spcPct val="115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Dictum fusce ut placerat orci. Orci porta non pulv.</a:t>
            </a:r>
            <a:endParaRPr/>
          </a:p>
        </p:txBody>
      </p:sp>
      <p:sp>
        <p:nvSpPr>
          <p:cNvPr id="194" name="Google Shape;194;p16"/>
          <p:cNvSpPr txBox="1"/>
          <p:nvPr/>
        </p:nvSpPr>
        <p:spPr>
          <a:xfrm>
            <a:off x="9920839" y="6200618"/>
            <a:ext cx="6896100" cy="430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1" i="0" lang="en-US" sz="2799" u="none" cap="none" strike="noStrike">
                <a:solidFill>
                  <a:srgbClr val="FAF0CA"/>
                </a:solidFill>
                <a:latin typeface="Inter"/>
                <a:ea typeface="Inter"/>
                <a:cs typeface="Inter"/>
                <a:sym typeface="Inter"/>
              </a:rPr>
              <a:t>PROJECT FOUR</a:t>
            </a:r>
            <a:endParaRPr/>
          </a:p>
        </p:txBody>
      </p:sp>
      <p:sp>
        <p:nvSpPr>
          <p:cNvPr id="195" name="Google Shape;195;p16"/>
          <p:cNvSpPr txBox="1"/>
          <p:nvPr/>
        </p:nvSpPr>
        <p:spPr>
          <a:xfrm>
            <a:off x="9920839" y="6612733"/>
            <a:ext cx="6896100" cy="25536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a:t>
            </a:r>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1" marL="0" marR="0" rtl="0" algn="just">
              <a:lnSpc>
                <a:spcPct val="115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Dictum fusce ut placerat orci. Orci porta non pulv.</a:t>
            </a:r>
            <a:endParaRPr/>
          </a:p>
        </p:txBody>
      </p:sp>
      <p:sp>
        <p:nvSpPr>
          <p:cNvPr id="196" name="Google Shape;196;p16"/>
          <p:cNvSpPr txBox="1"/>
          <p:nvPr/>
        </p:nvSpPr>
        <p:spPr>
          <a:xfrm>
            <a:off x="1471013" y="6200618"/>
            <a:ext cx="6896100" cy="430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1" i="0" lang="en-US" sz="2799" u="none" cap="none" strike="noStrike">
                <a:solidFill>
                  <a:srgbClr val="FAF0CA"/>
                </a:solidFill>
                <a:latin typeface="Inter"/>
                <a:ea typeface="Inter"/>
                <a:cs typeface="Inter"/>
                <a:sym typeface="Inter"/>
              </a:rPr>
              <a:t>PROJECT THREE</a:t>
            </a:r>
            <a:endParaRPr/>
          </a:p>
        </p:txBody>
      </p:sp>
      <p:sp>
        <p:nvSpPr>
          <p:cNvPr id="197" name="Google Shape;197;p16"/>
          <p:cNvSpPr txBox="1"/>
          <p:nvPr/>
        </p:nvSpPr>
        <p:spPr>
          <a:xfrm>
            <a:off x="1471013" y="6612733"/>
            <a:ext cx="6896100" cy="25536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a:t>
            </a:r>
            <a:endParaRPr/>
          </a:p>
          <a:p>
            <a:pPr indent="0" lvl="0" marL="0" marR="0" rtl="0" algn="just">
              <a:lnSpc>
                <a:spcPct val="115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1" marL="0" marR="0" rtl="0" algn="just">
              <a:lnSpc>
                <a:spcPct val="115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Dictum fusce ut placerat orci. Orci porta non pulv.</a:t>
            </a:r>
            <a:endParaRPr/>
          </a:p>
        </p:txBody>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5041D"/>
        </a:solidFill>
      </p:bgPr>
    </p:bg>
    <p:spTree>
      <p:nvGrpSpPr>
        <p:cNvPr id="201" name="Shape 201"/>
        <p:cNvGrpSpPr/>
        <p:nvPr/>
      </p:nvGrpSpPr>
      <p:grpSpPr>
        <a:xfrm>
          <a:off x="0" y="0"/>
          <a:ext cx="0" cy="0"/>
          <a:chOff x="0" y="0"/>
          <a:chExt cx="0" cy="0"/>
        </a:xfrm>
      </p:grpSpPr>
      <p:pic>
        <p:nvPicPr>
          <p:cNvPr id="202" name="Google Shape;202;p17"/>
          <p:cNvPicPr preferRelativeResize="0"/>
          <p:nvPr/>
        </p:nvPicPr>
        <p:blipFill>
          <a:blip r:embed="rId3">
            <a:alphaModFix/>
          </a:blip>
          <a:stretch>
            <a:fillRect/>
          </a:stretch>
        </p:blipFill>
        <p:spPr>
          <a:xfrm>
            <a:off x="13166623" y="1028700"/>
            <a:ext cx="4092600" cy="8210700"/>
          </a:xfrm>
          <a:prstGeom prst="roundRect">
            <a:avLst>
              <a:gd fmla="val 8346" name="adj"/>
            </a:avLst>
          </a:prstGeom>
          <a:noFill/>
          <a:ln>
            <a:noFill/>
          </a:ln>
        </p:spPr>
      </p:pic>
      <p:pic>
        <p:nvPicPr>
          <p:cNvPr id="203" name="Google Shape;203;p17"/>
          <p:cNvPicPr preferRelativeResize="0"/>
          <p:nvPr/>
        </p:nvPicPr>
        <p:blipFill>
          <a:blip r:embed="rId4">
            <a:alphaModFix/>
          </a:blip>
          <a:stretch>
            <a:fillRect/>
          </a:stretch>
        </p:blipFill>
        <p:spPr>
          <a:xfrm>
            <a:off x="6900525" y="5487341"/>
            <a:ext cx="5408700" cy="3771000"/>
          </a:xfrm>
          <a:prstGeom prst="roundRect">
            <a:avLst>
              <a:gd fmla="val 9894" name="adj"/>
            </a:avLst>
          </a:prstGeom>
          <a:noFill/>
          <a:ln>
            <a:noFill/>
          </a:ln>
        </p:spPr>
      </p:pic>
      <p:pic>
        <p:nvPicPr>
          <p:cNvPr id="204" name="Google Shape;204;p17"/>
          <p:cNvPicPr preferRelativeResize="0"/>
          <p:nvPr/>
        </p:nvPicPr>
        <p:blipFill>
          <a:blip r:embed="rId5">
            <a:alphaModFix/>
          </a:blip>
          <a:stretch>
            <a:fillRect/>
          </a:stretch>
        </p:blipFill>
        <p:spPr>
          <a:xfrm>
            <a:off x="6900525" y="1028700"/>
            <a:ext cx="5408700" cy="3771000"/>
          </a:xfrm>
          <a:prstGeom prst="roundRect">
            <a:avLst>
              <a:gd fmla="val 9894" name="adj"/>
            </a:avLst>
          </a:prstGeom>
          <a:noFill/>
          <a:ln>
            <a:noFill/>
          </a:ln>
        </p:spPr>
      </p:pic>
      <p:pic>
        <p:nvPicPr>
          <p:cNvPr id="205" name="Google Shape;205;p17"/>
          <p:cNvPicPr preferRelativeResize="0"/>
          <p:nvPr/>
        </p:nvPicPr>
        <p:blipFill>
          <a:blip r:embed="rId6">
            <a:alphaModFix/>
          </a:blip>
          <a:stretch>
            <a:fillRect/>
          </a:stretch>
        </p:blipFill>
        <p:spPr>
          <a:xfrm>
            <a:off x="1028700" y="1028700"/>
            <a:ext cx="5018400" cy="5806200"/>
          </a:xfrm>
          <a:prstGeom prst="roundRect">
            <a:avLst>
              <a:gd fmla="val 8259" name="adj"/>
            </a:avLst>
          </a:prstGeom>
          <a:noFill/>
          <a:ln>
            <a:noFill/>
          </a:ln>
        </p:spPr>
      </p:pic>
      <p:sp>
        <p:nvSpPr>
          <p:cNvPr id="206" name="Google Shape;206;p17"/>
          <p:cNvSpPr txBox="1"/>
          <p:nvPr/>
        </p:nvSpPr>
        <p:spPr>
          <a:xfrm>
            <a:off x="1028700" y="7169149"/>
            <a:ext cx="5018412" cy="20891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000" u="none" cap="none" strike="noStrike">
                <a:solidFill>
                  <a:srgbClr val="FAF0CA"/>
                </a:solidFill>
                <a:latin typeface="Inter"/>
                <a:ea typeface="Inter"/>
                <a:cs typeface="Inter"/>
                <a:sym typeface="Inter"/>
              </a:rPr>
              <a:t>GALLERY </a:t>
            </a:r>
            <a:endParaRPr/>
          </a:p>
          <a:p>
            <a:pPr indent="0" lvl="0" marL="0" marR="0" rtl="0" algn="l">
              <a:lnSpc>
                <a:spcPct val="100000"/>
              </a:lnSpc>
              <a:spcBef>
                <a:spcPts val="0"/>
              </a:spcBef>
              <a:spcAft>
                <a:spcPts val="0"/>
              </a:spcAft>
              <a:buNone/>
            </a:pPr>
            <a:r>
              <a:rPr b="1" i="0" lang="en-US" sz="8000" u="none" cap="none" strike="noStrike">
                <a:solidFill>
                  <a:srgbClr val="FAF0CA"/>
                </a:solidFill>
                <a:latin typeface="Inter"/>
                <a:ea typeface="Inter"/>
                <a:cs typeface="Inter"/>
                <a:sym typeface="Inter"/>
              </a:rPr>
              <a:t>IMAGE</a:t>
            </a:r>
            <a:endParaRPr/>
          </a:p>
        </p:txBody>
      </p:sp>
      <p:sp>
        <p:nvSpPr>
          <p:cNvPr id="207" name="Google Shape;207;p17"/>
          <p:cNvSpPr txBox="1"/>
          <p:nvPr/>
        </p:nvSpPr>
        <p:spPr>
          <a:xfrm>
            <a:off x="1028700" y="323041"/>
            <a:ext cx="1575569"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1" i="0" lang="en-US" sz="1599" u="none" cap="none" strike="noStrike">
                <a:solidFill>
                  <a:srgbClr val="FAF0CA"/>
                </a:solidFill>
                <a:latin typeface="Inter"/>
                <a:ea typeface="Inter"/>
                <a:cs typeface="Inter"/>
                <a:sym typeface="Inter"/>
              </a:rPr>
              <a:t>Company Name</a:t>
            </a:r>
            <a:endParaRPr/>
          </a:p>
        </p:txBody>
      </p:sp>
      <p:sp>
        <p:nvSpPr>
          <p:cNvPr id="208" name="Google Shape;208;p17"/>
          <p:cNvSpPr txBox="1"/>
          <p:nvPr/>
        </p:nvSpPr>
        <p:spPr>
          <a:xfrm>
            <a:off x="15703823" y="323041"/>
            <a:ext cx="1555477"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1" i="0" lang="en-US" sz="1599" u="none" cap="none" strike="noStrike">
                <a:solidFill>
                  <a:srgbClr val="FAF0CA"/>
                </a:solidFill>
                <a:latin typeface="Inter"/>
                <a:ea typeface="Inter"/>
                <a:cs typeface="Inter"/>
                <a:sym typeface="Inter"/>
              </a:rPr>
              <a:t>March 15, 2024</a:t>
            </a:r>
            <a:endParaRPr/>
          </a:p>
        </p:txBody>
      </p:sp>
      <p:sp>
        <p:nvSpPr>
          <p:cNvPr id="209" name="Google Shape;209;p17"/>
          <p:cNvSpPr txBox="1"/>
          <p:nvPr/>
        </p:nvSpPr>
        <p:spPr>
          <a:xfrm>
            <a:off x="8326338" y="323041"/>
            <a:ext cx="1635323"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FAF0CA"/>
                </a:solidFill>
                <a:latin typeface="Inter"/>
                <a:ea typeface="Inter"/>
                <a:cs typeface="Inter"/>
                <a:sym typeface="Inter"/>
              </a:rPr>
              <a:t>Strategy Review</a:t>
            </a:r>
            <a:endParaRPr/>
          </a:p>
        </p:txBody>
      </p:sp>
    </p:spTree>
  </p:cSld>
  <p:clrMapOvr>
    <a:masterClrMapping/>
  </p:clrMapOvr>
  <p:transition>
    <p:push/>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