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10287000" cx="18288000"/>
  <p:notesSz cx="6858000" cy="9144000"/>
  <p:embeddedFontLst>
    <p:embeddedFont>
      <p:font typeface="Playfair Display"/>
      <p:regular r:id="rId26"/>
      <p:bold r:id="rId27"/>
      <p:italic r:id="rId28"/>
      <p:boldItalic r:id="rId29"/>
    </p:embeddedFont>
    <p:embeddedFont>
      <p:font typeface="Six Caps"/>
      <p:regular r:id="rId30"/>
    </p:embeddedFont>
    <p:embeddedFont>
      <p:font typeface="Playfair Display SemiBold"/>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layfairDisplay-regular.fntdata"/><Relationship Id="rId25" Type="http://schemas.openxmlformats.org/officeDocument/2006/relationships/slide" Target="slides/slide20.xml"/><Relationship Id="rId28" Type="http://schemas.openxmlformats.org/officeDocument/2006/relationships/font" Target="fonts/PlayfairDisplay-italic.fntdata"/><Relationship Id="rId27" Type="http://schemas.openxmlformats.org/officeDocument/2006/relationships/font" Target="fonts/PlayfairDisplay-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layfairDisplay-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layfairDisplaySemiBold-regular.fntdata"/><Relationship Id="rId30" Type="http://schemas.openxmlformats.org/officeDocument/2006/relationships/font" Target="fonts/SixCaps-regular.fntdata"/><Relationship Id="rId11" Type="http://schemas.openxmlformats.org/officeDocument/2006/relationships/slide" Target="slides/slide6.xml"/><Relationship Id="rId33" Type="http://schemas.openxmlformats.org/officeDocument/2006/relationships/font" Target="fonts/PlayfairDisplaySemiBold-italic.fntdata"/><Relationship Id="rId10" Type="http://schemas.openxmlformats.org/officeDocument/2006/relationships/slide" Target="slides/slide5.xml"/><Relationship Id="rId32" Type="http://schemas.openxmlformats.org/officeDocument/2006/relationships/font" Target="fonts/PlayfairDisplaySemiBold-bold.fntdata"/><Relationship Id="rId13" Type="http://schemas.openxmlformats.org/officeDocument/2006/relationships/slide" Target="slides/slide8.xml"/><Relationship Id="rId12" Type="http://schemas.openxmlformats.org/officeDocument/2006/relationships/slide" Target="slides/slide7.xml"/><Relationship Id="rId34" Type="http://schemas.openxmlformats.org/officeDocument/2006/relationships/font" Target="fonts/PlayfairDisplaySemiBold-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6" name="Shape 696"/>
        <p:cNvGrpSpPr/>
        <p:nvPr/>
      </p:nvGrpSpPr>
      <p:grpSpPr>
        <a:xfrm>
          <a:off x="0" y="0"/>
          <a:ext cx="0" cy="0"/>
          <a:chOff x="0" y="0"/>
          <a:chExt cx="0" cy="0"/>
        </a:xfrm>
      </p:grpSpPr>
      <p:sp>
        <p:nvSpPr>
          <p:cNvPr id="697" name="Google Shape;697;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8" name="Shape 708"/>
        <p:cNvGrpSpPr/>
        <p:nvPr/>
      </p:nvGrpSpPr>
      <p:grpSpPr>
        <a:xfrm>
          <a:off x="0" y="0"/>
          <a:ext cx="0" cy="0"/>
          <a:chOff x="0" y="0"/>
          <a:chExt cx="0" cy="0"/>
        </a:xfrm>
      </p:grpSpPr>
      <p:sp>
        <p:nvSpPr>
          <p:cNvPr id="709" name="Google Shape;709;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4" name="Shape 734"/>
        <p:cNvGrpSpPr/>
        <p:nvPr/>
      </p:nvGrpSpPr>
      <p:grpSpPr>
        <a:xfrm>
          <a:off x="0" y="0"/>
          <a:ext cx="0" cy="0"/>
          <a:chOff x="0" y="0"/>
          <a:chExt cx="0" cy="0"/>
        </a:xfrm>
      </p:grpSpPr>
      <p:sp>
        <p:nvSpPr>
          <p:cNvPr id="735" name="Google Shape;735;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3" name="Shape 773"/>
        <p:cNvGrpSpPr/>
        <p:nvPr/>
      </p:nvGrpSpPr>
      <p:grpSpPr>
        <a:xfrm>
          <a:off x="0" y="0"/>
          <a:ext cx="0" cy="0"/>
          <a:chOff x="0" y="0"/>
          <a:chExt cx="0" cy="0"/>
        </a:xfrm>
      </p:grpSpPr>
      <p:sp>
        <p:nvSpPr>
          <p:cNvPr id="774" name="Google Shape;774;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7" name="Shape 857"/>
        <p:cNvGrpSpPr/>
        <p:nvPr/>
      </p:nvGrpSpPr>
      <p:grpSpPr>
        <a:xfrm>
          <a:off x="0" y="0"/>
          <a:ext cx="0" cy="0"/>
          <a:chOff x="0" y="0"/>
          <a:chExt cx="0" cy="0"/>
        </a:xfrm>
      </p:grpSpPr>
      <p:sp>
        <p:nvSpPr>
          <p:cNvPr id="858" name="Google Shape;858;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3" name="Shape 163"/>
        <p:cNvGrpSpPr/>
        <p:nvPr/>
      </p:nvGrpSpPr>
      <p:grpSpPr>
        <a:xfrm>
          <a:off x="0" y="0"/>
          <a:ext cx="0" cy="0"/>
          <a:chOff x="0" y="0"/>
          <a:chExt cx="0" cy="0"/>
        </a:xfrm>
      </p:grpSpPr>
      <p:sp>
        <p:nvSpPr>
          <p:cNvPr id="164" name="Google Shape;164;p11"/>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5" name="Google Shape;165;p11"/>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166" name="Google Shape;166;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7" name="Google Shape;167;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8" name="Google Shape;168;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69" name="Shape 169"/>
        <p:cNvGrpSpPr/>
        <p:nvPr/>
      </p:nvGrpSpPr>
      <p:grpSpPr>
        <a:xfrm>
          <a:off x="0" y="0"/>
          <a:ext cx="0" cy="0"/>
          <a:chOff x="0" y="0"/>
          <a:chExt cx="0" cy="0"/>
        </a:xfrm>
      </p:grpSpPr>
      <p:sp>
        <p:nvSpPr>
          <p:cNvPr id="170" name="Google Shape;170;p1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1" name="Google Shape;171;p12"/>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72" name="Google Shape;172;p12"/>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73" name="Google Shape;173;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4" name="Google Shape;174;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5" name="Google Shape;175;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76" name="Shape 176"/>
        <p:cNvGrpSpPr/>
        <p:nvPr/>
      </p:nvGrpSpPr>
      <p:grpSpPr>
        <a:xfrm>
          <a:off x="0" y="0"/>
          <a:ext cx="0" cy="0"/>
          <a:chOff x="0" y="0"/>
          <a:chExt cx="0" cy="0"/>
        </a:xfrm>
      </p:grpSpPr>
      <p:sp>
        <p:nvSpPr>
          <p:cNvPr id="177" name="Google Shape;177;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8" name="Google Shape;178;p13"/>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79" name="Google Shape;179;p13"/>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80" name="Google Shape;180;p13"/>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81" name="Google Shape;181;p13"/>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82" name="Google Shape;182;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3" name="Google Shape;183;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4" name="Google Shape;184;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85" name="Shape 185"/>
        <p:cNvGrpSpPr/>
        <p:nvPr/>
      </p:nvGrpSpPr>
      <p:grpSpPr>
        <a:xfrm>
          <a:off x="0" y="0"/>
          <a:ext cx="0" cy="0"/>
          <a:chOff x="0" y="0"/>
          <a:chExt cx="0" cy="0"/>
        </a:xfrm>
      </p:grpSpPr>
      <p:sp>
        <p:nvSpPr>
          <p:cNvPr id="186" name="Google Shape;186;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7" name="Google Shape;187;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8" name="Google Shape;188;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9" name="Google Shape;189;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90" name="Shape 190"/>
        <p:cNvGrpSpPr/>
        <p:nvPr/>
      </p:nvGrpSpPr>
      <p:grpSpPr>
        <a:xfrm>
          <a:off x="0" y="0"/>
          <a:ext cx="0" cy="0"/>
          <a:chOff x="0" y="0"/>
          <a:chExt cx="0" cy="0"/>
        </a:xfrm>
      </p:grpSpPr>
      <p:sp>
        <p:nvSpPr>
          <p:cNvPr id="191" name="Google Shape;191;p15"/>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2" name="Google Shape;192;p15"/>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193" name="Google Shape;193;p15"/>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94" name="Google Shape;194;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5" name="Google Shape;195;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6" name="Google Shape;196;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97" name="Shape 197"/>
        <p:cNvGrpSpPr/>
        <p:nvPr/>
      </p:nvGrpSpPr>
      <p:grpSpPr>
        <a:xfrm>
          <a:off x="0" y="0"/>
          <a:ext cx="0" cy="0"/>
          <a:chOff x="0" y="0"/>
          <a:chExt cx="0" cy="0"/>
        </a:xfrm>
      </p:grpSpPr>
      <p:sp>
        <p:nvSpPr>
          <p:cNvPr id="198" name="Google Shape;198;p16"/>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9" name="Google Shape;199;p16"/>
          <p:cNvSpPr/>
          <p:nvPr>
            <p:ph idx="2" type="pic"/>
          </p:nvPr>
        </p:nvSpPr>
        <p:spPr>
          <a:xfrm>
            <a:off x="1792288" y="612775"/>
            <a:ext cx="5486400" cy="4114800"/>
          </a:xfrm>
          <a:prstGeom prst="rect">
            <a:avLst/>
          </a:prstGeom>
          <a:noFill/>
          <a:ln>
            <a:noFill/>
          </a:ln>
        </p:spPr>
      </p:sp>
      <p:sp>
        <p:nvSpPr>
          <p:cNvPr id="200" name="Google Shape;200;p16"/>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201" name="Google Shape;201;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2" name="Google Shape;202;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3" name="Google Shape;203;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04" name="Shape 204"/>
        <p:cNvGrpSpPr/>
        <p:nvPr/>
      </p:nvGrpSpPr>
      <p:grpSpPr>
        <a:xfrm>
          <a:off x="0" y="0"/>
          <a:ext cx="0" cy="0"/>
          <a:chOff x="0" y="0"/>
          <a:chExt cx="0" cy="0"/>
        </a:xfrm>
      </p:grpSpPr>
      <p:sp>
        <p:nvSpPr>
          <p:cNvPr id="205" name="Google Shape;205;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6" name="Google Shape;206;p17"/>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07" name="Google Shape;207;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8" name="Google Shape;208;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9" name="Google Shape;209;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10" name="Shape 210"/>
        <p:cNvGrpSpPr/>
        <p:nvPr/>
      </p:nvGrpSpPr>
      <p:grpSpPr>
        <a:xfrm>
          <a:off x="0" y="0"/>
          <a:ext cx="0" cy="0"/>
          <a:chOff x="0" y="0"/>
          <a:chExt cx="0" cy="0"/>
        </a:xfrm>
      </p:grpSpPr>
      <p:sp>
        <p:nvSpPr>
          <p:cNvPr id="211" name="Google Shape;211;p18"/>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2" name="Google Shape;212;p18"/>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13" name="Google Shape;213;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4" name="Google Shape;214;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5" name="Google Shape;215;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5">
    <p:spTree>
      <p:nvGrpSpPr>
        <p:cNvPr id="15" name="Shape 15"/>
        <p:cNvGrpSpPr/>
        <p:nvPr/>
      </p:nvGrpSpPr>
      <p:grpSpPr>
        <a:xfrm>
          <a:off x="0" y="0"/>
          <a:ext cx="0" cy="0"/>
          <a:chOff x="0" y="0"/>
          <a:chExt cx="0" cy="0"/>
        </a:xfrm>
      </p:grpSpPr>
      <p:grpSp>
        <p:nvGrpSpPr>
          <p:cNvPr id="16" name="Google Shape;16;p3"/>
          <p:cNvGrpSpPr/>
          <p:nvPr/>
        </p:nvGrpSpPr>
        <p:grpSpPr>
          <a:xfrm>
            <a:off x="1005530" y="3504211"/>
            <a:ext cx="7472299" cy="4865241"/>
            <a:chOff x="0" y="-38100"/>
            <a:chExt cx="1968000" cy="1281372"/>
          </a:xfrm>
        </p:grpSpPr>
        <p:sp>
          <p:nvSpPr>
            <p:cNvPr id="17" name="Google Shape;17;p3"/>
            <p:cNvSpPr/>
            <p:nvPr/>
          </p:nvSpPr>
          <p:spPr>
            <a:xfrm>
              <a:off x="0" y="0"/>
              <a:ext cx="1967958" cy="1243272"/>
            </a:xfrm>
            <a:custGeom>
              <a:rect b="b" l="l" r="r" t="t"/>
              <a:pathLst>
                <a:path extrusionOk="0" h="1243272" w="1967958">
                  <a:moveTo>
                    <a:pt x="0" y="0"/>
                  </a:moveTo>
                  <a:lnTo>
                    <a:pt x="1967958" y="0"/>
                  </a:lnTo>
                  <a:lnTo>
                    <a:pt x="1967958" y="1243272"/>
                  </a:lnTo>
                  <a:lnTo>
                    <a:pt x="0" y="1243272"/>
                  </a:lnTo>
                  <a:close/>
                </a:path>
              </a:pathLst>
            </a:custGeom>
            <a:solidFill>
              <a:srgbClr val="000000">
                <a:alpha val="0"/>
              </a:srgbClr>
            </a:solidFill>
            <a:ln cap="sq" cmpd="sng" w="19050">
              <a:solidFill>
                <a:srgbClr val="333333"/>
              </a:solidFill>
              <a:prstDash val="solid"/>
              <a:miter lim="8000"/>
              <a:headEnd len="sm" w="sm" type="none"/>
              <a:tailEnd len="sm" w="sm" type="none"/>
            </a:ln>
          </p:spPr>
        </p:sp>
        <p:sp>
          <p:nvSpPr>
            <p:cNvPr id="18" name="Google Shape;18;p3"/>
            <p:cNvSpPr txBox="1"/>
            <p:nvPr/>
          </p:nvSpPr>
          <p:spPr>
            <a:xfrm>
              <a:off x="0" y="-38100"/>
              <a:ext cx="1968000" cy="12813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9" name="Google Shape;19;p3"/>
          <p:cNvGrpSpPr/>
          <p:nvPr/>
        </p:nvGrpSpPr>
        <p:grpSpPr>
          <a:xfrm>
            <a:off x="9787211" y="3504211"/>
            <a:ext cx="7472299" cy="4865241"/>
            <a:chOff x="0" y="-38100"/>
            <a:chExt cx="1968000" cy="1281372"/>
          </a:xfrm>
        </p:grpSpPr>
        <p:sp>
          <p:nvSpPr>
            <p:cNvPr id="20" name="Google Shape;20;p3"/>
            <p:cNvSpPr/>
            <p:nvPr/>
          </p:nvSpPr>
          <p:spPr>
            <a:xfrm>
              <a:off x="0" y="0"/>
              <a:ext cx="1967958" cy="1243272"/>
            </a:xfrm>
            <a:custGeom>
              <a:rect b="b" l="l" r="r" t="t"/>
              <a:pathLst>
                <a:path extrusionOk="0" h="1243272" w="1967958">
                  <a:moveTo>
                    <a:pt x="0" y="0"/>
                  </a:moveTo>
                  <a:lnTo>
                    <a:pt x="1967958" y="0"/>
                  </a:lnTo>
                  <a:lnTo>
                    <a:pt x="1967958" y="1243272"/>
                  </a:lnTo>
                  <a:lnTo>
                    <a:pt x="0" y="1243272"/>
                  </a:lnTo>
                  <a:close/>
                </a:path>
              </a:pathLst>
            </a:custGeom>
            <a:solidFill>
              <a:srgbClr val="000000">
                <a:alpha val="0"/>
              </a:srgbClr>
            </a:solidFill>
            <a:ln cap="sq" cmpd="sng" w="19050">
              <a:solidFill>
                <a:srgbClr val="333333"/>
              </a:solidFill>
              <a:prstDash val="solid"/>
              <a:miter lim="8000"/>
              <a:headEnd len="sm" w="sm" type="none"/>
              <a:tailEnd len="sm" w="sm" type="none"/>
            </a:ln>
          </p:spPr>
        </p:sp>
        <p:sp>
          <p:nvSpPr>
            <p:cNvPr id="21" name="Google Shape;21;p3"/>
            <p:cNvSpPr txBox="1"/>
            <p:nvPr/>
          </p:nvSpPr>
          <p:spPr>
            <a:xfrm>
              <a:off x="0" y="-38100"/>
              <a:ext cx="1968000" cy="12813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2" name="Google Shape;22;p3"/>
          <p:cNvSpPr/>
          <p:nvPr>
            <p:ph idx="2" type="pic"/>
          </p:nvPr>
        </p:nvSpPr>
        <p:spPr>
          <a:xfrm>
            <a:off x="1313650" y="4160025"/>
            <a:ext cx="2786400" cy="3731400"/>
          </a:xfrm>
          <a:prstGeom prst="rect">
            <a:avLst/>
          </a:prstGeom>
          <a:noFill/>
          <a:ln>
            <a:noFill/>
          </a:ln>
        </p:spPr>
      </p:sp>
      <p:sp>
        <p:nvSpPr>
          <p:cNvPr id="23" name="Google Shape;23;p3"/>
          <p:cNvSpPr/>
          <p:nvPr>
            <p:ph idx="3" type="pic"/>
          </p:nvPr>
        </p:nvSpPr>
        <p:spPr>
          <a:xfrm>
            <a:off x="10237575" y="4138850"/>
            <a:ext cx="2786400" cy="3723300"/>
          </a:xfrm>
          <a:prstGeom prst="rect">
            <a:avLst/>
          </a:prstGeom>
          <a:noFill/>
          <a:ln>
            <a:noFill/>
          </a:ln>
        </p:spPr>
      </p:sp>
      <p:grpSp>
        <p:nvGrpSpPr>
          <p:cNvPr id="24" name="Google Shape;24;p3"/>
          <p:cNvGrpSpPr/>
          <p:nvPr/>
        </p:nvGrpSpPr>
        <p:grpSpPr>
          <a:xfrm>
            <a:off x="0" y="8851549"/>
            <a:ext cx="18288118" cy="668843"/>
            <a:chOff x="0" y="-38100"/>
            <a:chExt cx="4816592" cy="176155"/>
          </a:xfrm>
        </p:grpSpPr>
        <p:sp>
          <p:nvSpPr>
            <p:cNvPr id="25" name="Google Shape;25;p3"/>
            <p:cNvSpPr/>
            <p:nvPr/>
          </p:nvSpPr>
          <p:spPr>
            <a:xfrm>
              <a:off x="0" y="0"/>
              <a:ext cx="4816592" cy="138055"/>
            </a:xfrm>
            <a:custGeom>
              <a:rect b="b" l="l" r="r" t="t"/>
              <a:pathLst>
                <a:path extrusionOk="0" h="138055" w="4816592">
                  <a:moveTo>
                    <a:pt x="0" y="0"/>
                  </a:moveTo>
                  <a:lnTo>
                    <a:pt x="4816592" y="0"/>
                  </a:lnTo>
                  <a:lnTo>
                    <a:pt x="4816592" y="138055"/>
                  </a:lnTo>
                  <a:lnTo>
                    <a:pt x="0" y="138055"/>
                  </a:lnTo>
                  <a:close/>
                </a:path>
              </a:pathLst>
            </a:custGeom>
            <a:solidFill>
              <a:srgbClr val="333333"/>
            </a:solidFill>
            <a:ln>
              <a:noFill/>
            </a:ln>
          </p:spPr>
        </p:sp>
        <p:sp>
          <p:nvSpPr>
            <p:cNvPr id="26" name="Google Shape;26;p3"/>
            <p:cNvSpPr txBox="1"/>
            <p:nvPr/>
          </p:nvSpPr>
          <p:spPr>
            <a:xfrm>
              <a:off x="0" y="-38100"/>
              <a:ext cx="4816500" cy="1761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7" name="Google Shape;27;p3"/>
          <p:cNvGrpSpPr/>
          <p:nvPr/>
        </p:nvGrpSpPr>
        <p:grpSpPr>
          <a:xfrm>
            <a:off x="8477618" y="8874014"/>
            <a:ext cx="1351552" cy="768424"/>
            <a:chOff x="0" y="0"/>
            <a:chExt cx="11928966" cy="6782210"/>
          </a:xfrm>
        </p:grpSpPr>
        <p:sp>
          <p:nvSpPr>
            <p:cNvPr id="28" name="Google Shape;28;p3"/>
            <p:cNvSpPr/>
            <p:nvPr/>
          </p:nvSpPr>
          <p:spPr>
            <a:xfrm>
              <a:off x="6350" y="6350"/>
              <a:ext cx="11916266" cy="6769510"/>
            </a:xfrm>
            <a:custGeom>
              <a:rect b="b" l="l" r="r" t="t"/>
              <a:pathLst>
                <a:path extrusionOk="0" h="6769510" w="11916266">
                  <a:moveTo>
                    <a:pt x="0" y="0"/>
                  </a:moveTo>
                  <a:lnTo>
                    <a:pt x="11916266" y="0"/>
                  </a:lnTo>
                  <a:lnTo>
                    <a:pt x="11916266" y="6769510"/>
                  </a:lnTo>
                  <a:lnTo>
                    <a:pt x="0" y="6769510"/>
                  </a:lnTo>
                  <a:close/>
                </a:path>
              </a:pathLst>
            </a:custGeom>
            <a:solidFill>
              <a:srgbClr val="333333"/>
            </a:solidFill>
            <a:ln>
              <a:noFill/>
            </a:ln>
          </p:spPr>
        </p:sp>
        <p:sp>
          <p:nvSpPr>
            <p:cNvPr id="29" name="Google Shape;29;p3"/>
            <p:cNvSpPr/>
            <p:nvPr/>
          </p:nvSpPr>
          <p:spPr>
            <a:xfrm>
              <a:off x="0" y="0"/>
              <a:ext cx="11928966" cy="6782210"/>
            </a:xfrm>
            <a:custGeom>
              <a:rect b="b" l="l" r="r" t="t"/>
              <a:pathLst>
                <a:path extrusionOk="0" h="6782210" w="11928966">
                  <a:moveTo>
                    <a:pt x="6350" y="6782210"/>
                  </a:moveTo>
                  <a:lnTo>
                    <a:pt x="0" y="6782210"/>
                  </a:lnTo>
                  <a:lnTo>
                    <a:pt x="0" y="0"/>
                  </a:lnTo>
                  <a:lnTo>
                    <a:pt x="11928966" y="0"/>
                  </a:lnTo>
                  <a:lnTo>
                    <a:pt x="11928966" y="6782210"/>
                  </a:lnTo>
                  <a:lnTo>
                    <a:pt x="6350" y="6782210"/>
                  </a:lnTo>
                  <a:close/>
                  <a:moveTo>
                    <a:pt x="12700" y="12700"/>
                  </a:moveTo>
                  <a:lnTo>
                    <a:pt x="12700" y="6769510"/>
                  </a:lnTo>
                  <a:lnTo>
                    <a:pt x="11916266" y="6769510"/>
                  </a:lnTo>
                  <a:lnTo>
                    <a:pt x="11916266" y="12700"/>
                  </a:lnTo>
                  <a:lnTo>
                    <a:pt x="12700" y="12700"/>
                  </a:lnTo>
                  <a:close/>
                </a:path>
              </a:pathLst>
            </a:custGeom>
            <a:solidFill>
              <a:srgbClr val="F8F3E2"/>
            </a:solidFill>
            <a:ln>
              <a:noFill/>
            </a:ln>
          </p:spPr>
        </p:sp>
        <p:sp>
          <p:nvSpPr>
            <p:cNvPr id="30" name="Google Shape;30;p3"/>
            <p:cNvSpPr/>
            <p:nvPr/>
          </p:nvSpPr>
          <p:spPr>
            <a:xfrm>
              <a:off x="139700" y="140970"/>
              <a:ext cx="11648296" cy="6501540"/>
            </a:xfrm>
            <a:custGeom>
              <a:rect b="b" l="l" r="r" t="t"/>
              <a:pathLst>
                <a:path extrusionOk="0" h="6501540" w="11648296">
                  <a:moveTo>
                    <a:pt x="0" y="0"/>
                  </a:moveTo>
                  <a:lnTo>
                    <a:pt x="11648296" y="0"/>
                  </a:lnTo>
                  <a:lnTo>
                    <a:pt x="11648296" y="6501540"/>
                  </a:lnTo>
                  <a:lnTo>
                    <a:pt x="0" y="6501540"/>
                  </a:lnTo>
                  <a:close/>
                </a:path>
              </a:pathLst>
            </a:custGeom>
            <a:solidFill>
              <a:srgbClr val="F8F3E2"/>
            </a:solidFill>
            <a:ln>
              <a:noFill/>
            </a:ln>
          </p:spPr>
        </p:sp>
      </p:grpSp>
      <p:grpSp>
        <p:nvGrpSpPr>
          <p:cNvPr id="31" name="Google Shape;31;p3"/>
          <p:cNvGrpSpPr/>
          <p:nvPr/>
        </p:nvGrpSpPr>
        <p:grpSpPr>
          <a:xfrm>
            <a:off x="-9525" y="500452"/>
            <a:ext cx="18288118" cy="866149"/>
            <a:chOff x="0" y="-47625"/>
            <a:chExt cx="4816592" cy="228120"/>
          </a:xfrm>
        </p:grpSpPr>
        <p:sp>
          <p:nvSpPr>
            <p:cNvPr id="32" name="Google Shape;32;p3"/>
            <p:cNvSpPr/>
            <p:nvPr/>
          </p:nvSpPr>
          <p:spPr>
            <a:xfrm>
              <a:off x="0" y="0"/>
              <a:ext cx="4816592" cy="180495"/>
            </a:xfrm>
            <a:custGeom>
              <a:rect b="b" l="l" r="r" t="t"/>
              <a:pathLst>
                <a:path extrusionOk="0" h="180495" w="4816592">
                  <a:moveTo>
                    <a:pt x="0" y="0"/>
                  </a:moveTo>
                  <a:lnTo>
                    <a:pt x="4816592" y="0"/>
                  </a:lnTo>
                  <a:lnTo>
                    <a:pt x="4816592" y="180495"/>
                  </a:lnTo>
                  <a:lnTo>
                    <a:pt x="0" y="180495"/>
                  </a:lnTo>
                  <a:close/>
                </a:path>
              </a:pathLst>
            </a:custGeom>
            <a:solidFill>
              <a:srgbClr val="BFCDAC"/>
            </a:solidFill>
            <a:ln>
              <a:noFill/>
            </a:ln>
          </p:spPr>
        </p:sp>
        <p:sp>
          <p:nvSpPr>
            <p:cNvPr id="33" name="Google Shape;33;p3"/>
            <p:cNvSpPr txBox="1"/>
            <p:nvPr/>
          </p:nvSpPr>
          <p:spPr>
            <a:xfrm>
              <a:off x="0" y="-47625"/>
              <a:ext cx="4816500" cy="228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34" name="Google Shape;34;p3"/>
          <p:cNvCxnSpPr/>
          <p:nvPr/>
        </p:nvCxnSpPr>
        <p:spPr>
          <a:xfrm>
            <a:off x="9134475" y="700329"/>
            <a:ext cx="0" cy="666300"/>
          </a:xfrm>
          <a:prstGeom prst="straightConnector1">
            <a:avLst/>
          </a:prstGeom>
          <a:noFill/>
          <a:ln cap="flat" cmpd="sng" w="19050">
            <a:solidFill>
              <a:srgbClr val="333333"/>
            </a:solidFill>
            <a:prstDash val="solid"/>
            <a:round/>
            <a:headEnd len="sm" w="sm" type="none"/>
            <a:tailEnd len="sm" w="sm" type="none"/>
          </a:ln>
        </p:spPr>
      </p:cxnSp>
      <p:cxnSp>
        <p:nvCxnSpPr>
          <p:cNvPr id="35" name="Google Shape;35;p3"/>
          <p:cNvCxnSpPr/>
          <p:nvPr/>
        </p:nvCxnSpPr>
        <p:spPr>
          <a:xfrm>
            <a:off x="-9525" y="681279"/>
            <a:ext cx="18288000" cy="0"/>
          </a:xfrm>
          <a:prstGeom prst="straightConnector1">
            <a:avLst/>
          </a:prstGeom>
          <a:noFill/>
          <a:ln cap="flat" cmpd="sng" w="19050">
            <a:solidFill>
              <a:srgbClr val="333333"/>
            </a:solidFill>
            <a:prstDash val="solid"/>
            <a:round/>
            <a:headEnd len="sm" w="sm" type="none"/>
            <a:tailEnd len="sm" w="sm" type="none"/>
          </a:ln>
        </p:spPr>
      </p:cxnSp>
      <p:cxnSp>
        <p:nvCxnSpPr>
          <p:cNvPr id="36" name="Google Shape;36;p3"/>
          <p:cNvCxnSpPr/>
          <p:nvPr/>
        </p:nvCxnSpPr>
        <p:spPr>
          <a:xfrm>
            <a:off x="-9525" y="1357071"/>
            <a:ext cx="18288000" cy="0"/>
          </a:xfrm>
          <a:prstGeom prst="straightConnector1">
            <a:avLst/>
          </a:prstGeom>
          <a:noFill/>
          <a:ln cap="flat" cmpd="sng" w="19050">
            <a:solidFill>
              <a:srgbClr val="333333"/>
            </a:solidFill>
            <a:prstDash val="solid"/>
            <a:round/>
            <a:headEnd len="sm" w="sm" type="none"/>
            <a:tailEnd len="sm" w="sm" type="none"/>
          </a:ln>
        </p:spPr>
      </p:cxnSp>
      <p:sp>
        <p:nvSpPr>
          <p:cNvPr id="37" name="Google Shape;37;p3"/>
          <p:cNvSpPr txBox="1"/>
          <p:nvPr>
            <p:ph idx="1" type="body"/>
          </p:nvPr>
        </p:nvSpPr>
        <p:spPr>
          <a:xfrm>
            <a:off x="4542300" y="6000425"/>
            <a:ext cx="3306000" cy="1861800"/>
          </a:xfrm>
          <a:prstGeom prst="rect">
            <a:avLst/>
          </a:prstGeom>
        </p:spPr>
        <p:txBody>
          <a:bodyPr anchorCtr="0" anchor="t" bIns="0" lIns="0" spcFirstLastPara="1" rIns="0" wrap="square" tIns="0">
            <a:noAutofit/>
          </a:bodyPr>
          <a:lstStyle>
            <a:lvl1pPr indent="-361950" lvl="0" marL="457200">
              <a:spcBef>
                <a:spcPts val="640"/>
              </a:spcBef>
              <a:spcAft>
                <a:spcPts val="0"/>
              </a:spcAft>
              <a:buClr>
                <a:schemeClr val="lt2"/>
              </a:buClr>
              <a:buSzPts val="2100"/>
              <a:buChar char="•"/>
              <a:defRPr b="0" sz="2100">
                <a:solidFill>
                  <a:schemeClr val="lt2"/>
                </a:solidFill>
              </a:defRPr>
            </a:lvl1pPr>
            <a:lvl2pPr indent="-361950" lvl="1" marL="914400">
              <a:spcBef>
                <a:spcPts val="560"/>
              </a:spcBef>
              <a:spcAft>
                <a:spcPts val="0"/>
              </a:spcAft>
              <a:buClr>
                <a:schemeClr val="lt2"/>
              </a:buClr>
              <a:buSzPts val="2100"/>
              <a:buChar char="–"/>
              <a:defRPr>
                <a:solidFill>
                  <a:schemeClr val="lt2"/>
                </a:solidFill>
              </a:defRPr>
            </a:lvl2pPr>
            <a:lvl3pPr indent="-361950" lvl="2" marL="1371600">
              <a:spcBef>
                <a:spcPts val="480"/>
              </a:spcBef>
              <a:spcAft>
                <a:spcPts val="0"/>
              </a:spcAft>
              <a:buClr>
                <a:schemeClr val="lt2"/>
              </a:buClr>
              <a:buSzPts val="2100"/>
              <a:buChar char="•"/>
              <a:defRPr>
                <a:solidFill>
                  <a:schemeClr val="lt2"/>
                </a:solidFill>
              </a:defRPr>
            </a:lvl3pPr>
            <a:lvl4pPr indent="-361950" lvl="3" marL="1828800">
              <a:spcBef>
                <a:spcPts val="400"/>
              </a:spcBef>
              <a:spcAft>
                <a:spcPts val="0"/>
              </a:spcAft>
              <a:buClr>
                <a:schemeClr val="lt2"/>
              </a:buClr>
              <a:buSzPts val="2100"/>
              <a:buChar char="–"/>
              <a:defRPr>
                <a:solidFill>
                  <a:schemeClr val="lt2"/>
                </a:solidFill>
              </a:defRPr>
            </a:lvl4pPr>
            <a:lvl5pPr indent="-361950" lvl="4" marL="2286000">
              <a:spcBef>
                <a:spcPts val="400"/>
              </a:spcBef>
              <a:spcAft>
                <a:spcPts val="0"/>
              </a:spcAft>
              <a:buClr>
                <a:schemeClr val="lt2"/>
              </a:buClr>
              <a:buSzPts val="2100"/>
              <a:buChar char="»"/>
              <a:defRPr>
                <a:solidFill>
                  <a:schemeClr val="lt2"/>
                </a:solidFill>
              </a:defRPr>
            </a:lvl5pPr>
            <a:lvl6pPr indent="-361950" lvl="5" marL="2743200">
              <a:spcBef>
                <a:spcPts val="400"/>
              </a:spcBef>
              <a:spcAft>
                <a:spcPts val="0"/>
              </a:spcAft>
              <a:buClr>
                <a:schemeClr val="lt2"/>
              </a:buClr>
              <a:buSzPts val="2100"/>
              <a:buChar char="•"/>
              <a:defRPr>
                <a:solidFill>
                  <a:schemeClr val="lt2"/>
                </a:solidFill>
              </a:defRPr>
            </a:lvl6pPr>
            <a:lvl7pPr indent="-361950" lvl="6" marL="3200400">
              <a:spcBef>
                <a:spcPts val="400"/>
              </a:spcBef>
              <a:spcAft>
                <a:spcPts val="0"/>
              </a:spcAft>
              <a:buClr>
                <a:schemeClr val="lt2"/>
              </a:buClr>
              <a:buSzPts val="2100"/>
              <a:buChar char="•"/>
              <a:defRPr>
                <a:solidFill>
                  <a:schemeClr val="lt2"/>
                </a:solidFill>
              </a:defRPr>
            </a:lvl7pPr>
            <a:lvl8pPr indent="-361950" lvl="7" marL="3657600">
              <a:spcBef>
                <a:spcPts val="400"/>
              </a:spcBef>
              <a:spcAft>
                <a:spcPts val="0"/>
              </a:spcAft>
              <a:buClr>
                <a:schemeClr val="lt2"/>
              </a:buClr>
              <a:buSzPts val="2100"/>
              <a:buChar char="•"/>
              <a:defRPr>
                <a:solidFill>
                  <a:schemeClr val="lt2"/>
                </a:solidFill>
              </a:defRPr>
            </a:lvl8pPr>
            <a:lvl9pPr indent="-361950" lvl="8" marL="4114800">
              <a:spcBef>
                <a:spcPts val="400"/>
              </a:spcBef>
              <a:spcAft>
                <a:spcPts val="0"/>
              </a:spcAft>
              <a:buClr>
                <a:schemeClr val="lt2"/>
              </a:buClr>
              <a:buSzPts val="2100"/>
              <a:buChar char="•"/>
              <a:defRPr>
                <a:solidFill>
                  <a:schemeClr val="lt2"/>
                </a:solidFill>
              </a:defRPr>
            </a:lvl9pPr>
          </a:lstStyle>
          <a:p/>
        </p:txBody>
      </p:sp>
      <p:sp>
        <p:nvSpPr>
          <p:cNvPr id="38" name="Google Shape;38;p3"/>
          <p:cNvSpPr txBox="1"/>
          <p:nvPr>
            <p:ph idx="4" type="body"/>
          </p:nvPr>
        </p:nvSpPr>
        <p:spPr>
          <a:xfrm>
            <a:off x="13455175" y="5981350"/>
            <a:ext cx="3189300" cy="1910100"/>
          </a:xfrm>
          <a:prstGeom prst="rect">
            <a:avLst/>
          </a:prstGeom>
        </p:spPr>
        <p:txBody>
          <a:bodyPr anchorCtr="0" anchor="t" bIns="0" lIns="0" spcFirstLastPara="1" rIns="0" wrap="square" tIns="0">
            <a:noAutofit/>
          </a:bodyPr>
          <a:lstStyle>
            <a:lvl1pPr indent="-361950" lvl="0" marL="457200">
              <a:spcBef>
                <a:spcPts val="640"/>
              </a:spcBef>
              <a:spcAft>
                <a:spcPts val="0"/>
              </a:spcAft>
              <a:buClr>
                <a:schemeClr val="lt2"/>
              </a:buClr>
              <a:buSzPts val="2100"/>
              <a:buChar char="•"/>
              <a:defRPr b="0" sz="2100">
                <a:solidFill>
                  <a:schemeClr val="lt2"/>
                </a:solidFill>
              </a:defRPr>
            </a:lvl1pPr>
            <a:lvl2pPr indent="-361950" lvl="1" marL="914400">
              <a:spcBef>
                <a:spcPts val="560"/>
              </a:spcBef>
              <a:spcAft>
                <a:spcPts val="0"/>
              </a:spcAft>
              <a:buClr>
                <a:schemeClr val="lt2"/>
              </a:buClr>
              <a:buSzPts val="2100"/>
              <a:buChar char="–"/>
              <a:defRPr>
                <a:solidFill>
                  <a:schemeClr val="lt2"/>
                </a:solidFill>
              </a:defRPr>
            </a:lvl2pPr>
            <a:lvl3pPr indent="-361950" lvl="2" marL="1371600">
              <a:spcBef>
                <a:spcPts val="480"/>
              </a:spcBef>
              <a:spcAft>
                <a:spcPts val="0"/>
              </a:spcAft>
              <a:buClr>
                <a:schemeClr val="lt2"/>
              </a:buClr>
              <a:buSzPts val="2100"/>
              <a:buChar char="•"/>
              <a:defRPr>
                <a:solidFill>
                  <a:schemeClr val="lt2"/>
                </a:solidFill>
              </a:defRPr>
            </a:lvl3pPr>
            <a:lvl4pPr indent="-361950" lvl="3" marL="1828800">
              <a:spcBef>
                <a:spcPts val="400"/>
              </a:spcBef>
              <a:spcAft>
                <a:spcPts val="0"/>
              </a:spcAft>
              <a:buClr>
                <a:schemeClr val="lt2"/>
              </a:buClr>
              <a:buSzPts val="2100"/>
              <a:buChar char="–"/>
              <a:defRPr>
                <a:solidFill>
                  <a:schemeClr val="lt2"/>
                </a:solidFill>
              </a:defRPr>
            </a:lvl4pPr>
            <a:lvl5pPr indent="-361950" lvl="4" marL="2286000">
              <a:spcBef>
                <a:spcPts val="400"/>
              </a:spcBef>
              <a:spcAft>
                <a:spcPts val="0"/>
              </a:spcAft>
              <a:buClr>
                <a:schemeClr val="lt2"/>
              </a:buClr>
              <a:buSzPts val="2100"/>
              <a:buChar char="»"/>
              <a:defRPr>
                <a:solidFill>
                  <a:schemeClr val="lt2"/>
                </a:solidFill>
              </a:defRPr>
            </a:lvl5pPr>
            <a:lvl6pPr indent="-361950" lvl="5" marL="2743200">
              <a:spcBef>
                <a:spcPts val="400"/>
              </a:spcBef>
              <a:spcAft>
                <a:spcPts val="0"/>
              </a:spcAft>
              <a:buClr>
                <a:schemeClr val="lt2"/>
              </a:buClr>
              <a:buSzPts val="2100"/>
              <a:buChar char="•"/>
              <a:defRPr>
                <a:solidFill>
                  <a:schemeClr val="lt2"/>
                </a:solidFill>
              </a:defRPr>
            </a:lvl6pPr>
            <a:lvl7pPr indent="-361950" lvl="6" marL="3200400">
              <a:spcBef>
                <a:spcPts val="400"/>
              </a:spcBef>
              <a:spcAft>
                <a:spcPts val="0"/>
              </a:spcAft>
              <a:buClr>
                <a:schemeClr val="lt2"/>
              </a:buClr>
              <a:buSzPts val="2100"/>
              <a:buChar char="•"/>
              <a:defRPr>
                <a:solidFill>
                  <a:schemeClr val="lt2"/>
                </a:solidFill>
              </a:defRPr>
            </a:lvl7pPr>
            <a:lvl8pPr indent="-361950" lvl="7" marL="3657600">
              <a:spcBef>
                <a:spcPts val="400"/>
              </a:spcBef>
              <a:spcAft>
                <a:spcPts val="0"/>
              </a:spcAft>
              <a:buClr>
                <a:schemeClr val="lt2"/>
              </a:buClr>
              <a:buSzPts val="2100"/>
              <a:buChar char="•"/>
              <a:defRPr>
                <a:solidFill>
                  <a:schemeClr val="lt2"/>
                </a:solidFill>
              </a:defRPr>
            </a:lvl8pPr>
            <a:lvl9pPr indent="-361950" lvl="8" marL="4114800">
              <a:spcBef>
                <a:spcPts val="400"/>
              </a:spcBef>
              <a:spcAft>
                <a:spcPts val="0"/>
              </a:spcAft>
              <a:buClr>
                <a:schemeClr val="lt2"/>
              </a:buClr>
              <a:buSzPts val="2100"/>
              <a:buChar char="•"/>
              <a:defRPr>
                <a:solidFill>
                  <a:schemeClr val="lt2"/>
                </a:solidFill>
              </a:defRPr>
            </a:lvl9pPr>
          </a:lstStyle>
          <a:p/>
        </p:txBody>
      </p:sp>
      <p:sp>
        <p:nvSpPr>
          <p:cNvPr id="39" name="Google Shape;39;p3"/>
          <p:cNvSpPr txBox="1"/>
          <p:nvPr>
            <p:ph idx="5" type="body"/>
          </p:nvPr>
        </p:nvSpPr>
        <p:spPr>
          <a:xfrm>
            <a:off x="4618650" y="4645375"/>
            <a:ext cx="2786400" cy="534300"/>
          </a:xfrm>
          <a:prstGeom prst="rect">
            <a:avLst/>
          </a:prstGeom>
        </p:spPr>
        <p:txBody>
          <a:bodyPr anchorCtr="0" anchor="t" bIns="0" lIns="0" spcFirstLastPara="1" rIns="0" wrap="square" tIns="0">
            <a:noAutofit/>
          </a:bodyPr>
          <a:lstStyle>
            <a:lvl1pPr indent="-381000" lvl="0" marL="457200">
              <a:spcBef>
                <a:spcPts val="640"/>
              </a:spcBef>
              <a:spcAft>
                <a:spcPts val="0"/>
              </a:spcAft>
              <a:buClr>
                <a:schemeClr val="lt2"/>
              </a:buClr>
              <a:buSzPts val="2400"/>
              <a:buChar char="•"/>
              <a:defRPr sz="2400">
                <a:solidFill>
                  <a:schemeClr val="lt2"/>
                </a:solidFill>
              </a:defRPr>
            </a:lvl1pPr>
            <a:lvl2pPr indent="-361950" lvl="1" marL="914400">
              <a:spcBef>
                <a:spcPts val="560"/>
              </a:spcBef>
              <a:spcAft>
                <a:spcPts val="0"/>
              </a:spcAft>
              <a:buSzPts val="2100"/>
              <a:buChar char="–"/>
              <a:defRPr/>
            </a:lvl2pPr>
            <a:lvl3pPr indent="-361950" lvl="2" marL="1371600">
              <a:spcBef>
                <a:spcPts val="480"/>
              </a:spcBef>
              <a:spcAft>
                <a:spcPts val="0"/>
              </a:spcAft>
              <a:buSzPts val="2100"/>
              <a:buChar char="•"/>
              <a:defRPr/>
            </a:lvl3pPr>
            <a:lvl4pPr indent="-361950" lvl="3" marL="1828800">
              <a:spcBef>
                <a:spcPts val="400"/>
              </a:spcBef>
              <a:spcAft>
                <a:spcPts val="0"/>
              </a:spcAft>
              <a:buSzPts val="2100"/>
              <a:buChar char="–"/>
              <a:defRPr/>
            </a:lvl4pPr>
            <a:lvl5pPr indent="-361950" lvl="4" marL="2286000">
              <a:spcBef>
                <a:spcPts val="400"/>
              </a:spcBef>
              <a:spcAft>
                <a:spcPts val="0"/>
              </a:spcAft>
              <a:buSzPts val="2100"/>
              <a:buChar char="»"/>
              <a:defRPr/>
            </a:lvl5pPr>
            <a:lvl6pPr indent="-361950" lvl="5" marL="2743200">
              <a:spcBef>
                <a:spcPts val="400"/>
              </a:spcBef>
              <a:spcAft>
                <a:spcPts val="0"/>
              </a:spcAft>
              <a:buSzPts val="2100"/>
              <a:buChar char="•"/>
              <a:defRPr/>
            </a:lvl6pPr>
            <a:lvl7pPr indent="-361950" lvl="6" marL="3200400">
              <a:spcBef>
                <a:spcPts val="400"/>
              </a:spcBef>
              <a:spcAft>
                <a:spcPts val="0"/>
              </a:spcAft>
              <a:buSzPts val="2100"/>
              <a:buChar char="•"/>
              <a:defRPr/>
            </a:lvl7pPr>
            <a:lvl8pPr indent="-361950" lvl="7" marL="3657600">
              <a:spcBef>
                <a:spcPts val="400"/>
              </a:spcBef>
              <a:spcAft>
                <a:spcPts val="0"/>
              </a:spcAft>
              <a:buSzPts val="2100"/>
              <a:buChar char="•"/>
              <a:defRPr/>
            </a:lvl8pPr>
            <a:lvl9pPr indent="-361950" lvl="8" marL="4114800">
              <a:spcBef>
                <a:spcPts val="400"/>
              </a:spcBef>
              <a:spcAft>
                <a:spcPts val="0"/>
              </a:spcAft>
              <a:buSzPts val="2100"/>
              <a:buChar char="•"/>
              <a:defRPr/>
            </a:lvl9pPr>
          </a:lstStyle>
          <a:p/>
        </p:txBody>
      </p:sp>
      <p:sp>
        <p:nvSpPr>
          <p:cNvPr id="40" name="Google Shape;40;p3"/>
          <p:cNvSpPr txBox="1"/>
          <p:nvPr>
            <p:ph idx="6" type="body"/>
          </p:nvPr>
        </p:nvSpPr>
        <p:spPr>
          <a:xfrm>
            <a:off x="13455175" y="4645375"/>
            <a:ext cx="2786400" cy="534300"/>
          </a:xfrm>
          <a:prstGeom prst="rect">
            <a:avLst/>
          </a:prstGeom>
        </p:spPr>
        <p:txBody>
          <a:bodyPr anchorCtr="0" anchor="t" bIns="0" lIns="0" spcFirstLastPara="1" rIns="0" wrap="square" tIns="0">
            <a:noAutofit/>
          </a:bodyPr>
          <a:lstStyle>
            <a:lvl1pPr indent="-381000" lvl="0" marL="457200" rtl="0">
              <a:spcBef>
                <a:spcPts val="640"/>
              </a:spcBef>
              <a:spcAft>
                <a:spcPts val="0"/>
              </a:spcAft>
              <a:buClr>
                <a:schemeClr val="lt2"/>
              </a:buClr>
              <a:buSzPts val="2400"/>
              <a:buChar char="•"/>
              <a:defRPr sz="2400">
                <a:solidFill>
                  <a:schemeClr val="lt2"/>
                </a:solidFill>
              </a:defRPr>
            </a:lvl1pPr>
            <a:lvl2pPr indent="-361950" lvl="1" marL="914400" rtl="0">
              <a:spcBef>
                <a:spcPts val="560"/>
              </a:spcBef>
              <a:spcAft>
                <a:spcPts val="0"/>
              </a:spcAft>
              <a:buSzPts val="2100"/>
              <a:buChar char="–"/>
              <a:defRPr/>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
        <p:nvSpPr>
          <p:cNvPr id="41" name="Google Shape;41;p3"/>
          <p:cNvSpPr txBox="1"/>
          <p:nvPr>
            <p:ph idx="7" type="subTitle"/>
          </p:nvPr>
        </p:nvSpPr>
        <p:spPr>
          <a:xfrm>
            <a:off x="4618650" y="4091900"/>
            <a:ext cx="2786400" cy="553500"/>
          </a:xfrm>
          <a:prstGeom prst="rect">
            <a:avLst/>
          </a:prstGeom>
        </p:spPr>
        <p:txBody>
          <a:bodyPr anchorCtr="0" anchor="t" bIns="0" lIns="0" spcFirstLastPara="1" rIns="0" wrap="square" tIns="0">
            <a:noAutofit/>
          </a:bodyPr>
          <a:lstStyle>
            <a:lvl1pPr lvl="0">
              <a:spcBef>
                <a:spcPts val="640"/>
              </a:spcBef>
              <a:spcAft>
                <a:spcPts val="0"/>
              </a:spcAft>
              <a:buClr>
                <a:schemeClr val="lt2"/>
              </a:buClr>
              <a:buSzPts val="3200"/>
              <a:buNone/>
              <a:defRPr>
                <a:solidFill>
                  <a:schemeClr val="lt2"/>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p:txBody>
      </p:sp>
      <p:sp>
        <p:nvSpPr>
          <p:cNvPr id="42" name="Google Shape;42;p3"/>
          <p:cNvSpPr txBox="1"/>
          <p:nvPr>
            <p:ph idx="8" type="subTitle"/>
          </p:nvPr>
        </p:nvSpPr>
        <p:spPr>
          <a:xfrm>
            <a:off x="13455175" y="4160025"/>
            <a:ext cx="2786400" cy="553500"/>
          </a:xfrm>
          <a:prstGeom prst="rect">
            <a:avLst/>
          </a:prstGeom>
        </p:spPr>
        <p:txBody>
          <a:bodyPr anchorCtr="0" anchor="t" bIns="0" lIns="0" spcFirstLastPara="1" rIns="0" wrap="square" tIns="0">
            <a:noAutofit/>
          </a:bodyPr>
          <a:lstStyle>
            <a:lvl1pPr lvl="0" rtl="0">
              <a:spcBef>
                <a:spcPts val="640"/>
              </a:spcBef>
              <a:spcAft>
                <a:spcPts val="0"/>
              </a:spcAft>
              <a:buClr>
                <a:schemeClr val="lt2"/>
              </a:buClr>
              <a:buSzPts val="3200"/>
              <a:buNone/>
              <a:defRPr>
                <a:solidFill>
                  <a:schemeClr val="lt2"/>
                </a:solidFill>
              </a:defRPr>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
        <p:nvSpPr>
          <p:cNvPr id="43" name="Google Shape;43;p3"/>
          <p:cNvSpPr txBox="1"/>
          <p:nvPr>
            <p:ph type="title"/>
          </p:nvPr>
        </p:nvSpPr>
        <p:spPr>
          <a:xfrm>
            <a:off x="1005525" y="1736250"/>
            <a:ext cx="7863300" cy="1398300"/>
          </a:xfrm>
          <a:prstGeom prst="rect">
            <a:avLst/>
          </a:prstGeom>
        </p:spPr>
        <p:txBody>
          <a:bodyPr anchorCtr="0" anchor="t" bIns="0" lIns="0" spcFirstLastPara="1" rIns="0" wrap="square" tIns="0">
            <a:noAutofit/>
          </a:bodyPr>
          <a:lstStyle>
            <a:lvl1pPr lvl="0">
              <a:spcBef>
                <a:spcPts val="0"/>
              </a:spcBef>
              <a:spcAft>
                <a:spcPts val="0"/>
              </a:spcAft>
              <a:buSzPts val="11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3"/>
          <p:cNvSpPr txBox="1"/>
          <p:nvPr>
            <p:ph idx="9" type="body"/>
          </p:nvPr>
        </p:nvSpPr>
        <p:spPr>
          <a:xfrm>
            <a:off x="670013" y="766213"/>
            <a:ext cx="5496600" cy="413100"/>
          </a:xfrm>
          <a:prstGeom prst="rect">
            <a:avLst/>
          </a:prstGeom>
        </p:spPr>
        <p:txBody>
          <a:bodyPr anchorCtr="0" anchor="t" bIns="0" lIns="0" spcFirstLastPara="1" rIns="0" wrap="square" tIns="0">
            <a:noAutofit/>
          </a:bodyPr>
          <a:lstStyle>
            <a:lvl1pPr indent="-361950" lvl="0" marL="457200" rtl="0">
              <a:spcBef>
                <a:spcPts val="640"/>
              </a:spcBef>
              <a:spcAft>
                <a:spcPts val="0"/>
              </a:spcAft>
              <a:buClr>
                <a:schemeClr val="lt2"/>
              </a:buClr>
              <a:buSzPts val="2100"/>
              <a:buChar char="•"/>
              <a:defRPr b="0" sz="2100">
                <a:solidFill>
                  <a:schemeClr val="lt2"/>
                </a:solidFill>
              </a:defRPr>
            </a:lvl1pPr>
            <a:lvl2pPr indent="-361950" lvl="1" marL="914400" rtl="0">
              <a:spcBef>
                <a:spcPts val="560"/>
              </a:spcBef>
              <a:spcAft>
                <a:spcPts val="0"/>
              </a:spcAft>
              <a:buClr>
                <a:schemeClr val="lt2"/>
              </a:buClr>
              <a:buSzPts val="2100"/>
              <a:buChar char="–"/>
              <a:defRPr>
                <a:solidFill>
                  <a:schemeClr val="lt2"/>
                </a:solidFill>
              </a:defRPr>
            </a:lvl2pPr>
            <a:lvl3pPr indent="-361950" lvl="2" marL="1371600" rtl="0">
              <a:spcBef>
                <a:spcPts val="480"/>
              </a:spcBef>
              <a:spcAft>
                <a:spcPts val="0"/>
              </a:spcAft>
              <a:buClr>
                <a:schemeClr val="lt2"/>
              </a:buClr>
              <a:buSzPts val="2100"/>
              <a:buChar char="•"/>
              <a:defRPr>
                <a:solidFill>
                  <a:schemeClr val="lt2"/>
                </a:solidFill>
              </a:defRPr>
            </a:lvl3pPr>
            <a:lvl4pPr indent="-361950" lvl="3" marL="1828800" rtl="0">
              <a:spcBef>
                <a:spcPts val="400"/>
              </a:spcBef>
              <a:spcAft>
                <a:spcPts val="0"/>
              </a:spcAft>
              <a:buClr>
                <a:schemeClr val="lt2"/>
              </a:buClr>
              <a:buSzPts val="2100"/>
              <a:buChar char="–"/>
              <a:defRPr>
                <a:solidFill>
                  <a:schemeClr val="lt2"/>
                </a:solidFill>
              </a:defRPr>
            </a:lvl4pPr>
            <a:lvl5pPr indent="-361950" lvl="4" marL="2286000" rtl="0">
              <a:spcBef>
                <a:spcPts val="400"/>
              </a:spcBef>
              <a:spcAft>
                <a:spcPts val="0"/>
              </a:spcAft>
              <a:buClr>
                <a:schemeClr val="lt2"/>
              </a:buClr>
              <a:buSzPts val="2100"/>
              <a:buChar char="»"/>
              <a:defRPr>
                <a:solidFill>
                  <a:schemeClr val="lt2"/>
                </a:solidFill>
              </a:defRPr>
            </a:lvl5pPr>
            <a:lvl6pPr indent="-361950" lvl="5" marL="2743200" rtl="0">
              <a:spcBef>
                <a:spcPts val="400"/>
              </a:spcBef>
              <a:spcAft>
                <a:spcPts val="0"/>
              </a:spcAft>
              <a:buClr>
                <a:schemeClr val="lt2"/>
              </a:buClr>
              <a:buSzPts val="2100"/>
              <a:buChar char="•"/>
              <a:defRPr>
                <a:solidFill>
                  <a:schemeClr val="lt2"/>
                </a:solidFill>
              </a:defRPr>
            </a:lvl6pPr>
            <a:lvl7pPr indent="-361950" lvl="6" marL="3200400" rtl="0">
              <a:spcBef>
                <a:spcPts val="400"/>
              </a:spcBef>
              <a:spcAft>
                <a:spcPts val="0"/>
              </a:spcAft>
              <a:buClr>
                <a:schemeClr val="lt2"/>
              </a:buClr>
              <a:buSzPts val="2100"/>
              <a:buChar char="•"/>
              <a:defRPr>
                <a:solidFill>
                  <a:schemeClr val="lt2"/>
                </a:solidFill>
              </a:defRPr>
            </a:lvl7pPr>
            <a:lvl8pPr indent="-361950" lvl="7" marL="3657600" rtl="0">
              <a:spcBef>
                <a:spcPts val="400"/>
              </a:spcBef>
              <a:spcAft>
                <a:spcPts val="0"/>
              </a:spcAft>
              <a:buClr>
                <a:schemeClr val="lt2"/>
              </a:buClr>
              <a:buSzPts val="2100"/>
              <a:buChar char="•"/>
              <a:defRPr>
                <a:solidFill>
                  <a:schemeClr val="lt2"/>
                </a:solidFill>
              </a:defRPr>
            </a:lvl8pPr>
            <a:lvl9pPr indent="-361950" lvl="8" marL="4114800" rtl="0">
              <a:spcBef>
                <a:spcPts val="400"/>
              </a:spcBef>
              <a:spcAft>
                <a:spcPts val="0"/>
              </a:spcAft>
              <a:buClr>
                <a:schemeClr val="lt2"/>
              </a:buClr>
              <a:buSzPts val="2100"/>
              <a:buChar char="•"/>
              <a:defRPr>
                <a:solidFill>
                  <a:schemeClr val="lt2"/>
                </a:solidFill>
              </a:defRPr>
            </a:lvl9pPr>
          </a:lstStyle>
          <a:p/>
        </p:txBody>
      </p:sp>
      <p:sp>
        <p:nvSpPr>
          <p:cNvPr id="45" name="Google Shape;45;p3"/>
          <p:cNvSpPr txBox="1"/>
          <p:nvPr>
            <p:ph idx="13" type="body"/>
          </p:nvPr>
        </p:nvSpPr>
        <p:spPr>
          <a:xfrm>
            <a:off x="12617438" y="817225"/>
            <a:ext cx="5019600" cy="362100"/>
          </a:xfrm>
          <a:prstGeom prst="rect">
            <a:avLst/>
          </a:prstGeom>
        </p:spPr>
        <p:txBody>
          <a:bodyPr anchorCtr="0" anchor="t" bIns="0" lIns="0" spcFirstLastPara="1" rIns="0" wrap="square" tIns="0">
            <a:noAutofit/>
          </a:bodyPr>
          <a:lstStyle>
            <a:lvl1pPr indent="-361950" lvl="0" marL="457200" rtl="0" algn="r">
              <a:spcBef>
                <a:spcPts val="640"/>
              </a:spcBef>
              <a:spcAft>
                <a:spcPts val="0"/>
              </a:spcAft>
              <a:buClr>
                <a:schemeClr val="lt2"/>
              </a:buClr>
              <a:buSzPts val="2100"/>
              <a:buChar char="•"/>
              <a:defRPr b="0" sz="2100">
                <a:solidFill>
                  <a:schemeClr val="lt2"/>
                </a:solidFill>
              </a:defRPr>
            </a:lvl1pPr>
            <a:lvl2pPr indent="-361950" lvl="1" marL="914400" rtl="0" algn="r">
              <a:spcBef>
                <a:spcPts val="560"/>
              </a:spcBef>
              <a:spcAft>
                <a:spcPts val="0"/>
              </a:spcAft>
              <a:buClr>
                <a:schemeClr val="lt2"/>
              </a:buClr>
              <a:buSzPts val="2100"/>
              <a:buChar char="–"/>
              <a:defRPr>
                <a:solidFill>
                  <a:schemeClr val="lt2"/>
                </a:solidFill>
              </a:defRPr>
            </a:lvl2pPr>
            <a:lvl3pPr indent="-361950" lvl="2" marL="1371600" rtl="0" algn="r">
              <a:spcBef>
                <a:spcPts val="480"/>
              </a:spcBef>
              <a:spcAft>
                <a:spcPts val="0"/>
              </a:spcAft>
              <a:buClr>
                <a:schemeClr val="lt2"/>
              </a:buClr>
              <a:buSzPts val="2100"/>
              <a:buChar char="•"/>
              <a:defRPr>
                <a:solidFill>
                  <a:schemeClr val="lt2"/>
                </a:solidFill>
              </a:defRPr>
            </a:lvl3pPr>
            <a:lvl4pPr indent="-361950" lvl="3" marL="1828800" rtl="0" algn="r">
              <a:spcBef>
                <a:spcPts val="400"/>
              </a:spcBef>
              <a:spcAft>
                <a:spcPts val="0"/>
              </a:spcAft>
              <a:buClr>
                <a:schemeClr val="lt2"/>
              </a:buClr>
              <a:buSzPts val="2100"/>
              <a:buChar char="–"/>
              <a:defRPr>
                <a:solidFill>
                  <a:schemeClr val="lt2"/>
                </a:solidFill>
              </a:defRPr>
            </a:lvl4pPr>
            <a:lvl5pPr indent="-361950" lvl="4" marL="2286000" rtl="0" algn="r">
              <a:spcBef>
                <a:spcPts val="400"/>
              </a:spcBef>
              <a:spcAft>
                <a:spcPts val="0"/>
              </a:spcAft>
              <a:buClr>
                <a:schemeClr val="lt2"/>
              </a:buClr>
              <a:buSzPts val="2100"/>
              <a:buChar char="»"/>
              <a:defRPr>
                <a:solidFill>
                  <a:schemeClr val="lt2"/>
                </a:solidFill>
              </a:defRPr>
            </a:lvl5pPr>
            <a:lvl6pPr indent="-361950" lvl="5" marL="2743200" rtl="0" algn="r">
              <a:spcBef>
                <a:spcPts val="400"/>
              </a:spcBef>
              <a:spcAft>
                <a:spcPts val="0"/>
              </a:spcAft>
              <a:buClr>
                <a:schemeClr val="lt2"/>
              </a:buClr>
              <a:buSzPts val="2100"/>
              <a:buChar char="•"/>
              <a:defRPr>
                <a:solidFill>
                  <a:schemeClr val="lt2"/>
                </a:solidFill>
              </a:defRPr>
            </a:lvl6pPr>
            <a:lvl7pPr indent="-361950" lvl="6" marL="3200400" rtl="0" algn="r">
              <a:spcBef>
                <a:spcPts val="400"/>
              </a:spcBef>
              <a:spcAft>
                <a:spcPts val="0"/>
              </a:spcAft>
              <a:buClr>
                <a:schemeClr val="lt2"/>
              </a:buClr>
              <a:buSzPts val="2100"/>
              <a:buChar char="•"/>
              <a:defRPr>
                <a:solidFill>
                  <a:schemeClr val="lt2"/>
                </a:solidFill>
              </a:defRPr>
            </a:lvl7pPr>
            <a:lvl8pPr indent="-361950" lvl="7" marL="3657600" rtl="0" algn="r">
              <a:spcBef>
                <a:spcPts val="400"/>
              </a:spcBef>
              <a:spcAft>
                <a:spcPts val="0"/>
              </a:spcAft>
              <a:buClr>
                <a:schemeClr val="lt2"/>
              </a:buClr>
              <a:buSzPts val="2100"/>
              <a:buChar char="•"/>
              <a:defRPr>
                <a:solidFill>
                  <a:schemeClr val="lt2"/>
                </a:solidFill>
              </a:defRPr>
            </a:lvl8pPr>
            <a:lvl9pPr indent="-361950" lvl="8" marL="4114800" rtl="0" algn="r">
              <a:spcBef>
                <a:spcPts val="400"/>
              </a:spcBef>
              <a:spcAft>
                <a:spcPts val="0"/>
              </a:spcAft>
              <a:buClr>
                <a:schemeClr val="lt2"/>
              </a:buClr>
              <a:buSzPts val="2100"/>
              <a:buChar char="•"/>
              <a:defRPr>
                <a:solidFill>
                  <a:schemeClr val="lt2"/>
                </a:solidFill>
              </a:defRPr>
            </a:lvl9pPr>
          </a:lstStyle>
          <a:p/>
        </p:txBody>
      </p:sp>
      <p:sp>
        <p:nvSpPr>
          <p:cNvPr id="46" name="Google Shape;46;p3"/>
          <p:cNvSpPr txBox="1"/>
          <p:nvPr/>
        </p:nvSpPr>
        <p:spPr>
          <a:xfrm>
            <a:off x="8741225" y="9016050"/>
            <a:ext cx="763500" cy="36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400">
                <a:solidFill>
                  <a:schemeClr val="dk1"/>
                </a:solidFill>
                <a:latin typeface="Playfair Display"/>
                <a:ea typeface="Playfair Display"/>
                <a:cs typeface="Playfair Display"/>
                <a:sym typeface="Playfair Display"/>
              </a:rPr>
              <a:t>00</a:t>
            </a:r>
            <a:endParaRPr b="1" sz="2400">
              <a:solidFill>
                <a:schemeClr val="lt2"/>
              </a:solidFill>
              <a:latin typeface="Playfair Display"/>
              <a:ea typeface="Playfair Display"/>
              <a:cs typeface="Playfair Display"/>
              <a:sym typeface="Playfair Display"/>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s">
  <p:cSld name="CUSTOM_4">
    <p:spTree>
      <p:nvGrpSpPr>
        <p:cNvPr id="47" name="Shape 47"/>
        <p:cNvGrpSpPr/>
        <p:nvPr/>
      </p:nvGrpSpPr>
      <p:grpSpPr>
        <a:xfrm>
          <a:off x="0" y="0"/>
          <a:ext cx="0" cy="0"/>
          <a:chOff x="0" y="0"/>
          <a:chExt cx="0" cy="0"/>
        </a:xfrm>
      </p:grpSpPr>
      <p:grpSp>
        <p:nvGrpSpPr>
          <p:cNvPr id="48" name="Google Shape;48;p4"/>
          <p:cNvGrpSpPr/>
          <p:nvPr/>
        </p:nvGrpSpPr>
        <p:grpSpPr>
          <a:xfrm>
            <a:off x="0" y="8851549"/>
            <a:ext cx="18288118" cy="668843"/>
            <a:chOff x="0" y="-38100"/>
            <a:chExt cx="4816592" cy="176155"/>
          </a:xfrm>
        </p:grpSpPr>
        <p:sp>
          <p:nvSpPr>
            <p:cNvPr id="49" name="Google Shape;49;p4"/>
            <p:cNvSpPr/>
            <p:nvPr/>
          </p:nvSpPr>
          <p:spPr>
            <a:xfrm>
              <a:off x="0" y="0"/>
              <a:ext cx="4816592" cy="138055"/>
            </a:xfrm>
            <a:custGeom>
              <a:rect b="b" l="l" r="r" t="t"/>
              <a:pathLst>
                <a:path extrusionOk="0" h="138055" w="4816592">
                  <a:moveTo>
                    <a:pt x="0" y="0"/>
                  </a:moveTo>
                  <a:lnTo>
                    <a:pt x="4816592" y="0"/>
                  </a:lnTo>
                  <a:lnTo>
                    <a:pt x="4816592" y="138055"/>
                  </a:lnTo>
                  <a:lnTo>
                    <a:pt x="0" y="138055"/>
                  </a:lnTo>
                  <a:close/>
                </a:path>
              </a:pathLst>
            </a:custGeom>
            <a:solidFill>
              <a:srgbClr val="333333"/>
            </a:solidFill>
            <a:ln>
              <a:noFill/>
            </a:ln>
          </p:spPr>
        </p:sp>
        <p:sp>
          <p:nvSpPr>
            <p:cNvPr id="50" name="Google Shape;50;p4"/>
            <p:cNvSpPr txBox="1"/>
            <p:nvPr/>
          </p:nvSpPr>
          <p:spPr>
            <a:xfrm>
              <a:off x="0" y="-38100"/>
              <a:ext cx="4816500" cy="1761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1" name="Google Shape;51;p4"/>
          <p:cNvGrpSpPr/>
          <p:nvPr/>
        </p:nvGrpSpPr>
        <p:grpSpPr>
          <a:xfrm>
            <a:off x="8477618" y="8874014"/>
            <a:ext cx="1351552" cy="768424"/>
            <a:chOff x="0" y="0"/>
            <a:chExt cx="11928966" cy="6782210"/>
          </a:xfrm>
        </p:grpSpPr>
        <p:sp>
          <p:nvSpPr>
            <p:cNvPr id="52" name="Google Shape;52;p4"/>
            <p:cNvSpPr/>
            <p:nvPr/>
          </p:nvSpPr>
          <p:spPr>
            <a:xfrm>
              <a:off x="6350" y="6350"/>
              <a:ext cx="11916266" cy="6769510"/>
            </a:xfrm>
            <a:custGeom>
              <a:rect b="b" l="l" r="r" t="t"/>
              <a:pathLst>
                <a:path extrusionOk="0" h="6769510" w="11916266">
                  <a:moveTo>
                    <a:pt x="0" y="0"/>
                  </a:moveTo>
                  <a:lnTo>
                    <a:pt x="11916266" y="0"/>
                  </a:lnTo>
                  <a:lnTo>
                    <a:pt x="11916266" y="6769510"/>
                  </a:lnTo>
                  <a:lnTo>
                    <a:pt x="0" y="6769510"/>
                  </a:lnTo>
                  <a:close/>
                </a:path>
              </a:pathLst>
            </a:custGeom>
            <a:solidFill>
              <a:srgbClr val="333333"/>
            </a:solidFill>
            <a:ln>
              <a:noFill/>
            </a:ln>
          </p:spPr>
        </p:sp>
        <p:sp>
          <p:nvSpPr>
            <p:cNvPr id="53" name="Google Shape;53;p4"/>
            <p:cNvSpPr/>
            <p:nvPr/>
          </p:nvSpPr>
          <p:spPr>
            <a:xfrm>
              <a:off x="0" y="0"/>
              <a:ext cx="11928966" cy="6782210"/>
            </a:xfrm>
            <a:custGeom>
              <a:rect b="b" l="l" r="r" t="t"/>
              <a:pathLst>
                <a:path extrusionOk="0" h="6782210" w="11928966">
                  <a:moveTo>
                    <a:pt x="6350" y="6782210"/>
                  </a:moveTo>
                  <a:lnTo>
                    <a:pt x="0" y="6782210"/>
                  </a:lnTo>
                  <a:lnTo>
                    <a:pt x="0" y="0"/>
                  </a:lnTo>
                  <a:lnTo>
                    <a:pt x="11928966" y="0"/>
                  </a:lnTo>
                  <a:lnTo>
                    <a:pt x="11928966" y="6782210"/>
                  </a:lnTo>
                  <a:lnTo>
                    <a:pt x="6350" y="6782210"/>
                  </a:lnTo>
                  <a:close/>
                  <a:moveTo>
                    <a:pt x="12700" y="12700"/>
                  </a:moveTo>
                  <a:lnTo>
                    <a:pt x="12700" y="6769510"/>
                  </a:lnTo>
                  <a:lnTo>
                    <a:pt x="11916266" y="6769510"/>
                  </a:lnTo>
                  <a:lnTo>
                    <a:pt x="11916266" y="12700"/>
                  </a:lnTo>
                  <a:lnTo>
                    <a:pt x="12700" y="12700"/>
                  </a:lnTo>
                  <a:close/>
                </a:path>
              </a:pathLst>
            </a:custGeom>
            <a:solidFill>
              <a:srgbClr val="F8F3E2"/>
            </a:solidFill>
            <a:ln>
              <a:noFill/>
            </a:ln>
          </p:spPr>
        </p:sp>
        <p:sp>
          <p:nvSpPr>
            <p:cNvPr id="54" name="Google Shape;54;p4"/>
            <p:cNvSpPr/>
            <p:nvPr/>
          </p:nvSpPr>
          <p:spPr>
            <a:xfrm>
              <a:off x="139700" y="140970"/>
              <a:ext cx="11648296" cy="6501540"/>
            </a:xfrm>
            <a:custGeom>
              <a:rect b="b" l="l" r="r" t="t"/>
              <a:pathLst>
                <a:path extrusionOk="0" h="6501540" w="11648296">
                  <a:moveTo>
                    <a:pt x="0" y="0"/>
                  </a:moveTo>
                  <a:lnTo>
                    <a:pt x="11648296" y="0"/>
                  </a:lnTo>
                  <a:lnTo>
                    <a:pt x="11648296" y="6501540"/>
                  </a:lnTo>
                  <a:lnTo>
                    <a:pt x="0" y="6501540"/>
                  </a:lnTo>
                  <a:close/>
                </a:path>
              </a:pathLst>
            </a:custGeom>
            <a:solidFill>
              <a:srgbClr val="F8F3E2"/>
            </a:solidFill>
            <a:ln>
              <a:noFill/>
            </a:ln>
          </p:spPr>
        </p:sp>
      </p:grpSp>
      <p:grpSp>
        <p:nvGrpSpPr>
          <p:cNvPr id="55" name="Google Shape;55;p4"/>
          <p:cNvGrpSpPr/>
          <p:nvPr/>
        </p:nvGrpSpPr>
        <p:grpSpPr>
          <a:xfrm>
            <a:off x="-9525" y="500452"/>
            <a:ext cx="18288118" cy="866149"/>
            <a:chOff x="0" y="-47625"/>
            <a:chExt cx="4816592" cy="228120"/>
          </a:xfrm>
        </p:grpSpPr>
        <p:sp>
          <p:nvSpPr>
            <p:cNvPr id="56" name="Google Shape;56;p4"/>
            <p:cNvSpPr/>
            <p:nvPr/>
          </p:nvSpPr>
          <p:spPr>
            <a:xfrm>
              <a:off x="0" y="0"/>
              <a:ext cx="4816592" cy="180495"/>
            </a:xfrm>
            <a:custGeom>
              <a:rect b="b" l="l" r="r" t="t"/>
              <a:pathLst>
                <a:path extrusionOk="0" h="180495" w="4816592">
                  <a:moveTo>
                    <a:pt x="0" y="0"/>
                  </a:moveTo>
                  <a:lnTo>
                    <a:pt x="4816592" y="0"/>
                  </a:lnTo>
                  <a:lnTo>
                    <a:pt x="4816592" y="180495"/>
                  </a:lnTo>
                  <a:lnTo>
                    <a:pt x="0" y="180495"/>
                  </a:lnTo>
                  <a:close/>
                </a:path>
              </a:pathLst>
            </a:custGeom>
            <a:solidFill>
              <a:srgbClr val="BFCDAC"/>
            </a:solidFill>
            <a:ln>
              <a:noFill/>
            </a:ln>
          </p:spPr>
        </p:sp>
        <p:sp>
          <p:nvSpPr>
            <p:cNvPr id="57" name="Google Shape;57;p4"/>
            <p:cNvSpPr txBox="1"/>
            <p:nvPr/>
          </p:nvSpPr>
          <p:spPr>
            <a:xfrm>
              <a:off x="0" y="-47625"/>
              <a:ext cx="4816500" cy="228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58" name="Google Shape;58;p4"/>
          <p:cNvCxnSpPr/>
          <p:nvPr/>
        </p:nvCxnSpPr>
        <p:spPr>
          <a:xfrm>
            <a:off x="-9525" y="681279"/>
            <a:ext cx="18288000" cy="0"/>
          </a:xfrm>
          <a:prstGeom prst="straightConnector1">
            <a:avLst/>
          </a:prstGeom>
          <a:noFill/>
          <a:ln cap="flat" cmpd="sng" w="19050">
            <a:solidFill>
              <a:srgbClr val="333333"/>
            </a:solidFill>
            <a:prstDash val="solid"/>
            <a:round/>
            <a:headEnd len="sm" w="sm" type="none"/>
            <a:tailEnd len="sm" w="sm" type="none"/>
          </a:ln>
        </p:spPr>
      </p:cxnSp>
      <p:cxnSp>
        <p:nvCxnSpPr>
          <p:cNvPr id="59" name="Google Shape;59;p4"/>
          <p:cNvCxnSpPr/>
          <p:nvPr/>
        </p:nvCxnSpPr>
        <p:spPr>
          <a:xfrm>
            <a:off x="-9525" y="1357071"/>
            <a:ext cx="18288000" cy="0"/>
          </a:xfrm>
          <a:prstGeom prst="straightConnector1">
            <a:avLst/>
          </a:prstGeom>
          <a:noFill/>
          <a:ln cap="flat" cmpd="sng" w="19050">
            <a:solidFill>
              <a:srgbClr val="333333"/>
            </a:solidFill>
            <a:prstDash val="solid"/>
            <a:round/>
            <a:headEnd len="sm" w="sm" type="none"/>
            <a:tailEnd len="sm" w="sm" type="none"/>
          </a:ln>
        </p:spPr>
      </p:cxnSp>
      <p:grpSp>
        <p:nvGrpSpPr>
          <p:cNvPr id="60" name="Google Shape;60;p4"/>
          <p:cNvGrpSpPr/>
          <p:nvPr/>
        </p:nvGrpSpPr>
        <p:grpSpPr>
          <a:xfrm>
            <a:off x="1005530" y="3193110"/>
            <a:ext cx="4747644" cy="478409"/>
            <a:chOff x="0" y="-38100"/>
            <a:chExt cx="1250400" cy="126000"/>
          </a:xfrm>
        </p:grpSpPr>
        <p:sp>
          <p:nvSpPr>
            <p:cNvPr id="61" name="Google Shape;61;p4"/>
            <p:cNvSpPr/>
            <p:nvPr/>
          </p:nvSpPr>
          <p:spPr>
            <a:xfrm>
              <a:off x="0" y="0"/>
              <a:ext cx="1250389" cy="87858"/>
            </a:xfrm>
            <a:custGeom>
              <a:rect b="b" l="l" r="r" t="t"/>
              <a:pathLst>
                <a:path extrusionOk="0" h="87858" w="1250389">
                  <a:moveTo>
                    <a:pt x="0" y="0"/>
                  </a:moveTo>
                  <a:lnTo>
                    <a:pt x="1250389" y="0"/>
                  </a:lnTo>
                  <a:lnTo>
                    <a:pt x="1250389" y="87858"/>
                  </a:lnTo>
                  <a:lnTo>
                    <a:pt x="0" y="87858"/>
                  </a:lnTo>
                  <a:close/>
                </a:path>
              </a:pathLst>
            </a:custGeom>
            <a:solidFill>
              <a:srgbClr val="596548"/>
            </a:solidFill>
            <a:ln>
              <a:noFill/>
            </a:ln>
          </p:spPr>
        </p:sp>
        <p:sp>
          <p:nvSpPr>
            <p:cNvPr id="62" name="Google Shape;62;p4"/>
            <p:cNvSpPr txBox="1"/>
            <p:nvPr/>
          </p:nvSpPr>
          <p:spPr>
            <a:xfrm>
              <a:off x="0" y="-38100"/>
              <a:ext cx="1250400" cy="1260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3" name="Google Shape;63;p4"/>
          <p:cNvGrpSpPr/>
          <p:nvPr/>
        </p:nvGrpSpPr>
        <p:grpSpPr>
          <a:xfrm>
            <a:off x="12511730" y="7058967"/>
            <a:ext cx="4747644" cy="478409"/>
            <a:chOff x="0" y="-38100"/>
            <a:chExt cx="1250400" cy="126000"/>
          </a:xfrm>
        </p:grpSpPr>
        <p:sp>
          <p:nvSpPr>
            <p:cNvPr id="64" name="Google Shape;64;p4"/>
            <p:cNvSpPr/>
            <p:nvPr/>
          </p:nvSpPr>
          <p:spPr>
            <a:xfrm>
              <a:off x="0" y="0"/>
              <a:ext cx="1250389" cy="87858"/>
            </a:xfrm>
            <a:custGeom>
              <a:rect b="b" l="l" r="r" t="t"/>
              <a:pathLst>
                <a:path extrusionOk="0" h="87858" w="1250389">
                  <a:moveTo>
                    <a:pt x="0" y="0"/>
                  </a:moveTo>
                  <a:lnTo>
                    <a:pt x="1250389" y="0"/>
                  </a:lnTo>
                  <a:lnTo>
                    <a:pt x="1250389" y="87858"/>
                  </a:lnTo>
                  <a:lnTo>
                    <a:pt x="0" y="87858"/>
                  </a:lnTo>
                  <a:close/>
                </a:path>
              </a:pathLst>
            </a:custGeom>
            <a:solidFill>
              <a:srgbClr val="596548"/>
            </a:solidFill>
            <a:ln>
              <a:noFill/>
            </a:ln>
          </p:spPr>
        </p:sp>
        <p:sp>
          <p:nvSpPr>
            <p:cNvPr id="65" name="Google Shape;65;p4"/>
            <p:cNvSpPr txBox="1"/>
            <p:nvPr/>
          </p:nvSpPr>
          <p:spPr>
            <a:xfrm>
              <a:off x="0" y="-38100"/>
              <a:ext cx="1250400" cy="1260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66" name="Google Shape;66;p4"/>
          <p:cNvCxnSpPr/>
          <p:nvPr/>
        </p:nvCxnSpPr>
        <p:spPr>
          <a:xfrm>
            <a:off x="9144000" y="681279"/>
            <a:ext cx="0" cy="8173800"/>
          </a:xfrm>
          <a:prstGeom prst="straightConnector1">
            <a:avLst/>
          </a:prstGeom>
          <a:noFill/>
          <a:ln cap="flat" cmpd="sng" w="19050">
            <a:solidFill>
              <a:srgbClr val="333333"/>
            </a:solidFill>
            <a:prstDash val="solid"/>
            <a:round/>
            <a:headEnd len="sm" w="sm" type="none"/>
            <a:tailEnd len="sm" w="sm" type="none"/>
          </a:ln>
        </p:spPr>
      </p:cxnSp>
      <p:sp>
        <p:nvSpPr>
          <p:cNvPr id="67" name="Google Shape;67;p4"/>
          <p:cNvSpPr txBox="1"/>
          <p:nvPr>
            <p:ph type="title"/>
          </p:nvPr>
        </p:nvSpPr>
        <p:spPr>
          <a:xfrm>
            <a:off x="1005525" y="4168250"/>
            <a:ext cx="6355500" cy="1698600"/>
          </a:xfrm>
          <a:prstGeom prst="rect">
            <a:avLst/>
          </a:prstGeom>
        </p:spPr>
        <p:txBody>
          <a:bodyPr anchorCtr="0" anchor="t" bIns="0" lIns="0" spcFirstLastPara="1" rIns="0" wrap="square" tIns="0">
            <a:noAutofit/>
          </a:bodyPr>
          <a:lstStyle>
            <a:lvl1pPr lvl="0">
              <a:spcBef>
                <a:spcPts val="0"/>
              </a:spcBef>
              <a:spcAft>
                <a:spcPts val="0"/>
              </a:spcAft>
              <a:buSzPts val="11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4"/>
          <p:cNvSpPr txBox="1"/>
          <p:nvPr>
            <p:ph idx="1" type="body"/>
          </p:nvPr>
        </p:nvSpPr>
        <p:spPr>
          <a:xfrm>
            <a:off x="1005525" y="5866850"/>
            <a:ext cx="6966300" cy="2442900"/>
          </a:xfrm>
          <a:prstGeom prst="rect">
            <a:avLst/>
          </a:prstGeom>
        </p:spPr>
        <p:txBody>
          <a:bodyPr anchorCtr="0" anchor="t" bIns="0" lIns="0" spcFirstLastPara="1" rIns="0" wrap="square" tIns="0">
            <a:noAutofit/>
          </a:bodyPr>
          <a:lstStyle>
            <a:lvl1pPr indent="-361950" lvl="0" marL="457200">
              <a:spcBef>
                <a:spcPts val="640"/>
              </a:spcBef>
              <a:spcAft>
                <a:spcPts val="0"/>
              </a:spcAft>
              <a:buClr>
                <a:schemeClr val="lt2"/>
              </a:buClr>
              <a:buSzPts val="2100"/>
              <a:buChar char="•"/>
              <a:defRPr b="0" sz="2100">
                <a:solidFill>
                  <a:schemeClr val="lt2"/>
                </a:solidFill>
              </a:defRPr>
            </a:lvl1pPr>
            <a:lvl2pPr indent="-361950" lvl="1" marL="914400">
              <a:spcBef>
                <a:spcPts val="560"/>
              </a:spcBef>
              <a:spcAft>
                <a:spcPts val="0"/>
              </a:spcAft>
              <a:buClr>
                <a:schemeClr val="lt2"/>
              </a:buClr>
              <a:buSzPts val="2100"/>
              <a:buChar char="–"/>
              <a:defRPr>
                <a:solidFill>
                  <a:schemeClr val="lt2"/>
                </a:solidFill>
              </a:defRPr>
            </a:lvl2pPr>
            <a:lvl3pPr indent="-361950" lvl="2" marL="1371600">
              <a:spcBef>
                <a:spcPts val="480"/>
              </a:spcBef>
              <a:spcAft>
                <a:spcPts val="0"/>
              </a:spcAft>
              <a:buClr>
                <a:schemeClr val="lt2"/>
              </a:buClr>
              <a:buSzPts val="2100"/>
              <a:buChar char="•"/>
              <a:defRPr>
                <a:solidFill>
                  <a:schemeClr val="lt2"/>
                </a:solidFill>
              </a:defRPr>
            </a:lvl3pPr>
            <a:lvl4pPr indent="-361950" lvl="3" marL="1828800">
              <a:spcBef>
                <a:spcPts val="400"/>
              </a:spcBef>
              <a:spcAft>
                <a:spcPts val="0"/>
              </a:spcAft>
              <a:buClr>
                <a:schemeClr val="lt2"/>
              </a:buClr>
              <a:buSzPts val="2100"/>
              <a:buChar char="–"/>
              <a:defRPr>
                <a:solidFill>
                  <a:schemeClr val="lt2"/>
                </a:solidFill>
              </a:defRPr>
            </a:lvl4pPr>
            <a:lvl5pPr indent="-361950" lvl="4" marL="2286000">
              <a:spcBef>
                <a:spcPts val="400"/>
              </a:spcBef>
              <a:spcAft>
                <a:spcPts val="0"/>
              </a:spcAft>
              <a:buClr>
                <a:schemeClr val="lt2"/>
              </a:buClr>
              <a:buSzPts val="2100"/>
              <a:buChar char="»"/>
              <a:defRPr>
                <a:solidFill>
                  <a:schemeClr val="lt2"/>
                </a:solidFill>
              </a:defRPr>
            </a:lvl5pPr>
            <a:lvl6pPr indent="-361950" lvl="5" marL="2743200">
              <a:spcBef>
                <a:spcPts val="400"/>
              </a:spcBef>
              <a:spcAft>
                <a:spcPts val="0"/>
              </a:spcAft>
              <a:buClr>
                <a:schemeClr val="lt2"/>
              </a:buClr>
              <a:buSzPts val="2100"/>
              <a:buChar char="•"/>
              <a:defRPr>
                <a:solidFill>
                  <a:schemeClr val="lt2"/>
                </a:solidFill>
              </a:defRPr>
            </a:lvl6pPr>
            <a:lvl7pPr indent="-361950" lvl="6" marL="3200400">
              <a:spcBef>
                <a:spcPts val="400"/>
              </a:spcBef>
              <a:spcAft>
                <a:spcPts val="0"/>
              </a:spcAft>
              <a:buClr>
                <a:schemeClr val="lt2"/>
              </a:buClr>
              <a:buSzPts val="2100"/>
              <a:buChar char="•"/>
              <a:defRPr>
                <a:solidFill>
                  <a:schemeClr val="lt2"/>
                </a:solidFill>
              </a:defRPr>
            </a:lvl7pPr>
            <a:lvl8pPr indent="-361950" lvl="7" marL="3657600">
              <a:spcBef>
                <a:spcPts val="400"/>
              </a:spcBef>
              <a:spcAft>
                <a:spcPts val="0"/>
              </a:spcAft>
              <a:buClr>
                <a:schemeClr val="lt2"/>
              </a:buClr>
              <a:buSzPts val="2100"/>
              <a:buChar char="•"/>
              <a:defRPr>
                <a:solidFill>
                  <a:schemeClr val="lt2"/>
                </a:solidFill>
              </a:defRPr>
            </a:lvl8pPr>
            <a:lvl9pPr indent="-361950" lvl="8" marL="4114800">
              <a:spcBef>
                <a:spcPts val="400"/>
              </a:spcBef>
              <a:spcAft>
                <a:spcPts val="0"/>
              </a:spcAft>
              <a:buClr>
                <a:schemeClr val="lt2"/>
              </a:buClr>
              <a:buSzPts val="2100"/>
              <a:buChar char="•"/>
              <a:defRPr>
                <a:solidFill>
                  <a:schemeClr val="lt2"/>
                </a:solidFill>
              </a:defRPr>
            </a:lvl9pPr>
          </a:lstStyle>
          <a:p/>
        </p:txBody>
      </p:sp>
      <p:sp>
        <p:nvSpPr>
          <p:cNvPr id="69" name="Google Shape;69;p4"/>
          <p:cNvSpPr txBox="1"/>
          <p:nvPr>
            <p:ph idx="2" type="title"/>
          </p:nvPr>
        </p:nvSpPr>
        <p:spPr>
          <a:xfrm>
            <a:off x="10999275" y="2240600"/>
            <a:ext cx="6260100" cy="1374300"/>
          </a:xfrm>
          <a:prstGeom prst="rect">
            <a:avLst/>
          </a:prstGeom>
        </p:spPr>
        <p:txBody>
          <a:bodyPr anchorCtr="0" anchor="t" bIns="0" lIns="0" spcFirstLastPara="1" rIns="0" wrap="square" tIns="0">
            <a:noAutofit/>
          </a:bodyPr>
          <a:lstStyle>
            <a:lvl1pPr lvl="0" algn="r">
              <a:spcBef>
                <a:spcPts val="0"/>
              </a:spcBef>
              <a:spcAft>
                <a:spcPts val="0"/>
              </a:spcAft>
              <a:buSzPts val="11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4"/>
          <p:cNvSpPr txBox="1"/>
          <p:nvPr>
            <p:ph idx="3" type="body"/>
          </p:nvPr>
        </p:nvSpPr>
        <p:spPr>
          <a:xfrm>
            <a:off x="10674825" y="3901025"/>
            <a:ext cx="6527100" cy="2442900"/>
          </a:xfrm>
          <a:prstGeom prst="rect">
            <a:avLst/>
          </a:prstGeom>
        </p:spPr>
        <p:txBody>
          <a:bodyPr anchorCtr="0" anchor="t" bIns="0" lIns="0" spcFirstLastPara="1" rIns="0" wrap="square" tIns="0">
            <a:noAutofit/>
          </a:bodyPr>
          <a:lstStyle>
            <a:lvl1pPr indent="-361950" lvl="0" marL="457200" algn="r">
              <a:spcBef>
                <a:spcPts val="640"/>
              </a:spcBef>
              <a:spcAft>
                <a:spcPts val="0"/>
              </a:spcAft>
              <a:buClr>
                <a:schemeClr val="lt2"/>
              </a:buClr>
              <a:buSzPts val="2100"/>
              <a:buChar char="•"/>
              <a:defRPr b="0" sz="2100">
                <a:solidFill>
                  <a:schemeClr val="lt2"/>
                </a:solidFill>
              </a:defRPr>
            </a:lvl1pPr>
            <a:lvl2pPr indent="-361950" lvl="1" marL="914400" algn="r">
              <a:spcBef>
                <a:spcPts val="560"/>
              </a:spcBef>
              <a:spcAft>
                <a:spcPts val="0"/>
              </a:spcAft>
              <a:buClr>
                <a:schemeClr val="lt2"/>
              </a:buClr>
              <a:buSzPts val="2100"/>
              <a:buChar char="–"/>
              <a:defRPr>
                <a:solidFill>
                  <a:schemeClr val="lt2"/>
                </a:solidFill>
              </a:defRPr>
            </a:lvl2pPr>
            <a:lvl3pPr indent="-361950" lvl="2" marL="1371600" algn="r">
              <a:spcBef>
                <a:spcPts val="480"/>
              </a:spcBef>
              <a:spcAft>
                <a:spcPts val="0"/>
              </a:spcAft>
              <a:buClr>
                <a:schemeClr val="lt2"/>
              </a:buClr>
              <a:buSzPts val="2100"/>
              <a:buChar char="•"/>
              <a:defRPr>
                <a:solidFill>
                  <a:schemeClr val="lt2"/>
                </a:solidFill>
              </a:defRPr>
            </a:lvl3pPr>
            <a:lvl4pPr indent="-361950" lvl="3" marL="1828800" algn="r">
              <a:spcBef>
                <a:spcPts val="400"/>
              </a:spcBef>
              <a:spcAft>
                <a:spcPts val="0"/>
              </a:spcAft>
              <a:buClr>
                <a:schemeClr val="lt2"/>
              </a:buClr>
              <a:buSzPts val="2100"/>
              <a:buChar char="–"/>
              <a:defRPr>
                <a:solidFill>
                  <a:schemeClr val="lt2"/>
                </a:solidFill>
              </a:defRPr>
            </a:lvl4pPr>
            <a:lvl5pPr indent="-361950" lvl="4" marL="2286000" algn="r">
              <a:spcBef>
                <a:spcPts val="400"/>
              </a:spcBef>
              <a:spcAft>
                <a:spcPts val="0"/>
              </a:spcAft>
              <a:buClr>
                <a:schemeClr val="lt2"/>
              </a:buClr>
              <a:buSzPts val="2100"/>
              <a:buChar char="»"/>
              <a:defRPr>
                <a:solidFill>
                  <a:schemeClr val="lt2"/>
                </a:solidFill>
              </a:defRPr>
            </a:lvl5pPr>
            <a:lvl6pPr indent="-361950" lvl="5" marL="2743200" algn="r">
              <a:spcBef>
                <a:spcPts val="400"/>
              </a:spcBef>
              <a:spcAft>
                <a:spcPts val="0"/>
              </a:spcAft>
              <a:buClr>
                <a:schemeClr val="lt2"/>
              </a:buClr>
              <a:buSzPts val="2100"/>
              <a:buChar char="•"/>
              <a:defRPr>
                <a:solidFill>
                  <a:schemeClr val="lt2"/>
                </a:solidFill>
              </a:defRPr>
            </a:lvl6pPr>
            <a:lvl7pPr indent="-361950" lvl="6" marL="3200400" algn="r">
              <a:spcBef>
                <a:spcPts val="400"/>
              </a:spcBef>
              <a:spcAft>
                <a:spcPts val="0"/>
              </a:spcAft>
              <a:buClr>
                <a:schemeClr val="lt2"/>
              </a:buClr>
              <a:buSzPts val="2100"/>
              <a:buChar char="•"/>
              <a:defRPr>
                <a:solidFill>
                  <a:schemeClr val="lt2"/>
                </a:solidFill>
              </a:defRPr>
            </a:lvl7pPr>
            <a:lvl8pPr indent="-361950" lvl="7" marL="3657600" algn="r">
              <a:spcBef>
                <a:spcPts val="400"/>
              </a:spcBef>
              <a:spcAft>
                <a:spcPts val="0"/>
              </a:spcAft>
              <a:buClr>
                <a:schemeClr val="lt2"/>
              </a:buClr>
              <a:buSzPts val="2100"/>
              <a:buChar char="•"/>
              <a:defRPr>
                <a:solidFill>
                  <a:schemeClr val="lt2"/>
                </a:solidFill>
              </a:defRPr>
            </a:lvl8pPr>
            <a:lvl9pPr indent="-361950" lvl="8" marL="4114800" algn="r">
              <a:spcBef>
                <a:spcPts val="400"/>
              </a:spcBef>
              <a:spcAft>
                <a:spcPts val="0"/>
              </a:spcAft>
              <a:buClr>
                <a:schemeClr val="lt2"/>
              </a:buClr>
              <a:buSzPts val="2100"/>
              <a:buChar char="•"/>
              <a:defRPr>
                <a:solidFill>
                  <a:schemeClr val="lt2"/>
                </a:solidFill>
              </a:defRPr>
            </a:lvl9pPr>
          </a:lstStyle>
          <a:p/>
        </p:txBody>
      </p:sp>
      <p:sp>
        <p:nvSpPr>
          <p:cNvPr id="71" name="Google Shape;71;p4"/>
          <p:cNvSpPr txBox="1"/>
          <p:nvPr>
            <p:ph idx="4" type="body"/>
          </p:nvPr>
        </p:nvSpPr>
        <p:spPr>
          <a:xfrm>
            <a:off x="670013" y="766213"/>
            <a:ext cx="5496600" cy="413100"/>
          </a:xfrm>
          <a:prstGeom prst="rect">
            <a:avLst/>
          </a:prstGeom>
        </p:spPr>
        <p:txBody>
          <a:bodyPr anchorCtr="0" anchor="t" bIns="0" lIns="0" spcFirstLastPara="1" rIns="0" wrap="square" tIns="0">
            <a:noAutofit/>
          </a:bodyPr>
          <a:lstStyle>
            <a:lvl1pPr indent="-361950" lvl="0" marL="457200" rtl="0">
              <a:spcBef>
                <a:spcPts val="640"/>
              </a:spcBef>
              <a:spcAft>
                <a:spcPts val="0"/>
              </a:spcAft>
              <a:buClr>
                <a:schemeClr val="lt2"/>
              </a:buClr>
              <a:buSzPts val="2100"/>
              <a:buChar char="•"/>
              <a:defRPr b="0" sz="2100">
                <a:solidFill>
                  <a:schemeClr val="lt2"/>
                </a:solidFill>
              </a:defRPr>
            </a:lvl1pPr>
            <a:lvl2pPr indent="-361950" lvl="1" marL="914400" rtl="0">
              <a:spcBef>
                <a:spcPts val="560"/>
              </a:spcBef>
              <a:spcAft>
                <a:spcPts val="0"/>
              </a:spcAft>
              <a:buClr>
                <a:schemeClr val="lt2"/>
              </a:buClr>
              <a:buSzPts val="2100"/>
              <a:buChar char="–"/>
              <a:defRPr>
                <a:solidFill>
                  <a:schemeClr val="lt2"/>
                </a:solidFill>
              </a:defRPr>
            </a:lvl2pPr>
            <a:lvl3pPr indent="-361950" lvl="2" marL="1371600" rtl="0">
              <a:spcBef>
                <a:spcPts val="480"/>
              </a:spcBef>
              <a:spcAft>
                <a:spcPts val="0"/>
              </a:spcAft>
              <a:buClr>
                <a:schemeClr val="lt2"/>
              </a:buClr>
              <a:buSzPts val="2100"/>
              <a:buChar char="•"/>
              <a:defRPr>
                <a:solidFill>
                  <a:schemeClr val="lt2"/>
                </a:solidFill>
              </a:defRPr>
            </a:lvl3pPr>
            <a:lvl4pPr indent="-361950" lvl="3" marL="1828800" rtl="0">
              <a:spcBef>
                <a:spcPts val="400"/>
              </a:spcBef>
              <a:spcAft>
                <a:spcPts val="0"/>
              </a:spcAft>
              <a:buClr>
                <a:schemeClr val="lt2"/>
              </a:buClr>
              <a:buSzPts val="2100"/>
              <a:buChar char="–"/>
              <a:defRPr>
                <a:solidFill>
                  <a:schemeClr val="lt2"/>
                </a:solidFill>
              </a:defRPr>
            </a:lvl4pPr>
            <a:lvl5pPr indent="-361950" lvl="4" marL="2286000" rtl="0">
              <a:spcBef>
                <a:spcPts val="400"/>
              </a:spcBef>
              <a:spcAft>
                <a:spcPts val="0"/>
              </a:spcAft>
              <a:buClr>
                <a:schemeClr val="lt2"/>
              </a:buClr>
              <a:buSzPts val="2100"/>
              <a:buChar char="»"/>
              <a:defRPr>
                <a:solidFill>
                  <a:schemeClr val="lt2"/>
                </a:solidFill>
              </a:defRPr>
            </a:lvl5pPr>
            <a:lvl6pPr indent="-361950" lvl="5" marL="2743200" rtl="0">
              <a:spcBef>
                <a:spcPts val="400"/>
              </a:spcBef>
              <a:spcAft>
                <a:spcPts val="0"/>
              </a:spcAft>
              <a:buClr>
                <a:schemeClr val="lt2"/>
              </a:buClr>
              <a:buSzPts val="2100"/>
              <a:buChar char="•"/>
              <a:defRPr>
                <a:solidFill>
                  <a:schemeClr val="lt2"/>
                </a:solidFill>
              </a:defRPr>
            </a:lvl6pPr>
            <a:lvl7pPr indent="-361950" lvl="6" marL="3200400" rtl="0">
              <a:spcBef>
                <a:spcPts val="400"/>
              </a:spcBef>
              <a:spcAft>
                <a:spcPts val="0"/>
              </a:spcAft>
              <a:buClr>
                <a:schemeClr val="lt2"/>
              </a:buClr>
              <a:buSzPts val="2100"/>
              <a:buChar char="•"/>
              <a:defRPr>
                <a:solidFill>
                  <a:schemeClr val="lt2"/>
                </a:solidFill>
              </a:defRPr>
            </a:lvl7pPr>
            <a:lvl8pPr indent="-361950" lvl="7" marL="3657600" rtl="0">
              <a:spcBef>
                <a:spcPts val="400"/>
              </a:spcBef>
              <a:spcAft>
                <a:spcPts val="0"/>
              </a:spcAft>
              <a:buClr>
                <a:schemeClr val="lt2"/>
              </a:buClr>
              <a:buSzPts val="2100"/>
              <a:buChar char="•"/>
              <a:defRPr>
                <a:solidFill>
                  <a:schemeClr val="lt2"/>
                </a:solidFill>
              </a:defRPr>
            </a:lvl8pPr>
            <a:lvl9pPr indent="-361950" lvl="8" marL="4114800" rtl="0">
              <a:spcBef>
                <a:spcPts val="400"/>
              </a:spcBef>
              <a:spcAft>
                <a:spcPts val="0"/>
              </a:spcAft>
              <a:buClr>
                <a:schemeClr val="lt2"/>
              </a:buClr>
              <a:buSzPts val="2100"/>
              <a:buChar char="•"/>
              <a:defRPr>
                <a:solidFill>
                  <a:schemeClr val="lt2"/>
                </a:solidFill>
              </a:defRPr>
            </a:lvl9pPr>
          </a:lstStyle>
          <a:p/>
        </p:txBody>
      </p:sp>
      <p:sp>
        <p:nvSpPr>
          <p:cNvPr id="72" name="Google Shape;72;p4"/>
          <p:cNvSpPr txBox="1"/>
          <p:nvPr>
            <p:ph idx="5" type="body"/>
          </p:nvPr>
        </p:nvSpPr>
        <p:spPr>
          <a:xfrm>
            <a:off x="12617438" y="817225"/>
            <a:ext cx="5019600" cy="362100"/>
          </a:xfrm>
          <a:prstGeom prst="rect">
            <a:avLst/>
          </a:prstGeom>
        </p:spPr>
        <p:txBody>
          <a:bodyPr anchorCtr="0" anchor="t" bIns="0" lIns="0" spcFirstLastPara="1" rIns="0" wrap="square" tIns="0">
            <a:noAutofit/>
          </a:bodyPr>
          <a:lstStyle>
            <a:lvl1pPr indent="-361950" lvl="0" marL="457200" rtl="0" algn="r">
              <a:spcBef>
                <a:spcPts val="640"/>
              </a:spcBef>
              <a:spcAft>
                <a:spcPts val="0"/>
              </a:spcAft>
              <a:buClr>
                <a:schemeClr val="lt2"/>
              </a:buClr>
              <a:buSzPts val="2100"/>
              <a:buChar char="•"/>
              <a:defRPr b="0" sz="2100">
                <a:solidFill>
                  <a:schemeClr val="lt2"/>
                </a:solidFill>
              </a:defRPr>
            </a:lvl1pPr>
            <a:lvl2pPr indent="-361950" lvl="1" marL="914400" rtl="0" algn="r">
              <a:spcBef>
                <a:spcPts val="560"/>
              </a:spcBef>
              <a:spcAft>
                <a:spcPts val="0"/>
              </a:spcAft>
              <a:buClr>
                <a:schemeClr val="lt2"/>
              </a:buClr>
              <a:buSzPts val="2100"/>
              <a:buChar char="–"/>
              <a:defRPr>
                <a:solidFill>
                  <a:schemeClr val="lt2"/>
                </a:solidFill>
              </a:defRPr>
            </a:lvl2pPr>
            <a:lvl3pPr indent="-361950" lvl="2" marL="1371600" rtl="0" algn="r">
              <a:spcBef>
                <a:spcPts val="480"/>
              </a:spcBef>
              <a:spcAft>
                <a:spcPts val="0"/>
              </a:spcAft>
              <a:buClr>
                <a:schemeClr val="lt2"/>
              </a:buClr>
              <a:buSzPts val="2100"/>
              <a:buChar char="•"/>
              <a:defRPr>
                <a:solidFill>
                  <a:schemeClr val="lt2"/>
                </a:solidFill>
              </a:defRPr>
            </a:lvl3pPr>
            <a:lvl4pPr indent="-361950" lvl="3" marL="1828800" rtl="0" algn="r">
              <a:spcBef>
                <a:spcPts val="400"/>
              </a:spcBef>
              <a:spcAft>
                <a:spcPts val="0"/>
              </a:spcAft>
              <a:buClr>
                <a:schemeClr val="lt2"/>
              </a:buClr>
              <a:buSzPts val="2100"/>
              <a:buChar char="–"/>
              <a:defRPr>
                <a:solidFill>
                  <a:schemeClr val="lt2"/>
                </a:solidFill>
              </a:defRPr>
            </a:lvl4pPr>
            <a:lvl5pPr indent="-361950" lvl="4" marL="2286000" rtl="0" algn="r">
              <a:spcBef>
                <a:spcPts val="400"/>
              </a:spcBef>
              <a:spcAft>
                <a:spcPts val="0"/>
              </a:spcAft>
              <a:buClr>
                <a:schemeClr val="lt2"/>
              </a:buClr>
              <a:buSzPts val="2100"/>
              <a:buChar char="»"/>
              <a:defRPr>
                <a:solidFill>
                  <a:schemeClr val="lt2"/>
                </a:solidFill>
              </a:defRPr>
            </a:lvl5pPr>
            <a:lvl6pPr indent="-361950" lvl="5" marL="2743200" rtl="0" algn="r">
              <a:spcBef>
                <a:spcPts val="400"/>
              </a:spcBef>
              <a:spcAft>
                <a:spcPts val="0"/>
              </a:spcAft>
              <a:buClr>
                <a:schemeClr val="lt2"/>
              </a:buClr>
              <a:buSzPts val="2100"/>
              <a:buChar char="•"/>
              <a:defRPr>
                <a:solidFill>
                  <a:schemeClr val="lt2"/>
                </a:solidFill>
              </a:defRPr>
            </a:lvl6pPr>
            <a:lvl7pPr indent="-361950" lvl="6" marL="3200400" rtl="0" algn="r">
              <a:spcBef>
                <a:spcPts val="400"/>
              </a:spcBef>
              <a:spcAft>
                <a:spcPts val="0"/>
              </a:spcAft>
              <a:buClr>
                <a:schemeClr val="lt2"/>
              </a:buClr>
              <a:buSzPts val="2100"/>
              <a:buChar char="•"/>
              <a:defRPr>
                <a:solidFill>
                  <a:schemeClr val="lt2"/>
                </a:solidFill>
              </a:defRPr>
            </a:lvl7pPr>
            <a:lvl8pPr indent="-361950" lvl="7" marL="3657600" rtl="0" algn="r">
              <a:spcBef>
                <a:spcPts val="400"/>
              </a:spcBef>
              <a:spcAft>
                <a:spcPts val="0"/>
              </a:spcAft>
              <a:buClr>
                <a:schemeClr val="lt2"/>
              </a:buClr>
              <a:buSzPts val="2100"/>
              <a:buChar char="•"/>
              <a:defRPr>
                <a:solidFill>
                  <a:schemeClr val="lt2"/>
                </a:solidFill>
              </a:defRPr>
            </a:lvl8pPr>
            <a:lvl9pPr indent="-361950" lvl="8" marL="4114800" rtl="0" algn="r">
              <a:spcBef>
                <a:spcPts val="400"/>
              </a:spcBef>
              <a:spcAft>
                <a:spcPts val="0"/>
              </a:spcAft>
              <a:buClr>
                <a:schemeClr val="lt2"/>
              </a:buClr>
              <a:buSzPts val="2100"/>
              <a:buChar char="•"/>
              <a:defRPr>
                <a:solidFill>
                  <a:schemeClr val="lt2"/>
                </a:solidFill>
              </a:defRPr>
            </a:lvl9pPr>
          </a:lstStyle>
          <a:p/>
        </p:txBody>
      </p:sp>
      <p:sp>
        <p:nvSpPr>
          <p:cNvPr id="73" name="Google Shape;73;p4"/>
          <p:cNvSpPr txBox="1"/>
          <p:nvPr/>
        </p:nvSpPr>
        <p:spPr>
          <a:xfrm>
            <a:off x="8741225" y="9016050"/>
            <a:ext cx="763500" cy="36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400">
                <a:solidFill>
                  <a:schemeClr val="dk1"/>
                </a:solidFill>
                <a:latin typeface="Playfair Display"/>
                <a:ea typeface="Playfair Display"/>
                <a:cs typeface="Playfair Display"/>
                <a:sym typeface="Playfair Display"/>
              </a:rPr>
              <a:t>00</a:t>
            </a:r>
            <a:endParaRPr b="1" sz="2400">
              <a:solidFill>
                <a:schemeClr val="lt2"/>
              </a:solidFill>
              <a:latin typeface="Playfair Display"/>
              <a:ea typeface="Playfair Display"/>
              <a:cs typeface="Playfair Display"/>
              <a:sym typeface="Playfair Display"/>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p:cSld name="CUSTOM_3">
    <p:spTree>
      <p:nvGrpSpPr>
        <p:cNvPr id="74" name="Shape 74"/>
        <p:cNvGrpSpPr/>
        <p:nvPr/>
      </p:nvGrpSpPr>
      <p:grpSpPr>
        <a:xfrm>
          <a:off x="0" y="0"/>
          <a:ext cx="0" cy="0"/>
          <a:chOff x="0" y="0"/>
          <a:chExt cx="0" cy="0"/>
        </a:xfrm>
      </p:grpSpPr>
      <p:sp>
        <p:nvSpPr>
          <p:cNvPr id="75" name="Google Shape;75;p5"/>
          <p:cNvSpPr/>
          <p:nvPr>
            <p:ph idx="2" type="pic"/>
          </p:nvPr>
        </p:nvSpPr>
        <p:spPr>
          <a:xfrm>
            <a:off x="19075" y="1362700"/>
            <a:ext cx="18288000" cy="8910900"/>
          </a:xfrm>
          <a:prstGeom prst="rect">
            <a:avLst/>
          </a:prstGeom>
          <a:noFill/>
          <a:ln>
            <a:noFill/>
          </a:ln>
        </p:spPr>
      </p:sp>
      <p:grpSp>
        <p:nvGrpSpPr>
          <p:cNvPr id="76" name="Google Shape;76;p5"/>
          <p:cNvGrpSpPr/>
          <p:nvPr/>
        </p:nvGrpSpPr>
        <p:grpSpPr>
          <a:xfrm>
            <a:off x="0" y="500452"/>
            <a:ext cx="18288118" cy="866149"/>
            <a:chOff x="0" y="-47625"/>
            <a:chExt cx="4816592" cy="228120"/>
          </a:xfrm>
        </p:grpSpPr>
        <p:sp>
          <p:nvSpPr>
            <p:cNvPr id="77" name="Google Shape;77;p5"/>
            <p:cNvSpPr/>
            <p:nvPr/>
          </p:nvSpPr>
          <p:spPr>
            <a:xfrm>
              <a:off x="0" y="0"/>
              <a:ext cx="4816592" cy="180495"/>
            </a:xfrm>
            <a:custGeom>
              <a:rect b="b" l="l" r="r" t="t"/>
              <a:pathLst>
                <a:path extrusionOk="0" h="180495" w="4816592">
                  <a:moveTo>
                    <a:pt x="0" y="0"/>
                  </a:moveTo>
                  <a:lnTo>
                    <a:pt x="4816592" y="0"/>
                  </a:lnTo>
                  <a:lnTo>
                    <a:pt x="4816592" y="180495"/>
                  </a:lnTo>
                  <a:lnTo>
                    <a:pt x="0" y="180495"/>
                  </a:lnTo>
                  <a:close/>
                </a:path>
              </a:pathLst>
            </a:custGeom>
            <a:solidFill>
              <a:srgbClr val="BFCDAC"/>
            </a:solidFill>
            <a:ln>
              <a:noFill/>
            </a:ln>
          </p:spPr>
        </p:sp>
        <p:sp>
          <p:nvSpPr>
            <p:cNvPr id="78" name="Google Shape;78;p5"/>
            <p:cNvSpPr txBox="1"/>
            <p:nvPr/>
          </p:nvSpPr>
          <p:spPr>
            <a:xfrm>
              <a:off x="0" y="-47625"/>
              <a:ext cx="4816500" cy="228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79" name="Google Shape;79;p5"/>
          <p:cNvCxnSpPr/>
          <p:nvPr/>
        </p:nvCxnSpPr>
        <p:spPr>
          <a:xfrm>
            <a:off x="9144000" y="700329"/>
            <a:ext cx="0" cy="666300"/>
          </a:xfrm>
          <a:prstGeom prst="straightConnector1">
            <a:avLst/>
          </a:prstGeom>
          <a:noFill/>
          <a:ln cap="flat" cmpd="sng" w="19050">
            <a:solidFill>
              <a:srgbClr val="333333"/>
            </a:solidFill>
            <a:prstDash val="solid"/>
            <a:round/>
            <a:headEnd len="sm" w="sm" type="none"/>
            <a:tailEnd len="sm" w="sm" type="none"/>
          </a:ln>
        </p:spPr>
      </p:cxnSp>
      <p:cxnSp>
        <p:nvCxnSpPr>
          <p:cNvPr id="80" name="Google Shape;80;p5"/>
          <p:cNvCxnSpPr/>
          <p:nvPr/>
        </p:nvCxnSpPr>
        <p:spPr>
          <a:xfrm>
            <a:off x="0" y="690804"/>
            <a:ext cx="18288000" cy="0"/>
          </a:xfrm>
          <a:prstGeom prst="straightConnector1">
            <a:avLst/>
          </a:prstGeom>
          <a:noFill/>
          <a:ln cap="flat" cmpd="sng" w="19050">
            <a:solidFill>
              <a:srgbClr val="333333"/>
            </a:solidFill>
            <a:prstDash val="solid"/>
            <a:round/>
            <a:headEnd len="sm" w="sm" type="none"/>
            <a:tailEnd len="sm" w="sm" type="none"/>
          </a:ln>
        </p:spPr>
      </p:cxnSp>
      <p:cxnSp>
        <p:nvCxnSpPr>
          <p:cNvPr id="81" name="Google Shape;81;p5"/>
          <p:cNvCxnSpPr/>
          <p:nvPr/>
        </p:nvCxnSpPr>
        <p:spPr>
          <a:xfrm>
            <a:off x="0" y="685317"/>
            <a:ext cx="18288000" cy="0"/>
          </a:xfrm>
          <a:prstGeom prst="straightConnector1">
            <a:avLst/>
          </a:prstGeom>
          <a:noFill/>
          <a:ln cap="flat" cmpd="sng" w="19050">
            <a:solidFill>
              <a:srgbClr val="333333"/>
            </a:solidFill>
            <a:prstDash val="solid"/>
            <a:round/>
            <a:headEnd len="sm" w="sm" type="none"/>
            <a:tailEnd len="sm" w="sm" type="none"/>
          </a:ln>
        </p:spPr>
      </p:cxnSp>
      <p:cxnSp>
        <p:nvCxnSpPr>
          <p:cNvPr id="82" name="Google Shape;82;p5"/>
          <p:cNvCxnSpPr/>
          <p:nvPr/>
        </p:nvCxnSpPr>
        <p:spPr>
          <a:xfrm>
            <a:off x="0" y="1357071"/>
            <a:ext cx="18288000" cy="0"/>
          </a:xfrm>
          <a:prstGeom prst="straightConnector1">
            <a:avLst/>
          </a:prstGeom>
          <a:noFill/>
          <a:ln cap="flat" cmpd="sng" w="19050">
            <a:solidFill>
              <a:srgbClr val="333333"/>
            </a:solidFill>
            <a:prstDash val="solid"/>
            <a:round/>
            <a:headEnd len="sm" w="sm" type="none"/>
            <a:tailEnd len="sm" w="sm" type="none"/>
          </a:ln>
        </p:spPr>
      </p:cxnSp>
      <p:grpSp>
        <p:nvGrpSpPr>
          <p:cNvPr id="83" name="Google Shape;83;p5"/>
          <p:cNvGrpSpPr/>
          <p:nvPr/>
        </p:nvGrpSpPr>
        <p:grpSpPr>
          <a:xfrm>
            <a:off x="817615" y="3904748"/>
            <a:ext cx="8326602" cy="3708987"/>
            <a:chOff x="0" y="-38100"/>
            <a:chExt cx="2193000" cy="976846"/>
          </a:xfrm>
        </p:grpSpPr>
        <p:sp>
          <p:nvSpPr>
            <p:cNvPr id="84" name="Google Shape;84;p5"/>
            <p:cNvSpPr/>
            <p:nvPr/>
          </p:nvSpPr>
          <p:spPr>
            <a:xfrm>
              <a:off x="0" y="0"/>
              <a:ext cx="2192957" cy="938746"/>
            </a:xfrm>
            <a:custGeom>
              <a:rect b="b" l="l" r="r" t="t"/>
              <a:pathLst>
                <a:path extrusionOk="0" h="938746" w="2192957">
                  <a:moveTo>
                    <a:pt x="0" y="0"/>
                  </a:moveTo>
                  <a:lnTo>
                    <a:pt x="2192957" y="0"/>
                  </a:lnTo>
                  <a:lnTo>
                    <a:pt x="2192957" y="938746"/>
                  </a:lnTo>
                  <a:lnTo>
                    <a:pt x="0" y="938746"/>
                  </a:lnTo>
                  <a:close/>
                </a:path>
              </a:pathLst>
            </a:custGeom>
            <a:solidFill>
              <a:srgbClr val="000000">
                <a:alpha val="0"/>
              </a:srgbClr>
            </a:solidFill>
            <a:ln cap="sq" cmpd="sng" w="19050">
              <a:solidFill>
                <a:srgbClr val="F8F3E2"/>
              </a:solidFill>
              <a:prstDash val="solid"/>
              <a:miter lim="8000"/>
              <a:headEnd len="sm" w="sm" type="none"/>
              <a:tailEnd len="sm" w="sm" type="none"/>
            </a:ln>
          </p:spPr>
        </p:sp>
        <p:sp>
          <p:nvSpPr>
            <p:cNvPr id="85" name="Google Shape;85;p5"/>
            <p:cNvSpPr txBox="1"/>
            <p:nvPr/>
          </p:nvSpPr>
          <p:spPr>
            <a:xfrm>
              <a:off x="0" y="-38100"/>
              <a:ext cx="2193000" cy="976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6" name="Google Shape;86;p5"/>
          <p:cNvSpPr txBox="1"/>
          <p:nvPr>
            <p:ph type="title"/>
          </p:nvPr>
        </p:nvSpPr>
        <p:spPr>
          <a:xfrm>
            <a:off x="1297800" y="4492700"/>
            <a:ext cx="7347900" cy="1717800"/>
          </a:xfrm>
          <a:prstGeom prst="rect">
            <a:avLst/>
          </a:prstGeom>
        </p:spPr>
        <p:txBody>
          <a:bodyPr anchorCtr="0" anchor="t" bIns="0" lIns="0" spcFirstLastPara="1" rIns="0" wrap="square" tIns="0">
            <a:noAutofit/>
          </a:bodyPr>
          <a:lstStyle>
            <a:lvl1pPr lvl="0">
              <a:spcBef>
                <a:spcPts val="0"/>
              </a:spcBef>
              <a:spcAft>
                <a:spcPts val="0"/>
              </a:spcAft>
              <a:buClr>
                <a:schemeClr val="accent5"/>
              </a:buClr>
              <a:buSzPts val="11000"/>
              <a:buNone/>
              <a:defRPr>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5"/>
          <p:cNvSpPr txBox="1"/>
          <p:nvPr>
            <p:ph idx="1" type="subTitle"/>
          </p:nvPr>
        </p:nvSpPr>
        <p:spPr>
          <a:xfrm>
            <a:off x="1431400" y="6382150"/>
            <a:ext cx="6450900" cy="866100"/>
          </a:xfrm>
          <a:prstGeom prst="rect">
            <a:avLst/>
          </a:prstGeom>
        </p:spPr>
        <p:txBody>
          <a:bodyPr anchorCtr="0" anchor="t" bIns="0" lIns="0" spcFirstLastPara="1" rIns="0" wrap="square" tIns="0">
            <a:noAutofit/>
          </a:bodyPr>
          <a:lstStyle>
            <a:lvl1pPr lvl="0">
              <a:spcBef>
                <a:spcPts val="640"/>
              </a:spcBef>
              <a:spcAft>
                <a:spcPts val="0"/>
              </a:spcAft>
              <a:buClr>
                <a:schemeClr val="accent5"/>
              </a:buClr>
              <a:buSzPts val="3200"/>
              <a:buNone/>
              <a:defRPr>
                <a:solidFill>
                  <a:schemeClr val="accent5"/>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p:txBody>
      </p:sp>
      <p:sp>
        <p:nvSpPr>
          <p:cNvPr id="88" name="Google Shape;88;p5"/>
          <p:cNvSpPr txBox="1"/>
          <p:nvPr>
            <p:ph idx="3" type="body"/>
          </p:nvPr>
        </p:nvSpPr>
        <p:spPr>
          <a:xfrm>
            <a:off x="670013" y="766213"/>
            <a:ext cx="5496600" cy="413100"/>
          </a:xfrm>
          <a:prstGeom prst="rect">
            <a:avLst/>
          </a:prstGeom>
        </p:spPr>
        <p:txBody>
          <a:bodyPr anchorCtr="0" anchor="t" bIns="0" lIns="0" spcFirstLastPara="1" rIns="0" wrap="square" tIns="0">
            <a:noAutofit/>
          </a:bodyPr>
          <a:lstStyle>
            <a:lvl1pPr indent="-361950" lvl="0" marL="457200" rtl="0">
              <a:spcBef>
                <a:spcPts val="640"/>
              </a:spcBef>
              <a:spcAft>
                <a:spcPts val="0"/>
              </a:spcAft>
              <a:buClr>
                <a:schemeClr val="lt2"/>
              </a:buClr>
              <a:buSzPts val="2100"/>
              <a:buChar char="•"/>
              <a:defRPr b="0" sz="2100">
                <a:solidFill>
                  <a:schemeClr val="lt2"/>
                </a:solidFill>
              </a:defRPr>
            </a:lvl1pPr>
            <a:lvl2pPr indent="-361950" lvl="1" marL="914400" rtl="0">
              <a:spcBef>
                <a:spcPts val="560"/>
              </a:spcBef>
              <a:spcAft>
                <a:spcPts val="0"/>
              </a:spcAft>
              <a:buClr>
                <a:schemeClr val="lt2"/>
              </a:buClr>
              <a:buSzPts val="2100"/>
              <a:buChar char="–"/>
              <a:defRPr>
                <a:solidFill>
                  <a:schemeClr val="lt2"/>
                </a:solidFill>
              </a:defRPr>
            </a:lvl2pPr>
            <a:lvl3pPr indent="-361950" lvl="2" marL="1371600" rtl="0">
              <a:spcBef>
                <a:spcPts val="480"/>
              </a:spcBef>
              <a:spcAft>
                <a:spcPts val="0"/>
              </a:spcAft>
              <a:buClr>
                <a:schemeClr val="lt2"/>
              </a:buClr>
              <a:buSzPts val="2100"/>
              <a:buChar char="•"/>
              <a:defRPr>
                <a:solidFill>
                  <a:schemeClr val="lt2"/>
                </a:solidFill>
              </a:defRPr>
            </a:lvl3pPr>
            <a:lvl4pPr indent="-361950" lvl="3" marL="1828800" rtl="0">
              <a:spcBef>
                <a:spcPts val="400"/>
              </a:spcBef>
              <a:spcAft>
                <a:spcPts val="0"/>
              </a:spcAft>
              <a:buClr>
                <a:schemeClr val="lt2"/>
              </a:buClr>
              <a:buSzPts val="2100"/>
              <a:buChar char="–"/>
              <a:defRPr>
                <a:solidFill>
                  <a:schemeClr val="lt2"/>
                </a:solidFill>
              </a:defRPr>
            </a:lvl4pPr>
            <a:lvl5pPr indent="-361950" lvl="4" marL="2286000" rtl="0">
              <a:spcBef>
                <a:spcPts val="400"/>
              </a:spcBef>
              <a:spcAft>
                <a:spcPts val="0"/>
              </a:spcAft>
              <a:buClr>
                <a:schemeClr val="lt2"/>
              </a:buClr>
              <a:buSzPts val="2100"/>
              <a:buChar char="»"/>
              <a:defRPr>
                <a:solidFill>
                  <a:schemeClr val="lt2"/>
                </a:solidFill>
              </a:defRPr>
            </a:lvl5pPr>
            <a:lvl6pPr indent="-361950" lvl="5" marL="2743200" rtl="0">
              <a:spcBef>
                <a:spcPts val="400"/>
              </a:spcBef>
              <a:spcAft>
                <a:spcPts val="0"/>
              </a:spcAft>
              <a:buClr>
                <a:schemeClr val="lt2"/>
              </a:buClr>
              <a:buSzPts val="2100"/>
              <a:buChar char="•"/>
              <a:defRPr>
                <a:solidFill>
                  <a:schemeClr val="lt2"/>
                </a:solidFill>
              </a:defRPr>
            </a:lvl6pPr>
            <a:lvl7pPr indent="-361950" lvl="6" marL="3200400" rtl="0">
              <a:spcBef>
                <a:spcPts val="400"/>
              </a:spcBef>
              <a:spcAft>
                <a:spcPts val="0"/>
              </a:spcAft>
              <a:buClr>
                <a:schemeClr val="lt2"/>
              </a:buClr>
              <a:buSzPts val="2100"/>
              <a:buChar char="•"/>
              <a:defRPr>
                <a:solidFill>
                  <a:schemeClr val="lt2"/>
                </a:solidFill>
              </a:defRPr>
            </a:lvl7pPr>
            <a:lvl8pPr indent="-361950" lvl="7" marL="3657600" rtl="0">
              <a:spcBef>
                <a:spcPts val="400"/>
              </a:spcBef>
              <a:spcAft>
                <a:spcPts val="0"/>
              </a:spcAft>
              <a:buClr>
                <a:schemeClr val="lt2"/>
              </a:buClr>
              <a:buSzPts val="2100"/>
              <a:buChar char="•"/>
              <a:defRPr>
                <a:solidFill>
                  <a:schemeClr val="lt2"/>
                </a:solidFill>
              </a:defRPr>
            </a:lvl8pPr>
            <a:lvl9pPr indent="-361950" lvl="8" marL="4114800" rtl="0">
              <a:spcBef>
                <a:spcPts val="400"/>
              </a:spcBef>
              <a:spcAft>
                <a:spcPts val="0"/>
              </a:spcAft>
              <a:buClr>
                <a:schemeClr val="lt2"/>
              </a:buClr>
              <a:buSzPts val="2100"/>
              <a:buChar char="•"/>
              <a:defRPr>
                <a:solidFill>
                  <a:schemeClr val="lt2"/>
                </a:solidFill>
              </a:defRPr>
            </a:lvl9pPr>
          </a:lstStyle>
          <a:p/>
        </p:txBody>
      </p:sp>
      <p:sp>
        <p:nvSpPr>
          <p:cNvPr id="89" name="Google Shape;89;p5"/>
          <p:cNvSpPr txBox="1"/>
          <p:nvPr>
            <p:ph idx="4" type="body"/>
          </p:nvPr>
        </p:nvSpPr>
        <p:spPr>
          <a:xfrm>
            <a:off x="12617438" y="817225"/>
            <a:ext cx="5019600" cy="362100"/>
          </a:xfrm>
          <a:prstGeom prst="rect">
            <a:avLst/>
          </a:prstGeom>
        </p:spPr>
        <p:txBody>
          <a:bodyPr anchorCtr="0" anchor="t" bIns="0" lIns="0" spcFirstLastPara="1" rIns="0" wrap="square" tIns="0">
            <a:noAutofit/>
          </a:bodyPr>
          <a:lstStyle>
            <a:lvl1pPr indent="-361950" lvl="0" marL="457200" rtl="0" algn="r">
              <a:spcBef>
                <a:spcPts val="640"/>
              </a:spcBef>
              <a:spcAft>
                <a:spcPts val="0"/>
              </a:spcAft>
              <a:buClr>
                <a:schemeClr val="lt2"/>
              </a:buClr>
              <a:buSzPts val="2100"/>
              <a:buChar char="•"/>
              <a:defRPr b="0" sz="2100">
                <a:solidFill>
                  <a:schemeClr val="lt2"/>
                </a:solidFill>
              </a:defRPr>
            </a:lvl1pPr>
            <a:lvl2pPr indent="-361950" lvl="1" marL="914400" rtl="0" algn="r">
              <a:spcBef>
                <a:spcPts val="560"/>
              </a:spcBef>
              <a:spcAft>
                <a:spcPts val="0"/>
              </a:spcAft>
              <a:buClr>
                <a:schemeClr val="lt2"/>
              </a:buClr>
              <a:buSzPts val="2100"/>
              <a:buChar char="–"/>
              <a:defRPr>
                <a:solidFill>
                  <a:schemeClr val="lt2"/>
                </a:solidFill>
              </a:defRPr>
            </a:lvl2pPr>
            <a:lvl3pPr indent="-361950" lvl="2" marL="1371600" rtl="0" algn="r">
              <a:spcBef>
                <a:spcPts val="480"/>
              </a:spcBef>
              <a:spcAft>
                <a:spcPts val="0"/>
              </a:spcAft>
              <a:buClr>
                <a:schemeClr val="lt2"/>
              </a:buClr>
              <a:buSzPts val="2100"/>
              <a:buChar char="•"/>
              <a:defRPr>
                <a:solidFill>
                  <a:schemeClr val="lt2"/>
                </a:solidFill>
              </a:defRPr>
            </a:lvl3pPr>
            <a:lvl4pPr indent="-361950" lvl="3" marL="1828800" rtl="0" algn="r">
              <a:spcBef>
                <a:spcPts val="400"/>
              </a:spcBef>
              <a:spcAft>
                <a:spcPts val="0"/>
              </a:spcAft>
              <a:buClr>
                <a:schemeClr val="lt2"/>
              </a:buClr>
              <a:buSzPts val="2100"/>
              <a:buChar char="–"/>
              <a:defRPr>
                <a:solidFill>
                  <a:schemeClr val="lt2"/>
                </a:solidFill>
              </a:defRPr>
            </a:lvl4pPr>
            <a:lvl5pPr indent="-361950" lvl="4" marL="2286000" rtl="0" algn="r">
              <a:spcBef>
                <a:spcPts val="400"/>
              </a:spcBef>
              <a:spcAft>
                <a:spcPts val="0"/>
              </a:spcAft>
              <a:buClr>
                <a:schemeClr val="lt2"/>
              </a:buClr>
              <a:buSzPts val="2100"/>
              <a:buChar char="»"/>
              <a:defRPr>
                <a:solidFill>
                  <a:schemeClr val="lt2"/>
                </a:solidFill>
              </a:defRPr>
            </a:lvl5pPr>
            <a:lvl6pPr indent="-361950" lvl="5" marL="2743200" rtl="0" algn="r">
              <a:spcBef>
                <a:spcPts val="400"/>
              </a:spcBef>
              <a:spcAft>
                <a:spcPts val="0"/>
              </a:spcAft>
              <a:buClr>
                <a:schemeClr val="lt2"/>
              </a:buClr>
              <a:buSzPts val="2100"/>
              <a:buChar char="•"/>
              <a:defRPr>
                <a:solidFill>
                  <a:schemeClr val="lt2"/>
                </a:solidFill>
              </a:defRPr>
            </a:lvl6pPr>
            <a:lvl7pPr indent="-361950" lvl="6" marL="3200400" rtl="0" algn="r">
              <a:spcBef>
                <a:spcPts val="400"/>
              </a:spcBef>
              <a:spcAft>
                <a:spcPts val="0"/>
              </a:spcAft>
              <a:buClr>
                <a:schemeClr val="lt2"/>
              </a:buClr>
              <a:buSzPts val="2100"/>
              <a:buChar char="•"/>
              <a:defRPr>
                <a:solidFill>
                  <a:schemeClr val="lt2"/>
                </a:solidFill>
              </a:defRPr>
            </a:lvl7pPr>
            <a:lvl8pPr indent="-361950" lvl="7" marL="3657600" rtl="0" algn="r">
              <a:spcBef>
                <a:spcPts val="400"/>
              </a:spcBef>
              <a:spcAft>
                <a:spcPts val="0"/>
              </a:spcAft>
              <a:buClr>
                <a:schemeClr val="lt2"/>
              </a:buClr>
              <a:buSzPts val="2100"/>
              <a:buChar char="•"/>
              <a:defRPr>
                <a:solidFill>
                  <a:schemeClr val="lt2"/>
                </a:solidFill>
              </a:defRPr>
            </a:lvl8pPr>
            <a:lvl9pPr indent="-361950" lvl="8" marL="4114800" rtl="0" algn="r">
              <a:spcBef>
                <a:spcPts val="400"/>
              </a:spcBef>
              <a:spcAft>
                <a:spcPts val="0"/>
              </a:spcAft>
              <a:buClr>
                <a:schemeClr val="lt2"/>
              </a:buClr>
              <a:buSzPts val="2100"/>
              <a:buChar char="•"/>
              <a:defRPr>
                <a:solidFill>
                  <a:schemeClr val="lt2"/>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allery">
  <p:cSld name="CUSTOM_2">
    <p:spTree>
      <p:nvGrpSpPr>
        <p:cNvPr id="90" name="Shape 90"/>
        <p:cNvGrpSpPr/>
        <p:nvPr/>
      </p:nvGrpSpPr>
      <p:grpSpPr>
        <a:xfrm>
          <a:off x="0" y="0"/>
          <a:ext cx="0" cy="0"/>
          <a:chOff x="0" y="0"/>
          <a:chExt cx="0" cy="0"/>
        </a:xfrm>
      </p:grpSpPr>
      <p:sp>
        <p:nvSpPr>
          <p:cNvPr id="91" name="Google Shape;91;p6"/>
          <p:cNvSpPr/>
          <p:nvPr>
            <p:ph idx="2" type="pic"/>
          </p:nvPr>
        </p:nvSpPr>
        <p:spPr>
          <a:xfrm>
            <a:off x="190850" y="1541725"/>
            <a:ext cx="8874900" cy="5264100"/>
          </a:xfrm>
          <a:prstGeom prst="rect">
            <a:avLst/>
          </a:prstGeom>
          <a:noFill/>
          <a:ln>
            <a:noFill/>
          </a:ln>
        </p:spPr>
      </p:sp>
      <p:sp>
        <p:nvSpPr>
          <p:cNvPr id="92" name="Google Shape;92;p6"/>
          <p:cNvSpPr/>
          <p:nvPr>
            <p:ph idx="3" type="pic"/>
          </p:nvPr>
        </p:nvSpPr>
        <p:spPr>
          <a:xfrm>
            <a:off x="9220250" y="1553550"/>
            <a:ext cx="2886600" cy="2693400"/>
          </a:xfrm>
          <a:prstGeom prst="rect">
            <a:avLst/>
          </a:prstGeom>
          <a:noFill/>
          <a:ln>
            <a:noFill/>
          </a:ln>
        </p:spPr>
      </p:sp>
      <p:sp>
        <p:nvSpPr>
          <p:cNvPr id="93" name="Google Shape;93;p6"/>
          <p:cNvSpPr/>
          <p:nvPr>
            <p:ph idx="4" type="pic"/>
          </p:nvPr>
        </p:nvSpPr>
        <p:spPr>
          <a:xfrm>
            <a:off x="9237300" y="4454525"/>
            <a:ext cx="8874900" cy="2395200"/>
          </a:xfrm>
          <a:prstGeom prst="rect">
            <a:avLst/>
          </a:prstGeom>
          <a:noFill/>
          <a:ln>
            <a:noFill/>
          </a:ln>
        </p:spPr>
      </p:sp>
      <p:sp>
        <p:nvSpPr>
          <p:cNvPr id="94" name="Google Shape;94;p6"/>
          <p:cNvSpPr/>
          <p:nvPr>
            <p:ph idx="5" type="pic"/>
          </p:nvPr>
        </p:nvSpPr>
        <p:spPr>
          <a:xfrm>
            <a:off x="15225375" y="1553550"/>
            <a:ext cx="2886600" cy="2693400"/>
          </a:xfrm>
          <a:prstGeom prst="rect">
            <a:avLst/>
          </a:prstGeom>
          <a:noFill/>
          <a:ln>
            <a:noFill/>
          </a:ln>
        </p:spPr>
      </p:sp>
      <p:sp>
        <p:nvSpPr>
          <p:cNvPr id="95" name="Google Shape;95;p6"/>
          <p:cNvSpPr/>
          <p:nvPr>
            <p:ph idx="6" type="pic"/>
          </p:nvPr>
        </p:nvSpPr>
        <p:spPr>
          <a:xfrm>
            <a:off x="12222813" y="1557113"/>
            <a:ext cx="2886600" cy="2693400"/>
          </a:xfrm>
          <a:prstGeom prst="rect">
            <a:avLst/>
          </a:prstGeom>
          <a:noFill/>
          <a:ln>
            <a:noFill/>
          </a:ln>
        </p:spPr>
      </p:sp>
      <p:grpSp>
        <p:nvGrpSpPr>
          <p:cNvPr id="96" name="Google Shape;96;p6"/>
          <p:cNvGrpSpPr/>
          <p:nvPr/>
        </p:nvGrpSpPr>
        <p:grpSpPr>
          <a:xfrm>
            <a:off x="0" y="8851549"/>
            <a:ext cx="18288118" cy="668843"/>
            <a:chOff x="0" y="-38100"/>
            <a:chExt cx="4816592" cy="176155"/>
          </a:xfrm>
        </p:grpSpPr>
        <p:sp>
          <p:nvSpPr>
            <p:cNvPr id="97" name="Google Shape;97;p6"/>
            <p:cNvSpPr/>
            <p:nvPr/>
          </p:nvSpPr>
          <p:spPr>
            <a:xfrm>
              <a:off x="0" y="0"/>
              <a:ext cx="4816592" cy="138055"/>
            </a:xfrm>
            <a:custGeom>
              <a:rect b="b" l="l" r="r" t="t"/>
              <a:pathLst>
                <a:path extrusionOk="0" h="138055" w="4816592">
                  <a:moveTo>
                    <a:pt x="0" y="0"/>
                  </a:moveTo>
                  <a:lnTo>
                    <a:pt x="4816592" y="0"/>
                  </a:lnTo>
                  <a:lnTo>
                    <a:pt x="4816592" y="138055"/>
                  </a:lnTo>
                  <a:lnTo>
                    <a:pt x="0" y="138055"/>
                  </a:lnTo>
                  <a:close/>
                </a:path>
              </a:pathLst>
            </a:custGeom>
            <a:solidFill>
              <a:srgbClr val="333333"/>
            </a:solidFill>
            <a:ln>
              <a:noFill/>
            </a:ln>
          </p:spPr>
        </p:sp>
        <p:sp>
          <p:nvSpPr>
            <p:cNvPr id="98" name="Google Shape;98;p6"/>
            <p:cNvSpPr txBox="1"/>
            <p:nvPr/>
          </p:nvSpPr>
          <p:spPr>
            <a:xfrm>
              <a:off x="0" y="-38100"/>
              <a:ext cx="4816500" cy="1761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9" name="Google Shape;99;p6"/>
          <p:cNvGrpSpPr/>
          <p:nvPr/>
        </p:nvGrpSpPr>
        <p:grpSpPr>
          <a:xfrm>
            <a:off x="8477618" y="8874014"/>
            <a:ext cx="1351552" cy="768424"/>
            <a:chOff x="0" y="0"/>
            <a:chExt cx="11928966" cy="6782210"/>
          </a:xfrm>
        </p:grpSpPr>
        <p:sp>
          <p:nvSpPr>
            <p:cNvPr id="100" name="Google Shape;100;p6"/>
            <p:cNvSpPr/>
            <p:nvPr/>
          </p:nvSpPr>
          <p:spPr>
            <a:xfrm>
              <a:off x="6350" y="6350"/>
              <a:ext cx="11916266" cy="6769510"/>
            </a:xfrm>
            <a:custGeom>
              <a:rect b="b" l="l" r="r" t="t"/>
              <a:pathLst>
                <a:path extrusionOk="0" h="6769510" w="11916266">
                  <a:moveTo>
                    <a:pt x="0" y="0"/>
                  </a:moveTo>
                  <a:lnTo>
                    <a:pt x="11916266" y="0"/>
                  </a:lnTo>
                  <a:lnTo>
                    <a:pt x="11916266" y="6769510"/>
                  </a:lnTo>
                  <a:lnTo>
                    <a:pt x="0" y="6769510"/>
                  </a:lnTo>
                  <a:close/>
                </a:path>
              </a:pathLst>
            </a:custGeom>
            <a:solidFill>
              <a:srgbClr val="333333"/>
            </a:solidFill>
            <a:ln>
              <a:noFill/>
            </a:ln>
          </p:spPr>
        </p:sp>
        <p:sp>
          <p:nvSpPr>
            <p:cNvPr id="101" name="Google Shape;101;p6"/>
            <p:cNvSpPr/>
            <p:nvPr/>
          </p:nvSpPr>
          <p:spPr>
            <a:xfrm>
              <a:off x="0" y="0"/>
              <a:ext cx="11928966" cy="6782210"/>
            </a:xfrm>
            <a:custGeom>
              <a:rect b="b" l="l" r="r" t="t"/>
              <a:pathLst>
                <a:path extrusionOk="0" h="6782210" w="11928966">
                  <a:moveTo>
                    <a:pt x="6350" y="6782210"/>
                  </a:moveTo>
                  <a:lnTo>
                    <a:pt x="0" y="6782210"/>
                  </a:lnTo>
                  <a:lnTo>
                    <a:pt x="0" y="0"/>
                  </a:lnTo>
                  <a:lnTo>
                    <a:pt x="11928966" y="0"/>
                  </a:lnTo>
                  <a:lnTo>
                    <a:pt x="11928966" y="6782210"/>
                  </a:lnTo>
                  <a:lnTo>
                    <a:pt x="6350" y="6782210"/>
                  </a:lnTo>
                  <a:close/>
                  <a:moveTo>
                    <a:pt x="12700" y="12700"/>
                  </a:moveTo>
                  <a:lnTo>
                    <a:pt x="12700" y="6769510"/>
                  </a:lnTo>
                  <a:lnTo>
                    <a:pt x="11916266" y="6769510"/>
                  </a:lnTo>
                  <a:lnTo>
                    <a:pt x="11916266" y="12700"/>
                  </a:lnTo>
                  <a:lnTo>
                    <a:pt x="12700" y="12700"/>
                  </a:lnTo>
                  <a:close/>
                </a:path>
              </a:pathLst>
            </a:custGeom>
            <a:solidFill>
              <a:srgbClr val="F8F3E2"/>
            </a:solidFill>
            <a:ln>
              <a:noFill/>
            </a:ln>
          </p:spPr>
        </p:sp>
        <p:sp>
          <p:nvSpPr>
            <p:cNvPr id="102" name="Google Shape;102;p6"/>
            <p:cNvSpPr/>
            <p:nvPr/>
          </p:nvSpPr>
          <p:spPr>
            <a:xfrm>
              <a:off x="139700" y="140970"/>
              <a:ext cx="11648296" cy="6501540"/>
            </a:xfrm>
            <a:custGeom>
              <a:rect b="b" l="l" r="r" t="t"/>
              <a:pathLst>
                <a:path extrusionOk="0" h="6501540" w="11648296">
                  <a:moveTo>
                    <a:pt x="0" y="0"/>
                  </a:moveTo>
                  <a:lnTo>
                    <a:pt x="11648296" y="0"/>
                  </a:lnTo>
                  <a:lnTo>
                    <a:pt x="11648296" y="6501540"/>
                  </a:lnTo>
                  <a:lnTo>
                    <a:pt x="0" y="6501540"/>
                  </a:lnTo>
                  <a:close/>
                </a:path>
              </a:pathLst>
            </a:custGeom>
            <a:solidFill>
              <a:srgbClr val="F8F3E2"/>
            </a:solidFill>
            <a:ln>
              <a:noFill/>
            </a:ln>
          </p:spPr>
        </p:sp>
      </p:grpSp>
      <p:grpSp>
        <p:nvGrpSpPr>
          <p:cNvPr id="103" name="Google Shape;103;p6"/>
          <p:cNvGrpSpPr/>
          <p:nvPr/>
        </p:nvGrpSpPr>
        <p:grpSpPr>
          <a:xfrm>
            <a:off x="-9525" y="500452"/>
            <a:ext cx="18288118" cy="866149"/>
            <a:chOff x="0" y="-47625"/>
            <a:chExt cx="4816592" cy="228120"/>
          </a:xfrm>
        </p:grpSpPr>
        <p:sp>
          <p:nvSpPr>
            <p:cNvPr id="104" name="Google Shape;104;p6"/>
            <p:cNvSpPr/>
            <p:nvPr/>
          </p:nvSpPr>
          <p:spPr>
            <a:xfrm>
              <a:off x="0" y="0"/>
              <a:ext cx="4816592" cy="180495"/>
            </a:xfrm>
            <a:custGeom>
              <a:rect b="b" l="l" r="r" t="t"/>
              <a:pathLst>
                <a:path extrusionOk="0" h="180495" w="4816592">
                  <a:moveTo>
                    <a:pt x="0" y="0"/>
                  </a:moveTo>
                  <a:lnTo>
                    <a:pt x="4816592" y="0"/>
                  </a:lnTo>
                  <a:lnTo>
                    <a:pt x="4816592" y="180495"/>
                  </a:lnTo>
                  <a:lnTo>
                    <a:pt x="0" y="180495"/>
                  </a:lnTo>
                  <a:close/>
                </a:path>
              </a:pathLst>
            </a:custGeom>
            <a:solidFill>
              <a:srgbClr val="BFCDAC"/>
            </a:solidFill>
            <a:ln>
              <a:noFill/>
            </a:ln>
          </p:spPr>
        </p:sp>
        <p:sp>
          <p:nvSpPr>
            <p:cNvPr id="105" name="Google Shape;105;p6"/>
            <p:cNvSpPr txBox="1"/>
            <p:nvPr/>
          </p:nvSpPr>
          <p:spPr>
            <a:xfrm>
              <a:off x="0" y="-47625"/>
              <a:ext cx="4816500" cy="228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106" name="Google Shape;106;p6"/>
          <p:cNvCxnSpPr/>
          <p:nvPr/>
        </p:nvCxnSpPr>
        <p:spPr>
          <a:xfrm>
            <a:off x="9134475" y="700329"/>
            <a:ext cx="0" cy="666300"/>
          </a:xfrm>
          <a:prstGeom prst="straightConnector1">
            <a:avLst/>
          </a:prstGeom>
          <a:noFill/>
          <a:ln cap="flat" cmpd="sng" w="19050">
            <a:solidFill>
              <a:srgbClr val="333333"/>
            </a:solidFill>
            <a:prstDash val="solid"/>
            <a:round/>
            <a:headEnd len="sm" w="sm" type="none"/>
            <a:tailEnd len="sm" w="sm" type="none"/>
          </a:ln>
        </p:spPr>
      </p:cxnSp>
      <p:cxnSp>
        <p:nvCxnSpPr>
          <p:cNvPr id="107" name="Google Shape;107;p6"/>
          <p:cNvCxnSpPr/>
          <p:nvPr/>
        </p:nvCxnSpPr>
        <p:spPr>
          <a:xfrm>
            <a:off x="-9525" y="681279"/>
            <a:ext cx="18288000" cy="0"/>
          </a:xfrm>
          <a:prstGeom prst="straightConnector1">
            <a:avLst/>
          </a:prstGeom>
          <a:noFill/>
          <a:ln cap="flat" cmpd="sng" w="19050">
            <a:solidFill>
              <a:srgbClr val="333333"/>
            </a:solidFill>
            <a:prstDash val="solid"/>
            <a:round/>
            <a:headEnd len="sm" w="sm" type="none"/>
            <a:tailEnd len="sm" w="sm" type="none"/>
          </a:ln>
        </p:spPr>
      </p:cxnSp>
      <p:cxnSp>
        <p:nvCxnSpPr>
          <p:cNvPr id="108" name="Google Shape;108;p6"/>
          <p:cNvCxnSpPr/>
          <p:nvPr/>
        </p:nvCxnSpPr>
        <p:spPr>
          <a:xfrm>
            <a:off x="-9525" y="1357071"/>
            <a:ext cx="18288000" cy="0"/>
          </a:xfrm>
          <a:prstGeom prst="straightConnector1">
            <a:avLst/>
          </a:prstGeom>
          <a:noFill/>
          <a:ln cap="flat" cmpd="sng" w="19050">
            <a:solidFill>
              <a:srgbClr val="333333"/>
            </a:solidFill>
            <a:prstDash val="solid"/>
            <a:round/>
            <a:headEnd len="sm" w="sm" type="none"/>
            <a:tailEnd len="sm" w="sm" type="none"/>
          </a:ln>
        </p:spPr>
      </p:cxnSp>
      <p:sp>
        <p:nvSpPr>
          <p:cNvPr id="109" name="Google Shape;109;p6"/>
          <p:cNvSpPr txBox="1"/>
          <p:nvPr>
            <p:ph type="title"/>
          </p:nvPr>
        </p:nvSpPr>
        <p:spPr>
          <a:xfrm>
            <a:off x="267200" y="7145550"/>
            <a:ext cx="7863300" cy="1545900"/>
          </a:xfrm>
          <a:prstGeom prst="rect">
            <a:avLst/>
          </a:prstGeom>
        </p:spPr>
        <p:txBody>
          <a:bodyPr anchorCtr="0" anchor="t" bIns="0" lIns="0" spcFirstLastPara="1" rIns="0" wrap="square" tIns="0">
            <a:noAutofit/>
          </a:bodyPr>
          <a:lstStyle>
            <a:lvl1pPr lvl="0">
              <a:spcBef>
                <a:spcPts val="0"/>
              </a:spcBef>
              <a:spcAft>
                <a:spcPts val="0"/>
              </a:spcAft>
              <a:buSzPts val="11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 name="Google Shape;110;p6"/>
          <p:cNvSpPr txBox="1"/>
          <p:nvPr>
            <p:ph idx="1" type="subTitle"/>
          </p:nvPr>
        </p:nvSpPr>
        <p:spPr>
          <a:xfrm>
            <a:off x="10878650" y="7374575"/>
            <a:ext cx="7214400" cy="1317000"/>
          </a:xfrm>
          <a:prstGeom prst="rect">
            <a:avLst/>
          </a:prstGeom>
        </p:spPr>
        <p:txBody>
          <a:bodyPr anchorCtr="0" anchor="t" bIns="0" lIns="0" spcFirstLastPara="1" rIns="0" wrap="square" tIns="0">
            <a:noAutofit/>
          </a:bodyPr>
          <a:lstStyle>
            <a:lvl1pPr lvl="0" algn="r">
              <a:spcBef>
                <a:spcPts val="640"/>
              </a:spcBef>
              <a:spcAft>
                <a:spcPts val="0"/>
              </a:spcAft>
              <a:buClr>
                <a:schemeClr val="lt2"/>
              </a:buClr>
              <a:buSzPts val="3200"/>
              <a:buNone/>
              <a:defRPr>
                <a:solidFill>
                  <a:schemeClr val="lt2"/>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p:txBody>
      </p:sp>
      <p:sp>
        <p:nvSpPr>
          <p:cNvPr id="111" name="Google Shape;111;p6"/>
          <p:cNvSpPr txBox="1"/>
          <p:nvPr>
            <p:ph idx="7" type="body"/>
          </p:nvPr>
        </p:nvSpPr>
        <p:spPr>
          <a:xfrm>
            <a:off x="670013" y="766213"/>
            <a:ext cx="5496600" cy="413100"/>
          </a:xfrm>
          <a:prstGeom prst="rect">
            <a:avLst/>
          </a:prstGeom>
        </p:spPr>
        <p:txBody>
          <a:bodyPr anchorCtr="0" anchor="t" bIns="0" lIns="0" spcFirstLastPara="1" rIns="0" wrap="square" tIns="0">
            <a:noAutofit/>
          </a:bodyPr>
          <a:lstStyle>
            <a:lvl1pPr indent="-361950" lvl="0" marL="457200" rtl="0">
              <a:spcBef>
                <a:spcPts val="640"/>
              </a:spcBef>
              <a:spcAft>
                <a:spcPts val="0"/>
              </a:spcAft>
              <a:buClr>
                <a:schemeClr val="lt2"/>
              </a:buClr>
              <a:buSzPts val="2100"/>
              <a:buChar char="•"/>
              <a:defRPr b="0" sz="2100">
                <a:solidFill>
                  <a:schemeClr val="lt2"/>
                </a:solidFill>
              </a:defRPr>
            </a:lvl1pPr>
            <a:lvl2pPr indent="-361950" lvl="1" marL="914400" rtl="0">
              <a:spcBef>
                <a:spcPts val="560"/>
              </a:spcBef>
              <a:spcAft>
                <a:spcPts val="0"/>
              </a:spcAft>
              <a:buClr>
                <a:schemeClr val="lt2"/>
              </a:buClr>
              <a:buSzPts val="2100"/>
              <a:buChar char="–"/>
              <a:defRPr>
                <a:solidFill>
                  <a:schemeClr val="lt2"/>
                </a:solidFill>
              </a:defRPr>
            </a:lvl2pPr>
            <a:lvl3pPr indent="-361950" lvl="2" marL="1371600" rtl="0">
              <a:spcBef>
                <a:spcPts val="480"/>
              </a:spcBef>
              <a:spcAft>
                <a:spcPts val="0"/>
              </a:spcAft>
              <a:buClr>
                <a:schemeClr val="lt2"/>
              </a:buClr>
              <a:buSzPts val="2100"/>
              <a:buChar char="•"/>
              <a:defRPr>
                <a:solidFill>
                  <a:schemeClr val="lt2"/>
                </a:solidFill>
              </a:defRPr>
            </a:lvl3pPr>
            <a:lvl4pPr indent="-361950" lvl="3" marL="1828800" rtl="0">
              <a:spcBef>
                <a:spcPts val="400"/>
              </a:spcBef>
              <a:spcAft>
                <a:spcPts val="0"/>
              </a:spcAft>
              <a:buClr>
                <a:schemeClr val="lt2"/>
              </a:buClr>
              <a:buSzPts val="2100"/>
              <a:buChar char="–"/>
              <a:defRPr>
                <a:solidFill>
                  <a:schemeClr val="lt2"/>
                </a:solidFill>
              </a:defRPr>
            </a:lvl4pPr>
            <a:lvl5pPr indent="-361950" lvl="4" marL="2286000" rtl="0">
              <a:spcBef>
                <a:spcPts val="400"/>
              </a:spcBef>
              <a:spcAft>
                <a:spcPts val="0"/>
              </a:spcAft>
              <a:buClr>
                <a:schemeClr val="lt2"/>
              </a:buClr>
              <a:buSzPts val="2100"/>
              <a:buChar char="»"/>
              <a:defRPr>
                <a:solidFill>
                  <a:schemeClr val="lt2"/>
                </a:solidFill>
              </a:defRPr>
            </a:lvl5pPr>
            <a:lvl6pPr indent="-361950" lvl="5" marL="2743200" rtl="0">
              <a:spcBef>
                <a:spcPts val="400"/>
              </a:spcBef>
              <a:spcAft>
                <a:spcPts val="0"/>
              </a:spcAft>
              <a:buClr>
                <a:schemeClr val="lt2"/>
              </a:buClr>
              <a:buSzPts val="2100"/>
              <a:buChar char="•"/>
              <a:defRPr>
                <a:solidFill>
                  <a:schemeClr val="lt2"/>
                </a:solidFill>
              </a:defRPr>
            </a:lvl6pPr>
            <a:lvl7pPr indent="-361950" lvl="6" marL="3200400" rtl="0">
              <a:spcBef>
                <a:spcPts val="400"/>
              </a:spcBef>
              <a:spcAft>
                <a:spcPts val="0"/>
              </a:spcAft>
              <a:buClr>
                <a:schemeClr val="lt2"/>
              </a:buClr>
              <a:buSzPts val="2100"/>
              <a:buChar char="•"/>
              <a:defRPr>
                <a:solidFill>
                  <a:schemeClr val="lt2"/>
                </a:solidFill>
              </a:defRPr>
            </a:lvl7pPr>
            <a:lvl8pPr indent="-361950" lvl="7" marL="3657600" rtl="0">
              <a:spcBef>
                <a:spcPts val="400"/>
              </a:spcBef>
              <a:spcAft>
                <a:spcPts val="0"/>
              </a:spcAft>
              <a:buClr>
                <a:schemeClr val="lt2"/>
              </a:buClr>
              <a:buSzPts val="2100"/>
              <a:buChar char="•"/>
              <a:defRPr>
                <a:solidFill>
                  <a:schemeClr val="lt2"/>
                </a:solidFill>
              </a:defRPr>
            </a:lvl8pPr>
            <a:lvl9pPr indent="-361950" lvl="8" marL="4114800" rtl="0">
              <a:spcBef>
                <a:spcPts val="400"/>
              </a:spcBef>
              <a:spcAft>
                <a:spcPts val="0"/>
              </a:spcAft>
              <a:buClr>
                <a:schemeClr val="lt2"/>
              </a:buClr>
              <a:buSzPts val="2100"/>
              <a:buChar char="•"/>
              <a:defRPr>
                <a:solidFill>
                  <a:schemeClr val="lt2"/>
                </a:solidFill>
              </a:defRPr>
            </a:lvl9pPr>
          </a:lstStyle>
          <a:p/>
        </p:txBody>
      </p:sp>
      <p:sp>
        <p:nvSpPr>
          <p:cNvPr id="112" name="Google Shape;112;p6"/>
          <p:cNvSpPr txBox="1"/>
          <p:nvPr>
            <p:ph idx="8" type="body"/>
          </p:nvPr>
        </p:nvSpPr>
        <p:spPr>
          <a:xfrm>
            <a:off x="12617438" y="817225"/>
            <a:ext cx="5019600" cy="362100"/>
          </a:xfrm>
          <a:prstGeom prst="rect">
            <a:avLst/>
          </a:prstGeom>
        </p:spPr>
        <p:txBody>
          <a:bodyPr anchorCtr="0" anchor="t" bIns="0" lIns="0" spcFirstLastPara="1" rIns="0" wrap="square" tIns="0">
            <a:noAutofit/>
          </a:bodyPr>
          <a:lstStyle>
            <a:lvl1pPr indent="-361950" lvl="0" marL="457200" rtl="0" algn="r">
              <a:spcBef>
                <a:spcPts val="640"/>
              </a:spcBef>
              <a:spcAft>
                <a:spcPts val="0"/>
              </a:spcAft>
              <a:buClr>
                <a:schemeClr val="lt2"/>
              </a:buClr>
              <a:buSzPts val="2100"/>
              <a:buChar char="•"/>
              <a:defRPr b="0" sz="2100">
                <a:solidFill>
                  <a:schemeClr val="lt2"/>
                </a:solidFill>
              </a:defRPr>
            </a:lvl1pPr>
            <a:lvl2pPr indent="-361950" lvl="1" marL="914400" rtl="0" algn="r">
              <a:spcBef>
                <a:spcPts val="560"/>
              </a:spcBef>
              <a:spcAft>
                <a:spcPts val="0"/>
              </a:spcAft>
              <a:buClr>
                <a:schemeClr val="lt2"/>
              </a:buClr>
              <a:buSzPts val="2100"/>
              <a:buChar char="–"/>
              <a:defRPr>
                <a:solidFill>
                  <a:schemeClr val="lt2"/>
                </a:solidFill>
              </a:defRPr>
            </a:lvl2pPr>
            <a:lvl3pPr indent="-361950" lvl="2" marL="1371600" rtl="0" algn="r">
              <a:spcBef>
                <a:spcPts val="480"/>
              </a:spcBef>
              <a:spcAft>
                <a:spcPts val="0"/>
              </a:spcAft>
              <a:buClr>
                <a:schemeClr val="lt2"/>
              </a:buClr>
              <a:buSzPts val="2100"/>
              <a:buChar char="•"/>
              <a:defRPr>
                <a:solidFill>
                  <a:schemeClr val="lt2"/>
                </a:solidFill>
              </a:defRPr>
            </a:lvl3pPr>
            <a:lvl4pPr indent="-361950" lvl="3" marL="1828800" rtl="0" algn="r">
              <a:spcBef>
                <a:spcPts val="400"/>
              </a:spcBef>
              <a:spcAft>
                <a:spcPts val="0"/>
              </a:spcAft>
              <a:buClr>
                <a:schemeClr val="lt2"/>
              </a:buClr>
              <a:buSzPts val="2100"/>
              <a:buChar char="–"/>
              <a:defRPr>
                <a:solidFill>
                  <a:schemeClr val="lt2"/>
                </a:solidFill>
              </a:defRPr>
            </a:lvl4pPr>
            <a:lvl5pPr indent="-361950" lvl="4" marL="2286000" rtl="0" algn="r">
              <a:spcBef>
                <a:spcPts val="400"/>
              </a:spcBef>
              <a:spcAft>
                <a:spcPts val="0"/>
              </a:spcAft>
              <a:buClr>
                <a:schemeClr val="lt2"/>
              </a:buClr>
              <a:buSzPts val="2100"/>
              <a:buChar char="»"/>
              <a:defRPr>
                <a:solidFill>
                  <a:schemeClr val="lt2"/>
                </a:solidFill>
              </a:defRPr>
            </a:lvl5pPr>
            <a:lvl6pPr indent="-361950" lvl="5" marL="2743200" rtl="0" algn="r">
              <a:spcBef>
                <a:spcPts val="400"/>
              </a:spcBef>
              <a:spcAft>
                <a:spcPts val="0"/>
              </a:spcAft>
              <a:buClr>
                <a:schemeClr val="lt2"/>
              </a:buClr>
              <a:buSzPts val="2100"/>
              <a:buChar char="•"/>
              <a:defRPr>
                <a:solidFill>
                  <a:schemeClr val="lt2"/>
                </a:solidFill>
              </a:defRPr>
            </a:lvl6pPr>
            <a:lvl7pPr indent="-361950" lvl="6" marL="3200400" rtl="0" algn="r">
              <a:spcBef>
                <a:spcPts val="400"/>
              </a:spcBef>
              <a:spcAft>
                <a:spcPts val="0"/>
              </a:spcAft>
              <a:buClr>
                <a:schemeClr val="lt2"/>
              </a:buClr>
              <a:buSzPts val="2100"/>
              <a:buChar char="•"/>
              <a:defRPr>
                <a:solidFill>
                  <a:schemeClr val="lt2"/>
                </a:solidFill>
              </a:defRPr>
            </a:lvl7pPr>
            <a:lvl8pPr indent="-361950" lvl="7" marL="3657600" rtl="0" algn="r">
              <a:spcBef>
                <a:spcPts val="400"/>
              </a:spcBef>
              <a:spcAft>
                <a:spcPts val="0"/>
              </a:spcAft>
              <a:buClr>
                <a:schemeClr val="lt2"/>
              </a:buClr>
              <a:buSzPts val="2100"/>
              <a:buChar char="•"/>
              <a:defRPr>
                <a:solidFill>
                  <a:schemeClr val="lt2"/>
                </a:solidFill>
              </a:defRPr>
            </a:lvl8pPr>
            <a:lvl9pPr indent="-361950" lvl="8" marL="4114800" rtl="0" algn="r">
              <a:spcBef>
                <a:spcPts val="400"/>
              </a:spcBef>
              <a:spcAft>
                <a:spcPts val="0"/>
              </a:spcAft>
              <a:buClr>
                <a:schemeClr val="lt2"/>
              </a:buClr>
              <a:buSzPts val="2100"/>
              <a:buChar char="•"/>
              <a:defRPr>
                <a:solidFill>
                  <a:schemeClr val="lt2"/>
                </a:solidFill>
              </a:defRPr>
            </a:lvl9pPr>
          </a:lstStyle>
          <a:p/>
        </p:txBody>
      </p:sp>
      <p:sp>
        <p:nvSpPr>
          <p:cNvPr id="113" name="Google Shape;113;p6"/>
          <p:cNvSpPr txBox="1"/>
          <p:nvPr/>
        </p:nvSpPr>
        <p:spPr>
          <a:xfrm>
            <a:off x="8741225" y="9016050"/>
            <a:ext cx="763500" cy="36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400">
                <a:solidFill>
                  <a:schemeClr val="dk1"/>
                </a:solidFill>
                <a:latin typeface="Playfair Display"/>
                <a:ea typeface="Playfair Display"/>
                <a:cs typeface="Playfair Display"/>
                <a:sym typeface="Playfair Display"/>
              </a:rPr>
              <a:t>00</a:t>
            </a:r>
            <a:endParaRPr b="1" sz="2400">
              <a:solidFill>
                <a:schemeClr val="lt2"/>
              </a:solidFill>
              <a:latin typeface="Playfair Display"/>
              <a:ea typeface="Playfair Display"/>
              <a:cs typeface="Playfair Display"/>
              <a:sym typeface="Playfair Display"/>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_1">
    <p:spTree>
      <p:nvGrpSpPr>
        <p:cNvPr id="114" name="Shape 114"/>
        <p:cNvGrpSpPr/>
        <p:nvPr/>
      </p:nvGrpSpPr>
      <p:grpSpPr>
        <a:xfrm>
          <a:off x="0" y="0"/>
          <a:ext cx="0" cy="0"/>
          <a:chOff x="0" y="0"/>
          <a:chExt cx="0" cy="0"/>
        </a:xfrm>
      </p:grpSpPr>
      <p:grpSp>
        <p:nvGrpSpPr>
          <p:cNvPr id="115" name="Google Shape;115;p7"/>
          <p:cNvGrpSpPr/>
          <p:nvPr/>
        </p:nvGrpSpPr>
        <p:grpSpPr>
          <a:xfrm>
            <a:off x="0" y="8851549"/>
            <a:ext cx="18288118" cy="668843"/>
            <a:chOff x="0" y="-38100"/>
            <a:chExt cx="4816592" cy="176155"/>
          </a:xfrm>
        </p:grpSpPr>
        <p:sp>
          <p:nvSpPr>
            <p:cNvPr id="116" name="Google Shape;116;p7"/>
            <p:cNvSpPr/>
            <p:nvPr/>
          </p:nvSpPr>
          <p:spPr>
            <a:xfrm>
              <a:off x="0" y="0"/>
              <a:ext cx="4816592" cy="138055"/>
            </a:xfrm>
            <a:custGeom>
              <a:rect b="b" l="l" r="r" t="t"/>
              <a:pathLst>
                <a:path extrusionOk="0" h="138055" w="4816592">
                  <a:moveTo>
                    <a:pt x="0" y="0"/>
                  </a:moveTo>
                  <a:lnTo>
                    <a:pt x="4816592" y="0"/>
                  </a:lnTo>
                  <a:lnTo>
                    <a:pt x="4816592" y="138055"/>
                  </a:lnTo>
                  <a:lnTo>
                    <a:pt x="0" y="138055"/>
                  </a:lnTo>
                  <a:close/>
                </a:path>
              </a:pathLst>
            </a:custGeom>
            <a:solidFill>
              <a:srgbClr val="333333"/>
            </a:solidFill>
            <a:ln>
              <a:noFill/>
            </a:ln>
          </p:spPr>
        </p:sp>
        <p:sp>
          <p:nvSpPr>
            <p:cNvPr id="117" name="Google Shape;117;p7"/>
            <p:cNvSpPr txBox="1"/>
            <p:nvPr/>
          </p:nvSpPr>
          <p:spPr>
            <a:xfrm>
              <a:off x="0" y="-38100"/>
              <a:ext cx="4816500" cy="1761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8" name="Google Shape;118;p7"/>
          <p:cNvGrpSpPr/>
          <p:nvPr/>
        </p:nvGrpSpPr>
        <p:grpSpPr>
          <a:xfrm>
            <a:off x="8477618" y="8874014"/>
            <a:ext cx="1351552" cy="768424"/>
            <a:chOff x="0" y="0"/>
            <a:chExt cx="11928966" cy="6782210"/>
          </a:xfrm>
        </p:grpSpPr>
        <p:sp>
          <p:nvSpPr>
            <p:cNvPr id="119" name="Google Shape;119;p7"/>
            <p:cNvSpPr/>
            <p:nvPr/>
          </p:nvSpPr>
          <p:spPr>
            <a:xfrm>
              <a:off x="6350" y="6350"/>
              <a:ext cx="11916266" cy="6769510"/>
            </a:xfrm>
            <a:custGeom>
              <a:rect b="b" l="l" r="r" t="t"/>
              <a:pathLst>
                <a:path extrusionOk="0" h="6769510" w="11916266">
                  <a:moveTo>
                    <a:pt x="0" y="0"/>
                  </a:moveTo>
                  <a:lnTo>
                    <a:pt x="11916266" y="0"/>
                  </a:lnTo>
                  <a:lnTo>
                    <a:pt x="11916266" y="6769510"/>
                  </a:lnTo>
                  <a:lnTo>
                    <a:pt x="0" y="6769510"/>
                  </a:lnTo>
                  <a:close/>
                </a:path>
              </a:pathLst>
            </a:custGeom>
            <a:solidFill>
              <a:srgbClr val="333333"/>
            </a:solidFill>
            <a:ln>
              <a:noFill/>
            </a:ln>
          </p:spPr>
        </p:sp>
        <p:sp>
          <p:nvSpPr>
            <p:cNvPr id="120" name="Google Shape;120;p7"/>
            <p:cNvSpPr/>
            <p:nvPr/>
          </p:nvSpPr>
          <p:spPr>
            <a:xfrm>
              <a:off x="0" y="0"/>
              <a:ext cx="11928966" cy="6782210"/>
            </a:xfrm>
            <a:custGeom>
              <a:rect b="b" l="l" r="r" t="t"/>
              <a:pathLst>
                <a:path extrusionOk="0" h="6782210" w="11928966">
                  <a:moveTo>
                    <a:pt x="6350" y="6782210"/>
                  </a:moveTo>
                  <a:lnTo>
                    <a:pt x="0" y="6782210"/>
                  </a:lnTo>
                  <a:lnTo>
                    <a:pt x="0" y="0"/>
                  </a:lnTo>
                  <a:lnTo>
                    <a:pt x="11928966" y="0"/>
                  </a:lnTo>
                  <a:lnTo>
                    <a:pt x="11928966" y="6782210"/>
                  </a:lnTo>
                  <a:lnTo>
                    <a:pt x="6350" y="6782210"/>
                  </a:lnTo>
                  <a:close/>
                  <a:moveTo>
                    <a:pt x="12700" y="12700"/>
                  </a:moveTo>
                  <a:lnTo>
                    <a:pt x="12700" y="6769510"/>
                  </a:lnTo>
                  <a:lnTo>
                    <a:pt x="11916266" y="6769510"/>
                  </a:lnTo>
                  <a:lnTo>
                    <a:pt x="11916266" y="12700"/>
                  </a:lnTo>
                  <a:lnTo>
                    <a:pt x="12700" y="12700"/>
                  </a:lnTo>
                  <a:close/>
                </a:path>
              </a:pathLst>
            </a:custGeom>
            <a:solidFill>
              <a:srgbClr val="F8F3E2"/>
            </a:solidFill>
            <a:ln>
              <a:noFill/>
            </a:ln>
          </p:spPr>
        </p:sp>
        <p:sp>
          <p:nvSpPr>
            <p:cNvPr id="121" name="Google Shape;121;p7"/>
            <p:cNvSpPr/>
            <p:nvPr/>
          </p:nvSpPr>
          <p:spPr>
            <a:xfrm>
              <a:off x="139700" y="140970"/>
              <a:ext cx="11648296" cy="6501540"/>
            </a:xfrm>
            <a:custGeom>
              <a:rect b="b" l="l" r="r" t="t"/>
              <a:pathLst>
                <a:path extrusionOk="0" h="6501540" w="11648296">
                  <a:moveTo>
                    <a:pt x="0" y="0"/>
                  </a:moveTo>
                  <a:lnTo>
                    <a:pt x="11648296" y="0"/>
                  </a:lnTo>
                  <a:lnTo>
                    <a:pt x="11648296" y="6501540"/>
                  </a:lnTo>
                  <a:lnTo>
                    <a:pt x="0" y="6501540"/>
                  </a:lnTo>
                  <a:close/>
                </a:path>
              </a:pathLst>
            </a:custGeom>
            <a:solidFill>
              <a:srgbClr val="F8F3E2"/>
            </a:solidFill>
            <a:ln>
              <a:noFill/>
            </a:ln>
          </p:spPr>
        </p:sp>
      </p:grpSp>
      <p:grpSp>
        <p:nvGrpSpPr>
          <p:cNvPr id="122" name="Google Shape;122;p7"/>
          <p:cNvGrpSpPr/>
          <p:nvPr/>
        </p:nvGrpSpPr>
        <p:grpSpPr>
          <a:xfrm>
            <a:off x="-9525" y="500452"/>
            <a:ext cx="18288118" cy="866149"/>
            <a:chOff x="0" y="-47625"/>
            <a:chExt cx="4816592" cy="228120"/>
          </a:xfrm>
        </p:grpSpPr>
        <p:sp>
          <p:nvSpPr>
            <p:cNvPr id="123" name="Google Shape;123;p7"/>
            <p:cNvSpPr/>
            <p:nvPr/>
          </p:nvSpPr>
          <p:spPr>
            <a:xfrm>
              <a:off x="0" y="0"/>
              <a:ext cx="4816592" cy="180495"/>
            </a:xfrm>
            <a:custGeom>
              <a:rect b="b" l="l" r="r" t="t"/>
              <a:pathLst>
                <a:path extrusionOk="0" h="180495" w="4816592">
                  <a:moveTo>
                    <a:pt x="0" y="0"/>
                  </a:moveTo>
                  <a:lnTo>
                    <a:pt x="4816592" y="0"/>
                  </a:lnTo>
                  <a:lnTo>
                    <a:pt x="4816592" y="180495"/>
                  </a:lnTo>
                  <a:lnTo>
                    <a:pt x="0" y="180495"/>
                  </a:lnTo>
                  <a:close/>
                </a:path>
              </a:pathLst>
            </a:custGeom>
            <a:solidFill>
              <a:srgbClr val="BFCDAC"/>
            </a:solidFill>
            <a:ln>
              <a:noFill/>
            </a:ln>
          </p:spPr>
        </p:sp>
        <p:sp>
          <p:nvSpPr>
            <p:cNvPr id="124" name="Google Shape;124;p7"/>
            <p:cNvSpPr txBox="1"/>
            <p:nvPr/>
          </p:nvSpPr>
          <p:spPr>
            <a:xfrm>
              <a:off x="0" y="-47625"/>
              <a:ext cx="4816500" cy="228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125" name="Google Shape;125;p7"/>
          <p:cNvCxnSpPr/>
          <p:nvPr/>
        </p:nvCxnSpPr>
        <p:spPr>
          <a:xfrm>
            <a:off x="9134475" y="700329"/>
            <a:ext cx="0" cy="666300"/>
          </a:xfrm>
          <a:prstGeom prst="straightConnector1">
            <a:avLst/>
          </a:prstGeom>
          <a:noFill/>
          <a:ln cap="flat" cmpd="sng" w="19050">
            <a:solidFill>
              <a:srgbClr val="333333"/>
            </a:solidFill>
            <a:prstDash val="solid"/>
            <a:round/>
            <a:headEnd len="sm" w="sm" type="none"/>
            <a:tailEnd len="sm" w="sm" type="none"/>
          </a:ln>
        </p:spPr>
      </p:cxnSp>
      <p:cxnSp>
        <p:nvCxnSpPr>
          <p:cNvPr id="126" name="Google Shape;126;p7"/>
          <p:cNvCxnSpPr/>
          <p:nvPr/>
        </p:nvCxnSpPr>
        <p:spPr>
          <a:xfrm>
            <a:off x="-9525" y="681279"/>
            <a:ext cx="18288000" cy="0"/>
          </a:xfrm>
          <a:prstGeom prst="straightConnector1">
            <a:avLst/>
          </a:prstGeom>
          <a:noFill/>
          <a:ln cap="flat" cmpd="sng" w="19050">
            <a:solidFill>
              <a:srgbClr val="333333"/>
            </a:solidFill>
            <a:prstDash val="solid"/>
            <a:round/>
            <a:headEnd len="sm" w="sm" type="none"/>
            <a:tailEnd len="sm" w="sm" type="none"/>
          </a:ln>
        </p:spPr>
      </p:cxnSp>
      <p:sp>
        <p:nvSpPr>
          <p:cNvPr id="127" name="Google Shape;127;p7"/>
          <p:cNvSpPr/>
          <p:nvPr>
            <p:ph idx="2" type="pic"/>
          </p:nvPr>
        </p:nvSpPr>
        <p:spPr>
          <a:xfrm>
            <a:off x="9791075" y="2507525"/>
            <a:ext cx="7453200" cy="5235000"/>
          </a:xfrm>
          <a:prstGeom prst="rect">
            <a:avLst/>
          </a:prstGeom>
          <a:noFill/>
          <a:ln>
            <a:noFill/>
          </a:ln>
        </p:spPr>
      </p:sp>
      <p:cxnSp>
        <p:nvCxnSpPr>
          <p:cNvPr id="128" name="Google Shape;128;p7"/>
          <p:cNvCxnSpPr/>
          <p:nvPr/>
        </p:nvCxnSpPr>
        <p:spPr>
          <a:xfrm>
            <a:off x="-9525" y="1357071"/>
            <a:ext cx="18288000" cy="0"/>
          </a:xfrm>
          <a:prstGeom prst="straightConnector1">
            <a:avLst/>
          </a:prstGeom>
          <a:noFill/>
          <a:ln cap="flat" cmpd="sng" w="19050">
            <a:solidFill>
              <a:srgbClr val="333333"/>
            </a:solidFill>
            <a:prstDash val="solid"/>
            <a:round/>
            <a:headEnd len="sm" w="sm" type="none"/>
            <a:tailEnd len="sm" w="sm" type="none"/>
          </a:ln>
        </p:spPr>
      </p:cxnSp>
      <p:grpSp>
        <p:nvGrpSpPr>
          <p:cNvPr id="129" name="Google Shape;129;p7"/>
          <p:cNvGrpSpPr/>
          <p:nvPr/>
        </p:nvGrpSpPr>
        <p:grpSpPr>
          <a:xfrm>
            <a:off x="708480" y="4564057"/>
            <a:ext cx="4747644" cy="478409"/>
            <a:chOff x="0" y="-38100"/>
            <a:chExt cx="1250400" cy="126000"/>
          </a:xfrm>
        </p:grpSpPr>
        <p:sp>
          <p:nvSpPr>
            <p:cNvPr id="130" name="Google Shape;130;p7"/>
            <p:cNvSpPr/>
            <p:nvPr/>
          </p:nvSpPr>
          <p:spPr>
            <a:xfrm>
              <a:off x="0" y="0"/>
              <a:ext cx="1250389" cy="87858"/>
            </a:xfrm>
            <a:custGeom>
              <a:rect b="b" l="l" r="r" t="t"/>
              <a:pathLst>
                <a:path extrusionOk="0" h="87858" w="1250389">
                  <a:moveTo>
                    <a:pt x="0" y="0"/>
                  </a:moveTo>
                  <a:lnTo>
                    <a:pt x="1250389" y="0"/>
                  </a:lnTo>
                  <a:lnTo>
                    <a:pt x="1250389" y="87858"/>
                  </a:lnTo>
                  <a:lnTo>
                    <a:pt x="0" y="87858"/>
                  </a:lnTo>
                  <a:close/>
                </a:path>
              </a:pathLst>
            </a:custGeom>
            <a:solidFill>
              <a:srgbClr val="596548"/>
            </a:solidFill>
            <a:ln>
              <a:noFill/>
            </a:ln>
          </p:spPr>
        </p:sp>
        <p:sp>
          <p:nvSpPr>
            <p:cNvPr id="131" name="Google Shape;131;p7"/>
            <p:cNvSpPr txBox="1"/>
            <p:nvPr/>
          </p:nvSpPr>
          <p:spPr>
            <a:xfrm>
              <a:off x="0" y="-38100"/>
              <a:ext cx="1250400" cy="1260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2" name="Google Shape;132;p7"/>
          <p:cNvSpPr txBox="1"/>
          <p:nvPr>
            <p:ph idx="1" type="body"/>
          </p:nvPr>
        </p:nvSpPr>
        <p:spPr>
          <a:xfrm>
            <a:off x="670013" y="766213"/>
            <a:ext cx="5496600" cy="413100"/>
          </a:xfrm>
          <a:prstGeom prst="rect">
            <a:avLst/>
          </a:prstGeom>
        </p:spPr>
        <p:txBody>
          <a:bodyPr anchorCtr="0" anchor="t" bIns="0" lIns="0" spcFirstLastPara="1" rIns="0" wrap="square" tIns="0">
            <a:noAutofit/>
          </a:bodyPr>
          <a:lstStyle>
            <a:lvl1pPr indent="-361950" lvl="0" marL="457200" rtl="0">
              <a:spcBef>
                <a:spcPts val="640"/>
              </a:spcBef>
              <a:spcAft>
                <a:spcPts val="0"/>
              </a:spcAft>
              <a:buClr>
                <a:schemeClr val="lt2"/>
              </a:buClr>
              <a:buSzPts val="2100"/>
              <a:buChar char="•"/>
              <a:defRPr b="0" sz="2100">
                <a:solidFill>
                  <a:schemeClr val="lt2"/>
                </a:solidFill>
              </a:defRPr>
            </a:lvl1pPr>
            <a:lvl2pPr indent="-361950" lvl="1" marL="914400" rtl="0">
              <a:spcBef>
                <a:spcPts val="560"/>
              </a:spcBef>
              <a:spcAft>
                <a:spcPts val="0"/>
              </a:spcAft>
              <a:buClr>
                <a:schemeClr val="lt2"/>
              </a:buClr>
              <a:buSzPts val="2100"/>
              <a:buChar char="–"/>
              <a:defRPr>
                <a:solidFill>
                  <a:schemeClr val="lt2"/>
                </a:solidFill>
              </a:defRPr>
            </a:lvl2pPr>
            <a:lvl3pPr indent="-361950" lvl="2" marL="1371600" rtl="0">
              <a:spcBef>
                <a:spcPts val="480"/>
              </a:spcBef>
              <a:spcAft>
                <a:spcPts val="0"/>
              </a:spcAft>
              <a:buClr>
                <a:schemeClr val="lt2"/>
              </a:buClr>
              <a:buSzPts val="2100"/>
              <a:buChar char="•"/>
              <a:defRPr>
                <a:solidFill>
                  <a:schemeClr val="lt2"/>
                </a:solidFill>
              </a:defRPr>
            </a:lvl3pPr>
            <a:lvl4pPr indent="-361950" lvl="3" marL="1828800" rtl="0">
              <a:spcBef>
                <a:spcPts val="400"/>
              </a:spcBef>
              <a:spcAft>
                <a:spcPts val="0"/>
              </a:spcAft>
              <a:buClr>
                <a:schemeClr val="lt2"/>
              </a:buClr>
              <a:buSzPts val="2100"/>
              <a:buChar char="–"/>
              <a:defRPr>
                <a:solidFill>
                  <a:schemeClr val="lt2"/>
                </a:solidFill>
              </a:defRPr>
            </a:lvl4pPr>
            <a:lvl5pPr indent="-361950" lvl="4" marL="2286000" rtl="0">
              <a:spcBef>
                <a:spcPts val="400"/>
              </a:spcBef>
              <a:spcAft>
                <a:spcPts val="0"/>
              </a:spcAft>
              <a:buClr>
                <a:schemeClr val="lt2"/>
              </a:buClr>
              <a:buSzPts val="2100"/>
              <a:buChar char="»"/>
              <a:defRPr>
                <a:solidFill>
                  <a:schemeClr val="lt2"/>
                </a:solidFill>
              </a:defRPr>
            </a:lvl5pPr>
            <a:lvl6pPr indent="-361950" lvl="5" marL="2743200" rtl="0">
              <a:spcBef>
                <a:spcPts val="400"/>
              </a:spcBef>
              <a:spcAft>
                <a:spcPts val="0"/>
              </a:spcAft>
              <a:buClr>
                <a:schemeClr val="lt2"/>
              </a:buClr>
              <a:buSzPts val="2100"/>
              <a:buChar char="•"/>
              <a:defRPr>
                <a:solidFill>
                  <a:schemeClr val="lt2"/>
                </a:solidFill>
              </a:defRPr>
            </a:lvl6pPr>
            <a:lvl7pPr indent="-361950" lvl="6" marL="3200400" rtl="0">
              <a:spcBef>
                <a:spcPts val="400"/>
              </a:spcBef>
              <a:spcAft>
                <a:spcPts val="0"/>
              </a:spcAft>
              <a:buClr>
                <a:schemeClr val="lt2"/>
              </a:buClr>
              <a:buSzPts val="2100"/>
              <a:buChar char="•"/>
              <a:defRPr>
                <a:solidFill>
                  <a:schemeClr val="lt2"/>
                </a:solidFill>
              </a:defRPr>
            </a:lvl7pPr>
            <a:lvl8pPr indent="-361950" lvl="7" marL="3657600" rtl="0">
              <a:spcBef>
                <a:spcPts val="400"/>
              </a:spcBef>
              <a:spcAft>
                <a:spcPts val="0"/>
              </a:spcAft>
              <a:buClr>
                <a:schemeClr val="lt2"/>
              </a:buClr>
              <a:buSzPts val="2100"/>
              <a:buChar char="•"/>
              <a:defRPr>
                <a:solidFill>
                  <a:schemeClr val="lt2"/>
                </a:solidFill>
              </a:defRPr>
            </a:lvl8pPr>
            <a:lvl9pPr indent="-361950" lvl="8" marL="4114800" rtl="0">
              <a:spcBef>
                <a:spcPts val="400"/>
              </a:spcBef>
              <a:spcAft>
                <a:spcPts val="0"/>
              </a:spcAft>
              <a:buClr>
                <a:schemeClr val="lt2"/>
              </a:buClr>
              <a:buSzPts val="2100"/>
              <a:buChar char="•"/>
              <a:defRPr>
                <a:solidFill>
                  <a:schemeClr val="lt2"/>
                </a:solidFill>
              </a:defRPr>
            </a:lvl9pPr>
          </a:lstStyle>
          <a:p/>
        </p:txBody>
      </p:sp>
      <p:sp>
        <p:nvSpPr>
          <p:cNvPr id="133" name="Google Shape;133;p7"/>
          <p:cNvSpPr txBox="1"/>
          <p:nvPr>
            <p:ph idx="3" type="body"/>
          </p:nvPr>
        </p:nvSpPr>
        <p:spPr>
          <a:xfrm>
            <a:off x="12617438" y="817225"/>
            <a:ext cx="5019600" cy="362100"/>
          </a:xfrm>
          <a:prstGeom prst="rect">
            <a:avLst/>
          </a:prstGeom>
        </p:spPr>
        <p:txBody>
          <a:bodyPr anchorCtr="0" anchor="t" bIns="0" lIns="0" spcFirstLastPara="1" rIns="0" wrap="square" tIns="0">
            <a:noAutofit/>
          </a:bodyPr>
          <a:lstStyle>
            <a:lvl1pPr indent="-361950" lvl="0" marL="457200" rtl="0" algn="r">
              <a:spcBef>
                <a:spcPts val="640"/>
              </a:spcBef>
              <a:spcAft>
                <a:spcPts val="0"/>
              </a:spcAft>
              <a:buClr>
                <a:schemeClr val="lt2"/>
              </a:buClr>
              <a:buSzPts val="2100"/>
              <a:buChar char="•"/>
              <a:defRPr b="0" sz="2100">
                <a:solidFill>
                  <a:schemeClr val="lt2"/>
                </a:solidFill>
              </a:defRPr>
            </a:lvl1pPr>
            <a:lvl2pPr indent="-361950" lvl="1" marL="914400" rtl="0" algn="r">
              <a:spcBef>
                <a:spcPts val="560"/>
              </a:spcBef>
              <a:spcAft>
                <a:spcPts val="0"/>
              </a:spcAft>
              <a:buClr>
                <a:schemeClr val="lt2"/>
              </a:buClr>
              <a:buSzPts val="2100"/>
              <a:buChar char="–"/>
              <a:defRPr>
                <a:solidFill>
                  <a:schemeClr val="lt2"/>
                </a:solidFill>
              </a:defRPr>
            </a:lvl2pPr>
            <a:lvl3pPr indent="-361950" lvl="2" marL="1371600" rtl="0" algn="r">
              <a:spcBef>
                <a:spcPts val="480"/>
              </a:spcBef>
              <a:spcAft>
                <a:spcPts val="0"/>
              </a:spcAft>
              <a:buClr>
                <a:schemeClr val="lt2"/>
              </a:buClr>
              <a:buSzPts val="2100"/>
              <a:buChar char="•"/>
              <a:defRPr>
                <a:solidFill>
                  <a:schemeClr val="lt2"/>
                </a:solidFill>
              </a:defRPr>
            </a:lvl3pPr>
            <a:lvl4pPr indent="-361950" lvl="3" marL="1828800" rtl="0" algn="r">
              <a:spcBef>
                <a:spcPts val="400"/>
              </a:spcBef>
              <a:spcAft>
                <a:spcPts val="0"/>
              </a:spcAft>
              <a:buClr>
                <a:schemeClr val="lt2"/>
              </a:buClr>
              <a:buSzPts val="2100"/>
              <a:buChar char="–"/>
              <a:defRPr>
                <a:solidFill>
                  <a:schemeClr val="lt2"/>
                </a:solidFill>
              </a:defRPr>
            </a:lvl4pPr>
            <a:lvl5pPr indent="-361950" lvl="4" marL="2286000" rtl="0" algn="r">
              <a:spcBef>
                <a:spcPts val="400"/>
              </a:spcBef>
              <a:spcAft>
                <a:spcPts val="0"/>
              </a:spcAft>
              <a:buClr>
                <a:schemeClr val="lt2"/>
              </a:buClr>
              <a:buSzPts val="2100"/>
              <a:buChar char="»"/>
              <a:defRPr>
                <a:solidFill>
                  <a:schemeClr val="lt2"/>
                </a:solidFill>
              </a:defRPr>
            </a:lvl5pPr>
            <a:lvl6pPr indent="-361950" lvl="5" marL="2743200" rtl="0" algn="r">
              <a:spcBef>
                <a:spcPts val="400"/>
              </a:spcBef>
              <a:spcAft>
                <a:spcPts val="0"/>
              </a:spcAft>
              <a:buClr>
                <a:schemeClr val="lt2"/>
              </a:buClr>
              <a:buSzPts val="2100"/>
              <a:buChar char="•"/>
              <a:defRPr>
                <a:solidFill>
                  <a:schemeClr val="lt2"/>
                </a:solidFill>
              </a:defRPr>
            </a:lvl6pPr>
            <a:lvl7pPr indent="-361950" lvl="6" marL="3200400" rtl="0" algn="r">
              <a:spcBef>
                <a:spcPts val="400"/>
              </a:spcBef>
              <a:spcAft>
                <a:spcPts val="0"/>
              </a:spcAft>
              <a:buClr>
                <a:schemeClr val="lt2"/>
              </a:buClr>
              <a:buSzPts val="2100"/>
              <a:buChar char="•"/>
              <a:defRPr>
                <a:solidFill>
                  <a:schemeClr val="lt2"/>
                </a:solidFill>
              </a:defRPr>
            </a:lvl7pPr>
            <a:lvl8pPr indent="-361950" lvl="7" marL="3657600" rtl="0" algn="r">
              <a:spcBef>
                <a:spcPts val="400"/>
              </a:spcBef>
              <a:spcAft>
                <a:spcPts val="0"/>
              </a:spcAft>
              <a:buClr>
                <a:schemeClr val="lt2"/>
              </a:buClr>
              <a:buSzPts val="2100"/>
              <a:buChar char="•"/>
              <a:defRPr>
                <a:solidFill>
                  <a:schemeClr val="lt2"/>
                </a:solidFill>
              </a:defRPr>
            </a:lvl8pPr>
            <a:lvl9pPr indent="-361950" lvl="8" marL="4114800" rtl="0" algn="r">
              <a:spcBef>
                <a:spcPts val="400"/>
              </a:spcBef>
              <a:spcAft>
                <a:spcPts val="0"/>
              </a:spcAft>
              <a:buClr>
                <a:schemeClr val="lt2"/>
              </a:buClr>
              <a:buSzPts val="2100"/>
              <a:buChar char="•"/>
              <a:defRPr>
                <a:solidFill>
                  <a:schemeClr val="lt2"/>
                </a:solidFill>
              </a:defRPr>
            </a:lvl9pPr>
          </a:lstStyle>
          <a:p/>
        </p:txBody>
      </p:sp>
      <p:sp>
        <p:nvSpPr>
          <p:cNvPr id="134" name="Google Shape;134;p7"/>
          <p:cNvSpPr txBox="1"/>
          <p:nvPr>
            <p:ph type="title"/>
          </p:nvPr>
        </p:nvSpPr>
        <p:spPr>
          <a:xfrm>
            <a:off x="670025" y="3061275"/>
            <a:ext cx="9120900" cy="1259700"/>
          </a:xfrm>
          <a:prstGeom prst="rect">
            <a:avLst/>
          </a:prstGeom>
        </p:spPr>
        <p:txBody>
          <a:bodyPr anchorCtr="0" anchor="t" bIns="0" lIns="0" spcFirstLastPara="1" rIns="0" wrap="square" tIns="0">
            <a:noAutofit/>
          </a:bodyPr>
          <a:lstStyle>
            <a:lvl1pPr lvl="0">
              <a:spcBef>
                <a:spcPts val="0"/>
              </a:spcBef>
              <a:spcAft>
                <a:spcPts val="0"/>
              </a:spcAft>
              <a:buSzPts val="11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5" name="Google Shape;135;p7"/>
          <p:cNvSpPr txBox="1"/>
          <p:nvPr>
            <p:ph idx="4" type="body"/>
          </p:nvPr>
        </p:nvSpPr>
        <p:spPr>
          <a:xfrm>
            <a:off x="744325" y="5466050"/>
            <a:ext cx="8187600" cy="2276400"/>
          </a:xfrm>
          <a:prstGeom prst="rect">
            <a:avLst/>
          </a:prstGeom>
        </p:spPr>
        <p:txBody>
          <a:bodyPr anchorCtr="0" anchor="t" bIns="0" lIns="0" spcFirstLastPara="1" rIns="0" wrap="square" tIns="0">
            <a:noAutofit/>
          </a:bodyPr>
          <a:lstStyle>
            <a:lvl1pPr indent="-361950" lvl="0" marL="457200">
              <a:spcBef>
                <a:spcPts val="640"/>
              </a:spcBef>
              <a:spcAft>
                <a:spcPts val="0"/>
              </a:spcAft>
              <a:buSzPts val="2100"/>
              <a:buChar char="•"/>
              <a:defRPr b="0" sz="2100"/>
            </a:lvl1pPr>
            <a:lvl2pPr indent="-361950" lvl="1" marL="914400">
              <a:spcBef>
                <a:spcPts val="560"/>
              </a:spcBef>
              <a:spcAft>
                <a:spcPts val="0"/>
              </a:spcAft>
              <a:buSzPts val="2100"/>
              <a:buChar char="–"/>
              <a:defRPr/>
            </a:lvl2pPr>
            <a:lvl3pPr indent="-361950" lvl="2" marL="1371600">
              <a:spcBef>
                <a:spcPts val="480"/>
              </a:spcBef>
              <a:spcAft>
                <a:spcPts val="0"/>
              </a:spcAft>
              <a:buSzPts val="2100"/>
              <a:buChar char="•"/>
              <a:defRPr/>
            </a:lvl3pPr>
            <a:lvl4pPr indent="-361950" lvl="3" marL="1828800">
              <a:spcBef>
                <a:spcPts val="400"/>
              </a:spcBef>
              <a:spcAft>
                <a:spcPts val="0"/>
              </a:spcAft>
              <a:buSzPts val="2100"/>
              <a:buChar char="–"/>
              <a:defRPr/>
            </a:lvl4pPr>
            <a:lvl5pPr indent="-361950" lvl="4" marL="2286000">
              <a:spcBef>
                <a:spcPts val="400"/>
              </a:spcBef>
              <a:spcAft>
                <a:spcPts val="0"/>
              </a:spcAft>
              <a:buSzPts val="2100"/>
              <a:buChar char="»"/>
              <a:defRPr/>
            </a:lvl5pPr>
            <a:lvl6pPr indent="-361950" lvl="5" marL="2743200">
              <a:spcBef>
                <a:spcPts val="400"/>
              </a:spcBef>
              <a:spcAft>
                <a:spcPts val="0"/>
              </a:spcAft>
              <a:buSzPts val="2100"/>
              <a:buChar char="•"/>
              <a:defRPr/>
            </a:lvl6pPr>
            <a:lvl7pPr indent="-361950" lvl="6" marL="3200400">
              <a:spcBef>
                <a:spcPts val="400"/>
              </a:spcBef>
              <a:spcAft>
                <a:spcPts val="0"/>
              </a:spcAft>
              <a:buSzPts val="2100"/>
              <a:buChar char="•"/>
              <a:defRPr/>
            </a:lvl7pPr>
            <a:lvl8pPr indent="-361950" lvl="7" marL="3657600">
              <a:spcBef>
                <a:spcPts val="400"/>
              </a:spcBef>
              <a:spcAft>
                <a:spcPts val="0"/>
              </a:spcAft>
              <a:buSzPts val="2100"/>
              <a:buChar char="•"/>
              <a:defRPr/>
            </a:lvl8pPr>
            <a:lvl9pPr indent="-361950" lvl="8" marL="4114800">
              <a:spcBef>
                <a:spcPts val="400"/>
              </a:spcBef>
              <a:spcAft>
                <a:spcPts val="0"/>
              </a:spcAft>
              <a:buSzPts val="2100"/>
              <a:buChar char="•"/>
              <a:defRPr/>
            </a:lvl9pPr>
          </a:lstStyle>
          <a:p/>
        </p:txBody>
      </p:sp>
      <p:sp>
        <p:nvSpPr>
          <p:cNvPr id="136" name="Google Shape;136;p7"/>
          <p:cNvSpPr txBox="1"/>
          <p:nvPr/>
        </p:nvSpPr>
        <p:spPr>
          <a:xfrm>
            <a:off x="8741225" y="9016050"/>
            <a:ext cx="763500" cy="36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400">
                <a:solidFill>
                  <a:schemeClr val="dk1"/>
                </a:solidFill>
                <a:latin typeface="Playfair Display"/>
                <a:ea typeface="Playfair Display"/>
                <a:cs typeface="Playfair Display"/>
                <a:sym typeface="Playfair Display"/>
              </a:rPr>
              <a:t>00</a:t>
            </a:r>
            <a:endParaRPr b="1" sz="2400">
              <a:solidFill>
                <a:schemeClr val="lt2"/>
              </a:solidFill>
              <a:latin typeface="Playfair Display"/>
              <a:ea typeface="Playfair Display"/>
              <a:cs typeface="Playfair Display"/>
              <a:sym typeface="Playfair Display"/>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p:cSld name="CUSTOM">
    <p:spTree>
      <p:nvGrpSpPr>
        <p:cNvPr id="137" name="Shape 137"/>
        <p:cNvGrpSpPr/>
        <p:nvPr/>
      </p:nvGrpSpPr>
      <p:grpSpPr>
        <a:xfrm>
          <a:off x="0" y="0"/>
          <a:ext cx="0" cy="0"/>
          <a:chOff x="0" y="0"/>
          <a:chExt cx="0" cy="0"/>
        </a:xfrm>
      </p:grpSpPr>
      <p:grpSp>
        <p:nvGrpSpPr>
          <p:cNvPr id="138" name="Google Shape;138;p8"/>
          <p:cNvGrpSpPr/>
          <p:nvPr/>
        </p:nvGrpSpPr>
        <p:grpSpPr>
          <a:xfrm>
            <a:off x="0" y="-180827"/>
            <a:ext cx="18288118" cy="866149"/>
            <a:chOff x="0" y="-47625"/>
            <a:chExt cx="4816592" cy="228120"/>
          </a:xfrm>
        </p:grpSpPr>
        <p:sp>
          <p:nvSpPr>
            <p:cNvPr id="139" name="Google Shape;139;p8"/>
            <p:cNvSpPr/>
            <p:nvPr/>
          </p:nvSpPr>
          <p:spPr>
            <a:xfrm>
              <a:off x="0" y="0"/>
              <a:ext cx="4816592" cy="180495"/>
            </a:xfrm>
            <a:custGeom>
              <a:rect b="b" l="l" r="r" t="t"/>
              <a:pathLst>
                <a:path extrusionOk="0" h="180495" w="4816592">
                  <a:moveTo>
                    <a:pt x="0" y="0"/>
                  </a:moveTo>
                  <a:lnTo>
                    <a:pt x="4816592" y="0"/>
                  </a:lnTo>
                  <a:lnTo>
                    <a:pt x="4816592" y="180495"/>
                  </a:lnTo>
                  <a:lnTo>
                    <a:pt x="0" y="180495"/>
                  </a:lnTo>
                  <a:close/>
                </a:path>
              </a:pathLst>
            </a:custGeom>
            <a:solidFill>
              <a:srgbClr val="333333"/>
            </a:solidFill>
            <a:ln>
              <a:noFill/>
            </a:ln>
          </p:spPr>
        </p:sp>
        <p:sp>
          <p:nvSpPr>
            <p:cNvPr id="140" name="Google Shape;140;p8"/>
            <p:cNvSpPr txBox="1"/>
            <p:nvPr/>
          </p:nvSpPr>
          <p:spPr>
            <a:xfrm>
              <a:off x="0" y="-47625"/>
              <a:ext cx="4816500" cy="228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1" name="Google Shape;141;p8"/>
          <p:cNvGrpSpPr/>
          <p:nvPr/>
        </p:nvGrpSpPr>
        <p:grpSpPr>
          <a:xfrm>
            <a:off x="0" y="0"/>
            <a:ext cx="18288118" cy="10287066"/>
            <a:chOff x="0" y="0"/>
            <a:chExt cx="4816592" cy="2709333"/>
          </a:xfrm>
        </p:grpSpPr>
        <p:sp>
          <p:nvSpPr>
            <p:cNvPr id="142" name="Google Shape;142;p8"/>
            <p:cNvSpPr/>
            <p:nvPr/>
          </p:nvSpPr>
          <p:spPr>
            <a:xfrm>
              <a:off x="0" y="0"/>
              <a:ext cx="4816592" cy="2709333"/>
            </a:xfrm>
            <a:custGeom>
              <a:rect b="b" l="l" r="r" t="t"/>
              <a:pathLst>
                <a:path extrusionOk="0" h="2709333" w="4816592">
                  <a:moveTo>
                    <a:pt x="0" y="0"/>
                  </a:moveTo>
                  <a:lnTo>
                    <a:pt x="4816592" y="0"/>
                  </a:lnTo>
                  <a:lnTo>
                    <a:pt x="4816592" y="2709333"/>
                  </a:lnTo>
                  <a:lnTo>
                    <a:pt x="0" y="2709333"/>
                  </a:lnTo>
                  <a:close/>
                </a:path>
              </a:pathLst>
            </a:custGeom>
            <a:solidFill>
              <a:srgbClr val="000000">
                <a:alpha val="0"/>
              </a:srgbClr>
            </a:solidFill>
            <a:ln cap="sq" cmpd="sng" w="19050">
              <a:solidFill>
                <a:srgbClr val="000000"/>
              </a:solidFill>
              <a:prstDash val="solid"/>
              <a:miter lim="8000"/>
              <a:headEnd len="sm" w="sm" type="none"/>
              <a:tailEnd len="sm" w="sm" type="none"/>
            </a:ln>
          </p:spPr>
        </p:sp>
        <p:sp>
          <p:nvSpPr>
            <p:cNvPr id="143" name="Google Shape;143;p8"/>
            <p:cNvSpPr txBox="1"/>
            <p:nvPr/>
          </p:nvSpPr>
          <p:spPr>
            <a:xfrm>
              <a:off x="0" y="0"/>
              <a:ext cx="4816500" cy="2709300"/>
            </a:xfrm>
            <a:prstGeom prst="rect">
              <a:avLst/>
            </a:prstGeom>
            <a:noFill/>
            <a:ln>
              <a:noFill/>
            </a:ln>
          </p:spPr>
          <p:txBody>
            <a:bodyPr anchorCtr="0" anchor="ctr" bIns="50800" lIns="50800" spcFirstLastPara="1" rIns="50800" wrap="square" tIns="50800">
              <a:noAutofit/>
            </a:bodyPr>
            <a:lstStyle/>
            <a:p>
              <a:pPr indent="0" lvl="0" marL="0" marR="0" rtl="0" algn="l">
                <a:lnSpc>
                  <a:spcPct val="73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144" name="Google Shape;144;p8"/>
          <p:cNvCxnSpPr/>
          <p:nvPr/>
        </p:nvCxnSpPr>
        <p:spPr>
          <a:xfrm>
            <a:off x="-19050" y="6033520"/>
            <a:ext cx="18307200" cy="0"/>
          </a:xfrm>
          <a:prstGeom prst="straightConnector1">
            <a:avLst/>
          </a:prstGeom>
          <a:noFill/>
          <a:ln cap="flat" cmpd="sng" w="19050">
            <a:solidFill>
              <a:srgbClr val="333333"/>
            </a:solidFill>
            <a:prstDash val="solid"/>
            <a:round/>
            <a:headEnd len="sm" w="sm" type="none"/>
            <a:tailEnd len="sm" w="sm" type="none"/>
          </a:ln>
        </p:spPr>
      </p:cxnSp>
      <p:cxnSp>
        <p:nvCxnSpPr>
          <p:cNvPr id="145" name="Google Shape;145;p8"/>
          <p:cNvCxnSpPr/>
          <p:nvPr/>
        </p:nvCxnSpPr>
        <p:spPr>
          <a:xfrm>
            <a:off x="0" y="9525"/>
            <a:ext cx="18288000" cy="0"/>
          </a:xfrm>
          <a:prstGeom prst="straightConnector1">
            <a:avLst/>
          </a:prstGeom>
          <a:noFill/>
          <a:ln cap="flat" cmpd="sng" w="19050">
            <a:solidFill>
              <a:srgbClr val="333333"/>
            </a:solidFill>
            <a:prstDash val="solid"/>
            <a:round/>
            <a:headEnd len="sm" w="sm" type="none"/>
            <a:tailEnd len="sm" w="sm" type="none"/>
          </a:ln>
        </p:spPr>
      </p:cxnSp>
      <p:sp>
        <p:nvSpPr>
          <p:cNvPr id="146" name="Google Shape;146;p8"/>
          <p:cNvSpPr/>
          <p:nvPr>
            <p:ph idx="2" type="pic"/>
          </p:nvPr>
        </p:nvSpPr>
        <p:spPr>
          <a:xfrm>
            <a:off x="-19075" y="690900"/>
            <a:ext cx="18288000" cy="5322000"/>
          </a:xfrm>
          <a:prstGeom prst="rect">
            <a:avLst/>
          </a:prstGeom>
          <a:noFill/>
          <a:ln>
            <a:noFill/>
          </a:ln>
        </p:spPr>
      </p:sp>
      <p:cxnSp>
        <p:nvCxnSpPr>
          <p:cNvPr id="147" name="Google Shape;147;p8"/>
          <p:cNvCxnSpPr/>
          <p:nvPr/>
        </p:nvCxnSpPr>
        <p:spPr>
          <a:xfrm>
            <a:off x="0" y="675792"/>
            <a:ext cx="18288000" cy="0"/>
          </a:xfrm>
          <a:prstGeom prst="straightConnector1">
            <a:avLst/>
          </a:prstGeom>
          <a:noFill/>
          <a:ln cap="flat" cmpd="sng" w="19050">
            <a:solidFill>
              <a:srgbClr val="333333"/>
            </a:solidFill>
            <a:prstDash val="solid"/>
            <a:round/>
            <a:headEnd len="sm" w="sm" type="none"/>
            <a:tailEnd len="sm" w="sm" type="none"/>
          </a:ln>
        </p:spPr>
      </p:cxnSp>
      <p:sp>
        <p:nvSpPr>
          <p:cNvPr id="148" name="Google Shape;148;p8"/>
          <p:cNvSpPr txBox="1"/>
          <p:nvPr>
            <p:ph type="title"/>
          </p:nvPr>
        </p:nvSpPr>
        <p:spPr>
          <a:xfrm>
            <a:off x="190850" y="6244725"/>
            <a:ext cx="17768400" cy="3778800"/>
          </a:xfrm>
          <a:prstGeom prst="rect">
            <a:avLst/>
          </a:prstGeom>
        </p:spPr>
        <p:txBody>
          <a:bodyPr anchorCtr="0" anchor="t" bIns="0" lIns="0" spcFirstLastPara="1" rIns="0" wrap="square" tIns="0">
            <a:noAutofit/>
          </a:bodyPr>
          <a:lstStyle>
            <a:lvl1pPr lvl="0" algn="ctr">
              <a:spcBef>
                <a:spcPts val="0"/>
              </a:spcBef>
              <a:spcAft>
                <a:spcPts val="0"/>
              </a:spcAft>
              <a:buSzPts val="25000"/>
              <a:buNone/>
              <a:defRPr sz="25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9" name="Google Shape;149;p8"/>
          <p:cNvSpPr txBox="1"/>
          <p:nvPr>
            <p:ph idx="1" type="body"/>
          </p:nvPr>
        </p:nvSpPr>
        <p:spPr>
          <a:xfrm>
            <a:off x="706150" y="143663"/>
            <a:ext cx="5496600" cy="413100"/>
          </a:xfrm>
          <a:prstGeom prst="rect">
            <a:avLst/>
          </a:prstGeom>
        </p:spPr>
        <p:txBody>
          <a:bodyPr anchorCtr="0" anchor="t" bIns="0" lIns="0" spcFirstLastPara="1" rIns="0" wrap="square" tIns="0">
            <a:noAutofit/>
          </a:bodyPr>
          <a:lstStyle>
            <a:lvl1pPr indent="-361950" lvl="0" marL="457200">
              <a:spcBef>
                <a:spcPts val="640"/>
              </a:spcBef>
              <a:spcAft>
                <a:spcPts val="0"/>
              </a:spcAft>
              <a:buClr>
                <a:srgbClr val="BFCDAC"/>
              </a:buClr>
              <a:buSzPts val="2100"/>
              <a:buChar char="•"/>
              <a:defRPr b="0" sz="2100">
                <a:solidFill>
                  <a:srgbClr val="BFCDAC"/>
                </a:solidFill>
              </a:defRPr>
            </a:lvl1pPr>
            <a:lvl2pPr indent="-361950" lvl="1" marL="914400">
              <a:spcBef>
                <a:spcPts val="560"/>
              </a:spcBef>
              <a:spcAft>
                <a:spcPts val="0"/>
              </a:spcAft>
              <a:buClr>
                <a:schemeClr val="accent1"/>
              </a:buClr>
              <a:buSzPts val="2100"/>
              <a:buChar char="–"/>
              <a:defRPr>
                <a:solidFill>
                  <a:schemeClr val="accent1"/>
                </a:solidFill>
              </a:defRPr>
            </a:lvl2pPr>
            <a:lvl3pPr indent="-361950" lvl="2" marL="1371600">
              <a:spcBef>
                <a:spcPts val="480"/>
              </a:spcBef>
              <a:spcAft>
                <a:spcPts val="0"/>
              </a:spcAft>
              <a:buClr>
                <a:schemeClr val="accent1"/>
              </a:buClr>
              <a:buSzPts val="2100"/>
              <a:buChar char="•"/>
              <a:defRPr>
                <a:solidFill>
                  <a:schemeClr val="accent1"/>
                </a:solidFill>
              </a:defRPr>
            </a:lvl3pPr>
            <a:lvl4pPr indent="-361950" lvl="3" marL="1828800">
              <a:spcBef>
                <a:spcPts val="400"/>
              </a:spcBef>
              <a:spcAft>
                <a:spcPts val="0"/>
              </a:spcAft>
              <a:buClr>
                <a:schemeClr val="accent1"/>
              </a:buClr>
              <a:buSzPts val="2100"/>
              <a:buChar char="–"/>
              <a:defRPr>
                <a:solidFill>
                  <a:schemeClr val="accent1"/>
                </a:solidFill>
              </a:defRPr>
            </a:lvl4pPr>
            <a:lvl5pPr indent="-361950" lvl="4" marL="2286000">
              <a:spcBef>
                <a:spcPts val="400"/>
              </a:spcBef>
              <a:spcAft>
                <a:spcPts val="0"/>
              </a:spcAft>
              <a:buClr>
                <a:schemeClr val="accent1"/>
              </a:buClr>
              <a:buSzPts val="2100"/>
              <a:buChar char="»"/>
              <a:defRPr>
                <a:solidFill>
                  <a:schemeClr val="accent1"/>
                </a:solidFill>
              </a:defRPr>
            </a:lvl5pPr>
            <a:lvl6pPr indent="-361950" lvl="5" marL="2743200">
              <a:spcBef>
                <a:spcPts val="400"/>
              </a:spcBef>
              <a:spcAft>
                <a:spcPts val="0"/>
              </a:spcAft>
              <a:buClr>
                <a:schemeClr val="accent1"/>
              </a:buClr>
              <a:buSzPts val="2100"/>
              <a:buChar char="•"/>
              <a:defRPr>
                <a:solidFill>
                  <a:schemeClr val="accent1"/>
                </a:solidFill>
              </a:defRPr>
            </a:lvl6pPr>
            <a:lvl7pPr indent="-361950" lvl="6" marL="3200400">
              <a:spcBef>
                <a:spcPts val="400"/>
              </a:spcBef>
              <a:spcAft>
                <a:spcPts val="0"/>
              </a:spcAft>
              <a:buClr>
                <a:schemeClr val="accent1"/>
              </a:buClr>
              <a:buSzPts val="2100"/>
              <a:buChar char="•"/>
              <a:defRPr>
                <a:solidFill>
                  <a:schemeClr val="accent1"/>
                </a:solidFill>
              </a:defRPr>
            </a:lvl7pPr>
            <a:lvl8pPr indent="-361950" lvl="7" marL="3657600">
              <a:spcBef>
                <a:spcPts val="400"/>
              </a:spcBef>
              <a:spcAft>
                <a:spcPts val="0"/>
              </a:spcAft>
              <a:buClr>
                <a:schemeClr val="accent1"/>
              </a:buClr>
              <a:buSzPts val="2100"/>
              <a:buChar char="•"/>
              <a:defRPr>
                <a:solidFill>
                  <a:schemeClr val="accent1"/>
                </a:solidFill>
              </a:defRPr>
            </a:lvl8pPr>
            <a:lvl9pPr indent="-361950" lvl="8" marL="4114800">
              <a:spcBef>
                <a:spcPts val="400"/>
              </a:spcBef>
              <a:spcAft>
                <a:spcPts val="0"/>
              </a:spcAft>
              <a:buClr>
                <a:schemeClr val="accent1"/>
              </a:buClr>
              <a:buSzPts val="2100"/>
              <a:buChar char="•"/>
              <a:defRPr>
                <a:solidFill>
                  <a:schemeClr val="accent1"/>
                </a:solidFill>
              </a:defRPr>
            </a:lvl9pPr>
          </a:lstStyle>
          <a:p/>
        </p:txBody>
      </p:sp>
      <p:sp>
        <p:nvSpPr>
          <p:cNvPr id="150" name="Google Shape;150;p8"/>
          <p:cNvSpPr txBox="1"/>
          <p:nvPr>
            <p:ph idx="3" type="body"/>
          </p:nvPr>
        </p:nvSpPr>
        <p:spPr>
          <a:xfrm>
            <a:off x="12653575" y="194675"/>
            <a:ext cx="5019600" cy="362100"/>
          </a:xfrm>
          <a:prstGeom prst="rect">
            <a:avLst/>
          </a:prstGeom>
        </p:spPr>
        <p:txBody>
          <a:bodyPr anchorCtr="0" anchor="t" bIns="0" lIns="0" spcFirstLastPara="1" rIns="0" wrap="square" tIns="0">
            <a:noAutofit/>
          </a:bodyPr>
          <a:lstStyle>
            <a:lvl1pPr indent="-361950" lvl="0" marL="457200" algn="r">
              <a:spcBef>
                <a:spcPts val="640"/>
              </a:spcBef>
              <a:spcAft>
                <a:spcPts val="0"/>
              </a:spcAft>
              <a:buClr>
                <a:schemeClr val="accent1"/>
              </a:buClr>
              <a:buSzPts val="2100"/>
              <a:buChar char="•"/>
              <a:defRPr b="0" sz="2100">
                <a:solidFill>
                  <a:schemeClr val="accent1"/>
                </a:solidFill>
              </a:defRPr>
            </a:lvl1pPr>
            <a:lvl2pPr indent="-361950" lvl="1" marL="914400" algn="r">
              <a:spcBef>
                <a:spcPts val="560"/>
              </a:spcBef>
              <a:spcAft>
                <a:spcPts val="0"/>
              </a:spcAft>
              <a:buClr>
                <a:schemeClr val="accent1"/>
              </a:buClr>
              <a:buSzPts val="2100"/>
              <a:buChar char="–"/>
              <a:defRPr>
                <a:solidFill>
                  <a:schemeClr val="accent1"/>
                </a:solidFill>
              </a:defRPr>
            </a:lvl2pPr>
            <a:lvl3pPr indent="-361950" lvl="2" marL="1371600" algn="r">
              <a:spcBef>
                <a:spcPts val="480"/>
              </a:spcBef>
              <a:spcAft>
                <a:spcPts val="0"/>
              </a:spcAft>
              <a:buClr>
                <a:schemeClr val="accent1"/>
              </a:buClr>
              <a:buSzPts val="2100"/>
              <a:buChar char="•"/>
              <a:defRPr>
                <a:solidFill>
                  <a:schemeClr val="accent1"/>
                </a:solidFill>
              </a:defRPr>
            </a:lvl3pPr>
            <a:lvl4pPr indent="-361950" lvl="3" marL="1828800" algn="r">
              <a:spcBef>
                <a:spcPts val="400"/>
              </a:spcBef>
              <a:spcAft>
                <a:spcPts val="0"/>
              </a:spcAft>
              <a:buClr>
                <a:schemeClr val="accent1"/>
              </a:buClr>
              <a:buSzPts val="2100"/>
              <a:buChar char="–"/>
              <a:defRPr>
                <a:solidFill>
                  <a:schemeClr val="accent1"/>
                </a:solidFill>
              </a:defRPr>
            </a:lvl4pPr>
            <a:lvl5pPr indent="-361950" lvl="4" marL="2286000" algn="r">
              <a:spcBef>
                <a:spcPts val="400"/>
              </a:spcBef>
              <a:spcAft>
                <a:spcPts val="0"/>
              </a:spcAft>
              <a:buClr>
                <a:schemeClr val="accent1"/>
              </a:buClr>
              <a:buSzPts val="2100"/>
              <a:buChar char="»"/>
              <a:defRPr>
                <a:solidFill>
                  <a:schemeClr val="accent1"/>
                </a:solidFill>
              </a:defRPr>
            </a:lvl5pPr>
            <a:lvl6pPr indent="-361950" lvl="5" marL="2743200" algn="r">
              <a:spcBef>
                <a:spcPts val="400"/>
              </a:spcBef>
              <a:spcAft>
                <a:spcPts val="0"/>
              </a:spcAft>
              <a:buClr>
                <a:schemeClr val="accent1"/>
              </a:buClr>
              <a:buSzPts val="2100"/>
              <a:buChar char="•"/>
              <a:defRPr>
                <a:solidFill>
                  <a:schemeClr val="accent1"/>
                </a:solidFill>
              </a:defRPr>
            </a:lvl6pPr>
            <a:lvl7pPr indent="-361950" lvl="6" marL="3200400" algn="r">
              <a:spcBef>
                <a:spcPts val="400"/>
              </a:spcBef>
              <a:spcAft>
                <a:spcPts val="0"/>
              </a:spcAft>
              <a:buClr>
                <a:schemeClr val="accent1"/>
              </a:buClr>
              <a:buSzPts val="2100"/>
              <a:buChar char="•"/>
              <a:defRPr>
                <a:solidFill>
                  <a:schemeClr val="accent1"/>
                </a:solidFill>
              </a:defRPr>
            </a:lvl7pPr>
            <a:lvl8pPr indent="-361950" lvl="7" marL="3657600" algn="r">
              <a:spcBef>
                <a:spcPts val="400"/>
              </a:spcBef>
              <a:spcAft>
                <a:spcPts val="0"/>
              </a:spcAft>
              <a:buClr>
                <a:schemeClr val="accent1"/>
              </a:buClr>
              <a:buSzPts val="2100"/>
              <a:buChar char="•"/>
              <a:defRPr>
                <a:solidFill>
                  <a:schemeClr val="accent1"/>
                </a:solidFill>
              </a:defRPr>
            </a:lvl8pPr>
            <a:lvl9pPr indent="-361950" lvl="8" marL="4114800" algn="r">
              <a:spcBef>
                <a:spcPts val="400"/>
              </a:spcBef>
              <a:spcAft>
                <a:spcPts val="0"/>
              </a:spcAft>
              <a:buClr>
                <a:schemeClr val="accent1"/>
              </a:buClr>
              <a:buSzPts val="2100"/>
              <a:buChar char="•"/>
              <a:defRPr>
                <a:solidFill>
                  <a:schemeClr val="accent1"/>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1" name="Shape 151"/>
        <p:cNvGrpSpPr/>
        <p:nvPr/>
      </p:nvGrpSpPr>
      <p:grpSpPr>
        <a:xfrm>
          <a:off x="0" y="0"/>
          <a:ext cx="0" cy="0"/>
          <a:chOff x="0" y="0"/>
          <a:chExt cx="0" cy="0"/>
        </a:xfrm>
      </p:grpSpPr>
      <p:sp>
        <p:nvSpPr>
          <p:cNvPr id="152" name="Google Shape;152;p9"/>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3" name="Google Shape;153;p9"/>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54" name="Google Shape;154;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 name="Google Shape;155;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6" name="Google Shape;156;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7" name="Shape 157"/>
        <p:cNvGrpSpPr/>
        <p:nvPr/>
      </p:nvGrpSpPr>
      <p:grpSpPr>
        <a:xfrm>
          <a:off x="0" y="0"/>
          <a:ext cx="0" cy="0"/>
          <a:chOff x="0" y="0"/>
          <a:chExt cx="0" cy="0"/>
        </a:xfrm>
      </p:grpSpPr>
      <p:sp>
        <p:nvSpPr>
          <p:cNvPr id="158" name="Google Shape;158;p1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9" name="Google Shape;159;p1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60" name="Google Shape;160;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1" name="Google Shape;161;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2" name="Google Shape;162;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2.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0" lIns="0" spcFirstLastPara="1" rIns="0" wrap="square" tIns="0">
            <a:noAutofit/>
          </a:bodyPr>
          <a:lstStyle>
            <a:lvl1pPr lvl="0" marR="0" rtl="0">
              <a:spcBef>
                <a:spcPts val="0"/>
              </a:spcBef>
              <a:spcAft>
                <a:spcPts val="0"/>
              </a:spcAft>
              <a:buClr>
                <a:schemeClr val="dk1"/>
              </a:buClr>
              <a:buSzPts val="11000"/>
              <a:buFont typeface="Six Caps"/>
              <a:buNone/>
              <a:defRPr i="0" sz="11000" u="none" cap="none" strike="noStrike">
                <a:solidFill>
                  <a:schemeClr val="dk1"/>
                </a:solidFill>
                <a:latin typeface="Six Caps"/>
                <a:ea typeface="Six Caps"/>
                <a:cs typeface="Six Caps"/>
                <a:sym typeface="Six Cap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0" lIns="0" spcFirstLastPara="1" rIns="0" wrap="square" tIns="0">
            <a:noAutofit/>
          </a:bodyPr>
          <a:lstStyle>
            <a:lvl1pPr indent="-431800" lvl="0" marL="457200" marR="0" rtl="0" algn="l">
              <a:spcBef>
                <a:spcPts val="640"/>
              </a:spcBef>
              <a:spcAft>
                <a:spcPts val="0"/>
              </a:spcAft>
              <a:buClr>
                <a:schemeClr val="dk1"/>
              </a:buClr>
              <a:buSzPts val="3200"/>
              <a:buFont typeface="Playfair Display"/>
              <a:buChar char="•"/>
              <a:defRPr b="1" i="0" sz="3200" u="none" cap="none" strike="noStrike">
                <a:solidFill>
                  <a:schemeClr val="dk1"/>
                </a:solidFill>
                <a:latin typeface="Playfair Display"/>
                <a:ea typeface="Playfair Display"/>
                <a:cs typeface="Playfair Display"/>
                <a:sym typeface="Playfair Display"/>
              </a:defRPr>
            </a:lvl1pPr>
            <a:lvl2pPr indent="-361950" lvl="1" marL="914400" marR="0" rtl="0" algn="l">
              <a:spcBef>
                <a:spcPts val="560"/>
              </a:spcBef>
              <a:spcAft>
                <a:spcPts val="0"/>
              </a:spcAft>
              <a:buClr>
                <a:schemeClr val="dk1"/>
              </a:buClr>
              <a:buSzPts val="2100"/>
              <a:buFont typeface="Playfair Display"/>
              <a:buChar char="–"/>
              <a:defRPr i="0" sz="2100" u="none" cap="none" strike="noStrike">
                <a:solidFill>
                  <a:schemeClr val="dk1"/>
                </a:solidFill>
                <a:latin typeface="Playfair Display"/>
                <a:ea typeface="Playfair Display"/>
                <a:cs typeface="Playfair Display"/>
                <a:sym typeface="Playfair Display"/>
              </a:defRPr>
            </a:lvl2pPr>
            <a:lvl3pPr indent="-361950" lvl="2" marL="1371600" marR="0" rtl="0" algn="l">
              <a:spcBef>
                <a:spcPts val="480"/>
              </a:spcBef>
              <a:spcAft>
                <a:spcPts val="0"/>
              </a:spcAft>
              <a:buClr>
                <a:schemeClr val="dk1"/>
              </a:buClr>
              <a:buSzPts val="2100"/>
              <a:buFont typeface="Playfair Display"/>
              <a:buChar char="•"/>
              <a:defRPr i="0" sz="2100" u="none" cap="none" strike="noStrike">
                <a:solidFill>
                  <a:schemeClr val="dk1"/>
                </a:solidFill>
                <a:latin typeface="Playfair Display"/>
                <a:ea typeface="Playfair Display"/>
                <a:cs typeface="Playfair Display"/>
                <a:sym typeface="Playfair Display"/>
              </a:defRPr>
            </a:lvl3pPr>
            <a:lvl4pPr indent="-361950" lvl="3" marL="1828800" marR="0" rtl="0" algn="l">
              <a:spcBef>
                <a:spcPts val="400"/>
              </a:spcBef>
              <a:spcAft>
                <a:spcPts val="0"/>
              </a:spcAft>
              <a:buClr>
                <a:schemeClr val="dk1"/>
              </a:buClr>
              <a:buSzPts val="2100"/>
              <a:buFont typeface="Playfair Display"/>
              <a:buChar char="–"/>
              <a:defRPr i="0" sz="2100" u="none" cap="none" strike="noStrike">
                <a:solidFill>
                  <a:schemeClr val="dk1"/>
                </a:solidFill>
                <a:latin typeface="Playfair Display"/>
                <a:ea typeface="Playfair Display"/>
                <a:cs typeface="Playfair Display"/>
                <a:sym typeface="Playfair Display"/>
              </a:defRPr>
            </a:lvl4pPr>
            <a:lvl5pPr indent="-361950" lvl="4" marL="2286000" marR="0" rtl="0" algn="l">
              <a:spcBef>
                <a:spcPts val="400"/>
              </a:spcBef>
              <a:spcAft>
                <a:spcPts val="0"/>
              </a:spcAft>
              <a:buClr>
                <a:schemeClr val="dk1"/>
              </a:buClr>
              <a:buSzPts val="2100"/>
              <a:buFont typeface="Playfair Display"/>
              <a:buChar char="»"/>
              <a:defRPr i="0" sz="2100" u="none" cap="none" strike="noStrike">
                <a:solidFill>
                  <a:schemeClr val="dk1"/>
                </a:solidFill>
                <a:latin typeface="Playfair Display"/>
                <a:ea typeface="Playfair Display"/>
                <a:cs typeface="Playfair Display"/>
                <a:sym typeface="Playfair Display"/>
              </a:defRPr>
            </a:lvl5pPr>
            <a:lvl6pPr indent="-361950" lvl="5" marL="2743200" marR="0" rtl="0" algn="l">
              <a:spcBef>
                <a:spcPts val="400"/>
              </a:spcBef>
              <a:spcAft>
                <a:spcPts val="0"/>
              </a:spcAft>
              <a:buClr>
                <a:schemeClr val="dk1"/>
              </a:buClr>
              <a:buSzPts val="2100"/>
              <a:buFont typeface="Playfair Display"/>
              <a:buChar char="•"/>
              <a:defRPr i="0" sz="2100" u="none" cap="none" strike="noStrike">
                <a:solidFill>
                  <a:schemeClr val="dk1"/>
                </a:solidFill>
                <a:latin typeface="Playfair Display"/>
                <a:ea typeface="Playfair Display"/>
                <a:cs typeface="Playfair Display"/>
                <a:sym typeface="Playfair Display"/>
              </a:defRPr>
            </a:lvl6pPr>
            <a:lvl7pPr indent="-361950" lvl="6" marL="3200400" marR="0" rtl="0" algn="l">
              <a:spcBef>
                <a:spcPts val="400"/>
              </a:spcBef>
              <a:spcAft>
                <a:spcPts val="0"/>
              </a:spcAft>
              <a:buClr>
                <a:schemeClr val="dk1"/>
              </a:buClr>
              <a:buSzPts val="2100"/>
              <a:buFont typeface="Playfair Display"/>
              <a:buChar char="•"/>
              <a:defRPr i="0" sz="2100" u="none" cap="none" strike="noStrike">
                <a:solidFill>
                  <a:schemeClr val="dk1"/>
                </a:solidFill>
                <a:latin typeface="Playfair Display"/>
                <a:ea typeface="Playfair Display"/>
                <a:cs typeface="Playfair Display"/>
                <a:sym typeface="Playfair Display"/>
              </a:defRPr>
            </a:lvl7pPr>
            <a:lvl8pPr indent="-361950" lvl="7" marL="3657600" marR="0" rtl="0" algn="l">
              <a:spcBef>
                <a:spcPts val="400"/>
              </a:spcBef>
              <a:spcAft>
                <a:spcPts val="0"/>
              </a:spcAft>
              <a:buClr>
                <a:schemeClr val="dk1"/>
              </a:buClr>
              <a:buSzPts val="2100"/>
              <a:buFont typeface="Playfair Display"/>
              <a:buChar char="•"/>
              <a:defRPr i="0" sz="2100" u="none" cap="none" strike="noStrike">
                <a:solidFill>
                  <a:schemeClr val="dk1"/>
                </a:solidFill>
                <a:latin typeface="Playfair Display"/>
                <a:ea typeface="Playfair Display"/>
                <a:cs typeface="Playfair Display"/>
                <a:sym typeface="Playfair Display"/>
              </a:defRPr>
            </a:lvl8pPr>
            <a:lvl9pPr indent="-361950" lvl="8" marL="4114800" marR="0" rtl="0" algn="l">
              <a:spcBef>
                <a:spcPts val="400"/>
              </a:spcBef>
              <a:spcAft>
                <a:spcPts val="0"/>
              </a:spcAft>
              <a:buClr>
                <a:schemeClr val="dk1"/>
              </a:buClr>
              <a:buSzPts val="2100"/>
              <a:buFont typeface="Playfair Display"/>
              <a:buChar char="•"/>
              <a:defRPr i="0" sz="2100" u="none" cap="none" strike="noStrike">
                <a:solidFill>
                  <a:schemeClr val="dk1"/>
                </a:solidFill>
                <a:latin typeface="Playfair Display"/>
                <a:ea typeface="Playfair Display"/>
                <a:cs typeface="Playfair Display"/>
                <a:sym typeface="Playfair Display"/>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0" lIns="0" spcFirstLastPara="1" rIns="0" wrap="square" tIns="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0" lIns="0" spcFirstLastPara="1" rIns="0" wrap="square" tIns="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17.png"/><Relationship Id="rId5"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5.png"/><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7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jpg"/><Relationship Id="rId4" Type="http://schemas.openxmlformats.org/officeDocument/2006/relationships/image" Target="../media/image6.jpg"/><Relationship Id="rId5" Type="http://schemas.openxmlformats.org/officeDocument/2006/relationships/image" Target="../media/image2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5.jpg"/><Relationship Id="rId4" Type="http://schemas.openxmlformats.org/officeDocument/2006/relationships/image" Target="../media/image39.png"/><Relationship Id="rId5" Type="http://schemas.openxmlformats.org/officeDocument/2006/relationships/image" Target="../media/image25.png"/><Relationship Id="rId6" Type="http://schemas.openxmlformats.org/officeDocument/2006/relationships/image" Target="../media/image33.png"/><Relationship Id="rId7" Type="http://schemas.openxmlformats.org/officeDocument/2006/relationships/image" Target="../media/image69.png"/><Relationship Id="rId8" Type="http://schemas.openxmlformats.org/officeDocument/2006/relationships/image" Target="../media/image26.png"/></Relationships>
</file>

<file path=ppt/slides/_rels/slide19.xml.rels><?xml version="1.0" encoding="UTF-8" standalone="yes"?><Relationships xmlns="http://schemas.openxmlformats.org/package/2006/relationships"><Relationship Id="rId40" Type="http://schemas.openxmlformats.org/officeDocument/2006/relationships/image" Target="../media/image58.png"/><Relationship Id="rId20" Type="http://schemas.openxmlformats.org/officeDocument/2006/relationships/image" Target="../media/image55.png"/><Relationship Id="rId41" Type="http://schemas.openxmlformats.org/officeDocument/2006/relationships/image" Target="../media/image67.png"/><Relationship Id="rId22" Type="http://schemas.openxmlformats.org/officeDocument/2006/relationships/image" Target="../media/image52.png"/><Relationship Id="rId21" Type="http://schemas.openxmlformats.org/officeDocument/2006/relationships/image" Target="../media/image41.png"/><Relationship Id="rId24" Type="http://schemas.openxmlformats.org/officeDocument/2006/relationships/image" Target="../media/image61.png"/><Relationship Id="rId23" Type="http://schemas.openxmlformats.org/officeDocument/2006/relationships/image" Target="../media/image47.png"/><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7.png"/><Relationship Id="rId4" Type="http://schemas.openxmlformats.org/officeDocument/2006/relationships/image" Target="../media/image19.png"/><Relationship Id="rId9" Type="http://schemas.openxmlformats.org/officeDocument/2006/relationships/image" Target="../media/image44.png"/><Relationship Id="rId26" Type="http://schemas.openxmlformats.org/officeDocument/2006/relationships/image" Target="../media/image49.png"/><Relationship Id="rId25" Type="http://schemas.openxmlformats.org/officeDocument/2006/relationships/image" Target="../media/image50.png"/><Relationship Id="rId28" Type="http://schemas.openxmlformats.org/officeDocument/2006/relationships/image" Target="../media/image56.png"/><Relationship Id="rId27" Type="http://schemas.openxmlformats.org/officeDocument/2006/relationships/image" Target="../media/image57.png"/><Relationship Id="rId5" Type="http://schemas.openxmlformats.org/officeDocument/2006/relationships/image" Target="../media/image28.png"/><Relationship Id="rId6" Type="http://schemas.openxmlformats.org/officeDocument/2006/relationships/image" Target="../media/image34.png"/><Relationship Id="rId29" Type="http://schemas.openxmlformats.org/officeDocument/2006/relationships/image" Target="../media/image54.png"/><Relationship Id="rId7" Type="http://schemas.openxmlformats.org/officeDocument/2006/relationships/image" Target="../media/image31.png"/><Relationship Id="rId8" Type="http://schemas.openxmlformats.org/officeDocument/2006/relationships/image" Target="../media/image35.png"/><Relationship Id="rId31" Type="http://schemas.openxmlformats.org/officeDocument/2006/relationships/image" Target="../media/image46.png"/><Relationship Id="rId30" Type="http://schemas.openxmlformats.org/officeDocument/2006/relationships/image" Target="../media/image70.png"/><Relationship Id="rId11" Type="http://schemas.openxmlformats.org/officeDocument/2006/relationships/image" Target="../media/image38.png"/><Relationship Id="rId33" Type="http://schemas.openxmlformats.org/officeDocument/2006/relationships/image" Target="../media/image62.png"/><Relationship Id="rId10" Type="http://schemas.openxmlformats.org/officeDocument/2006/relationships/image" Target="../media/image37.png"/><Relationship Id="rId32" Type="http://schemas.openxmlformats.org/officeDocument/2006/relationships/image" Target="../media/image48.png"/><Relationship Id="rId13" Type="http://schemas.openxmlformats.org/officeDocument/2006/relationships/image" Target="../media/image30.png"/><Relationship Id="rId35" Type="http://schemas.openxmlformats.org/officeDocument/2006/relationships/image" Target="../media/image71.png"/><Relationship Id="rId12" Type="http://schemas.openxmlformats.org/officeDocument/2006/relationships/image" Target="../media/image40.png"/><Relationship Id="rId34" Type="http://schemas.openxmlformats.org/officeDocument/2006/relationships/image" Target="../media/image60.png"/><Relationship Id="rId15" Type="http://schemas.openxmlformats.org/officeDocument/2006/relationships/image" Target="../media/image59.png"/><Relationship Id="rId37" Type="http://schemas.openxmlformats.org/officeDocument/2006/relationships/image" Target="../media/image68.png"/><Relationship Id="rId14" Type="http://schemas.openxmlformats.org/officeDocument/2006/relationships/image" Target="../media/image51.png"/><Relationship Id="rId36" Type="http://schemas.openxmlformats.org/officeDocument/2006/relationships/image" Target="../media/image53.png"/><Relationship Id="rId17" Type="http://schemas.openxmlformats.org/officeDocument/2006/relationships/image" Target="../media/image36.png"/><Relationship Id="rId39" Type="http://schemas.openxmlformats.org/officeDocument/2006/relationships/image" Target="../media/image63.png"/><Relationship Id="rId16" Type="http://schemas.openxmlformats.org/officeDocument/2006/relationships/image" Target="../media/image45.png"/><Relationship Id="rId38" Type="http://schemas.openxmlformats.org/officeDocument/2006/relationships/image" Target="../media/image66.png"/><Relationship Id="rId19" Type="http://schemas.openxmlformats.org/officeDocument/2006/relationships/image" Target="../media/image65.png"/><Relationship Id="rId18"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2.png"/><Relationship Id="rId5" Type="http://schemas.openxmlformats.org/officeDocument/2006/relationships/image" Target="../media/image14.png"/><Relationship Id="rId6"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6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4.png"/><Relationship Id="rId4" Type="http://schemas.openxmlformats.org/officeDocument/2006/relationships/image" Target="../media/image12.png"/><Relationship Id="rId5" Type="http://schemas.openxmlformats.org/officeDocument/2006/relationships/image" Target="../media/image11.png"/><Relationship Id="rId6" Type="http://schemas.openxmlformats.org/officeDocument/2006/relationships/image" Target="../media/image8.png"/><Relationship Id="rId7"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3E2"/>
        </a:solidFill>
      </p:bgPr>
    </p:bg>
    <p:spTree>
      <p:nvGrpSpPr>
        <p:cNvPr id="219" name="Shape 219"/>
        <p:cNvGrpSpPr/>
        <p:nvPr/>
      </p:nvGrpSpPr>
      <p:grpSpPr>
        <a:xfrm>
          <a:off x="0" y="0"/>
          <a:ext cx="0" cy="0"/>
          <a:chOff x="0" y="0"/>
          <a:chExt cx="0" cy="0"/>
        </a:xfrm>
      </p:grpSpPr>
      <p:grpSp>
        <p:nvGrpSpPr>
          <p:cNvPr id="220" name="Google Shape;220;p19"/>
          <p:cNvGrpSpPr/>
          <p:nvPr/>
        </p:nvGrpSpPr>
        <p:grpSpPr>
          <a:xfrm>
            <a:off x="0" y="-180826"/>
            <a:ext cx="18288000" cy="866143"/>
            <a:chOff x="0" y="-47625"/>
            <a:chExt cx="4816593" cy="228120"/>
          </a:xfrm>
        </p:grpSpPr>
        <p:sp>
          <p:nvSpPr>
            <p:cNvPr id="221" name="Google Shape;221;p19"/>
            <p:cNvSpPr/>
            <p:nvPr/>
          </p:nvSpPr>
          <p:spPr>
            <a:xfrm>
              <a:off x="0" y="0"/>
              <a:ext cx="4816592" cy="180495"/>
            </a:xfrm>
            <a:custGeom>
              <a:rect b="b" l="l" r="r" t="t"/>
              <a:pathLst>
                <a:path extrusionOk="0" h="180495" w="4816592">
                  <a:moveTo>
                    <a:pt x="0" y="0"/>
                  </a:moveTo>
                  <a:lnTo>
                    <a:pt x="4816592" y="0"/>
                  </a:lnTo>
                  <a:lnTo>
                    <a:pt x="4816592" y="180495"/>
                  </a:lnTo>
                  <a:lnTo>
                    <a:pt x="0" y="180495"/>
                  </a:lnTo>
                  <a:close/>
                </a:path>
              </a:pathLst>
            </a:custGeom>
            <a:solidFill>
              <a:srgbClr val="333333"/>
            </a:solidFill>
            <a:ln>
              <a:noFill/>
            </a:ln>
          </p:spPr>
        </p:sp>
        <p:sp>
          <p:nvSpPr>
            <p:cNvPr id="222" name="Google Shape;222;p19"/>
            <p:cNvSpPr txBox="1"/>
            <p:nvPr/>
          </p:nvSpPr>
          <p:spPr>
            <a:xfrm>
              <a:off x="0" y="-47625"/>
              <a:ext cx="4816593" cy="22812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23" name="Google Shape;223;p19"/>
          <p:cNvGrpSpPr/>
          <p:nvPr/>
        </p:nvGrpSpPr>
        <p:grpSpPr>
          <a:xfrm>
            <a:off x="0" y="0"/>
            <a:ext cx="18288000" cy="10287000"/>
            <a:chOff x="0" y="0"/>
            <a:chExt cx="4816593" cy="2709333"/>
          </a:xfrm>
        </p:grpSpPr>
        <p:sp>
          <p:nvSpPr>
            <p:cNvPr id="224" name="Google Shape;224;p19"/>
            <p:cNvSpPr/>
            <p:nvPr/>
          </p:nvSpPr>
          <p:spPr>
            <a:xfrm>
              <a:off x="0" y="0"/>
              <a:ext cx="4816592" cy="2709333"/>
            </a:xfrm>
            <a:custGeom>
              <a:rect b="b" l="l" r="r" t="t"/>
              <a:pathLst>
                <a:path extrusionOk="0" h="2709333" w="4816592">
                  <a:moveTo>
                    <a:pt x="0" y="0"/>
                  </a:moveTo>
                  <a:lnTo>
                    <a:pt x="4816592" y="0"/>
                  </a:lnTo>
                  <a:lnTo>
                    <a:pt x="4816592" y="2709333"/>
                  </a:lnTo>
                  <a:lnTo>
                    <a:pt x="0" y="2709333"/>
                  </a:lnTo>
                  <a:close/>
                </a:path>
              </a:pathLst>
            </a:custGeom>
            <a:solidFill>
              <a:srgbClr val="000000">
                <a:alpha val="0"/>
              </a:srgbClr>
            </a:solidFill>
            <a:ln cap="sq" cmpd="sng" w="19050">
              <a:solidFill>
                <a:srgbClr val="000000"/>
              </a:solidFill>
              <a:prstDash val="solid"/>
              <a:miter lim="8000"/>
              <a:headEnd len="sm" w="sm" type="none"/>
              <a:tailEnd len="sm" w="sm" type="none"/>
            </a:ln>
          </p:spPr>
        </p:sp>
        <p:sp>
          <p:nvSpPr>
            <p:cNvPr id="225" name="Google Shape;225;p19"/>
            <p:cNvSpPr txBox="1"/>
            <p:nvPr/>
          </p:nvSpPr>
          <p:spPr>
            <a:xfrm>
              <a:off x="0" y="0"/>
              <a:ext cx="4816593" cy="2709333"/>
            </a:xfrm>
            <a:prstGeom prst="rect">
              <a:avLst/>
            </a:prstGeom>
            <a:noFill/>
            <a:ln>
              <a:noFill/>
            </a:ln>
          </p:spPr>
          <p:txBody>
            <a:bodyPr anchorCtr="0" anchor="ctr" bIns="50800" lIns="50800" spcFirstLastPara="1" rIns="50800" wrap="square" tIns="50800">
              <a:noAutofit/>
            </a:bodyPr>
            <a:lstStyle/>
            <a:p>
              <a:pPr indent="0" lvl="0" marL="0" marR="0" rtl="0" algn="l">
                <a:lnSpc>
                  <a:spcPct val="73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26" name="Google Shape;226;p19"/>
          <p:cNvSpPr txBox="1"/>
          <p:nvPr/>
        </p:nvSpPr>
        <p:spPr>
          <a:xfrm>
            <a:off x="0" y="6033520"/>
            <a:ext cx="18288000" cy="4184327"/>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7509" u="none" cap="none" strike="noStrike">
                <a:solidFill>
                  <a:srgbClr val="596548"/>
                </a:solidFill>
                <a:latin typeface="Six Caps"/>
                <a:ea typeface="Six Caps"/>
                <a:cs typeface="Six Caps"/>
                <a:sym typeface="Six Caps"/>
              </a:rPr>
              <a:t>MARKETING ANNUAL REPORT</a:t>
            </a:r>
            <a:endParaRPr/>
          </a:p>
        </p:txBody>
      </p:sp>
      <p:cxnSp>
        <p:nvCxnSpPr>
          <p:cNvPr id="227" name="Google Shape;227;p19"/>
          <p:cNvCxnSpPr/>
          <p:nvPr/>
        </p:nvCxnSpPr>
        <p:spPr>
          <a:xfrm>
            <a:off x="-19050" y="6033520"/>
            <a:ext cx="18307050" cy="0"/>
          </a:xfrm>
          <a:prstGeom prst="straightConnector1">
            <a:avLst/>
          </a:prstGeom>
          <a:noFill/>
          <a:ln cap="flat" cmpd="sng" w="19050">
            <a:solidFill>
              <a:srgbClr val="333333"/>
            </a:solidFill>
            <a:prstDash val="solid"/>
            <a:round/>
            <a:headEnd len="sm" w="sm" type="none"/>
            <a:tailEnd len="sm" w="sm" type="none"/>
          </a:ln>
        </p:spPr>
      </p:cxnSp>
      <p:cxnSp>
        <p:nvCxnSpPr>
          <p:cNvPr id="228" name="Google Shape;228;p19"/>
          <p:cNvCxnSpPr/>
          <p:nvPr/>
        </p:nvCxnSpPr>
        <p:spPr>
          <a:xfrm>
            <a:off x="0" y="9525"/>
            <a:ext cx="18288000" cy="0"/>
          </a:xfrm>
          <a:prstGeom prst="straightConnector1">
            <a:avLst/>
          </a:prstGeom>
          <a:noFill/>
          <a:ln cap="flat" cmpd="sng" w="19050">
            <a:solidFill>
              <a:srgbClr val="333333"/>
            </a:solidFill>
            <a:prstDash val="solid"/>
            <a:round/>
            <a:headEnd len="sm" w="sm" type="none"/>
            <a:tailEnd len="sm" w="sm" type="none"/>
          </a:ln>
        </p:spPr>
      </p:cxnSp>
      <p:pic>
        <p:nvPicPr>
          <p:cNvPr id="229" name="Google Shape;229;p19"/>
          <p:cNvPicPr preferRelativeResize="0"/>
          <p:nvPr/>
        </p:nvPicPr>
        <p:blipFill>
          <a:blip r:embed="rId3">
            <a:alphaModFix/>
          </a:blip>
          <a:stretch>
            <a:fillRect/>
          </a:stretch>
        </p:blipFill>
        <p:spPr>
          <a:xfrm>
            <a:off x="63" y="675803"/>
            <a:ext cx="18288000" cy="5322094"/>
          </a:xfrm>
          <a:prstGeom prst="rect">
            <a:avLst/>
          </a:prstGeom>
          <a:noFill/>
          <a:ln>
            <a:noFill/>
          </a:ln>
        </p:spPr>
      </p:pic>
      <p:cxnSp>
        <p:nvCxnSpPr>
          <p:cNvPr id="230" name="Google Shape;230;p19"/>
          <p:cNvCxnSpPr/>
          <p:nvPr/>
        </p:nvCxnSpPr>
        <p:spPr>
          <a:xfrm>
            <a:off x="0" y="675792"/>
            <a:ext cx="18288000" cy="0"/>
          </a:xfrm>
          <a:prstGeom prst="straightConnector1">
            <a:avLst/>
          </a:prstGeom>
          <a:noFill/>
          <a:ln cap="flat" cmpd="sng" w="19050">
            <a:solidFill>
              <a:srgbClr val="333333"/>
            </a:solidFill>
            <a:prstDash val="solid"/>
            <a:round/>
            <a:headEnd len="sm" w="sm" type="none"/>
            <a:tailEnd len="sm" w="sm" type="none"/>
          </a:ln>
        </p:spPr>
      </p:cxnSp>
      <p:sp>
        <p:nvSpPr>
          <p:cNvPr id="231" name="Google Shape;231;p19"/>
          <p:cNvSpPr txBox="1"/>
          <p:nvPr/>
        </p:nvSpPr>
        <p:spPr>
          <a:xfrm>
            <a:off x="1015055" y="135014"/>
            <a:ext cx="4747570" cy="35623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BFCDAC"/>
                </a:solidFill>
                <a:latin typeface="Playfair Display"/>
                <a:ea typeface="Playfair Display"/>
                <a:cs typeface="Playfair Display"/>
                <a:sym typeface="Playfair Display"/>
              </a:rPr>
              <a:t>COMPANY NAME</a:t>
            </a:r>
            <a:endParaRPr/>
          </a:p>
        </p:txBody>
      </p:sp>
      <p:sp>
        <p:nvSpPr>
          <p:cNvPr id="232" name="Google Shape;232;p19"/>
          <p:cNvSpPr txBox="1"/>
          <p:nvPr/>
        </p:nvSpPr>
        <p:spPr>
          <a:xfrm>
            <a:off x="12705494" y="135014"/>
            <a:ext cx="4747570" cy="356235"/>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2100" u="none" cap="none" strike="noStrike">
                <a:solidFill>
                  <a:srgbClr val="BFCDAC"/>
                </a:solidFill>
                <a:latin typeface="Playfair Display"/>
                <a:ea typeface="Playfair Display"/>
                <a:cs typeface="Playfair Display"/>
                <a:sym typeface="Playfair Display"/>
              </a:rPr>
              <a:t>DATE: DD/MM/YY</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500"/>
                                        <p:tgtEl>
                                          <p:spTgt spid="220"/>
                                        </p:tgtEl>
                                      </p:cBhvr>
                                    </p:animEffect>
                                  </p:childTnLst>
                                </p:cTn>
                              </p:par>
                              <p:par>
                                <p:cTn fill="hold" nodeType="with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500"/>
                                        <p:tgtEl>
                                          <p:spTgt spid="223"/>
                                        </p:tgtEl>
                                      </p:cBhvr>
                                    </p:animEffect>
                                  </p:childTnLst>
                                </p:cTn>
                              </p:par>
                              <p:par>
                                <p:cTn fill="hold" nodeType="with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500"/>
                                        <p:tgtEl>
                                          <p:spTgt spid="226"/>
                                        </p:tgtEl>
                                      </p:cBhvr>
                                    </p:animEffect>
                                  </p:childTnLst>
                                </p:cTn>
                              </p:par>
                              <p:par>
                                <p:cTn fill="hold" nodeType="with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500"/>
                                        <p:tgtEl>
                                          <p:spTgt spid="227"/>
                                        </p:tgtEl>
                                      </p:cBhvr>
                                    </p:animEffect>
                                  </p:childTnLst>
                                </p:cTn>
                              </p:par>
                              <p:par>
                                <p:cTn fill="hold" nodeType="with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500"/>
                                        <p:tgtEl>
                                          <p:spTgt spid="228"/>
                                        </p:tgtEl>
                                      </p:cBhvr>
                                    </p:animEffect>
                                  </p:childTnLst>
                                </p:cTn>
                              </p:par>
                              <p:par>
                                <p:cTn fill="hold" nodeType="withEffect" presetClass="entr" presetID="10" presetSubtype="0">
                                  <p:stCondLst>
                                    <p:cond delay="0"/>
                                  </p:stCondLst>
                                  <p:childTnLst>
                                    <p:set>
                                      <p:cBhvr>
                                        <p:cTn dur="1" fill="hold">
                                          <p:stCondLst>
                                            <p:cond delay="0"/>
                                          </p:stCondLst>
                                        </p:cTn>
                                        <p:tgtEl>
                                          <p:spTgt spid="230"/>
                                        </p:tgtEl>
                                        <p:attrNameLst>
                                          <p:attrName>style.visibility</p:attrName>
                                        </p:attrNameLst>
                                      </p:cBhvr>
                                      <p:to>
                                        <p:strVal val="visible"/>
                                      </p:to>
                                    </p:set>
                                    <p:animEffect filter="fade" transition="in">
                                      <p:cBhvr>
                                        <p:cTn dur="500"/>
                                        <p:tgtEl>
                                          <p:spTgt spid="230"/>
                                        </p:tgtEl>
                                      </p:cBhvr>
                                    </p:animEffect>
                                  </p:childTnLst>
                                </p:cTn>
                              </p:par>
                              <p:par>
                                <p:cTn fill="hold" nodeType="with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500"/>
                                        <p:tgtEl>
                                          <p:spTgt spid="231"/>
                                        </p:tgtEl>
                                      </p:cBhvr>
                                    </p:animEffect>
                                  </p:childTnLst>
                                </p:cTn>
                              </p:par>
                              <p:par>
                                <p:cTn fill="hold" nodeType="with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500"/>
                                        <p:tgtEl>
                                          <p:spTgt spid="2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3E2"/>
        </a:solidFill>
      </p:bgPr>
    </p:bg>
    <p:spTree>
      <p:nvGrpSpPr>
        <p:cNvPr id="474" name="Shape 474"/>
        <p:cNvGrpSpPr/>
        <p:nvPr/>
      </p:nvGrpSpPr>
      <p:grpSpPr>
        <a:xfrm>
          <a:off x="0" y="0"/>
          <a:ext cx="0" cy="0"/>
          <a:chOff x="0" y="0"/>
          <a:chExt cx="0" cy="0"/>
        </a:xfrm>
      </p:grpSpPr>
      <p:grpSp>
        <p:nvGrpSpPr>
          <p:cNvPr id="475" name="Google Shape;475;p28"/>
          <p:cNvGrpSpPr/>
          <p:nvPr/>
        </p:nvGrpSpPr>
        <p:grpSpPr>
          <a:xfrm>
            <a:off x="0" y="8851550"/>
            <a:ext cx="18288000" cy="668839"/>
            <a:chOff x="0" y="-38100"/>
            <a:chExt cx="4816593" cy="176155"/>
          </a:xfrm>
        </p:grpSpPr>
        <p:sp>
          <p:nvSpPr>
            <p:cNvPr id="476" name="Google Shape;476;p28"/>
            <p:cNvSpPr/>
            <p:nvPr/>
          </p:nvSpPr>
          <p:spPr>
            <a:xfrm>
              <a:off x="0" y="0"/>
              <a:ext cx="4816592" cy="138055"/>
            </a:xfrm>
            <a:custGeom>
              <a:rect b="b" l="l" r="r" t="t"/>
              <a:pathLst>
                <a:path extrusionOk="0" h="138055" w="4816592">
                  <a:moveTo>
                    <a:pt x="0" y="0"/>
                  </a:moveTo>
                  <a:lnTo>
                    <a:pt x="4816592" y="0"/>
                  </a:lnTo>
                  <a:lnTo>
                    <a:pt x="4816592" y="138055"/>
                  </a:lnTo>
                  <a:lnTo>
                    <a:pt x="0" y="138055"/>
                  </a:lnTo>
                  <a:close/>
                </a:path>
              </a:pathLst>
            </a:custGeom>
            <a:solidFill>
              <a:srgbClr val="333333"/>
            </a:solidFill>
            <a:ln>
              <a:noFill/>
            </a:ln>
          </p:spPr>
        </p:sp>
        <p:sp>
          <p:nvSpPr>
            <p:cNvPr id="477" name="Google Shape;477;p28"/>
            <p:cNvSpPr txBox="1"/>
            <p:nvPr/>
          </p:nvSpPr>
          <p:spPr>
            <a:xfrm>
              <a:off x="0" y="-38100"/>
              <a:ext cx="4816593" cy="17615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78" name="Google Shape;478;p28"/>
          <p:cNvGrpSpPr/>
          <p:nvPr/>
        </p:nvGrpSpPr>
        <p:grpSpPr>
          <a:xfrm>
            <a:off x="8477618" y="8874014"/>
            <a:ext cx="1351813" cy="768573"/>
            <a:chOff x="0" y="0"/>
            <a:chExt cx="11928966" cy="6782210"/>
          </a:xfrm>
        </p:grpSpPr>
        <p:sp>
          <p:nvSpPr>
            <p:cNvPr id="479" name="Google Shape;479;p28"/>
            <p:cNvSpPr/>
            <p:nvPr/>
          </p:nvSpPr>
          <p:spPr>
            <a:xfrm>
              <a:off x="6350" y="6350"/>
              <a:ext cx="11916266" cy="6769510"/>
            </a:xfrm>
            <a:custGeom>
              <a:rect b="b" l="l" r="r" t="t"/>
              <a:pathLst>
                <a:path extrusionOk="0" h="6769510" w="11916266">
                  <a:moveTo>
                    <a:pt x="0" y="0"/>
                  </a:moveTo>
                  <a:lnTo>
                    <a:pt x="11916266" y="0"/>
                  </a:lnTo>
                  <a:lnTo>
                    <a:pt x="11916266" y="6769510"/>
                  </a:lnTo>
                  <a:lnTo>
                    <a:pt x="0" y="6769510"/>
                  </a:lnTo>
                  <a:close/>
                </a:path>
              </a:pathLst>
            </a:custGeom>
            <a:solidFill>
              <a:srgbClr val="333333"/>
            </a:solidFill>
            <a:ln>
              <a:noFill/>
            </a:ln>
          </p:spPr>
        </p:sp>
        <p:sp>
          <p:nvSpPr>
            <p:cNvPr id="480" name="Google Shape;480;p28"/>
            <p:cNvSpPr/>
            <p:nvPr/>
          </p:nvSpPr>
          <p:spPr>
            <a:xfrm>
              <a:off x="0" y="0"/>
              <a:ext cx="11928966" cy="6782210"/>
            </a:xfrm>
            <a:custGeom>
              <a:rect b="b" l="l" r="r" t="t"/>
              <a:pathLst>
                <a:path extrusionOk="0" h="6782210" w="11928966">
                  <a:moveTo>
                    <a:pt x="6350" y="6782210"/>
                  </a:moveTo>
                  <a:lnTo>
                    <a:pt x="0" y="6782210"/>
                  </a:lnTo>
                  <a:lnTo>
                    <a:pt x="0" y="0"/>
                  </a:lnTo>
                  <a:lnTo>
                    <a:pt x="11928966" y="0"/>
                  </a:lnTo>
                  <a:lnTo>
                    <a:pt x="11928966" y="6782210"/>
                  </a:lnTo>
                  <a:lnTo>
                    <a:pt x="6350" y="6782210"/>
                  </a:lnTo>
                  <a:close/>
                  <a:moveTo>
                    <a:pt x="12700" y="12700"/>
                  </a:moveTo>
                  <a:lnTo>
                    <a:pt x="12700" y="6769510"/>
                  </a:lnTo>
                  <a:lnTo>
                    <a:pt x="11916266" y="6769510"/>
                  </a:lnTo>
                  <a:lnTo>
                    <a:pt x="11916266" y="12700"/>
                  </a:lnTo>
                  <a:lnTo>
                    <a:pt x="12700" y="12700"/>
                  </a:lnTo>
                  <a:close/>
                </a:path>
              </a:pathLst>
            </a:custGeom>
            <a:solidFill>
              <a:srgbClr val="F8F3E2"/>
            </a:solidFill>
            <a:ln>
              <a:noFill/>
            </a:ln>
          </p:spPr>
        </p:sp>
        <p:sp>
          <p:nvSpPr>
            <p:cNvPr id="481" name="Google Shape;481;p28"/>
            <p:cNvSpPr/>
            <p:nvPr/>
          </p:nvSpPr>
          <p:spPr>
            <a:xfrm>
              <a:off x="139700" y="140970"/>
              <a:ext cx="11648296" cy="6501540"/>
            </a:xfrm>
            <a:custGeom>
              <a:rect b="b" l="l" r="r" t="t"/>
              <a:pathLst>
                <a:path extrusionOk="0" h="6501540" w="11648296">
                  <a:moveTo>
                    <a:pt x="0" y="0"/>
                  </a:moveTo>
                  <a:lnTo>
                    <a:pt x="11648296" y="0"/>
                  </a:lnTo>
                  <a:lnTo>
                    <a:pt x="11648296" y="6501540"/>
                  </a:lnTo>
                  <a:lnTo>
                    <a:pt x="0" y="6501540"/>
                  </a:lnTo>
                  <a:close/>
                </a:path>
              </a:pathLst>
            </a:custGeom>
            <a:solidFill>
              <a:srgbClr val="F8F3E2"/>
            </a:solidFill>
            <a:ln>
              <a:noFill/>
            </a:ln>
          </p:spPr>
        </p:sp>
      </p:grpSp>
      <p:sp>
        <p:nvSpPr>
          <p:cNvPr id="482" name="Google Shape;482;p28"/>
          <p:cNvSpPr txBox="1"/>
          <p:nvPr/>
        </p:nvSpPr>
        <p:spPr>
          <a:xfrm>
            <a:off x="8550069" y="9031605"/>
            <a:ext cx="1206912" cy="40576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1" i="0" lang="en-US" sz="2400" u="none" cap="none" strike="noStrike">
                <a:solidFill>
                  <a:srgbClr val="333333"/>
                </a:solidFill>
                <a:latin typeface="Playfair Display"/>
                <a:ea typeface="Playfair Display"/>
                <a:cs typeface="Playfair Display"/>
                <a:sym typeface="Playfair Display"/>
              </a:rPr>
              <a:t>10</a:t>
            </a:r>
            <a:endParaRPr/>
          </a:p>
        </p:txBody>
      </p:sp>
      <p:grpSp>
        <p:nvGrpSpPr>
          <p:cNvPr id="483" name="Google Shape;483;p28"/>
          <p:cNvGrpSpPr/>
          <p:nvPr/>
        </p:nvGrpSpPr>
        <p:grpSpPr>
          <a:xfrm>
            <a:off x="-9525" y="500453"/>
            <a:ext cx="18288000" cy="866143"/>
            <a:chOff x="0" y="-47625"/>
            <a:chExt cx="4816593" cy="228120"/>
          </a:xfrm>
        </p:grpSpPr>
        <p:sp>
          <p:nvSpPr>
            <p:cNvPr id="484" name="Google Shape;484;p28"/>
            <p:cNvSpPr/>
            <p:nvPr/>
          </p:nvSpPr>
          <p:spPr>
            <a:xfrm>
              <a:off x="0" y="0"/>
              <a:ext cx="4816592" cy="180495"/>
            </a:xfrm>
            <a:custGeom>
              <a:rect b="b" l="l" r="r" t="t"/>
              <a:pathLst>
                <a:path extrusionOk="0" h="180495" w="4816592">
                  <a:moveTo>
                    <a:pt x="0" y="0"/>
                  </a:moveTo>
                  <a:lnTo>
                    <a:pt x="4816592" y="0"/>
                  </a:lnTo>
                  <a:lnTo>
                    <a:pt x="4816592" y="180495"/>
                  </a:lnTo>
                  <a:lnTo>
                    <a:pt x="0" y="180495"/>
                  </a:lnTo>
                  <a:close/>
                </a:path>
              </a:pathLst>
            </a:custGeom>
            <a:solidFill>
              <a:srgbClr val="BFCDAC"/>
            </a:solidFill>
            <a:ln>
              <a:noFill/>
            </a:ln>
          </p:spPr>
        </p:sp>
        <p:sp>
          <p:nvSpPr>
            <p:cNvPr id="485" name="Google Shape;485;p28"/>
            <p:cNvSpPr txBox="1"/>
            <p:nvPr/>
          </p:nvSpPr>
          <p:spPr>
            <a:xfrm>
              <a:off x="0" y="-47625"/>
              <a:ext cx="4816593" cy="22812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486" name="Google Shape;486;p28"/>
          <p:cNvCxnSpPr/>
          <p:nvPr/>
        </p:nvCxnSpPr>
        <p:spPr>
          <a:xfrm>
            <a:off x="9134475" y="700329"/>
            <a:ext cx="0" cy="666267"/>
          </a:xfrm>
          <a:prstGeom prst="straightConnector1">
            <a:avLst/>
          </a:prstGeom>
          <a:noFill/>
          <a:ln cap="flat" cmpd="sng" w="19050">
            <a:solidFill>
              <a:srgbClr val="333333"/>
            </a:solidFill>
            <a:prstDash val="solid"/>
            <a:round/>
            <a:headEnd len="sm" w="sm" type="none"/>
            <a:tailEnd len="sm" w="sm" type="none"/>
          </a:ln>
        </p:spPr>
      </p:cxnSp>
      <p:cxnSp>
        <p:nvCxnSpPr>
          <p:cNvPr id="487" name="Google Shape;487;p28"/>
          <p:cNvCxnSpPr/>
          <p:nvPr/>
        </p:nvCxnSpPr>
        <p:spPr>
          <a:xfrm>
            <a:off x="-9525" y="681279"/>
            <a:ext cx="18288000" cy="0"/>
          </a:xfrm>
          <a:prstGeom prst="straightConnector1">
            <a:avLst/>
          </a:prstGeom>
          <a:noFill/>
          <a:ln cap="flat" cmpd="sng" w="19050">
            <a:solidFill>
              <a:srgbClr val="333333"/>
            </a:solidFill>
            <a:prstDash val="solid"/>
            <a:round/>
            <a:headEnd len="sm" w="sm" type="none"/>
            <a:tailEnd len="sm" w="sm" type="none"/>
          </a:ln>
        </p:spPr>
      </p:cxnSp>
      <p:cxnSp>
        <p:nvCxnSpPr>
          <p:cNvPr id="488" name="Google Shape;488;p28"/>
          <p:cNvCxnSpPr/>
          <p:nvPr/>
        </p:nvCxnSpPr>
        <p:spPr>
          <a:xfrm>
            <a:off x="-9525" y="1357071"/>
            <a:ext cx="18288000" cy="0"/>
          </a:xfrm>
          <a:prstGeom prst="straightConnector1">
            <a:avLst/>
          </a:prstGeom>
          <a:noFill/>
          <a:ln cap="flat" cmpd="sng" w="19050">
            <a:solidFill>
              <a:srgbClr val="333333"/>
            </a:solidFill>
            <a:prstDash val="solid"/>
            <a:round/>
            <a:headEnd len="sm" w="sm" type="none"/>
            <a:tailEnd len="sm" w="sm" type="none"/>
          </a:ln>
        </p:spPr>
      </p:cxnSp>
      <p:sp>
        <p:nvSpPr>
          <p:cNvPr id="489" name="Google Shape;489;p28"/>
          <p:cNvSpPr txBox="1"/>
          <p:nvPr/>
        </p:nvSpPr>
        <p:spPr>
          <a:xfrm>
            <a:off x="584140" y="8298885"/>
            <a:ext cx="4504982" cy="35623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100" u="none" cap="none" strike="noStrike">
                <a:solidFill>
                  <a:srgbClr val="333333"/>
                </a:solidFill>
                <a:latin typeface="Playfair Display"/>
                <a:ea typeface="Playfair Display"/>
                <a:cs typeface="Playfair Display"/>
                <a:sym typeface="Playfair Display"/>
              </a:rPr>
              <a:t>Elaborate on the featured statistic.</a:t>
            </a:r>
            <a:endParaRPr/>
          </a:p>
        </p:txBody>
      </p:sp>
      <p:sp>
        <p:nvSpPr>
          <p:cNvPr id="490" name="Google Shape;490;p28"/>
          <p:cNvSpPr txBox="1"/>
          <p:nvPr/>
        </p:nvSpPr>
        <p:spPr>
          <a:xfrm>
            <a:off x="5753100" y="1715448"/>
            <a:ext cx="7202599" cy="16764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1000" u="none" cap="none" strike="noStrike">
                <a:solidFill>
                  <a:srgbClr val="596548"/>
                </a:solidFill>
                <a:latin typeface="Six Caps"/>
                <a:ea typeface="Six Caps"/>
                <a:cs typeface="Six Caps"/>
                <a:sym typeface="Six Caps"/>
              </a:rPr>
              <a:t>MARKET RESEARCH</a:t>
            </a:r>
            <a:endParaRPr/>
          </a:p>
        </p:txBody>
      </p:sp>
      <p:sp>
        <p:nvSpPr>
          <p:cNvPr id="491" name="Google Shape;491;p28"/>
          <p:cNvSpPr txBox="1"/>
          <p:nvPr/>
        </p:nvSpPr>
        <p:spPr>
          <a:xfrm>
            <a:off x="3379315" y="3683929"/>
            <a:ext cx="12322393" cy="35623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100" u="none" cap="none" strike="noStrike">
                <a:solidFill>
                  <a:srgbClr val="333333"/>
                </a:solidFill>
                <a:latin typeface="Playfair Display"/>
                <a:ea typeface="Playfair Display"/>
                <a:cs typeface="Playfair Display"/>
                <a:sym typeface="Playfair Display"/>
              </a:rPr>
              <a:t>Elaborate on the featured statistic</a:t>
            </a:r>
            <a:endParaRPr/>
          </a:p>
        </p:txBody>
      </p:sp>
      <p:sp>
        <p:nvSpPr>
          <p:cNvPr id="492" name="Google Shape;492;p28"/>
          <p:cNvSpPr txBox="1"/>
          <p:nvPr/>
        </p:nvSpPr>
        <p:spPr>
          <a:xfrm>
            <a:off x="1005530" y="816293"/>
            <a:ext cx="4747570" cy="35623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333333"/>
                </a:solidFill>
                <a:latin typeface="Playfair Display"/>
                <a:ea typeface="Playfair Display"/>
                <a:cs typeface="Playfair Display"/>
                <a:sym typeface="Playfair Display"/>
              </a:rPr>
              <a:t>MARKETING ANNUAL REPORT</a:t>
            </a:r>
            <a:endParaRPr/>
          </a:p>
        </p:txBody>
      </p:sp>
      <p:sp>
        <p:nvSpPr>
          <p:cNvPr id="493" name="Google Shape;493;p28"/>
          <p:cNvSpPr txBox="1"/>
          <p:nvPr/>
        </p:nvSpPr>
        <p:spPr>
          <a:xfrm>
            <a:off x="12534900" y="831532"/>
            <a:ext cx="4747570" cy="356235"/>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2100" u="none" cap="none" strike="noStrike">
                <a:solidFill>
                  <a:srgbClr val="333333"/>
                </a:solidFill>
                <a:latin typeface="Playfair Display"/>
                <a:ea typeface="Playfair Display"/>
                <a:cs typeface="Playfair Display"/>
                <a:sym typeface="Playfair Display"/>
              </a:rPr>
              <a:t>DATE: DD | MM | YY</a:t>
            </a:r>
            <a:endParaRPr/>
          </a:p>
        </p:txBody>
      </p:sp>
      <p:cxnSp>
        <p:nvCxnSpPr>
          <p:cNvPr id="494" name="Google Shape;494;p28"/>
          <p:cNvCxnSpPr/>
          <p:nvPr/>
        </p:nvCxnSpPr>
        <p:spPr>
          <a:xfrm>
            <a:off x="-9525" y="4528459"/>
            <a:ext cx="18288000" cy="0"/>
          </a:xfrm>
          <a:prstGeom prst="straightConnector1">
            <a:avLst/>
          </a:prstGeom>
          <a:noFill/>
          <a:ln cap="flat" cmpd="sng" w="19050">
            <a:solidFill>
              <a:srgbClr val="333333"/>
            </a:solidFill>
            <a:prstDash val="solid"/>
            <a:round/>
            <a:headEnd len="sm" w="sm" type="none"/>
            <a:tailEnd len="sm" w="sm" type="none"/>
          </a:ln>
        </p:spPr>
      </p:cxnSp>
      <p:cxnSp>
        <p:nvCxnSpPr>
          <p:cNvPr id="495" name="Google Shape;495;p28"/>
          <p:cNvCxnSpPr/>
          <p:nvPr/>
        </p:nvCxnSpPr>
        <p:spPr>
          <a:xfrm>
            <a:off x="5743575" y="4532462"/>
            <a:ext cx="0" cy="4463749"/>
          </a:xfrm>
          <a:prstGeom prst="straightConnector1">
            <a:avLst/>
          </a:prstGeom>
          <a:noFill/>
          <a:ln cap="flat" cmpd="sng" w="19050">
            <a:solidFill>
              <a:srgbClr val="333333"/>
            </a:solidFill>
            <a:prstDash val="solid"/>
            <a:round/>
            <a:headEnd len="sm" w="sm" type="none"/>
            <a:tailEnd len="sm" w="sm" type="none"/>
          </a:ln>
        </p:spPr>
      </p:cxnSp>
      <p:cxnSp>
        <p:nvCxnSpPr>
          <p:cNvPr id="496" name="Google Shape;496;p28"/>
          <p:cNvCxnSpPr/>
          <p:nvPr/>
        </p:nvCxnSpPr>
        <p:spPr>
          <a:xfrm>
            <a:off x="12955699" y="4532462"/>
            <a:ext cx="0" cy="4463749"/>
          </a:xfrm>
          <a:prstGeom prst="straightConnector1">
            <a:avLst/>
          </a:prstGeom>
          <a:noFill/>
          <a:ln cap="flat" cmpd="sng" w="19050">
            <a:solidFill>
              <a:srgbClr val="333333"/>
            </a:solidFill>
            <a:prstDash val="solid"/>
            <a:round/>
            <a:headEnd len="sm" w="sm" type="none"/>
            <a:tailEnd len="sm" w="sm" type="none"/>
          </a:ln>
        </p:spPr>
      </p:cxnSp>
      <p:sp>
        <p:nvSpPr>
          <p:cNvPr id="497" name="Google Shape;497;p28"/>
          <p:cNvSpPr txBox="1"/>
          <p:nvPr/>
        </p:nvSpPr>
        <p:spPr>
          <a:xfrm>
            <a:off x="6943725" y="8298885"/>
            <a:ext cx="4471793" cy="35623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100" u="none" cap="none" strike="noStrike">
                <a:solidFill>
                  <a:srgbClr val="333333"/>
                </a:solidFill>
                <a:latin typeface="Playfair Display"/>
                <a:ea typeface="Playfair Display"/>
                <a:cs typeface="Playfair Display"/>
                <a:sym typeface="Playfair Display"/>
              </a:rPr>
              <a:t>Elaborate on the featured statistic.</a:t>
            </a:r>
            <a:endParaRPr/>
          </a:p>
        </p:txBody>
      </p:sp>
      <p:pic>
        <p:nvPicPr>
          <p:cNvPr id="498" name="Google Shape;498;p28"/>
          <p:cNvPicPr preferRelativeResize="0"/>
          <p:nvPr/>
        </p:nvPicPr>
        <p:blipFill rotWithShape="1">
          <a:blip r:embed="rId3">
            <a:alphaModFix/>
          </a:blip>
          <a:srcRect b="0" l="0" r="0" t="0"/>
          <a:stretch/>
        </p:blipFill>
        <p:spPr>
          <a:xfrm>
            <a:off x="6290441" y="4388730"/>
            <a:ext cx="5791553" cy="3936739"/>
          </a:xfrm>
          <a:prstGeom prst="rect">
            <a:avLst/>
          </a:prstGeom>
          <a:noFill/>
          <a:ln>
            <a:noFill/>
          </a:ln>
        </p:spPr>
      </p:pic>
      <p:pic>
        <p:nvPicPr>
          <p:cNvPr id="499" name="Google Shape;499;p28"/>
          <p:cNvPicPr preferRelativeResize="0"/>
          <p:nvPr/>
        </p:nvPicPr>
        <p:blipFill rotWithShape="1">
          <a:blip r:embed="rId4">
            <a:alphaModFix/>
          </a:blip>
          <a:srcRect b="0" l="0" r="0" t="0"/>
          <a:stretch/>
        </p:blipFill>
        <p:spPr>
          <a:xfrm>
            <a:off x="145974" y="4825074"/>
            <a:ext cx="5257990" cy="3067161"/>
          </a:xfrm>
          <a:prstGeom prst="rect">
            <a:avLst/>
          </a:prstGeom>
          <a:noFill/>
          <a:ln>
            <a:noFill/>
          </a:ln>
        </p:spPr>
      </p:pic>
      <p:pic>
        <p:nvPicPr>
          <p:cNvPr id="500" name="Google Shape;500;p28"/>
          <p:cNvPicPr preferRelativeResize="0"/>
          <p:nvPr/>
        </p:nvPicPr>
        <p:blipFill rotWithShape="1">
          <a:blip r:embed="rId5">
            <a:alphaModFix/>
          </a:blip>
          <a:srcRect b="0" l="0" r="0" t="0"/>
          <a:stretch/>
        </p:blipFill>
        <p:spPr>
          <a:xfrm>
            <a:off x="13483911" y="4399482"/>
            <a:ext cx="4431595" cy="4127670"/>
          </a:xfrm>
          <a:prstGeom prst="rect">
            <a:avLst/>
          </a:prstGeom>
          <a:noFill/>
          <a:ln>
            <a:noFill/>
          </a:ln>
        </p:spPr>
      </p:pic>
      <p:sp>
        <p:nvSpPr>
          <p:cNvPr id="501" name="Google Shape;501;p28"/>
          <p:cNvSpPr txBox="1"/>
          <p:nvPr/>
        </p:nvSpPr>
        <p:spPr>
          <a:xfrm>
            <a:off x="13465812" y="8298885"/>
            <a:ext cx="4471793" cy="35623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100" u="none" cap="none" strike="noStrike">
                <a:solidFill>
                  <a:srgbClr val="333333"/>
                </a:solidFill>
                <a:latin typeface="Playfair Display"/>
                <a:ea typeface="Playfair Display"/>
                <a:cs typeface="Playfair Display"/>
                <a:sym typeface="Playfair Display"/>
              </a:rPr>
              <a:t>Elaborate on the featured statistic.</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5"/>
                                        </p:tgtEl>
                                        <p:attrNameLst>
                                          <p:attrName>style.visibility</p:attrName>
                                        </p:attrNameLst>
                                      </p:cBhvr>
                                      <p:to>
                                        <p:strVal val="visible"/>
                                      </p:to>
                                    </p:set>
                                    <p:animEffect filter="fade" transition="in">
                                      <p:cBhvr>
                                        <p:cTn dur="500"/>
                                        <p:tgtEl>
                                          <p:spTgt spid="475"/>
                                        </p:tgtEl>
                                      </p:cBhvr>
                                    </p:animEffect>
                                  </p:childTnLst>
                                </p:cTn>
                              </p:par>
                              <p:par>
                                <p:cTn fill="hold" nodeType="withEffect" presetClass="entr" presetID="10" presetSubtype="0">
                                  <p:stCondLst>
                                    <p:cond delay="0"/>
                                  </p:stCondLst>
                                  <p:childTnLst>
                                    <p:set>
                                      <p:cBhvr>
                                        <p:cTn dur="1" fill="hold">
                                          <p:stCondLst>
                                            <p:cond delay="0"/>
                                          </p:stCondLst>
                                        </p:cTn>
                                        <p:tgtEl>
                                          <p:spTgt spid="478"/>
                                        </p:tgtEl>
                                        <p:attrNameLst>
                                          <p:attrName>style.visibility</p:attrName>
                                        </p:attrNameLst>
                                      </p:cBhvr>
                                      <p:to>
                                        <p:strVal val="visible"/>
                                      </p:to>
                                    </p:set>
                                    <p:animEffect filter="fade" transition="in">
                                      <p:cBhvr>
                                        <p:cTn dur="500"/>
                                        <p:tgtEl>
                                          <p:spTgt spid="478"/>
                                        </p:tgtEl>
                                      </p:cBhvr>
                                    </p:animEffect>
                                  </p:childTnLst>
                                </p:cTn>
                              </p:par>
                              <p:par>
                                <p:cTn fill="hold" nodeType="withEffect" presetClass="entr" presetID="10" presetSubtype="0">
                                  <p:stCondLst>
                                    <p:cond delay="0"/>
                                  </p:stCondLst>
                                  <p:childTnLst>
                                    <p:set>
                                      <p:cBhvr>
                                        <p:cTn dur="1" fill="hold">
                                          <p:stCondLst>
                                            <p:cond delay="0"/>
                                          </p:stCondLst>
                                        </p:cTn>
                                        <p:tgtEl>
                                          <p:spTgt spid="482"/>
                                        </p:tgtEl>
                                        <p:attrNameLst>
                                          <p:attrName>style.visibility</p:attrName>
                                        </p:attrNameLst>
                                      </p:cBhvr>
                                      <p:to>
                                        <p:strVal val="visible"/>
                                      </p:to>
                                    </p:set>
                                    <p:animEffect filter="fade" transition="in">
                                      <p:cBhvr>
                                        <p:cTn dur="500"/>
                                        <p:tgtEl>
                                          <p:spTgt spid="482"/>
                                        </p:tgtEl>
                                      </p:cBhvr>
                                    </p:animEffect>
                                  </p:childTnLst>
                                </p:cTn>
                              </p:par>
                              <p:par>
                                <p:cTn fill="hold" nodeType="withEffect" presetClass="entr" presetID="10" presetSubtype="0">
                                  <p:stCondLst>
                                    <p:cond delay="0"/>
                                  </p:stCondLst>
                                  <p:childTnLst>
                                    <p:set>
                                      <p:cBhvr>
                                        <p:cTn dur="1" fill="hold">
                                          <p:stCondLst>
                                            <p:cond delay="0"/>
                                          </p:stCondLst>
                                        </p:cTn>
                                        <p:tgtEl>
                                          <p:spTgt spid="483"/>
                                        </p:tgtEl>
                                        <p:attrNameLst>
                                          <p:attrName>style.visibility</p:attrName>
                                        </p:attrNameLst>
                                      </p:cBhvr>
                                      <p:to>
                                        <p:strVal val="visible"/>
                                      </p:to>
                                    </p:set>
                                    <p:animEffect filter="fade" transition="in">
                                      <p:cBhvr>
                                        <p:cTn dur="500"/>
                                        <p:tgtEl>
                                          <p:spTgt spid="483"/>
                                        </p:tgtEl>
                                      </p:cBhvr>
                                    </p:animEffect>
                                  </p:childTnLst>
                                </p:cTn>
                              </p:par>
                              <p:par>
                                <p:cTn fill="hold" nodeType="withEffect" presetClass="entr" presetID="10" presetSubtype="0">
                                  <p:stCondLst>
                                    <p:cond delay="0"/>
                                  </p:stCondLst>
                                  <p:childTnLst>
                                    <p:set>
                                      <p:cBhvr>
                                        <p:cTn dur="1" fill="hold">
                                          <p:stCondLst>
                                            <p:cond delay="0"/>
                                          </p:stCondLst>
                                        </p:cTn>
                                        <p:tgtEl>
                                          <p:spTgt spid="486"/>
                                        </p:tgtEl>
                                        <p:attrNameLst>
                                          <p:attrName>style.visibility</p:attrName>
                                        </p:attrNameLst>
                                      </p:cBhvr>
                                      <p:to>
                                        <p:strVal val="visible"/>
                                      </p:to>
                                    </p:set>
                                    <p:animEffect filter="fade" transition="in">
                                      <p:cBhvr>
                                        <p:cTn dur="500"/>
                                        <p:tgtEl>
                                          <p:spTgt spid="486"/>
                                        </p:tgtEl>
                                      </p:cBhvr>
                                    </p:animEffect>
                                  </p:childTnLst>
                                </p:cTn>
                              </p:par>
                              <p:par>
                                <p:cTn fill="hold" nodeType="withEffect" presetClass="entr" presetID="10" presetSubtype="0">
                                  <p:stCondLst>
                                    <p:cond delay="0"/>
                                  </p:stCondLst>
                                  <p:childTnLst>
                                    <p:set>
                                      <p:cBhvr>
                                        <p:cTn dur="1" fill="hold">
                                          <p:stCondLst>
                                            <p:cond delay="0"/>
                                          </p:stCondLst>
                                        </p:cTn>
                                        <p:tgtEl>
                                          <p:spTgt spid="487"/>
                                        </p:tgtEl>
                                        <p:attrNameLst>
                                          <p:attrName>style.visibility</p:attrName>
                                        </p:attrNameLst>
                                      </p:cBhvr>
                                      <p:to>
                                        <p:strVal val="visible"/>
                                      </p:to>
                                    </p:set>
                                    <p:animEffect filter="fade" transition="in">
                                      <p:cBhvr>
                                        <p:cTn dur="500"/>
                                        <p:tgtEl>
                                          <p:spTgt spid="487"/>
                                        </p:tgtEl>
                                      </p:cBhvr>
                                    </p:animEffect>
                                  </p:childTnLst>
                                </p:cTn>
                              </p:par>
                              <p:par>
                                <p:cTn fill="hold" nodeType="withEffect" presetClass="entr" presetID="10" presetSubtype="0">
                                  <p:stCondLst>
                                    <p:cond delay="0"/>
                                  </p:stCondLst>
                                  <p:childTnLst>
                                    <p:set>
                                      <p:cBhvr>
                                        <p:cTn dur="1" fill="hold">
                                          <p:stCondLst>
                                            <p:cond delay="0"/>
                                          </p:stCondLst>
                                        </p:cTn>
                                        <p:tgtEl>
                                          <p:spTgt spid="488"/>
                                        </p:tgtEl>
                                        <p:attrNameLst>
                                          <p:attrName>style.visibility</p:attrName>
                                        </p:attrNameLst>
                                      </p:cBhvr>
                                      <p:to>
                                        <p:strVal val="visible"/>
                                      </p:to>
                                    </p:set>
                                    <p:animEffect filter="fade" transition="in">
                                      <p:cBhvr>
                                        <p:cTn dur="500"/>
                                        <p:tgtEl>
                                          <p:spTgt spid="488"/>
                                        </p:tgtEl>
                                      </p:cBhvr>
                                    </p:animEffect>
                                  </p:childTnLst>
                                </p:cTn>
                              </p:par>
                              <p:par>
                                <p:cTn fill="hold" nodeType="withEffect" presetClass="entr" presetID="10" presetSubtype="0">
                                  <p:stCondLst>
                                    <p:cond delay="0"/>
                                  </p:stCondLst>
                                  <p:childTnLst>
                                    <p:set>
                                      <p:cBhvr>
                                        <p:cTn dur="1" fill="hold">
                                          <p:stCondLst>
                                            <p:cond delay="0"/>
                                          </p:stCondLst>
                                        </p:cTn>
                                        <p:tgtEl>
                                          <p:spTgt spid="489"/>
                                        </p:tgtEl>
                                        <p:attrNameLst>
                                          <p:attrName>style.visibility</p:attrName>
                                        </p:attrNameLst>
                                      </p:cBhvr>
                                      <p:to>
                                        <p:strVal val="visible"/>
                                      </p:to>
                                    </p:set>
                                    <p:animEffect filter="fade" transition="in">
                                      <p:cBhvr>
                                        <p:cTn dur="500"/>
                                        <p:tgtEl>
                                          <p:spTgt spid="489"/>
                                        </p:tgtEl>
                                      </p:cBhvr>
                                    </p:animEffect>
                                  </p:childTnLst>
                                </p:cTn>
                              </p:par>
                              <p:par>
                                <p:cTn fill="hold" nodeType="withEffect" presetClass="entr" presetID="10" presetSubtype="0">
                                  <p:stCondLst>
                                    <p:cond delay="0"/>
                                  </p:stCondLst>
                                  <p:childTnLst>
                                    <p:set>
                                      <p:cBhvr>
                                        <p:cTn dur="1" fill="hold">
                                          <p:stCondLst>
                                            <p:cond delay="0"/>
                                          </p:stCondLst>
                                        </p:cTn>
                                        <p:tgtEl>
                                          <p:spTgt spid="490"/>
                                        </p:tgtEl>
                                        <p:attrNameLst>
                                          <p:attrName>style.visibility</p:attrName>
                                        </p:attrNameLst>
                                      </p:cBhvr>
                                      <p:to>
                                        <p:strVal val="visible"/>
                                      </p:to>
                                    </p:set>
                                    <p:animEffect filter="fade" transition="in">
                                      <p:cBhvr>
                                        <p:cTn dur="500"/>
                                        <p:tgtEl>
                                          <p:spTgt spid="490"/>
                                        </p:tgtEl>
                                      </p:cBhvr>
                                    </p:animEffect>
                                  </p:childTnLst>
                                </p:cTn>
                              </p:par>
                              <p:par>
                                <p:cTn fill="hold" nodeType="withEffect" presetClass="entr" presetID="10" presetSubtype="0">
                                  <p:stCondLst>
                                    <p:cond delay="0"/>
                                  </p:stCondLst>
                                  <p:childTnLst>
                                    <p:set>
                                      <p:cBhvr>
                                        <p:cTn dur="1" fill="hold">
                                          <p:stCondLst>
                                            <p:cond delay="0"/>
                                          </p:stCondLst>
                                        </p:cTn>
                                        <p:tgtEl>
                                          <p:spTgt spid="491"/>
                                        </p:tgtEl>
                                        <p:attrNameLst>
                                          <p:attrName>style.visibility</p:attrName>
                                        </p:attrNameLst>
                                      </p:cBhvr>
                                      <p:to>
                                        <p:strVal val="visible"/>
                                      </p:to>
                                    </p:set>
                                    <p:animEffect filter="fade" transition="in">
                                      <p:cBhvr>
                                        <p:cTn dur="500"/>
                                        <p:tgtEl>
                                          <p:spTgt spid="491"/>
                                        </p:tgtEl>
                                      </p:cBhvr>
                                    </p:animEffect>
                                  </p:childTnLst>
                                </p:cTn>
                              </p:par>
                              <p:par>
                                <p:cTn fill="hold" nodeType="withEffect" presetClass="entr" presetID="10" presetSubtype="0">
                                  <p:stCondLst>
                                    <p:cond delay="0"/>
                                  </p:stCondLst>
                                  <p:childTnLst>
                                    <p:set>
                                      <p:cBhvr>
                                        <p:cTn dur="1" fill="hold">
                                          <p:stCondLst>
                                            <p:cond delay="0"/>
                                          </p:stCondLst>
                                        </p:cTn>
                                        <p:tgtEl>
                                          <p:spTgt spid="492"/>
                                        </p:tgtEl>
                                        <p:attrNameLst>
                                          <p:attrName>style.visibility</p:attrName>
                                        </p:attrNameLst>
                                      </p:cBhvr>
                                      <p:to>
                                        <p:strVal val="visible"/>
                                      </p:to>
                                    </p:set>
                                    <p:animEffect filter="fade" transition="in">
                                      <p:cBhvr>
                                        <p:cTn dur="500"/>
                                        <p:tgtEl>
                                          <p:spTgt spid="492"/>
                                        </p:tgtEl>
                                      </p:cBhvr>
                                    </p:animEffect>
                                  </p:childTnLst>
                                </p:cTn>
                              </p:par>
                              <p:par>
                                <p:cTn fill="hold" nodeType="withEffect" presetClass="entr" presetID="10" presetSubtype="0">
                                  <p:stCondLst>
                                    <p:cond delay="0"/>
                                  </p:stCondLst>
                                  <p:childTnLst>
                                    <p:set>
                                      <p:cBhvr>
                                        <p:cTn dur="1" fill="hold">
                                          <p:stCondLst>
                                            <p:cond delay="0"/>
                                          </p:stCondLst>
                                        </p:cTn>
                                        <p:tgtEl>
                                          <p:spTgt spid="493"/>
                                        </p:tgtEl>
                                        <p:attrNameLst>
                                          <p:attrName>style.visibility</p:attrName>
                                        </p:attrNameLst>
                                      </p:cBhvr>
                                      <p:to>
                                        <p:strVal val="visible"/>
                                      </p:to>
                                    </p:set>
                                    <p:animEffect filter="fade" transition="in">
                                      <p:cBhvr>
                                        <p:cTn dur="500"/>
                                        <p:tgtEl>
                                          <p:spTgt spid="493"/>
                                        </p:tgtEl>
                                      </p:cBhvr>
                                    </p:animEffect>
                                  </p:childTnLst>
                                </p:cTn>
                              </p:par>
                              <p:par>
                                <p:cTn fill="hold" nodeType="withEffect" presetClass="entr" presetID="10" presetSubtype="0">
                                  <p:stCondLst>
                                    <p:cond delay="0"/>
                                  </p:stCondLst>
                                  <p:childTnLst>
                                    <p:set>
                                      <p:cBhvr>
                                        <p:cTn dur="1" fill="hold">
                                          <p:stCondLst>
                                            <p:cond delay="0"/>
                                          </p:stCondLst>
                                        </p:cTn>
                                        <p:tgtEl>
                                          <p:spTgt spid="494"/>
                                        </p:tgtEl>
                                        <p:attrNameLst>
                                          <p:attrName>style.visibility</p:attrName>
                                        </p:attrNameLst>
                                      </p:cBhvr>
                                      <p:to>
                                        <p:strVal val="visible"/>
                                      </p:to>
                                    </p:set>
                                    <p:animEffect filter="fade" transition="in">
                                      <p:cBhvr>
                                        <p:cTn dur="500"/>
                                        <p:tgtEl>
                                          <p:spTgt spid="494"/>
                                        </p:tgtEl>
                                      </p:cBhvr>
                                    </p:animEffect>
                                  </p:childTnLst>
                                </p:cTn>
                              </p:par>
                              <p:par>
                                <p:cTn fill="hold" nodeType="withEffect" presetClass="entr" presetID="10" presetSubtype="0">
                                  <p:stCondLst>
                                    <p:cond delay="0"/>
                                  </p:stCondLst>
                                  <p:childTnLst>
                                    <p:set>
                                      <p:cBhvr>
                                        <p:cTn dur="1" fill="hold">
                                          <p:stCondLst>
                                            <p:cond delay="0"/>
                                          </p:stCondLst>
                                        </p:cTn>
                                        <p:tgtEl>
                                          <p:spTgt spid="495"/>
                                        </p:tgtEl>
                                        <p:attrNameLst>
                                          <p:attrName>style.visibility</p:attrName>
                                        </p:attrNameLst>
                                      </p:cBhvr>
                                      <p:to>
                                        <p:strVal val="visible"/>
                                      </p:to>
                                    </p:set>
                                    <p:animEffect filter="fade" transition="in">
                                      <p:cBhvr>
                                        <p:cTn dur="500"/>
                                        <p:tgtEl>
                                          <p:spTgt spid="495"/>
                                        </p:tgtEl>
                                      </p:cBhvr>
                                    </p:animEffect>
                                  </p:childTnLst>
                                </p:cTn>
                              </p:par>
                              <p:par>
                                <p:cTn fill="hold" nodeType="withEffect" presetClass="entr" presetID="10" presetSubtype="0">
                                  <p:stCondLst>
                                    <p:cond delay="0"/>
                                  </p:stCondLst>
                                  <p:childTnLst>
                                    <p:set>
                                      <p:cBhvr>
                                        <p:cTn dur="1" fill="hold">
                                          <p:stCondLst>
                                            <p:cond delay="0"/>
                                          </p:stCondLst>
                                        </p:cTn>
                                        <p:tgtEl>
                                          <p:spTgt spid="496"/>
                                        </p:tgtEl>
                                        <p:attrNameLst>
                                          <p:attrName>style.visibility</p:attrName>
                                        </p:attrNameLst>
                                      </p:cBhvr>
                                      <p:to>
                                        <p:strVal val="visible"/>
                                      </p:to>
                                    </p:set>
                                    <p:animEffect filter="fade" transition="in">
                                      <p:cBhvr>
                                        <p:cTn dur="500"/>
                                        <p:tgtEl>
                                          <p:spTgt spid="496"/>
                                        </p:tgtEl>
                                      </p:cBhvr>
                                    </p:animEffect>
                                  </p:childTnLst>
                                </p:cTn>
                              </p:par>
                              <p:par>
                                <p:cTn fill="hold" nodeType="withEffect" presetClass="entr" presetID="10" presetSubtype="0">
                                  <p:stCondLst>
                                    <p:cond delay="0"/>
                                  </p:stCondLst>
                                  <p:childTnLst>
                                    <p:set>
                                      <p:cBhvr>
                                        <p:cTn dur="1" fill="hold">
                                          <p:stCondLst>
                                            <p:cond delay="0"/>
                                          </p:stCondLst>
                                        </p:cTn>
                                        <p:tgtEl>
                                          <p:spTgt spid="497"/>
                                        </p:tgtEl>
                                        <p:attrNameLst>
                                          <p:attrName>style.visibility</p:attrName>
                                        </p:attrNameLst>
                                      </p:cBhvr>
                                      <p:to>
                                        <p:strVal val="visible"/>
                                      </p:to>
                                    </p:set>
                                    <p:animEffect filter="fade" transition="in">
                                      <p:cBhvr>
                                        <p:cTn dur="500"/>
                                        <p:tgtEl>
                                          <p:spTgt spid="497"/>
                                        </p:tgtEl>
                                      </p:cBhvr>
                                    </p:animEffect>
                                  </p:childTnLst>
                                </p:cTn>
                              </p:par>
                              <p:par>
                                <p:cTn fill="hold" nodeType="withEffect" presetClass="entr" presetID="10" presetSubtype="0">
                                  <p:stCondLst>
                                    <p:cond delay="0"/>
                                  </p:stCondLst>
                                  <p:childTnLst>
                                    <p:set>
                                      <p:cBhvr>
                                        <p:cTn dur="1" fill="hold">
                                          <p:stCondLst>
                                            <p:cond delay="0"/>
                                          </p:stCondLst>
                                        </p:cTn>
                                        <p:tgtEl>
                                          <p:spTgt spid="498"/>
                                        </p:tgtEl>
                                        <p:attrNameLst>
                                          <p:attrName>style.visibility</p:attrName>
                                        </p:attrNameLst>
                                      </p:cBhvr>
                                      <p:to>
                                        <p:strVal val="visible"/>
                                      </p:to>
                                    </p:set>
                                    <p:animEffect filter="fade" transition="in">
                                      <p:cBhvr>
                                        <p:cTn dur="500"/>
                                        <p:tgtEl>
                                          <p:spTgt spid="498"/>
                                        </p:tgtEl>
                                      </p:cBhvr>
                                    </p:animEffect>
                                  </p:childTnLst>
                                </p:cTn>
                              </p:par>
                              <p:par>
                                <p:cTn fill="hold" nodeType="withEffect" presetClass="entr" presetID="10" presetSubtype="0">
                                  <p:stCondLst>
                                    <p:cond delay="0"/>
                                  </p:stCondLst>
                                  <p:childTnLst>
                                    <p:set>
                                      <p:cBhvr>
                                        <p:cTn dur="1" fill="hold">
                                          <p:stCondLst>
                                            <p:cond delay="0"/>
                                          </p:stCondLst>
                                        </p:cTn>
                                        <p:tgtEl>
                                          <p:spTgt spid="499"/>
                                        </p:tgtEl>
                                        <p:attrNameLst>
                                          <p:attrName>style.visibility</p:attrName>
                                        </p:attrNameLst>
                                      </p:cBhvr>
                                      <p:to>
                                        <p:strVal val="visible"/>
                                      </p:to>
                                    </p:set>
                                    <p:animEffect filter="fade" transition="in">
                                      <p:cBhvr>
                                        <p:cTn dur="500"/>
                                        <p:tgtEl>
                                          <p:spTgt spid="499"/>
                                        </p:tgtEl>
                                      </p:cBhvr>
                                    </p:animEffect>
                                  </p:childTnLst>
                                </p:cTn>
                              </p:par>
                              <p:par>
                                <p:cTn fill="hold" nodeType="withEffect" presetClass="entr" presetID="10" presetSubtype="0">
                                  <p:stCondLst>
                                    <p:cond delay="0"/>
                                  </p:stCondLst>
                                  <p:childTnLst>
                                    <p:set>
                                      <p:cBhvr>
                                        <p:cTn dur="1" fill="hold">
                                          <p:stCondLst>
                                            <p:cond delay="0"/>
                                          </p:stCondLst>
                                        </p:cTn>
                                        <p:tgtEl>
                                          <p:spTgt spid="500"/>
                                        </p:tgtEl>
                                        <p:attrNameLst>
                                          <p:attrName>style.visibility</p:attrName>
                                        </p:attrNameLst>
                                      </p:cBhvr>
                                      <p:to>
                                        <p:strVal val="visible"/>
                                      </p:to>
                                    </p:set>
                                    <p:animEffect filter="fade" transition="in">
                                      <p:cBhvr>
                                        <p:cTn dur="500"/>
                                        <p:tgtEl>
                                          <p:spTgt spid="500"/>
                                        </p:tgtEl>
                                      </p:cBhvr>
                                    </p:animEffect>
                                  </p:childTnLst>
                                </p:cTn>
                              </p:par>
                              <p:par>
                                <p:cTn fill="hold" nodeType="withEffect" presetClass="entr" presetID="10" presetSubtype="0">
                                  <p:stCondLst>
                                    <p:cond delay="0"/>
                                  </p:stCondLst>
                                  <p:childTnLst>
                                    <p:set>
                                      <p:cBhvr>
                                        <p:cTn dur="1" fill="hold">
                                          <p:stCondLst>
                                            <p:cond delay="0"/>
                                          </p:stCondLst>
                                        </p:cTn>
                                        <p:tgtEl>
                                          <p:spTgt spid="501"/>
                                        </p:tgtEl>
                                        <p:attrNameLst>
                                          <p:attrName>style.visibility</p:attrName>
                                        </p:attrNameLst>
                                      </p:cBhvr>
                                      <p:to>
                                        <p:strVal val="visible"/>
                                      </p:to>
                                    </p:set>
                                    <p:animEffect filter="fade" transition="in">
                                      <p:cBhvr>
                                        <p:cTn dur="500"/>
                                        <p:tgtEl>
                                          <p:spTgt spid="5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3E2"/>
        </a:solidFill>
      </p:bgPr>
    </p:bg>
    <p:spTree>
      <p:nvGrpSpPr>
        <p:cNvPr id="505" name="Shape 505"/>
        <p:cNvGrpSpPr/>
        <p:nvPr/>
      </p:nvGrpSpPr>
      <p:grpSpPr>
        <a:xfrm>
          <a:off x="0" y="0"/>
          <a:ext cx="0" cy="0"/>
          <a:chOff x="0" y="0"/>
          <a:chExt cx="0" cy="0"/>
        </a:xfrm>
      </p:grpSpPr>
      <p:pic>
        <p:nvPicPr>
          <p:cNvPr id="506" name="Google Shape;506;p29"/>
          <p:cNvPicPr preferRelativeResize="0"/>
          <p:nvPr/>
        </p:nvPicPr>
        <p:blipFill>
          <a:blip r:embed="rId3">
            <a:alphaModFix/>
          </a:blip>
          <a:stretch>
            <a:fillRect/>
          </a:stretch>
        </p:blipFill>
        <p:spPr>
          <a:xfrm>
            <a:off x="9615575" y="1867750"/>
            <a:ext cx="8115300" cy="2851324"/>
          </a:xfrm>
          <a:prstGeom prst="rect">
            <a:avLst/>
          </a:prstGeom>
          <a:noFill/>
          <a:ln>
            <a:noFill/>
          </a:ln>
        </p:spPr>
      </p:pic>
      <p:grpSp>
        <p:nvGrpSpPr>
          <p:cNvPr id="507" name="Google Shape;507;p29"/>
          <p:cNvGrpSpPr/>
          <p:nvPr/>
        </p:nvGrpSpPr>
        <p:grpSpPr>
          <a:xfrm>
            <a:off x="0" y="8851550"/>
            <a:ext cx="18288000" cy="668839"/>
            <a:chOff x="0" y="-38100"/>
            <a:chExt cx="4816593" cy="176155"/>
          </a:xfrm>
        </p:grpSpPr>
        <p:sp>
          <p:nvSpPr>
            <p:cNvPr id="508" name="Google Shape;508;p29"/>
            <p:cNvSpPr/>
            <p:nvPr/>
          </p:nvSpPr>
          <p:spPr>
            <a:xfrm>
              <a:off x="0" y="0"/>
              <a:ext cx="4816592" cy="138055"/>
            </a:xfrm>
            <a:custGeom>
              <a:rect b="b" l="l" r="r" t="t"/>
              <a:pathLst>
                <a:path extrusionOk="0" h="138055" w="4816592">
                  <a:moveTo>
                    <a:pt x="0" y="0"/>
                  </a:moveTo>
                  <a:lnTo>
                    <a:pt x="4816592" y="0"/>
                  </a:lnTo>
                  <a:lnTo>
                    <a:pt x="4816592" y="138055"/>
                  </a:lnTo>
                  <a:lnTo>
                    <a:pt x="0" y="138055"/>
                  </a:lnTo>
                  <a:close/>
                </a:path>
              </a:pathLst>
            </a:custGeom>
            <a:solidFill>
              <a:srgbClr val="333333"/>
            </a:solidFill>
            <a:ln>
              <a:noFill/>
            </a:ln>
          </p:spPr>
        </p:sp>
        <p:sp>
          <p:nvSpPr>
            <p:cNvPr id="509" name="Google Shape;509;p29"/>
            <p:cNvSpPr txBox="1"/>
            <p:nvPr/>
          </p:nvSpPr>
          <p:spPr>
            <a:xfrm>
              <a:off x="0" y="-38100"/>
              <a:ext cx="4816593" cy="17615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10" name="Google Shape;510;p29"/>
          <p:cNvGrpSpPr/>
          <p:nvPr/>
        </p:nvGrpSpPr>
        <p:grpSpPr>
          <a:xfrm>
            <a:off x="8477618" y="8874014"/>
            <a:ext cx="1351813" cy="768573"/>
            <a:chOff x="0" y="0"/>
            <a:chExt cx="11928966" cy="6782210"/>
          </a:xfrm>
        </p:grpSpPr>
        <p:sp>
          <p:nvSpPr>
            <p:cNvPr id="511" name="Google Shape;511;p29"/>
            <p:cNvSpPr/>
            <p:nvPr/>
          </p:nvSpPr>
          <p:spPr>
            <a:xfrm>
              <a:off x="6350" y="6350"/>
              <a:ext cx="11916266" cy="6769510"/>
            </a:xfrm>
            <a:custGeom>
              <a:rect b="b" l="l" r="r" t="t"/>
              <a:pathLst>
                <a:path extrusionOk="0" h="6769510" w="11916266">
                  <a:moveTo>
                    <a:pt x="0" y="0"/>
                  </a:moveTo>
                  <a:lnTo>
                    <a:pt x="11916266" y="0"/>
                  </a:lnTo>
                  <a:lnTo>
                    <a:pt x="11916266" y="6769510"/>
                  </a:lnTo>
                  <a:lnTo>
                    <a:pt x="0" y="6769510"/>
                  </a:lnTo>
                  <a:close/>
                </a:path>
              </a:pathLst>
            </a:custGeom>
            <a:solidFill>
              <a:srgbClr val="333333"/>
            </a:solidFill>
            <a:ln>
              <a:noFill/>
            </a:ln>
          </p:spPr>
        </p:sp>
        <p:sp>
          <p:nvSpPr>
            <p:cNvPr id="512" name="Google Shape;512;p29"/>
            <p:cNvSpPr/>
            <p:nvPr/>
          </p:nvSpPr>
          <p:spPr>
            <a:xfrm>
              <a:off x="0" y="0"/>
              <a:ext cx="11928966" cy="6782210"/>
            </a:xfrm>
            <a:custGeom>
              <a:rect b="b" l="l" r="r" t="t"/>
              <a:pathLst>
                <a:path extrusionOk="0" h="6782210" w="11928966">
                  <a:moveTo>
                    <a:pt x="6350" y="6782210"/>
                  </a:moveTo>
                  <a:lnTo>
                    <a:pt x="0" y="6782210"/>
                  </a:lnTo>
                  <a:lnTo>
                    <a:pt x="0" y="0"/>
                  </a:lnTo>
                  <a:lnTo>
                    <a:pt x="11928966" y="0"/>
                  </a:lnTo>
                  <a:lnTo>
                    <a:pt x="11928966" y="6782210"/>
                  </a:lnTo>
                  <a:lnTo>
                    <a:pt x="6350" y="6782210"/>
                  </a:lnTo>
                  <a:close/>
                  <a:moveTo>
                    <a:pt x="12700" y="12700"/>
                  </a:moveTo>
                  <a:lnTo>
                    <a:pt x="12700" y="6769510"/>
                  </a:lnTo>
                  <a:lnTo>
                    <a:pt x="11916266" y="6769510"/>
                  </a:lnTo>
                  <a:lnTo>
                    <a:pt x="11916266" y="12700"/>
                  </a:lnTo>
                  <a:lnTo>
                    <a:pt x="12700" y="12700"/>
                  </a:lnTo>
                  <a:close/>
                </a:path>
              </a:pathLst>
            </a:custGeom>
            <a:solidFill>
              <a:srgbClr val="F8F3E2"/>
            </a:solidFill>
            <a:ln>
              <a:noFill/>
            </a:ln>
          </p:spPr>
        </p:sp>
        <p:sp>
          <p:nvSpPr>
            <p:cNvPr id="513" name="Google Shape;513;p29"/>
            <p:cNvSpPr/>
            <p:nvPr/>
          </p:nvSpPr>
          <p:spPr>
            <a:xfrm>
              <a:off x="139700" y="140970"/>
              <a:ext cx="11648296" cy="6501540"/>
            </a:xfrm>
            <a:custGeom>
              <a:rect b="b" l="l" r="r" t="t"/>
              <a:pathLst>
                <a:path extrusionOk="0" h="6501540" w="11648296">
                  <a:moveTo>
                    <a:pt x="0" y="0"/>
                  </a:moveTo>
                  <a:lnTo>
                    <a:pt x="11648296" y="0"/>
                  </a:lnTo>
                  <a:lnTo>
                    <a:pt x="11648296" y="6501540"/>
                  </a:lnTo>
                  <a:lnTo>
                    <a:pt x="0" y="6501540"/>
                  </a:lnTo>
                  <a:close/>
                </a:path>
              </a:pathLst>
            </a:custGeom>
            <a:solidFill>
              <a:srgbClr val="F8F3E2"/>
            </a:solidFill>
            <a:ln>
              <a:noFill/>
            </a:ln>
          </p:spPr>
        </p:sp>
      </p:grpSp>
      <p:grpSp>
        <p:nvGrpSpPr>
          <p:cNvPr id="514" name="Google Shape;514;p29"/>
          <p:cNvGrpSpPr/>
          <p:nvPr/>
        </p:nvGrpSpPr>
        <p:grpSpPr>
          <a:xfrm>
            <a:off x="-9525" y="500453"/>
            <a:ext cx="18288000" cy="866143"/>
            <a:chOff x="0" y="-47625"/>
            <a:chExt cx="4816593" cy="228120"/>
          </a:xfrm>
        </p:grpSpPr>
        <p:sp>
          <p:nvSpPr>
            <p:cNvPr id="515" name="Google Shape;515;p29"/>
            <p:cNvSpPr/>
            <p:nvPr/>
          </p:nvSpPr>
          <p:spPr>
            <a:xfrm>
              <a:off x="0" y="0"/>
              <a:ext cx="4816592" cy="180495"/>
            </a:xfrm>
            <a:custGeom>
              <a:rect b="b" l="l" r="r" t="t"/>
              <a:pathLst>
                <a:path extrusionOk="0" h="180495" w="4816592">
                  <a:moveTo>
                    <a:pt x="0" y="0"/>
                  </a:moveTo>
                  <a:lnTo>
                    <a:pt x="4816592" y="0"/>
                  </a:lnTo>
                  <a:lnTo>
                    <a:pt x="4816592" y="180495"/>
                  </a:lnTo>
                  <a:lnTo>
                    <a:pt x="0" y="180495"/>
                  </a:lnTo>
                  <a:close/>
                </a:path>
              </a:pathLst>
            </a:custGeom>
            <a:solidFill>
              <a:srgbClr val="BFCDAC"/>
            </a:solidFill>
            <a:ln>
              <a:noFill/>
            </a:ln>
          </p:spPr>
        </p:sp>
        <p:sp>
          <p:nvSpPr>
            <p:cNvPr id="516" name="Google Shape;516;p29"/>
            <p:cNvSpPr txBox="1"/>
            <p:nvPr/>
          </p:nvSpPr>
          <p:spPr>
            <a:xfrm>
              <a:off x="0" y="-47625"/>
              <a:ext cx="4816593" cy="22812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517" name="Google Shape;517;p29"/>
          <p:cNvCxnSpPr/>
          <p:nvPr/>
        </p:nvCxnSpPr>
        <p:spPr>
          <a:xfrm>
            <a:off x="9134475" y="700329"/>
            <a:ext cx="0" cy="4433646"/>
          </a:xfrm>
          <a:prstGeom prst="straightConnector1">
            <a:avLst/>
          </a:prstGeom>
          <a:noFill/>
          <a:ln cap="flat" cmpd="sng" w="19050">
            <a:solidFill>
              <a:srgbClr val="333333"/>
            </a:solidFill>
            <a:prstDash val="solid"/>
            <a:round/>
            <a:headEnd len="sm" w="sm" type="none"/>
            <a:tailEnd len="sm" w="sm" type="none"/>
          </a:ln>
        </p:spPr>
      </p:cxnSp>
      <p:cxnSp>
        <p:nvCxnSpPr>
          <p:cNvPr id="518" name="Google Shape;518;p29"/>
          <p:cNvCxnSpPr/>
          <p:nvPr/>
        </p:nvCxnSpPr>
        <p:spPr>
          <a:xfrm>
            <a:off x="-9525" y="681279"/>
            <a:ext cx="18288000" cy="0"/>
          </a:xfrm>
          <a:prstGeom prst="straightConnector1">
            <a:avLst/>
          </a:prstGeom>
          <a:noFill/>
          <a:ln cap="flat" cmpd="sng" w="19050">
            <a:solidFill>
              <a:srgbClr val="333333"/>
            </a:solidFill>
            <a:prstDash val="solid"/>
            <a:round/>
            <a:headEnd len="sm" w="sm" type="none"/>
            <a:tailEnd len="sm" w="sm" type="none"/>
          </a:ln>
        </p:spPr>
      </p:cxnSp>
      <p:cxnSp>
        <p:nvCxnSpPr>
          <p:cNvPr id="519" name="Google Shape;519;p29"/>
          <p:cNvCxnSpPr/>
          <p:nvPr/>
        </p:nvCxnSpPr>
        <p:spPr>
          <a:xfrm>
            <a:off x="-9525" y="1357071"/>
            <a:ext cx="18288000" cy="0"/>
          </a:xfrm>
          <a:prstGeom prst="straightConnector1">
            <a:avLst/>
          </a:prstGeom>
          <a:noFill/>
          <a:ln cap="flat" cmpd="sng" w="19050">
            <a:solidFill>
              <a:srgbClr val="333333"/>
            </a:solidFill>
            <a:prstDash val="solid"/>
            <a:round/>
            <a:headEnd len="sm" w="sm" type="none"/>
            <a:tailEnd len="sm" w="sm" type="none"/>
          </a:ln>
        </p:spPr>
      </p:cxnSp>
      <p:sp>
        <p:nvSpPr>
          <p:cNvPr id="520" name="Google Shape;520;p29"/>
          <p:cNvSpPr txBox="1"/>
          <p:nvPr/>
        </p:nvSpPr>
        <p:spPr>
          <a:xfrm>
            <a:off x="8550069" y="9031605"/>
            <a:ext cx="1206912" cy="40576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1" i="0" lang="en-US" sz="2400" u="none" cap="none" strike="noStrike">
                <a:solidFill>
                  <a:srgbClr val="333333"/>
                </a:solidFill>
                <a:latin typeface="Playfair Display"/>
                <a:ea typeface="Playfair Display"/>
                <a:cs typeface="Playfair Display"/>
                <a:sym typeface="Playfair Display"/>
              </a:rPr>
              <a:t>11</a:t>
            </a:r>
            <a:endParaRPr/>
          </a:p>
        </p:txBody>
      </p:sp>
      <p:sp>
        <p:nvSpPr>
          <p:cNvPr id="521" name="Google Shape;521;p29"/>
          <p:cNvSpPr txBox="1"/>
          <p:nvPr/>
        </p:nvSpPr>
        <p:spPr>
          <a:xfrm>
            <a:off x="1005530" y="816293"/>
            <a:ext cx="4747570" cy="35623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333333"/>
                </a:solidFill>
                <a:latin typeface="Playfair Display"/>
                <a:ea typeface="Playfair Display"/>
                <a:cs typeface="Playfair Display"/>
                <a:sym typeface="Playfair Display"/>
              </a:rPr>
              <a:t>MARKETING ANNUAL REPORT</a:t>
            </a:r>
            <a:endParaRPr/>
          </a:p>
        </p:txBody>
      </p:sp>
      <p:sp>
        <p:nvSpPr>
          <p:cNvPr id="522" name="Google Shape;522;p29"/>
          <p:cNvSpPr txBox="1"/>
          <p:nvPr/>
        </p:nvSpPr>
        <p:spPr>
          <a:xfrm>
            <a:off x="12534900" y="831532"/>
            <a:ext cx="4747570" cy="356235"/>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2100" u="none" cap="none" strike="noStrike">
                <a:solidFill>
                  <a:srgbClr val="333333"/>
                </a:solidFill>
                <a:latin typeface="Playfair Display"/>
                <a:ea typeface="Playfair Display"/>
                <a:cs typeface="Playfair Display"/>
                <a:sym typeface="Playfair Display"/>
              </a:rPr>
              <a:t>DATE: DD | MM | YY</a:t>
            </a:r>
            <a:endParaRPr/>
          </a:p>
        </p:txBody>
      </p:sp>
      <p:sp>
        <p:nvSpPr>
          <p:cNvPr id="523" name="Google Shape;523;p29"/>
          <p:cNvSpPr txBox="1"/>
          <p:nvPr/>
        </p:nvSpPr>
        <p:spPr>
          <a:xfrm>
            <a:off x="1005530" y="1913221"/>
            <a:ext cx="3722811" cy="1676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11000" u="none" cap="none" strike="noStrike">
                <a:solidFill>
                  <a:srgbClr val="596548"/>
                </a:solidFill>
                <a:latin typeface="Six Caps"/>
                <a:ea typeface="Six Caps"/>
                <a:cs typeface="Six Caps"/>
                <a:sym typeface="Six Caps"/>
              </a:rPr>
              <a:t>BUDGET</a:t>
            </a:r>
            <a:endParaRPr/>
          </a:p>
        </p:txBody>
      </p:sp>
      <p:sp>
        <p:nvSpPr>
          <p:cNvPr id="524" name="Google Shape;524;p29"/>
          <p:cNvSpPr txBox="1"/>
          <p:nvPr/>
        </p:nvSpPr>
        <p:spPr>
          <a:xfrm>
            <a:off x="1005530" y="3933574"/>
            <a:ext cx="6203138" cy="72771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333333"/>
                </a:solidFill>
                <a:latin typeface="Playfair Display"/>
                <a:ea typeface="Playfair Display"/>
                <a:cs typeface="Playfair Display"/>
                <a:sym typeface="Playfair Display"/>
              </a:rPr>
              <a:t>voluptate nostrud aliquip mollit aute ex labore ullamco eiusmod irure dolore anim veniam duis </a:t>
            </a:r>
            <a:endParaRPr/>
          </a:p>
        </p:txBody>
      </p:sp>
      <p:sp>
        <p:nvSpPr>
          <p:cNvPr id="525" name="Google Shape;525;p29"/>
          <p:cNvSpPr txBox="1"/>
          <p:nvPr/>
        </p:nvSpPr>
        <p:spPr>
          <a:xfrm>
            <a:off x="2469754" y="6316796"/>
            <a:ext cx="2121839" cy="16764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1000" u="none" cap="none" strike="noStrike">
                <a:solidFill>
                  <a:srgbClr val="596548"/>
                </a:solidFill>
                <a:latin typeface="Six Caps"/>
                <a:ea typeface="Six Caps"/>
                <a:cs typeface="Six Caps"/>
                <a:sym typeface="Six Caps"/>
              </a:rPr>
              <a:t>10%</a:t>
            </a:r>
            <a:endParaRPr/>
          </a:p>
        </p:txBody>
      </p:sp>
      <p:sp>
        <p:nvSpPr>
          <p:cNvPr id="526" name="Google Shape;526;p29"/>
          <p:cNvSpPr txBox="1"/>
          <p:nvPr/>
        </p:nvSpPr>
        <p:spPr>
          <a:xfrm>
            <a:off x="8071495" y="5808179"/>
            <a:ext cx="2121839" cy="16764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1000" u="none" cap="none" strike="noStrike">
                <a:solidFill>
                  <a:srgbClr val="596548"/>
                </a:solidFill>
                <a:latin typeface="Six Caps"/>
                <a:ea typeface="Six Caps"/>
                <a:cs typeface="Six Caps"/>
                <a:sym typeface="Six Caps"/>
              </a:rPr>
              <a:t>40%</a:t>
            </a:r>
            <a:endParaRPr/>
          </a:p>
        </p:txBody>
      </p:sp>
      <p:sp>
        <p:nvSpPr>
          <p:cNvPr id="527" name="Google Shape;527;p29"/>
          <p:cNvSpPr txBox="1"/>
          <p:nvPr/>
        </p:nvSpPr>
        <p:spPr>
          <a:xfrm>
            <a:off x="13673237" y="5143500"/>
            <a:ext cx="2121839" cy="16764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1000" u="none" cap="none" strike="noStrike">
                <a:solidFill>
                  <a:srgbClr val="596548"/>
                </a:solidFill>
                <a:latin typeface="Six Caps"/>
                <a:ea typeface="Six Caps"/>
                <a:cs typeface="Six Caps"/>
                <a:sym typeface="Six Caps"/>
              </a:rPr>
              <a:t>70%</a:t>
            </a:r>
            <a:endParaRPr/>
          </a:p>
        </p:txBody>
      </p:sp>
      <p:sp>
        <p:nvSpPr>
          <p:cNvPr id="528" name="Google Shape;528;p29"/>
          <p:cNvSpPr txBox="1"/>
          <p:nvPr/>
        </p:nvSpPr>
        <p:spPr>
          <a:xfrm>
            <a:off x="12209013" y="7020640"/>
            <a:ext cx="5050287" cy="1470660"/>
          </a:xfrm>
          <a:prstGeom prst="rect">
            <a:avLst/>
          </a:prstGeom>
          <a:noFill/>
          <a:ln>
            <a:noFill/>
          </a:ln>
        </p:spPr>
        <p:txBody>
          <a:bodyPr anchorCtr="0" anchor="t" bIns="0" lIns="0" spcFirstLastPara="1" rIns="0" wrap="square" tIns="0">
            <a:spAutoFit/>
          </a:bodyPr>
          <a:lstStyle/>
          <a:p>
            <a:pPr indent="-226695" lvl="1" marL="453390" marR="0" rtl="0" algn="ctr">
              <a:lnSpc>
                <a:spcPct val="140000"/>
              </a:lnSpc>
              <a:spcBef>
                <a:spcPts val="0"/>
              </a:spcBef>
              <a:spcAft>
                <a:spcPts val="0"/>
              </a:spcAft>
              <a:buClr>
                <a:srgbClr val="333333"/>
              </a:buClr>
              <a:buSzPts val="2100"/>
              <a:buFont typeface="Arial"/>
              <a:buChar char="•"/>
            </a:pPr>
            <a:r>
              <a:rPr b="0" i="0" lang="en-US" sz="2100" u="none" cap="none" strike="noStrike">
                <a:solidFill>
                  <a:srgbClr val="333333"/>
                </a:solidFill>
                <a:latin typeface="Playfair Display"/>
                <a:ea typeface="Playfair Display"/>
                <a:cs typeface="Playfair Display"/>
                <a:sym typeface="Playfair Display"/>
              </a:rPr>
              <a:t>Elaborate on the featured statistic.</a:t>
            </a:r>
            <a:endParaRPr/>
          </a:p>
          <a:p>
            <a:pPr indent="-226695" lvl="1" marL="453390" marR="0" rtl="0" algn="ctr">
              <a:lnSpc>
                <a:spcPct val="140000"/>
              </a:lnSpc>
              <a:spcBef>
                <a:spcPts val="0"/>
              </a:spcBef>
              <a:spcAft>
                <a:spcPts val="0"/>
              </a:spcAft>
              <a:buClr>
                <a:srgbClr val="333333"/>
              </a:buClr>
              <a:buSzPts val="2100"/>
              <a:buFont typeface="Arial"/>
              <a:buChar char="•"/>
            </a:pPr>
            <a:r>
              <a:rPr b="0" i="0" lang="en-US" sz="2100" u="none" cap="none" strike="noStrike">
                <a:solidFill>
                  <a:srgbClr val="333333"/>
                </a:solidFill>
                <a:latin typeface="Playfair Display"/>
                <a:ea typeface="Playfair Display"/>
                <a:cs typeface="Playfair Display"/>
                <a:sym typeface="Playfair Display"/>
              </a:rPr>
              <a:t>Elaborate on the featured statistic.</a:t>
            </a:r>
            <a:endParaRPr/>
          </a:p>
          <a:p>
            <a:pPr indent="-226695" lvl="1" marL="453390" marR="0" rtl="0" algn="ctr">
              <a:lnSpc>
                <a:spcPct val="140000"/>
              </a:lnSpc>
              <a:spcBef>
                <a:spcPts val="0"/>
              </a:spcBef>
              <a:spcAft>
                <a:spcPts val="0"/>
              </a:spcAft>
              <a:buClr>
                <a:srgbClr val="333333"/>
              </a:buClr>
              <a:buSzPts val="2100"/>
              <a:buFont typeface="Arial"/>
              <a:buChar char="•"/>
            </a:pPr>
            <a:r>
              <a:rPr b="0" i="0" lang="en-US" sz="2100" u="none" cap="none" strike="noStrike">
                <a:solidFill>
                  <a:srgbClr val="333333"/>
                </a:solidFill>
                <a:latin typeface="Playfair Display"/>
                <a:ea typeface="Playfair Display"/>
                <a:cs typeface="Playfair Display"/>
                <a:sym typeface="Playfair Display"/>
              </a:rPr>
              <a:t>Elaborate on the featured statistic.</a:t>
            </a:r>
            <a:endParaRPr/>
          </a:p>
          <a:p>
            <a:pPr indent="-226695" lvl="1" marL="453390" marR="0" rtl="0" algn="ctr">
              <a:lnSpc>
                <a:spcPct val="140000"/>
              </a:lnSpc>
              <a:spcBef>
                <a:spcPts val="0"/>
              </a:spcBef>
              <a:spcAft>
                <a:spcPts val="0"/>
              </a:spcAft>
              <a:buClr>
                <a:srgbClr val="333333"/>
              </a:buClr>
              <a:buSzPts val="2100"/>
              <a:buFont typeface="Arial"/>
              <a:buChar char="•"/>
            </a:pPr>
            <a:r>
              <a:rPr b="0" i="0" lang="en-US" sz="2100" u="none" cap="none" strike="noStrike">
                <a:solidFill>
                  <a:srgbClr val="333333"/>
                </a:solidFill>
                <a:latin typeface="Playfair Display"/>
                <a:ea typeface="Playfair Display"/>
                <a:cs typeface="Playfair Display"/>
                <a:sym typeface="Playfair Display"/>
              </a:rPr>
              <a:t>Elaborate on the featured statistic.</a:t>
            </a:r>
            <a:endParaRPr/>
          </a:p>
        </p:txBody>
      </p:sp>
      <p:sp>
        <p:nvSpPr>
          <p:cNvPr id="529" name="Google Shape;529;p29"/>
          <p:cNvSpPr txBox="1"/>
          <p:nvPr/>
        </p:nvSpPr>
        <p:spPr>
          <a:xfrm>
            <a:off x="6607271" y="7740965"/>
            <a:ext cx="5050287" cy="727710"/>
          </a:xfrm>
          <a:prstGeom prst="rect">
            <a:avLst/>
          </a:prstGeom>
          <a:noFill/>
          <a:ln>
            <a:noFill/>
          </a:ln>
        </p:spPr>
        <p:txBody>
          <a:bodyPr anchorCtr="0" anchor="t" bIns="0" lIns="0" spcFirstLastPara="1" rIns="0" wrap="square" tIns="0">
            <a:spAutoFit/>
          </a:bodyPr>
          <a:lstStyle/>
          <a:p>
            <a:pPr indent="-226695" lvl="1" marL="453390" marR="0" rtl="0" algn="ctr">
              <a:lnSpc>
                <a:spcPct val="140000"/>
              </a:lnSpc>
              <a:spcBef>
                <a:spcPts val="0"/>
              </a:spcBef>
              <a:spcAft>
                <a:spcPts val="0"/>
              </a:spcAft>
              <a:buClr>
                <a:srgbClr val="333333"/>
              </a:buClr>
              <a:buSzPts val="2100"/>
              <a:buFont typeface="Arial"/>
              <a:buChar char="•"/>
            </a:pPr>
            <a:r>
              <a:rPr b="0" i="0" lang="en-US" sz="2100" u="none" cap="none" strike="noStrike">
                <a:solidFill>
                  <a:srgbClr val="333333"/>
                </a:solidFill>
                <a:latin typeface="Playfair Display"/>
                <a:ea typeface="Playfair Display"/>
                <a:cs typeface="Playfair Display"/>
                <a:sym typeface="Playfair Display"/>
              </a:rPr>
              <a:t>Elaborate on the featured statistic.</a:t>
            </a:r>
            <a:endParaRPr/>
          </a:p>
          <a:p>
            <a:pPr indent="-226695" lvl="1" marL="453390" marR="0" rtl="0" algn="ctr">
              <a:lnSpc>
                <a:spcPct val="140000"/>
              </a:lnSpc>
              <a:spcBef>
                <a:spcPts val="0"/>
              </a:spcBef>
              <a:spcAft>
                <a:spcPts val="0"/>
              </a:spcAft>
              <a:buClr>
                <a:srgbClr val="333333"/>
              </a:buClr>
              <a:buSzPts val="2100"/>
              <a:buFont typeface="Arial"/>
              <a:buChar char="•"/>
            </a:pPr>
            <a:r>
              <a:rPr b="0" i="0" lang="en-US" sz="2100" u="none" cap="none" strike="noStrike">
                <a:solidFill>
                  <a:srgbClr val="333333"/>
                </a:solidFill>
                <a:latin typeface="Playfair Display"/>
                <a:ea typeface="Playfair Display"/>
                <a:cs typeface="Playfair Display"/>
                <a:sym typeface="Playfair Display"/>
              </a:rPr>
              <a:t>Elaborate on the featured statistic.</a:t>
            </a:r>
            <a:endParaRPr/>
          </a:p>
        </p:txBody>
      </p:sp>
      <p:sp>
        <p:nvSpPr>
          <p:cNvPr id="530" name="Google Shape;530;p29"/>
          <p:cNvSpPr txBox="1"/>
          <p:nvPr/>
        </p:nvSpPr>
        <p:spPr>
          <a:xfrm>
            <a:off x="1005530" y="8112440"/>
            <a:ext cx="5050287" cy="356235"/>
          </a:xfrm>
          <a:prstGeom prst="rect">
            <a:avLst/>
          </a:prstGeom>
          <a:noFill/>
          <a:ln>
            <a:noFill/>
          </a:ln>
        </p:spPr>
        <p:txBody>
          <a:bodyPr anchorCtr="0" anchor="t" bIns="0" lIns="0" spcFirstLastPara="1" rIns="0" wrap="square" tIns="0">
            <a:spAutoFit/>
          </a:bodyPr>
          <a:lstStyle/>
          <a:p>
            <a:pPr indent="-226695" lvl="1" marL="453390" marR="0" rtl="0" algn="ctr">
              <a:lnSpc>
                <a:spcPct val="140000"/>
              </a:lnSpc>
              <a:spcBef>
                <a:spcPts val="0"/>
              </a:spcBef>
              <a:spcAft>
                <a:spcPts val="0"/>
              </a:spcAft>
              <a:buClr>
                <a:srgbClr val="333333"/>
              </a:buClr>
              <a:buSzPts val="2100"/>
              <a:buFont typeface="Arial"/>
              <a:buChar char="•"/>
            </a:pPr>
            <a:r>
              <a:rPr b="0" i="0" lang="en-US" sz="2100" u="none" cap="none" strike="noStrike">
                <a:solidFill>
                  <a:srgbClr val="333333"/>
                </a:solidFill>
                <a:latin typeface="Playfair Display"/>
                <a:ea typeface="Playfair Display"/>
                <a:cs typeface="Playfair Display"/>
                <a:sym typeface="Playfair Display"/>
              </a:rPr>
              <a:t>Elaborate on the featured statistic.</a:t>
            </a:r>
            <a:endParaRPr/>
          </a:p>
        </p:txBody>
      </p:sp>
      <p:cxnSp>
        <p:nvCxnSpPr>
          <p:cNvPr id="531" name="Google Shape;531;p29"/>
          <p:cNvCxnSpPr/>
          <p:nvPr/>
        </p:nvCxnSpPr>
        <p:spPr>
          <a:xfrm>
            <a:off x="-11585" y="5133975"/>
            <a:ext cx="18288000" cy="0"/>
          </a:xfrm>
          <a:prstGeom prst="straightConnector1">
            <a:avLst/>
          </a:prstGeom>
          <a:noFill/>
          <a:ln cap="flat" cmpd="sng" w="19050">
            <a:solidFill>
              <a:srgbClr val="333333"/>
            </a:solidFill>
            <a:prstDash val="solid"/>
            <a:round/>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7"/>
                                        </p:tgtEl>
                                        <p:attrNameLst>
                                          <p:attrName>style.visibility</p:attrName>
                                        </p:attrNameLst>
                                      </p:cBhvr>
                                      <p:to>
                                        <p:strVal val="visible"/>
                                      </p:to>
                                    </p:set>
                                    <p:animEffect filter="fade" transition="in">
                                      <p:cBhvr>
                                        <p:cTn dur="500"/>
                                        <p:tgtEl>
                                          <p:spTgt spid="507"/>
                                        </p:tgtEl>
                                      </p:cBhvr>
                                    </p:animEffect>
                                  </p:childTnLst>
                                </p:cTn>
                              </p:par>
                              <p:par>
                                <p:cTn fill="hold" nodeType="withEffect" presetClass="entr" presetID="10" presetSubtype="0">
                                  <p:stCondLst>
                                    <p:cond delay="0"/>
                                  </p:stCondLst>
                                  <p:childTnLst>
                                    <p:set>
                                      <p:cBhvr>
                                        <p:cTn dur="1" fill="hold">
                                          <p:stCondLst>
                                            <p:cond delay="0"/>
                                          </p:stCondLst>
                                        </p:cTn>
                                        <p:tgtEl>
                                          <p:spTgt spid="510"/>
                                        </p:tgtEl>
                                        <p:attrNameLst>
                                          <p:attrName>style.visibility</p:attrName>
                                        </p:attrNameLst>
                                      </p:cBhvr>
                                      <p:to>
                                        <p:strVal val="visible"/>
                                      </p:to>
                                    </p:set>
                                    <p:animEffect filter="fade" transition="in">
                                      <p:cBhvr>
                                        <p:cTn dur="500"/>
                                        <p:tgtEl>
                                          <p:spTgt spid="510"/>
                                        </p:tgtEl>
                                      </p:cBhvr>
                                    </p:animEffect>
                                  </p:childTnLst>
                                </p:cTn>
                              </p:par>
                              <p:par>
                                <p:cTn fill="hold" nodeType="withEffect" presetClass="entr" presetID="10" presetSubtype="0">
                                  <p:stCondLst>
                                    <p:cond delay="0"/>
                                  </p:stCondLst>
                                  <p:childTnLst>
                                    <p:set>
                                      <p:cBhvr>
                                        <p:cTn dur="1" fill="hold">
                                          <p:stCondLst>
                                            <p:cond delay="0"/>
                                          </p:stCondLst>
                                        </p:cTn>
                                        <p:tgtEl>
                                          <p:spTgt spid="514"/>
                                        </p:tgtEl>
                                        <p:attrNameLst>
                                          <p:attrName>style.visibility</p:attrName>
                                        </p:attrNameLst>
                                      </p:cBhvr>
                                      <p:to>
                                        <p:strVal val="visible"/>
                                      </p:to>
                                    </p:set>
                                    <p:animEffect filter="fade" transition="in">
                                      <p:cBhvr>
                                        <p:cTn dur="500"/>
                                        <p:tgtEl>
                                          <p:spTgt spid="514"/>
                                        </p:tgtEl>
                                      </p:cBhvr>
                                    </p:animEffect>
                                  </p:childTnLst>
                                </p:cTn>
                              </p:par>
                              <p:par>
                                <p:cTn fill="hold" nodeType="withEffect" presetClass="entr" presetID="10" presetSubtype="0">
                                  <p:stCondLst>
                                    <p:cond delay="0"/>
                                  </p:stCondLst>
                                  <p:childTnLst>
                                    <p:set>
                                      <p:cBhvr>
                                        <p:cTn dur="1" fill="hold">
                                          <p:stCondLst>
                                            <p:cond delay="0"/>
                                          </p:stCondLst>
                                        </p:cTn>
                                        <p:tgtEl>
                                          <p:spTgt spid="517"/>
                                        </p:tgtEl>
                                        <p:attrNameLst>
                                          <p:attrName>style.visibility</p:attrName>
                                        </p:attrNameLst>
                                      </p:cBhvr>
                                      <p:to>
                                        <p:strVal val="visible"/>
                                      </p:to>
                                    </p:set>
                                    <p:animEffect filter="fade" transition="in">
                                      <p:cBhvr>
                                        <p:cTn dur="500"/>
                                        <p:tgtEl>
                                          <p:spTgt spid="517"/>
                                        </p:tgtEl>
                                      </p:cBhvr>
                                    </p:animEffect>
                                  </p:childTnLst>
                                </p:cTn>
                              </p:par>
                              <p:par>
                                <p:cTn fill="hold" nodeType="withEffect" presetClass="entr" presetID="10" presetSubtype="0">
                                  <p:stCondLst>
                                    <p:cond delay="0"/>
                                  </p:stCondLst>
                                  <p:childTnLst>
                                    <p:set>
                                      <p:cBhvr>
                                        <p:cTn dur="1" fill="hold">
                                          <p:stCondLst>
                                            <p:cond delay="0"/>
                                          </p:stCondLst>
                                        </p:cTn>
                                        <p:tgtEl>
                                          <p:spTgt spid="518"/>
                                        </p:tgtEl>
                                        <p:attrNameLst>
                                          <p:attrName>style.visibility</p:attrName>
                                        </p:attrNameLst>
                                      </p:cBhvr>
                                      <p:to>
                                        <p:strVal val="visible"/>
                                      </p:to>
                                    </p:set>
                                    <p:animEffect filter="fade" transition="in">
                                      <p:cBhvr>
                                        <p:cTn dur="500"/>
                                        <p:tgtEl>
                                          <p:spTgt spid="518"/>
                                        </p:tgtEl>
                                      </p:cBhvr>
                                    </p:animEffect>
                                  </p:childTnLst>
                                </p:cTn>
                              </p:par>
                              <p:par>
                                <p:cTn fill="hold" nodeType="withEffect" presetClass="entr" presetID="10" presetSubtype="0">
                                  <p:stCondLst>
                                    <p:cond delay="0"/>
                                  </p:stCondLst>
                                  <p:childTnLst>
                                    <p:set>
                                      <p:cBhvr>
                                        <p:cTn dur="1" fill="hold">
                                          <p:stCondLst>
                                            <p:cond delay="0"/>
                                          </p:stCondLst>
                                        </p:cTn>
                                        <p:tgtEl>
                                          <p:spTgt spid="519"/>
                                        </p:tgtEl>
                                        <p:attrNameLst>
                                          <p:attrName>style.visibility</p:attrName>
                                        </p:attrNameLst>
                                      </p:cBhvr>
                                      <p:to>
                                        <p:strVal val="visible"/>
                                      </p:to>
                                    </p:set>
                                    <p:animEffect filter="fade" transition="in">
                                      <p:cBhvr>
                                        <p:cTn dur="500"/>
                                        <p:tgtEl>
                                          <p:spTgt spid="519"/>
                                        </p:tgtEl>
                                      </p:cBhvr>
                                    </p:animEffect>
                                  </p:childTnLst>
                                </p:cTn>
                              </p:par>
                              <p:par>
                                <p:cTn fill="hold" nodeType="withEffect" presetClass="entr" presetID="10" presetSubtype="0">
                                  <p:stCondLst>
                                    <p:cond delay="0"/>
                                  </p:stCondLst>
                                  <p:childTnLst>
                                    <p:set>
                                      <p:cBhvr>
                                        <p:cTn dur="1" fill="hold">
                                          <p:stCondLst>
                                            <p:cond delay="0"/>
                                          </p:stCondLst>
                                        </p:cTn>
                                        <p:tgtEl>
                                          <p:spTgt spid="520"/>
                                        </p:tgtEl>
                                        <p:attrNameLst>
                                          <p:attrName>style.visibility</p:attrName>
                                        </p:attrNameLst>
                                      </p:cBhvr>
                                      <p:to>
                                        <p:strVal val="visible"/>
                                      </p:to>
                                    </p:set>
                                    <p:animEffect filter="fade" transition="in">
                                      <p:cBhvr>
                                        <p:cTn dur="500"/>
                                        <p:tgtEl>
                                          <p:spTgt spid="520"/>
                                        </p:tgtEl>
                                      </p:cBhvr>
                                    </p:animEffect>
                                  </p:childTnLst>
                                </p:cTn>
                              </p:par>
                              <p:par>
                                <p:cTn fill="hold" nodeType="withEffect" presetClass="entr" presetID="10" presetSubtype="0">
                                  <p:stCondLst>
                                    <p:cond delay="0"/>
                                  </p:stCondLst>
                                  <p:childTnLst>
                                    <p:set>
                                      <p:cBhvr>
                                        <p:cTn dur="1" fill="hold">
                                          <p:stCondLst>
                                            <p:cond delay="0"/>
                                          </p:stCondLst>
                                        </p:cTn>
                                        <p:tgtEl>
                                          <p:spTgt spid="521"/>
                                        </p:tgtEl>
                                        <p:attrNameLst>
                                          <p:attrName>style.visibility</p:attrName>
                                        </p:attrNameLst>
                                      </p:cBhvr>
                                      <p:to>
                                        <p:strVal val="visible"/>
                                      </p:to>
                                    </p:set>
                                    <p:animEffect filter="fade" transition="in">
                                      <p:cBhvr>
                                        <p:cTn dur="500"/>
                                        <p:tgtEl>
                                          <p:spTgt spid="521"/>
                                        </p:tgtEl>
                                      </p:cBhvr>
                                    </p:animEffect>
                                  </p:childTnLst>
                                </p:cTn>
                              </p:par>
                              <p:par>
                                <p:cTn fill="hold" nodeType="withEffect" presetClass="entr" presetID="10" presetSubtype="0">
                                  <p:stCondLst>
                                    <p:cond delay="0"/>
                                  </p:stCondLst>
                                  <p:childTnLst>
                                    <p:set>
                                      <p:cBhvr>
                                        <p:cTn dur="1" fill="hold">
                                          <p:stCondLst>
                                            <p:cond delay="0"/>
                                          </p:stCondLst>
                                        </p:cTn>
                                        <p:tgtEl>
                                          <p:spTgt spid="522"/>
                                        </p:tgtEl>
                                        <p:attrNameLst>
                                          <p:attrName>style.visibility</p:attrName>
                                        </p:attrNameLst>
                                      </p:cBhvr>
                                      <p:to>
                                        <p:strVal val="visible"/>
                                      </p:to>
                                    </p:set>
                                    <p:animEffect filter="fade" transition="in">
                                      <p:cBhvr>
                                        <p:cTn dur="500"/>
                                        <p:tgtEl>
                                          <p:spTgt spid="522"/>
                                        </p:tgtEl>
                                      </p:cBhvr>
                                    </p:animEffect>
                                  </p:childTnLst>
                                </p:cTn>
                              </p:par>
                              <p:par>
                                <p:cTn fill="hold" nodeType="withEffect" presetClass="entr" presetID="10" presetSubtype="0">
                                  <p:stCondLst>
                                    <p:cond delay="0"/>
                                  </p:stCondLst>
                                  <p:childTnLst>
                                    <p:set>
                                      <p:cBhvr>
                                        <p:cTn dur="1" fill="hold">
                                          <p:stCondLst>
                                            <p:cond delay="0"/>
                                          </p:stCondLst>
                                        </p:cTn>
                                        <p:tgtEl>
                                          <p:spTgt spid="523"/>
                                        </p:tgtEl>
                                        <p:attrNameLst>
                                          <p:attrName>style.visibility</p:attrName>
                                        </p:attrNameLst>
                                      </p:cBhvr>
                                      <p:to>
                                        <p:strVal val="visible"/>
                                      </p:to>
                                    </p:set>
                                    <p:animEffect filter="fade" transition="in">
                                      <p:cBhvr>
                                        <p:cTn dur="500"/>
                                        <p:tgtEl>
                                          <p:spTgt spid="523"/>
                                        </p:tgtEl>
                                      </p:cBhvr>
                                    </p:animEffect>
                                  </p:childTnLst>
                                </p:cTn>
                              </p:par>
                              <p:par>
                                <p:cTn fill="hold" nodeType="withEffect" presetClass="entr" presetID="10" presetSubtype="0">
                                  <p:stCondLst>
                                    <p:cond delay="0"/>
                                  </p:stCondLst>
                                  <p:childTnLst>
                                    <p:set>
                                      <p:cBhvr>
                                        <p:cTn dur="1" fill="hold">
                                          <p:stCondLst>
                                            <p:cond delay="0"/>
                                          </p:stCondLst>
                                        </p:cTn>
                                        <p:tgtEl>
                                          <p:spTgt spid="524"/>
                                        </p:tgtEl>
                                        <p:attrNameLst>
                                          <p:attrName>style.visibility</p:attrName>
                                        </p:attrNameLst>
                                      </p:cBhvr>
                                      <p:to>
                                        <p:strVal val="visible"/>
                                      </p:to>
                                    </p:set>
                                    <p:animEffect filter="fade" transition="in">
                                      <p:cBhvr>
                                        <p:cTn dur="500"/>
                                        <p:tgtEl>
                                          <p:spTgt spid="524"/>
                                        </p:tgtEl>
                                      </p:cBhvr>
                                    </p:animEffect>
                                  </p:childTnLst>
                                </p:cTn>
                              </p:par>
                              <p:par>
                                <p:cTn fill="hold" nodeType="withEffect" presetClass="entr" presetID="10" presetSubtype="0">
                                  <p:stCondLst>
                                    <p:cond delay="0"/>
                                  </p:stCondLst>
                                  <p:childTnLst>
                                    <p:set>
                                      <p:cBhvr>
                                        <p:cTn dur="1" fill="hold">
                                          <p:stCondLst>
                                            <p:cond delay="0"/>
                                          </p:stCondLst>
                                        </p:cTn>
                                        <p:tgtEl>
                                          <p:spTgt spid="525"/>
                                        </p:tgtEl>
                                        <p:attrNameLst>
                                          <p:attrName>style.visibility</p:attrName>
                                        </p:attrNameLst>
                                      </p:cBhvr>
                                      <p:to>
                                        <p:strVal val="visible"/>
                                      </p:to>
                                    </p:set>
                                    <p:animEffect filter="fade" transition="in">
                                      <p:cBhvr>
                                        <p:cTn dur="500"/>
                                        <p:tgtEl>
                                          <p:spTgt spid="525"/>
                                        </p:tgtEl>
                                      </p:cBhvr>
                                    </p:animEffect>
                                  </p:childTnLst>
                                </p:cTn>
                              </p:par>
                              <p:par>
                                <p:cTn fill="hold" nodeType="withEffect" presetClass="entr" presetID="10" presetSubtype="0">
                                  <p:stCondLst>
                                    <p:cond delay="0"/>
                                  </p:stCondLst>
                                  <p:childTnLst>
                                    <p:set>
                                      <p:cBhvr>
                                        <p:cTn dur="1" fill="hold">
                                          <p:stCondLst>
                                            <p:cond delay="0"/>
                                          </p:stCondLst>
                                        </p:cTn>
                                        <p:tgtEl>
                                          <p:spTgt spid="526"/>
                                        </p:tgtEl>
                                        <p:attrNameLst>
                                          <p:attrName>style.visibility</p:attrName>
                                        </p:attrNameLst>
                                      </p:cBhvr>
                                      <p:to>
                                        <p:strVal val="visible"/>
                                      </p:to>
                                    </p:set>
                                    <p:animEffect filter="fade" transition="in">
                                      <p:cBhvr>
                                        <p:cTn dur="500"/>
                                        <p:tgtEl>
                                          <p:spTgt spid="526"/>
                                        </p:tgtEl>
                                      </p:cBhvr>
                                    </p:animEffect>
                                  </p:childTnLst>
                                </p:cTn>
                              </p:par>
                              <p:par>
                                <p:cTn fill="hold" nodeType="withEffect" presetClass="entr" presetID="10" presetSubtype="0">
                                  <p:stCondLst>
                                    <p:cond delay="0"/>
                                  </p:stCondLst>
                                  <p:childTnLst>
                                    <p:set>
                                      <p:cBhvr>
                                        <p:cTn dur="1" fill="hold">
                                          <p:stCondLst>
                                            <p:cond delay="0"/>
                                          </p:stCondLst>
                                        </p:cTn>
                                        <p:tgtEl>
                                          <p:spTgt spid="527"/>
                                        </p:tgtEl>
                                        <p:attrNameLst>
                                          <p:attrName>style.visibility</p:attrName>
                                        </p:attrNameLst>
                                      </p:cBhvr>
                                      <p:to>
                                        <p:strVal val="visible"/>
                                      </p:to>
                                    </p:set>
                                    <p:animEffect filter="fade" transition="in">
                                      <p:cBhvr>
                                        <p:cTn dur="500"/>
                                        <p:tgtEl>
                                          <p:spTgt spid="527"/>
                                        </p:tgtEl>
                                      </p:cBhvr>
                                    </p:animEffect>
                                  </p:childTnLst>
                                </p:cTn>
                              </p:par>
                              <p:par>
                                <p:cTn fill="hold" nodeType="withEffect" presetClass="entr" presetID="10" presetSubtype="0">
                                  <p:stCondLst>
                                    <p:cond delay="0"/>
                                  </p:stCondLst>
                                  <p:childTnLst>
                                    <p:set>
                                      <p:cBhvr>
                                        <p:cTn dur="1" fill="hold">
                                          <p:stCondLst>
                                            <p:cond delay="0"/>
                                          </p:stCondLst>
                                        </p:cTn>
                                        <p:tgtEl>
                                          <p:spTgt spid="528"/>
                                        </p:tgtEl>
                                        <p:attrNameLst>
                                          <p:attrName>style.visibility</p:attrName>
                                        </p:attrNameLst>
                                      </p:cBhvr>
                                      <p:to>
                                        <p:strVal val="visible"/>
                                      </p:to>
                                    </p:set>
                                    <p:animEffect filter="fade" transition="in">
                                      <p:cBhvr>
                                        <p:cTn dur="500"/>
                                        <p:tgtEl>
                                          <p:spTgt spid="528"/>
                                        </p:tgtEl>
                                      </p:cBhvr>
                                    </p:animEffect>
                                  </p:childTnLst>
                                </p:cTn>
                              </p:par>
                              <p:par>
                                <p:cTn fill="hold" nodeType="withEffect" presetClass="entr" presetID="10" presetSubtype="0">
                                  <p:stCondLst>
                                    <p:cond delay="0"/>
                                  </p:stCondLst>
                                  <p:childTnLst>
                                    <p:set>
                                      <p:cBhvr>
                                        <p:cTn dur="1" fill="hold">
                                          <p:stCondLst>
                                            <p:cond delay="0"/>
                                          </p:stCondLst>
                                        </p:cTn>
                                        <p:tgtEl>
                                          <p:spTgt spid="529"/>
                                        </p:tgtEl>
                                        <p:attrNameLst>
                                          <p:attrName>style.visibility</p:attrName>
                                        </p:attrNameLst>
                                      </p:cBhvr>
                                      <p:to>
                                        <p:strVal val="visible"/>
                                      </p:to>
                                    </p:set>
                                    <p:animEffect filter="fade" transition="in">
                                      <p:cBhvr>
                                        <p:cTn dur="500"/>
                                        <p:tgtEl>
                                          <p:spTgt spid="529"/>
                                        </p:tgtEl>
                                      </p:cBhvr>
                                    </p:animEffect>
                                  </p:childTnLst>
                                </p:cTn>
                              </p:par>
                              <p:par>
                                <p:cTn fill="hold" nodeType="withEffect" presetClass="entr" presetID="10" presetSubtype="0">
                                  <p:stCondLst>
                                    <p:cond delay="0"/>
                                  </p:stCondLst>
                                  <p:childTnLst>
                                    <p:set>
                                      <p:cBhvr>
                                        <p:cTn dur="1" fill="hold">
                                          <p:stCondLst>
                                            <p:cond delay="0"/>
                                          </p:stCondLst>
                                        </p:cTn>
                                        <p:tgtEl>
                                          <p:spTgt spid="530"/>
                                        </p:tgtEl>
                                        <p:attrNameLst>
                                          <p:attrName>style.visibility</p:attrName>
                                        </p:attrNameLst>
                                      </p:cBhvr>
                                      <p:to>
                                        <p:strVal val="visible"/>
                                      </p:to>
                                    </p:set>
                                    <p:animEffect filter="fade" transition="in">
                                      <p:cBhvr>
                                        <p:cTn dur="500"/>
                                        <p:tgtEl>
                                          <p:spTgt spid="530"/>
                                        </p:tgtEl>
                                      </p:cBhvr>
                                    </p:animEffect>
                                  </p:childTnLst>
                                </p:cTn>
                              </p:par>
                              <p:par>
                                <p:cTn fill="hold" nodeType="withEffect" presetClass="entr" presetID="10" presetSubtype="0">
                                  <p:stCondLst>
                                    <p:cond delay="0"/>
                                  </p:stCondLst>
                                  <p:childTnLst>
                                    <p:set>
                                      <p:cBhvr>
                                        <p:cTn dur="1" fill="hold">
                                          <p:stCondLst>
                                            <p:cond delay="0"/>
                                          </p:stCondLst>
                                        </p:cTn>
                                        <p:tgtEl>
                                          <p:spTgt spid="531"/>
                                        </p:tgtEl>
                                        <p:attrNameLst>
                                          <p:attrName>style.visibility</p:attrName>
                                        </p:attrNameLst>
                                      </p:cBhvr>
                                      <p:to>
                                        <p:strVal val="visible"/>
                                      </p:to>
                                    </p:set>
                                    <p:animEffect filter="fade" transition="in">
                                      <p:cBhvr>
                                        <p:cTn dur="500"/>
                                        <p:tgtEl>
                                          <p:spTgt spid="5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3E2"/>
        </a:solidFill>
      </p:bgPr>
    </p:bg>
    <p:spTree>
      <p:nvGrpSpPr>
        <p:cNvPr id="535" name="Shape 535"/>
        <p:cNvGrpSpPr/>
        <p:nvPr/>
      </p:nvGrpSpPr>
      <p:grpSpPr>
        <a:xfrm>
          <a:off x="0" y="0"/>
          <a:ext cx="0" cy="0"/>
          <a:chOff x="0" y="0"/>
          <a:chExt cx="0" cy="0"/>
        </a:xfrm>
      </p:grpSpPr>
      <p:pic>
        <p:nvPicPr>
          <p:cNvPr id="536" name="Google Shape;536;p30"/>
          <p:cNvPicPr preferRelativeResize="0"/>
          <p:nvPr/>
        </p:nvPicPr>
        <p:blipFill>
          <a:blip r:embed="rId3">
            <a:alphaModFix/>
          </a:blip>
          <a:stretch>
            <a:fillRect/>
          </a:stretch>
        </p:blipFill>
        <p:spPr>
          <a:xfrm>
            <a:off x="1313625" y="4138824"/>
            <a:ext cx="2786450" cy="3723351"/>
          </a:xfrm>
          <a:prstGeom prst="rect">
            <a:avLst/>
          </a:prstGeom>
          <a:noFill/>
          <a:ln>
            <a:noFill/>
          </a:ln>
        </p:spPr>
      </p:pic>
      <p:pic>
        <p:nvPicPr>
          <p:cNvPr id="537" name="Google Shape;537;p30"/>
          <p:cNvPicPr preferRelativeResize="0"/>
          <p:nvPr/>
        </p:nvPicPr>
        <p:blipFill>
          <a:blip r:embed="rId4">
            <a:alphaModFix/>
          </a:blip>
          <a:stretch>
            <a:fillRect/>
          </a:stretch>
        </p:blipFill>
        <p:spPr>
          <a:xfrm>
            <a:off x="10237546" y="4130649"/>
            <a:ext cx="2786450" cy="3731526"/>
          </a:xfrm>
          <a:prstGeom prst="rect">
            <a:avLst/>
          </a:prstGeom>
          <a:noFill/>
          <a:ln>
            <a:noFill/>
          </a:ln>
        </p:spPr>
      </p:pic>
      <p:grpSp>
        <p:nvGrpSpPr>
          <p:cNvPr id="538" name="Google Shape;538;p30"/>
          <p:cNvGrpSpPr/>
          <p:nvPr/>
        </p:nvGrpSpPr>
        <p:grpSpPr>
          <a:xfrm>
            <a:off x="0" y="8851550"/>
            <a:ext cx="18288000" cy="668839"/>
            <a:chOff x="0" y="-38100"/>
            <a:chExt cx="4816593" cy="176155"/>
          </a:xfrm>
        </p:grpSpPr>
        <p:sp>
          <p:nvSpPr>
            <p:cNvPr id="539" name="Google Shape;539;p30"/>
            <p:cNvSpPr/>
            <p:nvPr/>
          </p:nvSpPr>
          <p:spPr>
            <a:xfrm>
              <a:off x="0" y="0"/>
              <a:ext cx="4816592" cy="138055"/>
            </a:xfrm>
            <a:custGeom>
              <a:rect b="b" l="l" r="r" t="t"/>
              <a:pathLst>
                <a:path extrusionOk="0" h="138055" w="4816592">
                  <a:moveTo>
                    <a:pt x="0" y="0"/>
                  </a:moveTo>
                  <a:lnTo>
                    <a:pt x="4816592" y="0"/>
                  </a:lnTo>
                  <a:lnTo>
                    <a:pt x="4816592" y="138055"/>
                  </a:lnTo>
                  <a:lnTo>
                    <a:pt x="0" y="138055"/>
                  </a:lnTo>
                  <a:close/>
                </a:path>
              </a:pathLst>
            </a:custGeom>
            <a:solidFill>
              <a:srgbClr val="333333"/>
            </a:solidFill>
            <a:ln>
              <a:noFill/>
            </a:ln>
          </p:spPr>
        </p:sp>
        <p:sp>
          <p:nvSpPr>
            <p:cNvPr id="540" name="Google Shape;540;p30"/>
            <p:cNvSpPr txBox="1"/>
            <p:nvPr/>
          </p:nvSpPr>
          <p:spPr>
            <a:xfrm>
              <a:off x="0" y="-38100"/>
              <a:ext cx="4816593" cy="17615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41" name="Google Shape;541;p30"/>
          <p:cNvGrpSpPr/>
          <p:nvPr/>
        </p:nvGrpSpPr>
        <p:grpSpPr>
          <a:xfrm>
            <a:off x="8477618" y="8874014"/>
            <a:ext cx="1351813" cy="768573"/>
            <a:chOff x="0" y="0"/>
            <a:chExt cx="11928966" cy="6782210"/>
          </a:xfrm>
        </p:grpSpPr>
        <p:sp>
          <p:nvSpPr>
            <p:cNvPr id="542" name="Google Shape;542;p30"/>
            <p:cNvSpPr/>
            <p:nvPr/>
          </p:nvSpPr>
          <p:spPr>
            <a:xfrm>
              <a:off x="6350" y="6350"/>
              <a:ext cx="11916266" cy="6769510"/>
            </a:xfrm>
            <a:custGeom>
              <a:rect b="b" l="l" r="r" t="t"/>
              <a:pathLst>
                <a:path extrusionOk="0" h="6769510" w="11916266">
                  <a:moveTo>
                    <a:pt x="0" y="0"/>
                  </a:moveTo>
                  <a:lnTo>
                    <a:pt x="11916266" y="0"/>
                  </a:lnTo>
                  <a:lnTo>
                    <a:pt x="11916266" y="6769510"/>
                  </a:lnTo>
                  <a:lnTo>
                    <a:pt x="0" y="6769510"/>
                  </a:lnTo>
                  <a:close/>
                </a:path>
              </a:pathLst>
            </a:custGeom>
            <a:solidFill>
              <a:srgbClr val="333333"/>
            </a:solidFill>
            <a:ln>
              <a:noFill/>
            </a:ln>
          </p:spPr>
        </p:sp>
        <p:sp>
          <p:nvSpPr>
            <p:cNvPr id="543" name="Google Shape;543;p30"/>
            <p:cNvSpPr/>
            <p:nvPr/>
          </p:nvSpPr>
          <p:spPr>
            <a:xfrm>
              <a:off x="0" y="0"/>
              <a:ext cx="11928966" cy="6782210"/>
            </a:xfrm>
            <a:custGeom>
              <a:rect b="b" l="l" r="r" t="t"/>
              <a:pathLst>
                <a:path extrusionOk="0" h="6782210" w="11928966">
                  <a:moveTo>
                    <a:pt x="6350" y="6782210"/>
                  </a:moveTo>
                  <a:lnTo>
                    <a:pt x="0" y="6782210"/>
                  </a:lnTo>
                  <a:lnTo>
                    <a:pt x="0" y="0"/>
                  </a:lnTo>
                  <a:lnTo>
                    <a:pt x="11928966" y="0"/>
                  </a:lnTo>
                  <a:lnTo>
                    <a:pt x="11928966" y="6782210"/>
                  </a:lnTo>
                  <a:lnTo>
                    <a:pt x="6350" y="6782210"/>
                  </a:lnTo>
                  <a:close/>
                  <a:moveTo>
                    <a:pt x="12700" y="12700"/>
                  </a:moveTo>
                  <a:lnTo>
                    <a:pt x="12700" y="6769510"/>
                  </a:lnTo>
                  <a:lnTo>
                    <a:pt x="11916266" y="6769510"/>
                  </a:lnTo>
                  <a:lnTo>
                    <a:pt x="11916266" y="12700"/>
                  </a:lnTo>
                  <a:lnTo>
                    <a:pt x="12700" y="12700"/>
                  </a:lnTo>
                  <a:close/>
                </a:path>
              </a:pathLst>
            </a:custGeom>
            <a:solidFill>
              <a:srgbClr val="F8F3E2"/>
            </a:solidFill>
            <a:ln>
              <a:noFill/>
            </a:ln>
          </p:spPr>
        </p:sp>
        <p:sp>
          <p:nvSpPr>
            <p:cNvPr id="544" name="Google Shape;544;p30"/>
            <p:cNvSpPr/>
            <p:nvPr/>
          </p:nvSpPr>
          <p:spPr>
            <a:xfrm>
              <a:off x="139700" y="140970"/>
              <a:ext cx="11648296" cy="6501540"/>
            </a:xfrm>
            <a:custGeom>
              <a:rect b="b" l="l" r="r" t="t"/>
              <a:pathLst>
                <a:path extrusionOk="0" h="6501540" w="11648296">
                  <a:moveTo>
                    <a:pt x="0" y="0"/>
                  </a:moveTo>
                  <a:lnTo>
                    <a:pt x="11648296" y="0"/>
                  </a:lnTo>
                  <a:lnTo>
                    <a:pt x="11648296" y="6501540"/>
                  </a:lnTo>
                  <a:lnTo>
                    <a:pt x="0" y="6501540"/>
                  </a:lnTo>
                  <a:close/>
                </a:path>
              </a:pathLst>
            </a:custGeom>
            <a:solidFill>
              <a:srgbClr val="F8F3E2"/>
            </a:solidFill>
            <a:ln>
              <a:noFill/>
            </a:ln>
          </p:spPr>
        </p:sp>
      </p:grpSp>
      <p:grpSp>
        <p:nvGrpSpPr>
          <p:cNvPr id="545" name="Google Shape;545;p30"/>
          <p:cNvGrpSpPr/>
          <p:nvPr/>
        </p:nvGrpSpPr>
        <p:grpSpPr>
          <a:xfrm>
            <a:off x="-9525" y="500453"/>
            <a:ext cx="18288000" cy="866143"/>
            <a:chOff x="0" y="-47625"/>
            <a:chExt cx="4816593" cy="228120"/>
          </a:xfrm>
        </p:grpSpPr>
        <p:sp>
          <p:nvSpPr>
            <p:cNvPr id="546" name="Google Shape;546;p30"/>
            <p:cNvSpPr/>
            <p:nvPr/>
          </p:nvSpPr>
          <p:spPr>
            <a:xfrm>
              <a:off x="0" y="0"/>
              <a:ext cx="4816592" cy="180495"/>
            </a:xfrm>
            <a:custGeom>
              <a:rect b="b" l="l" r="r" t="t"/>
              <a:pathLst>
                <a:path extrusionOk="0" h="180495" w="4816592">
                  <a:moveTo>
                    <a:pt x="0" y="0"/>
                  </a:moveTo>
                  <a:lnTo>
                    <a:pt x="4816592" y="0"/>
                  </a:lnTo>
                  <a:lnTo>
                    <a:pt x="4816592" y="180495"/>
                  </a:lnTo>
                  <a:lnTo>
                    <a:pt x="0" y="180495"/>
                  </a:lnTo>
                  <a:close/>
                </a:path>
              </a:pathLst>
            </a:custGeom>
            <a:solidFill>
              <a:srgbClr val="BFCDAC"/>
            </a:solidFill>
            <a:ln>
              <a:noFill/>
            </a:ln>
          </p:spPr>
        </p:sp>
        <p:sp>
          <p:nvSpPr>
            <p:cNvPr id="547" name="Google Shape;547;p30"/>
            <p:cNvSpPr txBox="1"/>
            <p:nvPr/>
          </p:nvSpPr>
          <p:spPr>
            <a:xfrm>
              <a:off x="0" y="-47625"/>
              <a:ext cx="4816593" cy="22812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548" name="Google Shape;548;p30"/>
          <p:cNvCxnSpPr/>
          <p:nvPr/>
        </p:nvCxnSpPr>
        <p:spPr>
          <a:xfrm>
            <a:off x="9134475" y="700329"/>
            <a:ext cx="0" cy="666267"/>
          </a:xfrm>
          <a:prstGeom prst="straightConnector1">
            <a:avLst/>
          </a:prstGeom>
          <a:noFill/>
          <a:ln cap="flat" cmpd="sng" w="19050">
            <a:solidFill>
              <a:srgbClr val="333333"/>
            </a:solidFill>
            <a:prstDash val="solid"/>
            <a:round/>
            <a:headEnd len="sm" w="sm" type="none"/>
            <a:tailEnd len="sm" w="sm" type="none"/>
          </a:ln>
        </p:spPr>
      </p:cxnSp>
      <p:cxnSp>
        <p:nvCxnSpPr>
          <p:cNvPr id="549" name="Google Shape;549;p30"/>
          <p:cNvCxnSpPr/>
          <p:nvPr/>
        </p:nvCxnSpPr>
        <p:spPr>
          <a:xfrm>
            <a:off x="-9525" y="681279"/>
            <a:ext cx="18288000" cy="0"/>
          </a:xfrm>
          <a:prstGeom prst="straightConnector1">
            <a:avLst/>
          </a:prstGeom>
          <a:noFill/>
          <a:ln cap="flat" cmpd="sng" w="19050">
            <a:solidFill>
              <a:srgbClr val="333333"/>
            </a:solidFill>
            <a:prstDash val="solid"/>
            <a:round/>
            <a:headEnd len="sm" w="sm" type="none"/>
            <a:tailEnd len="sm" w="sm" type="none"/>
          </a:ln>
        </p:spPr>
      </p:cxnSp>
      <p:cxnSp>
        <p:nvCxnSpPr>
          <p:cNvPr id="550" name="Google Shape;550;p30"/>
          <p:cNvCxnSpPr/>
          <p:nvPr/>
        </p:nvCxnSpPr>
        <p:spPr>
          <a:xfrm>
            <a:off x="-9525" y="1357071"/>
            <a:ext cx="18288000" cy="0"/>
          </a:xfrm>
          <a:prstGeom prst="straightConnector1">
            <a:avLst/>
          </a:prstGeom>
          <a:noFill/>
          <a:ln cap="flat" cmpd="sng" w="19050">
            <a:solidFill>
              <a:srgbClr val="333333"/>
            </a:solidFill>
            <a:prstDash val="solid"/>
            <a:round/>
            <a:headEnd len="sm" w="sm" type="none"/>
            <a:tailEnd len="sm" w="sm" type="none"/>
          </a:ln>
        </p:spPr>
      </p:cxnSp>
      <p:grpSp>
        <p:nvGrpSpPr>
          <p:cNvPr id="551" name="Google Shape;551;p30"/>
          <p:cNvGrpSpPr/>
          <p:nvPr/>
        </p:nvGrpSpPr>
        <p:grpSpPr>
          <a:xfrm>
            <a:off x="1005530" y="3504212"/>
            <a:ext cx="7472089" cy="4865211"/>
            <a:chOff x="0" y="-38100"/>
            <a:chExt cx="1967958" cy="1281372"/>
          </a:xfrm>
        </p:grpSpPr>
        <p:sp>
          <p:nvSpPr>
            <p:cNvPr id="552" name="Google Shape;552;p30"/>
            <p:cNvSpPr/>
            <p:nvPr/>
          </p:nvSpPr>
          <p:spPr>
            <a:xfrm>
              <a:off x="0" y="0"/>
              <a:ext cx="1967958" cy="1243272"/>
            </a:xfrm>
            <a:custGeom>
              <a:rect b="b" l="l" r="r" t="t"/>
              <a:pathLst>
                <a:path extrusionOk="0" h="1243272" w="1967958">
                  <a:moveTo>
                    <a:pt x="0" y="0"/>
                  </a:moveTo>
                  <a:lnTo>
                    <a:pt x="1967958" y="0"/>
                  </a:lnTo>
                  <a:lnTo>
                    <a:pt x="1967958" y="1243272"/>
                  </a:lnTo>
                  <a:lnTo>
                    <a:pt x="0" y="1243272"/>
                  </a:lnTo>
                  <a:close/>
                </a:path>
              </a:pathLst>
            </a:custGeom>
            <a:solidFill>
              <a:srgbClr val="000000">
                <a:alpha val="0"/>
              </a:srgbClr>
            </a:solidFill>
            <a:ln cap="sq" cmpd="sng" w="19050">
              <a:solidFill>
                <a:srgbClr val="333333"/>
              </a:solidFill>
              <a:prstDash val="solid"/>
              <a:miter lim="8000"/>
              <a:headEnd len="sm" w="sm" type="none"/>
              <a:tailEnd len="sm" w="sm" type="none"/>
            </a:ln>
          </p:spPr>
        </p:sp>
        <p:sp>
          <p:nvSpPr>
            <p:cNvPr id="553" name="Google Shape;553;p30"/>
            <p:cNvSpPr txBox="1"/>
            <p:nvPr/>
          </p:nvSpPr>
          <p:spPr>
            <a:xfrm>
              <a:off x="0" y="-38100"/>
              <a:ext cx="1967958" cy="1281372"/>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54" name="Google Shape;554;p30"/>
          <p:cNvGrpSpPr/>
          <p:nvPr/>
        </p:nvGrpSpPr>
        <p:grpSpPr>
          <a:xfrm>
            <a:off x="9787211" y="3504212"/>
            <a:ext cx="7472089" cy="4865211"/>
            <a:chOff x="0" y="-38100"/>
            <a:chExt cx="1967958" cy="1281372"/>
          </a:xfrm>
        </p:grpSpPr>
        <p:sp>
          <p:nvSpPr>
            <p:cNvPr id="555" name="Google Shape;555;p30"/>
            <p:cNvSpPr/>
            <p:nvPr/>
          </p:nvSpPr>
          <p:spPr>
            <a:xfrm>
              <a:off x="0" y="0"/>
              <a:ext cx="1967958" cy="1243272"/>
            </a:xfrm>
            <a:custGeom>
              <a:rect b="b" l="l" r="r" t="t"/>
              <a:pathLst>
                <a:path extrusionOk="0" h="1243272" w="1967958">
                  <a:moveTo>
                    <a:pt x="0" y="0"/>
                  </a:moveTo>
                  <a:lnTo>
                    <a:pt x="1967958" y="0"/>
                  </a:lnTo>
                  <a:lnTo>
                    <a:pt x="1967958" y="1243272"/>
                  </a:lnTo>
                  <a:lnTo>
                    <a:pt x="0" y="1243272"/>
                  </a:lnTo>
                  <a:close/>
                </a:path>
              </a:pathLst>
            </a:custGeom>
            <a:solidFill>
              <a:srgbClr val="000000">
                <a:alpha val="0"/>
              </a:srgbClr>
            </a:solidFill>
            <a:ln cap="sq" cmpd="sng" w="19050">
              <a:solidFill>
                <a:srgbClr val="333333"/>
              </a:solidFill>
              <a:prstDash val="solid"/>
              <a:miter lim="8000"/>
              <a:headEnd len="sm" w="sm" type="none"/>
              <a:tailEnd len="sm" w="sm" type="none"/>
            </a:ln>
          </p:spPr>
        </p:sp>
        <p:sp>
          <p:nvSpPr>
            <p:cNvPr id="556" name="Google Shape;556;p30"/>
            <p:cNvSpPr txBox="1"/>
            <p:nvPr/>
          </p:nvSpPr>
          <p:spPr>
            <a:xfrm>
              <a:off x="0" y="-38100"/>
              <a:ext cx="1967958" cy="1281372"/>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57" name="Google Shape;557;p30"/>
          <p:cNvSpPr txBox="1"/>
          <p:nvPr/>
        </p:nvSpPr>
        <p:spPr>
          <a:xfrm>
            <a:off x="4411387" y="4142707"/>
            <a:ext cx="3306074" cy="48577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200" u="none" cap="none" strike="noStrike">
                <a:solidFill>
                  <a:srgbClr val="333333"/>
                </a:solidFill>
                <a:latin typeface="Playfair Display SemiBold"/>
                <a:ea typeface="Playfair Display SemiBold"/>
                <a:cs typeface="Playfair Display SemiBold"/>
                <a:sym typeface="Playfair Display SemiBold"/>
              </a:rPr>
              <a:t>Client name</a:t>
            </a:r>
            <a:endParaRPr/>
          </a:p>
        </p:txBody>
      </p:sp>
      <p:sp>
        <p:nvSpPr>
          <p:cNvPr id="558" name="Google Shape;558;p30"/>
          <p:cNvSpPr txBox="1"/>
          <p:nvPr/>
        </p:nvSpPr>
        <p:spPr>
          <a:xfrm>
            <a:off x="4411387" y="5688947"/>
            <a:ext cx="3669285" cy="147066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333333"/>
                </a:solidFill>
                <a:latin typeface="Playfair Display"/>
                <a:ea typeface="Playfair Display"/>
                <a:cs typeface="Playfair Display"/>
                <a:sym typeface="Playfair Display"/>
              </a:rPr>
              <a:t>voluptate nostrud aliquip mollit aute ex labore ullamco eiusmod irure dolore anim veniam duis sunt nisi </a:t>
            </a:r>
            <a:endParaRPr/>
          </a:p>
        </p:txBody>
      </p:sp>
      <p:sp>
        <p:nvSpPr>
          <p:cNvPr id="559" name="Google Shape;559;p30"/>
          <p:cNvSpPr txBox="1"/>
          <p:nvPr/>
        </p:nvSpPr>
        <p:spPr>
          <a:xfrm>
            <a:off x="8550069" y="9031605"/>
            <a:ext cx="1206912" cy="40576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1" i="0" lang="en-US" sz="2400" u="none" cap="none" strike="noStrike">
                <a:solidFill>
                  <a:srgbClr val="333333"/>
                </a:solidFill>
                <a:latin typeface="Playfair Display"/>
                <a:ea typeface="Playfair Display"/>
                <a:cs typeface="Playfair Display"/>
                <a:sym typeface="Playfair Display"/>
              </a:rPr>
              <a:t>12</a:t>
            </a:r>
            <a:endParaRPr/>
          </a:p>
        </p:txBody>
      </p:sp>
      <p:sp>
        <p:nvSpPr>
          <p:cNvPr id="560" name="Google Shape;560;p30"/>
          <p:cNvSpPr txBox="1"/>
          <p:nvPr/>
        </p:nvSpPr>
        <p:spPr>
          <a:xfrm>
            <a:off x="1005530" y="1680921"/>
            <a:ext cx="5377728" cy="1676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11000" u="none" cap="none" strike="noStrike">
                <a:solidFill>
                  <a:srgbClr val="596548"/>
                </a:solidFill>
                <a:latin typeface="Six Caps"/>
                <a:ea typeface="Six Caps"/>
                <a:cs typeface="Six Caps"/>
                <a:sym typeface="Six Caps"/>
              </a:rPr>
              <a:t>TESTIMONIALS</a:t>
            </a:r>
            <a:endParaRPr/>
          </a:p>
        </p:txBody>
      </p:sp>
      <p:sp>
        <p:nvSpPr>
          <p:cNvPr id="561" name="Google Shape;561;p30"/>
          <p:cNvSpPr txBox="1"/>
          <p:nvPr/>
        </p:nvSpPr>
        <p:spPr>
          <a:xfrm>
            <a:off x="1005530" y="816293"/>
            <a:ext cx="4747570" cy="35623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333333"/>
                </a:solidFill>
                <a:latin typeface="Playfair Display"/>
                <a:ea typeface="Playfair Display"/>
                <a:cs typeface="Playfair Display"/>
                <a:sym typeface="Playfair Display"/>
              </a:rPr>
              <a:t>MARKETING ANNUAL REPORT</a:t>
            </a:r>
            <a:endParaRPr/>
          </a:p>
        </p:txBody>
      </p:sp>
      <p:sp>
        <p:nvSpPr>
          <p:cNvPr id="562" name="Google Shape;562;p30"/>
          <p:cNvSpPr txBox="1"/>
          <p:nvPr/>
        </p:nvSpPr>
        <p:spPr>
          <a:xfrm>
            <a:off x="12534900" y="831532"/>
            <a:ext cx="4747570" cy="356235"/>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2100" u="none" cap="none" strike="noStrike">
                <a:solidFill>
                  <a:srgbClr val="333333"/>
                </a:solidFill>
                <a:latin typeface="Playfair Display"/>
                <a:ea typeface="Playfair Display"/>
                <a:cs typeface="Playfair Display"/>
                <a:sym typeface="Playfair Display"/>
              </a:rPr>
              <a:t>DATE: DD | MM | YY</a:t>
            </a:r>
            <a:endParaRPr/>
          </a:p>
        </p:txBody>
      </p:sp>
      <p:sp>
        <p:nvSpPr>
          <p:cNvPr id="563" name="Google Shape;563;p30"/>
          <p:cNvSpPr txBox="1"/>
          <p:nvPr/>
        </p:nvSpPr>
        <p:spPr>
          <a:xfrm>
            <a:off x="13338315" y="4142707"/>
            <a:ext cx="3306074" cy="48577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200" u="none" cap="none" strike="noStrike">
                <a:solidFill>
                  <a:srgbClr val="333333"/>
                </a:solidFill>
                <a:latin typeface="Playfair Display SemiBold"/>
                <a:ea typeface="Playfair Display SemiBold"/>
                <a:cs typeface="Playfair Display SemiBold"/>
                <a:sym typeface="Playfair Display SemiBold"/>
              </a:rPr>
              <a:t>Client name</a:t>
            </a:r>
            <a:endParaRPr/>
          </a:p>
        </p:txBody>
      </p:sp>
      <p:sp>
        <p:nvSpPr>
          <p:cNvPr id="564" name="Google Shape;564;p30"/>
          <p:cNvSpPr txBox="1"/>
          <p:nvPr/>
        </p:nvSpPr>
        <p:spPr>
          <a:xfrm>
            <a:off x="4411387" y="4809457"/>
            <a:ext cx="2171910" cy="361950"/>
          </a:xfrm>
          <a:prstGeom prst="rect">
            <a:avLst/>
          </a:prstGeom>
          <a:noFill/>
          <a:ln>
            <a:noFill/>
          </a:ln>
        </p:spPr>
        <p:txBody>
          <a:bodyPr anchorCtr="0" anchor="t" bIns="0" lIns="0" spcFirstLastPara="1" rIns="0" wrap="square" tIns="0">
            <a:spAutoFit/>
          </a:bodyPr>
          <a:lstStyle/>
          <a:p>
            <a:pPr indent="0" lvl="0" marL="0" marR="0" rtl="0" algn="l">
              <a:lnSpc>
                <a:spcPct val="119958"/>
              </a:lnSpc>
              <a:spcBef>
                <a:spcPts val="0"/>
              </a:spcBef>
              <a:spcAft>
                <a:spcPts val="0"/>
              </a:spcAft>
              <a:buNone/>
            </a:pPr>
            <a:r>
              <a:rPr b="1" i="0" lang="en-US" sz="2400" u="none" cap="none" strike="noStrike">
                <a:solidFill>
                  <a:srgbClr val="333333"/>
                </a:solidFill>
                <a:latin typeface="Playfair Display SemiBold"/>
                <a:ea typeface="Playfair Display SemiBold"/>
                <a:cs typeface="Playfair Display SemiBold"/>
                <a:sym typeface="Playfair Display SemiBold"/>
              </a:rPr>
              <a:t>Year: 2020</a:t>
            </a:r>
            <a:endParaRPr/>
          </a:p>
        </p:txBody>
      </p:sp>
      <p:sp>
        <p:nvSpPr>
          <p:cNvPr id="565" name="Google Shape;565;p30"/>
          <p:cNvSpPr txBox="1"/>
          <p:nvPr/>
        </p:nvSpPr>
        <p:spPr>
          <a:xfrm>
            <a:off x="13338315" y="4809457"/>
            <a:ext cx="2327572" cy="361950"/>
          </a:xfrm>
          <a:prstGeom prst="rect">
            <a:avLst/>
          </a:prstGeom>
          <a:noFill/>
          <a:ln>
            <a:noFill/>
          </a:ln>
        </p:spPr>
        <p:txBody>
          <a:bodyPr anchorCtr="0" anchor="t" bIns="0" lIns="0" spcFirstLastPara="1" rIns="0" wrap="square" tIns="0">
            <a:spAutoFit/>
          </a:bodyPr>
          <a:lstStyle/>
          <a:p>
            <a:pPr indent="0" lvl="0" marL="0" marR="0" rtl="0" algn="l">
              <a:lnSpc>
                <a:spcPct val="119958"/>
              </a:lnSpc>
              <a:spcBef>
                <a:spcPts val="0"/>
              </a:spcBef>
              <a:spcAft>
                <a:spcPts val="0"/>
              </a:spcAft>
              <a:buNone/>
            </a:pPr>
            <a:r>
              <a:rPr b="1" i="0" lang="en-US" sz="2400" u="none" cap="none" strike="noStrike">
                <a:solidFill>
                  <a:srgbClr val="333333"/>
                </a:solidFill>
                <a:latin typeface="Playfair Display SemiBold"/>
                <a:ea typeface="Playfair Display SemiBold"/>
                <a:cs typeface="Playfair Display SemiBold"/>
                <a:sym typeface="Playfair Display SemiBold"/>
              </a:rPr>
              <a:t>Year: 2021</a:t>
            </a:r>
            <a:endParaRPr/>
          </a:p>
        </p:txBody>
      </p:sp>
      <p:sp>
        <p:nvSpPr>
          <p:cNvPr id="566" name="Google Shape;566;p30"/>
          <p:cNvSpPr txBox="1"/>
          <p:nvPr/>
        </p:nvSpPr>
        <p:spPr>
          <a:xfrm>
            <a:off x="13338315" y="5688947"/>
            <a:ext cx="3669285" cy="147066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333333"/>
                </a:solidFill>
                <a:latin typeface="Playfair Display"/>
                <a:ea typeface="Playfair Display"/>
                <a:cs typeface="Playfair Display"/>
                <a:sym typeface="Playfair Display"/>
              </a:rPr>
              <a:t>voluptate nostrud aliquip mollit aute ex labore ullamco eiusmod irure dolore anim veniam duis sunt nisi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8"/>
                                        </p:tgtEl>
                                        <p:attrNameLst>
                                          <p:attrName>style.visibility</p:attrName>
                                        </p:attrNameLst>
                                      </p:cBhvr>
                                      <p:to>
                                        <p:strVal val="visible"/>
                                      </p:to>
                                    </p:set>
                                    <p:animEffect filter="fade" transition="in">
                                      <p:cBhvr>
                                        <p:cTn dur="500"/>
                                        <p:tgtEl>
                                          <p:spTgt spid="538"/>
                                        </p:tgtEl>
                                      </p:cBhvr>
                                    </p:animEffect>
                                  </p:childTnLst>
                                </p:cTn>
                              </p:par>
                              <p:par>
                                <p:cTn fill="hold" nodeType="withEffect" presetClass="entr" presetID="10" presetSubtype="0">
                                  <p:stCondLst>
                                    <p:cond delay="0"/>
                                  </p:stCondLst>
                                  <p:childTnLst>
                                    <p:set>
                                      <p:cBhvr>
                                        <p:cTn dur="1" fill="hold">
                                          <p:stCondLst>
                                            <p:cond delay="0"/>
                                          </p:stCondLst>
                                        </p:cTn>
                                        <p:tgtEl>
                                          <p:spTgt spid="541"/>
                                        </p:tgtEl>
                                        <p:attrNameLst>
                                          <p:attrName>style.visibility</p:attrName>
                                        </p:attrNameLst>
                                      </p:cBhvr>
                                      <p:to>
                                        <p:strVal val="visible"/>
                                      </p:to>
                                    </p:set>
                                    <p:animEffect filter="fade" transition="in">
                                      <p:cBhvr>
                                        <p:cTn dur="500"/>
                                        <p:tgtEl>
                                          <p:spTgt spid="541"/>
                                        </p:tgtEl>
                                      </p:cBhvr>
                                    </p:animEffect>
                                  </p:childTnLst>
                                </p:cTn>
                              </p:par>
                              <p:par>
                                <p:cTn fill="hold" nodeType="withEffect" presetClass="entr" presetID="10" presetSubtype="0">
                                  <p:stCondLst>
                                    <p:cond delay="0"/>
                                  </p:stCondLst>
                                  <p:childTnLst>
                                    <p:set>
                                      <p:cBhvr>
                                        <p:cTn dur="1" fill="hold">
                                          <p:stCondLst>
                                            <p:cond delay="0"/>
                                          </p:stCondLst>
                                        </p:cTn>
                                        <p:tgtEl>
                                          <p:spTgt spid="545"/>
                                        </p:tgtEl>
                                        <p:attrNameLst>
                                          <p:attrName>style.visibility</p:attrName>
                                        </p:attrNameLst>
                                      </p:cBhvr>
                                      <p:to>
                                        <p:strVal val="visible"/>
                                      </p:to>
                                    </p:set>
                                    <p:animEffect filter="fade" transition="in">
                                      <p:cBhvr>
                                        <p:cTn dur="500"/>
                                        <p:tgtEl>
                                          <p:spTgt spid="545"/>
                                        </p:tgtEl>
                                      </p:cBhvr>
                                    </p:animEffect>
                                  </p:childTnLst>
                                </p:cTn>
                              </p:par>
                              <p:par>
                                <p:cTn fill="hold" nodeType="withEffect" presetClass="entr" presetID="10" presetSubtype="0">
                                  <p:stCondLst>
                                    <p:cond delay="0"/>
                                  </p:stCondLst>
                                  <p:childTnLst>
                                    <p:set>
                                      <p:cBhvr>
                                        <p:cTn dur="1" fill="hold">
                                          <p:stCondLst>
                                            <p:cond delay="0"/>
                                          </p:stCondLst>
                                        </p:cTn>
                                        <p:tgtEl>
                                          <p:spTgt spid="548"/>
                                        </p:tgtEl>
                                        <p:attrNameLst>
                                          <p:attrName>style.visibility</p:attrName>
                                        </p:attrNameLst>
                                      </p:cBhvr>
                                      <p:to>
                                        <p:strVal val="visible"/>
                                      </p:to>
                                    </p:set>
                                    <p:animEffect filter="fade" transition="in">
                                      <p:cBhvr>
                                        <p:cTn dur="500"/>
                                        <p:tgtEl>
                                          <p:spTgt spid="548"/>
                                        </p:tgtEl>
                                      </p:cBhvr>
                                    </p:animEffect>
                                  </p:childTnLst>
                                </p:cTn>
                              </p:par>
                              <p:par>
                                <p:cTn fill="hold" nodeType="withEffect" presetClass="entr" presetID="10" presetSubtype="0">
                                  <p:stCondLst>
                                    <p:cond delay="0"/>
                                  </p:stCondLst>
                                  <p:childTnLst>
                                    <p:set>
                                      <p:cBhvr>
                                        <p:cTn dur="1" fill="hold">
                                          <p:stCondLst>
                                            <p:cond delay="0"/>
                                          </p:stCondLst>
                                        </p:cTn>
                                        <p:tgtEl>
                                          <p:spTgt spid="549"/>
                                        </p:tgtEl>
                                        <p:attrNameLst>
                                          <p:attrName>style.visibility</p:attrName>
                                        </p:attrNameLst>
                                      </p:cBhvr>
                                      <p:to>
                                        <p:strVal val="visible"/>
                                      </p:to>
                                    </p:set>
                                    <p:animEffect filter="fade" transition="in">
                                      <p:cBhvr>
                                        <p:cTn dur="500"/>
                                        <p:tgtEl>
                                          <p:spTgt spid="549"/>
                                        </p:tgtEl>
                                      </p:cBhvr>
                                    </p:animEffect>
                                  </p:childTnLst>
                                </p:cTn>
                              </p:par>
                              <p:par>
                                <p:cTn fill="hold" nodeType="withEffect" presetClass="entr" presetID="10" presetSubtype="0">
                                  <p:stCondLst>
                                    <p:cond delay="0"/>
                                  </p:stCondLst>
                                  <p:childTnLst>
                                    <p:set>
                                      <p:cBhvr>
                                        <p:cTn dur="1" fill="hold">
                                          <p:stCondLst>
                                            <p:cond delay="0"/>
                                          </p:stCondLst>
                                        </p:cTn>
                                        <p:tgtEl>
                                          <p:spTgt spid="550"/>
                                        </p:tgtEl>
                                        <p:attrNameLst>
                                          <p:attrName>style.visibility</p:attrName>
                                        </p:attrNameLst>
                                      </p:cBhvr>
                                      <p:to>
                                        <p:strVal val="visible"/>
                                      </p:to>
                                    </p:set>
                                    <p:animEffect filter="fade" transition="in">
                                      <p:cBhvr>
                                        <p:cTn dur="500"/>
                                        <p:tgtEl>
                                          <p:spTgt spid="550"/>
                                        </p:tgtEl>
                                      </p:cBhvr>
                                    </p:animEffect>
                                  </p:childTnLst>
                                </p:cTn>
                              </p:par>
                              <p:par>
                                <p:cTn fill="hold" nodeType="withEffect" presetClass="entr" presetID="10" presetSubtype="0">
                                  <p:stCondLst>
                                    <p:cond delay="0"/>
                                  </p:stCondLst>
                                  <p:childTnLst>
                                    <p:set>
                                      <p:cBhvr>
                                        <p:cTn dur="1" fill="hold">
                                          <p:stCondLst>
                                            <p:cond delay="0"/>
                                          </p:stCondLst>
                                        </p:cTn>
                                        <p:tgtEl>
                                          <p:spTgt spid="551"/>
                                        </p:tgtEl>
                                        <p:attrNameLst>
                                          <p:attrName>style.visibility</p:attrName>
                                        </p:attrNameLst>
                                      </p:cBhvr>
                                      <p:to>
                                        <p:strVal val="visible"/>
                                      </p:to>
                                    </p:set>
                                    <p:animEffect filter="fade" transition="in">
                                      <p:cBhvr>
                                        <p:cTn dur="500"/>
                                        <p:tgtEl>
                                          <p:spTgt spid="551"/>
                                        </p:tgtEl>
                                      </p:cBhvr>
                                    </p:animEffect>
                                  </p:childTnLst>
                                </p:cTn>
                              </p:par>
                              <p:par>
                                <p:cTn fill="hold" nodeType="withEffect" presetClass="entr" presetID="10" presetSubtype="0">
                                  <p:stCondLst>
                                    <p:cond delay="0"/>
                                  </p:stCondLst>
                                  <p:childTnLst>
                                    <p:set>
                                      <p:cBhvr>
                                        <p:cTn dur="1" fill="hold">
                                          <p:stCondLst>
                                            <p:cond delay="0"/>
                                          </p:stCondLst>
                                        </p:cTn>
                                        <p:tgtEl>
                                          <p:spTgt spid="554"/>
                                        </p:tgtEl>
                                        <p:attrNameLst>
                                          <p:attrName>style.visibility</p:attrName>
                                        </p:attrNameLst>
                                      </p:cBhvr>
                                      <p:to>
                                        <p:strVal val="visible"/>
                                      </p:to>
                                    </p:set>
                                    <p:animEffect filter="fade" transition="in">
                                      <p:cBhvr>
                                        <p:cTn dur="500"/>
                                        <p:tgtEl>
                                          <p:spTgt spid="554"/>
                                        </p:tgtEl>
                                      </p:cBhvr>
                                    </p:animEffect>
                                  </p:childTnLst>
                                </p:cTn>
                              </p:par>
                              <p:par>
                                <p:cTn fill="hold" nodeType="withEffect" presetClass="entr" presetID="10" presetSubtype="0">
                                  <p:stCondLst>
                                    <p:cond delay="0"/>
                                  </p:stCondLst>
                                  <p:childTnLst>
                                    <p:set>
                                      <p:cBhvr>
                                        <p:cTn dur="1" fill="hold">
                                          <p:stCondLst>
                                            <p:cond delay="0"/>
                                          </p:stCondLst>
                                        </p:cTn>
                                        <p:tgtEl>
                                          <p:spTgt spid="557"/>
                                        </p:tgtEl>
                                        <p:attrNameLst>
                                          <p:attrName>style.visibility</p:attrName>
                                        </p:attrNameLst>
                                      </p:cBhvr>
                                      <p:to>
                                        <p:strVal val="visible"/>
                                      </p:to>
                                    </p:set>
                                    <p:animEffect filter="fade" transition="in">
                                      <p:cBhvr>
                                        <p:cTn dur="500"/>
                                        <p:tgtEl>
                                          <p:spTgt spid="557"/>
                                        </p:tgtEl>
                                      </p:cBhvr>
                                    </p:animEffect>
                                  </p:childTnLst>
                                </p:cTn>
                              </p:par>
                              <p:par>
                                <p:cTn fill="hold" nodeType="withEffect" presetClass="entr" presetID="10" presetSubtype="0">
                                  <p:stCondLst>
                                    <p:cond delay="0"/>
                                  </p:stCondLst>
                                  <p:childTnLst>
                                    <p:set>
                                      <p:cBhvr>
                                        <p:cTn dur="1" fill="hold">
                                          <p:stCondLst>
                                            <p:cond delay="0"/>
                                          </p:stCondLst>
                                        </p:cTn>
                                        <p:tgtEl>
                                          <p:spTgt spid="558"/>
                                        </p:tgtEl>
                                        <p:attrNameLst>
                                          <p:attrName>style.visibility</p:attrName>
                                        </p:attrNameLst>
                                      </p:cBhvr>
                                      <p:to>
                                        <p:strVal val="visible"/>
                                      </p:to>
                                    </p:set>
                                    <p:animEffect filter="fade" transition="in">
                                      <p:cBhvr>
                                        <p:cTn dur="500"/>
                                        <p:tgtEl>
                                          <p:spTgt spid="558"/>
                                        </p:tgtEl>
                                      </p:cBhvr>
                                    </p:animEffect>
                                  </p:childTnLst>
                                </p:cTn>
                              </p:par>
                              <p:par>
                                <p:cTn fill="hold" nodeType="withEffect" presetClass="entr" presetID="10" presetSubtype="0">
                                  <p:stCondLst>
                                    <p:cond delay="0"/>
                                  </p:stCondLst>
                                  <p:childTnLst>
                                    <p:set>
                                      <p:cBhvr>
                                        <p:cTn dur="1" fill="hold">
                                          <p:stCondLst>
                                            <p:cond delay="0"/>
                                          </p:stCondLst>
                                        </p:cTn>
                                        <p:tgtEl>
                                          <p:spTgt spid="559"/>
                                        </p:tgtEl>
                                        <p:attrNameLst>
                                          <p:attrName>style.visibility</p:attrName>
                                        </p:attrNameLst>
                                      </p:cBhvr>
                                      <p:to>
                                        <p:strVal val="visible"/>
                                      </p:to>
                                    </p:set>
                                    <p:animEffect filter="fade" transition="in">
                                      <p:cBhvr>
                                        <p:cTn dur="500"/>
                                        <p:tgtEl>
                                          <p:spTgt spid="559"/>
                                        </p:tgtEl>
                                      </p:cBhvr>
                                    </p:animEffect>
                                  </p:childTnLst>
                                </p:cTn>
                              </p:par>
                              <p:par>
                                <p:cTn fill="hold" nodeType="withEffect" presetClass="entr" presetID="10" presetSubtype="0">
                                  <p:stCondLst>
                                    <p:cond delay="0"/>
                                  </p:stCondLst>
                                  <p:childTnLst>
                                    <p:set>
                                      <p:cBhvr>
                                        <p:cTn dur="1" fill="hold">
                                          <p:stCondLst>
                                            <p:cond delay="0"/>
                                          </p:stCondLst>
                                        </p:cTn>
                                        <p:tgtEl>
                                          <p:spTgt spid="560"/>
                                        </p:tgtEl>
                                        <p:attrNameLst>
                                          <p:attrName>style.visibility</p:attrName>
                                        </p:attrNameLst>
                                      </p:cBhvr>
                                      <p:to>
                                        <p:strVal val="visible"/>
                                      </p:to>
                                    </p:set>
                                    <p:animEffect filter="fade" transition="in">
                                      <p:cBhvr>
                                        <p:cTn dur="500"/>
                                        <p:tgtEl>
                                          <p:spTgt spid="560"/>
                                        </p:tgtEl>
                                      </p:cBhvr>
                                    </p:animEffect>
                                  </p:childTnLst>
                                </p:cTn>
                              </p:par>
                              <p:par>
                                <p:cTn fill="hold" nodeType="withEffect" presetClass="entr" presetID="10" presetSubtype="0">
                                  <p:stCondLst>
                                    <p:cond delay="0"/>
                                  </p:stCondLst>
                                  <p:childTnLst>
                                    <p:set>
                                      <p:cBhvr>
                                        <p:cTn dur="1" fill="hold">
                                          <p:stCondLst>
                                            <p:cond delay="0"/>
                                          </p:stCondLst>
                                        </p:cTn>
                                        <p:tgtEl>
                                          <p:spTgt spid="561"/>
                                        </p:tgtEl>
                                        <p:attrNameLst>
                                          <p:attrName>style.visibility</p:attrName>
                                        </p:attrNameLst>
                                      </p:cBhvr>
                                      <p:to>
                                        <p:strVal val="visible"/>
                                      </p:to>
                                    </p:set>
                                    <p:animEffect filter="fade" transition="in">
                                      <p:cBhvr>
                                        <p:cTn dur="500"/>
                                        <p:tgtEl>
                                          <p:spTgt spid="561"/>
                                        </p:tgtEl>
                                      </p:cBhvr>
                                    </p:animEffect>
                                  </p:childTnLst>
                                </p:cTn>
                              </p:par>
                              <p:par>
                                <p:cTn fill="hold" nodeType="withEffect" presetClass="entr" presetID="10" presetSubtype="0">
                                  <p:stCondLst>
                                    <p:cond delay="0"/>
                                  </p:stCondLst>
                                  <p:childTnLst>
                                    <p:set>
                                      <p:cBhvr>
                                        <p:cTn dur="1" fill="hold">
                                          <p:stCondLst>
                                            <p:cond delay="0"/>
                                          </p:stCondLst>
                                        </p:cTn>
                                        <p:tgtEl>
                                          <p:spTgt spid="562"/>
                                        </p:tgtEl>
                                        <p:attrNameLst>
                                          <p:attrName>style.visibility</p:attrName>
                                        </p:attrNameLst>
                                      </p:cBhvr>
                                      <p:to>
                                        <p:strVal val="visible"/>
                                      </p:to>
                                    </p:set>
                                    <p:animEffect filter="fade" transition="in">
                                      <p:cBhvr>
                                        <p:cTn dur="500"/>
                                        <p:tgtEl>
                                          <p:spTgt spid="562"/>
                                        </p:tgtEl>
                                      </p:cBhvr>
                                    </p:animEffect>
                                  </p:childTnLst>
                                </p:cTn>
                              </p:par>
                              <p:par>
                                <p:cTn fill="hold" nodeType="withEffect" presetClass="entr" presetID="10" presetSubtype="0">
                                  <p:stCondLst>
                                    <p:cond delay="0"/>
                                  </p:stCondLst>
                                  <p:childTnLst>
                                    <p:set>
                                      <p:cBhvr>
                                        <p:cTn dur="1" fill="hold">
                                          <p:stCondLst>
                                            <p:cond delay="0"/>
                                          </p:stCondLst>
                                        </p:cTn>
                                        <p:tgtEl>
                                          <p:spTgt spid="563"/>
                                        </p:tgtEl>
                                        <p:attrNameLst>
                                          <p:attrName>style.visibility</p:attrName>
                                        </p:attrNameLst>
                                      </p:cBhvr>
                                      <p:to>
                                        <p:strVal val="visible"/>
                                      </p:to>
                                    </p:set>
                                    <p:animEffect filter="fade" transition="in">
                                      <p:cBhvr>
                                        <p:cTn dur="500"/>
                                        <p:tgtEl>
                                          <p:spTgt spid="563"/>
                                        </p:tgtEl>
                                      </p:cBhvr>
                                    </p:animEffect>
                                  </p:childTnLst>
                                </p:cTn>
                              </p:par>
                              <p:par>
                                <p:cTn fill="hold" nodeType="withEffect" presetClass="entr" presetID="10" presetSubtype="0">
                                  <p:stCondLst>
                                    <p:cond delay="0"/>
                                  </p:stCondLst>
                                  <p:childTnLst>
                                    <p:set>
                                      <p:cBhvr>
                                        <p:cTn dur="1" fill="hold">
                                          <p:stCondLst>
                                            <p:cond delay="0"/>
                                          </p:stCondLst>
                                        </p:cTn>
                                        <p:tgtEl>
                                          <p:spTgt spid="564"/>
                                        </p:tgtEl>
                                        <p:attrNameLst>
                                          <p:attrName>style.visibility</p:attrName>
                                        </p:attrNameLst>
                                      </p:cBhvr>
                                      <p:to>
                                        <p:strVal val="visible"/>
                                      </p:to>
                                    </p:set>
                                    <p:animEffect filter="fade" transition="in">
                                      <p:cBhvr>
                                        <p:cTn dur="500"/>
                                        <p:tgtEl>
                                          <p:spTgt spid="564"/>
                                        </p:tgtEl>
                                      </p:cBhvr>
                                    </p:animEffect>
                                  </p:childTnLst>
                                </p:cTn>
                              </p:par>
                              <p:par>
                                <p:cTn fill="hold" nodeType="withEffect" presetClass="entr" presetID="10" presetSubtype="0">
                                  <p:stCondLst>
                                    <p:cond delay="0"/>
                                  </p:stCondLst>
                                  <p:childTnLst>
                                    <p:set>
                                      <p:cBhvr>
                                        <p:cTn dur="1" fill="hold">
                                          <p:stCondLst>
                                            <p:cond delay="0"/>
                                          </p:stCondLst>
                                        </p:cTn>
                                        <p:tgtEl>
                                          <p:spTgt spid="565"/>
                                        </p:tgtEl>
                                        <p:attrNameLst>
                                          <p:attrName>style.visibility</p:attrName>
                                        </p:attrNameLst>
                                      </p:cBhvr>
                                      <p:to>
                                        <p:strVal val="visible"/>
                                      </p:to>
                                    </p:set>
                                    <p:animEffect filter="fade" transition="in">
                                      <p:cBhvr>
                                        <p:cTn dur="500"/>
                                        <p:tgtEl>
                                          <p:spTgt spid="565"/>
                                        </p:tgtEl>
                                      </p:cBhvr>
                                    </p:animEffect>
                                  </p:childTnLst>
                                </p:cTn>
                              </p:par>
                              <p:par>
                                <p:cTn fill="hold" nodeType="withEffect" presetClass="entr" presetID="10" presetSubtype="0">
                                  <p:stCondLst>
                                    <p:cond delay="0"/>
                                  </p:stCondLst>
                                  <p:childTnLst>
                                    <p:set>
                                      <p:cBhvr>
                                        <p:cTn dur="1" fill="hold">
                                          <p:stCondLst>
                                            <p:cond delay="0"/>
                                          </p:stCondLst>
                                        </p:cTn>
                                        <p:tgtEl>
                                          <p:spTgt spid="566"/>
                                        </p:tgtEl>
                                        <p:attrNameLst>
                                          <p:attrName>style.visibility</p:attrName>
                                        </p:attrNameLst>
                                      </p:cBhvr>
                                      <p:to>
                                        <p:strVal val="visible"/>
                                      </p:to>
                                    </p:set>
                                    <p:animEffect filter="fade" transition="in">
                                      <p:cBhvr>
                                        <p:cTn dur="500"/>
                                        <p:tgtEl>
                                          <p:spTgt spid="5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3E2"/>
        </a:solidFill>
      </p:bgPr>
    </p:bg>
    <p:spTree>
      <p:nvGrpSpPr>
        <p:cNvPr id="570" name="Shape 570"/>
        <p:cNvGrpSpPr/>
        <p:nvPr/>
      </p:nvGrpSpPr>
      <p:grpSpPr>
        <a:xfrm>
          <a:off x="0" y="0"/>
          <a:ext cx="0" cy="0"/>
          <a:chOff x="0" y="0"/>
          <a:chExt cx="0" cy="0"/>
        </a:xfrm>
      </p:grpSpPr>
      <p:grpSp>
        <p:nvGrpSpPr>
          <p:cNvPr id="571" name="Google Shape;571;p31"/>
          <p:cNvGrpSpPr/>
          <p:nvPr/>
        </p:nvGrpSpPr>
        <p:grpSpPr>
          <a:xfrm>
            <a:off x="0" y="1231460"/>
            <a:ext cx="18288000" cy="9107753"/>
            <a:chOff x="0" y="-38100"/>
            <a:chExt cx="4816593" cy="2398750"/>
          </a:xfrm>
        </p:grpSpPr>
        <p:sp>
          <p:nvSpPr>
            <p:cNvPr id="572" name="Google Shape;572;p31"/>
            <p:cNvSpPr/>
            <p:nvPr/>
          </p:nvSpPr>
          <p:spPr>
            <a:xfrm>
              <a:off x="0" y="0"/>
              <a:ext cx="4816592" cy="2360650"/>
            </a:xfrm>
            <a:custGeom>
              <a:rect b="b" l="l" r="r" t="t"/>
              <a:pathLst>
                <a:path extrusionOk="0" h="2360650" w="4816592">
                  <a:moveTo>
                    <a:pt x="0" y="0"/>
                  </a:moveTo>
                  <a:lnTo>
                    <a:pt x="4816592" y="0"/>
                  </a:lnTo>
                  <a:lnTo>
                    <a:pt x="4816592" y="2360650"/>
                  </a:lnTo>
                  <a:lnTo>
                    <a:pt x="0" y="2360650"/>
                  </a:lnTo>
                  <a:close/>
                </a:path>
              </a:pathLst>
            </a:custGeom>
            <a:solidFill>
              <a:srgbClr val="333333"/>
            </a:solidFill>
            <a:ln>
              <a:noFill/>
            </a:ln>
          </p:spPr>
        </p:sp>
        <p:sp>
          <p:nvSpPr>
            <p:cNvPr id="573" name="Google Shape;573;p31"/>
            <p:cNvSpPr txBox="1"/>
            <p:nvPr/>
          </p:nvSpPr>
          <p:spPr>
            <a:xfrm>
              <a:off x="0" y="-38100"/>
              <a:ext cx="4816593" cy="239875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574" name="Google Shape;574;p31"/>
          <p:cNvPicPr preferRelativeResize="0"/>
          <p:nvPr/>
        </p:nvPicPr>
        <p:blipFill rotWithShape="1">
          <a:blip r:embed="rId3">
            <a:alphaModFix/>
          </a:blip>
          <a:srcRect b="23320" l="0" r="0" t="44154"/>
          <a:stretch/>
        </p:blipFill>
        <p:spPr>
          <a:xfrm>
            <a:off x="0" y="1376121"/>
            <a:ext cx="18288000" cy="8910879"/>
          </a:xfrm>
          <a:prstGeom prst="rect">
            <a:avLst/>
          </a:prstGeom>
          <a:noFill/>
          <a:ln>
            <a:noFill/>
          </a:ln>
        </p:spPr>
      </p:pic>
      <p:grpSp>
        <p:nvGrpSpPr>
          <p:cNvPr id="575" name="Google Shape;575;p31"/>
          <p:cNvGrpSpPr/>
          <p:nvPr/>
        </p:nvGrpSpPr>
        <p:grpSpPr>
          <a:xfrm>
            <a:off x="817615" y="3904749"/>
            <a:ext cx="8326385" cy="3708963"/>
            <a:chOff x="0" y="-38100"/>
            <a:chExt cx="2192957" cy="976846"/>
          </a:xfrm>
        </p:grpSpPr>
        <p:sp>
          <p:nvSpPr>
            <p:cNvPr id="576" name="Google Shape;576;p31"/>
            <p:cNvSpPr/>
            <p:nvPr/>
          </p:nvSpPr>
          <p:spPr>
            <a:xfrm>
              <a:off x="0" y="0"/>
              <a:ext cx="2192957" cy="938746"/>
            </a:xfrm>
            <a:custGeom>
              <a:rect b="b" l="l" r="r" t="t"/>
              <a:pathLst>
                <a:path extrusionOk="0" h="938746" w="2192957">
                  <a:moveTo>
                    <a:pt x="0" y="0"/>
                  </a:moveTo>
                  <a:lnTo>
                    <a:pt x="2192957" y="0"/>
                  </a:lnTo>
                  <a:lnTo>
                    <a:pt x="2192957" y="938746"/>
                  </a:lnTo>
                  <a:lnTo>
                    <a:pt x="0" y="938746"/>
                  </a:lnTo>
                  <a:close/>
                </a:path>
              </a:pathLst>
            </a:custGeom>
            <a:solidFill>
              <a:srgbClr val="000000">
                <a:alpha val="0"/>
              </a:srgbClr>
            </a:solidFill>
            <a:ln cap="sq" cmpd="sng" w="19050">
              <a:solidFill>
                <a:srgbClr val="F8F3E2"/>
              </a:solidFill>
              <a:prstDash val="solid"/>
              <a:miter lim="8000"/>
              <a:headEnd len="sm" w="sm" type="none"/>
              <a:tailEnd len="sm" w="sm" type="none"/>
            </a:ln>
          </p:spPr>
        </p:sp>
        <p:sp>
          <p:nvSpPr>
            <p:cNvPr id="577" name="Google Shape;577;p31"/>
            <p:cNvSpPr txBox="1"/>
            <p:nvPr/>
          </p:nvSpPr>
          <p:spPr>
            <a:xfrm>
              <a:off x="0" y="-38100"/>
              <a:ext cx="2192957" cy="97684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78" name="Google Shape;578;p31"/>
          <p:cNvGrpSpPr/>
          <p:nvPr/>
        </p:nvGrpSpPr>
        <p:grpSpPr>
          <a:xfrm>
            <a:off x="1282376" y="4342168"/>
            <a:ext cx="7378075" cy="2978785"/>
            <a:chOff x="0" y="0"/>
            <a:chExt cx="9837433" cy="3971713"/>
          </a:xfrm>
        </p:grpSpPr>
        <p:sp>
          <p:nvSpPr>
            <p:cNvPr id="579" name="Google Shape;579;p31"/>
            <p:cNvSpPr txBox="1"/>
            <p:nvPr/>
          </p:nvSpPr>
          <p:spPr>
            <a:xfrm>
              <a:off x="0" y="0"/>
              <a:ext cx="9837433" cy="22352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11000" u="none" cap="none" strike="noStrike">
                  <a:solidFill>
                    <a:srgbClr val="F8F3E2"/>
                  </a:solidFill>
                  <a:latin typeface="Six Caps"/>
                  <a:ea typeface="Six Caps"/>
                  <a:cs typeface="Six Caps"/>
                  <a:sym typeface="Six Caps"/>
                </a:rPr>
                <a:t>ABOUT US</a:t>
              </a:r>
              <a:endParaRPr/>
            </a:p>
          </p:txBody>
        </p:sp>
        <p:sp>
          <p:nvSpPr>
            <p:cNvPr id="580" name="Google Shape;580;p31"/>
            <p:cNvSpPr txBox="1"/>
            <p:nvPr/>
          </p:nvSpPr>
          <p:spPr>
            <a:xfrm>
              <a:off x="0" y="2600325"/>
              <a:ext cx="7094321" cy="1371388"/>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3200" u="none" cap="none" strike="noStrike">
                  <a:solidFill>
                    <a:srgbClr val="F8F3E2"/>
                  </a:solidFill>
                  <a:latin typeface="Playfair Display"/>
                  <a:ea typeface="Playfair Display"/>
                  <a:cs typeface="Playfair Display"/>
                  <a:sym typeface="Playfair Display"/>
                </a:rPr>
                <a:t>Elaborate on what you want to discuss. </a:t>
              </a:r>
              <a:endParaRPr/>
            </a:p>
          </p:txBody>
        </p:sp>
      </p:grpSp>
      <p:grpSp>
        <p:nvGrpSpPr>
          <p:cNvPr id="581" name="Google Shape;581;p31"/>
          <p:cNvGrpSpPr/>
          <p:nvPr/>
        </p:nvGrpSpPr>
        <p:grpSpPr>
          <a:xfrm>
            <a:off x="0" y="500453"/>
            <a:ext cx="18288000" cy="866143"/>
            <a:chOff x="0" y="-47625"/>
            <a:chExt cx="4816593" cy="228120"/>
          </a:xfrm>
        </p:grpSpPr>
        <p:sp>
          <p:nvSpPr>
            <p:cNvPr id="582" name="Google Shape;582;p31"/>
            <p:cNvSpPr/>
            <p:nvPr/>
          </p:nvSpPr>
          <p:spPr>
            <a:xfrm>
              <a:off x="0" y="0"/>
              <a:ext cx="4816592" cy="180495"/>
            </a:xfrm>
            <a:custGeom>
              <a:rect b="b" l="l" r="r" t="t"/>
              <a:pathLst>
                <a:path extrusionOk="0" h="180495" w="4816592">
                  <a:moveTo>
                    <a:pt x="0" y="0"/>
                  </a:moveTo>
                  <a:lnTo>
                    <a:pt x="4816592" y="0"/>
                  </a:lnTo>
                  <a:lnTo>
                    <a:pt x="4816592" y="180495"/>
                  </a:lnTo>
                  <a:lnTo>
                    <a:pt x="0" y="180495"/>
                  </a:lnTo>
                  <a:close/>
                </a:path>
              </a:pathLst>
            </a:custGeom>
            <a:solidFill>
              <a:srgbClr val="BFCDAC"/>
            </a:solidFill>
            <a:ln>
              <a:noFill/>
            </a:ln>
          </p:spPr>
        </p:sp>
        <p:sp>
          <p:nvSpPr>
            <p:cNvPr id="583" name="Google Shape;583;p31"/>
            <p:cNvSpPr txBox="1"/>
            <p:nvPr/>
          </p:nvSpPr>
          <p:spPr>
            <a:xfrm>
              <a:off x="0" y="-47625"/>
              <a:ext cx="4816593" cy="22812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584" name="Google Shape;584;p31"/>
          <p:cNvCxnSpPr/>
          <p:nvPr/>
        </p:nvCxnSpPr>
        <p:spPr>
          <a:xfrm>
            <a:off x="9144000" y="700329"/>
            <a:ext cx="0" cy="666267"/>
          </a:xfrm>
          <a:prstGeom prst="straightConnector1">
            <a:avLst/>
          </a:prstGeom>
          <a:noFill/>
          <a:ln cap="flat" cmpd="sng" w="19050">
            <a:solidFill>
              <a:srgbClr val="333333"/>
            </a:solidFill>
            <a:prstDash val="solid"/>
            <a:round/>
            <a:headEnd len="sm" w="sm" type="none"/>
            <a:tailEnd len="sm" w="sm" type="none"/>
          </a:ln>
        </p:spPr>
      </p:cxnSp>
      <p:cxnSp>
        <p:nvCxnSpPr>
          <p:cNvPr id="585" name="Google Shape;585;p31"/>
          <p:cNvCxnSpPr/>
          <p:nvPr/>
        </p:nvCxnSpPr>
        <p:spPr>
          <a:xfrm>
            <a:off x="0" y="690804"/>
            <a:ext cx="18288000" cy="0"/>
          </a:xfrm>
          <a:prstGeom prst="straightConnector1">
            <a:avLst/>
          </a:prstGeom>
          <a:noFill/>
          <a:ln cap="flat" cmpd="sng" w="19050">
            <a:solidFill>
              <a:srgbClr val="333333"/>
            </a:solidFill>
            <a:prstDash val="solid"/>
            <a:round/>
            <a:headEnd len="sm" w="sm" type="none"/>
            <a:tailEnd len="sm" w="sm" type="none"/>
          </a:ln>
        </p:spPr>
      </p:cxnSp>
      <p:cxnSp>
        <p:nvCxnSpPr>
          <p:cNvPr id="586" name="Google Shape;586;p31"/>
          <p:cNvCxnSpPr/>
          <p:nvPr/>
        </p:nvCxnSpPr>
        <p:spPr>
          <a:xfrm>
            <a:off x="0" y="685317"/>
            <a:ext cx="18288000" cy="0"/>
          </a:xfrm>
          <a:prstGeom prst="straightConnector1">
            <a:avLst/>
          </a:prstGeom>
          <a:noFill/>
          <a:ln cap="flat" cmpd="sng" w="19050">
            <a:solidFill>
              <a:srgbClr val="333333"/>
            </a:solidFill>
            <a:prstDash val="solid"/>
            <a:round/>
            <a:headEnd len="sm" w="sm" type="none"/>
            <a:tailEnd len="sm" w="sm" type="none"/>
          </a:ln>
        </p:spPr>
      </p:cxnSp>
      <p:cxnSp>
        <p:nvCxnSpPr>
          <p:cNvPr id="587" name="Google Shape;587;p31"/>
          <p:cNvCxnSpPr/>
          <p:nvPr/>
        </p:nvCxnSpPr>
        <p:spPr>
          <a:xfrm>
            <a:off x="0" y="1357071"/>
            <a:ext cx="18288000" cy="0"/>
          </a:xfrm>
          <a:prstGeom prst="straightConnector1">
            <a:avLst/>
          </a:prstGeom>
          <a:noFill/>
          <a:ln cap="flat" cmpd="sng" w="19050">
            <a:solidFill>
              <a:srgbClr val="333333"/>
            </a:solidFill>
            <a:prstDash val="solid"/>
            <a:round/>
            <a:headEnd len="sm" w="sm" type="none"/>
            <a:tailEnd len="sm" w="sm" type="none"/>
          </a:ln>
        </p:spPr>
      </p:cxnSp>
      <p:sp>
        <p:nvSpPr>
          <p:cNvPr id="588" name="Google Shape;588;p31"/>
          <p:cNvSpPr txBox="1"/>
          <p:nvPr/>
        </p:nvSpPr>
        <p:spPr>
          <a:xfrm>
            <a:off x="1005530" y="816293"/>
            <a:ext cx="4747570" cy="35623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333333"/>
                </a:solidFill>
                <a:latin typeface="Playfair Display"/>
                <a:ea typeface="Playfair Display"/>
                <a:cs typeface="Playfair Display"/>
                <a:sym typeface="Playfair Display"/>
              </a:rPr>
              <a:t>MARKETING ANNUAL REPORT</a:t>
            </a:r>
            <a:endParaRPr/>
          </a:p>
        </p:txBody>
      </p:sp>
      <p:sp>
        <p:nvSpPr>
          <p:cNvPr id="589" name="Google Shape;589;p31"/>
          <p:cNvSpPr txBox="1"/>
          <p:nvPr/>
        </p:nvSpPr>
        <p:spPr>
          <a:xfrm>
            <a:off x="12534900" y="831532"/>
            <a:ext cx="4747570" cy="356235"/>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2100" u="none" cap="none" strike="noStrike">
                <a:solidFill>
                  <a:srgbClr val="333333"/>
                </a:solidFill>
                <a:latin typeface="Playfair Display"/>
                <a:ea typeface="Playfair Display"/>
                <a:cs typeface="Playfair Display"/>
                <a:sym typeface="Playfair Display"/>
              </a:rPr>
              <a:t>DATE: DD | MM | YY</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5"/>
                                        </p:tgtEl>
                                        <p:attrNameLst>
                                          <p:attrName>style.visibility</p:attrName>
                                        </p:attrNameLst>
                                      </p:cBhvr>
                                      <p:to>
                                        <p:strVal val="visible"/>
                                      </p:to>
                                    </p:set>
                                    <p:animEffect filter="fade" transition="in">
                                      <p:cBhvr>
                                        <p:cTn dur="500"/>
                                        <p:tgtEl>
                                          <p:spTgt spid="575"/>
                                        </p:tgtEl>
                                      </p:cBhvr>
                                    </p:animEffect>
                                  </p:childTnLst>
                                </p:cTn>
                              </p:par>
                              <p:par>
                                <p:cTn fill="hold" nodeType="withEffect" presetClass="entr" presetID="10" presetSubtype="0">
                                  <p:stCondLst>
                                    <p:cond delay="0"/>
                                  </p:stCondLst>
                                  <p:childTnLst>
                                    <p:set>
                                      <p:cBhvr>
                                        <p:cTn dur="1" fill="hold">
                                          <p:stCondLst>
                                            <p:cond delay="0"/>
                                          </p:stCondLst>
                                        </p:cTn>
                                        <p:tgtEl>
                                          <p:spTgt spid="578"/>
                                        </p:tgtEl>
                                        <p:attrNameLst>
                                          <p:attrName>style.visibility</p:attrName>
                                        </p:attrNameLst>
                                      </p:cBhvr>
                                      <p:to>
                                        <p:strVal val="visible"/>
                                      </p:to>
                                    </p:set>
                                    <p:animEffect filter="fade" transition="in">
                                      <p:cBhvr>
                                        <p:cTn dur="500"/>
                                        <p:tgtEl>
                                          <p:spTgt spid="578"/>
                                        </p:tgtEl>
                                      </p:cBhvr>
                                    </p:animEffect>
                                  </p:childTnLst>
                                </p:cTn>
                              </p:par>
                              <p:par>
                                <p:cTn fill="hold" nodeType="withEffect" presetClass="entr" presetID="10" presetSubtype="0">
                                  <p:stCondLst>
                                    <p:cond delay="0"/>
                                  </p:stCondLst>
                                  <p:childTnLst>
                                    <p:set>
                                      <p:cBhvr>
                                        <p:cTn dur="1" fill="hold">
                                          <p:stCondLst>
                                            <p:cond delay="0"/>
                                          </p:stCondLst>
                                        </p:cTn>
                                        <p:tgtEl>
                                          <p:spTgt spid="581"/>
                                        </p:tgtEl>
                                        <p:attrNameLst>
                                          <p:attrName>style.visibility</p:attrName>
                                        </p:attrNameLst>
                                      </p:cBhvr>
                                      <p:to>
                                        <p:strVal val="visible"/>
                                      </p:to>
                                    </p:set>
                                    <p:animEffect filter="fade" transition="in">
                                      <p:cBhvr>
                                        <p:cTn dur="500"/>
                                        <p:tgtEl>
                                          <p:spTgt spid="581"/>
                                        </p:tgtEl>
                                      </p:cBhvr>
                                    </p:animEffect>
                                  </p:childTnLst>
                                </p:cTn>
                              </p:par>
                              <p:par>
                                <p:cTn fill="hold" nodeType="withEffect" presetClass="entr" presetID="10" presetSubtype="0">
                                  <p:stCondLst>
                                    <p:cond delay="0"/>
                                  </p:stCondLst>
                                  <p:childTnLst>
                                    <p:set>
                                      <p:cBhvr>
                                        <p:cTn dur="1" fill="hold">
                                          <p:stCondLst>
                                            <p:cond delay="0"/>
                                          </p:stCondLst>
                                        </p:cTn>
                                        <p:tgtEl>
                                          <p:spTgt spid="584"/>
                                        </p:tgtEl>
                                        <p:attrNameLst>
                                          <p:attrName>style.visibility</p:attrName>
                                        </p:attrNameLst>
                                      </p:cBhvr>
                                      <p:to>
                                        <p:strVal val="visible"/>
                                      </p:to>
                                    </p:set>
                                    <p:animEffect filter="fade" transition="in">
                                      <p:cBhvr>
                                        <p:cTn dur="500"/>
                                        <p:tgtEl>
                                          <p:spTgt spid="584"/>
                                        </p:tgtEl>
                                      </p:cBhvr>
                                    </p:animEffect>
                                  </p:childTnLst>
                                </p:cTn>
                              </p:par>
                              <p:par>
                                <p:cTn fill="hold" nodeType="withEffect" presetClass="entr" presetID="10" presetSubtype="0">
                                  <p:stCondLst>
                                    <p:cond delay="0"/>
                                  </p:stCondLst>
                                  <p:childTnLst>
                                    <p:set>
                                      <p:cBhvr>
                                        <p:cTn dur="1" fill="hold">
                                          <p:stCondLst>
                                            <p:cond delay="0"/>
                                          </p:stCondLst>
                                        </p:cTn>
                                        <p:tgtEl>
                                          <p:spTgt spid="585"/>
                                        </p:tgtEl>
                                        <p:attrNameLst>
                                          <p:attrName>style.visibility</p:attrName>
                                        </p:attrNameLst>
                                      </p:cBhvr>
                                      <p:to>
                                        <p:strVal val="visible"/>
                                      </p:to>
                                    </p:set>
                                    <p:animEffect filter="fade" transition="in">
                                      <p:cBhvr>
                                        <p:cTn dur="500"/>
                                        <p:tgtEl>
                                          <p:spTgt spid="585"/>
                                        </p:tgtEl>
                                      </p:cBhvr>
                                    </p:animEffect>
                                  </p:childTnLst>
                                </p:cTn>
                              </p:par>
                              <p:par>
                                <p:cTn fill="hold" nodeType="withEffect" presetClass="entr" presetID="10" presetSubtype="0">
                                  <p:stCondLst>
                                    <p:cond delay="0"/>
                                  </p:stCondLst>
                                  <p:childTnLst>
                                    <p:set>
                                      <p:cBhvr>
                                        <p:cTn dur="1" fill="hold">
                                          <p:stCondLst>
                                            <p:cond delay="0"/>
                                          </p:stCondLst>
                                        </p:cTn>
                                        <p:tgtEl>
                                          <p:spTgt spid="586"/>
                                        </p:tgtEl>
                                        <p:attrNameLst>
                                          <p:attrName>style.visibility</p:attrName>
                                        </p:attrNameLst>
                                      </p:cBhvr>
                                      <p:to>
                                        <p:strVal val="visible"/>
                                      </p:to>
                                    </p:set>
                                    <p:animEffect filter="fade" transition="in">
                                      <p:cBhvr>
                                        <p:cTn dur="500"/>
                                        <p:tgtEl>
                                          <p:spTgt spid="586"/>
                                        </p:tgtEl>
                                      </p:cBhvr>
                                    </p:animEffect>
                                  </p:childTnLst>
                                </p:cTn>
                              </p:par>
                              <p:par>
                                <p:cTn fill="hold" nodeType="withEffect" presetClass="entr" presetID="10" presetSubtype="0">
                                  <p:stCondLst>
                                    <p:cond delay="0"/>
                                  </p:stCondLst>
                                  <p:childTnLst>
                                    <p:set>
                                      <p:cBhvr>
                                        <p:cTn dur="1" fill="hold">
                                          <p:stCondLst>
                                            <p:cond delay="0"/>
                                          </p:stCondLst>
                                        </p:cTn>
                                        <p:tgtEl>
                                          <p:spTgt spid="587"/>
                                        </p:tgtEl>
                                        <p:attrNameLst>
                                          <p:attrName>style.visibility</p:attrName>
                                        </p:attrNameLst>
                                      </p:cBhvr>
                                      <p:to>
                                        <p:strVal val="visible"/>
                                      </p:to>
                                    </p:set>
                                    <p:animEffect filter="fade" transition="in">
                                      <p:cBhvr>
                                        <p:cTn dur="500"/>
                                        <p:tgtEl>
                                          <p:spTgt spid="587"/>
                                        </p:tgtEl>
                                      </p:cBhvr>
                                    </p:animEffect>
                                  </p:childTnLst>
                                </p:cTn>
                              </p:par>
                              <p:par>
                                <p:cTn fill="hold" nodeType="withEffect" presetClass="entr" presetID="10" presetSubtype="0">
                                  <p:stCondLst>
                                    <p:cond delay="0"/>
                                  </p:stCondLst>
                                  <p:childTnLst>
                                    <p:set>
                                      <p:cBhvr>
                                        <p:cTn dur="1" fill="hold">
                                          <p:stCondLst>
                                            <p:cond delay="0"/>
                                          </p:stCondLst>
                                        </p:cTn>
                                        <p:tgtEl>
                                          <p:spTgt spid="588"/>
                                        </p:tgtEl>
                                        <p:attrNameLst>
                                          <p:attrName>style.visibility</p:attrName>
                                        </p:attrNameLst>
                                      </p:cBhvr>
                                      <p:to>
                                        <p:strVal val="visible"/>
                                      </p:to>
                                    </p:set>
                                    <p:animEffect filter="fade" transition="in">
                                      <p:cBhvr>
                                        <p:cTn dur="500"/>
                                        <p:tgtEl>
                                          <p:spTgt spid="588"/>
                                        </p:tgtEl>
                                      </p:cBhvr>
                                    </p:animEffect>
                                  </p:childTnLst>
                                </p:cTn>
                              </p:par>
                              <p:par>
                                <p:cTn fill="hold" nodeType="withEffect" presetClass="entr" presetID="10" presetSubtype="0">
                                  <p:stCondLst>
                                    <p:cond delay="0"/>
                                  </p:stCondLst>
                                  <p:childTnLst>
                                    <p:set>
                                      <p:cBhvr>
                                        <p:cTn dur="1" fill="hold">
                                          <p:stCondLst>
                                            <p:cond delay="0"/>
                                          </p:stCondLst>
                                        </p:cTn>
                                        <p:tgtEl>
                                          <p:spTgt spid="589"/>
                                        </p:tgtEl>
                                        <p:attrNameLst>
                                          <p:attrName>style.visibility</p:attrName>
                                        </p:attrNameLst>
                                      </p:cBhvr>
                                      <p:to>
                                        <p:strVal val="visible"/>
                                      </p:to>
                                    </p:set>
                                    <p:animEffect filter="fade" transition="in">
                                      <p:cBhvr>
                                        <p:cTn dur="500"/>
                                        <p:tgtEl>
                                          <p:spTgt spid="5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3E2"/>
        </a:solidFill>
      </p:bgPr>
    </p:bg>
    <p:spTree>
      <p:nvGrpSpPr>
        <p:cNvPr id="593" name="Shape 593"/>
        <p:cNvGrpSpPr/>
        <p:nvPr/>
      </p:nvGrpSpPr>
      <p:grpSpPr>
        <a:xfrm>
          <a:off x="0" y="0"/>
          <a:ext cx="0" cy="0"/>
          <a:chOff x="0" y="0"/>
          <a:chExt cx="0" cy="0"/>
        </a:xfrm>
      </p:grpSpPr>
      <p:sp>
        <p:nvSpPr>
          <p:cNvPr id="594" name="Google Shape;594;p32"/>
          <p:cNvSpPr txBox="1"/>
          <p:nvPr/>
        </p:nvSpPr>
        <p:spPr>
          <a:xfrm>
            <a:off x="1028700" y="1985556"/>
            <a:ext cx="6528794" cy="1882774"/>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1000" u="none" cap="none" strike="noStrike">
                <a:solidFill>
                  <a:srgbClr val="596548"/>
                </a:solidFill>
                <a:latin typeface="Six Caps"/>
                <a:ea typeface="Six Caps"/>
                <a:cs typeface="Six Caps"/>
                <a:sym typeface="Six Caps"/>
              </a:rPr>
              <a:t>OUR</a:t>
            </a:r>
            <a:endParaRPr/>
          </a:p>
        </p:txBody>
      </p:sp>
      <p:pic>
        <p:nvPicPr>
          <p:cNvPr id="595" name="Google Shape;595;p32"/>
          <p:cNvPicPr preferRelativeResize="0"/>
          <p:nvPr/>
        </p:nvPicPr>
        <p:blipFill rotWithShape="1">
          <a:blip r:embed="rId3">
            <a:alphaModFix/>
          </a:blip>
          <a:srcRect b="0" l="27551" r="27551" t="0"/>
          <a:stretch/>
        </p:blipFill>
        <p:spPr>
          <a:xfrm>
            <a:off x="1028700" y="4293250"/>
            <a:ext cx="2621788" cy="3890551"/>
          </a:xfrm>
          <a:prstGeom prst="rect">
            <a:avLst/>
          </a:prstGeom>
          <a:noFill/>
          <a:ln>
            <a:noFill/>
          </a:ln>
        </p:spPr>
      </p:pic>
      <p:pic>
        <p:nvPicPr>
          <p:cNvPr id="596" name="Google Shape;596;p32"/>
          <p:cNvPicPr preferRelativeResize="0"/>
          <p:nvPr/>
        </p:nvPicPr>
        <p:blipFill rotWithShape="1">
          <a:blip r:embed="rId4">
            <a:alphaModFix/>
          </a:blip>
          <a:srcRect b="27798" l="11598" r="37658" t="22032"/>
          <a:stretch/>
        </p:blipFill>
        <p:spPr>
          <a:xfrm>
            <a:off x="4293097" y="4293250"/>
            <a:ext cx="2621788" cy="3890551"/>
          </a:xfrm>
          <a:prstGeom prst="rect">
            <a:avLst/>
          </a:prstGeom>
          <a:noFill/>
          <a:ln>
            <a:noFill/>
          </a:ln>
        </p:spPr>
      </p:pic>
      <p:grpSp>
        <p:nvGrpSpPr>
          <p:cNvPr id="597" name="Google Shape;597;p32"/>
          <p:cNvGrpSpPr/>
          <p:nvPr/>
        </p:nvGrpSpPr>
        <p:grpSpPr>
          <a:xfrm>
            <a:off x="8132940" y="5879930"/>
            <a:ext cx="4747570" cy="478247"/>
            <a:chOff x="0" y="-38100"/>
            <a:chExt cx="1250389" cy="125958"/>
          </a:xfrm>
        </p:grpSpPr>
        <p:sp>
          <p:nvSpPr>
            <p:cNvPr id="598" name="Google Shape;598;p32"/>
            <p:cNvSpPr/>
            <p:nvPr/>
          </p:nvSpPr>
          <p:spPr>
            <a:xfrm>
              <a:off x="0" y="0"/>
              <a:ext cx="1250389" cy="87858"/>
            </a:xfrm>
            <a:custGeom>
              <a:rect b="b" l="l" r="r" t="t"/>
              <a:pathLst>
                <a:path extrusionOk="0" h="87858" w="1250389">
                  <a:moveTo>
                    <a:pt x="0" y="0"/>
                  </a:moveTo>
                  <a:lnTo>
                    <a:pt x="1250389" y="0"/>
                  </a:lnTo>
                  <a:lnTo>
                    <a:pt x="1250389" y="87858"/>
                  </a:lnTo>
                  <a:lnTo>
                    <a:pt x="0" y="87858"/>
                  </a:lnTo>
                  <a:close/>
                </a:path>
              </a:pathLst>
            </a:custGeom>
            <a:solidFill>
              <a:srgbClr val="596548"/>
            </a:solidFill>
            <a:ln>
              <a:noFill/>
            </a:ln>
          </p:spPr>
        </p:sp>
        <p:sp>
          <p:nvSpPr>
            <p:cNvPr id="599" name="Google Shape;599;p32"/>
            <p:cNvSpPr txBox="1"/>
            <p:nvPr/>
          </p:nvSpPr>
          <p:spPr>
            <a:xfrm>
              <a:off x="0" y="-38100"/>
              <a:ext cx="1250389" cy="12595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600" name="Google Shape;600;p32"/>
          <p:cNvPicPr preferRelativeResize="0"/>
          <p:nvPr/>
        </p:nvPicPr>
        <p:blipFill rotWithShape="1">
          <a:blip r:embed="rId5">
            <a:alphaModFix/>
          </a:blip>
          <a:srcRect b="20485" l="0" r="0" t="20486"/>
          <a:stretch/>
        </p:blipFill>
        <p:spPr>
          <a:xfrm>
            <a:off x="13300473" y="4674567"/>
            <a:ext cx="3968352" cy="3509234"/>
          </a:xfrm>
          <a:prstGeom prst="rect">
            <a:avLst/>
          </a:prstGeom>
          <a:noFill/>
          <a:ln>
            <a:noFill/>
          </a:ln>
        </p:spPr>
      </p:pic>
      <p:sp>
        <p:nvSpPr>
          <p:cNvPr id="601" name="Google Shape;601;p32"/>
          <p:cNvSpPr txBox="1"/>
          <p:nvPr/>
        </p:nvSpPr>
        <p:spPr>
          <a:xfrm>
            <a:off x="8132940" y="6301027"/>
            <a:ext cx="4747570" cy="1882774"/>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1000" u="none" cap="none" strike="noStrike">
                <a:solidFill>
                  <a:srgbClr val="596548"/>
                </a:solidFill>
                <a:latin typeface="Six Caps"/>
                <a:ea typeface="Six Caps"/>
                <a:cs typeface="Six Caps"/>
                <a:sym typeface="Six Caps"/>
              </a:rPr>
              <a:t>HISTORY</a:t>
            </a:r>
            <a:endParaRPr/>
          </a:p>
        </p:txBody>
      </p:sp>
      <p:grpSp>
        <p:nvGrpSpPr>
          <p:cNvPr id="602" name="Google Shape;602;p32"/>
          <p:cNvGrpSpPr/>
          <p:nvPr/>
        </p:nvGrpSpPr>
        <p:grpSpPr>
          <a:xfrm>
            <a:off x="0" y="8851550"/>
            <a:ext cx="18288000" cy="668839"/>
            <a:chOff x="0" y="-38100"/>
            <a:chExt cx="4816593" cy="176155"/>
          </a:xfrm>
        </p:grpSpPr>
        <p:sp>
          <p:nvSpPr>
            <p:cNvPr id="603" name="Google Shape;603;p32"/>
            <p:cNvSpPr/>
            <p:nvPr/>
          </p:nvSpPr>
          <p:spPr>
            <a:xfrm>
              <a:off x="0" y="0"/>
              <a:ext cx="4816592" cy="138055"/>
            </a:xfrm>
            <a:custGeom>
              <a:rect b="b" l="l" r="r" t="t"/>
              <a:pathLst>
                <a:path extrusionOk="0" h="138055" w="4816592">
                  <a:moveTo>
                    <a:pt x="0" y="0"/>
                  </a:moveTo>
                  <a:lnTo>
                    <a:pt x="4816592" y="0"/>
                  </a:lnTo>
                  <a:lnTo>
                    <a:pt x="4816592" y="138055"/>
                  </a:lnTo>
                  <a:lnTo>
                    <a:pt x="0" y="138055"/>
                  </a:lnTo>
                  <a:close/>
                </a:path>
              </a:pathLst>
            </a:custGeom>
            <a:solidFill>
              <a:srgbClr val="333333"/>
            </a:solidFill>
            <a:ln>
              <a:noFill/>
            </a:ln>
          </p:spPr>
        </p:sp>
        <p:sp>
          <p:nvSpPr>
            <p:cNvPr id="604" name="Google Shape;604;p32"/>
            <p:cNvSpPr txBox="1"/>
            <p:nvPr/>
          </p:nvSpPr>
          <p:spPr>
            <a:xfrm>
              <a:off x="0" y="-38100"/>
              <a:ext cx="4816593" cy="17615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05" name="Google Shape;605;p32"/>
          <p:cNvGrpSpPr/>
          <p:nvPr/>
        </p:nvGrpSpPr>
        <p:grpSpPr>
          <a:xfrm>
            <a:off x="8477618" y="8874014"/>
            <a:ext cx="1351813" cy="768573"/>
            <a:chOff x="0" y="0"/>
            <a:chExt cx="11928966" cy="6782210"/>
          </a:xfrm>
        </p:grpSpPr>
        <p:sp>
          <p:nvSpPr>
            <p:cNvPr id="606" name="Google Shape;606;p32"/>
            <p:cNvSpPr/>
            <p:nvPr/>
          </p:nvSpPr>
          <p:spPr>
            <a:xfrm>
              <a:off x="6350" y="6350"/>
              <a:ext cx="11916266" cy="6769510"/>
            </a:xfrm>
            <a:custGeom>
              <a:rect b="b" l="l" r="r" t="t"/>
              <a:pathLst>
                <a:path extrusionOk="0" h="6769510" w="11916266">
                  <a:moveTo>
                    <a:pt x="0" y="0"/>
                  </a:moveTo>
                  <a:lnTo>
                    <a:pt x="11916266" y="0"/>
                  </a:lnTo>
                  <a:lnTo>
                    <a:pt x="11916266" y="6769510"/>
                  </a:lnTo>
                  <a:lnTo>
                    <a:pt x="0" y="6769510"/>
                  </a:lnTo>
                  <a:close/>
                </a:path>
              </a:pathLst>
            </a:custGeom>
            <a:solidFill>
              <a:srgbClr val="333333"/>
            </a:solidFill>
            <a:ln>
              <a:noFill/>
            </a:ln>
          </p:spPr>
        </p:sp>
        <p:sp>
          <p:nvSpPr>
            <p:cNvPr id="607" name="Google Shape;607;p32"/>
            <p:cNvSpPr/>
            <p:nvPr/>
          </p:nvSpPr>
          <p:spPr>
            <a:xfrm>
              <a:off x="0" y="0"/>
              <a:ext cx="11928966" cy="6782210"/>
            </a:xfrm>
            <a:custGeom>
              <a:rect b="b" l="l" r="r" t="t"/>
              <a:pathLst>
                <a:path extrusionOk="0" h="6782210" w="11928966">
                  <a:moveTo>
                    <a:pt x="6350" y="6782210"/>
                  </a:moveTo>
                  <a:lnTo>
                    <a:pt x="0" y="6782210"/>
                  </a:lnTo>
                  <a:lnTo>
                    <a:pt x="0" y="0"/>
                  </a:lnTo>
                  <a:lnTo>
                    <a:pt x="11928966" y="0"/>
                  </a:lnTo>
                  <a:lnTo>
                    <a:pt x="11928966" y="6782210"/>
                  </a:lnTo>
                  <a:lnTo>
                    <a:pt x="6350" y="6782210"/>
                  </a:lnTo>
                  <a:close/>
                  <a:moveTo>
                    <a:pt x="12700" y="12700"/>
                  </a:moveTo>
                  <a:lnTo>
                    <a:pt x="12700" y="6769510"/>
                  </a:lnTo>
                  <a:lnTo>
                    <a:pt x="11916266" y="6769510"/>
                  </a:lnTo>
                  <a:lnTo>
                    <a:pt x="11916266" y="12700"/>
                  </a:lnTo>
                  <a:lnTo>
                    <a:pt x="12700" y="12700"/>
                  </a:lnTo>
                  <a:close/>
                </a:path>
              </a:pathLst>
            </a:custGeom>
            <a:solidFill>
              <a:srgbClr val="F8F3E2"/>
            </a:solidFill>
            <a:ln>
              <a:noFill/>
            </a:ln>
          </p:spPr>
        </p:sp>
        <p:sp>
          <p:nvSpPr>
            <p:cNvPr id="608" name="Google Shape;608;p32"/>
            <p:cNvSpPr/>
            <p:nvPr/>
          </p:nvSpPr>
          <p:spPr>
            <a:xfrm>
              <a:off x="139700" y="140970"/>
              <a:ext cx="11648296" cy="6501540"/>
            </a:xfrm>
            <a:custGeom>
              <a:rect b="b" l="l" r="r" t="t"/>
              <a:pathLst>
                <a:path extrusionOk="0" h="6501540" w="11648296">
                  <a:moveTo>
                    <a:pt x="0" y="0"/>
                  </a:moveTo>
                  <a:lnTo>
                    <a:pt x="11648296" y="0"/>
                  </a:lnTo>
                  <a:lnTo>
                    <a:pt x="11648296" y="6501540"/>
                  </a:lnTo>
                  <a:lnTo>
                    <a:pt x="0" y="6501540"/>
                  </a:lnTo>
                  <a:close/>
                </a:path>
              </a:pathLst>
            </a:custGeom>
            <a:solidFill>
              <a:srgbClr val="F8F3E2"/>
            </a:solidFill>
            <a:ln>
              <a:noFill/>
            </a:ln>
          </p:spPr>
        </p:sp>
      </p:grpSp>
      <p:sp>
        <p:nvSpPr>
          <p:cNvPr id="609" name="Google Shape;609;p32"/>
          <p:cNvSpPr txBox="1"/>
          <p:nvPr/>
        </p:nvSpPr>
        <p:spPr>
          <a:xfrm>
            <a:off x="8550069" y="9031605"/>
            <a:ext cx="1206912" cy="40576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1" i="0" lang="en-US" sz="2400" u="none" cap="none" strike="noStrike">
                <a:solidFill>
                  <a:srgbClr val="333333"/>
                </a:solidFill>
                <a:latin typeface="Playfair Display"/>
                <a:ea typeface="Playfair Display"/>
                <a:cs typeface="Playfair Display"/>
                <a:sym typeface="Playfair Display"/>
              </a:rPr>
              <a:t>14</a:t>
            </a:r>
            <a:endParaRPr/>
          </a:p>
        </p:txBody>
      </p:sp>
      <p:grpSp>
        <p:nvGrpSpPr>
          <p:cNvPr id="610" name="Google Shape;610;p32"/>
          <p:cNvGrpSpPr/>
          <p:nvPr/>
        </p:nvGrpSpPr>
        <p:grpSpPr>
          <a:xfrm>
            <a:off x="-9525" y="500453"/>
            <a:ext cx="18288000" cy="866143"/>
            <a:chOff x="0" y="-47625"/>
            <a:chExt cx="4816593" cy="228120"/>
          </a:xfrm>
        </p:grpSpPr>
        <p:sp>
          <p:nvSpPr>
            <p:cNvPr id="611" name="Google Shape;611;p32"/>
            <p:cNvSpPr/>
            <p:nvPr/>
          </p:nvSpPr>
          <p:spPr>
            <a:xfrm>
              <a:off x="0" y="0"/>
              <a:ext cx="4816592" cy="180495"/>
            </a:xfrm>
            <a:custGeom>
              <a:rect b="b" l="l" r="r" t="t"/>
              <a:pathLst>
                <a:path extrusionOk="0" h="180495" w="4816592">
                  <a:moveTo>
                    <a:pt x="0" y="0"/>
                  </a:moveTo>
                  <a:lnTo>
                    <a:pt x="4816592" y="0"/>
                  </a:lnTo>
                  <a:lnTo>
                    <a:pt x="4816592" y="180495"/>
                  </a:lnTo>
                  <a:lnTo>
                    <a:pt x="0" y="180495"/>
                  </a:lnTo>
                  <a:close/>
                </a:path>
              </a:pathLst>
            </a:custGeom>
            <a:solidFill>
              <a:srgbClr val="BFCDAC"/>
            </a:solidFill>
            <a:ln>
              <a:noFill/>
            </a:ln>
          </p:spPr>
        </p:sp>
        <p:sp>
          <p:nvSpPr>
            <p:cNvPr id="612" name="Google Shape;612;p32"/>
            <p:cNvSpPr txBox="1"/>
            <p:nvPr/>
          </p:nvSpPr>
          <p:spPr>
            <a:xfrm>
              <a:off x="0" y="-47625"/>
              <a:ext cx="4816593" cy="22812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613" name="Google Shape;613;p32"/>
          <p:cNvCxnSpPr/>
          <p:nvPr/>
        </p:nvCxnSpPr>
        <p:spPr>
          <a:xfrm>
            <a:off x="9134475" y="700329"/>
            <a:ext cx="0" cy="666267"/>
          </a:xfrm>
          <a:prstGeom prst="straightConnector1">
            <a:avLst/>
          </a:prstGeom>
          <a:noFill/>
          <a:ln cap="flat" cmpd="sng" w="19050">
            <a:solidFill>
              <a:srgbClr val="333333"/>
            </a:solidFill>
            <a:prstDash val="solid"/>
            <a:round/>
            <a:headEnd len="sm" w="sm" type="none"/>
            <a:tailEnd len="sm" w="sm" type="none"/>
          </a:ln>
        </p:spPr>
      </p:cxnSp>
      <p:cxnSp>
        <p:nvCxnSpPr>
          <p:cNvPr id="614" name="Google Shape;614;p32"/>
          <p:cNvCxnSpPr/>
          <p:nvPr/>
        </p:nvCxnSpPr>
        <p:spPr>
          <a:xfrm>
            <a:off x="-9525" y="681279"/>
            <a:ext cx="18288000" cy="0"/>
          </a:xfrm>
          <a:prstGeom prst="straightConnector1">
            <a:avLst/>
          </a:prstGeom>
          <a:noFill/>
          <a:ln cap="flat" cmpd="sng" w="19050">
            <a:solidFill>
              <a:srgbClr val="333333"/>
            </a:solidFill>
            <a:prstDash val="solid"/>
            <a:round/>
            <a:headEnd len="sm" w="sm" type="none"/>
            <a:tailEnd len="sm" w="sm" type="none"/>
          </a:ln>
        </p:spPr>
      </p:cxnSp>
      <p:cxnSp>
        <p:nvCxnSpPr>
          <p:cNvPr id="615" name="Google Shape;615;p32"/>
          <p:cNvCxnSpPr/>
          <p:nvPr/>
        </p:nvCxnSpPr>
        <p:spPr>
          <a:xfrm>
            <a:off x="-9525" y="1357071"/>
            <a:ext cx="18288000" cy="0"/>
          </a:xfrm>
          <a:prstGeom prst="straightConnector1">
            <a:avLst/>
          </a:prstGeom>
          <a:noFill/>
          <a:ln cap="flat" cmpd="sng" w="19050">
            <a:solidFill>
              <a:srgbClr val="333333"/>
            </a:solidFill>
            <a:prstDash val="solid"/>
            <a:round/>
            <a:headEnd len="sm" w="sm" type="none"/>
            <a:tailEnd len="sm" w="sm" type="none"/>
          </a:ln>
        </p:spPr>
      </p:cxnSp>
      <p:sp>
        <p:nvSpPr>
          <p:cNvPr id="616" name="Google Shape;616;p32"/>
          <p:cNvSpPr txBox="1"/>
          <p:nvPr/>
        </p:nvSpPr>
        <p:spPr>
          <a:xfrm>
            <a:off x="1005530" y="816293"/>
            <a:ext cx="4747570" cy="35623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333333"/>
                </a:solidFill>
                <a:latin typeface="Playfair Display"/>
                <a:ea typeface="Playfair Display"/>
                <a:cs typeface="Playfair Display"/>
                <a:sym typeface="Playfair Display"/>
              </a:rPr>
              <a:t>MARKETING ANNUAL REPORT</a:t>
            </a:r>
            <a:endParaRPr/>
          </a:p>
        </p:txBody>
      </p:sp>
      <p:sp>
        <p:nvSpPr>
          <p:cNvPr id="617" name="Google Shape;617;p32"/>
          <p:cNvSpPr txBox="1"/>
          <p:nvPr/>
        </p:nvSpPr>
        <p:spPr>
          <a:xfrm>
            <a:off x="12534900" y="831532"/>
            <a:ext cx="4747570" cy="356235"/>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2100" u="none" cap="none" strike="noStrike">
                <a:solidFill>
                  <a:srgbClr val="333333"/>
                </a:solidFill>
                <a:latin typeface="Playfair Display"/>
                <a:ea typeface="Playfair Display"/>
                <a:cs typeface="Playfair Display"/>
                <a:sym typeface="Playfair Display"/>
              </a:rPr>
              <a:t>DATE: DD | MM | YY</a:t>
            </a:r>
            <a:endParaRPr/>
          </a:p>
        </p:txBody>
      </p:sp>
      <p:sp>
        <p:nvSpPr>
          <p:cNvPr id="618" name="Google Shape;618;p32"/>
          <p:cNvSpPr txBox="1"/>
          <p:nvPr/>
        </p:nvSpPr>
        <p:spPr>
          <a:xfrm>
            <a:off x="8132940" y="2157006"/>
            <a:ext cx="4747500" cy="2553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333333"/>
                </a:solidFill>
                <a:latin typeface="Playfair Display"/>
                <a:ea typeface="Playfair Display"/>
                <a:cs typeface="Playfair Display"/>
                <a:sym typeface="Playfair Display"/>
              </a:rPr>
              <a:t>irure culpa ea enim deserunt et proident anim ea labore mollit consequat enim occaecat est exercitation Lorem ullamco mollit laborum ullamco consequat nostrud aliquip in aliqua fugiat ipsum excepteur magna velit aliqua qui non</a:t>
            </a:r>
            <a:endParaRPr/>
          </a:p>
        </p:txBody>
      </p:sp>
      <p:sp>
        <p:nvSpPr>
          <p:cNvPr id="619" name="Google Shape;619;p32"/>
          <p:cNvSpPr txBox="1"/>
          <p:nvPr/>
        </p:nvSpPr>
        <p:spPr>
          <a:xfrm>
            <a:off x="13300473" y="2157006"/>
            <a:ext cx="3981900" cy="1438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333333"/>
                </a:solidFill>
                <a:latin typeface="Playfair Display"/>
                <a:ea typeface="Playfair Display"/>
                <a:cs typeface="Playfair Display"/>
                <a:sym typeface="Playfair Display"/>
              </a:rPr>
              <a:t>voluptate nostrud aliquip mollit aute ex labore ullamco eiusmod irure dolore anim veniam duis sunt nisi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4"/>
                                        </p:tgtEl>
                                        <p:attrNameLst>
                                          <p:attrName>style.visibility</p:attrName>
                                        </p:attrNameLst>
                                      </p:cBhvr>
                                      <p:to>
                                        <p:strVal val="visible"/>
                                      </p:to>
                                    </p:set>
                                    <p:animEffect filter="fade" transition="in">
                                      <p:cBhvr>
                                        <p:cTn dur="500"/>
                                        <p:tgtEl>
                                          <p:spTgt spid="594"/>
                                        </p:tgtEl>
                                      </p:cBhvr>
                                    </p:animEffect>
                                  </p:childTnLst>
                                </p:cTn>
                              </p:par>
                              <p:par>
                                <p:cTn fill="hold" nodeType="withEffect" presetClass="entr" presetID="10" presetSubtype="0">
                                  <p:stCondLst>
                                    <p:cond delay="0"/>
                                  </p:stCondLst>
                                  <p:childTnLst>
                                    <p:set>
                                      <p:cBhvr>
                                        <p:cTn dur="1" fill="hold">
                                          <p:stCondLst>
                                            <p:cond delay="0"/>
                                          </p:stCondLst>
                                        </p:cTn>
                                        <p:tgtEl>
                                          <p:spTgt spid="597"/>
                                        </p:tgtEl>
                                        <p:attrNameLst>
                                          <p:attrName>style.visibility</p:attrName>
                                        </p:attrNameLst>
                                      </p:cBhvr>
                                      <p:to>
                                        <p:strVal val="visible"/>
                                      </p:to>
                                    </p:set>
                                    <p:animEffect filter="fade" transition="in">
                                      <p:cBhvr>
                                        <p:cTn dur="500"/>
                                        <p:tgtEl>
                                          <p:spTgt spid="597"/>
                                        </p:tgtEl>
                                      </p:cBhvr>
                                    </p:animEffect>
                                  </p:childTnLst>
                                </p:cTn>
                              </p:par>
                              <p:par>
                                <p:cTn fill="hold" nodeType="withEffect" presetClass="entr" presetID="10" presetSubtype="0">
                                  <p:stCondLst>
                                    <p:cond delay="0"/>
                                  </p:stCondLst>
                                  <p:childTnLst>
                                    <p:set>
                                      <p:cBhvr>
                                        <p:cTn dur="1" fill="hold">
                                          <p:stCondLst>
                                            <p:cond delay="0"/>
                                          </p:stCondLst>
                                        </p:cTn>
                                        <p:tgtEl>
                                          <p:spTgt spid="601"/>
                                        </p:tgtEl>
                                        <p:attrNameLst>
                                          <p:attrName>style.visibility</p:attrName>
                                        </p:attrNameLst>
                                      </p:cBhvr>
                                      <p:to>
                                        <p:strVal val="visible"/>
                                      </p:to>
                                    </p:set>
                                    <p:animEffect filter="fade" transition="in">
                                      <p:cBhvr>
                                        <p:cTn dur="500"/>
                                        <p:tgtEl>
                                          <p:spTgt spid="601"/>
                                        </p:tgtEl>
                                      </p:cBhvr>
                                    </p:animEffect>
                                  </p:childTnLst>
                                </p:cTn>
                              </p:par>
                              <p:par>
                                <p:cTn fill="hold" nodeType="withEffect" presetClass="entr" presetID="10" presetSubtype="0">
                                  <p:stCondLst>
                                    <p:cond delay="0"/>
                                  </p:stCondLst>
                                  <p:childTnLst>
                                    <p:set>
                                      <p:cBhvr>
                                        <p:cTn dur="1" fill="hold">
                                          <p:stCondLst>
                                            <p:cond delay="0"/>
                                          </p:stCondLst>
                                        </p:cTn>
                                        <p:tgtEl>
                                          <p:spTgt spid="602"/>
                                        </p:tgtEl>
                                        <p:attrNameLst>
                                          <p:attrName>style.visibility</p:attrName>
                                        </p:attrNameLst>
                                      </p:cBhvr>
                                      <p:to>
                                        <p:strVal val="visible"/>
                                      </p:to>
                                    </p:set>
                                    <p:animEffect filter="fade" transition="in">
                                      <p:cBhvr>
                                        <p:cTn dur="500"/>
                                        <p:tgtEl>
                                          <p:spTgt spid="602"/>
                                        </p:tgtEl>
                                      </p:cBhvr>
                                    </p:animEffect>
                                  </p:childTnLst>
                                </p:cTn>
                              </p:par>
                              <p:par>
                                <p:cTn fill="hold" nodeType="withEffect" presetClass="entr" presetID="10" presetSubtype="0">
                                  <p:stCondLst>
                                    <p:cond delay="0"/>
                                  </p:stCondLst>
                                  <p:childTnLst>
                                    <p:set>
                                      <p:cBhvr>
                                        <p:cTn dur="1" fill="hold">
                                          <p:stCondLst>
                                            <p:cond delay="0"/>
                                          </p:stCondLst>
                                        </p:cTn>
                                        <p:tgtEl>
                                          <p:spTgt spid="605"/>
                                        </p:tgtEl>
                                        <p:attrNameLst>
                                          <p:attrName>style.visibility</p:attrName>
                                        </p:attrNameLst>
                                      </p:cBhvr>
                                      <p:to>
                                        <p:strVal val="visible"/>
                                      </p:to>
                                    </p:set>
                                    <p:animEffect filter="fade" transition="in">
                                      <p:cBhvr>
                                        <p:cTn dur="500"/>
                                        <p:tgtEl>
                                          <p:spTgt spid="605"/>
                                        </p:tgtEl>
                                      </p:cBhvr>
                                    </p:animEffect>
                                  </p:childTnLst>
                                </p:cTn>
                              </p:par>
                              <p:par>
                                <p:cTn fill="hold" nodeType="withEffect" presetClass="entr" presetID="10" presetSubtype="0">
                                  <p:stCondLst>
                                    <p:cond delay="0"/>
                                  </p:stCondLst>
                                  <p:childTnLst>
                                    <p:set>
                                      <p:cBhvr>
                                        <p:cTn dur="1" fill="hold">
                                          <p:stCondLst>
                                            <p:cond delay="0"/>
                                          </p:stCondLst>
                                        </p:cTn>
                                        <p:tgtEl>
                                          <p:spTgt spid="609"/>
                                        </p:tgtEl>
                                        <p:attrNameLst>
                                          <p:attrName>style.visibility</p:attrName>
                                        </p:attrNameLst>
                                      </p:cBhvr>
                                      <p:to>
                                        <p:strVal val="visible"/>
                                      </p:to>
                                    </p:set>
                                    <p:animEffect filter="fade" transition="in">
                                      <p:cBhvr>
                                        <p:cTn dur="500"/>
                                        <p:tgtEl>
                                          <p:spTgt spid="609"/>
                                        </p:tgtEl>
                                      </p:cBhvr>
                                    </p:animEffect>
                                  </p:childTnLst>
                                </p:cTn>
                              </p:par>
                              <p:par>
                                <p:cTn fill="hold" nodeType="withEffect" presetClass="entr" presetID="10" presetSubtype="0">
                                  <p:stCondLst>
                                    <p:cond delay="0"/>
                                  </p:stCondLst>
                                  <p:childTnLst>
                                    <p:set>
                                      <p:cBhvr>
                                        <p:cTn dur="1" fill="hold">
                                          <p:stCondLst>
                                            <p:cond delay="0"/>
                                          </p:stCondLst>
                                        </p:cTn>
                                        <p:tgtEl>
                                          <p:spTgt spid="610"/>
                                        </p:tgtEl>
                                        <p:attrNameLst>
                                          <p:attrName>style.visibility</p:attrName>
                                        </p:attrNameLst>
                                      </p:cBhvr>
                                      <p:to>
                                        <p:strVal val="visible"/>
                                      </p:to>
                                    </p:set>
                                    <p:animEffect filter="fade" transition="in">
                                      <p:cBhvr>
                                        <p:cTn dur="500"/>
                                        <p:tgtEl>
                                          <p:spTgt spid="610"/>
                                        </p:tgtEl>
                                      </p:cBhvr>
                                    </p:animEffect>
                                  </p:childTnLst>
                                </p:cTn>
                              </p:par>
                              <p:par>
                                <p:cTn fill="hold" nodeType="withEffect" presetClass="entr" presetID="10" presetSubtype="0">
                                  <p:stCondLst>
                                    <p:cond delay="0"/>
                                  </p:stCondLst>
                                  <p:childTnLst>
                                    <p:set>
                                      <p:cBhvr>
                                        <p:cTn dur="1" fill="hold">
                                          <p:stCondLst>
                                            <p:cond delay="0"/>
                                          </p:stCondLst>
                                        </p:cTn>
                                        <p:tgtEl>
                                          <p:spTgt spid="613"/>
                                        </p:tgtEl>
                                        <p:attrNameLst>
                                          <p:attrName>style.visibility</p:attrName>
                                        </p:attrNameLst>
                                      </p:cBhvr>
                                      <p:to>
                                        <p:strVal val="visible"/>
                                      </p:to>
                                    </p:set>
                                    <p:animEffect filter="fade" transition="in">
                                      <p:cBhvr>
                                        <p:cTn dur="500"/>
                                        <p:tgtEl>
                                          <p:spTgt spid="613"/>
                                        </p:tgtEl>
                                      </p:cBhvr>
                                    </p:animEffect>
                                  </p:childTnLst>
                                </p:cTn>
                              </p:par>
                              <p:par>
                                <p:cTn fill="hold" nodeType="withEffect" presetClass="entr" presetID="10" presetSubtype="0">
                                  <p:stCondLst>
                                    <p:cond delay="0"/>
                                  </p:stCondLst>
                                  <p:childTnLst>
                                    <p:set>
                                      <p:cBhvr>
                                        <p:cTn dur="1" fill="hold">
                                          <p:stCondLst>
                                            <p:cond delay="0"/>
                                          </p:stCondLst>
                                        </p:cTn>
                                        <p:tgtEl>
                                          <p:spTgt spid="614"/>
                                        </p:tgtEl>
                                        <p:attrNameLst>
                                          <p:attrName>style.visibility</p:attrName>
                                        </p:attrNameLst>
                                      </p:cBhvr>
                                      <p:to>
                                        <p:strVal val="visible"/>
                                      </p:to>
                                    </p:set>
                                    <p:animEffect filter="fade" transition="in">
                                      <p:cBhvr>
                                        <p:cTn dur="500"/>
                                        <p:tgtEl>
                                          <p:spTgt spid="614"/>
                                        </p:tgtEl>
                                      </p:cBhvr>
                                    </p:animEffect>
                                  </p:childTnLst>
                                </p:cTn>
                              </p:par>
                              <p:par>
                                <p:cTn fill="hold" nodeType="withEffect" presetClass="entr" presetID="10" presetSubtype="0">
                                  <p:stCondLst>
                                    <p:cond delay="0"/>
                                  </p:stCondLst>
                                  <p:childTnLst>
                                    <p:set>
                                      <p:cBhvr>
                                        <p:cTn dur="1" fill="hold">
                                          <p:stCondLst>
                                            <p:cond delay="0"/>
                                          </p:stCondLst>
                                        </p:cTn>
                                        <p:tgtEl>
                                          <p:spTgt spid="615"/>
                                        </p:tgtEl>
                                        <p:attrNameLst>
                                          <p:attrName>style.visibility</p:attrName>
                                        </p:attrNameLst>
                                      </p:cBhvr>
                                      <p:to>
                                        <p:strVal val="visible"/>
                                      </p:to>
                                    </p:set>
                                    <p:animEffect filter="fade" transition="in">
                                      <p:cBhvr>
                                        <p:cTn dur="500"/>
                                        <p:tgtEl>
                                          <p:spTgt spid="615"/>
                                        </p:tgtEl>
                                      </p:cBhvr>
                                    </p:animEffect>
                                  </p:childTnLst>
                                </p:cTn>
                              </p:par>
                              <p:par>
                                <p:cTn fill="hold" nodeType="withEffect" presetClass="entr" presetID="10" presetSubtype="0">
                                  <p:stCondLst>
                                    <p:cond delay="0"/>
                                  </p:stCondLst>
                                  <p:childTnLst>
                                    <p:set>
                                      <p:cBhvr>
                                        <p:cTn dur="1" fill="hold">
                                          <p:stCondLst>
                                            <p:cond delay="0"/>
                                          </p:stCondLst>
                                        </p:cTn>
                                        <p:tgtEl>
                                          <p:spTgt spid="616"/>
                                        </p:tgtEl>
                                        <p:attrNameLst>
                                          <p:attrName>style.visibility</p:attrName>
                                        </p:attrNameLst>
                                      </p:cBhvr>
                                      <p:to>
                                        <p:strVal val="visible"/>
                                      </p:to>
                                    </p:set>
                                    <p:animEffect filter="fade" transition="in">
                                      <p:cBhvr>
                                        <p:cTn dur="500"/>
                                        <p:tgtEl>
                                          <p:spTgt spid="616"/>
                                        </p:tgtEl>
                                      </p:cBhvr>
                                    </p:animEffect>
                                  </p:childTnLst>
                                </p:cTn>
                              </p:par>
                              <p:par>
                                <p:cTn fill="hold" nodeType="withEffect" presetClass="entr" presetID="10" presetSubtype="0">
                                  <p:stCondLst>
                                    <p:cond delay="0"/>
                                  </p:stCondLst>
                                  <p:childTnLst>
                                    <p:set>
                                      <p:cBhvr>
                                        <p:cTn dur="1" fill="hold">
                                          <p:stCondLst>
                                            <p:cond delay="0"/>
                                          </p:stCondLst>
                                        </p:cTn>
                                        <p:tgtEl>
                                          <p:spTgt spid="617"/>
                                        </p:tgtEl>
                                        <p:attrNameLst>
                                          <p:attrName>style.visibility</p:attrName>
                                        </p:attrNameLst>
                                      </p:cBhvr>
                                      <p:to>
                                        <p:strVal val="visible"/>
                                      </p:to>
                                    </p:set>
                                    <p:animEffect filter="fade" transition="in">
                                      <p:cBhvr>
                                        <p:cTn dur="500"/>
                                        <p:tgtEl>
                                          <p:spTgt spid="617"/>
                                        </p:tgtEl>
                                      </p:cBhvr>
                                    </p:animEffect>
                                  </p:childTnLst>
                                </p:cTn>
                              </p:par>
                              <p:par>
                                <p:cTn fill="hold" nodeType="withEffect" presetClass="entr" presetID="10" presetSubtype="0">
                                  <p:stCondLst>
                                    <p:cond delay="0"/>
                                  </p:stCondLst>
                                  <p:childTnLst>
                                    <p:set>
                                      <p:cBhvr>
                                        <p:cTn dur="1" fill="hold">
                                          <p:stCondLst>
                                            <p:cond delay="0"/>
                                          </p:stCondLst>
                                        </p:cTn>
                                        <p:tgtEl>
                                          <p:spTgt spid="618"/>
                                        </p:tgtEl>
                                        <p:attrNameLst>
                                          <p:attrName>style.visibility</p:attrName>
                                        </p:attrNameLst>
                                      </p:cBhvr>
                                      <p:to>
                                        <p:strVal val="visible"/>
                                      </p:to>
                                    </p:set>
                                    <p:animEffect filter="fade" transition="in">
                                      <p:cBhvr>
                                        <p:cTn dur="500"/>
                                        <p:tgtEl>
                                          <p:spTgt spid="618"/>
                                        </p:tgtEl>
                                      </p:cBhvr>
                                    </p:animEffect>
                                  </p:childTnLst>
                                </p:cTn>
                              </p:par>
                              <p:par>
                                <p:cTn fill="hold" nodeType="withEffect" presetClass="entr" presetID="10" presetSubtype="0">
                                  <p:stCondLst>
                                    <p:cond delay="0"/>
                                  </p:stCondLst>
                                  <p:childTnLst>
                                    <p:set>
                                      <p:cBhvr>
                                        <p:cTn dur="1" fill="hold">
                                          <p:stCondLst>
                                            <p:cond delay="0"/>
                                          </p:stCondLst>
                                        </p:cTn>
                                        <p:tgtEl>
                                          <p:spTgt spid="619"/>
                                        </p:tgtEl>
                                        <p:attrNameLst>
                                          <p:attrName>style.visibility</p:attrName>
                                        </p:attrNameLst>
                                      </p:cBhvr>
                                      <p:to>
                                        <p:strVal val="visible"/>
                                      </p:to>
                                    </p:set>
                                    <p:animEffect filter="fade" transition="in">
                                      <p:cBhvr>
                                        <p:cTn dur="500"/>
                                        <p:tgtEl>
                                          <p:spTgt spid="6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3E2"/>
        </a:solidFill>
      </p:bgPr>
    </p:bg>
    <p:spTree>
      <p:nvGrpSpPr>
        <p:cNvPr id="623" name="Shape 623"/>
        <p:cNvGrpSpPr/>
        <p:nvPr/>
      </p:nvGrpSpPr>
      <p:grpSpPr>
        <a:xfrm>
          <a:off x="0" y="0"/>
          <a:ext cx="0" cy="0"/>
          <a:chOff x="0" y="0"/>
          <a:chExt cx="0" cy="0"/>
        </a:xfrm>
      </p:grpSpPr>
      <p:grpSp>
        <p:nvGrpSpPr>
          <p:cNvPr id="624" name="Google Shape;624;p33"/>
          <p:cNvGrpSpPr/>
          <p:nvPr/>
        </p:nvGrpSpPr>
        <p:grpSpPr>
          <a:xfrm>
            <a:off x="0" y="8851550"/>
            <a:ext cx="18288000" cy="668839"/>
            <a:chOff x="0" y="-38100"/>
            <a:chExt cx="4816593" cy="176155"/>
          </a:xfrm>
        </p:grpSpPr>
        <p:sp>
          <p:nvSpPr>
            <p:cNvPr id="625" name="Google Shape;625;p33"/>
            <p:cNvSpPr/>
            <p:nvPr/>
          </p:nvSpPr>
          <p:spPr>
            <a:xfrm>
              <a:off x="0" y="0"/>
              <a:ext cx="4816592" cy="138055"/>
            </a:xfrm>
            <a:custGeom>
              <a:rect b="b" l="l" r="r" t="t"/>
              <a:pathLst>
                <a:path extrusionOk="0" h="138055" w="4816592">
                  <a:moveTo>
                    <a:pt x="0" y="0"/>
                  </a:moveTo>
                  <a:lnTo>
                    <a:pt x="4816592" y="0"/>
                  </a:lnTo>
                  <a:lnTo>
                    <a:pt x="4816592" y="138055"/>
                  </a:lnTo>
                  <a:lnTo>
                    <a:pt x="0" y="138055"/>
                  </a:lnTo>
                  <a:close/>
                </a:path>
              </a:pathLst>
            </a:custGeom>
            <a:solidFill>
              <a:srgbClr val="333333"/>
            </a:solidFill>
            <a:ln>
              <a:noFill/>
            </a:ln>
          </p:spPr>
        </p:sp>
        <p:sp>
          <p:nvSpPr>
            <p:cNvPr id="626" name="Google Shape;626;p33"/>
            <p:cNvSpPr txBox="1"/>
            <p:nvPr/>
          </p:nvSpPr>
          <p:spPr>
            <a:xfrm>
              <a:off x="0" y="-38100"/>
              <a:ext cx="4816593" cy="17615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27" name="Google Shape;627;p33"/>
          <p:cNvGrpSpPr/>
          <p:nvPr/>
        </p:nvGrpSpPr>
        <p:grpSpPr>
          <a:xfrm>
            <a:off x="8477618" y="8874014"/>
            <a:ext cx="1351813" cy="768573"/>
            <a:chOff x="0" y="0"/>
            <a:chExt cx="11928966" cy="6782210"/>
          </a:xfrm>
        </p:grpSpPr>
        <p:sp>
          <p:nvSpPr>
            <p:cNvPr id="628" name="Google Shape;628;p33"/>
            <p:cNvSpPr/>
            <p:nvPr/>
          </p:nvSpPr>
          <p:spPr>
            <a:xfrm>
              <a:off x="6350" y="6350"/>
              <a:ext cx="11916266" cy="6769510"/>
            </a:xfrm>
            <a:custGeom>
              <a:rect b="b" l="l" r="r" t="t"/>
              <a:pathLst>
                <a:path extrusionOk="0" h="6769510" w="11916266">
                  <a:moveTo>
                    <a:pt x="0" y="0"/>
                  </a:moveTo>
                  <a:lnTo>
                    <a:pt x="11916266" y="0"/>
                  </a:lnTo>
                  <a:lnTo>
                    <a:pt x="11916266" y="6769510"/>
                  </a:lnTo>
                  <a:lnTo>
                    <a:pt x="0" y="6769510"/>
                  </a:lnTo>
                  <a:close/>
                </a:path>
              </a:pathLst>
            </a:custGeom>
            <a:solidFill>
              <a:srgbClr val="333333"/>
            </a:solidFill>
            <a:ln>
              <a:noFill/>
            </a:ln>
          </p:spPr>
        </p:sp>
        <p:sp>
          <p:nvSpPr>
            <p:cNvPr id="629" name="Google Shape;629;p33"/>
            <p:cNvSpPr/>
            <p:nvPr/>
          </p:nvSpPr>
          <p:spPr>
            <a:xfrm>
              <a:off x="0" y="0"/>
              <a:ext cx="11928966" cy="6782210"/>
            </a:xfrm>
            <a:custGeom>
              <a:rect b="b" l="l" r="r" t="t"/>
              <a:pathLst>
                <a:path extrusionOk="0" h="6782210" w="11928966">
                  <a:moveTo>
                    <a:pt x="6350" y="6782210"/>
                  </a:moveTo>
                  <a:lnTo>
                    <a:pt x="0" y="6782210"/>
                  </a:lnTo>
                  <a:lnTo>
                    <a:pt x="0" y="0"/>
                  </a:lnTo>
                  <a:lnTo>
                    <a:pt x="11928966" y="0"/>
                  </a:lnTo>
                  <a:lnTo>
                    <a:pt x="11928966" y="6782210"/>
                  </a:lnTo>
                  <a:lnTo>
                    <a:pt x="6350" y="6782210"/>
                  </a:lnTo>
                  <a:close/>
                  <a:moveTo>
                    <a:pt x="12700" y="12700"/>
                  </a:moveTo>
                  <a:lnTo>
                    <a:pt x="12700" y="6769510"/>
                  </a:lnTo>
                  <a:lnTo>
                    <a:pt x="11916266" y="6769510"/>
                  </a:lnTo>
                  <a:lnTo>
                    <a:pt x="11916266" y="12700"/>
                  </a:lnTo>
                  <a:lnTo>
                    <a:pt x="12700" y="12700"/>
                  </a:lnTo>
                  <a:close/>
                </a:path>
              </a:pathLst>
            </a:custGeom>
            <a:solidFill>
              <a:srgbClr val="F8F3E2"/>
            </a:solidFill>
            <a:ln>
              <a:noFill/>
            </a:ln>
          </p:spPr>
        </p:sp>
        <p:sp>
          <p:nvSpPr>
            <p:cNvPr id="630" name="Google Shape;630;p33"/>
            <p:cNvSpPr/>
            <p:nvPr/>
          </p:nvSpPr>
          <p:spPr>
            <a:xfrm>
              <a:off x="139700" y="140970"/>
              <a:ext cx="11648296" cy="6501540"/>
            </a:xfrm>
            <a:custGeom>
              <a:rect b="b" l="l" r="r" t="t"/>
              <a:pathLst>
                <a:path extrusionOk="0" h="6501540" w="11648296">
                  <a:moveTo>
                    <a:pt x="0" y="0"/>
                  </a:moveTo>
                  <a:lnTo>
                    <a:pt x="11648296" y="0"/>
                  </a:lnTo>
                  <a:lnTo>
                    <a:pt x="11648296" y="6501540"/>
                  </a:lnTo>
                  <a:lnTo>
                    <a:pt x="0" y="6501540"/>
                  </a:lnTo>
                  <a:close/>
                </a:path>
              </a:pathLst>
            </a:custGeom>
            <a:solidFill>
              <a:srgbClr val="F8F3E2"/>
            </a:solidFill>
            <a:ln>
              <a:noFill/>
            </a:ln>
          </p:spPr>
        </p:sp>
      </p:grpSp>
      <p:grpSp>
        <p:nvGrpSpPr>
          <p:cNvPr id="631" name="Google Shape;631;p33"/>
          <p:cNvGrpSpPr/>
          <p:nvPr/>
        </p:nvGrpSpPr>
        <p:grpSpPr>
          <a:xfrm>
            <a:off x="-9525" y="500453"/>
            <a:ext cx="18288000" cy="866143"/>
            <a:chOff x="0" y="-47625"/>
            <a:chExt cx="4816593" cy="228120"/>
          </a:xfrm>
        </p:grpSpPr>
        <p:sp>
          <p:nvSpPr>
            <p:cNvPr id="632" name="Google Shape;632;p33"/>
            <p:cNvSpPr/>
            <p:nvPr/>
          </p:nvSpPr>
          <p:spPr>
            <a:xfrm>
              <a:off x="0" y="0"/>
              <a:ext cx="4816592" cy="180495"/>
            </a:xfrm>
            <a:custGeom>
              <a:rect b="b" l="l" r="r" t="t"/>
              <a:pathLst>
                <a:path extrusionOk="0" h="180495" w="4816592">
                  <a:moveTo>
                    <a:pt x="0" y="0"/>
                  </a:moveTo>
                  <a:lnTo>
                    <a:pt x="4816592" y="0"/>
                  </a:lnTo>
                  <a:lnTo>
                    <a:pt x="4816592" y="180495"/>
                  </a:lnTo>
                  <a:lnTo>
                    <a:pt x="0" y="180495"/>
                  </a:lnTo>
                  <a:close/>
                </a:path>
              </a:pathLst>
            </a:custGeom>
            <a:solidFill>
              <a:srgbClr val="BFCDAC"/>
            </a:solidFill>
            <a:ln>
              <a:noFill/>
            </a:ln>
          </p:spPr>
        </p:sp>
        <p:sp>
          <p:nvSpPr>
            <p:cNvPr id="633" name="Google Shape;633;p33"/>
            <p:cNvSpPr txBox="1"/>
            <p:nvPr/>
          </p:nvSpPr>
          <p:spPr>
            <a:xfrm>
              <a:off x="0" y="-47625"/>
              <a:ext cx="4816593" cy="22812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634" name="Google Shape;634;p33"/>
          <p:cNvCxnSpPr/>
          <p:nvPr/>
        </p:nvCxnSpPr>
        <p:spPr>
          <a:xfrm>
            <a:off x="9134475" y="700329"/>
            <a:ext cx="0" cy="666267"/>
          </a:xfrm>
          <a:prstGeom prst="straightConnector1">
            <a:avLst/>
          </a:prstGeom>
          <a:noFill/>
          <a:ln cap="flat" cmpd="sng" w="19050">
            <a:solidFill>
              <a:srgbClr val="333333"/>
            </a:solidFill>
            <a:prstDash val="solid"/>
            <a:round/>
            <a:headEnd len="sm" w="sm" type="none"/>
            <a:tailEnd len="sm" w="sm" type="none"/>
          </a:ln>
        </p:spPr>
      </p:cxnSp>
      <p:cxnSp>
        <p:nvCxnSpPr>
          <p:cNvPr id="635" name="Google Shape;635;p33"/>
          <p:cNvCxnSpPr/>
          <p:nvPr/>
        </p:nvCxnSpPr>
        <p:spPr>
          <a:xfrm>
            <a:off x="-9525" y="681279"/>
            <a:ext cx="18288000" cy="0"/>
          </a:xfrm>
          <a:prstGeom prst="straightConnector1">
            <a:avLst/>
          </a:prstGeom>
          <a:noFill/>
          <a:ln cap="flat" cmpd="sng" w="19050">
            <a:solidFill>
              <a:srgbClr val="333333"/>
            </a:solidFill>
            <a:prstDash val="solid"/>
            <a:round/>
            <a:headEnd len="sm" w="sm" type="none"/>
            <a:tailEnd len="sm" w="sm" type="none"/>
          </a:ln>
        </p:spPr>
      </p:cxnSp>
      <p:cxnSp>
        <p:nvCxnSpPr>
          <p:cNvPr id="636" name="Google Shape;636;p33"/>
          <p:cNvCxnSpPr/>
          <p:nvPr/>
        </p:nvCxnSpPr>
        <p:spPr>
          <a:xfrm>
            <a:off x="-9525" y="1357071"/>
            <a:ext cx="18288000" cy="0"/>
          </a:xfrm>
          <a:prstGeom prst="straightConnector1">
            <a:avLst/>
          </a:prstGeom>
          <a:noFill/>
          <a:ln cap="flat" cmpd="sng" w="19050">
            <a:solidFill>
              <a:srgbClr val="333333"/>
            </a:solidFill>
            <a:prstDash val="solid"/>
            <a:round/>
            <a:headEnd len="sm" w="sm" type="none"/>
            <a:tailEnd len="sm" w="sm" type="none"/>
          </a:ln>
        </p:spPr>
      </p:cxnSp>
      <p:cxnSp>
        <p:nvCxnSpPr>
          <p:cNvPr id="637" name="Google Shape;637;p33"/>
          <p:cNvCxnSpPr/>
          <p:nvPr/>
        </p:nvCxnSpPr>
        <p:spPr>
          <a:xfrm>
            <a:off x="-28575" y="4044701"/>
            <a:ext cx="18288000" cy="0"/>
          </a:xfrm>
          <a:prstGeom prst="straightConnector1">
            <a:avLst/>
          </a:prstGeom>
          <a:noFill/>
          <a:ln cap="flat" cmpd="sng" w="19050">
            <a:solidFill>
              <a:srgbClr val="333333"/>
            </a:solidFill>
            <a:prstDash val="solid"/>
            <a:round/>
            <a:headEnd len="sm" w="sm" type="none"/>
            <a:tailEnd len="sm" w="sm" type="none"/>
          </a:ln>
        </p:spPr>
      </p:cxnSp>
      <p:grpSp>
        <p:nvGrpSpPr>
          <p:cNvPr id="638" name="Google Shape;638;p33"/>
          <p:cNvGrpSpPr/>
          <p:nvPr/>
        </p:nvGrpSpPr>
        <p:grpSpPr>
          <a:xfrm>
            <a:off x="2776874" y="3977089"/>
            <a:ext cx="134888" cy="151713"/>
            <a:chOff x="0" y="-30444"/>
            <a:chExt cx="190007" cy="213709"/>
          </a:xfrm>
        </p:grpSpPr>
        <p:sp>
          <p:nvSpPr>
            <p:cNvPr id="639" name="Google Shape;639;p33"/>
            <p:cNvSpPr/>
            <p:nvPr/>
          </p:nvSpPr>
          <p:spPr>
            <a:xfrm>
              <a:off x="0" y="0"/>
              <a:ext cx="190007" cy="183265"/>
            </a:xfrm>
            <a:custGeom>
              <a:rect b="b" l="l" r="r" t="t"/>
              <a:pathLst>
                <a:path extrusionOk="0" h="183265" w="190007">
                  <a:moveTo>
                    <a:pt x="95003" y="0"/>
                  </a:moveTo>
                  <a:cubicBezTo>
                    <a:pt x="42535" y="0"/>
                    <a:pt x="0" y="41025"/>
                    <a:pt x="0" y="91632"/>
                  </a:cubicBezTo>
                  <a:cubicBezTo>
                    <a:pt x="0" y="142239"/>
                    <a:pt x="42535" y="183265"/>
                    <a:pt x="95003" y="183265"/>
                  </a:cubicBezTo>
                  <a:cubicBezTo>
                    <a:pt x="147472" y="183265"/>
                    <a:pt x="190007" y="142239"/>
                    <a:pt x="190007" y="91632"/>
                  </a:cubicBezTo>
                  <a:cubicBezTo>
                    <a:pt x="190007" y="41025"/>
                    <a:pt x="147472" y="0"/>
                    <a:pt x="95003" y="0"/>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33"/>
            <p:cNvSpPr txBox="1"/>
            <p:nvPr/>
          </p:nvSpPr>
          <p:spPr>
            <a:xfrm>
              <a:off x="17813" y="-30444"/>
              <a:ext cx="154381" cy="19652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41" name="Google Shape;641;p33"/>
          <p:cNvGrpSpPr/>
          <p:nvPr/>
        </p:nvGrpSpPr>
        <p:grpSpPr>
          <a:xfrm>
            <a:off x="7232363" y="3977748"/>
            <a:ext cx="134888" cy="151713"/>
            <a:chOff x="0" y="-30444"/>
            <a:chExt cx="190007" cy="213709"/>
          </a:xfrm>
        </p:grpSpPr>
        <p:sp>
          <p:nvSpPr>
            <p:cNvPr id="642" name="Google Shape;642;p33"/>
            <p:cNvSpPr/>
            <p:nvPr/>
          </p:nvSpPr>
          <p:spPr>
            <a:xfrm>
              <a:off x="0" y="0"/>
              <a:ext cx="190007" cy="183265"/>
            </a:xfrm>
            <a:custGeom>
              <a:rect b="b" l="l" r="r" t="t"/>
              <a:pathLst>
                <a:path extrusionOk="0" h="183265" w="190007">
                  <a:moveTo>
                    <a:pt x="95003" y="0"/>
                  </a:moveTo>
                  <a:cubicBezTo>
                    <a:pt x="42535" y="0"/>
                    <a:pt x="0" y="41025"/>
                    <a:pt x="0" y="91632"/>
                  </a:cubicBezTo>
                  <a:cubicBezTo>
                    <a:pt x="0" y="142239"/>
                    <a:pt x="42535" y="183265"/>
                    <a:pt x="95003" y="183265"/>
                  </a:cubicBezTo>
                  <a:cubicBezTo>
                    <a:pt x="147472" y="183265"/>
                    <a:pt x="190007" y="142239"/>
                    <a:pt x="190007" y="91632"/>
                  </a:cubicBezTo>
                  <a:cubicBezTo>
                    <a:pt x="190007" y="41025"/>
                    <a:pt x="147472" y="0"/>
                    <a:pt x="95003" y="0"/>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33"/>
            <p:cNvSpPr txBox="1"/>
            <p:nvPr/>
          </p:nvSpPr>
          <p:spPr>
            <a:xfrm>
              <a:off x="17813" y="-30444"/>
              <a:ext cx="154381" cy="19652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644" name="Google Shape;644;p33"/>
          <p:cNvCxnSpPr/>
          <p:nvPr/>
        </p:nvCxnSpPr>
        <p:spPr>
          <a:xfrm>
            <a:off x="0" y="6428160"/>
            <a:ext cx="18288000" cy="0"/>
          </a:xfrm>
          <a:prstGeom prst="straightConnector1">
            <a:avLst/>
          </a:prstGeom>
          <a:noFill/>
          <a:ln cap="flat" cmpd="sng" w="19050">
            <a:solidFill>
              <a:srgbClr val="333333"/>
            </a:solidFill>
            <a:prstDash val="solid"/>
            <a:round/>
            <a:headEnd len="sm" w="sm" type="none"/>
            <a:tailEnd len="sm" w="sm" type="none"/>
          </a:ln>
        </p:spPr>
      </p:cxnSp>
      <p:grpSp>
        <p:nvGrpSpPr>
          <p:cNvPr id="645" name="Google Shape;645;p33"/>
          <p:cNvGrpSpPr/>
          <p:nvPr/>
        </p:nvGrpSpPr>
        <p:grpSpPr>
          <a:xfrm>
            <a:off x="15376238" y="6360548"/>
            <a:ext cx="134888" cy="151713"/>
            <a:chOff x="0" y="-30444"/>
            <a:chExt cx="190007" cy="213709"/>
          </a:xfrm>
        </p:grpSpPr>
        <p:sp>
          <p:nvSpPr>
            <p:cNvPr id="646" name="Google Shape;646;p33"/>
            <p:cNvSpPr/>
            <p:nvPr/>
          </p:nvSpPr>
          <p:spPr>
            <a:xfrm>
              <a:off x="0" y="0"/>
              <a:ext cx="190007" cy="183265"/>
            </a:xfrm>
            <a:custGeom>
              <a:rect b="b" l="l" r="r" t="t"/>
              <a:pathLst>
                <a:path extrusionOk="0" h="183265" w="190007">
                  <a:moveTo>
                    <a:pt x="95003" y="0"/>
                  </a:moveTo>
                  <a:cubicBezTo>
                    <a:pt x="42535" y="0"/>
                    <a:pt x="0" y="41025"/>
                    <a:pt x="0" y="91632"/>
                  </a:cubicBezTo>
                  <a:cubicBezTo>
                    <a:pt x="0" y="142239"/>
                    <a:pt x="42535" y="183265"/>
                    <a:pt x="95003" y="183265"/>
                  </a:cubicBezTo>
                  <a:cubicBezTo>
                    <a:pt x="147472" y="183265"/>
                    <a:pt x="190007" y="142239"/>
                    <a:pt x="190007" y="91632"/>
                  </a:cubicBezTo>
                  <a:cubicBezTo>
                    <a:pt x="190007" y="41025"/>
                    <a:pt x="147472" y="0"/>
                    <a:pt x="95003" y="0"/>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33"/>
            <p:cNvSpPr txBox="1"/>
            <p:nvPr/>
          </p:nvSpPr>
          <p:spPr>
            <a:xfrm>
              <a:off x="17813" y="-30444"/>
              <a:ext cx="154381" cy="19652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48" name="Google Shape;648;p33"/>
          <p:cNvGrpSpPr/>
          <p:nvPr/>
        </p:nvGrpSpPr>
        <p:grpSpPr>
          <a:xfrm>
            <a:off x="10901699" y="6360548"/>
            <a:ext cx="134888" cy="151713"/>
            <a:chOff x="0" y="-30444"/>
            <a:chExt cx="190007" cy="213709"/>
          </a:xfrm>
        </p:grpSpPr>
        <p:sp>
          <p:nvSpPr>
            <p:cNvPr id="649" name="Google Shape;649;p33"/>
            <p:cNvSpPr/>
            <p:nvPr/>
          </p:nvSpPr>
          <p:spPr>
            <a:xfrm>
              <a:off x="0" y="0"/>
              <a:ext cx="190007" cy="183265"/>
            </a:xfrm>
            <a:custGeom>
              <a:rect b="b" l="l" r="r" t="t"/>
              <a:pathLst>
                <a:path extrusionOk="0" h="183265" w="190007">
                  <a:moveTo>
                    <a:pt x="95003" y="0"/>
                  </a:moveTo>
                  <a:cubicBezTo>
                    <a:pt x="42535" y="0"/>
                    <a:pt x="0" y="41025"/>
                    <a:pt x="0" y="91632"/>
                  </a:cubicBezTo>
                  <a:cubicBezTo>
                    <a:pt x="0" y="142239"/>
                    <a:pt x="42535" y="183265"/>
                    <a:pt x="95003" y="183265"/>
                  </a:cubicBezTo>
                  <a:cubicBezTo>
                    <a:pt x="147472" y="183265"/>
                    <a:pt x="190007" y="142239"/>
                    <a:pt x="190007" y="91632"/>
                  </a:cubicBezTo>
                  <a:cubicBezTo>
                    <a:pt x="190007" y="41025"/>
                    <a:pt x="147472" y="0"/>
                    <a:pt x="95003" y="0"/>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33"/>
            <p:cNvSpPr txBox="1"/>
            <p:nvPr/>
          </p:nvSpPr>
          <p:spPr>
            <a:xfrm>
              <a:off x="17813" y="-30444"/>
              <a:ext cx="154381" cy="19652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51" name="Google Shape;651;p33"/>
          <p:cNvGrpSpPr/>
          <p:nvPr/>
        </p:nvGrpSpPr>
        <p:grpSpPr>
          <a:xfrm>
            <a:off x="1889191" y="2619753"/>
            <a:ext cx="1910254" cy="1104870"/>
            <a:chOff x="0" y="-192882"/>
            <a:chExt cx="2547006" cy="1473160"/>
          </a:xfrm>
        </p:grpSpPr>
        <p:grpSp>
          <p:nvGrpSpPr>
            <p:cNvPr id="652" name="Google Shape;652;p33"/>
            <p:cNvGrpSpPr/>
            <p:nvPr/>
          </p:nvGrpSpPr>
          <p:grpSpPr>
            <a:xfrm>
              <a:off x="0" y="-192882"/>
              <a:ext cx="2547006" cy="1140098"/>
              <a:chOff x="0" y="-38100"/>
              <a:chExt cx="503112" cy="225204"/>
            </a:xfrm>
          </p:grpSpPr>
          <p:sp>
            <p:nvSpPr>
              <p:cNvPr id="653" name="Google Shape;653;p33"/>
              <p:cNvSpPr/>
              <p:nvPr/>
            </p:nvSpPr>
            <p:spPr>
              <a:xfrm>
                <a:off x="0" y="0"/>
                <a:ext cx="503112" cy="187104"/>
              </a:xfrm>
              <a:custGeom>
                <a:rect b="b" l="l" r="r" t="t"/>
                <a:pathLst>
                  <a:path extrusionOk="0" h="187104" w="503112">
                    <a:moveTo>
                      <a:pt x="0" y="0"/>
                    </a:moveTo>
                    <a:lnTo>
                      <a:pt x="503112" y="0"/>
                    </a:lnTo>
                    <a:lnTo>
                      <a:pt x="503112" y="187104"/>
                    </a:lnTo>
                    <a:lnTo>
                      <a:pt x="0" y="187104"/>
                    </a:lnTo>
                    <a:close/>
                  </a:path>
                </a:pathLst>
              </a:custGeom>
              <a:solidFill>
                <a:srgbClr val="595959"/>
              </a:solidFill>
              <a:ln>
                <a:noFill/>
              </a:ln>
            </p:spPr>
          </p:sp>
          <p:sp>
            <p:nvSpPr>
              <p:cNvPr id="654" name="Google Shape;654;p33"/>
              <p:cNvSpPr txBox="1"/>
              <p:nvPr/>
            </p:nvSpPr>
            <p:spPr>
              <a:xfrm>
                <a:off x="0" y="-38100"/>
                <a:ext cx="503112" cy="225204"/>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55" name="Google Shape;655;p33"/>
            <p:cNvGrpSpPr/>
            <p:nvPr/>
          </p:nvGrpSpPr>
          <p:grpSpPr>
            <a:xfrm>
              <a:off x="965431" y="741153"/>
              <a:ext cx="616143" cy="539125"/>
              <a:chOff x="0" y="0"/>
              <a:chExt cx="812800" cy="711200"/>
            </a:xfrm>
          </p:grpSpPr>
          <p:sp>
            <p:nvSpPr>
              <p:cNvPr id="656" name="Google Shape;656;p33"/>
              <p:cNvSpPr/>
              <p:nvPr/>
            </p:nvSpPr>
            <p:spPr>
              <a:xfrm>
                <a:off x="0" y="0"/>
                <a:ext cx="812800" cy="711200"/>
              </a:xfrm>
              <a:custGeom>
                <a:rect b="b" l="l" r="r" t="t"/>
                <a:pathLst>
                  <a:path extrusionOk="0" h="711200" w="812800">
                    <a:moveTo>
                      <a:pt x="406400" y="711200"/>
                    </a:moveTo>
                    <a:lnTo>
                      <a:pt x="812800" y="0"/>
                    </a:lnTo>
                    <a:lnTo>
                      <a:pt x="0" y="0"/>
                    </a:lnTo>
                    <a:lnTo>
                      <a:pt x="406400" y="711200"/>
                    </a:lnTo>
                    <a:close/>
                  </a:path>
                </a:pathLst>
              </a:custGeom>
              <a:solidFill>
                <a:srgbClr val="595959"/>
              </a:solidFill>
              <a:ln>
                <a:noFill/>
              </a:ln>
            </p:spPr>
          </p:sp>
          <p:sp>
            <p:nvSpPr>
              <p:cNvPr id="657" name="Google Shape;657;p33"/>
              <p:cNvSpPr txBox="1"/>
              <p:nvPr/>
            </p:nvSpPr>
            <p:spPr>
              <a:xfrm>
                <a:off x="127000" y="12700"/>
                <a:ext cx="558800" cy="3683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658" name="Google Shape;658;p33"/>
          <p:cNvSpPr txBox="1"/>
          <p:nvPr/>
        </p:nvSpPr>
        <p:spPr>
          <a:xfrm>
            <a:off x="8550069" y="9031605"/>
            <a:ext cx="1206912" cy="40576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1" i="0" lang="en-US" sz="2400" u="none" cap="none" strike="noStrike">
                <a:solidFill>
                  <a:srgbClr val="333333"/>
                </a:solidFill>
                <a:latin typeface="Playfair Display"/>
                <a:ea typeface="Playfair Display"/>
                <a:cs typeface="Playfair Display"/>
                <a:sym typeface="Playfair Display"/>
              </a:rPr>
              <a:t>15</a:t>
            </a:r>
            <a:endParaRPr/>
          </a:p>
        </p:txBody>
      </p:sp>
      <p:sp>
        <p:nvSpPr>
          <p:cNvPr id="659" name="Google Shape;659;p33"/>
          <p:cNvSpPr txBox="1"/>
          <p:nvPr/>
        </p:nvSpPr>
        <p:spPr>
          <a:xfrm>
            <a:off x="1028700" y="6799635"/>
            <a:ext cx="2975696" cy="1676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11000" u="none" cap="none" strike="noStrike">
                <a:solidFill>
                  <a:srgbClr val="596548"/>
                </a:solidFill>
                <a:latin typeface="Six Caps"/>
                <a:ea typeface="Six Caps"/>
                <a:cs typeface="Six Caps"/>
                <a:sym typeface="Six Caps"/>
              </a:rPr>
              <a:t>FUTURE</a:t>
            </a:r>
            <a:endParaRPr/>
          </a:p>
        </p:txBody>
      </p:sp>
      <p:sp>
        <p:nvSpPr>
          <p:cNvPr id="660" name="Google Shape;660;p33"/>
          <p:cNvSpPr txBox="1"/>
          <p:nvPr/>
        </p:nvSpPr>
        <p:spPr>
          <a:xfrm>
            <a:off x="1028700" y="4309777"/>
            <a:ext cx="3364925" cy="48577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200" u="none" cap="none" strike="noStrike">
                <a:solidFill>
                  <a:srgbClr val="333333"/>
                </a:solidFill>
                <a:latin typeface="Playfair Display"/>
                <a:ea typeface="Playfair Display"/>
                <a:cs typeface="Playfair Display"/>
                <a:sym typeface="Playfair Display"/>
              </a:rPr>
              <a:t>Add a main point</a:t>
            </a:r>
            <a:endParaRPr/>
          </a:p>
        </p:txBody>
      </p:sp>
      <p:sp>
        <p:nvSpPr>
          <p:cNvPr id="661" name="Google Shape;661;p33"/>
          <p:cNvSpPr txBox="1"/>
          <p:nvPr/>
        </p:nvSpPr>
        <p:spPr>
          <a:xfrm>
            <a:off x="1028700" y="5113306"/>
            <a:ext cx="3364800" cy="695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333333"/>
                </a:solidFill>
                <a:latin typeface="Playfair Display"/>
                <a:ea typeface="Playfair Display"/>
                <a:cs typeface="Playfair Display"/>
                <a:sym typeface="Playfair Display"/>
              </a:rPr>
              <a:t>Elaborate on what you want to discuss. </a:t>
            </a:r>
            <a:endParaRPr/>
          </a:p>
        </p:txBody>
      </p:sp>
      <p:sp>
        <p:nvSpPr>
          <p:cNvPr id="662" name="Google Shape;662;p33"/>
          <p:cNvSpPr txBox="1"/>
          <p:nvPr/>
        </p:nvSpPr>
        <p:spPr>
          <a:xfrm>
            <a:off x="5989170" y="4310436"/>
            <a:ext cx="3364925" cy="48577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200" u="none" cap="none" strike="noStrike">
                <a:solidFill>
                  <a:srgbClr val="333333"/>
                </a:solidFill>
                <a:latin typeface="Playfair Display"/>
                <a:ea typeface="Playfair Display"/>
                <a:cs typeface="Playfair Display"/>
                <a:sym typeface="Playfair Display"/>
              </a:rPr>
              <a:t>Add a main point</a:t>
            </a:r>
            <a:endParaRPr/>
          </a:p>
        </p:txBody>
      </p:sp>
      <p:sp>
        <p:nvSpPr>
          <p:cNvPr id="663" name="Google Shape;663;p33"/>
          <p:cNvSpPr txBox="1"/>
          <p:nvPr/>
        </p:nvSpPr>
        <p:spPr>
          <a:xfrm>
            <a:off x="5989170" y="5113965"/>
            <a:ext cx="3364800" cy="695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333333"/>
                </a:solidFill>
                <a:latin typeface="Playfair Display"/>
                <a:ea typeface="Playfair Display"/>
                <a:cs typeface="Playfair Display"/>
                <a:sym typeface="Playfair Display"/>
              </a:rPr>
              <a:t>Elaborate on what you want to discuss. </a:t>
            </a:r>
            <a:endParaRPr/>
          </a:p>
        </p:txBody>
      </p:sp>
      <p:sp>
        <p:nvSpPr>
          <p:cNvPr id="664" name="Google Shape;664;p33"/>
          <p:cNvSpPr txBox="1"/>
          <p:nvPr/>
        </p:nvSpPr>
        <p:spPr>
          <a:xfrm>
            <a:off x="1005530" y="816293"/>
            <a:ext cx="4747570" cy="35623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333333"/>
                </a:solidFill>
                <a:latin typeface="Playfair Display"/>
                <a:ea typeface="Playfair Display"/>
                <a:cs typeface="Playfair Display"/>
                <a:sym typeface="Playfair Display"/>
              </a:rPr>
              <a:t>MARKETING ANNUAL REPORT</a:t>
            </a:r>
            <a:endParaRPr/>
          </a:p>
        </p:txBody>
      </p:sp>
      <p:sp>
        <p:nvSpPr>
          <p:cNvPr id="665" name="Google Shape;665;p33"/>
          <p:cNvSpPr txBox="1"/>
          <p:nvPr/>
        </p:nvSpPr>
        <p:spPr>
          <a:xfrm>
            <a:off x="12534900" y="831532"/>
            <a:ext cx="4747570" cy="356235"/>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2100" u="none" cap="none" strike="noStrike">
                <a:solidFill>
                  <a:srgbClr val="333333"/>
                </a:solidFill>
                <a:latin typeface="Playfair Display"/>
                <a:ea typeface="Playfair Display"/>
                <a:cs typeface="Playfair Display"/>
                <a:sym typeface="Playfair Display"/>
              </a:rPr>
              <a:t>DATE: DD | MM | YY</a:t>
            </a:r>
            <a:endParaRPr/>
          </a:p>
        </p:txBody>
      </p:sp>
      <p:sp>
        <p:nvSpPr>
          <p:cNvPr id="666" name="Google Shape;666;p33"/>
          <p:cNvSpPr txBox="1"/>
          <p:nvPr/>
        </p:nvSpPr>
        <p:spPr>
          <a:xfrm>
            <a:off x="9354095" y="6759911"/>
            <a:ext cx="3364925" cy="48577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200" u="none" cap="none" strike="noStrike">
                <a:solidFill>
                  <a:srgbClr val="333333"/>
                </a:solidFill>
                <a:latin typeface="Playfair Display"/>
                <a:ea typeface="Playfair Display"/>
                <a:cs typeface="Playfair Display"/>
                <a:sym typeface="Playfair Display"/>
              </a:rPr>
              <a:t>Add a main point</a:t>
            </a:r>
            <a:endParaRPr/>
          </a:p>
        </p:txBody>
      </p:sp>
      <p:sp>
        <p:nvSpPr>
          <p:cNvPr id="667" name="Google Shape;667;p33"/>
          <p:cNvSpPr txBox="1"/>
          <p:nvPr/>
        </p:nvSpPr>
        <p:spPr>
          <a:xfrm>
            <a:off x="9354095" y="7563440"/>
            <a:ext cx="3364800" cy="695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333333"/>
                </a:solidFill>
                <a:latin typeface="Playfair Display"/>
                <a:ea typeface="Playfair Display"/>
                <a:cs typeface="Playfair Display"/>
                <a:sym typeface="Playfair Display"/>
              </a:rPr>
              <a:t>Elaborate on what you want to discuss. </a:t>
            </a:r>
            <a:endParaRPr/>
          </a:p>
        </p:txBody>
      </p:sp>
      <p:sp>
        <p:nvSpPr>
          <p:cNvPr id="668" name="Google Shape;668;p33"/>
          <p:cNvSpPr txBox="1"/>
          <p:nvPr/>
        </p:nvSpPr>
        <p:spPr>
          <a:xfrm>
            <a:off x="14314565" y="6760569"/>
            <a:ext cx="3364925" cy="48577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200" u="none" cap="none" strike="noStrike">
                <a:solidFill>
                  <a:srgbClr val="333333"/>
                </a:solidFill>
                <a:latin typeface="Playfair Display"/>
                <a:ea typeface="Playfair Display"/>
                <a:cs typeface="Playfair Display"/>
                <a:sym typeface="Playfair Display"/>
              </a:rPr>
              <a:t>Add a main point</a:t>
            </a:r>
            <a:endParaRPr/>
          </a:p>
        </p:txBody>
      </p:sp>
      <p:sp>
        <p:nvSpPr>
          <p:cNvPr id="669" name="Google Shape;669;p33"/>
          <p:cNvSpPr txBox="1"/>
          <p:nvPr/>
        </p:nvSpPr>
        <p:spPr>
          <a:xfrm>
            <a:off x="14314565" y="7564099"/>
            <a:ext cx="3364800" cy="695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333333"/>
                </a:solidFill>
                <a:latin typeface="Playfair Display"/>
                <a:ea typeface="Playfair Display"/>
                <a:cs typeface="Playfair Display"/>
                <a:sym typeface="Playfair Display"/>
              </a:rPr>
              <a:t>Elaborate on what you want to discuss. </a:t>
            </a:r>
            <a:endParaRPr/>
          </a:p>
        </p:txBody>
      </p:sp>
      <p:sp>
        <p:nvSpPr>
          <p:cNvPr id="670" name="Google Shape;670;p33"/>
          <p:cNvSpPr txBox="1"/>
          <p:nvPr/>
        </p:nvSpPr>
        <p:spPr>
          <a:xfrm>
            <a:off x="12534900" y="1872211"/>
            <a:ext cx="5144590" cy="1676400"/>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0" i="0" lang="en-US" sz="11000" u="none" cap="none" strike="noStrike">
                <a:solidFill>
                  <a:srgbClr val="596548"/>
                </a:solidFill>
                <a:latin typeface="Six Caps"/>
                <a:ea typeface="Six Caps"/>
                <a:cs typeface="Six Caps"/>
                <a:sym typeface="Six Caps"/>
              </a:rPr>
              <a:t>OUTLOOK</a:t>
            </a:r>
            <a:endParaRPr/>
          </a:p>
        </p:txBody>
      </p:sp>
      <p:sp>
        <p:nvSpPr>
          <p:cNvPr id="671" name="Google Shape;671;p33"/>
          <p:cNvSpPr txBox="1"/>
          <p:nvPr/>
        </p:nvSpPr>
        <p:spPr>
          <a:xfrm>
            <a:off x="2371363" y="2821564"/>
            <a:ext cx="945910" cy="4857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F8F3E2"/>
                </a:solidFill>
                <a:latin typeface="Playfair Display"/>
                <a:ea typeface="Playfair Display"/>
                <a:cs typeface="Playfair Display"/>
                <a:sym typeface="Playfair Display"/>
              </a:rPr>
              <a:t>2010</a:t>
            </a:r>
            <a:endParaRPr/>
          </a:p>
        </p:txBody>
      </p:sp>
      <p:grpSp>
        <p:nvGrpSpPr>
          <p:cNvPr id="672" name="Google Shape;672;p33"/>
          <p:cNvGrpSpPr/>
          <p:nvPr/>
        </p:nvGrpSpPr>
        <p:grpSpPr>
          <a:xfrm>
            <a:off x="6344680" y="2619753"/>
            <a:ext cx="1910254" cy="1104870"/>
            <a:chOff x="0" y="-192882"/>
            <a:chExt cx="2547006" cy="1473160"/>
          </a:xfrm>
        </p:grpSpPr>
        <p:grpSp>
          <p:nvGrpSpPr>
            <p:cNvPr id="673" name="Google Shape;673;p33"/>
            <p:cNvGrpSpPr/>
            <p:nvPr/>
          </p:nvGrpSpPr>
          <p:grpSpPr>
            <a:xfrm>
              <a:off x="0" y="-192882"/>
              <a:ext cx="2547006" cy="1140098"/>
              <a:chOff x="0" y="-38100"/>
              <a:chExt cx="503112" cy="225204"/>
            </a:xfrm>
          </p:grpSpPr>
          <p:sp>
            <p:nvSpPr>
              <p:cNvPr id="674" name="Google Shape;674;p33"/>
              <p:cNvSpPr/>
              <p:nvPr/>
            </p:nvSpPr>
            <p:spPr>
              <a:xfrm>
                <a:off x="0" y="0"/>
                <a:ext cx="503112" cy="187104"/>
              </a:xfrm>
              <a:custGeom>
                <a:rect b="b" l="l" r="r" t="t"/>
                <a:pathLst>
                  <a:path extrusionOk="0" h="187104" w="503112">
                    <a:moveTo>
                      <a:pt x="0" y="0"/>
                    </a:moveTo>
                    <a:lnTo>
                      <a:pt x="503112" y="0"/>
                    </a:lnTo>
                    <a:lnTo>
                      <a:pt x="503112" y="187104"/>
                    </a:lnTo>
                    <a:lnTo>
                      <a:pt x="0" y="187104"/>
                    </a:lnTo>
                    <a:close/>
                  </a:path>
                </a:pathLst>
              </a:custGeom>
              <a:solidFill>
                <a:srgbClr val="595959"/>
              </a:solidFill>
              <a:ln>
                <a:noFill/>
              </a:ln>
            </p:spPr>
          </p:sp>
          <p:sp>
            <p:nvSpPr>
              <p:cNvPr id="675" name="Google Shape;675;p33"/>
              <p:cNvSpPr txBox="1"/>
              <p:nvPr/>
            </p:nvSpPr>
            <p:spPr>
              <a:xfrm>
                <a:off x="0" y="-38100"/>
                <a:ext cx="503112" cy="225204"/>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76" name="Google Shape;676;p33"/>
            <p:cNvGrpSpPr/>
            <p:nvPr/>
          </p:nvGrpSpPr>
          <p:grpSpPr>
            <a:xfrm>
              <a:off x="965431" y="741153"/>
              <a:ext cx="616143" cy="539125"/>
              <a:chOff x="0" y="0"/>
              <a:chExt cx="812800" cy="711200"/>
            </a:xfrm>
          </p:grpSpPr>
          <p:sp>
            <p:nvSpPr>
              <p:cNvPr id="677" name="Google Shape;677;p33"/>
              <p:cNvSpPr/>
              <p:nvPr/>
            </p:nvSpPr>
            <p:spPr>
              <a:xfrm>
                <a:off x="0" y="0"/>
                <a:ext cx="812800" cy="711200"/>
              </a:xfrm>
              <a:custGeom>
                <a:rect b="b" l="l" r="r" t="t"/>
                <a:pathLst>
                  <a:path extrusionOk="0" h="711200" w="812800">
                    <a:moveTo>
                      <a:pt x="406400" y="711200"/>
                    </a:moveTo>
                    <a:lnTo>
                      <a:pt x="812800" y="0"/>
                    </a:lnTo>
                    <a:lnTo>
                      <a:pt x="0" y="0"/>
                    </a:lnTo>
                    <a:lnTo>
                      <a:pt x="406400" y="711200"/>
                    </a:lnTo>
                    <a:close/>
                  </a:path>
                </a:pathLst>
              </a:custGeom>
              <a:solidFill>
                <a:srgbClr val="595959"/>
              </a:solidFill>
              <a:ln>
                <a:noFill/>
              </a:ln>
            </p:spPr>
          </p:sp>
          <p:sp>
            <p:nvSpPr>
              <p:cNvPr id="678" name="Google Shape;678;p33"/>
              <p:cNvSpPr txBox="1"/>
              <p:nvPr/>
            </p:nvSpPr>
            <p:spPr>
              <a:xfrm>
                <a:off x="127000" y="12700"/>
                <a:ext cx="558800" cy="3683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679" name="Google Shape;679;p33"/>
          <p:cNvSpPr txBox="1"/>
          <p:nvPr/>
        </p:nvSpPr>
        <p:spPr>
          <a:xfrm>
            <a:off x="6826852" y="2821564"/>
            <a:ext cx="945910" cy="4857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F8F3E2"/>
                </a:solidFill>
                <a:latin typeface="Playfair Display"/>
                <a:ea typeface="Playfair Display"/>
                <a:cs typeface="Playfair Display"/>
                <a:sym typeface="Playfair Display"/>
              </a:rPr>
              <a:t>2015</a:t>
            </a:r>
            <a:endParaRPr/>
          </a:p>
        </p:txBody>
      </p:sp>
      <p:grpSp>
        <p:nvGrpSpPr>
          <p:cNvPr id="680" name="Google Shape;680;p33"/>
          <p:cNvGrpSpPr/>
          <p:nvPr/>
        </p:nvGrpSpPr>
        <p:grpSpPr>
          <a:xfrm>
            <a:off x="10014620" y="4950310"/>
            <a:ext cx="1910254" cy="1104870"/>
            <a:chOff x="0" y="-192882"/>
            <a:chExt cx="2547006" cy="1473160"/>
          </a:xfrm>
        </p:grpSpPr>
        <p:grpSp>
          <p:nvGrpSpPr>
            <p:cNvPr id="681" name="Google Shape;681;p33"/>
            <p:cNvGrpSpPr/>
            <p:nvPr/>
          </p:nvGrpSpPr>
          <p:grpSpPr>
            <a:xfrm>
              <a:off x="0" y="-192882"/>
              <a:ext cx="2547006" cy="1140098"/>
              <a:chOff x="0" y="-38100"/>
              <a:chExt cx="503112" cy="225204"/>
            </a:xfrm>
          </p:grpSpPr>
          <p:sp>
            <p:nvSpPr>
              <p:cNvPr id="682" name="Google Shape;682;p33"/>
              <p:cNvSpPr/>
              <p:nvPr/>
            </p:nvSpPr>
            <p:spPr>
              <a:xfrm>
                <a:off x="0" y="0"/>
                <a:ext cx="503112" cy="187104"/>
              </a:xfrm>
              <a:custGeom>
                <a:rect b="b" l="l" r="r" t="t"/>
                <a:pathLst>
                  <a:path extrusionOk="0" h="187104" w="503112">
                    <a:moveTo>
                      <a:pt x="0" y="0"/>
                    </a:moveTo>
                    <a:lnTo>
                      <a:pt x="503112" y="0"/>
                    </a:lnTo>
                    <a:lnTo>
                      <a:pt x="503112" y="187104"/>
                    </a:lnTo>
                    <a:lnTo>
                      <a:pt x="0" y="187104"/>
                    </a:lnTo>
                    <a:close/>
                  </a:path>
                </a:pathLst>
              </a:custGeom>
              <a:solidFill>
                <a:srgbClr val="595959"/>
              </a:solidFill>
              <a:ln>
                <a:noFill/>
              </a:ln>
            </p:spPr>
          </p:sp>
          <p:sp>
            <p:nvSpPr>
              <p:cNvPr id="683" name="Google Shape;683;p33"/>
              <p:cNvSpPr txBox="1"/>
              <p:nvPr/>
            </p:nvSpPr>
            <p:spPr>
              <a:xfrm>
                <a:off x="0" y="-38100"/>
                <a:ext cx="503112" cy="225204"/>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84" name="Google Shape;684;p33"/>
            <p:cNvGrpSpPr/>
            <p:nvPr/>
          </p:nvGrpSpPr>
          <p:grpSpPr>
            <a:xfrm>
              <a:off x="965431" y="741153"/>
              <a:ext cx="616143" cy="539125"/>
              <a:chOff x="0" y="0"/>
              <a:chExt cx="812800" cy="711200"/>
            </a:xfrm>
          </p:grpSpPr>
          <p:sp>
            <p:nvSpPr>
              <p:cNvPr id="685" name="Google Shape;685;p33"/>
              <p:cNvSpPr/>
              <p:nvPr/>
            </p:nvSpPr>
            <p:spPr>
              <a:xfrm>
                <a:off x="0" y="0"/>
                <a:ext cx="812800" cy="711200"/>
              </a:xfrm>
              <a:custGeom>
                <a:rect b="b" l="l" r="r" t="t"/>
                <a:pathLst>
                  <a:path extrusionOk="0" h="711200" w="812800">
                    <a:moveTo>
                      <a:pt x="406400" y="711200"/>
                    </a:moveTo>
                    <a:lnTo>
                      <a:pt x="812800" y="0"/>
                    </a:lnTo>
                    <a:lnTo>
                      <a:pt x="0" y="0"/>
                    </a:lnTo>
                    <a:lnTo>
                      <a:pt x="406400" y="711200"/>
                    </a:lnTo>
                    <a:close/>
                  </a:path>
                </a:pathLst>
              </a:custGeom>
              <a:solidFill>
                <a:srgbClr val="595959"/>
              </a:solidFill>
              <a:ln>
                <a:noFill/>
              </a:ln>
            </p:spPr>
          </p:sp>
          <p:sp>
            <p:nvSpPr>
              <p:cNvPr id="686" name="Google Shape;686;p33"/>
              <p:cNvSpPr txBox="1"/>
              <p:nvPr/>
            </p:nvSpPr>
            <p:spPr>
              <a:xfrm>
                <a:off x="127000" y="12700"/>
                <a:ext cx="558800" cy="3683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687" name="Google Shape;687;p33"/>
          <p:cNvSpPr txBox="1"/>
          <p:nvPr/>
        </p:nvSpPr>
        <p:spPr>
          <a:xfrm>
            <a:off x="10343885" y="5152121"/>
            <a:ext cx="1251725" cy="4857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F8F3E2"/>
                </a:solidFill>
                <a:latin typeface="Playfair Display"/>
                <a:ea typeface="Playfair Display"/>
                <a:cs typeface="Playfair Display"/>
                <a:sym typeface="Playfair Display"/>
              </a:rPr>
              <a:t>2020</a:t>
            </a:r>
            <a:endParaRPr/>
          </a:p>
        </p:txBody>
      </p:sp>
      <p:grpSp>
        <p:nvGrpSpPr>
          <p:cNvPr id="688" name="Google Shape;688;p33"/>
          <p:cNvGrpSpPr/>
          <p:nvPr/>
        </p:nvGrpSpPr>
        <p:grpSpPr>
          <a:xfrm>
            <a:off x="14470109" y="4950310"/>
            <a:ext cx="1910254" cy="1104870"/>
            <a:chOff x="0" y="-192882"/>
            <a:chExt cx="2547006" cy="1473160"/>
          </a:xfrm>
        </p:grpSpPr>
        <p:grpSp>
          <p:nvGrpSpPr>
            <p:cNvPr id="689" name="Google Shape;689;p33"/>
            <p:cNvGrpSpPr/>
            <p:nvPr/>
          </p:nvGrpSpPr>
          <p:grpSpPr>
            <a:xfrm>
              <a:off x="0" y="-192882"/>
              <a:ext cx="2547006" cy="1140098"/>
              <a:chOff x="0" y="-38100"/>
              <a:chExt cx="503112" cy="225204"/>
            </a:xfrm>
          </p:grpSpPr>
          <p:sp>
            <p:nvSpPr>
              <p:cNvPr id="690" name="Google Shape;690;p33"/>
              <p:cNvSpPr/>
              <p:nvPr/>
            </p:nvSpPr>
            <p:spPr>
              <a:xfrm>
                <a:off x="0" y="0"/>
                <a:ext cx="503112" cy="187104"/>
              </a:xfrm>
              <a:custGeom>
                <a:rect b="b" l="l" r="r" t="t"/>
                <a:pathLst>
                  <a:path extrusionOk="0" h="187104" w="503112">
                    <a:moveTo>
                      <a:pt x="0" y="0"/>
                    </a:moveTo>
                    <a:lnTo>
                      <a:pt x="503112" y="0"/>
                    </a:lnTo>
                    <a:lnTo>
                      <a:pt x="503112" y="187104"/>
                    </a:lnTo>
                    <a:lnTo>
                      <a:pt x="0" y="187104"/>
                    </a:lnTo>
                    <a:close/>
                  </a:path>
                </a:pathLst>
              </a:custGeom>
              <a:solidFill>
                <a:srgbClr val="595959"/>
              </a:solidFill>
              <a:ln>
                <a:noFill/>
              </a:ln>
            </p:spPr>
          </p:sp>
          <p:sp>
            <p:nvSpPr>
              <p:cNvPr id="691" name="Google Shape;691;p33"/>
              <p:cNvSpPr txBox="1"/>
              <p:nvPr/>
            </p:nvSpPr>
            <p:spPr>
              <a:xfrm>
                <a:off x="0" y="-38100"/>
                <a:ext cx="503112" cy="225204"/>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92" name="Google Shape;692;p33"/>
            <p:cNvGrpSpPr/>
            <p:nvPr/>
          </p:nvGrpSpPr>
          <p:grpSpPr>
            <a:xfrm>
              <a:off x="965431" y="741153"/>
              <a:ext cx="616143" cy="539125"/>
              <a:chOff x="0" y="0"/>
              <a:chExt cx="812800" cy="711200"/>
            </a:xfrm>
          </p:grpSpPr>
          <p:sp>
            <p:nvSpPr>
              <p:cNvPr id="693" name="Google Shape;693;p33"/>
              <p:cNvSpPr/>
              <p:nvPr/>
            </p:nvSpPr>
            <p:spPr>
              <a:xfrm>
                <a:off x="0" y="0"/>
                <a:ext cx="812800" cy="711200"/>
              </a:xfrm>
              <a:custGeom>
                <a:rect b="b" l="l" r="r" t="t"/>
                <a:pathLst>
                  <a:path extrusionOk="0" h="711200" w="812800">
                    <a:moveTo>
                      <a:pt x="406400" y="711200"/>
                    </a:moveTo>
                    <a:lnTo>
                      <a:pt x="812800" y="0"/>
                    </a:lnTo>
                    <a:lnTo>
                      <a:pt x="0" y="0"/>
                    </a:lnTo>
                    <a:lnTo>
                      <a:pt x="406400" y="711200"/>
                    </a:lnTo>
                    <a:close/>
                  </a:path>
                </a:pathLst>
              </a:custGeom>
              <a:solidFill>
                <a:srgbClr val="595959"/>
              </a:solidFill>
              <a:ln>
                <a:noFill/>
              </a:ln>
            </p:spPr>
          </p:sp>
          <p:sp>
            <p:nvSpPr>
              <p:cNvPr id="694" name="Google Shape;694;p33"/>
              <p:cNvSpPr txBox="1"/>
              <p:nvPr/>
            </p:nvSpPr>
            <p:spPr>
              <a:xfrm>
                <a:off x="127000" y="12700"/>
                <a:ext cx="558800" cy="3683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695" name="Google Shape;695;p33"/>
          <p:cNvSpPr txBox="1"/>
          <p:nvPr/>
        </p:nvSpPr>
        <p:spPr>
          <a:xfrm>
            <a:off x="14952281" y="5152121"/>
            <a:ext cx="945910" cy="4857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F8F3E2"/>
                </a:solidFill>
                <a:latin typeface="Playfair Display"/>
                <a:ea typeface="Playfair Display"/>
                <a:cs typeface="Playfair Display"/>
                <a:sym typeface="Playfair Display"/>
              </a:rPr>
              <a:t>2025</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4"/>
                                        </p:tgtEl>
                                        <p:attrNameLst>
                                          <p:attrName>style.visibility</p:attrName>
                                        </p:attrNameLst>
                                      </p:cBhvr>
                                      <p:to>
                                        <p:strVal val="visible"/>
                                      </p:to>
                                    </p:set>
                                    <p:animEffect filter="fade" transition="in">
                                      <p:cBhvr>
                                        <p:cTn dur="500"/>
                                        <p:tgtEl>
                                          <p:spTgt spid="624"/>
                                        </p:tgtEl>
                                      </p:cBhvr>
                                    </p:animEffect>
                                  </p:childTnLst>
                                </p:cTn>
                              </p:par>
                              <p:par>
                                <p:cTn fill="hold" nodeType="withEffect" presetClass="entr" presetID="10" presetSubtype="0">
                                  <p:stCondLst>
                                    <p:cond delay="0"/>
                                  </p:stCondLst>
                                  <p:childTnLst>
                                    <p:set>
                                      <p:cBhvr>
                                        <p:cTn dur="1" fill="hold">
                                          <p:stCondLst>
                                            <p:cond delay="0"/>
                                          </p:stCondLst>
                                        </p:cTn>
                                        <p:tgtEl>
                                          <p:spTgt spid="627"/>
                                        </p:tgtEl>
                                        <p:attrNameLst>
                                          <p:attrName>style.visibility</p:attrName>
                                        </p:attrNameLst>
                                      </p:cBhvr>
                                      <p:to>
                                        <p:strVal val="visible"/>
                                      </p:to>
                                    </p:set>
                                    <p:animEffect filter="fade" transition="in">
                                      <p:cBhvr>
                                        <p:cTn dur="500"/>
                                        <p:tgtEl>
                                          <p:spTgt spid="627"/>
                                        </p:tgtEl>
                                      </p:cBhvr>
                                    </p:animEffect>
                                  </p:childTnLst>
                                </p:cTn>
                              </p:par>
                              <p:par>
                                <p:cTn fill="hold" nodeType="withEffect" presetClass="entr" presetID="10" presetSubtype="0">
                                  <p:stCondLst>
                                    <p:cond delay="0"/>
                                  </p:stCondLst>
                                  <p:childTnLst>
                                    <p:set>
                                      <p:cBhvr>
                                        <p:cTn dur="1" fill="hold">
                                          <p:stCondLst>
                                            <p:cond delay="0"/>
                                          </p:stCondLst>
                                        </p:cTn>
                                        <p:tgtEl>
                                          <p:spTgt spid="631"/>
                                        </p:tgtEl>
                                        <p:attrNameLst>
                                          <p:attrName>style.visibility</p:attrName>
                                        </p:attrNameLst>
                                      </p:cBhvr>
                                      <p:to>
                                        <p:strVal val="visible"/>
                                      </p:to>
                                    </p:set>
                                    <p:animEffect filter="fade" transition="in">
                                      <p:cBhvr>
                                        <p:cTn dur="500"/>
                                        <p:tgtEl>
                                          <p:spTgt spid="631"/>
                                        </p:tgtEl>
                                      </p:cBhvr>
                                    </p:animEffect>
                                  </p:childTnLst>
                                </p:cTn>
                              </p:par>
                              <p:par>
                                <p:cTn fill="hold" nodeType="withEffect" presetClass="entr" presetID="10" presetSubtype="0">
                                  <p:stCondLst>
                                    <p:cond delay="0"/>
                                  </p:stCondLst>
                                  <p:childTnLst>
                                    <p:set>
                                      <p:cBhvr>
                                        <p:cTn dur="1" fill="hold">
                                          <p:stCondLst>
                                            <p:cond delay="0"/>
                                          </p:stCondLst>
                                        </p:cTn>
                                        <p:tgtEl>
                                          <p:spTgt spid="634"/>
                                        </p:tgtEl>
                                        <p:attrNameLst>
                                          <p:attrName>style.visibility</p:attrName>
                                        </p:attrNameLst>
                                      </p:cBhvr>
                                      <p:to>
                                        <p:strVal val="visible"/>
                                      </p:to>
                                    </p:set>
                                    <p:animEffect filter="fade" transition="in">
                                      <p:cBhvr>
                                        <p:cTn dur="500"/>
                                        <p:tgtEl>
                                          <p:spTgt spid="634"/>
                                        </p:tgtEl>
                                      </p:cBhvr>
                                    </p:animEffect>
                                  </p:childTnLst>
                                </p:cTn>
                              </p:par>
                              <p:par>
                                <p:cTn fill="hold" nodeType="withEffect" presetClass="entr" presetID="10" presetSubtype="0">
                                  <p:stCondLst>
                                    <p:cond delay="0"/>
                                  </p:stCondLst>
                                  <p:childTnLst>
                                    <p:set>
                                      <p:cBhvr>
                                        <p:cTn dur="1" fill="hold">
                                          <p:stCondLst>
                                            <p:cond delay="0"/>
                                          </p:stCondLst>
                                        </p:cTn>
                                        <p:tgtEl>
                                          <p:spTgt spid="635"/>
                                        </p:tgtEl>
                                        <p:attrNameLst>
                                          <p:attrName>style.visibility</p:attrName>
                                        </p:attrNameLst>
                                      </p:cBhvr>
                                      <p:to>
                                        <p:strVal val="visible"/>
                                      </p:to>
                                    </p:set>
                                    <p:animEffect filter="fade" transition="in">
                                      <p:cBhvr>
                                        <p:cTn dur="500"/>
                                        <p:tgtEl>
                                          <p:spTgt spid="635"/>
                                        </p:tgtEl>
                                      </p:cBhvr>
                                    </p:animEffect>
                                  </p:childTnLst>
                                </p:cTn>
                              </p:par>
                              <p:par>
                                <p:cTn fill="hold" nodeType="withEffect" presetClass="entr" presetID="10" presetSubtype="0">
                                  <p:stCondLst>
                                    <p:cond delay="0"/>
                                  </p:stCondLst>
                                  <p:childTnLst>
                                    <p:set>
                                      <p:cBhvr>
                                        <p:cTn dur="1" fill="hold">
                                          <p:stCondLst>
                                            <p:cond delay="0"/>
                                          </p:stCondLst>
                                        </p:cTn>
                                        <p:tgtEl>
                                          <p:spTgt spid="636"/>
                                        </p:tgtEl>
                                        <p:attrNameLst>
                                          <p:attrName>style.visibility</p:attrName>
                                        </p:attrNameLst>
                                      </p:cBhvr>
                                      <p:to>
                                        <p:strVal val="visible"/>
                                      </p:to>
                                    </p:set>
                                    <p:animEffect filter="fade" transition="in">
                                      <p:cBhvr>
                                        <p:cTn dur="500"/>
                                        <p:tgtEl>
                                          <p:spTgt spid="636"/>
                                        </p:tgtEl>
                                      </p:cBhvr>
                                    </p:animEffect>
                                  </p:childTnLst>
                                </p:cTn>
                              </p:par>
                              <p:par>
                                <p:cTn fill="hold" nodeType="withEffect" presetClass="entr" presetID="10" presetSubtype="0">
                                  <p:stCondLst>
                                    <p:cond delay="0"/>
                                  </p:stCondLst>
                                  <p:childTnLst>
                                    <p:set>
                                      <p:cBhvr>
                                        <p:cTn dur="1" fill="hold">
                                          <p:stCondLst>
                                            <p:cond delay="0"/>
                                          </p:stCondLst>
                                        </p:cTn>
                                        <p:tgtEl>
                                          <p:spTgt spid="637"/>
                                        </p:tgtEl>
                                        <p:attrNameLst>
                                          <p:attrName>style.visibility</p:attrName>
                                        </p:attrNameLst>
                                      </p:cBhvr>
                                      <p:to>
                                        <p:strVal val="visible"/>
                                      </p:to>
                                    </p:set>
                                    <p:animEffect filter="fade" transition="in">
                                      <p:cBhvr>
                                        <p:cTn dur="500"/>
                                        <p:tgtEl>
                                          <p:spTgt spid="637"/>
                                        </p:tgtEl>
                                      </p:cBhvr>
                                    </p:animEffect>
                                  </p:childTnLst>
                                </p:cTn>
                              </p:par>
                              <p:par>
                                <p:cTn fill="hold" nodeType="withEffect" presetClass="entr" presetID="10" presetSubtype="0">
                                  <p:stCondLst>
                                    <p:cond delay="0"/>
                                  </p:stCondLst>
                                  <p:childTnLst>
                                    <p:set>
                                      <p:cBhvr>
                                        <p:cTn dur="1" fill="hold">
                                          <p:stCondLst>
                                            <p:cond delay="0"/>
                                          </p:stCondLst>
                                        </p:cTn>
                                        <p:tgtEl>
                                          <p:spTgt spid="638"/>
                                        </p:tgtEl>
                                        <p:attrNameLst>
                                          <p:attrName>style.visibility</p:attrName>
                                        </p:attrNameLst>
                                      </p:cBhvr>
                                      <p:to>
                                        <p:strVal val="visible"/>
                                      </p:to>
                                    </p:set>
                                    <p:animEffect filter="fade" transition="in">
                                      <p:cBhvr>
                                        <p:cTn dur="500"/>
                                        <p:tgtEl>
                                          <p:spTgt spid="638"/>
                                        </p:tgtEl>
                                      </p:cBhvr>
                                    </p:animEffect>
                                  </p:childTnLst>
                                </p:cTn>
                              </p:par>
                              <p:par>
                                <p:cTn fill="hold" nodeType="withEffect" presetClass="entr" presetID="10" presetSubtype="0">
                                  <p:stCondLst>
                                    <p:cond delay="0"/>
                                  </p:stCondLst>
                                  <p:childTnLst>
                                    <p:set>
                                      <p:cBhvr>
                                        <p:cTn dur="1" fill="hold">
                                          <p:stCondLst>
                                            <p:cond delay="0"/>
                                          </p:stCondLst>
                                        </p:cTn>
                                        <p:tgtEl>
                                          <p:spTgt spid="641"/>
                                        </p:tgtEl>
                                        <p:attrNameLst>
                                          <p:attrName>style.visibility</p:attrName>
                                        </p:attrNameLst>
                                      </p:cBhvr>
                                      <p:to>
                                        <p:strVal val="visible"/>
                                      </p:to>
                                    </p:set>
                                    <p:animEffect filter="fade" transition="in">
                                      <p:cBhvr>
                                        <p:cTn dur="500"/>
                                        <p:tgtEl>
                                          <p:spTgt spid="641"/>
                                        </p:tgtEl>
                                      </p:cBhvr>
                                    </p:animEffect>
                                  </p:childTnLst>
                                </p:cTn>
                              </p:par>
                              <p:par>
                                <p:cTn fill="hold" nodeType="withEffect" presetClass="entr" presetID="10" presetSubtype="0">
                                  <p:stCondLst>
                                    <p:cond delay="0"/>
                                  </p:stCondLst>
                                  <p:childTnLst>
                                    <p:set>
                                      <p:cBhvr>
                                        <p:cTn dur="1" fill="hold">
                                          <p:stCondLst>
                                            <p:cond delay="0"/>
                                          </p:stCondLst>
                                        </p:cTn>
                                        <p:tgtEl>
                                          <p:spTgt spid="644"/>
                                        </p:tgtEl>
                                        <p:attrNameLst>
                                          <p:attrName>style.visibility</p:attrName>
                                        </p:attrNameLst>
                                      </p:cBhvr>
                                      <p:to>
                                        <p:strVal val="visible"/>
                                      </p:to>
                                    </p:set>
                                    <p:animEffect filter="fade" transition="in">
                                      <p:cBhvr>
                                        <p:cTn dur="500"/>
                                        <p:tgtEl>
                                          <p:spTgt spid="644"/>
                                        </p:tgtEl>
                                      </p:cBhvr>
                                    </p:animEffect>
                                  </p:childTnLst>
                                </p:cTn>
                              </p:par>
                              <p:par>
                                <p:cTn fill="hold" nodeType="withEffect" presetClass="entr" presetID="10" presetSubtype="0">
                                  <p:stCondLst>
                                    <p:cond delay="0"/>
                                  </p:stCondLst>
                                  <p:childTnLst>
                                    <p:set>
                                      <p:cBhvr>
                                        <p:cTn dur="1" fill="hold">
                                          <p:stCondLst>
                                            <p:cond delay="0"/>
                                          </p:stCondLst>
                                        </p:cTn>
                                        <p:tgtEl>
                                          <p:spTgt spid="645"/>
                                        </p:tgtEl>
                                        <p:attrNameLst>
                                          <p:attrName>style.visibility</p:attrName>
                                        </p:attrNameLst>
                                      </p:cBhvr>
                                      <p:to>
                                        <p:strVal val="visible"/>
                                      </p:to>
                                    </p:set>
                                    <p:animEffect filter="fade" transition="in">
                                      <p:cBhvr>
                                        <p:cTn dur="500"/>
                                        <p:tgtEl>
                                          <p:spTgt spid="645"/>
                                        </p:tgtEl>
                                      </p:cBhvr>
                                    </p:animEffect>
                                  </p:childTnLst>
                                </p:cTn>
                              </p:par>
                              <p:par>
                                <p:cTn fill="hold" nodeType="withEffect" presetClass="entr" presetID="10" presetSubtype="0">
                                  <p:stCondLst>
                                    <p:cond delay="0"/>
                                  </p:stCondLst>
                                  <p:childTnLst>
                                    <p:set>
                                      <p:cBhvr>
                                        <p:cTn dur="1" fill="hold">
                                          <p:stCondLst>
                                            <p:cond delay="0"/>
                                          </p:stCondLst>
                                        </p:cTn>
                                        <p:tgtEl>
                                          <p:spTgt spid="648"/>
                                        </p:tgtEl>
                                        <p:attrNameLst>
                                          <p:attrName>style.visibility</p:attrName>
                                        </p:attrNameLst>
                                      </p:cBhvr>
                                      <p:to>
                                        <p:strVal val="visible"/>
                                      </p:to>
                                    </p:set>
                                    <p:animEffect filter="fade" transition="in">
                                      <p:cBhvr>
                                        <p:cTn dur="500"/>
                                        <p:tgtEl>
                                          <p:spTgt spid="648"/>
                                        </p:tgtEl>
                                      </p:cBhvr>
                                    </p:animEffect>
                                  </p:childTnLst>
                                </p:cTn>
                              </p:par>
                              <p:par>
                                <p:cTn fill="hold" nodeType="withEffect" presetClass="entr" presetID="10" presetSubtype="0">
                                  <p:stCondLst>
                                    <p:cond delay="0"/>
                                  </p:stCondLst>
                                  <p:childTnLst>
                                    <p:set>
                                      <p:cBhvr>
                                        <p:cTn dur="1" fill="hold">
                                          <p:stCondLst>
                                            <p:cond delay="0"/>
                                          </p:stCondLst>
                                        </p:cTn>
                                        <p:tgtEl>
                                          <p:spTgt spid="651"/>
                                        </p:tgtEl>
                                        <p:attrNameLst>
                                          <p:attrName>style.visibility</p:attrName>
                                        </p:attrNameLst>
                                      </p:cBhvr>
                                      <p:to>
                                        <p:strVal val="visible"/>
                                      </p:to>
                                    </p:set>
                                    <p:animEffect filter="fade" transition="in">
                                      <p:cBhvr>
                                        <p:cTn dur="500"/>
                                        <p:tgtEl>
                                          <p:spTgt spid="651"/>
                                        </p:tgtEl>
                                      </p:cBhvr>
                                    </p:animEffect>
                                  </p:childTnLst>
                                </p:cTn>
                              </p:par>
                              <p:par>
                                <p:cTn fill="hold" nodeType="withEffect" presetClass="entr" presetID="10" presetSubtype="0">
                                  <p:stCondLst>
                                    <p:cond delay="0"/>
                                  </p:stCondLst>
                                  <p:childTnLst>
                                    <p:set>
                                      <p:cBhvr>
                                        <p:cTn dur="1" fill="hold">
                                          <p:stCondLst>
                                            <p:cond delay="0"/>
                                          </p:stCondLst>
                                        </p:cTn>
                                        <p:tgtEl>
                                          <p:spTgt spid="658"/>
                                        </p:tgtEl>
                                        <p:attrNameLst>
                                          <p:attrName>style.visibility</p:attrName>
                                        </p:attrNameLst>
                                      </p:cBhvr>
                                      <p:to>
                                        <p:strVal val="visible"/>
                                      </p:to>
                                    </p:set>
                                    <p:animEffect filter="fade" transition="in">
                                      <p:cBhvr>
                                        <p:cTn dur="500"/>
                                        <p:tgtEl>
                                          <p:spTgt spid="658"/>
                                        </p:tgtEl>
                                      </p:cBhvr>
                                    </p:animEffect>
                                  </p:childTnLst>
                                </p:cTn>
                              </p:par>
                              <p:par>
                                <p:cTn fill="hold" nodeType="withEffect" presetClass="entr" presetID="10" presetSubtype="0">
                                  <p:stCondLst>
                                    <p:cond delay="0"/>
                                  </p:stCondLst>
                                  <p:childTnLst>
                                    <p:set>
                                      <p:cBhvr>
                                        <p:cTn dur="1" fill="hold">
                                          <p:stCondLst>
                                            <p:cond delay="0"/>
                                          </p:stCondLst>
                                        </p:cTn>
                                        <p:tgtEl>
                                          <p:spTgt spid="659"/>
                                        </p:tgtEl>
                                        <p:attrNameLst>
                                          <p:attrName>style.visibility</p:attrName>
                                        </p:attrNameLst>
                                      </p:cBhvr>
                                      <p:to>
                                        <p:strVal val="visible"/>
                                      </p:to>
                                    </p:set>
                                    <p:animEffect filter="fade" transition="in">
                                      <p:cBhvr>
                                        <p:cTn dur="500"/>
                                        <p:tgtEl>
                                          <p:spTgt spid="659"/>
                                        </p:tgtEl>
                                      </p:cBhvr>
                                    </p:animEffect>
                                  </p:childTnLst>
                                </p:cTn>
                              </p:par>
                              <p:par>
                                <p:cTn fill="hold" nodeType="withEffect" presetClass="entr" presetID="10" presetSubtype="0">
                                  <p:stCondLst>
                                    <p:cond delay="0"/>
                                  </p:stCondLst>
                                  <p:childTnLst>
                                    <p:set>
                                      <p:cBhvr>
                                        <p:cTn dur="1" fill="hold">
                                          <p:stCondLst>
                                            <p:cond delay="0"/>
                                          </p:stCondLst>
                                        </p:cTn>
                                        <p:tgtEl>
                                          <p:spTgt spid="660"/>
                                        </p:tgtEl>
                                        <p:attrNameLst>
                                          <p:attrName>style.visibility</p:attrName>
                                        </p:attrNameLst>
                                      </p:cBhvr>
                                      <p:to>
                                        <p:strVal val="visible"/>
                                      </p:to>
                                    </p:set>
                                    <p:animEffect filter="fade" transition="in">
                                      <p:cBhvr>
                                        <p:cTn dur="500"/>
                                        <p:tgtEl>
                                          <p:spTgt spid="660"/>
                                        </p:tgtEl>
                                      </p:cBhvr>
                                    </p:animEffect>
                                  </p:childTnLst>
                                </p:cTn>
                              </p:par>
                              <p:par>
                                <p:cTn fill="hold" nodeType="withEffect" presetClass="entr" presetID="10" presetSubtype="0">
                                  <p:stCondLst>
                                    <p:cond delay="0"/>
                                  </p:stCondLst>
                                  <p:childTnLst>
                                    <p:set>
                                      <p:cBhvr>
                                        <p:cTn dur="1" fill="hold">
                                          <p:stCondLst>
                                            <p:cond delay="0"/>
                                          </p:stCondLst>
                                        </p:cTn>
                                        <p:tgtEl>
                                          <p:spTgt spid="661"/>
                                        </p:tgtEl>
                                        <p:attrNameLst>
                                          <p:attrName>style.visibility</p:attrName>
                                        </p:attrNameLst>
                                      </p:cBhvr>
                                      <p:to>
                                        <p:strVal val="visible"/>
                                      </p:to>
                                    </p:set>
                                    <p:animEffect filter="fade" transition="in">
                                      <p:cBhvr>
                                        <p:cTn dur="500"/>
                                        <p:tgtEl>
                                          <p:spTgt spid="661"/>
                                        </p:tgtEl>
                                      </p:cBhvr>
                                    </p:animEffect>
                                  </p:childTnLst>
                                </p:cTn>
                              </p:par>
                              <p:par>
                                <p:cTn fill="hold" nodeType="withEffect" presetClass="entr" presetID="10" presetSubtype="0">
                                  <p:stCondLst>
                                    <p:cond delay="0"/>
                                  </p:stCondLst>
                                  <p:childTnLst>
                                    <p:set>
                                      <p:cBhvr>
                                        <p:cTn dur="1" fill="hold">
                                          <p:stCondLst>
                                            <p:cond delay="0"/>
                                          </p:stCondLst>
                                        </p:cTn>
                                        <p:tgtEl>
                                          <p:spTgt spid="662"/>
                                        </p:tgtEl>
                                        <p:attrNameLst>
                                          <p:attrName>style.visibility</p:attrName>
                                        </p:attrNameLst>
                                      </p:cBhvr>
                                      <p:to>
                                        <p:strVal val="visible"/>
                                      </p:to>
                                    </p:set>
                                    <p:animEffect filter="fade" transition="in">
                                      <p:cBhvr>
                                        <p:cTn dur="500"/>
                                        <p:tgtEl>
                                          <p:spTgt spid="662"/>
                                        </p:tgtEl>
                                      </p:cBhvr>
                                    </p:animEffect>
                                  </p:childTnLst>
                                </p:cTn>
                              </p:par>
                              <p:par>
                                <p:cTn fill="hold" nodeType="withEffect" presetClass="entr" presetID="10" presetSubtype="0">
                                  <p:stCondLst>
                                    <p:cond delay="0"/>
                                  </p:stCondLst>
                                  <p:childTnLst>
                                    <p:set>
                                      <p:cBhvr>
                                        <p:cTn dur="1" fill="hold">
                                          <p:stCondLst>
                                            <p:cond delay="0"/>
                                          </p:stCondLst>
                                        </p:cTn>
                                        <p:tgtEl>
                                          <p:spTgt spid="663"/>
                                        </p:tgtEl>
                                        <p:attrNameLst>
                                          <p:attrName>style.visibility</p:attrName>
                                        </p:attrNameLst>
                                      </p:cBhvr>
                                      <p:to>
                                        <p:strVal val="visible"/>
                                      </p:to>
                                    </p:set>
                                    <p:animEffect filter="fade" transition="in">
                                      <p:cBhvr>
                                        <p:cTn dur="500"/>
                                        <p:tgtEl>
                                          <p:spTgt spid="663"/>
                                        </p:tgtEl>
                                      </p:cBhvr>
                                    </p:animEffect>
                                  </p:childTnLst>
                                </p:cTn>
                              </p:par>
                              <p:par>
                                <p:cTn fill="hold" nodeType="withEffect" presetClass="entr" presetID="10" presetSubtype="0">
                                  <p:stCondLst>
                                    <p:cond delay="0"/>
                                  </p:stCondLst>
                                  <p:childTnLst>
                                    <p:set>
                                      <p:cBhvr>
                                        <p:cTn dur="1" fill="hold">
                                          <p:stCondLst>
                                            <p:cond delay="0"/>
                                          </p:stCondLst>
                                        </p:cTn>
                                        <p:tgtEl>
                                          <p:spTgt spid="664"/>
                                        </p:tgtEl>
                                        <p:attrNameLst>
                                          <p:attrName>style.visibility</p:attrName>
                                        </p:attrNameLst>
                                      </p:cBhvr>
                                      <p:to>
                                        <p:strVal val="visible"/>
                                      </p:to>
                                    </p:set>
                                    <p:animEffect filter="fade" transition="in">
                                      <p:cBhvr>
                                        <p:cTn dur="500"/>
                                        <p:tgtEl>
                                          <p:spTgt spid="664"/>
                                        </p:tgtEl>
                                      </p:cBhvr>
                                    </p:animEffect>
                                  </p:childTnLst>
                                </p:cTn>
                              </p:par>
                              <p:par>
                                <p:cTn fill="hold" nodeType="withEffect" presetClass="entr" presetID="10" presetSubtype="0">
                                  <p:stCondLst>
                                    <p:cond delay="0"/>
                                  </p:stCondLst>
                                  <p:childTnLst>
                                    <p:set>
                                      <p:cBhvr>
                                        <p:cTn dur="1" fill="hold">
                                          <p:stCondLst>
                                            <p:cond delay="0"/>
                                          </p:stCondLst>
                                        </p:cTn>
                                        <p:tgtEl>
                                          <p:spTgt spid="665"/>
                                        </p:tgtEl>
                                        <p:attrNameLst>
                                          <p:attrName>style.visibility</p:attrName>
                                        </p:attrNameLst>
                                      </p:cBhvr>
                                      <p:to>
                                        <p:strVal val="visible"/>
                                      </p:to>
                                    </p:set>
                                    <p:animEffect filter="fade" transition="in">
                                      <p:cBhvr>
                                        <p:cTn dur="500"/>
                                        <p:tgtEl>
                                          <p:spTgt spid="665"/>
                                        </p:tgtEl>
                                      </p:cBhvr>
                                    </p:animEffect>
                                  </p:childTnLst>
                                </p:cTn>
                              </p:par>
                              <p:par>
                                <p:cTn fill="hold" nodeType="withEffect" presetClass="entr" presetID="10" presetSubtype="0">
                                  <p:stCondLst>
                                    <p:cond delay="0"/>
                                  </p:stCondLst>
                                  <p:childTnLst>
                                    <p:set>
                                      <p:cBhvr>
                                        <p:cTn dur="1" fill="hold">
                                          <p:stCondLst>
                                            <p:cond delay="0"/>
                                          </p:stCondLst>
                                        </p:cTn>
                                        <p:tgtEl>
                                          <p:spTgt spid="666"/>
                                        </p:tgtEl>
                                        <p:attrNameLst>
                                          <p:attrName>style.visibility</p:attrName>
                                        </p:attrNameLst>
                                      </p:cBhvr>
                                      <p:to>
                                        <p:strVal val="visible"/>
                                      </p:to>
                                    </p:set>
                                    <p:animEffect filter="fade" transition="in">
                                      <p:cBhvr>
                                        <p:cTn dur="500"/>
                                        <p:tgtEl>
                                          <p:spTgt spid="666"/>
                                        </p:tgtEl>
                                      </p:cBhvr>
                                    </p:animEffect>
                                  </p:childTnLst>
                                </p:cTn>
                              </p:par>
                              <p:par>
                                <p:cTn fill="hold" nodeType="withEffect" presetClass="entr" presetID="10" presetSubtype="0">
                                  <p:stCondLst>
                                    <p:cond delay="0"/>
                                  </p:stCondLst>
                                  <p:childTnLst>
                                    <p:set>
                                      <p:cBhvr>
                                        <p:cTn dur="1" fill="hold">
                                          <p:stCondLst>
                                            <p:cond delay="0"/>
                                          </p:stCondLst>
                                        </p:cTn>
                                        <p:tgtEl>
                                          <p:spTgt spid="667"/>
                                        </p:tgtEl>
                                        <p:attrNameLst>
                                          <p:attrName>style.visibility</p:attrName>
                                        </p:attrNameLst>
                                      </p:cBhvr>
                                      <p:to>
                                        <p:strVal val="visible"/>
                                      </p:to>
                                    </p:set>
                                    <p:animEffect filter="fade" transition="in">
                                      <p:cBhvr>
                                        <p:cTn dur="500"/>
                                        <p:tgtEl>
                                          <p:spTgt spid="667"/>
                                        </p:tgtEl>
                                      </p:cBhvr>
                                    </p:animEffect>
                                  </p:childTnLst>
                                </p:cTn>
                              </p:par>
                              <p:par>
                                <p:cTn fill="hold" nodeType="withEffect" presetClass="entr" presetID="10" presetSubtype="0">
                                  <p:stCondLst>
                                    <p:cond delay="0"/>
                                  </p:stCondLst>
                                  <p:childTnLst>
                                    <p:set>
                                      <p:cBhvr>
                                        <p:cTn dur="1" fill="hold">
                                          <p:stCondLst>
                                            <p:cond delay="0"/>
                                          </p:stCondLst>
                                        </p:cTn>
                                        <p:tgtEl>
                                          <p:spTgt spid="668"/>
                                        </p:tgtEl>
                                        <p:attrNameLst>
                                          <p:attrName>style.visibility</p:attrName>
                                        </p:attrNameLst>
                                      </p:cBhvr>
                                      <p:to>
                                        <p:strVal val="visible"/>
                                      </p:to>
                                    </p:set>
                                    <p:animEffect filter="fade" transition="in">
                                      <p:cBhvr>
                                        <p:cTn dur="500"/>
                                        <p:tgtEl>
                                          <p:spTgt spid="668"/>
                                        </p:tgtEl>
                                      </p:cBhvr>
                                    </p:animEffect>
                                  </p:childTnLst>
                                </p:cTn>
                              </p:par>
                              <p:par>
                                <p:cTn fill="hold" nodeType="withEffect" presetClass="entr" presetID="10" presetSubtype="0">
                                  <p:stCondLst>
                                    <p:cond delay="0"/>
                                  </p:stCondLst>
                                  <p:childTnLst>
                                    <p:set>
                                      <p:cBhvr>
                                        <p:cTn dur="1" fill="hold">
                                          <p:stCondLst>
                                            <p:cond delay="0"/>
                                          </p:stCondLst>
                                        </p:cTn>
                                        <p:tgtEl>
                                          <p:spTgt spid="669"/>
                                        </p:tgtEl>
                                        <p:attrNameLst>
                                          <p:attrName>style.visibility</p:attrName>
                                        </p:attrNameLst>
                                      </p:cBhvr>
                                      <p:to>
                                        <p:strVal val="visible"/>
                                      </p:to>
                                    </p:set>
                                    <p:animEffect filter="fade" transition="in">
                                      <p:cBhvr>
                                        <p:cTn dur="500"/>
                                        <p:tgtEl>
                                          <p:spTgt spid="669"/>
                                        </p:tgtEl>
                                      </p:cBhvr>
                                    </p:animEffect>
                                  </p:childTnLst>
                                </p:cTn>
                              </p:par>
                              <p:par>
                                <p:cTn fill="hold" nodeType="withEffect" presetClass="entr" presetID="10" presetSubtype="0">
                                  <p:stCondLst>
                                    <p:cond delay="0"/>
                                  </p:stCondLst>
                                  <p:childTnLst>
                                    <p:set>
                                      <p:cBhvr>
                                        <p:cTn dur="1" fill="hold">
                                          <p:stCondLst>
                                            <p:cond delay="0"/>
                                          </p:stCondLst>
                                        </p:cTn>
                                        <p:tgtEl>
                                          <p:spTgt spid="670"/>
                                        </p:tgtEl>
                                        <p:attrNameLst>
                                          <p:attrName>style.visibility</p:attrName>
                                        </p:attrNameLst>
                                      </p:cBhvr>
                                      <p:to>
                                        <p:strVal val="visible"/>
                                      </p:to>
                                    </p:set>
                                    <p:animEffect filter="fade" transition="in">
                                      <p:cBhvr>
                                        <p:cTn dur="500"/>
                                        <p:tgtEl>
                                          <p:spTgt spid="670"/>
                                        </p:tgtEl>
                                      </p:cBhvr>
                                    </p:animEffect>
                                  </p:childTnLst>
                                </p:cTn>
                              </p:par>
                              <p:par>
                                <p:cTn fill="hold" nodeType="withEffect" presetClass="entr" presetID="10" presetSubtype="0">
                                  <p:stCondLst>
                                    <p:cond delay="0"/>
                                  </p:stCondLst>
                                  <p:childTnLst>
                                    <p:set>
                                      <p:cBhvr>
                                        <p:cTn dur="1" fill="hold">
                                          <p:stCondLst>
                                            <p:cond delay="0"/>
                                          </p:stCondLst>
                                        </p:cTn>
                                        <p:tgtEl>
                                          <p:spTgt spid="671"/>
                                        </p:tgtEl>
                                        <p:attrNameLst>
                                          <p:attrName>style.visibility</p:attrName>
                                        </p:attrNameLst>
                                      </p:cBhvr>
                                      <p:to>
                                        <p:strVal val="visible"/>
                                      </p:to>
                                    </p:set>
                                    <p:animEffect filter="fade" transition="in">
                                      <p:cBhvr>
                                        <p:cTn dur="500"/>
                                        <p:tgtEl>
                                          <p:spTgt spid="671"/>
                                        </p:tgtEl>
                                      </p:cBhvr>
                                    </p:animEffect>
                                  </p:childTnLst>
                                </p:cTn>
                              </p:par>
                              <p:par>
                                <p:cTn fill="hold" nodeType="withEffect" presetClass="entr" presetID="10" presetSubtype="0">
                                  <p:stCondLst>
                                    <p:cond delay="0"/>
                                  </p:stCondLst>
                                  <p:childTnLst>
                                    <p:set>
                                      <p:cBhvr>
                                        <p:cTn dur="1" fill="hold">
                                          <p:stCondLst>
                                            <p:cond delay="0"/>
                                          </p:stCondLst>
                                        </p:cTn>
                                        <p:tgtEl>
                                          <p:spTgt spid="672"/>
                                        </p:tgtEl>
                                        <p:attrNameLst>
                                          <p:attrName>style.visibility</p:attrName>
                                        </p:attrNameLst>
                                      </p:cBhvr>
                                      <p:to>
                                        <p:strVal val="visible"/>
                                      </p:to>
                                    </p:set>
                                    <p:animEffect filter="fade" transition="in">
                                      <p:cBhvr>
                                        <p:cTn dur="500"/>
                                        <p:tgtEl>
                                          <p:spTgt spid="672"/>
                                        </p:tgtEl>
                                      </p:cBhvr>
                                    </p:animEffect>
                                  </p:childTnLst>
                                </p:cTn>
                              </p:par>
                              <p:par>
                                <p:cTn fill="hold" nodeType="withEffect" presetClass="entr" presetID="10" presetSubtype="0">
                                  <p:stCondLst>
                                    <p:cond delay="0"/>
                                  </p:stCondLst>
                                  <p:childTnLst>
                                    <p:set>
                                      <p:cBhvr>
                                        <p:cTn dur="1" fill="hold">
                                          <p:stCondLst>
                                            <p:cond delay="0"/>
                                          </p:stCondLst>
                                        </p:cTn>
                                        <p:tgtEl>
                                          <p:spTgt spid="679"/>
                                        </p:tgtEl>
                                        <p:attrNameLst>
                                          <p:attrName>style.visibility</p:attrName>
                                        </p:attrNameLst>
                                      </p:cBhvr>
                                      <p:to>
                                        <p:strVal val="visible"/>
                                      </p:to>
                                    </p:set>
                                    <p:animEffect filter="fade" transition="in">
                                      <p:cBhvr>
                                        <p:cTn dur="500"/>
                                        <p:tgtEl>
                                          <p:spTgt spid="679"/>
                                        </p:tgtEl>
                                      </p:cBhvr>
                                    </p:animEffect>
                                  </p:childTnLst>
                                </p:cTn>
                              </p:par>
                              <p:par>
                                <p:cTn fill="hold" nodeType="withEffect" presetClass="entr" presetID="10" presetSubtype="0">
                                  <p:stCondLst>
                                    <p:cond delay="0"/>
                                  </p:stCondLst>
                                  <p:childTnLst>
                                    <p:set>
                                      <p:cBhvr>
                                        <p:cTn dur="1" fill="hold">
                                          <p:stCondLst>
                                            <p:cond delay="0"/>
                                          </p:stCondLst>
                                        </p:cTn>
                                        <p:tgtEl>
                                          <p:spTgt spid="680"/>
                                        </p:tgtEl>
                                        <p:attrNameLst>
                                          <p:attrName>style.visibility</p:attrName>
                                        </p:attrNameLst>
                                      </p:cBhvr>
                                      <p:to>
                                        <p:strVal val="visible"/>
                                      </p:to>
                                    </p:set>
                                    <p:animEffect filter="fade" transition="in">
                                      <p:cBhvr>
                                        <p:cTn dur="500"/>
                                        <p:tgtEl>
                                          <p:spTgt spid="680"/>
                                        </p:tgtEl>
                                      </p:cBhvr>
                                    </p:animEffect>
                                  </p:childTnLst>
                                </p:cTn>
                              </p:par>
                              <p:par>
                                <p:cTn fill="hold" nodeType="withEffect" presetClass="entr" presetID="10" presetSubtype="0">
                                  <p:stCondLst>
                                    <p:cond delay="0"/>
                                  </p:stCondLst>
                                  <p:childTnLst>
                                    <p:set>
                                      <p:cBhvr>
                                        <p:cTn dur="1" fill="hold">
                                          <p:stCondLst>
                                            <p:cond delay="0"/>
                                          </p:stCondLst>
                                        </p:cTn>
                                        <p:tgtEl>
                                          <p:spTgt spid="687"/>
                                        </p:tgtEl>
                                        <p:attrNameLst>
                                          <p:attrName>style.visibility</p:attrName>
                                        </p:attrNameLst>
                                      </p:cBhvr>
                                      <p:to>
                                        <p:strVal val="visible"/>
                                      </p:to>
                                    </p:set>
                                    <p:animEffect filter="fade" transition="in">
                                      <p:cBhvr>
                                        <p:cTn dur="500"/>
                                        <p:tgtEl>
                                          <p:spTgt spid="687"/>
                                        </p:tgtEl>
                                      </p:cBhvr>
                                    </p:animEffect>
                                  </p:childTnLst>
                                </p:cTn>
                              </p:par>
                              <p:par>
                                <p:cTn fill="hold" nodeType="withEffect" presetClass="entr" presetID="10" presetSubtype="0">
                                  <p:stCondLst>
                                    <p:cond delay="0"/>
                                  </p:stCondLst>
                                  <p:childTnLst>
                                    <p:set>
                                      <p:cBhvr>
                                        <p:cTn dur="1" fill="hold">
                                          <p:stCondLst>
                                            <p:cond delay="0"/>
                                          </p:stCondLst>
                                        </p:cTn>
                                        <p:tgtEl>
                                          <p:spTgt spid="688"/>
                                        </p:tgtEl>
                                        <p:attrNameLst>
                                          <p:attrName>style.visibility</p:attrName>
                                        </p:attrNameLst>
                                      </p:cBhvr>
                                      <p:to>
                                        <p:strVal val="visible"/>
                                      </p:to>
                                    </p:set>
                                    <p:animEffect filter="fade" transition="in">
                                      <p:cBhvr>
                                        <p:cTn dur="500"/>
                                        <p:tgtEl>
                                          <p:spTgt spid="688"/>
                                        </p:tgtEl>
                                      </p:cBhvr>
                                    </p:animEffect>
                                  </p:childTnLst>
                                </p:cTn>
                              </p:par>
                              <p:par>
                                <p:cTn fill="hold" nodeType="withEffect" presetClass="entr" presetID="10" presetSubtype="0">
                                  <p:stCondLst>
                                    <p:cond delay="0"/>
                                  </p:stCondLst>
                                  <p:childTnLst>
                                    <p:set>
                                      <p:cBhvr>
                                        <p:cTn dur="1" fill="hold">
                                          <p:stCondLst>
                                            <p:cond delay="0"/>
                                          </p:stCondLst>
                                        </p:cTn>
                                        <p:tgtEl>
                                          <p:spTgt spid="695"/>
                                        </p:tgtEl>
                                        <p:attrNameLst>
                                          <p:attrName>style.visibility</p:attrName>
                                        </p:attrNameLst>
                                      </p:cBhvr>
                                      <p:to>
                                        <p:strVal val="visible"/>
                                      </p:to>
                                    </p:set>
                                    <p:animEffect filter="fade" transition="in">
                                      <p:cBhvr>
                                        <p:cTn dur="500"/>
                                        <p:tgtEl>
                                          <p:spTgt spid="6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3E2"/>
        </a:solidFill>
      </p:bgPr>
    </p:bg>
    <p:spTree>
      <p:nvGrpSpPr>
        <p:cNvPr id="699" name="Shape 699"/>
        <p:cNvGrpSpPr/>
        <p:nvPr/>
      </p:nvGrpSpPr>
      <p:grpSpPr>
        <a:xfrm>
          <a:off x="0" y="0"/>
          <a:ext cx="0" cy="0"/>
          <a:chOff x="0" y="0"/>
          <a:chExt cx="0" cy="0"/>
        </a:xfrm>
      </p:grpSpPr>
      <p:pic>
        <p:nvPicPr>
          <p:cNvPr id="700" name="Google Shape;700;p34"/>
          <p:cNvPicPr preferRelativeResize="0"/>
          <p:nvPr/>
        </p:nvPicPr>
        <p:blipFill rotWithShape="1">
          <a:blip r:embed="rId3">
            <a:alphaModFix/>
          </a:blip>
          <a:srcRect b="150" l="0" r="0" t="15473"/>
          <a:stretch/>
        </p:blipFill>
        <p:spPr>
          <a:xfrm>
            <a:off x="0" y="0"/>
            <a:ext cx="18288000" cy="10287000"/>
          </a:xfrm>
          <a:prstGeom prst="rect">
            <a:avLst/>
          </a:prstGeom>
          <a:noFill/>
          <a:ln>
            <a:noFill/>
          </a:ln>
        </p:spPr>
      </p:pic>
      <p:grpSp>
        <p:nvGrpSpPr>
          <p:cNvPr id="701" name="Google Shape;701;p34"/>
          <p:cNvGrpSpPr/>
          <p:nvPr/>
        </p:nvGrpSpPr>
        <p:grpSpPr>
          <a:xfrm>
            <a:off x="584122" y="6701097"/>
            <a:ext cx="7134386" cy="2385837"/>
            <a:chOff x="0" y="-38100"/>
            <a:chExt cx="1879015" cy="628369"/>
          </a:xfrm>
        </p:grpSpPr>
        <p:sp>
          <p:nvSpPr>
            <p:cNvPr id="702" name="Google Shape;702;p34"/>
            <p:cNvSpPr/>
            <p:nvPr/>
          </p:nvSpPr>
          <p:spPr>
            <a:xfrm>
              <a:off x="0" y="0"/>
              <a:ext cx="1879015" cy="590269"/>
            </a:xfrm>
            <a:custGeom>
              <a:rect b="b" l="l" r="r" t="t"/>
              <a:pathLst>
                <a:path extrusionOk="0" h="590269" w="1879015">
                  <a:moveTo>
                    <a:pt x="0" y="0"/>
                  </a:moveTo>
                  <a:lnTo>
                    <a:pt x="1879015" y="0"/>
                  </a:lnTo>
                  <a:lnTo>
                    <a:pt x="1879015" y="590269"/>
                  </a:lnTo>
                  <a:lnTo>
                    <a:pt x="0" y="590269"/>
                  </a:lnTo>
                  <a:close/>
                </a:path>
              </a:pathLst>
            </a:custGeom>
            <a:solidFill>
              <a:srgbClr val="000000">
                <a:alpha val="0"/>
              </a:srgbClr>
            </a:solidFill>
            <a:ln cap="sq" cmpd="sng" w="38100">
              <a:solidFill>
                <a:srgbClr val="333333"/>
              </a:solidFill>
              <a:prstDash val="solid"/>
              <a:miter lim="8000"/>
              <a:headEnd len="sm" w="sm" type="none"/>
              <a:tailEnd len="sm" w="sm" type="none"/>
            </a:ln>
          </p:spPr>
        </p:sp>
        <p:sp>
          <p:nvSpPr>
            <p:cNvPr id="703" name="Google Shape;703;p34"/>
            <p:cNvSpPr txBox="1"/>
            <p:nvPr/>
          </p:nvSpPr>
          <p:spPr>
            <a:xfrm>
              <a:off x="0" y="-38100"/>
              <a:ext cx="1879015" cy="62836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04" name="Google Shape;704;p34"/>
          <p:cNvGrpSpPr/>
          <p:nvPr/>
        </p:nvGrpSpPr>
        <p:grpSpPr>
          <a:xfrm>
            <a:off x="830587" y="6908646"/>
            <a:ext cx="6641456" cy="1970739"/>
            <a:chOff x="0" y="-38100"/>
            <a:chExt cx="1749190" cy="519042"/>
          </a:xfrm>
        </p:grpSpPr>
        <p:sp>
          <p:nvSpPr>
            <p:cNvPr id="705" name="Google Shape;705;p34"/>
            <p:cNvSpPr/>
            <p:nvPr/>
          </p:nvSpPr>
          <p:spPr>
            <a:xfrm>
              <a:off x="0" y="0"/>
              <a:ext cx="1749190" cy="480942"/>
            </a:xfrm>
            <a:custGeom>
              <a:rect b="b" l="l" r="r" t="t"/>
              <a:pathLst>
                <a:path extrusionOk="0" h="480942" w="1749190">
                  <a:moveTo>
                    <a:pt x="0" y="0"/>
                  </a:moveTo>
                  <a:lnTo>
                    <a:pt x="1749190" y="0"/>
                  </a:lnTo>
                  <a:lnTo>
                    <a:pt x="1749190" y="480942"/>
                  </a:lnTo>
                  <a:lnTo>
                    <a:pt x="0" y="480942"/>
                  </a:lnTo>
                  <a:close/>
                </a:path>
              </a:pathLst>
            </a:custGeom>
            <a:solidFill>
              <a:srgbClr val="F8F3E2"/>
            </a:solidFill>
            <a:ln>
              <a:noFill/>
            </a:ln>
          </p:spPr>
        </p:sp>
        <p:sp>
          <p:nvSpPr>
            <p:cNvPr id="706" name="Google Shape;706;p34"/>
            <p:cNvSpPr txBox="1"/>
            <p:nvPr/>
          </p:nvSpPr>
          <p:spPr>
            <a:xfrm>
              <a:off x="0" y="-38100"/>
              <a:ext cx="1749190" cy="51904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07" name="Google Shape;707;p34"/>
          <p:cNvSpPr txBox="1"/>
          <p:nvPr/>
        </p:nvSpPr>
        <p:spPr>
          <a:xfrm>
            <a:off x="1086540" y="7157533"/>
            <a:ext cx="6129600" cy="16254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US" sz="3200" u="none" cap="none" strike="noStrike">
                <a:solidFill>
                  <a:srgbClr val="333333"/>
                </a:solidFill>
                <a:latin typeface="Playfair Display"/>
                <a:ea typeface="Playfair Display"/>
                <a:cs typeface="Playfair Display"/>
                <a:sym typeface="Playfair Display"/>
              </a:rPr>
              <a:t>A single image can convey a wealth of emotions, memories, and narratives in one snapshot.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1"/>
                                        </p:tgtEl>
                                        <p:attrNameLst>
                                          <p:attrName>style.visibility</p:attrName>
                                        </p:attrNameLst>
                                      </p:cBhvr>
                                      <p:to>
                                        <p:strVal val="visible"/>
                                      </p:to>
                                    </p:set>
                                    <p:animEffect filter="fade" transition="in">
                                      <p:cBhvr>
                                        <p:cTn dur="500"/>
                                        <p:tgtEl>
                                          <p:spTgt spid="701"/>
                                        </p:tgtEl>
                                      </p:cBhvr>
                                    </p:animEffect>
                                  </p:childTnLst>
                                </p:cTn>
                              </p:par>
                              <p:par>
                                <p:cTn fill="hold" nodeType="withEffect" presetClass="entr" presetID="10" presetSubtype="0">
                                  <p:stCondLst>
                                    <p:cond delay="0"/>
                                  </p:stCondLst>
                                  <p:childTnLst>
                                    <p:set>
                                      <p:cBhvr>
                                        <p:cTn dur="1" fill="hold">
                                          <p:stCondLst>
                                            <p:cond delay="0"/>
                                          </p:stCondLst>
                                        </p:cTn>
                                        <p:tgtEl>
                                          <p:spTgt spid="704"/>
                                        </p:tgtEl>
                                        <p:attrNameLst>
                                          <p:attrName>style.visibility</p:attrName>
                                        </p:attrNameLst>
                                      </p:cBhvr>
                                      <p:to>
                                        <p:strVal val="visible"/>
                                      </p:to>
                                    </p:set>
                                    <p:animEffect filter="fade" transition="in">
                                      <p:cBhvr>
                                        <p:cTn dur="500"/>
                                        <p:tgtEl>
                                          <p:spTgt spid="704"/>
                                        </p:tgtEl>
                                      </p:cBhvr>
                                    </p:animEffect>
                                  </p:childTnLst>
                                </p:cTn>
                              </p:par>
                              <p:par>
                                <p:cTn fill="hold" nodeType="withEffect" presetClass="entr" presetID="10" presetSubtype="0">
                                  <p:stCondLst>
                                    <p:cond delay="0"/>
                                  </p:stCondLst>
                                  <p:childTnLst>
                                    <p:set>
                                      <p:cBhvr>
                                        <p:cTn dur="1" fill="hold">
                                          <p:stCondLst>
                                            <p:cond delay="0"/>
                                          </p:stCondLst>
                                        </p:cTn>
                                        <p:tgtEl>
                                          <p:spTgt spid="707"/>
                                        </p:tgtEl>
                                        <p:attrNameLst>
                                          <p:attrName>style.visibility</p:attrName>
                                        </p:attrNameLst>
                                      </p:cBhvr>
                                      <p:to>
                                        <p:strVal val="visible"/>
                                      </p:to>
                                    </p:set>
                                    <p:animEffect filter="fade" transition="in">
                                      <p:cBhvr>
                                        <p:cTn dur="500"/>
                                        <p:tgtEl>
                                          <p:spTgt spid="7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3E2"/>
        </a:solidFill>
      </p:bgPr>
    </p:bg>
    <p:spTree>
      <p:nvGrpSpPr>
        <p:cNvPr id="711" name="Shape 711"/>
        <p:cNvGrpSpPr/>
        <p:nvPr/>
      </p:nvGrpSpPr>
      <p:grpSpPr>
        <a:xfrm>
          <a:off x="0" y="0"/>
          <a:ext cx="0" cy="0"/>
          <a:chOff x="0" y="0"/>
          <a:chExt cx="0" cy="0"/>
        </a:xfrm>
      </p:grpSpPr>
      <p:pic>
        <p:nvPicPr>
          <p:cNvPr id="712" name="Google Shape;712;p35"/>
          <p:cNvPicPr preferRelativeResize="0"/>
          <p:nvPr/>
        </p:nvPicPr>
        <p:blipFill>
          <a:blip r:embed="rId3">
            <a:alphaModFix/>
          </a:blip>
          <a:stretch>
            <a:fillRect/>
          </a:stretch>
        </p:blipFill>
        <p:spPr>
          <a:xfrm>
            <a:off x="1005525" y="2008283"/>
            <a:ext cx="2980376" cy="6003393"/>
          </a:xfrm>
          <a:prstGeom prst="rect">
            <a:avLst/>
          </a:prstGeom>
          <a:noFill/>
          <a:ln>
            <a:noFill/>
          </a:ln>
        </p:spPr>
      </p:pic>
      <p:grpSp>
        <p:nvGrpSpPr>
          <p:cNvPr id="713" name="Google Shape;713;p35"/>
          <p:cNvGrpSpPr/>
          <p:nvPr/>
        </p:nvGrpSpPr>
        <p:grpSpPr>
          <a:xfrm>
            <a:off x="0" y="8851550"/>
            <a:ext cx="18288000" cy="668839"/>
            <a:chOff x="0" y="-38100"/>
            <a:chExt cx="4816593" cy="176155"/>
          </a:xfrm>
        </p:grpSpPr>
        <p:sp>
          <p:nvSpPr>
            <p:cNvPr id="714" name="Google Shape;714;p35"/>
            <p:cNvSpPr/>
            <p:nvPr/>
          </p:nvSpPr>
          <p:spPr>
            <a:xfrm>
              <a:off x="0" y="0"/>
              <a:ext cx="4816592" cy="138055"/>
            </a:xfrm>
            <a:custGeom>
              <a:rect b="b" l="l" r="r" t="t"/>
              <a:pathLst>
                <a:path extrusionOk="0" h="138055" w="4816592">
                  <a:moveTo>
                    <a:pt x="0" y="0"/>
                  </a:moveTo>
                  <a:lnTo>
                    <a:pt x="4816592" y="0"/>
                  </a:lnTo>
                  <a:lnTo>
                    <a:pt x="4816592" y="138055"/>
                  </a:lnTo>
                  <a:lnTo>
                    <a:pt x="0" y="138055"/>
                  </a:lnTo>
                  <a:close/>
                </a:path>
              </a:pathLst>
            </a:custGeom>
            <a:solidFill>
              <a:srgbClr val="333333"/>
            </a:solidFill>
            <a:ln>
              <a:noFill/>
            </a:ln>
          </p:spPr>
        </p:sp>
        <p:sp>
          <p:nvSpPr>
            <p:cNvPr id="715" name="Google Shape;715;p35"/>
            <p:cNvSpPr txBox="1"/>
            <p:nvPr/>
          </p:nvSpPr>
          <p:spPr>
            <a:xfrm>
              <a:off x="0" y="-38100"/>
              <a:ext cx="4816593" cy="17615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16" name="Google Shape;716;p35"/>
          <p:cNvGrpSpPr/>
          <p:nvPr/>
        </p:nvGrpSpPr>
        <p:grpSpPr>
          <a:xfrm>
            <a:off x="8477618" y="8874014"/>
            <a:ext cx="1351813" cy="768573"/>
            <a:chOff x="0" y="0"/>
            <a:chExt cx="11928966" cy="6782210"/>
          </a:xfrm>
        </p:grpSpPr>
        <p:sp>
          <p:nvSpPr>
            <p:cNvPr id="717" name="Google Shape;717;p35"/>
            <p:cNvSpPr/>
            <p:nvPr/>
          </p:nvSpPr>
          <p:spPr>
            <a:xfrm>
              <a:off x="6350" y="6350"/>
              <a:ext cx="11916266" cy="6769510"/>
            </a:xfrm>
            <a:custGeom>
              <a:rect b="b" l="l" r="r" t="t"/>
              <a:pathLst>
                <a:path extrusionOk="0" h="6769510" w="11916266">
                  <a:moveTo>
                    <a:pt x="0" y="0"/>
                  </a:moveTo>
                  <a:lnTo>
                    <a:pt x="11916266" y="0"/>
                  </a:lnTo>
                  <a:lnTo>
                    <a:pt x="11916266" y="6769510"/>
                  </a:lnTo>
                  <a:lnTo>
                    <a:pt x="0" y="6769510"/>
                  </a:lnTo>
                  <a:close/>
                </a:path>
              </a:pathLst>
            </a:custGeom>
            <a:solidFill>
              <a:srgbClr val="333333"/>
            </a:solidFill>
            <a:ln>
              <a:noFill/>
            </a:ln>
          </p:spPr>
        </p:sp>
        <p:sp>
          <p:nvSpPr>
            <p:cNvPr id="718" name="Google Shape;718;p35"/>
            <p:cNvSpPr/>
            <p:nvPr/>
          </p:nvSpPr>
          <p:spPr>
            <a:xfrm>
              <a:off x="0" y="0"/>
              <a:ext cx="11928966" cy="6782210"/>
            </a:xfrm>
            <a:custGeom>
              <a:rect b="b" l="l" r="r" t="t"/>
              <a:pathLst>
                <a:path extrusionOk="0" h="6782210" w="11928966">
                  <a:moveTo>
                    <a:pt x="6350" y="6782210"/>
                  </a:moveTo>
                  <a:lnTo>
                    <a:pt x="0" y="6782210"/>
                  </a:lnTo>
                  <a:lnTo>
                    <a:pt x="0" y="0"/>
                  </a:lnTo>
                  <a:lnTo>
                    <a:pt x="11928966" y="0"/>
                  </a:lnTo>
                  <a:lnTo>
                    <a:pt x="11928966" y="6782210"/>
                  </a:lnTo>
                  <a:lnTo>
                    <a:pt x="6350" y="6782210"/>
                  </a:lnTo>
                  <a:close/>
                  <a:moveTo>
                    <a:pt x="12700" y="12700"/>
                  </a:moveTo>
                  <a:lnTo>
                    <a:pt x="12700" y="6769510"/>
                  </a:lnTo>
                  <a:lnTo>
                    <a:pt x="11916266" y="6769510"/>
                  </a:lnTo>
                  <a:lnTo>
                    <a:pt x="11916266" y="12700"/>
                  </a:lnTo>
                  <a:lnTo>
                    <a:pt x="12700" y="12700"/>
                  </a:lnTo>
                  <a:close/>
                </a:path>
              </a:pathLst>
            </a:custGeom>
            <a:solidFill>
              <a:srgbClr val="F8F3E2"/>
            </a:solidFill>
            <a:ln>
              <a:noFill/>
            </a:ln>
          </p:spPr>
        </p:sp>
        <p:sp>
          <p:nvSpPr>
            <p:cNvPr id="719" name="Google Shape;719;p35"/>
            <p:cNvSpPr/>
            <p:nvPr/>
          </p:nvSpPr>
          <p:spPr>
            <a:xfrm>
              <a:off x="139700" y="140970"/>
              <a:ext cx="11648296" cy="6501540"/>
            </a:xfrm>
            <a:custGeom>
              <a:rect b="b" l="l" r="r" t="t"/>
              <a:pathLst>
                <a:path extrusionOk="0" h="6501540" w="11648296">
                  <a:moveTo>
                    <a:pt x="0" y="0"/>
                  </a:moveTo>
                  <a:lnTo>
                    <a:pt x="11648296" y="0"/>
                  </a:lnTo>
                  <a:lnTo>
                    <a:pt x="11648296" y="6501540"/>
                  </a:lnTo>
                  <a:lnTo>
                    <a:pt x="0" y="6501540"/>
                  </a:lnTo>
                  <a:close/>
                </a:path>
              </a:pathLst>
            </a:custGeom>
            <a:solidFill>
              <a:srgbClr val="F8F3E2"/>
            </a:solidFill>
            <a:ln>
              <a:noFill/>
            </a:ln>
          </p:spPr>
        </p:sp>
      </p:grpSp>
      <p:grpSp>
        <p:nvGrpSpPr>
          <p:cNvPr id="720" name="Google Shape;720;p35"/>
          <p:cNvGrpSpPr/>
          <p:nvPr/>
        </p:nvGrpSpPr>
        <p:grpSpPr>
          <a:xfrm>
            <a:off x="-9525" y="500453"/>
            <a:ext cx="18288000" cy="866143"/>
            <a:chOff x="0" y="-47625"/>
            <a:chExt cx="4816593" cy="228120"/>
          </a:xfrm>
        </p:grpSpPr>
        <p:sp>
          <p:nvSpPr>
            <p:cNvPr id="721" name="Google Shape;721;p35"/>
            <p:cNvSpPr/>
            <p:nvPr/>
          </p:nvSpPr>
          <p:spPr>
            <a:xfrm>
              <a:off x="0" y="0"/>
              <a:ext cx="4816592" cy="180495"/>
            </a:xfrm>
            <a:custGeom>
              <a:rect b="b" l="l" r="r" t="t"/>
              <a:pathLst>
                <a:path extrusionOk="0" h="180495" w="4816592">
                  <a:moveTo>
                    <a:pt x="0" y="0"/>
                  </a:moveTo>
                  <a:lnTo>
                    <a:pt x="4816592" y="0"/>
                  </a:lnTo>
                  <a:lnTo>
                    <a:pt x="4816592" y="180495"/>
                  </a:lnTo>
                  <a:lnTo>
                    <a:pt x="0" y="180495"/>
                  </a:lnTo>
                  <a:close/>
                </a:path>
              </a:pathLst>
            </a:custGeom>
            <a:solidFill>
              <a:srgbClr val="BFCDAC"/>
            </a:solidFill>
            <a:ln>
              <a:noFill/>
            </a:ln>
          </p:spPr>
        </p:sp>
        <p:sp>
          <p:nvSpPr>
            <p:cNvPr id="722" name="Google Shape;722;p35"/>
            <p:cNvSpPr txBox="1"/>
            <p:nvPr/>
          </p:nvSpPr>
          <p:spPr>
            <a:xfrm>
              <a:off x="0" y="-47625"/>
              <a:ext cx="4816593" cy="22812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723" name="Google Shape;723;p35"/>
          <p:cNvCxnSpPr/>
          <p:nvPr/>
        </p:nvCxnSpPr>
        <p:spPr>
          <a:xfrm>
            <a:off x="9134475" y="700329"/>
            <a:ext cx="0" cy="666267"/>
          </a:xfrm>
          <a:prstGeom prst="straightConnector1">
            <a:avLst/>
          </a:prstGeom>
          <a:noFill/>
          <a:ln cap="flat" cmpd="sng" w="19050">
            <a:solidFill>
              <a:srgbClr val="333333"/>
            </a:solidFill>
            <a:prstDash val="solid"/>
            <a:round/>
            <a:headEnd len="sm" w="sm" type="none"/>
            <a:tailEnd len="sm" w="sm" type="none"/>
          </a:ln>
        </p:spPr>
      </p:cxnSp>
      <p:cxnSp>
        <p:nvCxnSpPr>
          <p:cNvPr id="724" name="Google Shape;724;p35"/>
          <p:cNvCxnSpPr/>
          <p:nvPr/>
        </p:nvCxnSpPr>
        <p:spPr>
          <a:xfrm>
            <a:off x="-9525" y="681279"/>
            <a:ext cx="18288000" cy="0"/>
          </a:xfrm>
          <a:prstGeom prst="straightConnector1">
            <a:avLst/>
          </a:prstGeom>
          <a:noFill/>
          <a:ln cap="flat" cmpd="sng" w="19050">
            <a:solidFill>
              <a:srgbClr val="333333"/>
            </a:solidFill>
            <a:prstDash val="solid"/>
            <a:round/>
            <a:headEnd len="sm" w="sm" type="none"/>
            <a:tailEnd len="sm" w="sm" type="none"/>
          </a:ln>
        </p:spPr>
      </p:cxnSp>
      <p:cxnSp>
        <p:nvCxnSpPr>
          <p:cNvPr id="725" name="Google Shape;725;p35"/>
          <p:cNvCxnSpPr/>
          <p:nvPr/>
        </p:nvCxnSpPr>
        <p:spPr>
          <a:xfrm>
            <a:off x="-9525" y="1357071"/>
            <a:ext cx="18288000" cy="0"/>
          </a:xfrm>
          <a:prstGeom prst="straightConnector1">
            <a:avLst/>
          </a:prstGeom>
          <a:noFill/>
          <a:ln cap="flat" cmpd="sng" w="19050">
            <a:solidFill>
              <a:srgbClr val="333333"/>
            </a:solidFill>
            <a:prstDash val="solid"/>
            <a:round/>
            <a:headEnd len="sm" w="sm" type="none"/>
            <a:tailEnd len="sm" w="sm" type="none"/>
          </a:ln>
        </p:spPr>
      </p:cxnSp>
      <p:sp>
        <p:nvSpPr>
          <p:cNvPr id="726" name="Google Shape;726;p35"/>
          <p:cNvSpPr txBox="1"/>
          <p:nvPr/>
        </p:nvSpPr>
        <p:spPr>
          <a:xfrm>
            <a:off x="8550069" y="9031605"/>
            <a:ext cx="1206912" cy="40576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1" i="0" lang="en-US" sz="2400" u="none" cap="none" strike="noStrike">
                <a:solidFill>
                  <a:srgbClr val="333333"/>
                </a:solidFill>
                <a:latin typeface="Playfair Display"/>
                <a:ea typeface="Playfair Display"/>
                <a:cs typeface="Playfair Display"/>
                <a:sym typeface="Playfair Display"/>
              </a:rPr>
              <a:t>17</a:t>
            </a:r>
            <a:endParaRPr/>
          </a:p>
        </p:txBody>
      </p:sp>
      <p:sp>
        <p:nvSpPr>
          <p:cNvPr id="727" name="Google Shape;727;p35"/>
          <p:cNvSpPr txBox="1"/>
          <p:nvPr/>
        </p:nvSpPr>
        <p:spPr>
          <a:xfrm>
            <a:off x="4784927" y="4012958"/>
            <a:ext cx="8737200" cy="3386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1000" u="none" cap="none" strike="noStrike">
                <a:solidFill>
                  <a:srgbClr val="333333"/>
                </a:solidFill>
                <a:latin typeface="Six Caps"/>
                <a:ea typeface="Six Caps"/>
                <a:cs typeface="Six Caps"/>
                <a:sym typeface="Six Caps"/>
              </a:rPr>
              <a:t>WRITE AN ORIGINAL STATEMENT OR INSPIRING QUOTE</a:t>
            </a:r>
            <a:endParaRPr/>
          </a:p>
        </p:txBody>
      </p:sp>
      <p:sp>
        <p:nvSpPr>
          <p:cNvPr id="728" name="Google Shape;728;p35"/>
          <p:cNvSpPr txBox="1"/>
          <p:nvPr/>
        </p:nvSpPr>
        <p:spPr>
          <a:xfrm>
            <a:off x="4784927" y="7684858"/>
            <a:ext cx="7793469" cy="35623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333333"/>
                </a:solidFill>
                <a:latin typeface="Playfair Display"/>
                <a:ea typeface="Playfair Display"/>
                <a:cs typeface="Playfair Display"/>
                <a:sym typeface="Playfair Display"/>
              </a:rPr>
              <a:t>— Include a credit, citation, or supporting message</a:t>
            </a:r>
            <a:endParaRPr/>
          </a:p>
        </p:txBody>
      </p:sp>
      <p:sp>
        <p:nvSpPr>
          <p:cNvPr id="729" name="Google Shape;729;p35"/>
          <p:cNvSpPr txBox="1"/>
          <p:nvPr/>
        </p:nvSpPr>
        <p:spPr>
          <a:xfrm>
            <a:off x="1005530" y="816293"/>
            <a:ext cx="4747570" cy="35623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333333"/>
                </a:solidFill>
                <a:latin typeface="Playfair Display"/>
                <a:ea typeface="Playfair Display"/>
                <a:cs typeface="Playfair Display"/>
                <a:sym typeface="Playfair Display"/>
              </a:rPr>
              <a:t>MARKETING ANNUAL REPORT</a:t>
            </a:r>
            <a:endParaRPr/>
          </a:p>
        </p:txBody>
      </p:sp>
      <p:sp>
        <p:nvSpPr>
          <p:cNvPr id="730" name="Google Shape;730;p35"/>
          <p:cNvSpPr txBox="1"/>
          <p:nvPr/>
        </p:nvSpPr>
        <p:spPr>
          <a:xfrm>
            <a:off x="12534900" y="831532"/>
            <a:ext cx="4747570" cy="356235"/>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2100" u="none" cap="none" strike="noStrike">
                <a:solidFill>
                  <a:srgbClr val="333333"/>
                </a:solidFill>
                <a:latin typeface="Playfair Display"/>
                <a:ea typeface="Playfair Display"/>
                <a:cs typeface="Playfair Display"/>
                <a:sym typeface="Playfair Display"/>
              </a:rPr>
              <a:t>DATE: DD | MM | YY</a:t>
            </a:r>
            <a:endParaRPr/>
          </a:p>
        </p:txBody>
      </p:sp>
      <p:grpSp>
        <p:nvGrpSpPr>
          <p:cNvPr id="731" name="Google Shape;731;p35"/>
          <p:cNvGrpSpPr/>
          <p:nvPr/>
        </p:nvGrpSpPr>
        <p:grpSpPr>
          <a:xfrm>
            <a:off x="4784927" y="3172761"/>
            <a:ext cx="4747570" cy="478247"/>
            <a:chOff x="0" y="-38100"/>
            <a:chExt cx="1250389" cy="125958"/>
          </a:xfrm>
        </p:grpSpPr>
        <p:sp>
          <p:nvSpPr>
            <p:cNvPr id="732" name="Google Shape;732;p35"/>
            <p:cNvSpPr/>
            <p:nvPr/>
          </p:nvSpPr>
          <p:spPr>
            <a:xfrm>
              <a:off x="0" y="0"/>
              <a:ext cx="1250389" cy="87858"/>
            </a:xfrm>
            <a:custGeom>
              <a:rect b="b" l="l" r="r" t="t"/>
              <a:pathLst>
                <a:path extrusionOk="0" h="87858" w="1250389">
                  <a:moveTo>
                    <a:pt x="0" y="0"/>
                  </a:moveTo>
                  <a:lnTo>
                    <a:pt x="1250389" y="0"/>
                  </a:lnTo>
                  <a:lnTo>
                    <a:pt x="1250389" y="87858"/>
                  </a:lnTo>
                  <a:lnTo>
                    <a:pt x="0" y="87858"/>
                  </a:lnTo>
                  <a:close/>
                </a:path>
              </a:pathLst>
            </a:custGeom>
            <a:solidFill>
              <a:srgbClr val="596548"/>
            </a:solidFill>
            <a:ln>
              <a:noFill/>
            </a:ln>
          </p:spPr>
        </p:sp>
        <p:sp>
          <p:nvSpPr>
            <p:cNvPr id="733" name="Google Shape;733;p35"/>
            <p:cNvSpPr txBox="1"/>
            <p:nvPr/>
          </p:nvSpPr>
          <p:spPr>
            <a:xfrm>
              <a:off x="0" y="-38100"/>
              <a:ext cx="1250389" cy="12595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3"/>
                                        </p:tgtEl>
                                        <p:attrNameLst>
                                          <p:attrName>style.visibility</p:attrName>
                                        </p:attrNameLst>
                                      </p:cBhvr>
                                      <p:to>
                                        <p:strVal val="visible"/>
                                      </p:to>
                                    </p:set>
                                    <p:animEffect filter="fade" transition="in">
                                      <p:cBhvr>
                                        <p:cTn dur="500"/>
                                        <p:tgtEl>
                                          <p:spTgt spid="713"/>
                                        </p:tgtEl>
                                      </p:cBhvr>
                                    </p:animEffect>
                                  </p:childTnLst>
                                </p:cTn>
                              </p:par>
                              <p:par>
                                <p:cTn fill="hold" nodeType="withEffect" presetClass="entr" presetID="10" presetSubtype="0">
                                  <p:stCondLst>
                                    <p:cond delay="0"/>
                                  </p:stCondLst>
                                  <p:childTnLst>
                                    <p:set>
                                      <p:cBhvr>
                                        <p:cTn dur="1" fill="hold">
                                          <p:stCondLst>
                                            <p:cond delay="0"/>
                                          </p:stCondLst>
                                        </p:cTn>
                                        <p:tgtEl>
                                          <p:spTgt spid="716"/>
                                        </p:tgtEl>
                                        <p:attrNameLst>
                                          <p:attrName>style.visibility</p:attrName>
                                        </p:attrNameLst>
                                      </p:cBhvr>
                                      <p:to>
                                        <p:strVal val="visible"/>
                                      </p:to>
                                    </p:set>
                                    <p:animEffect filter="fade" transition="in">
                                      <p:cBhvr>
                                        <p:cTn dur="500"/>
                                        <p:tgtEl>
                                          <p:spTgt spid="716"/>
                                        </p:tgtEl>
                                      </p:cBhvr>
                                    </p:animEffect>
                                  </p:childTnLst>
                                </p:cTn>
                              </p:par>
                              <p:par>
                                <p:cTn fill="hold" nodeType="withEffect" presetClass="entr" presetID="10" presetSubtype="0">
                                  <p:stCondLst>
                                    <p:cond delay="0"/>
                                  </p:stCondLst>
                                  <p:childTnLst>
                                    <p:set>
                                      <p:cBhvr>
                                        <p:cTn dur="1" fill="hold">
                                          <p:stCondLst>
                                            <p:cond delay="0"/>
                                          </p:stCondLst>
                                        </p:cTn>
                                        <p:tgtEl>
                                          <p:spTgt spid="720"/>
                                        </p:tgtEl>
                                        <p:attrNameLst>
                                          <p:attrName>style.visibility</p:attrName>
                                        </p:attrNameLst>
                                      </p:cBhvr>
                                      <p:to>
                                        <p:strVal val="visible"/>
                                      </p:to>
                                    </p:set>
                                    <p:animEffect filter="fade" transition="in">
                                      <p:cBhvr>
                                        <p:cTn dur="500"/>
                                        <p:tgtEl>
                                          <p:spTgt spid="720"/>
                                        </p:tgtEl>
                                      </p:cBhvr>
                                    </p:animEffect>
                                  </p:childTnLst>
                                </p:cTn>
                              </p:par>
                              <p:par>
                                <p:cTn fill="hold" nodeType="withEffect" presetClass="entr" presetID="10" presetSubtype="0">
                                  <p:stCondLst>
                                    <p:cond delay="0"/>
                                  </p:stCondLst>
                                  <p:childTnLst>
                                    <p:set>
                                      <p:cBhvr>
                                        <p:cTn dur="1" fill="hold">
                                          <p:stCondLst>
                                            <p:cond delay="0"/>
                                          </p:stCondLst>
                                        </p:cTn>
                                        <p:tgtEl>
                                          <p:spTgt spid="723"/>
                                        </p:tgtEl>
                                        <p:attrNameLst>
                                          <p:attrName>style.visibility</p:attrName>
                                        </p:attrNameLst>
                                      </p:cBhvr>
                                      <p:to>
                                        <p:strVal val="visible"/>
                                      </p:to>
                                    </p:set>
                                    <p:animEffect filter="fade" transition="in">
                                      <p:cBhvr>
                                        <p:cTn dur="500"/>
                                        <p:tgtEl>
                                          <p:spTgt spid="723"/>
                                        </p:tgtEl>
                                      </p:cBhvr>
                                    </p:animEffect>
                                  </p:childTnLst>
                                </p:cTn>
                              </p:par>
                              <p:par>
                                <p:cTn fill="hold" nodeType="withEffect" presetClass="entr" presetID="10" presetSubtype="0">
                                  <p:stCondLst>
                                    <p:cond delay="0"/>
                                  </p:stCondLst>
                                  <p:childTnLst>
                                    <p:set>
                                      <p:cBhvr>
                                        <p:cTn dur="1" fill="hold">
                                          <p:stCondLst>
                                            <p:cond delay="0"/>
                                          </p:stCondLst>
                                        </p:cTn>
                                        <p:tgtEl>
                                          <p:spTgt spid="724"/>
                                        </p:tgtEl>
                                        <p:attrNameLst>
                                          <p:attrName>style.visibility</p:attrName>
                                        </p:attrNameLst>
                                      </p:cBhvr>
                                      <p:to>
                                        <p:strVal val="visible"/>
                                      </p:to>
                                    </p:set>
                                    <p:animEffect filter="fade" transition="in">
                                      <p:cBhvr>
                                        <p:cTn dur="500"/>
                                        <p:tgtEl>
                                          <p:spTgt spid="724"/>
                                        </p:tgtEl>
                                      </p:cBhvr>
                                    </p:animEffect>
                                  </p:childTnLst>
                                </p:cTn>
                              </p:par>
                              <p:par>
                                <p:cTn fill="hold" nodeType="withEffect" presetClass="entr" presetID="10" presetSubtype="0">
                                  <p:stCondLst>
                                    <p:cond delay="0"/>
                                  </p:stCondLst>
                                  <p:childTnLst>
                                    <p:set>
                                      <p:cBhvr>
                                        <p:cTn dur="1" fill="hold">
                                          <p:stCondLst>
                                            <p:cond delay="0"/>
                                          </p:stCondLst>
                                        </p:cTn>
                                        <p:tgtEl>
                                          <p:spTgt spid="725"/>
                                        </p:tgtEl>
                                        <p:attrNameLst>
                                          <p:attrName>style.visibility</p:attrName>
                                        </p:attrNameLst>
                                      </p:cBhvr>
                                      <p:to>
                                        <p:strVal val="visible"/>
                                      </p:to>
                                    </p:set>
                                    <p:animEffect filter="fade" transition="in">
                                      <p:cBhvr>
                                        <p:cTn dur="500"/>
                                        <p:tgtEl>
                                          <p:spTgt spid="725"/>
                                        </p:tgtEl>
                                      </p:cBhvr>
                                    </p:animEffect>
                                  </p:childTnLst>
                                </p:cTn>
                              </p:par>
                              <p:par>
                                <p:cTn fill="hold" nodeType="withEffect" presetClass="entr" presetID="10" presetSubtype="0">
                                  <p:stCondLst>
                                    <p:cond delay="0"/>
                                  </p:stCondLst>
                                  <p:childTnLst>
                                    <p:set>
                                      <p:cBhvr>
                                        <p:cTn dur="1" fill="hold">
                                          <p:stCondLst>
                                            <p:cond delay="0"/>
                                          </p:stCondLst>
                                        </p:cTn>
                                        <p:tgtEl>
                                          <p:spTgt spid="726"/>
                                        </p:tgtEl>
                                        <p:attrNameLst>
                                          <p:attrName>style.visibility</p:attrName>
                                        </p:attrNameLst>
                                      </p:cBhvr>
                                      <p:to>
                                        <p:strVal val="visible"/>
                                      </p:to>
                                    </p:set>
                                    <p:animEffect filter="fade" transition="in">
                                      <p:cBhvr>
                                        <p:cTn dur="500"/>
                                        <p:tgtEl>
                                          <p:spTgt spid="726"/>
                                        </p:tgtEl>
                                      </p:cBhvr>
                                    </p:animEffect>
                                  </p:childTnLst>
                                </p:cTn>
                              </p:par>
                              <p:par>
                                <p:cTn fill="hold" nodeType="withEffect" presetClass="entr" presetID="10" presetSubtype="0">
                                  <p:stCondLst>
                                    <p:cond delay="0"/>
                                  </p:stCondLst>
                                  <p:childTnLst>
                                    <p:set>
                                      <p:cBhvr>
                                        <p:cTn dur="1" fill="hold">
                                          <p:stCondLst>
                                            <p:cond delay="0"/>
                                          </p:stCondLst>
                                        </p:cTn>
                                        <p:tgtEl>
                                          <p:spTgt spid="727"/>
                                        </p:tgtEl>
                                        <p:attrNameLst>
                                          <p:attrName>style.visibility</p:attrName>
                                        </p:attrNameLst>
                                      </p:cBhvr>
                                      <p:to>
                                        <p:strVal val="visible"/>
                                      </p:to>
                                    </p:set>
                                    <p:animEffect filter="fade" transition="in">
                                      <p:cBhvr>
                                        <p:cTn dur="500"/>
                                        <p:tgtEl>
                                          <p:spTgt spid="727"/>
                                        </p:tgtEl>
                                      </p:cBhvr>
                                    </p:animEffect>
                                  </p:childTnLst>
                                </p:cTn>
                              </p:par>
                              <p:par>
                                <p:cTn fill="hold" nodeType="withEffect" presetClass="entr" presetID="10" presetSubtype="0">
                                  <p:stCondLst>
                                    <p:cond delay="0"/>
                                  </p:stCondLst>
                                  <p:childTnLst>
                                    <p:set>
                                      <p:cBhvr>
                                        <p:cTn dur="1" fill="hold">
                                          <p:stCondLst>
                                            <p:cond delay="0"/>
                                          </p:stCondLst>
                                        </p:cTn>
                                        <p:tgtEl>
                                          <p:spTgt spid="728"/>
                                        </p:tgtEl>
                                        <p:attrNameLst>
                                          <p:attrName>style.visibility</p:attrName>
                                        </p:attrNameLst>
                                      </p:cBhvr>
                                      <p:to>
                                        <p:strVal val="visible"/>
                                      </p:to>
                                    </p:set>
                                    <p:animEffect filter="fade" transition="in">
                                      <p:cBhvr>
                                        <p:cTn dur="500"/>
                                        <p:tgtEl>
                                          <p:spTgt spid="728"/>
                                        </p:tgtEl>
                                      </p:cBhvr>
                                    </p:animEffect>
                                  </p:childTnLst>
                                </p:cTn>
                              </p:par>
                              <p:par>
                                <p:cTn fill="hold" nodeType="withEffect" presetClass="entr" presetID="10" presetSubtype="0">
                                  <p:stCondLst>
                                    <p:cond delay="0"/>
                                  </p:stCondLst>
                                  <p:childTnLst>
                                    <p:set>
                                      <p:cBhvr>
                                        <p:cTn dur="1" fill="hold">
                                          <p:stCondLst>
                                            <p:cond delay="0"/>
                                          </p:stCondLst>
                                        </p:cTn>
                                        <p:tgtEl>
                                          <p:spTgt spid="729"/>
                                        </p:tgtEl>
                                        <p:attrNameLst>
                                          <p:attrName>style.visibility</p:attrName>
                                        </p:attrNameLst>
                                      </p:cBhvr>
                                      <p:to>
                                        <p:strVal val="visible"/>
                                      </p:to>
                                    </p:set>
                                    <p:animEffect filter="fade" transition="in">
                                      <p:cBhvr>
                                        <p:cTn dur="500"/>
                                        <p:tgtEl>
                                          <p:spTgt spid="729"/>
                                        </p:tgtEl>
                                      </p:cBhvr>
                                    </p:animEffect>
                                  </p:childTnLst>
                                </p:cTn>
                              </p:par>
                              <p:par>
                                <p:cTn fill="hold" nodeType="withEffect" presetClass="entr" presetID="10" presetSubtype="0">
                                  <p:stCondLst>
                                    <p:cond delay="0"/>
                                  </p:stCondLst>
                                  <p:childTnLst>
                                    <p:set>
                                      <p:cBhvr>
                                        <p:cTn dur="1" fill="hold">
                                          <p:stCondLst>
                                            <p:cond delay="0"/>
                                          </p:stCondLst>
                                        </p:cTn>
                                        <p:tgtEl>
                                          <p:spTgt spid="730"/>
                                        </p:tgtEl>
                                        <p:attrNameLst>
                                          <p:attrName>style.visibility</p:attrName>
                                        </p:attrNameLst>
                                      </p:cBhvr>
                                      <p:to>
                                        <p:strVal val="visible"/>
                                      </p:to>
                                    </p:set>
                                    <p:animEffect filter="fade" transition="in">
                                      <p:cBhvr>
                                        <p:cTn dur="500"/>
                                        <p:tgtEl>
                                          <p:spTgt spid="730"/>
                                        </p:tgtEl>
                                      </p:cBhvr>
                                    </p:animEffect>
                                  </p:childTnLst>
                                </p:cTn>
                              </p:par>
                              <p:par>
                                <p:cTn fill="hold" nodeType="withEffect" presetClass="entr" presetID="10" presetSubtype="0">
                                  <p:stCondLst>
                                    <p:cond delay="0"/>
                                  </p:stCondLst>
                                  <p:childTnLst>
                                    <p:set>
                                      <p:cBhvr>
                                        <p:cTn dur="1" fill="hold">
                                          <p:stCondLst>
                                            <p:cond delay="0"/>
                                          </p:stCondLst>
                                        </p:cTn>
                                        <p:tgtEl>
                                          <p:spTgt spid="731"/>
                                        </p:tgtEl>
                                        <p:attrNameLst>
                                          <p:attrName>style.visibility</p:attrName>
                                        </p:attrNameLst>
                                      </p:cBhvr>
                                      <p:to>
                                        <p:strVal val="visible"/>
                                      </p:to>
                                    </p:set>
                                    <p:animEffect filter="fade" transition="in">
                                      <p:cBhvr>
                                        <p:cTn dur="500"/>
                                        <p:tgtEl>
                                          <p:spTgt spid="7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3E2"/>
        </a:solidFill>
      </p:bgPr>
    </p:bg>
    <p:spTree>
      <p:nvGrpSpPr>
        <p:cNvPr id="737" name="Shape 737"/>
        <p:cNvGrpSpPr/>
        <p:nvPr/>
      </p:nvGrpSpPr>
      <p:grpSpPr>
        <a:xfrm>
          <a:off x="0" y="0"/>
          <a:ext cx="0" cy="0"/>
          <a:chOff x="0" y="0"/>
          <a:chExt cx="0" cy="0"/>
        </a:xfrm>
      </p:grpSpPr>
      <p:pic>
        <p:nvPicPr>
          <p:cNvPr id="738" name="Google Shape;738;p36"/>
          <p:cNvPicPr preferRelativeResize="0"/>
          <p:nvPr/>
        </p:nvPicPr>
        <p:blipFill rotWithShape="1">
          <a:blip r:embed="rId3">
            <a:alphaModFix/>
          </a:blip>
          <a:srcRect b="0" l="10427" r="10426" t="0"/>
          <a:stretch/>
        </p:blipFill>
        <p:spPr>
          <a:xfrm>
            <a:off x="10564397" y="2146062"/>
            <a:ext cx="6694903" cy="5635891"/>
          </a:xfrm>
          <a:prstGeom prst="rect">
            <a:avLst/>
          </a:prstGeom>
          <a:noFill/>
          <a:ln>
            <a:noFill/>
          </a:ln>
        </p:spPr>
      </p:pic>
      <p:sp>
        <p:nvSpPr>
          <p:cNvPr id="739" name="Google Shape;739;p36"/>
          <p:cNvSpPr txBox="1"/>
          <p:nvPr/>
        </p:nvSpPr>
        <p:spPr>
          <a:xfrm>
            <a:off x="1007548" y="2033346"/>
            <a:ext cx="5562600" cy="1676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11000" u="none" cap="none" strike="noStrike">
                <a:solidFill>
                  <a:srgbClr val="596548"/>
                </a:solidFill>
                <a:latin typeface="Six Caps"/>
                <a:ea typeface="Six Caps"/>
                <a:cs typeface="Six Caps"/>
                <a:sym typeface="Six Caps"/>
              </a:rPr>
              <a:t>CONTACT US</a:t>
            </a:r>
            <a:endParaRPr/>
          </a:p>
        </p:txBody>
      </p:sp>
      <p:cxnSp>
        <p:nvCxnSpPr>
          <p:cNvPr id="740" name="Google Shape;740;p36"/>
          <p:cNvCxnSpPr/>
          <p:nvPr/>
        </p:nvCxnSpPr>
        <p:spPr>
          <a:xfrm>
            <a:off x="9525" y="4680679"/>
            <a:ext cx="9144000" cy="0"/>
          </a:xfrm>
          <a:prstGeom prst="straightConnector1">
            <a:avLst/>
          </a:prstGeom>
          <a:noFill/>
          <a:ln cap="flat" cmpd="sng" w="19050">
            <a:solidFill>
              <a:srgbClr val="333333"/>
            </a:solidFill>
            <a:prstDash val="solid"/>
            <a:round/>
            <a:headEnd len="sm" w="sm" type="none"/>
            <a:tailEnd len="sm" w="sm" type="none"/>
          </a:ln>
        </p:spPr>
      </p:cxnSp>
      <p:cxnSp>
        <p:nvCxnSpPr>
          <p:cNvPr id="741" name="Google Shape;741;p36"/>
          <p:cNvCxnSpPr/>
          <p:nvPr/>
        </p:nvCxnSpPr>
        <p:spPr>
          <a:xfrm>
            <a:off x="28575" y="5543838"/>
            <a:ext cx="9144000" cy="0"/>
          </a:xfrm>
          <a:prstGeom prst="straightConnector1">
            <a:avLst/>
          </a:prstGeom>
          <a:noFill/>
          <a:ln cap="flat" cmpd="sng" w="19050">
            <a:solidFill>
              <a:srgbClr val="333333"/>
            </a:solidFill>
            <a:prstDash val="solid"/>
            <a:round/>
            <a:headEnd len="sm" w="sm" type="none"/>
            <a:tailEnd len="sm" w="sm" type="none"/>
          </a:ln>
        </p:spPr>
      </p:cxnSp>
      <p:cxnSp>
        <p:nvCxnSpPr>
          <p:cNvPr id="742" name="Google Shape;742;p36"/>
          <p:cNvCxnSpPr/>
          <p:nvPr/>
        </p:nvCxnSpPr>
        <p:spPr>
          <a:xfrm>
            <a:off x="-9525" y="6406996"/>
            <a:ext cx="9144000" cy="0"/>
          </a:xfrm>
          <a:prstGeom prst="straightConnector1">
            <a:avLst/>
          </a:prstGeom>
          <a:noFill/>
          <a:ln cap="flat" cmpd="sng" w="19050">
            <a:solidFill>
              <a:srgbClr val="333333"/>
            </a:solidFill>
            <a:prstDash val="solid"/>
            <a:round/>
            <a:headEnd len="sm" w="sm" type="none"/>
            <a:tailEnd len="sm" w="sm" type="none"/>
          </a:ln>
        </p:spPr>
      </p:cxnSp>
      <p:cxnSp>
        <p:nvCxnSpPr>
          <p:cNvPr id="743" name="Google Shape;743;p36"/>
          <p:cNvCxnSpPr/>
          <p:nvPr/>
        </p:nvCxnSpPr>
        <p:spPr>
          <a:xfrm>
            <a:off x="47625" y="7270155"/>
            <a:ext cx="9144000" cy="0"/>
          </a:xfrm>
          <a:prstGeom prst="straightConnector1">
            <a:avLst/>
          </a:prstGeom>
          <a:noFill/>
          <a:ln cap="flat" cmpd="sng" w="19050">
            <a:solidFill>
              <a:srgbClr val="333333"/>
            </a:solidFill>
            <a:prstDash val="solid"/>
            <a:round/>
            <a:headEnd len="sm" w="sm" type="none"/>
            <a:tailEnd len="sm" w="sm" type="none"/>
          </a:ln>
        </p:spPr>
      </p:cxnSp>
      <p:cxnSp>
        <p:nvCxnSpPr>
          <p:cNvPr id="744" name="Google Shape;744;p36"/>
          <p:cNvCxnSpPr/>
          <p:nvPr/>
        </p:nvCxnSpPr>
        <p:spPr>
          <a:xfrm>
            <a:off x="9525" y="8133314"/>
            <a:ext cx="9144000" cy="0"/>
          </a:xfrm>
          <a:prstGeom prst="straightConnector1">
            <a:avLst/>
          </a:prstGeom>
          <a:noFill/>
          <a:ln cap="flat" cmpd="sng" w="19050">
            <a:solidFill>
              <a:srgbClr val="333333"/>
            </a:solidFill>
            <a:prstDash val="solid"/>
            <a:round/>
            <a:headEnd len="sm" w="sm" type="none"/>
            <a:tailEnd len="sm" w="sm" type="none"/>
          </a:ln>
        </p:spPr>
      </p:cxnSp>
      <p:sp>
        <p:nvSpPr>
          <p:cNvPr id="745" name="Google Shape;745;p36"/>
          <p:cNvSpPr/>
          <p:nvPr/>
        </p:nvSpPr>
        <p:spPr>
          <a:xfrm>
            <a:off x="382746" y="4948389"/>
            <a:ext cx="210121" cy="300173"/>
          </a:xfrm>
          <a:custGeom>
            <a:rect b="b" l="l" r="r" t="t"/>
            <a:pathLst>
              <a:path extrusionOk="0" h="300173" w="210121">
                <a:moveTo>
                  <a:pt x="0" y="0"/>
                </a:moveTo>
                <a:lnTo>
                  <a:pt x="210121" y="0"/>
                </a:lnTo>
                <a:lnTo>
                  <a:pt x="210121" y="300174"/>
                </a:lnTo>
                <a:lnTo>
                  <a:pt x="0" y="300174"/>
                </a:lnTo>
                <a:lnTo>
                  <a:pt x="0" y="0"/>
                </a:lnTo>
                <a:close/>
              </a:path>
            </a:pathLst>
          </a:custGeom>
          <a:blipFill rotWithShape="1">
            <a:blip r:embed="rId4">
              <a:alphaModFix/>
            </a:blip>
            <a:stretch>
              <a:fillRect b="0" l="0" r="0" t="0"/>
            </a:stretch>
          </a:blipFill>
          <a:ln>
            <a:noFill/>
          </a:ln>
        </p:spPr>
      </p:sp>
      <p:sp>
        <p:nvSpPr>
          <p:cNvPr id="746" name="Google Shape;746;p36"/>
          <p:cNvSpPr/>
          <p:nvPr/>
        </p:nvSpPr>
        <p:spPr>
          <a:xfrm>
            <a:off x="356123" y="5839113"/>
            <a:ext cx="263367" cy="263367"/>
          </a:xfrm>
          <a:custGeom>
            <a:rect b="b" l="l" r="r" t="t"/>
            <a:pathLst>
              <a:path extrusionOk="0" h="263367" w="263367">
                <a:moveTo>
                  <a:pt x="0" y="0"/>
                </a:moveTo>
                <a:lnTo>
                  <a:pt x="263367" y="0"/>
                </a:lnTo>
                <a:lnTo>
                  <a:pt x="263367" y="263367"/>
                </a:lnTo>
                <a:lnTo>
                  <a:pt x="0" y="263367"/>
                </a:lnTo>
                <a:lnTo>
                  <a:pt x="0" y="0"/>
                </a:lnTo>
                <a:close/>
              </a:path>
            </a:pathLst>
          </a:custGeom>
          <a:blipFill rotWithShape="1">
            <a:blip r:embed="rId5">
              <a:alphaModFix/>
            </a:blip>
            <a:stretch>
              <a:fillRect b="0" l="0" r="0" t="0"/>
            </a:stretch>
          </a:blipFill>
          <a:ln>
            <a:noFill/>
          </a:ln>
        </p:spPr>
      </p:sp>
      <p:sp>
        <p:nvSpPr>
          <p:cNvPr id="747" name="Google Shape;747;p36"/>
          <p:cNvSpPr/>
          <p:nvPr/>
        </p:nvSpPr>
        <p:spPr>
          <a:xfrm>
            <a:off x="378195" y="6753969"/>
            <a:ext cx="246129" cy="169214"/>
          </a:xfrm>
          <a:custGeom>
            <a:rect b="b" l="l" r="r" t="t"/>
            <a:pathLst>
              <a:path extrusionOk="0" h="169214" w="246129">
                <a:moveTo>
                  <a:pt x="0" y="0"/>
                </a:moveTo>
                <a:lnTo>
                  <a:pt x="246129" y="0"/>
                </a:lnTo>
                <a:lnTo>
                  <a:pt x="246129" y="169214"/>
                </a:lnTo>
                <a:lnTo>
                  <a:pt x="0" y="169214"/>
                </a:lnTo>
                <a:lnTo>
                  <a:pt x="0" y="0"/>
                </a:lnTo>
                <a:close/>
              </a:path>
            </a:pathLst>
          </a:custGeom>
          <a:blipFill rotWithShape="1">
            <a:blip r:embed="rId6">
              <a:alphaModFix/>
            </a:blip>
            <a:stretch>
              <a:fillRect b="0" l="0" r="0" t="0"/>
            </a:stretch>
          </a:blipFill>
          <a:ln>
            <a:noFill/>
          </a:ln>
        </p:spPr>
      </p:sp>
      <p:sp>
        <p:nvSpPr>
          <p:cNvPr id="748" name="Google Shape;748;p36"/>
          <p:cNvSpPr/>
          <p:nvPr/>
        </p:nvSpPr>
        <p:spPr>
          <a:xfrm>
            <a:off x="351289" y="8433007"/>
            <a:ext cx="273035" cy="273035"/>
          </a:xfrm>
          <a:custGeom>
            <a:rect b="b" l="l" r="r" t="t"/>
            <a:pathLst>
              <a:path extrusionOk="0" h="273035" w="273035">
                <a:moveTo>
                  <a:pt x="0" y="0"/>
                </a:moveTo>
                <a:lnTo>
                  <a:pt x="273035" y="0"/>
                </a:lnTo>
                <a:lnTo>
                  <a:pt x="273035" y="273035"/>
                </a:lnTo>
                <a:lnTo>
                  <a:pt x="0" y="273035"/>
                </a:lnTo>
                <a:lnTo>
                  <a:pt x="0" y="0"/>
                </a:lnTo>
                <a:close/>
              </a:path>
            </a:pathLst>
          </a:custGeom>
          <a:blipFill rotWithShape="1">
            <a:blip r:embed="rId7">
              <a:alphaModFix/>
            </a:blip>
            <a:stretch>
              <a:fillRect b="0" l="0" r="0" t="0"/>
            </a:stretch>
          </a:blipFill>
          <a:ln>
            <a:noFill/>
          </a:ln>
        </p:spPr>
      </p:sp>
      <p:sp>
        <p:nvSpPr>
          <p:cNvPr id="749" name="Google Shape;749;p36"/>
          <p:cNvSpPr/>
          <p:nvPr/>
        </p:nvSpPr>
        <p:spPr>
          <a:xfrm>
            <a:off x="333431" y="7560164"/>
            <a:ext cx="308750" cy="277875"/>
          </a:xfrm>
          <a:custGeom>
            <a:rect b="b" l="l" r="r" t="t"/>
            <a:pathLst>
              <a:path extrusionOk="0" h="277875" w="308750">
                <a:moveTo>
                  <a:pt x="0" y="0"/>
                </a:moveTo>
                <a:lnTo>
                  <a:pt x="308750" y="0"/>
                </a:lnTo>
                <a:lnTo>
                  <a:pt x="308750" y="277875"/>
                </a:lnTo>
                <a:lnTo>
                  <a:pt x="0" y="277875"/>
                </a:lnTo>
                <a:lnTo>
                  <a:pt x="0" y="0"/>
                </a:lnTo>
                <a:close/>
              </a:path>
            </a:pathLst>
          </a:custGeom>
          <a:blipFill rotWithShape="1">
            <a:blip r:embed="rId8">
              <a:alphaModFix/>
            </a:blip>
            <a:stretch>
              <a:fillRect b="0" l="0" r="0" t="0"/>
            </a:stretch>
          </a:blipFill>
          <a:ln>
            <a:noFill/>
          </a:ln>
        </p:spPr>
      </p:sp>
      <p:sp>
        <p:nvSpPr>
          <p:cNvPr id="750" name="Google Shape;750;p36"/>
          <p:cNvSpPr txBox="1"/>
          <p:nvPr/>
        </p:nvSpPr>
        <p:spPr>
          <a:xfrm>
            <a:off x="1677194" y="4901308"/>
            <a:ext cx="5801458" cy="35623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333333"/>
                </a:solidFill>
                <a:latin typeface="Playfair Display"/>
                <a:ea typeface="Playfair Display"/>
                <a:cs typeface="Playfair Display"/>
                <a:sym typeface="Playfair Display"/>
              </a:rPr>
              <a:t>123 Anywhere St., Any City,ST 12345</a:t>
            </a:r>
            <a:endParaRPr/>
          </a:p>
        </p:txBody>
      </p:sp>
      <p:sp>
        <p:nvSpPr>
          <p:cNvPr id="751" name="Google Shape;751;p36"/>
          <p:cNvSpPr txBox="1"/>
          <p:nvPr/>
        </p:nvSpPr>
        <p:spPr>
          <a:xfrm>
            <a:off x="1677194" y="5763433"/>
            <a:ext cx="4892954" cy="35623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333333"/>
                </a:solidFill>
                <a:latin typeface="Playfair Display"/>
                <a:ea typeface="Playfair Display"/>
                <a:cs typeface="Playfair Display"/>
                <a:sym typeface="Playfair Display"/>
              </a:rPr>
              <a:t>123-456-7890</a:t>
            </a:r>
            <a:endParaRPr/>
          </a:p>
        </p:txBody>
      </p:sp>
      <p:sp>
        <p:nvSpPr>
          <p:cNvPr id="752" name="Google Shape;752;p36"/>
          <p:cNvSpPr txBox="1"/>
          <p:nvPr/>
        </p:nvSpPr>
        <p:spPr>
          <a:xfrm>
            <a:off x="1677194" y="6625558"/>
            <a:ext cx="4892954" cy="35623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333333"/>
                </a:solidFill>
                <a:latin typeface="Playfair Display"/>
                <a:ea typeface="Playfair Display"/>
                <a:cs typeface="Playfair Display"/>
                <a:sym typeface="Playfair Display"/>
              </a:rPr>
              <a:t>hello@reallygreatsite.com</a:t>
            </a:r>
            <a:endParaRPr/>
          </a:p>
        </p:txBody>
      </p:sp>
      <p:sp>
        <p:nvSpPr>
          <p:cNvPr id="753" name="Google Shape;753;p36"/>
          <p:cNvSpPr txBox="1"/>
          <p:nvPr/>
        </p:nvSpPr>
        <p:spPr>
          <a:xfrm>
            <a:off x="1677194" y="8349807"/>
            <a:ext cx="4892954" cy="35623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333333"/>
                </a:solidFill>
                <a:latin typeface="Playfair Display"/>
                <a:ea typeface="Playfair Display"/>
                <a:cs typeface="Playfair Display"/>
                <a:sym typeface="Playfair Display"/>
              </a:rPr>
              <a:t>reallygreatsite.com</a:t>
            </a:r>
            <a:endParaRPr/>
          </a:p>
        </p:txBody>
      </p:sp>
      <p:sp>
        <p:nvSpPr>
          <p:cNvPr id="754" name="Google Shape;754;p36"/>
          <p:cNvSpPr txBox="1"/>
          <p:nvPr/>
        </p:nvSpPr>
        <p:spPr>
          <a:xfrm>
            <a:off x="1677194" y="7487683"/>
            <a:ext cx="4892954" cy="35623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333333"/>
                </a:solidFill>
                <a:latin typeface="Playfair Display"/>
                <a:ea typeface="Playfair Display"/>
                <a:cs typeface="Playfair Display"/>
                <a:sym typeface="Playfair Display"/>
              </a:rPr>
              <a:t>@reallygreatsite</a:t>
            </a:r>
            <a:endParaRPr/>
          </a:p>
        </p:txBody>
      </p:sp>
      <p:grpSp>
        <p:nvGrpSpPr>
          <p:cNvPr id="755" name="Google Shape;755;p36"/>
          <p:cNvGrpSpPr/>
          <p:nvPr/>
        </p:nvGrpSpPr>
        <p:grpSpPr>
          <a:xfrm>
            <a:off x="0" y="8851550"/>
            <a:ext cx="18288000" cy="668839"/>
            <a:chOff x="0" y="-38100"/>
            <a:chExt cx="4816593" cy="176155"/>
          </a:xfrm>
        </p:grpSpPr>
        <p:sp>
          <p:nvSpPr>
            <p:cNvPr id="756" name="Google Shape;756;p36"/>
            <p:cNvSpPr/>
            <p:nvPr/>
          </p:nvSpPr>
          <p:spPr>
            <a:xfrm>
              <a:off x="0" y="0"/>
              <a:ext cx="4816592" cy="138055"/>
            </a:xfrm>
            <a:custGeom>
              <a:rect b="b" l="l" r="r" t="t"/>
              <a:pathLst>
                <a:path extrusionOk="0" h="138055" w="4816592">
                  <a:moveTo>
                    <a:pt x="0" y="0"/>
                  </a:moveTo>
                  <a:lnTo>
                    <a:pt x="4816592" y="0"/>
                  </a:lnTo>
                  <a:lnTo>
                    <a:pt x="4816592" y="138055"/>
                  </a:lnTo>
                  <a:lnTo>
                    <a:pt x="0" y="138055"/>
                  </a:lnTo>
                  <a:close/>
                </a:path>
              </a:pathLst>
            </a:custGeom>
            <a:solidFill>
              <a:srgbClr val="333333"/>
            </a:solidFill>
            <a:ln>
              <a:noFill/>
            </a:ln>
          </p:spPr>
        </p:sp>
        <p:sp>
          <p:nvSpPr>
            <p:cNvPr id="757" name="Google Shape;757;p36"/>
            <p:cNvSpPr txBox="1"/>
            <p:nvPr/>
          </p:nvSpPr>
          <p:spPr>
            <a:xfrm>
              <a:off x="0" y="-38100"/>
              <a:ext cx="4816593" cy="17615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58" name="Google Shape;758;p36"/>
          <p:cNvGrpSpPr/>
          <p:nvPr/>
        </p:nvGrpSpPr>
        <p:grpSpPr>
          <a:xfrm>
            <a:off x="8477618" y="8874014"/>
            <a:ext cx="1351813" cy="768573"/>
            <a:chOff x="0" y="0"/>
            <a:chExt cx="11928966" cy="6782210"/>
          </a:xfrm>
        </p:grpSpPr>
        <p:sp>
          <p:nvSpPr>
            <p:cNvPr id="759" name="Google Shape;759;p36"/>
            <p:cNvSpPr/>
            <p:nvPr/>
          </p:nvSpPr>
          <p:spPr>
            <a:xfrm>
              <a:off x="6350" y="6350"/>
              <a:ext cx="11916266" cy="6769510"/>
            </a:xfrm>
            <a:custGeom>
              <a:rect b="b" l="l" r="r" t="t"/>
              <a:pathLst>
                <a:path extrusionOk="0" h="6769510" w="11916266">
                  <a:moveTo>
                    <a:pt x="0" y="0"/>
                  </a:moveTo>
                  <a:lnTo>
                    <a:pt x="11916266" y="0"/>
                  </a:lnTo>
                  <a:lnTo>
                    <a:pt x="11916266" y="6769510"/>
                  </a:lnTo>
                  <a:lnTo>
                    <a:pt x="0" y="6769510"/>
                  </a:lnTo>
                  <a:close/>
                </a:path>
              </a:pathLst>
            </a:custGeom>
            <a:solidFill>
              <a:srgbClr val="333333"/>
            </a:solidFill>
            <a:ln>
              <a:noFill/>
            </a:ln>
          </p:spPr>
        </p:sp>
        <p:sp>
          <p:nvSpPr>
            <p:cNvPr id="760" name="Google Shape;760;p36"/>
            <p:cNvSpPr/>
            <p:nvPr/>
          </p:nvSpPr>
          <p:spPr>
            <a:xfrm>
              <a:off x="0" y="0"/>
              <a:ext cx="11928966" cy="6782210"/>
            </a:xfrm>
            <a:custGeom>
              <a:rect b="b" l="l" r="r" t="t"/>
              <a:pathLst>
                <a:path extrusionOk="0" h="6782210" w="11928966">
                  <a:moveTo>
                    <a:pt x="6350" y="6782210"/>
                  </a:moveTo>
                  <a:lnTo>
                    <a:pt x="0" y="6782210"/>
                  </a:lnTo>
                  <a:lnTo>
                    <a:pt x="0" y="0"/>
                  </a:lnTo>
                  <a:lnTo>
                    <a:pt x="11928966" y="0"/>
                  </a:lnTo>
                  <a:lnTo>
                    <a:pt x="11928966" y="6782210"/>
                  </a:lnTo>
                  <a:lnTo>
                    <a:pt x="6350" y="6782210"/>
                  </a:lnTo>
                  <a:close/>
                  <a:moveTo>
                    <a:pt x="12700" y="12700"/>
                  </a:moveTo>
                  <a:lnTo>
                    <a:pt x="12700" y="6769510"/>
                  </a:lnTo>
                  <a:lnTo>
                    <a:pt x="11916266" y="6769510"/>
                  </a:lnTo>
                  <a:lnTo>
                    <a:pt x="11916266" y="12700"/>
                  </a:lnTo>
                  <a:lnTo>
                    <a:pt x="12700" y="12700"/>
                  </a:lnTo>
                  <a:close/>
                </a:path>
              </a:pathLst>
            </a:custGeom>
            <a:solidFill>
              <a:srgbClr val="F8F3E2"/>
            </a:solidFill>
            <a:ln>
              <a:noFill/>
            </a:ln>
          </p:spPr>
        </p:sp>
        <p:sp>
          <p:nvSpPr>
            <p:cNvPr id="761" name="Google Shape;761;p36"/>
            <p:cNvSpPr/>
            <p:nvPr/>
          </p:nvSpPr>
          <p:spPr>
            <a:xfrm>
              <a:off x="139700" y="140970"/>
              <a:ext cx="11648296" cy="6501540"/>
            </a:xfrm>
            <a:custGeom>
              <a:rect b="b" l="l" r="r" t="t"/>
              <a:pathLst>
                <a:path extrusionOk="0" h="6501540" w="11648296">
                  <a:moveTo>
                    <a:pt x="0" y="0"/>
                  </a:moveTo>
                  <a:lnTo>
                    <a:pt x="11648296" y="0"/>
                  </a:lnTo>
                  <a:lnTo>
                    <a:pt x="11648296" y="6501540"/>
                  </a:lnTo>
                  <a:lnTo>
                    <a:pt x="0" y="6501540"/>
                  </a:lnTo>
                  <a:close/>
                </a:path>
              </a:pathLst>
            </a:custGeom>
            <a:solidFill>
              <a:srgbClr val="F8F3E2"/>
            </a:solidFill>
            <a:ln>
              <a:noFill/>
            </a:ln>
          </p:spPr>
        </p:sp>
      </p:grpSp>
      <p:sp>
        <p:nvSpPr>
          <p:cNvPr id="762" name="Google Shape;762;p36"/>
          <p:cNvSpPr txBox="1"/>
          <p:nvPr/>
        </p:nvSpPr>
        <p:spPr>
          <a:xfrm>
            <a:off x="8550069" y="9031605"/>
            <a:ext cx="1206912" cy="40576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1" i="0" lang="en-US" sz="2400" u="none" cap="none" strike="noStrike">
                <a:solidFill>
                  <a:srgbClr val="333333"/>
                </a:solidFill>
                <a:latin typeface="Playfair Display"/>
                <a:ea typeface="Playfair Display"/>
                <a:cs typeface="Playfair Display"/>
                <a:sym typeface="Playfair Display"/>
              </a:rPr>
              <a:t>18</a:t>
            </a:r>
            <a:endParaRPr/>
          </a:p>
        </p:txBody>
      </p:sp>
      <p:grpSp>
        <p:nvGrpSpPr>
          <p:cNvPr id="763" name="Google Shape;763;p36"/>
          <p:cNvGrpSpPr/>
          <p:nvPr/>
        </p:nvGrpSpPr>
        <p:grpSpPr>
          <a:xfrm>
            <a:off x="-9525" y="500453"/>
            <a:ext cx="18288000" cy="866143"/>
            <a:chOff x="0" y="-47625"/>
            <a:chExt cx="4816593" cy="228120"/>
          </a:xfrm>
        </p:grpSpPr>
        <p:sp>
          <p:nvSpPr>
            <p:cNvPr id="764" name="Google Shape;764;p36"/>
            <p:cNvSpPr/>
            <p:nvPr/>
          </p:nvSpPr>
          <p:spPr>
            <a:xfrm>
              <a:off x="0" y="0"/>
              <a:ext cx="4816592" cy="180495"/>
            </a:xfrm>
            <a:custGeom>
              <a:rect b="b" l="l" r="r" t="t"/>
              <a:pathLst>
                <a:path extrusionOk="0" h="180495" w="4816592">
                  <a:moveTo>
                    <a:pt x="0" y="0"/>
                  </a:moveTo>
                  <a:lnTo>
                    <a:pt x="4816592" y="0"/>
                  </a:lnTo>
                  <a:lnTo>
                    <a:pt x="4816592" y="180495"/>
                  </a:lnTo>
                  <a:lnTo>
                    <a:pt x="0" y="180495"/>
                  </a:lnTo>
                  <a:close/>
                </a:path>
              </a:pathLst>
            </a:custGeom>
            <a:solidFill>
              <a:srgbClr val="BFCDAC"/>
            </a:solidFill>
            <a:ln>
              <a:noFill/>
            </a:ln>
          </p:spPr>
        </p:sp>
        <p:sp>
          <p:nvSpPr>
            <p:cNvPr id="765" name="Google Shape;765;p36"/>
            <p:cNvSpPr txBox="1"/>
            <p:nvPr/>
          </p:nvSpPr>
          <p:spPr>
            <a:xfrm>
              <a:off x="0" y="-47625"/>
              <a:ext cx="4816593" cy="22812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766" name="Google Shape;766;p36"/>
          <p:cNvCxnSpPr/>
          <p:nvPr/>
        </p:nvCxnSpPr>
        <p:spPr>
          <a:xfrm>
            <a:off x="9134475" y="700329"/>
            <a:ext cx="0" cy="666267"/>
          </a:xfrm>
          <a:prstGeom prst="straightConnector1">
            <a:avLst/>
          </a:prstGeom>
          <a:noFill/>
          <a:ln cap="flat" cmpd="sng" w="19050">
            <a:solidFill>
              <a:srgbClr val="333333"/>
            </a:solidFill>
            <a:prstDash val="solid"/>
            <a:round/>
            <a:headEnd len="sm" w="sm" type="none"/>
            <a:tailEnd len="sm" w="sm" type="none"/>
          </a:ln>
        </p:spPr>
      </p:cxnSp>
      <p:cxnSp>
        <p:nvCxnSpPr>
          <p:cNvPr id="767" name="Google Shape;767;p36"/>
          <p:cNvCxnSpPr/>
          <p:nvPr/>
        </p:nvCxnSpPr>
        <p:spPr>
          <a:xfrm>
            <a:off x="-9525" y="681279"/>
            <a:ext cx="18288000" cy="0"/>
          </a:xfrm>
          <a:prstGeom prst="straightConnector1">
            <a:avLst/>
          </a:prstGeom>
          <a:noFill/>
          <a:ln cap="flat" cmpd="sng" w="19050">
            <a:solidFill>
              <a:srgbClr val="333333"/>
            </a:solidFill>
            <a:prstDash val="solid"/>
            <a:round/>
            <a:headEnd len="sm" w="sm" type="none"/>
            <a:tailEnd len="sm" w="sm" type="none"/>
          </a:ln>
        </p:spPr>
      </p:cxnSp>
      <p:sp>
        <p:nvSpPr>
          <p:cNvPr id="768" name="Google Shape;768;p36"/>
          <p:cNvSpPr txBox="1"/>
          <p:nvPr/>
        </p:nvSpPr>
        <p:spPr>
          <a:xfrm>
            <a:off x="1005530" y="816293"/>
            <a:ext cx="4747570" cy="35623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333333"/>
                </a:solidFill>
                <a:latin typeface="Playfair Display"/>
                <a:ea typeface="Playfair Display"/>
                <a:cs typeface="Playfair Display"/>
                <a:sym typeface="Playfair Display"/>
              </a:rPr>
              <a:t>MARKETING ANNUAL REPORT</a:t>
            </a:r>
            <a:endParaRPr/>
          </a:p>
        </p:txBody>
      </p:sp>
      <p:sp>
        <p:nvSpPr>
          <p:cNvPr id="769" name="Google Shape;769;p36"/>
          <p:cNvSpPr txBox="1"/>
          <p:nvPr/>
        </p:nvSpPr>
        <p:spPr>
          <a:xfrm>
            <a:off x="12534900" y="831532"/>
            <a:ext cx="4747570" cy="356235"/>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2100" u="none" cap="none" strike="noStrike">
                <a:solidFill>
                  <a:srgbClr val="333333"/>
                </a:solidFill>
                <a:latin typeface="Playfair Display"/>
                <a:ea typeface="Playfair Display"/>
                <a:cs typeface="Playfair Display"/>
                <a:sym typeface="Playfair Display"/>
              </a:rPr>
              <a:t>DATE: DD | MM | YY</a:t>
            </a:r>
            <a:endParaRPr/>
          </a:p>
        </p:txBody>
      </p:sp>
      <p:cxnSp>
        <p:nvCxnSpPr>
          <p:cNvPr id="770" name="Google Shape;770;p36"/>
          <p:cNvCxnSpPr/>
          <p:nvPr/>
        </p:nvCxnSpPr>
        <p:spPr>
          <a:xfrm>
            <a:off x="-9525" y="1357071"/>
            <a:ext cx="18288000" cy="0"/>
          </a:xfrm>
          <a:prstGeom prst="straightConnector1">
            <a:avLst/>
          </a:prstGeom>
          <a:noFill/>
          <a:ln cap="flat" cmpd="sng" w="19050">
            <a:solidFill>
              <a:srgbClr val="333333"/>
            </a:solidFill>
            <a:prstDash val="solid"/>
            <a:round/>
            <a:headEnd len="sm" w="sm" type="none"/>
            <a:tailEnd len="sm" w="sm" type="none"/>
          </a:ln>
        </p:spPr>
      </p:cxnSp>
      <p:cxnSp>
        <p:nvCxnSpPr>
          <p:cNvPr id="771" name="Google Shape;771;p36"/>
          <p:cNvCxnSpPr/>
          <p:nvPr/>
        </p:nvCxnSpPr>
        <p:spPr>
          <a:xfrm rot="5391987">
            <a:off x="5057147" y="4777646"/>
            <a:ext cx="8173707" cy="0"/>
          </a:xfrm>
          <a:prstGeom prst="straightConnector1">
            <a:avLst/>
          </a:prstGeom>
          <a:noFill/>
          <a:ln cap="flat" cmpd="sng" w="19050">
            <a:solidFill>
              <a:srgbClr val="333333"/>
            </a:solidFill>
            <a:prstDash val="solid"/>
            <a:round/>
            <a:headEnd len="sm" w="sm" type="none"/>
            <a:tailEnd len="sm" w="sm" type="none"/>
          </a:ln>
        </p:spPr>
      </p:cxnSp>
      <p:cxnSp>
        <p:nvCxnSpPr>
          <p:cNvPr id="772" name="Google Shape;772;p36"/>
          <p:cNvCxnSpPr/>
          <p:nvPr/>
        </p:nvCxnSpPr>
        <p:spPr>
          <a:xfrm>
            <a:off x="1019175" y="4680679"/>
            <a:ext cx="0" cy="4315532"/>
          </a:xfrm>
          <a:prstGeom prst="straightConnector1">
            <a:avLst/>
          </a:prstGeom>
          <a:noFill/>
          <a:ln cap="flat" cmpd="sng" w="19050">
            <a:solidFill>
              <a:srgbClr val="333333"/>
            </a:solidFill>
            <a:prstDash val="solid"/>
            <a:round/>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9"/>
                                        </p:tgtEl>
                                        <p:attrNameLst>
                                          <p:attrName>style.visibility</p:attrName>
                                        </p:attrNameLst>
                                      </p:cBhvr>
                                      <p:to>
                                        <p:strVal val="visible"/>
                                      </p:to>
                                    </p:set>
                                    <p:animEffect filter="fade" transition="in">
                                      <p:cBhvr>
                                        <p:cTn dur="500"/>
                                        <p:tgtEl>
                                          <p:spTgt spid="739"/>
                                        </p:tgtEl>
                                      </p:cBhvr>
                                    </p:animEffect>
                                  </p:childTnLst>
                                </p:cTn>
                              </p:par>
                              <p:par>
                                <p:cTn fill="hold" nodeType="withEffect" presetClass="entr" presetID="10" presetSubtype="0">
                                  <p:stCondLst>
                                    <p:cond delay="0"/>
                                  </p:stCondLst>
                                  <p:childTnLst>
                                    <p:set>
                                      <p:cBhvr>
                                        <p:cTn dur="1" fill="hold">
                                          <p:stCondLst>
                                            <p:cond delay="0"/>
                                          </p:stCondLst>
                                        </p:cTn>
                                        <p:tgtEl>
                                          <p:spTgt spid="740"/>
                                        </p:tgtEl>
                                        <p:attrNameLst>
                                          <p:attrName>style.visibility</p:attrName>
                                        </p:attrNameLst>
                                      </p:cBhvr>
                                      <p:to>
                                        <p:strVal val="visible"/>
                                      </p:to>
                                    </p:set>
                                    <p:animEffect filter="fade" transition="in">
                                      <p:cBhvr>
                                        <p:cTn dur="500"/>
                                        <p:tgtEl>
                                          <p:spTgt spid="740"/>
                                        </p:tgtEl>
                                      </p:cBhvr>
                                    </p:animEffect>
                                  </p:childTnLst>
                                </p:cTn>
                              </p:par>
                              <p:par>
                                <p:cTn fill="hold" nodeType="withEffect" presetClass="entr" presetID="10" presetSubtype="0">
                                  <p:stCondLst>
                                    <p:cond delay="0"/>
                                  </p:stCondLst>
                                  <p:childTnLst>
                                    <p:set>
                                      <p:cBhvr>
                                        <p:cTn dur="1" fill="hold">
                                          <p:stCondLst>
                                            <p:cond delay="0"/>
                                          </p:stCondLst>
                                        </p:cTn>
                                        <p:tgtEl>
                                          <p:spTgt spid="741"/>
                                        </p:tgtEl>
                                        <p:attrNameLst>
                                          <p:attrName>style.visibility</p:attrName>
                                        </p:attrNameLst>
                                      </p:cBhvr>
                                      <p:to>
                                        <p:strVal val="visible"/>
                                      </p:to>
                                    </p:set>
                                    <p:animEffect filter="fade" transition="in">
                                      <p:cBhvr>
                                        <p:cTn dur="500"/>
                                        <p:tgtEl>
                                          <p:spTgt spid="741"/>
                                        </p:tgtEl>
                                      </p:cBhvr>
                                    </p:animEffect>
                                  </p:childTnLst>
                                </p:cTn>
                              </p:par>
                              <p:par>
                                <p:cTn fill="hold" nodeType="withEffect" presetClass="entr" presetID="10" presetSubtype="0">
                                  <p:stCondLst>
                                    <p:cond delay="0"/>
                                  </p:stCondLst>
                                  <p:childTnLst>
                                    <p:set>
                                      <p:cBhvr>
                                        <p:cTn dur="1" fill="hold">
                                          <p:stCondLst>
                                            <p:cond delay="0"/>
                                          </p:stCondLst>
                                        </p:cTn>
                                        <p:tgtEl>
                                          <p:spTgt spid="742"/>
                                        </p:tgtEl>
                                        <p:attrNameLst>
                                          <p:attrName>style.visibility</p:attrName>
                                        </p:attrNameLst>
                                      </p:cBhvr>
                                      <p:to>
                                        <p:strVal val="visible"/>
                                      </p:to>
                                    </p:set>
                                    <p:animEffect filter="fade" transition="in">
                                      <p:cBhvr>
                                        <p:cTn dur="500"/>
                                        <p:tgtEl>
                                          <p:spTgt spid="742"/>
                                        </p:tgtEl>
                                      </p:cBhvr>
                                    </p:animEffect>
                                  </p:childTnLst>
                                </p:cTn>
                              </p:par>
                              <p:par>
                                <p:cTn fill="hold" nodeType="withEffect" presetClass="entr" presetID="10" presetSubtype="0">
                                  <p:stCondLst>
                                    <p:cond delay="0"/>
                                  </p:stCondLst>
                                  <p:childTnLst>
                                    <p:set>
                                      <p:cBhvr>
                                        <p:cTn dur="1" fill="hold">
                                          <p:stCondLst>
                                            <p:cond delay="0"/>
                                          </p:stCondLst>
                                        </p:cTn>
                                        <p:tgtEl>
                                          <p:spTgt spid="743"/>
                                        </p:tgtEl>
                                        <p:attrNameLst>
                                          <p:attrName>style.visibility</p:attrName>
                                        </p:attrNameLst>
                                      </p:cBhvr>
                                      <p:to>
                                        <p:strVal val="visible"/>
                                      </p:to>
                                    </p:set>
                                    <p:animEffect filter="fade" transition="in">
                                      <p:cBhvr>
                                        <p:cTn dur="500"/>
                                        <p:tgtEl>
                                          <p:spTgt spid="743"/>
                                        </p:tgtEl>
                                      </p:cBhvr>
                                    </p:animEffect>
                                  </p:childTnLst>
                                </p:cTn>
                              </p:par>
                              <p:par>
                                <p:cTn fill="hold" nodeType="withEffect" presetClass="entr" presetID="10" presetSubtype="0">
                                  <p:stCondLst>
                                    <p:cond delay="0"/>
                                  </p:stCondLst>
                                  <p:childTnLst>
                                    <p:set>
                                      <p:cBhvr>
                                        <p:cTn dur="1" fill="hold">
                                          <p:stCondLst>
                                            <p:cond delay="0"/>
                                          </p:stCondLst>
                                        </p:cTn>
                                        <p:tgtEl>
                                          <p:spTgt spid="744"/>
                                        </p:tgtEl>
                                        <p:attrNameLst>
                                          <p:attrName>style.visibility</p:attrName>
                                        </p:attrNameLst>
                                      </p:cBhvr>
                                      <p:to>
                                        <p:strVal val="visible"/>
                                      </p:to>
                                    </p:set>
                                    <p:animEffect filter="fade" transition="in">
                                      <p:cBhvr>
                                        <p:cTn dur="500"/>
                                        <p:tgtEl>
                                          <p:spTgt spid="744"/>
                                        </p:tgtEl>
                                      </p:cBhvr>
                                    </p:animEffect>
                                  </p:childTnLst>
                                </p:cTn>
                              </p:par>
                              <p:par>
                                <p:cTn fill="hold" nodeType="withEffect" presetClass="entr" presetID="10" presetSubtype="0">
                                  <p:stCondLst>
                                    <p:cond delay="0"/>
                                  </p:stCondLst>
                                  <p:childTnLst>
                                    <p:set>
                                      <p:cBhvr>
                                        <p:cTn dur="1" fill="hold">
                                          <p:stCondLst>
                                            <p:cond delay="0"/>
                                          </p:stCondLst>
                                        </p:cTn>
                                        <p:tgtEl>
                                          <p:spTgt spid="745"/>
                                        </p:tgtEl>
                                        <p:attrNameLst>
                                          <p:attrName>style.visibility</p:attrName>
                                        </p:attrNameLst>
                                      </p:cBhvr>
                                      <p:to>
                                        <p:strVal val="visible"/>
                                      </p:to>
                                    </p:set>
                                    <p:animEffect filter="fade" transition="in">
                                      <p:cBhvr>
                                        <p:cTn dur="500"/>
                                        <p:tgtEl>
                                          <p:spTgt spid="745"/>
                                        </p:tgtEl>
                                      </p:cBhvr>
                                    </p:animEffect>
                                  </p:childTnLst>
                                </p:cTn>
                              </p:par>
                              <p:par>
                                <p:cTn fill="hold" nodeType="withEffect" presetClass="entr" presetID="10" presetSubtype="0">
                                  <p:stCondLst>
                                    <p:cond delay="0"/>
                                  </p:stCondLst>
                                  <p:childTnLst>
                                    <p:set>
                                      <p:cBhvr>
                                        <p:cTn dur="1" fill="hold">
                                          <p:stCondLst>
                                            <p:cond delay="0"/>
                                          </p:stCondLst>
                                        </p:cTn>
                                        <p:tgtEl>
                                          <p:spTgt spid="746"/>
                                        </p:tgtEl>
                                        <p:attrNameLst>
                                          <p:attrName>style.visibility</p:attrName>
                                        </p:attrNameLst>
                                      </p:cBhvr>
                                      <p:to>
                                        <p:strVal val="visible"/>
                                      </p:to>
                                    </p:set>
                                    <p:animEffect filter="fade" transition="in">
                                      <p:cBhvr>
                                        <p:cTn dur="500"/>
                                        <p:tgtEl>
                                          <p:spTgt spid="746"/>
                                        </p:tgtEl>
                                      </p:cBhvr>
                                    </p:animEffect>
                                  </p:childTnLst>
                                </p:cTn>
                              </p:par>
                              <p:par>
                                <p:cTn fill="hold" nodeType="withEffect" presetClass="entr" presetID="10" presetSubtype="0">
                                  <p:stCondLst>
                                    <p:cond delay="0"/>
                                  </p:stCondLst>
                                  <p:childTnLst>
                                    <p:set>
                                      <p:cBhvr>
                                        <p:cTn dur="1" fill="hold">
                                          <p:stCondLst>
                                            <p:cond delay="0"/>
                                          </p:stCondLst>
                                        </p:cTn>
                                        <p:tgtEl>
                                          <p:spTgt spid="747"/>
                                        </p:tgtEl>
                                        <p:attrNameLst>
                                          <p:attrName>style.visibility</p:attrName>
                                        </p:attrNameLst>
                                      </p:cBhvr>
                                      <p:to>
                                        <p:strVal val="visible"/>
                                      </p:to>
                                    </p:set>
                                    <p:animEffect filter="fade" transition="in">
                                      <p:cBhvr>
                                        <p:cTn dur="500"/>
                                        <p:tgtEl>
                                          <p:spTgt spid="747"/>
                                        </p:tgtEl>
                                      </p:cBhvr>
                                    </p:animEffect>
                                  </p:childTnLst>
                                </p:cTn>
                              </p:par>
                              <p:par>
                                <p:cTn fill="hold" nodeType="withEffect" presetClass="entr" presetID="10" presetSubtype="0">
                                  <p:stCondLst>
                                    <p:cond delay="0"/>
                                  </p:stCondLst>
                                  <p:childTnLst>
                                    <p:set>
                                      <p:cBhvr>
                                        <p:cTn dur="1" fill="hold">
                                          <p:stCondLst>
                                            <p:cond delay="0"/>
                                          </p:stCondLst>
                                        </p:cTn>
                                        <p:tgtEl>
                                          <p:spTgt spid="748"/>
                                        </p:tgtEl>
                                        <p:attrNameLst>
                                          <p:attrName>style.visibility</p:attrName>
                                        </p:attrNameLst>
                                      </p:cBhvr>
                                      <p:to>
                                        <p:strVal val="visible"/>
                                      </p:to>
                                    </p:set>
                                    <p:animEffect filter="fade" transition="in">
                                      <p:cBhvr>
                                        <p:cTn dur="500"/>
                                        <p:tgtEl>
                                          <p:spTgt spid="748"/>
                                        </p:tgtEl>
                                      </p:cBhvr>
                                    </p:animEffect>
                                  </p:childTnLst>
                                </p:cTn>
                              </p:par>
                              <p:par>
                                <p:cTn fill="hold" nodeType="withEffect" presetClass="entr" presetID="10" presetSubtype="0">
                                  <p:stCondLst>
                                    <p:cond delay="0"/>
                                  </p:stCondLst>
                                  <p:childTnLst>
                                    <p:set>
                                      <p:cBhvr>
                                        <p:cTn dur="1" fill="hold">
                                          <p:stCondLst>
                                            <p:cond delay="0"/>
                                          </p:stCondLst>
                                        </p:cTn>
                                        <p:tgtEl>
                                          <p:spTgt spid="749"/>
                                        </p:tgtEl>
                                        <p:attrNameLst>
                                          <p:attrName>style.visibility</p:attrName>
                                        </p:attrNameLst>
                                      </p:cBhvr>
                                      <p:to>
                                        <p:strVal val="visible"/>
                                      </p:to>
                                    </p:set>
                                    <p:animEffect filter="fade" transition="in">
                                      <p:cBhvr>
                                        <p:cTn dur="500"/>
                                        <p:tgtEl>
                                          <p:spTgt spid="749"/>
                                        </p:tgtEl>
                                      </p:cBhvr>
                                    </p:animEffect>
                                  </p:childTnLst>
                                </p:cTn>
                              </p:par>
                              <p:par>
                                <p:cTn fill="hold" nodeType="withEffect" presetClass="entr" presetID="10" presetSubtype="0">
                                  <p:stCondLst>
                                    <p:cond delay="0"/>
                                  </p:stCondLst>
                                  <p:childTnLst>
                                    <p:set>
                                      <p:cBhvr>
                                        <p:cTn dur="1" fill="hold">
                                          <p:stCondLst>
                                            <p:cond delay="0"/>
                                          </p:stCondLst>
                                        </p:cTn>
                                        <p:tgtEl>
                                          <p:spTgt spid="750"/>
                                        </p:tgtEl>
                                        <p:attrNameLst>
                                          <p:attrName>style.visibility</p:attrName>
                                        </p:attrNameLst>
                                      </p:cBhvr>
                                      <p:to>
                                        <p:strVal val="visible"/>
                                      </p:to>
                                    </p:set>
                                    <p:animEffect filter="fade" transition="in">
                                      <p:cBhvr>
                                        <p:cTn dur="500"/>
                                        <p:tgtEl>
                                          <p:spTgt spid="750"/>
                                        </p:tgtEl>
                                      </p:cBhvr>
                                    </p:animEffect>
                                  </p:childTnLst>
                                </p:cTn>
                              </p:par>
                              <p:par>
                                <p:cTn fill="hold" nodeType="withEffect" presetClass="entr" presetID="10" presetSubtype="0">
                                  <p:stCondLst>
                                    <p:cond delay="0"/>
                                  </p:stCondLst>
                                  <p:childTnLst>
                                    <p:set>
                                      <p:cBhvr>
                                        <p:cTn dur="1" fill="hold">
                                          <p:stCondLst>
                                            <p:cond delay="0"/>
                                          </p:stCondLst>
                                        </p:cTn>
                                        <p:tgtEl>
                                          <p:spTgt spid="751"/>
                                        </p:tgtEl>
                                        <p:attrNameLst>
                                          <p:attrName>style.visibility</p:attrName>
                                        </p:attrNameLst>
                                      </p:cBhvr>
                                      <p:to>
                                        <p:strVal val="visible"/>
                                      </p:to>
                                    </p:set>
                                    <p:animEffect filter="fade" transition="in">
                                      <p:cBhvr>
                                        <p:cTn dur="500"/>
                                        <p:tgtEl>
                                          <p:spTgt spid="751"/>
                                        </p:tgtEl>
                                      </p:cBhvr>
                                    </p:animEffect>
                                  </p:childTnLst>
                                </p:cTn>
                              </p:par>
                              <p:par>
                                <p:cTn fill="hold" nodeType="withEffect" presetClass="entr" presetID="10" presetSubtype="0">
                                  <p:stCondLst>
                                    <p:cond delay="0"/>
                                  </p:stCondLst>
                                  <p:childTnLst>
                                    <p:set>
                                      <p:cBhvr>
                                        <p:cTn dur="1" fill="hold">
                                          <p:stCondLst>
                                            <p:cond delay="0"/>
                                          </p:stCondLst>
                                        </p:cTn>
                                        <p:tgtEl>
                                          <p:spTgt spid="752"/>
                                        </p:tgtEl>
                                        <p:attrNameLst>
                                          <p:attrName>style.visibility</p:attrName>
                                        </p:attrNameLst>
                                      </p:cBhvr>
                                      <p:to>
                                        <p:strVal val="visible"/>
                                      </p:to>
                                    </p:set>
                                    <p:animEffect filter="fade" transition="in">
                                      <p:cBhvr>
                                        <p:cTn dur="500"/>
                                        <p:tgtEl>
                                          <p:spTgt spid="752"/>
                                        </p:tgtEl>
                                      </p:cBhvr>
                                    </p:animEffect>
                                  </p:childTnLst>
                                </p:cTn>
                              </p:par>
                              <p:par>
                                <p:cTn fill="hold" nodeType="withEffect" presetClass="entr" presetID="10" presetSubtype="0">
                                  <p:stCondLst>
                                    <p:cond delay="0"/>
                                  </p:stCondLst>
                                  <p:childTnLst>
                                    <p:set>
                                      <p:cBhvr>
                                        <p:cTn dur="1" fill="hold">
                                          <p:stCondLst>
                                            <p:cond delay="0"/>
                                          </p:stCondLst>
                                        </p:cTn>
                                        <p:tgtEl>
                                          <p:spTgt spid="753"/>
                                        </p:tgtEl>
                                        <p:attrNameLst>
                                          <p:attrName>style.visibility</p:attrName>
                                        </p:attrNameLst>
                                      </p:cBhvr>
                                      <p:to>
                                        <p:strVal val="visible"/>
                                      </p:to>
                                    </p:set>
                                    <p:animEffect filter="fade" transition="in">
                                      <p:cBhvr>
                                        <p:cTn dur="500"/>
                                        <p:tgtEl>
                                          <p:spTgt spid="753"/>
                                        </p:tgtEl>
                                      </p:cBhvr>
                                    </p:animEffect>
                                  </p:childTnLst>
                                </p:cTn>
                              </p:par>
                              <p:par>
                                <p:cTn fill="hold" nodeType="withEffect" presetClass="entr" presetID="10" presetSubtype="0">
                                  <p:stCondLst>
                                    <p:cond delay="0"/>
                                  </p:stCondLst>
                                  <p:childTnLst>
                                    <p:set>
                                      <p:cBhvr>
                                        <p:cTn dur="1" fill="hold">
                                          <p:stCondLst>
                                            <p:cond delay="0"/>
                                          </p:stCondLst>
                                        </p:cTn>
                                        <p:tgtEl>
                                          <p:spTgt spid="754"/>
                                        </p:tgtEl>
                                        <p:attrNameLst>
                                          <p:attrName>style.visibility</p:attrName>
                                        </p:attrNameLst>
                                      </p:cBhvr>
                                      <p:to>
                                        <p:strVal val="visible"/>
                                      </p:to>
                                    </p:set>
                                    <p:animEffect filter="fade" transition="in">
                                      <p:cBhvr>
                                        <p:cTn dur="500"/>
                                        <p:tgtEl>
                                          <p:spTgt spid="754"/>
                                        </p:tgtEl>
                                      </p:cBhvr>
                                    </p:animEffect>
                                  </p:childTnLst>
                                </p:cTn>
                              </p:par>
                              <p:par>
                                <p:cTn fill="hold" nodeType="withEffect" presetClass="entr" presetID="10" presetSubtype="0">
                                  <p:stCondLst>
                                    <p:cond delay="0"/>
                                  </p:stCondLst>
                                  <p:childTnLst>
                                    <p:set>
                                      <p:cBhvr>
                                        <p:cTn dur="1" fill="hold">
                                          <p:stCondLst>
                                            <p:cond delay="0"/>
                                          </p:stCondLst>
                                        </p:cTn>
                                        <p:tgtEl>
                                          <p:spTgt spid="755"/>
                                        </p:tgtEl>
                                        <p:attrNameLst>
                                          <p:attrName>style.visibility</p:attrName>
                                        </p:attrNameLst>
                                      </p:cBhvr>
                                      <p:to>
                                        <p:strVal val="visible"/>
                                      </p:to>
                                    </p:set>
                                    <p:animEffect filter="fade" transition="in">
                                      <p:cBhvr>
                                        <p:cTn dur="500"/>
                                        <p:tgtEl>
                                          <p:spTgt spid="755"/>
                                        </p:tgtEl>
                                      </p:cBhvr>
                                    </p:animEffect>
                                  </p:childTnLst>
                                </p:cTn>
                              </p:par>
                              <p:par>
                                <p:cTn fill="hold" nodeType="withEffect" presetClass="entr" presetID="10" presetSubtype="0">
                                  <p:stCondLst>
                                    <p:cond delay="0"/>
                                  </p:stCondLst>
                                  <p:childTnLst>
                                    <p:set>
                                      <p:cBhvr>
                                        <p:cTn dur="1" fill="hold">
                                          <p:stCondLst>
                                            <p:cond delay="0"/>
                                          </p:stCondLst>
                                        </p:cTn>
                                        <p:tgtEl>
                                          <p:spTgt spid="758"/>
                                        </p:tgtEl>
                                        <p:attrNameLst>
                                          <p:attrName>style.visibility</p:attrName>
                                        </p:attrNameLst>
                                      </p:cBhvr>
                                      <p:to>
                                        <p:strVal val="visible"/>
                                      </p:to>
                                    </p:set>
                                    <p:animEffect filter="fade" transition="in">
                                      <p:cBhvr>
                                        <p:cTn dur="500"/>
                                        <p:tgtEl>
                                          <p:spTgt spid="758"/>
                                        </p:tgtEl>
                                      </p:cBhvr>
                                    </p:animEffect>
                                  </p:childTnLst>
                                </p:cTn>
                              </p:par>
                              <p:par>
                                <p:cTn fill="hold" nodeType="withEffect" presetClass="entr" presetID="10" presetSubtype="0">
                                  <p:stCondLst>
                                    <p:cond delay="0"/>
                                  </p:stCondLst>
                                  <p:childTnLst>
                                    <p:set>
                                      <p:cBhvr>
                                        <p:cTn dur="1" fill="hold">
                                          <p:stCondLst>
                                            <p:cond delay="0"/>
                                          </p:stCondLst>
                                        </p:cTn>
                                        <p:tgtEl>
                                          <p:spTgt spid="762"/>
                                        </p:tgtEl>
                                        <p:attrNameLst>
                                          <p:attrName>style.visibility</p:attrName>
                                        </p:attrNameLst>
                                      </p:cBhvr>
                                      <p:to>
                                        <p:strVal val="visible"/>
                                      </p:to>
                                    </p:set>
                                    <p:animEffect filter="fade" transition="in">
                                      <p:cBhvr>
                                        <p:cTn dur="500"/>
                                        <p:tgtEl>
                                          <p:spTgt spid="762"/>
                                        </p:tgtEl>
                                      </p:cBhvr>
                                    </p:animEffect>
                                  </p:childTnLst>
                                </p:cTn>
                              </p:par>
                              <p:par>
                                <p:cTn fill="hold" nodeType="withEffect" presetClass="entr" presetID="10" presetSubtype="0">
                                  <p:stCondLst>
                                    <p:cond delay="0"/>
                                  </p:stCondLst>
                                  <p:childTnLst>
                                    <p:set>
                                      <p:cBhvr>
                                        <p:cTn dur="1" fill="hold">
                                          <p:stCondLst>
                                            <p:cond delay="0"/>
                                          </p:stCondLst>
                                        </p:cTn>
                                        <p:tgtEl>
                                          <p:spTgt spid="763"/>
                                        </p:tgtEl>
                                        <p:attrNameLst>
                                          <p:attrName>style.visibility</p:attrName>
                                        </p:attrNameLst>
                                      </p:cBhvr>
                                      <p:to>
                                        <p:strVal val="visible"/>
                                      </p:to>
                                    </p:set>
                                    <p:animEffect filter="fade" transition="in">
                                      <p:cBhvr>
                                        <p:cTn dur="500"/>
                                        <p:tgtEl>
                                          <p:spTgt spid="763"/>
                                        </p:tgtEl>
                                      </p:cBhvr>
                                    </p:animEffect>
                                  </p:childTnLst>
                                </p:cTn>
                              </p:par>
                              <p:par>
                                <p:cTn fill="hold" nodeType="withEffect" presetClass="entr" presetID="10" presetSubtype="0">
                                  <p:stCondLst>
                                    <p:cond delay="0"/>
                                  </p:stCondLst>
                                  <p:childTnLst>
                                    <p:set>
                                      <p:cBhvr>
                                        <p:cTn dur="1" fill="hold">
                                          <p:stCondLst>
                                            <p:cond delay="0"/>
                                          </p:stCondLst>
                                        </p:cTn>
                                        <p:tgtEl>
                                          <p:spTgt spid="766"/>
                                        </p:tgtEl>
                                        <p:attrNameLst>
                                          <p:attrName>style.visibility</p:attrName>
                                        </p:attrNameLst>
                                      </p:cBhvr>
                                      <p:to>
                                        <p:strVal val="visible"/>
                                      </p:to>
                                    </p:set>
                                    <p:animEffect filter="fade" transition="in">
                                      <p:cBhvr>
                                        <p:cTn dur="500"/>
                                        <p:tgtEl>
                                          <p:spTgt spid="766"/>
                                        </p:tgtEl>
                                      </p:cBhvr>
                                    </p:animEffect>
                                  </p:childTnLst>
                                </p:cTn>
                              </p:par>
                              <p:par>
                                <p:cTn fill="hold" nodeType="withEffect" presetClass="entr" presetID="10" presetSubtype="0">
                                  <p:stCondLst>
                                    <p:cond delay="0"/>
                                  </p:stCondLst>
                                  <p:childTnLst>
                                    <p:set>
                                      <p:cBhvr>
                                        <p:cTn dur="1" fill="hold">
                                          <p:stCondLst>
                                            <p:cond delay="0"/>
                                          </p:stCondLst>
                                        </p:cTn>
                                        <p:tgtEl>
                                          <p:spTgt spid="767"/>
                                        </p:tgtEl>
                                        <p:attrNameLst>
                                          <p:attrName>style.visibility</p:attrName>
                                        </p:attrNameLst>
                                      </p:cBhvr>
                                      <p:to>
                                        <p:strVal val="visible"/>
                                      </p:to>
                                    </p:set>
                                    <p:animEffect filter="fade" transition="in">
                                      <p:cBhvr>
                                        <p:cTn dur="500"/>
                                        <p:tgtEl>
                                          <p:spTgt spid="767"/>
                                        </p:tgtEl>
                                      </p:cBhvr>
                                    </p:animEffect>
                                  </p:childTnLst>
                                </p:cTn>
                              </p:par>
                              <p:par>
                                <p:cTn fill="hold" nodeType="withEffect" presetClass="entr" presetID="10" presetSubtype="0">
                                  <p:stCondLst>
                                    <p:cond delay="0"/>
                                  </p:stCondLst>
                                  <p:childTnLst>
                                    <p:set>
                                      <p:cBhvr>
                                        <p:cTn dur="1" fill="hold">
                                          <p:stCondLst>
                                            <p:cond delay="0"/>
                                          </p:stCondLst>
                                        </p:cTn>
                                        <p:tgtEl>
                                          <p:spTgt spid="768"/>
                                        </p:tgtEl>
                                        <p:attrNameLst>
                                          <p:attrName>style.visibility</p:attrName>
                                        </p:attrNameLst>
                                      </p:cBhvr>
                                      <p:to>
                                        <p:strVal val="visible"/>
                                      </p:to>
                                    </p:set>
                                    <p:animEffect filter="fade" transition="in">
                                      <p:cBhvr>
                                        <p:cTn dur="500"/>
                                        <p:tgtEl>
                                          <p:spTgt spid="768"/>
                                        </p:tgtEl>
                                      </p:cBhvr>
                                    </p:animEffect>
                                  </p:childTnLst>
                                </p:cTn>
                              </p:par>
                              <p:par>
                                <p:cTn fill="hold" nodeType="withEffect" presetClass="entr" presetID="10" presetSubtype="0">
                                  <p:stCondLst>
                                    <p:cond delay="0"/>
                                  </p:stCondLst>
                                  <p:childTnLst>
                                    <p:set>
                                      <p:cBhvr>
                                        <p:cTn dur="1" fill="hold">
                                          <p:stCondLst>
                                            <p:cond delay="0"/>
                                          </p:stCondLst>
                                        </p:cTn>
                                        <p:tgtEl>
                                          <p:spTgt spid="769"/>
                                        </p:tgtEl>
                                        <p:attrNameLst>
                                          <p:attrName>style.visibility</p:attrName>
                                        </p:attrNameLst>
                                      </p:cBhvr>
                                      <p:to>
                                        <p:strVal val="visible"/>
                                      </p:to>
                                    </p:set>
                                    <p:animEffect filter="fade" transition="in">
                                      <p:cBhvr>
                                        <p:cTn dur="500"/>
                                        <p:tgtEl>
                                          <p:spTgt spid="769"/>
                                        </p:tgtEl>
                                      </p:cBhvr>
                                    </p:animEffect>
                                  </p:childTnLst>
                                </p:cTn>
                              </p:par>
                              <p:par>
                                <p:cTn fill="hold" nodeType="withEffect" presetClass="entr" presetID="10" presetSubtype="0">
                                  <p:stCondLst>
                                    <p:cond delay="0"/>
                                  </p:stCondLst>
                                  <p:childTnLst>
                                    <p:set>
                                      <p:cBhvr>
                                        <p:cTn dur="1" fill="hold">
                                          <p:stCondLst>
                                            <p:cond delay="0"/>
                                          </p:stCondLst>
                                        </p:cTn>
                                        <p:tgtEl>
                                          <p:spTgt spid="770"/>
                                        </p:tgtEl>
                                        <p:attrNameLst>
                                          <p:attrName>style.visibility</p:attrName>
                                        </p:attrNameLst>
                                      </p:cBhvr>
                                      <p:to>
                                        <p:strVal val="visible"/>
                                      </p:to>
                                    </p:set>
                                    <p:animEffect filter="fade" transition="in">
                                      <p:cBhvr>
                                        <p:cTn dur="500"/>
                                        <p:tgtEl>
                                          <p:spTgt spid="770"/>
                                        </p:tgtEl>
                                      </p:cBhvr>
                                    </p:animEffect>
                                  </p:childTnLst>
                                </p:cTn>
                              </p:par>
                              <p:par>
                                <p:cTn fill="hold" nodeType="withEffect" presetClass="entr" presetID="10" presetSubtype="0">
                                  <p:stCondLst>
                                    <p:cond delay="0"/>
                                  </p:stCondLst>
                                  <p:childTnLst>
                                    <p:set>
                                      <p:cBhvr>
                                        <p:cTn dur="1" fill="hold">
                                          <p:stCondLst>
                                            <p:cond delay="0"/>
                                          </p:stCondLst>
                                        </p:cTn>
                                        <p:tgtEl>
                                          <p:spTgt spid="771"/>
                                        </p:tgtEl>
                                        <p:attrNameLst>
                                          <p:attrName>style.visibility</p:attrName>
                                        </p:attrNameLst>
                                      </p:cBhvr>
                                      <p:to>
                                        <p:strVal val="visible"/>
                                      </p:to>
                                    </p:set>
                                    <p:animEffect filter="fade" transition="in">
                                      <p:cBhvr>
                                        <p:cTn dur="500"/>
                                        <p:tgtEl>
                                          <p:spTgt spid="771"/>
                                        </p:tgtEl>
                                      </p:cBhvr>
                                    </p:animEffect>
                                  </p:childTnLst>
                                </p:cTn>
                              </p:par>
                              <p:par>
                                <p:cTn fill="hold" nodeType="withEffect" presetClass="entr" presetID="10" presetSubtype="0">
                                  <p:stCondLst>
                                    <p:cond delay="0"/>
                                  </p:stCondLst>
                                  <p:childTnLst>
                                    <p:set>
                                      <p:cBhvr>
                                        <p:cTn dur="1" fill="hold">
                                          <p:stCondLst>
                                            <p:cond delay="0"/>
                                          </p:stCondLst>
                                        </p:cTn>
                                        <p:tgtEl>
                                          <p:spTgt spid="772"/>
                                        </p:tgtEl>
                                        <p:attrNameLst>
                                          <p:attrName>style.visibility</p:attrName>
                                        </p:attrNameLst>
                                      </p:cBhvr>
                                      <p:to>
                                        <p:strVal val="visible"/>
                                      </p:to>
                                    </p:set>
                                    <p:animEffect filter="fade" transition="in">
                                      <p:cBhvr>
                                        <p:cTn dur="500"/>
                                        <p:tgtEl>
                                          <p:spTgt spid="7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3E2"/>
        </a:solidFill>
      </p:bgPr>
    </p:bg>
    <p:spTree>
      <p:nvGrpSpPr>
        <p:cNvPr id="776" name="Shape 776"/>
        <p:cNvGrpSpPr/>
        <p:nvPr/>
      </p:nvGrpSpPr>
      <p:grpSpPr>
        <a:xfrm>
          <a:off x="0" y="0"/>
          <a:ext cx="0" cy="0"/>
          <a:chOff x="0" y="0"/>
          <a:chExt cx="0" cy="0"/>
        </a:xfrm>
      </p:grpSpPr>
      <p:grpSp>
        <p:nvGrpSpPr>
          <p:cNvPr id="777" name="Google Shape;777;p37"/>
          <p:cNvGrpSpPr/>
          <p:nvPr/>
        </p:nvGrpSpPr>
        <p:grpSpPr>
          <a:xfrm>
            <a:off x="774218" y="2177400"/>
            <a:ext cx="5097641" cy="7508818"/>
            <a:chOff x="0" y="-28575"/>
            <a:chExt cx="1342589" cy="1977631"/>
          </a:xfrm>
        </p:grpSpPr>
        <p:sp>
          <p:nvSpPr>
            <p:cNvPr id="778" name="Google Shape;778;p37"/>
            <p:cNvSpPr/>
            <p:nvPr/>
          </p:nvSpPr>
          <p:spPr>
            <a:xfrm>
              <a:off x="0" y="0"/>
              <a:ext cx="1342589" cy="1949056"/>
            </a:xfrm>
            <a:custGeom>
              <a:rect b="b" l="l" r="r" t="t"/>
              <a:pathLst>
                <a:path extrusionOk="0" h="1949056" w="1342589">
                  <a:moveTo>
                    <a:pt x="36449" y="0"/>
                  </a:moveTo>
                  <a:lnTo>
                    <a:pt x="1306139" y="0"/>
                  </a:lnTo>
                  <a:cubicBezTo>
                    <a:pt x="1315806" y="0"/>
                    <a:pt x="1325077" y="3840"/>
                    <a:pt x="1331913" y="10676"/>
                  </a:cubicBezTo>
                  <a:cubicBezTo>
                    <a:pt x="1338748" y="17511"/>
                    <a:pt x="1342589" y="26782"/>
                    <a:pt x="1342589" y="36449"/>
                  </a:cubicBezTo>
                  <a:lnTo>
                    <a:pt x="1342589" y="1912607"/>
                  </a:lnTo>
                  <a:cubicBezTo>
                    <a:pt x="1342589" y="1932737"/>
                    <a:pt x="1326270" y="1949056"/>
                    <a:pt x="1306139" y="1949056"/>
                  </a:cubicBezTo>
                  <a:lnTo>
                    <a:pt x="36449" y="1949056"/>
                  </a:lnTo>
                  <a:cubicBezTo>
                    <a:pt x="16319" y="1949056"/>
                    <a:pt x="0" y="1932737"/>
                    <a:pt x="0" y="1912607"/>
                  </a:cubicBezTo>
                  <a:lnTo>
                    <a:pt x="0" y="36449"/>
                  </a:lnTo>
                  <a:cubicBezTo>
                    <a:pt x="0" y="16319"/>
                    <a:pt x="16319" y="0"/>
                    <a:pt x="36449" y="0"/>
                  </a:cubicBezTo>
                  <a:close/>
                </a:path>
              </a:pathLst>
            </a:custGeom>
            <a:solidFill>
              <a:srgbClr val="000000">
                <a:alpha val="0"/>
              </a:srgbClr>
            </a:solidFill>
            <a:ln cap="rnd"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37"/>
            <p:cNvSpPr txBox="1"/>
            <p:nvPr/>
          </p:nvSpPr>
          <p:spPr>
            <a:xfrm>
              <a:off x="0" y="-28575"/>
              <a:ext cx="1342589" cy="1977631"/>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80" name="Google Shape;780;p37"/>
          <p:cNvGrpSpPr/>
          <p:nvPr/>
        </p:nvGrpSpPr>
        <p:grpSpPr>
          <a:xfrm>
            <a:off x="6109984" y="2177400"/>
            <a:ext cx="11512980" cy="7508818"/>
            <a:chOff x="0" y="-28575"/>
            <a:chExt cx="3032225" cy="1977631"/>
          </a:xfrm>
        </p:grpSpPr>
        <p:sp>
          <p:nvSpPr>
            <p:cNvPr id="781" name="Google Shape;781;p37"/>
            <p:cNvSpPr/>
            <p:nvPr/>
          </p:nvSpPr>
          <p:spPr>
            <a:xfrm>
              <a:off x="0" y="0"/>
              <a:ext cx="3032225" cy="1949056"/>
            </a:xfrm>
            <a:custGeom>
              <a:rect b="b" l="l" r="r" t="t"/>
              <a:pathLst>
                <a:path extrusionOk="0" h="1949056" w="3032225">
                  <a:moveTo>
                    <a:pt x="16139" y="0"/>
                  </a:moveTo>
                  <a:lnTo>
                    <a:pt x="3016086" y="0"/>
                  </a:lnTo>
                  <a:cubicBezTo>
                    <a:pt x="3020366" y="0"/>
                    <a:pt x="3024471" y="1700"/>
                    <a:pt x="3027498" y="4727"/>
                  </a:cubicBezTo>
                  <a:cubicBezTo>
                    <a:pt x="3030525" y="7754"/>
                    <a:pt x="3032225" y="11859"/>
                    <a:pt x="3032225" y="16139"/>
                  </a:cubicBezTo>
                  <a:lnTo>
                    <a:pt x="3032225" y="1932917"/>
                  </a:lnTo>
                  <a:cubicBezTo>
                    <a:pt x="3032225" y="1937197"/>
                    <a:pt x="3030525" y="1941302"/>
                    <a:pt x="3027498" y="1944329"/>
                  </a:cubicBezTo>
                  <a:cubicBezTo>
                    <a:pt x="3024471" y="1947356"/>
                    <a:pt x="3020366" y="1949056"/>
                    <a:pt x="3016086" y="1949056"/>
                  </a:cubicBezTo>
                  <a:lnTo>
                    <a:pt x="16139" y="1949056"/>
                  </a:lnTo>
                  <a:cubicBezTo>
                    <a:pt x="11859" y="1949056"/>
                    <a:pt x="7754" y="1947356"/>
                    <a:pt x="4727" y="1944329"/>
                  </a:cubicBezTo>
                  <a:cubicBezTo>
                    <a:pt x="1700" y="1941302"/>
                    <a:pt x="0" y="1937197"/>
                    <a:pt x="0" y="1932917"/>
                  </a:cubicBezTo>
                  <a:lnTo>
                    <a:pt x="0" y="16139"/>
                  </a:lnTo>
                  <a:cubicBezTo>
                    <a:pt x="0" y="11859"/>
                    <a:pt x="1700" y="7754"/>
                    <a:pt x="4727" y="4727"/>
                  </a:cubicBezTo>
                  <a:cubicBezTo>
                    <a:pt x="7754" y="1700"/>
                    <a:pt x="11859" y="0"/>
                    <a:pt x="16139" y="0"/>
                  </a:cubicBezTo>
                  <a:close/>
                </a:path>
              </a:pathLst>
            </a:custGeom>
            <a:solidFill>
              <a:srgbClr val="000000">
                <a:alpha val="0"/>
              </a:srgbClr>
            </a:solidFill>
            <a:ln cap="rnd"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37"/>
            <p:cNvSpPr txBox="1"/>
            <p:nvPr/>
          </p:nvSpPr>
          <p:spPr>
            <a:xfrm>
              <a:off x="0" y="-28575"/>
              <a:ext cx="3032225" cy="1977631"/>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83" name="Google Shape;783;p37"/>
          <p:cNvGrpSpPr/>
          <p:nvPr/>
        </p:nvGrpSpPr>
        <p:grpSpPr>
          <a:xfrm>
            <a:off x="1139005" y="2458118"/>
            <a:ext cx="4368067" cy="755733"/>
            <a:chOff x="0" y="-28575"/>
            <a:chExt cx="1150437" cy="199041"/>
          </a:xfrm>
        </p:grpSpPr>
        <p:sp>
          <p:nvSpPr>
            <p:cNvPr id="784" name="Google Shape;784;p37"/>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37"/>
            <p:cNvSpPr txBox="1"/>
            <p:nvPr/>
          </p:nvSpPr>
          <p:spPr>
            <a:xfrm>
              <a:off x="0" y="-28575"/>
              <a:ext cx="1150437" cy="199041"/>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86" name="Google Shape;786;p37"/>
          <p:cNvGrpSpPr/>
          <p:nvPr/>
        </p:nvGrpSpPr>
        <p:grpSpPr>
          <a:xfrm>
            <a:off x="9682440" y="2458118"/>
            <a:ext cx="4368067" cy="755733"/>
            <a:chOff x="0" y="-28575"/>
            <a:chExt cx="1150437" cy="199041"/>
          </a:xfrm>
        </p:grpSpPr>
        <p:sp>
          <p:nvSpPr>
            <p:cNvPr id="787" name="Google Shape;787;p37"/>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37"/>
            <p:cNvSpPr txBox="1"/>
            <p:nvPr/>
          </p:nvSpPr>
          <p:spPr>
            <a:xfrm>
              <a:off x="0" y="-28575"/>
              <a:ext cx="1150437" cy="199041"/>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89" name="Google Shape;789;p37"/>
          <p:cNvGrpSpPr/>
          <p:nvPr/>
        </p:nvGrpSpPr>
        <p:grpSpPr>
          <a:xfrm>
            <a:off x="1139005" y="7092517"/>
            <a:ext cx="4368067" cy="755733"/>
            <a:chOff x="0" y="-28575"/>
            <a:chExt cx="1150437" cy="199041"/>
          </a:xfrm>
        </p:grpSpPr>
        <p:sp>
          <p:nvSpPr>
            <p:cNvPr id="790" name="Google Shape;790;p37"/>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37"/>
            <p:cNvSpPr txBox="1"/>
            <p:nvPr/>
          </p:nvSpPr>
          <p:spPr>
            <a:xfrm>
              <a:off x="0" y="-28575"/>
              <a:ext cx="1150437" cy="199041"/>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92" name="Google Shape;792;p37"/>
          <p:cNvGrpSpPr/>
          <p:nvPr/>
        </p:nvGrpSpPr>
        <p:grpSpPr>
          <a:xfrm>
            <a:off x="1545592" y="8078910"/>
            <a:ext cx="754204" cy="780719"/>
            <a:chOff x="0" y="-28575"/>
            <a:chExt cx="812800" cy="841375"/>
          </a:xfrm>
        </p:grpSpPr>
        <p:sp>
          <p:nvSpPr>
            <p:cNvPr id="793" name="Google Shape;793;p37"/>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37"/>
            <p:cNvSpPr txBox="1"/>
            <p:nvPr/>
          </p:nvSpPr>
          <p:spPr>
            <a:xfrm>
              <a:off x="0" y="-28575"/>
              <a:ext cx="812800" cy="841375"/>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95" name="Google Shape;795;p37"/>
          <p:cNvGrpSpPr/>
          <p:nvPr/>
        </p:nvGrpSpPr>
        <p:grpSpPr>
          <a:xfrm>
            <a:off x="2479155" y="8078910"/>
            <a:ext cx="754204" cy="780719"/>
            <a:chOff x="0" y="-28575"/>
            <a:chExt cx="812800" cy="841375"/>
          </a:xfrm>
        </p:grpSpPr>
        <p:sp>
          <p:nvSpPr>
            <p:cNvPr id="796" name="Google Shape;796;p37"/>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5965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37"/>
            <p:cNvSpPr txBox="1"/>
            <p:nvPr/>
          </p:nvSpPr>
          <p:spPr>
            <a:xfrm>
              <a:off x="0" y="-28575"/>
              <a:ext cx="812800" cy="841375"/>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98" name="Google Shape;798;p37"/>
          <p:cNvGrpSpPr/>
          <p:nvPr/>
        </p:nvGrpSpPr>
        <p:grpSpPr>
          <a:xfrm>
            <a:off x="3412717" y="8078910"/>
            <a:ext cx="754204" cy="780719"/>
            <a:chOff x="0" y="-28575"/>
            <a:chExt cx="812800" cy="841375"/>
          </a:xfrm>
        </p:grpSpPr>
        <p:sp>
          <p:nvSpPr>
            <p:cNvPr id="799" name="Google Shape;799;p37"/>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BFCD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37"/>
            <p:cNvSpPr txBox="1"/>
            <p:nvPr/>
          </p:nvSpPr>
          <p:spPr>
            <a:xfrm>
              <a:off x="0" y="-28575"/>
              <a:ext cx="812800" cy="841375"/>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01" name="Google Shape;801;p37"/>
          <p:cNvGrpSpPr/>
          <p:nvPr/>
        </p:nvGrpSpPr>
        <p:grpSpPr>
          <a:xfrm>
            <a:off x="4346280" y="8078910"/>
            <a:ext cx="754204" cy="780719"/>
            <a:chOff x="0" y="-28575"/>
            <a:chExt cx="812800" cy="841375"/>
          </a:xfrm>
        </p:grpSpPr>
        <p:sp>
          <p:nvSpPr>
            <p:cNvPr id="802" name="Google Shape;802;p37"/>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F8F3E2"/>
            </a:solid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37"/>
            <p:cNvSpPr txBox="1"/>
            <p:nvPr/>
          </p:nvSpPr>
          <p:spPr>
            <a:xfrm>
              <a:off x="0" y="-28575"/>
              <a:ext cx="812800" cy="841375"/>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04" name="Google Shape;804;p37"/>
          <p:cNvSpPr txBox="1"/>
          <p:nvPr/>
        </p:nvSpPr>
        <p:spPr>
          <a:xfrm>
            <a:off x="1232396" y="3455296"/>
            <a:ext cx="4181285" cy="510032"/>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US" sz="1700" u="none" cap="none" strike="noStrike">
                <a:solidFill>
                  <a:srgbClr val="333333"/>
                </a:solidFill>
                <a:latin typeface="Playfair Display"/>
                <a:ea typeface="Playfair Display"/>
                <a:cs typeface="Playfair Display"/>
                <a:sym typeface="Playfair Display"/>
              </a:rPr>
              <a:t>This presentation template</a:t>
            </a:r>
            <a:endParaRPr/>
          </a:p>
          <a:p>
            <a:pPr indent="0" lvl="0" marL="0" marR="0" rtl="0" algn="ctr">
              <a:lnSpc>
                <a:spcPct val="122000"/>
              </a:lnSpc>
              <a:spcBef>
                <a:spcPts val="0"/>
              </a:spcBef>
              <a:spcAft>
                <a:spcPts val="0"/>
              </a:spcAft>
              <a:buNone/>
            </a:pPr>
            <a:r>
              <a:rPr b="0" i="0" lang="en-US" sz="1700" u="none" cap="none" strike="noStrike">
                <a:solidFill>
                  <a:srgbClr val="333333"/>
                </a:solidFill>
                <a:latin typeface="Playfair Display"/>
                <a:ea typeface="Playfair Display"/>
                <a:cs typeface="Playfair Display"/>
                <a:sym typeface="Playfair Display"/>
              </a:rPr>
              <a:t>uses the following free fonts:</a:t>
            </a:r>
            <a:endParaRPr/>
          </a:p>
        </p:txBody>
      </p:sp>
      <p:sp>
        <p:nvSpPr>
          <p:cNvPr id="805" name="Google Shape;805;p37"/>
          <p:cNvSpPr txBox="1"/>
          <p:nvPr/>
        </p:nvSpPr>
        <p:spPr>
          <a:xfrm>
            <a:off x="1139030" y="6680769"/>
            <a:ext cx="4368000" cy="261600"/>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US" sz="1700" u="none" cap="none" strike="noStrike">
                <a:solidFill>
                  <a:srgbClr val="333333"/>
                </a:solidFill>
                <a:latin typeface="Playfair Display"/>
                <a:ea typeface="Playfair Display"/>
                <a:cs typeface="Playfair Display"/>
                <a:sym typeface="Playfair Display"/>
              </a:rPr>
              <a:t>You can find these fonts online too.</a:t>
            </a:r>
            <a:endParaRPr/>
          </a:p>
        </p:txBody>
      </p:sp>
      <p:sp>
        <p:nvSpPr>
          <p:cNvPr id="806" name="Google Shape;806;p37"/>
          <p:cNvSpPr txBox="1"/>
          <p:nvPr/>
        </p:nvSpPr>
        <p:spPr>
          <a:xfrm>
            <a:off x="1747757" y="4206776"/>
            <a:ext cx="3150600" cy="2315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1497" u="none" cap="none" strike="noStrike">
                <a:solidFill>
                  <a:srgbClr val="333333"/>
                </a:solidFill>
                <a:latin typeface="Playfair Display"/>
                <a:ea typeface="Playfair Display"/>
                <a:cs typeface="Playfair Display"/>
                <a:sym typeface="Playfair Display"/>
              </a:rPr>
              <a:t>TITLES:</a:t>
            </a:r>
            <a:endParaRPr/>
          </a:p>
          <a:p>
            <a:pPr indent="0" lvl="0" marL="0" marR="0" rtl="0" algn="ctr">
              <a:lnSpc>
                <a:spcPct val="100000"/>
              </a:lnSpc>
              <a:spcBef>
                <a:spcPts val="0"/>
              </a:spcBef>
              <a:spcAft>
                <a:spcPts val="0"/>
              </a:spcAft>
              <a:buNone/>
            </a:pPr>
            <a:r>
              <a:rPr b="1" i="0" lang="en-US" sz="2110" u="none" cap="none" strike="noStrike">
                <a:solidFill>
                  <a:srgbClr val="333333"/>
                </a:solidFill>
                <a:latin typeface="Playfair Display"/>
                <a:ea typeface="Playfair Display"/>
                <a:cs typeface="Playfair Display"/>
                <a:sym typeface="Playfair Display"/>
              </a:rPr>
              <a:t>SIX CAPS</a:t>
            </a:r>
            <a:endParaRPr/>
          </a:p>
          <a:p>
            <a:pPr indent="0" lvl="0" marL="0" marR="0" rtl="0" algn="ctr">
              <a:lnSpc>
                <a:spcPct val="100000"/>
              </a:lnSpc>
              <a:spcBef>
                <a:spcPts val="0"/>
              </a:spcBef>
              <a:spcAft>
                <a:spcPts val="0"/>
              </a:spcAft>
              <a:buNone/>
            </a:pPr>
            <a:r>
              <a:t/>
            </a:r>
            <a:endParaRPr b="1" i="0" sz="2110" u="none" cap="none" strike="noStrike">
              <a:solidFill>
                <a:srgbClr val="333333"/>
              </a:solidFill>
              <a:latin typeface="Playfair Display"/>
              <a:ea typeface="Playfair Display"/>
              <a:cs typeface="Playfair Display"/>
              <a:sym typeface="Playfair Display"/>
            </a:endParaRPr>
          </a:p>
          <a:p>
            <a:pPr indent="0" lvl="0" marL="0" marR="0" rtl="0" algn="ctr">
              <a:lnSpc>
                <a:spcPct val="100000"/>
              </a:lnSpc>
              <a:spcBef>
                <a:spcPts val="0"/>
              </a:spcBef>
              <a:spcAft>
                <a:spcPts val="0"/>
              </a:spcAft>
              <a:buNone/>
            </a:pPr>
            <a:r>
              <a:rPr b="1" i="0" lang="en-US" sz="1497" u="none" cap="none" strike="noStrike">
                <a:solidFill>
                  <a:srgbClr val="333333"/>
                </a:solidFill>
                <a:latin typeface="Playfair Display"/>
                <a:ea typeface="Playfair Display"/>
                <a:cs typeface="Playfair Display"/>
                <a:sym typeface="Playfair Display"/>
              </a:rPr>
              <a:t>HEADERS:</a:t>
            </a:r>
            <a:endParaRPr/>
          </a:p>
          <a:p>
            <a:pPr indent="0" lvl="0" marL="0" marR="0" rtl="0" algn="ctr">
              <a:lnSpc>
                <a:spcPct val="100000"/>
              </a:lnSpc>
              <a:spcBef>
                <a:spcPts val="0"/>
              </a:spcBef>
              <a:spcAft>
                <a:spcPts val="0"/>
              </a:spcAft>
              <a:buNone/>
            </a:pPr>
            <a:r>
              <a:rPr b="1" i="0" lang="en-US" sz="2110" u="none" cap="none" strike="noStrike">
                <a:solidFill>
                  <a:srgbClr val="333333"/>
                </a:solidFill>
                <a:latin typeface="Playfair Display"/>
                <a:ea typeface="Playfair Display"/>
                <a:cs typeface="Playfair Display"/>
                <a:sym typeface="Playfair Display"/>
              </a:rPr>
              <a:t>PLAYFAIR DISPLAY</a:t>
            </a:r>
            <a:endParaRPr/>
          </a:p>
          <a:p>
            <a:pPr indent="0" lvl="0" marL="0" marR="0" rtl="0" algn="ctr">
              <a:lnSpc>
                <a:spcPct val="100000"/>
              </a:lnSpc>
              <a:spcBef>
                <a:spcPts val="0"/>
              </a:spcBef>
              <a:spcAft>
                <a:spcPts val="0"/>
              </a:spcAft>
              <a:buNone/>
            </a:pPr>
            <a:r>
              <a:t/>
            </a:r>
            <a:endParaRPr b="1" i="0" sz="2110" u="none" cap="none" strike="noStrike">
              <a:solidFill>
                <a:srgbClr val="333333"/>
              </a:solidFill>
              <a:latin typeface="Playfair Display"/>
              <a:ea typeface="Playfair Display"/>
              <a:cs typeface="Playfair Display"/>
              <a:sym typeface="Playfair Display"/>
            </a:endParaRPr>
          </a:p>
          <a:p>
            <a:pPr indent="0" lvl="0" marL="0" marR="0" rtl="0" algn="ctr">
              <a:lnSpc>
                <a:spcPct val="100000"/>
              </a:lnSpc>
              <a:spcBef>
                <a:spcPts val="0"/>
              </a:spcBef>
              <a:spcAft>
                <a:spcPts val="0"/>
              </a:spcAft>
              <a:buNone/>
            </a:pPr>
            <a:r>
              <a:rPr b="1" i="0" lang="en-US" sz="1497" u="none" cap="none" strike="noStrike">
                <a:solidFill>
                  <a:srgbClr val="333333"/>
                </a:solidFill>
                <a:latin typeface="Playfair Display"/>
                <a:ea typeface="Playfair Display"/>
                <a:cs typeface="Playfair Display"/>
                <a:sym typeface="Playfair Display"/>
              </a:rPr>
              <a:t>BODY COPY:</a:t>
            </a:r>
            <a:endParaRPr/>
          </a:p>
          <a:p>
            <a:pPr indent="0" lvl="0" marL="0" marR="0" rtl="0" algn="ctr">
              <a:lnSpc>
                <a:spcPct val="100000"/>
              </a:lnSpc>
              <a:spcBef>
                <a:spcPts val="0"/>
              </a:spcBef>
              <a:spcAft>
                <a:spcPts val="0"/>
              </a:spcAft>
              <a:buNone/>
            </a:pPr>
            <a:r>
              <a:rPr b="1" i="0" lang="en-US" sz="2110" u="none" cap="none" strike="noStrike">
                <a:solidFill>
                  <a:srgbClr val="333333"/>
                </a:solidFill>
                <a:latin typeface="Playfair Display"/>
                <a:ea typeface="Playfair Display"/>
                <a:cs typeface="Playfair Display"/>
                <a:sym typeface="Playfair Display"/>
              </a:rPr>
              <a:t>PLAYFAIR DISPLAY</a:t>
            </a:r>
            <a:endParaRPr/>
          </a:p>
        </p:txBody>
      </p:sp>
      <p:sp>
        <p:nvSpPr>
          <p:cNvPr id="807" name="Google Shape;807;p37"/>
          <p:cNvSpPr txBox="1"/>
          <p:nvPr/>
        </p:nvSpPr>
        <p:spPr>
          <a:xfrm>
            <a:off x="1312007" y="9002127"/>
            <a:ext cx="1221374" cy="161417"/>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1" i="0" lang="en-US" sz="1300" u="none" cap="none" strike="noStrike">
                <a:solidFill>
                  <a:srgbClr val="333333"/>
                </a:solidFill>
                <a:latin typeface="Playfair Display"/>
                <a:ea typeface="Playfair Display"/>
                <a:cs typeface="Playfair Display"/>
                <a:sym typeface="Playfair Display"/>
              </a:rPr>
              <a:t>#333333</a:t>
            </a:r>
            <a:endParaRPr/>
          </a:p>
        </p:txBody>
      </p:sp>
      <p:sp>
        <p:nvSpPr>
          <p:cNvPr id="808" name="Google Shape;808;p37"/>
          <p:cNvSpPr txBox="1"/>
          <p:nvPr/>
        </p:nvSpPr>
        <p:spPr>
          <a:xfrm>
            <a:off x="2245570" y="9002127"/>
            <a:ext cx="1221374" cy="161417"/>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1" i="0" lang="en-US" sz="1300" u="none" cap="none" strike="noStrike">
                <a:solidFill>
                  <a:srgbClr val="333333"/>
                </a:solidFill>
                <a:latin typeface="Playfair Display"/>
                <a:ea typeface="Playfair Display"/>
                <a:cs typeface="Playfair Display"/>
                <a:sym typeface="Playfair Display"/>
              </a:rPr>
              <a:t>#596548</a:t>
            </a:r>
            <a:endParaRPr/>
          </a:p>
        </p:txBody>
      </p:sp>
      <p:sp>
        <p:nvSpPr>
          <p:cNvPr id="809" name="Google Shape;809;p37"/>
          <p:cNvSpPr txBox="1"/>
          <p:nvPr/>
        </p:nvSpPr>
        <p:spPr>
          <a:xfrm>
            <a:off x="3179133" y="9002127"/>
            <a:ext cx="1221374" cy="161417"/>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1" i="0" lang="en-US" sz="1300" u="none" cap="none" strike="noStrike">
                <a:solidFill>
                  <a:srgbClr val="333333"/>
                </a:solidFill>
                <a:latin typeface="Playfair Display"/>
                <a:ea typeface="Playfair Display"/>
                <a:cs typeface="Playfair Display"/>
                <a:sym typeface="Playfair Display"/>
              </a:rPr>
              <a:t>#BFCDAC</a:t>
            </a:r>
            <a:endParaRPr/>
          </a:p>
        </p:txBody>
      </p:sp>
      <p:sp>
        <p:nvSpPr>
          <p:cNvPr id="810" name="Google Shape;810;p37"/>
          <p:cNvSpPr txBox="1"/>
          <p:nvPr/>
        </p:nvSpPr>
        <p:spPr>
          <a:xfrm>
            <a:off x="4112696" y="9002127"/>
            <a:ext cx="1221374" cy="161417"/>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1" i="0" lang="en-US" sz="1300" u="none" cap="none" strike="noStrike">
                <a:solidFill>
                  <a:srgbClr val="333333"/>
                </a:solidFill>
                <a:latin typeface="Playfair Display"/>
                <a:ea typeface="Playfair Display"/>
                <a:cs typeface="Playfair Display"/>
                <a:sym typeface="Playfair Display"/>
              </a:rPr>
              <a:t>#F8F3E2</a:t>
            </a:r>
            <a:endParaRPr/>
          </a:p>
        </p:txBody>
      </p:sp>
      <p:sp>
        <p:nvSpPr>
          <p:cNvPr id="811" name="Google Shape;811;p37"/>
          <p:cNvSpPr txBox="1"/>
          <p:nvPr/>
        </p:nvSpPr>
        <p:spPr>
          <a:xfrm>
            <a:off x="4210005" y="1758084"/>
            <a:ext cx="9867990" cy="327787"/>
          </a:xfrm>
          <a:prstGeom prst="rect">
            <a:avLst/>
          </a:prstGeom>
          <a:noFill/>
          <a:ln>
            <a:noFill/>
          </a:ln>
        </p:spPr>
        <p:txBody>
          <a:bodyPr anchorCtr="0" anchor="t" bIns="0" lIns="0" spcFirstLastPara="1" rIns="0" wrap="square" tIns="0">
            <a:spAutoFit/>
          </a:bodyPr>
          <a:lstStyle/>
          <a:p>
            <a:pPr indent="0" lvl="1" marL="0" marR="0" rtl="0" algn="ctr">
              <a:lnSpc>
                <a:spcPct val="122010"/>
              </a:lnSpc>
              <a:spcBef>
                <a:spcPts val="0"/>
              </a:spcBef>
              <a:spcAft>
                <a:spcPts val="0"/>
              </a:spcAft>
              <a:buNone/>
            </a:pPr>
            <a:r>
              <a:rPr b="0" i="0" lang="en-US" sz="2199" u="none" cap="none" strike="noStrike">
                <a:solidFill>
                  <a:srgbClr val="333333"/>
                </a:solidFill>
                <a:latin typeface="Playfair Display"/>
                <a:ea typeface="Playfair Display"/>
                <a:cs typeface="Playfair Display"/>
                <a:sym typeface="Playfair Display"/>
              </a:rPr>
              <a:t>Use these design resources in your Canva Presentation.</a:t>
            </a:r>
            <a:endParaRPr/>
          </a:p>
        </p:txBody>
      </p:sp>
      <p:sp>
        <p:nvSpPr>
          <p:cNvPr id="812" name="Google Shape;812;p37"/>
          <p:cNvSpPr txBox="1"/>
          <p:nvPr/>
        </p:nvSpPr>
        <p:spPr>
          <a:xfrm>
            <a:off x="11706206" y="9915836"/>
            <a:ext cx="5916757" cy="175524"/>
          </a:xfrm>
          <a:prstGeom prst="rect">
            <a:avLst/>
          </a:prstGeom>
          <a:noFill/>
          <a:ln>
            <a:noFill/>
          </a:ln>
        </p:spPr>
        <p:txBody>
          <a:bodyPr anchorCtr="0" anchor="t" bIns="0" lIns="0" spcFirstLastPara="1" rIns="0" wrap="square" tIns="0">
            <a:spAutoFit/>
          </a:bodyPr>
          <a:lstStyle/>
          <a:p>
            <a:pPr indent="0" lvl="1" marL="0" marR="0" rtl="0" algn="r">
              <a:lnSpc>
                <a:spcPct val="122018"/>
              </a:lnSpc>
              <a:spcBef>
                <a:spcPts val="0"/>
              </a:spcBef>
              <a:spcAft>
                <a:spcPts val="0"/>
              </a:spcAft>
              <a:buNone/>
            </a:pPr>
            <a:r>
              <a:rPr b="1" i="0" lang="en-US" sz="1199" u="none" cap="none" strike="noStrike">
                <a:solidFill>
                  <a:srgbClr val="ED7843"/>
                </a:solidFill>
                <a:latin typeface="Playfair Display"/>
                <a:ea typeface="Playfair Display"/>
                <a:cs typeface="Playfair Display"/>
                <a:sym typeface="Playfair Display"/>
              </a:rPr>
              <a:t>DON'T FORGET TO DELETE THIS PAGE BEFORE PRESENTING. </a:t>
            </a:r>
            <a:endParaRPr/>
          </a:p>
        </p:txBody>
      </p:sp>
      <p:sp>
        <p:nvSpPr>
          <p:cNvPr id="813" name="Google Shape;813;p37"/>
          <p:cNvSpPr txBox="1"/>
          <p:nvPr/>
        </p:nvSpPr>
        <p:spPr>
          <a:xfrm>
            <a:off x="5469973" y="325755"/>
            <a:ext cx="7348055" cy="1539240"/>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None/>
            </a:pPr>
            <a:r>
              <a:rPr b="0" i="0" lang="en-US" sz="11000" u="none" cap="none" strike="noStrike">
                <a:solidFill>
                  <a:srgbClr val="596548"/>
                </a:solidFill>
                <a:latin typeface="Six Caps"/>
                <a:ea typeface="Six Caps"/>
                <a:cs typeface="Six Caps"/>
                <a:sym typeface="Six Caps"/>
              </a:rPr>
              <a:t>RESOURCE PAGE</a:t>
            </a:r>
            <a:endParaRPr/>
          </a:p>
        </p:txBody>
      </p:sp>
      <p:sp>
        <p:nvSpPr>
          <p:cNvPr id="814" name="Google Shape;814;p37"/>
          <p:cNvSpPr txBox="1"/>
          <p:nvPr/>
        </p:nvSpPr>
        <p:spPr>
          <a:xfrm>
            <a:off x="1747770" y="2702908"/>
            <a:ext cx="3150536" cy="374650"/>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1" i="0" lang="en-US" sz="2499" u="none" cap="none" strike="noStrike">
                <a:solidFill>
                  <a:srgbClr val="0F1A38"/>
                </a:solidFill>
                <a:latin typeface="Playfair Display"/>
                <a:ea typeface="Playfair Display"/>
                <a:cs typeface="Playfair Display"/>
                <a:sym typeface="Playfair Display"/>
              </a:rPr>
              <a:t>Fonts</a:t>
            </a:r>
            <a:endParaRPr/>
          </a:p>
        </p:txBody>
      </p:sp>
      <p:sp>
        <p:nvSpPr>
          <p:cNvPr id="815" name="Google Shape;815;p37"/>
          <p:cNvSpPr txBox="1"/>
          <p:nvPr/>
        </p:nvSpPr>
        <p:spPr>
          <a:xfrm>
            <a:off x="10291206" y="2702908"/>
            <a:ext cx="3150536" cy="374650"/>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1" i="0" lang="en-US" sz="2499" u="none" cap="none" strike="noStrike">
                <a:solidFill>
                  <a:srgbClr val="0F1A38"/>
                </a:solidFill>
                <a:latin typeface="Playfair Display"/>
                <a:ea typeface="Playfair Display"/>
                <a:cs typeface="Playfair Display"/>
                <a:sym typeface="Playfair Display"/>
              </a:rPr>
              <a:t>Design Elements</a:t>
            </a:r>
            <a:endParaRPr/>
          </a:p>
        </p:txBody>
      </p:sp>
      <p:sp>
        <p:nvSpPr>
          <p:cNvPr id="816" name="Google Shape;816;p37"/>
          <p:cNvSpPr txBox="1"/>
          <p:nvPr/>
        </p:nvSpPr>
        <p:spPr>
          <a:xfrm>
            <a:off x="1747770" y="7306047"/>
            <a:ext cx="3150536" cy="374650"/>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1" i="0" lang="en-US" sz="2499" u="none" cap="none" strike="noStrike">
                <a:solidFill>
                  <a:srgbClr val="0F1A38"/>
                </a:solidFill>
                <a:latin typeface="Playfair Display"/>
                <a:ea typeface="Playfair Display"/>
                <a:cs typeface="Playfair Display"/>
                <a:sym typeface="Playfair Display"/>
              </a:rPr>
              <a:t>Colors</a:t>
            </a:r>
            <a:endParaRPr/>
          </a:p>
        </p:txBody>
      </p:sp>
      <p:grpSp>
        <p:nvGrpSpPr>
          <p:cNvPr id="817" name="Google Shape;817;p37"/>
          <p:cNvGrpSpPr/>
          <p:nvPr/>
        </p:nvGrpSpPr>
        <p:grpSpPr>
          <a:xfrm>
            <a:off x="6673594" y="4013951"/>
            <a:ext cx="10385759" cy="4756345"/>
            <a:chOff x="0" y="0"/>
            <a:chExt cx="13847678" cy="6341793"/>
          </a:xfrm>
        </p:grpSpPr>
        <p:sp>
          <p:nvSpPr>
            <p:cNvPr id="818" name="Google Shape;818;p37"/>
            <p:cNvSpPr/>
            <p:nvPr/>
          </p:nvSpPr>
          <p:spPr>
            <a:xfrm>
              <a:off x="11299073" y="1844273"/>
              <a:ext cx="973672" cy="837358"/>
            </a:xfrm>
            <a:custGeom>
              <a:rect b="b" l="l" r="r" t="t"/>
              <a:pathLst>
                <a:path extrusionOk="0" h="837358" w="973672">
                  <a:moveTo>
                    <a:pt x="0" y="0"/>
                  </a:moveTo>
                  <a:lnTo>
                    <a:pt x="973672" y="0"/>
                  </a:lnTo>
                  <a:lnTo>
                    <a:pt x="973672" y="837357"/>
                  </a:lnTo>
                  <a:lnTo>
                    <a:pt x="0" y="837357"/>
                  </a:lnTo>
                  <a:lnTo>
                    <a:pt x="0" y="0"/>
                  </a:lnTo>
                  <a:close/>
                </a:path>
              </a:pathLst>
            </a:custGeom>
            <a:blipFill rotWithShape="1">
              <a:blip r:embed="rId3">
                <a:alphaModFix/>
              </a:blip>
              <a:stretch>
                <a:fillRect b="0" l="0" r="0" t="0"/>
              </a:stretch>
            </a:blipFill>
            <a:ln>
              <a:noFill/>
            </a:ln>
          </p:spPr>
        </p:sp>
        <p:sp>
          <p:nvSpPr>
            <p:cNvPr id="819" name="Google Shape;819;p37"/>
            <p:cNvSpPr/>
            <p:nvPr/>
          </p:nvSpPr>
          <p:spPr>
            <a:xfrm>
              <a:off x="13079396" y="3462403"/>
              <a:ext cx="692028" cy="956320"/>
            </a:xfrm>
            <a:custGeom>
              <a:rect b="b" l="l" r="r" t="t"/>
              <a:pathLst>
                <a:path extrusionOk="0" h="956320" w="692028">
                  <a:moveTo>
                    <a:pt x="0" y="0"/>
                  </a:moveTo>
                  <a:lnTo>
                    <a:pt x="692028" y="0"/>
                  </a:lnTo>
                  <a:lnTo>
                    <a:pt x="692028" y="956320"/>
                  </a:lnTo>
                  <a:lnTo>
                    <a:pt x="0" y="956320"/>
                  </a:lnTo>
                  <a:lnTo>
                    <a:pt x="0" y="0"/>
                  </a:lnTo>
                  <a:close/>
                </a:path>
              </a:pathLst>
            </a:custGeom>
            <a:blipFill rotWithShape="1">
              <a:blip r:embed="rId4">
                <a:alphaModFix/>
              </a:blip>
              <a:stretch>
                <a:fillRect b="0" l="0" r="0" t="0"/>
              </a:stretch>
            </a:blipFill>
            <a:ln>
              <a:noFill/>
            </a:ln>
          </p:spPr>
        </p:sp>
        <p:sp>
          <p:nvSpPr>
            <p:cNvPr id="820" name="Google Shape;820;p37"/>
            <p:cNvSpPr/>
            <p:nvPr/>
          </p:nvSpPr>
          <p:spPr>
            <a:xfrm>
              <a:off x="11501286" y="3564289"/>
              <a:ext cx="570141" cy="854434"/>
            </a:xfrm>
            <a:custGeom>
              <a:rect b="b" l="l" r="r" t="t"/>
              <a:pathLst>
                <a:path extrusionOk="0" h="854434" w="570141">
                  <a:moveTo>
                    <a:pt x="0" y="0"/>
                  </a:moveTo>
                  <a:lnTo>
                    <a:pt x="570141" y="0"/>
                  </a:lnTo>
                  <a:lnTo>
                    <a:pt x="570141" y="854434"/>
                  </a:lnTo>
                  <a:lnTo>
                    <a:pt x="0" y="854434"/>
                  </a:lnTo>
                  <a:lnTo>
                    <a:pt x="0" y="0"/>
                  </a:lnTo>
                  <a:close/>
                </a:path>
              </a:pathLst>
            </a:custGeom>
            <a:blipFill rotWithShape="1">
              <a:blip r:embed="rId5">
                <a:alphaModFix/>
              </a:blip>
              <a:stretch>
                <a:fillRect b="0" l="0" r="0" t="0"/>
              </a:stretch>
            </a:blipFill>
            <a:ln>
              <a:noFill/>
            </a:ln>
          </p:spPr>
        </p:sp>
        <p:sp>
          <p:nvSpPr>
            <p:cNvPr id="821" name="Google Shape;821;p37"/>
            <p:cNvSpPr/>
            <p:nvPr/>
          </p:nvSpPr>
          <p:spPr>
            <a:xfrm>
              <a:off x="12902127" y="5280171"/>
              <a:ext cx="945551" cy="854434"/>
            </a:xfrm>
            <a:custGeom>
              <a:rect b="b" l="l" r="r" t="t"/>
              <a:pathLst>
                <a:path extrusionOk="0" h="854434" w="945551">
                  <a:moveTo>
                    <a:pt x="0" y="0"/>
                  </a:moveTo>
                  <a:lnTo>
                    <a:pt x="945551" y="0"/>
                  </a:lnTo>
                  <a:lnTo>
                    <a:pt x="945551" y="854434"/>
                  </a:lnTo>
                  <a:lnTo>
                    <a:pt x="0" y="854434"/>
                  </a:lnTo>
                  <a:lnTo>
                    <a:pt x="0" y="0"/>
                  </a:lnTo>
                  <a:close/>
                </a:path>
              </a:pathLst>
            </a:custGeom>
            <a:blipFill rotWithShape="1">
              <a:blip r:embed="rId6">
                <a:alphaModFix/>
              </a:blip>
              <a:stretch>
                <a:fillRect b="0" l="0" r="0" t="0"/>
              </a:stretch>
            </a:blipFill>
            <a:ln>
              <a:noFill/>
            </a:ln>
          </p:spPr>
        </p:sp>
        <p:sp>
          <p:nvSpPr>
            <p:cNvPr id="822" name="Google Shape;822;p37"/>
            <p:cNvSpPr/>
            <p:nvPr/>
          </p:nvSpPr>
          <p:spPr>
            <a:xfrm>
              <a:off x="12902127" y="50943"/>
              <a:ext cx="854434" cy="854434"/>
            </a:xfrm>
            <a:custGeom>
              <a:rect b="b" l="l" r="r" t="t"/>
              <a:pathLst>
                <a:path extrusionOk="0" h="854434" w="854434">
                  <a:moveTo>
                    <a:pt x="0" y="0"/>
                  </a:moveTo>
                  <a:lnTo>
                    <a:pt x="854435" y="0"/>
                  </a:lnTo>
                  <a:lnTo>
                    <a:pt x="854435" y="854434"/>
                  </a:lnTo>
                  <a:lnTo>
                    <a:pt x="0" y="854434"/>
                  </a:lnTo>
                  <a:lnTo>
                    <a:pt x="0" y="0"/>
                  </a:lnTo>
                  <a:close/>
                </a:path>
              </a:pathLst>
            </a:custGeom>
            <a:blipFill rotWithShape="1">
              <a:blip r:embed="rId7">
                <a:alphaModFix/>
              </a:blip>
              <a:stretch>
                <a:fillRect b="0" l="0" r="0" t="0"/>
              </a:stretch>
            </a:blipFill>
            <a:ln>
              <a:noFill/>
            </a:ln>
          </p:spPr>
        </p:sp>
        <p:sp>
          <p:nvSpPr>
            <p:cNvPr id="823" name="Google Shape;823;p37"/>
            <p:cNvSpPr/>
            <p:nvPr/>
          </p:nvSpPr>
          <p:spPr>
            <a:xfrm>
              <a:off x="11190783" y="59481"/>
              <a:ext cx="1168986" cy="718395"/>
            </a:xfrm>
            <a:custGeom>
              <a:rect b="b" l="l" r="r" t="t"/>
              <a:pathLst>
                <a:path extrusionOk="0" h="718395" w="1168986">
                  <a:moveTo>
                    <a:pt x="0" y="0"/>
                  </a:moveTo>
                  <a:lnTo>
                    <a:pt x="1168985" y="0"/>
                  </a:lnTo>
                  <a:lnTo>
                    <a:pt x="1168985" y="718395"/>
                  </a:lnTo>
                  <a:lnTo>
                    <a:pt x="0" y="718395"/>
                  </a:lnTo>
                  <a:lnTo>
                    <a:pt x="0" y="0"/>
                  </a:lnTo>
                  <a:close/>
                </a:path>
              </a:pathLst>
            </a:custGeom>
            <a:blipFill rotWithShape="1">
              <a:blip r:embed="rId8">
                <a:alphaModFix/>
              </a:blip>
              <a:stretch>
                <a:fillRect b="0" l="0" r="0" t="0"/>
              </a:stretch>
            </a:blipFill>
            <a:ln>
              <a:noFill/>
            </a:ln>
          </p:spPr>
        </p:sp>
        <p:sp>
          <p:nvSpPr>
            <p:cNvPr id="824" name="Google Shape;824;p37"/>
            <p:cNvSpPr/>
            <p:nvPr/>
          </p:nvSpPr>
          <p:spPr>
            <a:xfrm>
              <a:off x="12815104" y="1844273"/>
              <a:ext cx="956320" cy="956320"/>
            </a:xfrm>
            <a:custGeom>
              <a:rect b="b" l="l" r="r" t="t"/>
              <a:pathLst>
                <a:path extrusionOk="0" h="956320" w="956320">
                  <a:moveTo>
                    <a:pt x="0" y="0"/>
                  </a:moveTo>
                  <a:lnTo>
                    <a:pt x="956320" y="0"/>
                  </a:lnTo>
                  <a:lnTo>
                    <a:pt x="956320" y="956320"/>
                  </a:lnTo>
                  <a:lnTo>
                    <a:pt x="0" y="956320"/>
                  </a:lnTo>
                  <a:lnTo>
                    <a:pt x="0" y="0"/>
                  </a:lnTo>
                  <a:close/>
                </a:path>
              </a:pathLst>
            </a:custGeom>
            <a:blipFill rotWithShape="1">
              <a:blip r:embed="rId9">
                <a:alphaModFix/>
              </a:blip>
              <a:stretch>
                <a:fillRect b="0" l="0" r="0" t="0"/>
              </a:stretch>
            </a:blipFill>
            <a:ln>
              <a:noFill/>
            </a:ln>
          </p:spPr>
        </p:sp>
        <p:sp>
          <p:nvSpPr>
            <p:cNvPr id="825" name="Google Shape;825;p37"/>
            <p:cNvSpPr/>
            <p:nvPr/>
          </p:nvSpPr>
          <p:spPr>
            <a:xfrm>
              <a:off x="11405480" y="5301381"/>
              <a:ext cx="665947" cy="956320"/>
            </a:xfrm>
            <a:custGeom>
              <a:rect b="b" l="l" r="r" t="t"/>
              <a:pathLst>
                <a:path extrusionOk="0" h="956320" w="665947">
                  <a:moveTo>
                    <a:pt x="0" y="0"/>
                  </a:moveTo>
                  <a:lnTo>
                    <a:pt x="665947" y="0"/>
                  </a:lnTo>
                  <a:lnTo>
                    <a:pt x="665947" y="956321"/>
                  </a:lnTo>
                  <a:lnTo>
                    <a:pt x="0" y="956321"/>
                  </a:lnTo>
                  <a:lnTo>
                    <a:pt x="0" y="0"/>
                  </a:lnTo>
                  <a:close/>
                </a:path>
              </a:pathLst>
            </a:custGeom>
            <a:blipFill rotWithShape="1">
              <a:blip r:embed="rId10">
                <a:alphaModFix/>
              </a:blip>
              <a:stretch>
                <a:fillRect b="0" l="0" r="0" t="0"/>
              </a:stretch>
            </a:blipFill>
            <a:ln>
              <a:noFill/>
            </a:ln>
          </p:spPr>
        </p:sp>
        <p:sp>
          <p:nvSpPr>
            <p:cNvPr id="826" name="Google Shape;826;p37"/>
            <p:cNvSpPr/>
            <p:nvPr/>
          </p:nvSpPr>
          <p:spPr>
            <a:xfrm>
              <a:off x="6843611" y="9396"/>
              <a:ext cx="839823" cy="956320"/>
            </a:xfrm>
            <a:custGeom>
              <a:rect b="b" l="l" r="r" t="t"/>
              <a:pathLst>
                <a:path extrusionOk="0" h="956320" w="839823">
                  <a:moveTo>
                    <a:pt x="0" y="0"/>
                  </a:moveTo>
                  <a:lnTo>
                    <a:pt x="839823" y="0"/>
                  </a:lnTo>
                  <a:lnTo>
                    <a:pt x="839823" y="956320"/>
                  </a:lnTo>
                  <a:lnTo>
                    <a:pt x="0" y="956320"/>
                  </a:lnTo>
                  <a:lnTo>
                    <a:pt x="0" y="0"/>
                  </a:lnTo>
                  <a:close/>
                </a:path>
              </a:pathLst>
            </a:custGeom>
            <a:blipFill rotWithShape="1">
              <a:blip r:embed="rId11">
                <a:alphaModFix/>
              </a:blip>
              <a:stretch>
                <a:fillRect b="0" l="0" r="0" t="0"/>
              </a:stretch>
            </a:blipFill>
            <a:ln>
              <a:noFill/>
            </a:ln>
          </p:spPr>
        </p:sp>
        <p:sp>
          <p:nvSpPr>
            <p:cNvPr id="827" name="Google Shape;827;p37"/>
            <p:cNvSpPr/>
            <p:nvPr/>
          </p:nvSpPr>
          <p:spPr>
            <a:xfrm>
              <a:off x="9617945" y="182904"/>
              <a:ext cx="1108788" cy="659225"/>
            </a:xfrm>
            <a:custGeom>
              <a:rect b="b" l="l" r="r" t="t"/>
              <a:pathLst>
                <a:path extrusionOk="0" h="659225" w="1108788">
                  <a:moveTo>
                    <a:pt x="0" y="0"/>
                  </a:moveTo>
                  <a:lnTo>
                    <a:pt x="1108788" y="0"/>
                  </a:lnTo>
                  <a:lnTo>
                    <a:pt x="1108788" y="659225"/>
                  </a:lnTo>
                  <a:lnTo>
                    <a:pt x="0" y="659225"/>
                  </a:lnTo>
                  <a:lnTo>
                    <a:pt x="0" y="0"/>
                  </a:lnTo>
                  <a:close/>
                </a:path>
              </a:pathLst>
            </a:custGeom>
            <a:blipFill rotWithShape="1">
              <a:blip r:embed="rId12">
                <a:alphaModFix/>
              </a:blip>
              <a:stretch>
                <a:fillRect b="0" l="0" r="0" t="0"/>
              </a:stretch>
            </a:blipFill>
            <a:ln>
              <a:noFill/>
            </a:ln>
          </p:spPr>
        </p:sp>
        <p:sp>
          <p:nvSpPr>
            <p:cNvPr id="828" name="Google Shape;828;p37"/>
            <p:cNvSpPr/>
            <p:nvPr/>
          </p:nvSpPr>
          <p:spPr>
            <a:xfrm>
              <a:off x="1330192" y="60339"/>
              <a:ext cx="854434" cy="854434"/>
            </a:xfrm>
            <a:custGeom>
              <a:rect b="b" l="l" r="r" t="t"/>
              <a:pathLst>
                <a:path extrusionOk="0" h="854434" w="854434">
                  <a:moveTo>
                    <a:pt x="0" y="0"/>
                  </a:moveTo>
                  <a:lnTo>
                    <a:pt x="854434" y="0"/>
                  </a:lnTo>
                  <a:lnTo>
                    <a:pt x="854434" y="854434"/>
                  </a:lnTo>
                  <a:lnTo>
                    <a:pt x="0" y="854434"/>
                  </a:lnTo>
                  <a:lnTo>
                    <a:pt x="0" y="0"/>
                  </a:lnTo>
                  <a:close/>
                </a:path>
              </a:pathLst>
            </a:custGeom>
            <a:blipFill rotWithShape="1">
              <a:blip r:embed="rId13">
                <a:alphaModFix/>
              </a:blip>
              <a:stretch>
                <a:fillRect b="0" l="0" r="0" t="0"/>
              </a:stretch>
            </a:blipFill>
            <a:ln>
              <a:noFill/>
            </a:ln>
          </p:spPr>
        </p:sp>
        <p:sp>
          <p:nvSpPr>
            <p:cNvPr id="829" name="Google Shape;829;p37"/>
            <p:cNvSpPr/>
            <p:nvPr/>
          </p:nvSpPr>
          <p:spPr>
            <a:xfrm>
              <a:off x="6941" y="60339"/>
              <a:ext cx="854434" cy="854434"/>
            </a:xfrm>
            <a:custGeom>
              <a:rect b="b" l="l" r="r" t="t"/>
              <a:pathLst>
                <a:path extrusionOk="0" h="854434" w="854434">
                  <a:moveTo>
                    <a:pt x="0" y="0"/>
                  </a:moveTo>
                  <a:lnTo>
                    <a:pt x="854434" y="0"/>
                  </a:lnTo>
                  <a:lnTo>
                    <a:pt x="854434" y="854434"/>
                  </a:lnTo>
                  <a:lnTo>
                    <a:pt x="0" y="854434"/>
                  </a:lnTo>
                  <a:lnTo>
                    <a:pt x="0" y="0"/>
                  </a:lnTo>
                  <a:close/>
                </a:path>
              </a:pathLst>
            </a:custGeom>
            <a:blipFill rotWithShape="1">
              <a:blip r:embed="rId14">
                <a:alphaModFix/>
              </a:blip>
              <a:stretch>
                <a:fillRect b="0" l="0" r="0" t="0"/>
              </a:stretch>
            </a:blipFill>
            <a:ln>
              <a:noFill/>
            </a:ln>
          </p:spPr>
        </p:sp>
        <p:sp>
          <p:nvSpPr>
            <p:cNvPr id="830" name="Google Shape;830;p37"/>
            <p:cNvSpPr/>
            <p:nvPr/>
          </p:nvSpPr>
          <p:spPr>
            <a:xfrm>
              <a:off x="5385169" y="35001"/>
              <a:ext cx="948211" cy="905111"/>
            </a:xfrm>
            <a:custGeom>
              <a:rect b="b" l="l" r="r" t="t"/>
              <a:pathLst>
                <a:path extrusionOk="0" h="905111" w="948211">
                  <a:moveTo>
                    <a:pt x="0" y="0"/>
                  </a:moveTo>
                  <a:lnTo>
                    <a:pt x="948211" y="0"/>
                  </a:lnTo>
                  <a:lnTo>
                    <a:pt x="948211" y="905110"/>
                  </a:lnTo>
                  <a:lnTo>
                    <a:pt x="0" y="905110"/>
                  </a:lnTo>
                  <a:lnTo>
                    <a:pt x="0" y="0"/>
                  </a:lnTo>
                  <a:close/>
                </a:path>
              </a:pathLst>
            </a:custGeom>
            <a:blipFill rotWithShape="1">
              <a:blip r:embed="rId15">
                <a:alphaModFix/>
              </a:blip>
              <a:stretch>
                <a:fillRect b="0" l="0" r="0" t="0"/>
              </a:stretch>
            </a:blipFill>
            <a:ln>
              <a:noFill/>
            </a:ln>
          </p:spPr>
        </p:sp>
        <p:sp>
          <p:nvSpPr>
            <p:cNvPr id="831" name="Google Shape;831;p37"/>
            <p:cNvSpPr/>
            <p:nvPr/>
          </p:nvSpPr>
          <p:spPr>
            <a:xfrm>
              <a:off x="2672767" y="9396"/>
              <a:ext cx="949365" cy="956320"/>
            </a:xfrm>
            <a:custGeom>
              <a:rect b="b" l="l" r="r" t="t"/>
              <a:pathLst>
                <a:path extrusionOk="0" h="956320" w="949365">
                  <a:moveTo>
                    <a:pt x="0" y="0"/>
                  </a:moveTo>
                  <a:lnTo>
                    <a:pt x="949365" y="0"/>
                  </a:lnTo>
                  <a:lnTo>
                    <a:pt x="949365" y="956320"/>
                  </a:lnTo>
                  <a:lnTo>
                    <a:pt x="0" y="956320"/>
                  </a:lnTo>
                  <a:lnTo>
                    <a:pt x="0" y="0"/>
                  </a:lnTo>
                  <a:close/>
                </a:path>
              </a:pathLst>
            </a:custGeom>
            <a:blipFill rotWithShape="1">
              <a:blip r:embed="rId16">
                <a:alphaModFix/>
              </a:blip>
              <a:stretch>
                <a:fillRect b="0" l="0" r="0" t="0"/>
              </a:stretch>
            </a:blipFill>
            <a:ln>
              <a:noFill/>
            </a:ln>
          </p:spPr>
        </p:sp>
        <p:sp>
          <p:nvSpPr>
            <p:cNvPr id="832" name="Google Shape;832;p37"/>
            <p:cNvSpPr/>
            <p:nvPr/>
          </p:nvSpPr>
          <p:spPr>
            <a:xfrm>
              <a:off x="4100611" y="0"/>
              <a:ext cx="791887" cy="965716"/>
            </a:xfrm>
            <a:custGeom>
              <a:rect b="b" l="l" r="r" t="t"/>
              <a:pathLst>
                <a:path extrusionOk="0" h="965716" w="791887">
                  <a:moveTo>
                    <a:pt x="0" y="0"/>
                  </a:moveTo>
                  <a:lnTo>
                    <a:pt x="791887" y="0"/>
                  </a:lnTo>
                  <a:lnTo>
                    <a:pt x="791887" y="965716"/>
                  </a:lnTo>
                  <a:lnTo>
                    <a:pt x="0" y="965716"/>
                  </a:lnTo>
                  <a:lnTo>
                    <a:pt x="0" y="0"/>
                  </a:lnTo>
                  <a:close/>
                </a:path>
              </a:pathLst>
            </a:custGeom>
            <a:blipFill rotWithShape="1">
              <a:blip r:embed="rId17">
                <a:alphaModFix/>
              </a:blip>
              <a:stretch>
                <a:fillRect b="0" l="0" r="0" t="0"/>
              </a:stretch>
            </a:blipFill>
            <a:ln>
              <a:noFill/>
            </a:ln>
          </p:spPr>
        </p:sp>
        <p:sp>
          <p:nvSpPr>
            <p:cNvPr id="833" name="Google Shape;833;p37"/>
            <p:cNvSpPr/>
            <p:nvPr/>
          </p:nvSpPr>
          <p:spPr>
            <a:xfrm>
              <a:off x="8216154" y="60339"/>
              <a:ext cx="899422" cy="904355"/>
            </a:xfrm>
            <a:custGeom>
              <a:rect b="b" l="l" r="r" t="t"/>
              <a:pathLst>
                <a:path extrusionOk="0" h="904355" w="899422">
                  <a:moveTo>
                    <a:pt x="0" y="0"/>
                  </a:moveTo>
                  <a:lnTo>
                    <a:pt x="899422" y="0"/>
                  </a:lnTo>
                  <a:lnTo>
                    <a:pt x="899422" y="904354"/>
                  </a:lnTo>
                  <a:lnTo>
                    <a:pt x="0" y="904354"/>
                  </a:lnTo>
                  <a:lnTo>
                    <a:pt x="0" y="0"/>
                  </a:lnTo>
                  <a:close/>
                </a:path>
              </a:pathLst>
            </a:custGeom>
            <a:blipFill rotWithShape="1">
              <a:blip r:embed="rId18">
                <a:alphaModFix/>
              </a:blip>
              <a:stretch>
                <a:fillRect b="0" l="0" r="0" t="0"/>
              </a:stretch>
            </a:blipFill>
            <a:ln>
              <a:noFill/>
            </a:ln>
          </p:spPr>
        </p:sp>
        <p:sp>
          <p:nvSpPr>
            <p:cNvPr id="834" name="Google Shape;834;p37"/>
            <p:cNvSpPr/>
            <p:nvPr/>
          </p:nvSpPr>
          <p:spPr>
            <a:xfrm>
              <a:off x="8120017" y="1766900"/>
              <a:ext cx="772011" cy="956320"/>
            </a:xfrm>
            <a:custGeom>
              <a:rect b="b" l="l" r="r" t="t"/>
              <a:pathLst>
                <a:path extrusionOk="0" h="956320" w="772011">
                  <a:moveTo>
                    <a:pt x="0" y="0"/>
                  </a:moveTo>
                  <a:lnTo>
                    <a:pt x="772012" y="0"/>
                  </a:lnTo>
                  <a:lnTo>
                    <a:pt x="772012" y="956321"/>
                  </a:lnTo>
                  <a:lnTo>
                    <a:pt x="0" y="956321"/>
                  </a:lnTo>
                  <a:lnTo>
                    <a:pt x="0" y="0"/>
                  </a:lnTo>
                  <a:close/>
                </a:path>
              </a:pathLst>
            </a:custGeom>
            <a:blipFill rotWithShape="1">
              <a:blip r:embed="rId19">
                <a:alphaModFix/>
              </a:blip>
              <a:stretch>
                <a:fillRect b="0" l="0" r="0" t="0"/>
              </a:stretch>
            </a:blipFill>
            <a:ln>
              <a:noFill/>
            </a:ln>
          </p:spPr>
        </p:sp>
        <p:sp>
          <p:nvSpPr>
            <p:cNvPr id="835" name="Google Shape;835;p37"/>
            <p:cNvSpPr/>
            <p:nvPr/>
          </p:nvSpPr>
          <p:spPr>
            <a:xfrm>
              <a:off x="6456489" y="1766900"/>
              <a:ext cx="1039479" cy="956320"/>
            </a:xfrm>
            <a:custGeom>
              <a:rect b="b" l="l" r="r" t="t"/>
              <a:pathLst>
                <a:path extrusionOk="0" h="956320" w="1039479">
                  <a:moveTo>
                    <a:pt x="0" y="0"/>
                  </a:moveTo>
                  <a:lnTo>
                    <a:pt x="1039479" y="0"/>
                  </a:lnTo>
                  <a:lnTo>
                    <a:pt x="1039479" y="956321"/>
                  </a:lnTo>
                  <a:lnTo>
                    <a:pt x="0" y="956321"/>
                  </a:lnTo>
                  <a:lnTo>
                    <a:pt x="0" y="0"/>
                  </a:lnTo>
                  <a:close/>
                </a:path>
              </a:pathLst>
            </a:custGeom>
            <a:blipFill rotWithShape="1">
              <a:blip r:embed="rId20">
                <a:alphaModFix/>
              </a:blip>
              <a:stretch>
                <a:fillRect b="0" l="0" r="0" t="0"/>
              </a:stretch>
            </a:blipFill>
            <a:ln>
              <a:noFill/>
            </a:ln>
          </p:spPr>
        </p:sp>
        <p:sp>
          <p:nvSpPr>
            <p:cNvPr id="836" name="Google Shape;836;p37"/>
            <p:cNvSpPr/>
            <p:nvPr/>
          </p:nvSpPr>
          <p:spPr>
            <a:xfrm>
              <a:off x="9580280" y="1983771"/>
              <a:ext cx="1092866" cy="627901"/>
            </a:xfrm>
            <a:custGeom>
              <a:rect b="b" l="l" r="r" t="t"/>
              <a:pathLst>
                <a:path extrusionOk="0" h="627901" w="1092866">
                  <a:moveTo>
                    <a:pt x="0" y="0"/>
                  </a:moveTo>
                  <a:lnTo>
                    <a:pt x="1092866" y="0"/>
                  </a:lnTo>
                  <a:lnTo>
                    <a:pt x="1092866" y="627901"/>
                  </a:lnTo>
                  <a:lnTo>
                    <a:pt x="0" y="627901"/>
                  </a:lnTo>
                  <a:lnTo>
                    <a:pt x="0" y="0"/>
                  </a:lnTo>
                  <a:close/>
                </a:path>
              </a:pathLst>
            </a:custGeom>
            <a:blipFill rotWithShape="1">
              <a:blip r:embed="rId21">
                <a:alphaModFix/>
              </a:blip>
              <a:stretch>
                <a:fillRect b="0" l="0" r="0" t="0"/>
              </a:stretch>
            </a:blipFill>
            <a:ln>
              <a:noFill/>
            </a:ln>
          </p:spPr>
        </p:sp>
        <p:sp>
          <p:nvSpPr>
            <p:cNvPr id="837" name="Google Shape;837;p37"/>
            <p:cNvSpPr/>
            <p:nvPr/>
          </p:nvSpPr>
          <p:spPr>
            <a:xfrm>
              <a:off x="3316762" y="1766900"/>
              <a:ext cx="956320" cy="956320"/>
            </a:xfrm>
            <a:custGeom>
              <a:rect b="b" l="l" r="r" t="t"/>
              <a:pathLst>
                <a:path extrusionOk="0" h="956320" w="956320">
                  <a:moveTo>
                    <a:pt x="0" y="0"/>
                  </a:moveTo>
                  <a:lnTo>
                    <a:pt x="956320" y="0"/>
                  </a:lnTo>
                  <a:lnTo>
                    <a:pt x="956320" y="956321"/>
                  </a:lnTo>
                  <a:lnTo>
                    <a:pt x="0" y="956321"/>
                  </a:lnTo>
                  <a:lnTo>
                    <a:pt x="0" y="0"/>
                  </a:lnTo>
                  <a:close/>
                </a:path>
              </a:pathLst>
            </a:custGeom>
            <a:blipFill rotWithShape="1">
              <a:blip r:embed="rId22">
                <a:alphaModFix/>
              </a:blip>
              <a:stretch>
                <a:fillRect b="0" l="0" r="0" t="0"/>
              </a:stretch>
            </a:blipFill>
            <a:ln>
              <a:noFill/>
            </a:ln>
          </p:spPr>
        </p:sp>
        <p:sp>
          <p:nvSpPr>
            <p:cNvPr id="838" name="Google Shape;838;p37"/>
            <p:cNvSpPr/>
            <p:nvPr/>
          </p:nvSpPr>
          <p:spPr>
            <a:xfrm>
              <a:off x="6941" y="1766900"/>
              <a:ext cx="1112000" cy="956320"/>
            </a:xfrm>
            <a:custGeom>
              <a:rect b="b" l="l" r="r" t="t"/>
              <a:pathLst>
                <a:path extrusionOk="0" h="956320" w="1112000">
                  <a:moveTo>
                    <a:pt x="0" y="0"/>
                  </a:moveTo>
                  <a:lnTo>
                    <a:pt x="1112000" y="0"/>
                  </a:lnTo>
                  <a:lnTo>
                    <a:pt x="1112000" y="956321"/>
                  </a:lnTo>
                  <a:lnTo>
                    <a:pt x="0" y="956321"/>
                  </a:lnTo>
                  <a:lnTo>
                    <a:pt x="0" y="0"/>
                  </a:lnTo>
                  <a:close/>
                </a:path>
              </a:pathLst>
            </a:custGeom>
            <a:blipFill rotWithShape="1">
              <a:blip r:embed="rId23">
                <a:alphaModFix/>
              </a:blip>
              <a:stretch>
                <a:fillRect b="0" l="0" r="0" t="0"/>
              </a:stretch>
            </a:blipFill>
            <a:ln>
              <a:noFill/>
            </a:ln>
          </p:spPr>
        </p:sp>
        <p:sp>
          <p:nvSpPr>
            <p:cNvPr id="839" name="Google Shape;839;p37"/>
            <p:cNvSpPr/>
            <p:nvPr/>
          </p:nvSpPr>
          <p:spPr>
            <a:xfrm>
              <a:off x="4784080" y="1766900"/>
              <a:ext cx="954582" cy="956320"/>
            </a:xfrm>
            <a:custGeom>
              <a:rect b="b" l="l" r="r" t="t"/>
              <a:pathLst>
                <a:path extrusionOk="0" h="956320" w="954582">
                  <a:moveTo>
                    <a:pt x="0" y="0"/>
                  </a:moveTo>
                  <a:lnTo>
                    <a:pt x="954581" y="0"/>
                  </a:lnTo>
                  <a:lnTo>
                    <a:pt x="954581" y="956321"/>
                  </a:lnTo>
                  <a:lnTo>
                    <a:pt x="0" y="956321"/>
                  </a:lnTo>
                  <a:lnTo>
                    <a:pt x="0" y="0"/>
                  </a:lnTo>
                  <a:close/>
                </a:path>
              </a:pathLst>
            </a:custGeom>
            <a:blipFill rotWithShape="1">
              <a:blip r:embed="rId24">
                <a:alphaModFix/>
              </a:blip>
              <a:stretch>
                <a:fillRect b="0" l="0" r="0" t="0"/>
              </a:stretch>
            </a:blipFill>
            <a:ln>
              <a:noFill/>
            </a:ln>
          </p:spPr>
        </p:sp>
        <p:sp>
          <p:nvSpPr>
            <p:cNvPr id="840" name="Google Shape;840;p37"/>
            <p:cNvSpPr/>
            <p:nvPr/>
          </p:nvSpPr>
          <p:spPr>
            <a:xfrm>
              <a:off x="1739691" y="1766900"/>
              <a:ext cx="956320" cy="956320"/>
            </a:xfrm>
            <a:custGeom>
              <a:rect b="b" l="l" r="r" t="t"/>
              <a:pathLst>
                <a:path extrusionOk="0" h="956320" w="956320">
                  <a:moveTo>
                    <a:pt x="0" y="0"/>
                  </a:moveTo>
                  <a:lnTo>
                    <a:pt x="956321" y="0"/>
                  </a:lnTo>
                  <a:lnTo>
                    <a:pt x="956321" y="956321"/>
                  </a:lnTo>
                  <a:lnTo>
                    <a:pt x="0" y="956321"/>
                  </a:lnTo>
                  <a:lnTo>
                    <a:pt x="0" y="0"/>
                  </a:lnTo>
                  <a:close/>
                </a:path>
              </a:pathLst>
            </a:custGeom>
            <a:blipFill rotWithShape="1">
              <a:blip r:embed="rId25">
                <a:alphaModFix/>
              </a:blip>
              <a:stretch>
                <a:fillRect b="0" l="0" r="0" t="0"/>
              </a:stretch>
            </a:blipFill>
            <a:ln>
              <a:noFill/>
            </a:ln>
          </p:spPr>
        </p:sp>
        <p:sp>
          <p:nvSpPr>
            <p:cNvPr id="841" name="Google Shape;841;p37"/>
            <p:cNvSpPr/>
            <p:nvPr/>
          </p:nvSpPr>
          <p:spPr>
            <a:xfrm>
              <a:off x="6975821" y="3550694"/>
              <a:ext cx="1048078" cy="827029"/>
            </a:xfrm>
            <a:custGeom>
              <a:rect b="b" l="l" r="r" t="t"/>
              <a:pathLst>
                <a:path extrusionOk="0" h="827029" w="1048078">
                  <a:moveTo>
                    <a:pt x="0" y="0"/>
                  </a:moveTo>
                  <a:lnTo>
                    <a:pt x="1048078" y="0"/>
                  </a:lnTo>
                  <a:lnTo>
                    <a:pt x="1048078" y="827028"/>
                  </a:lnTo>
                  <a:lnTo>
                    <a:pt x="0" y="827028"/>
                  </a:lnTo>
                  <a:lnTo>
                    <a:pt x="0" y="0"/>
                  </a:lnTo>
                  <a:close/>
                </a:path>
              </a:pathLst>
            </a:custGeom>
            <a:blipFill rotWithShape="1">
              <a:blip r:embed="rId26">
                <a:alphaModFix/>
              </a:blip>
              <a:stretch>
                <a:fillRect b="0" l="0" r="0" t="0"/>
              </a:stretch>
            </a:blipFill>
            <a:ln>
              <a:noFill/>
            </a:ln>
          </p:spPr>
        </p:sp>
        <p:sp>
          <p:nvSpPr>
            <p:cNvPr id="842" name="Google Shape;842;p37"/>
            <p:cNvSpPr/>
            <p:nvPr/>
          </p:nvSpPr>
          <p:spPr>
            <a:xfrm>
              <a:off x="5369407" y="3589561"/>
              <a:ext cx="1080899" cy="650504"/>
            </a:xfrm>
            <a:custGeom>
              <a:rect b="b" l="l" r="r" t="t"/>
              <a:pathLst>
                <a:path extrusionOk="0" h="650504" w="1080899">
                  <a:moveTo>
                    <a:pt x="0" y="0"/>
                  </a:moveTo>
                  <a:lnTo>
                    <a:pt x="1080898" y="0"/>
                  </a:lnTo>
                  <a:lnTo>
                    <a:pt x="1080898" y="650504"/>
                  </a:lnTo>
                  <a:lnTo>
                    <a:pt x="0" y="650504"/>
                  </a:lnTo>
                  <a:lnTo>
                    <a:pt x="0" y="0"/>
                  </a:lnTo>
                  <a:close/>
                </a:path>
              </a:pathLst>
            </a:custGeom>
            <a:blipFill rotWithShape="1">
              <a:blip r:embed="rId27">
                <a:alphaModFix/>
              </a:blip>
              <a:stretch>
                <a:fillRect b="0" l="0" r="0" t="0"/>
              </a:stretch>
            </a:blipFill>
            <a:ln>
              <a:noFill/>
            </a:ln>
          </p:spPr>
        </p:sp>
        <p:sp>
          <p:nvSpPr>
            <p:cNvPr id="843" name="Google Shape;843;p37"/>
            <p:cNvSpPr/>
            <p:nvPr/>
          </p:nvSpPr>
          <p:spPr>
            <a:xfrm>
              <a:off x="2824468" y="3490193"/>
              <a:ext cx="889425" cy="948030"/>
            </a:xfrm>
            <a:custGeom>
              <a:rect b="b" l="l" r="r" t="t"/>
              <a:pathLst>
                <a:path extrusionOk="0" h="948030" w="889425">
                  <a:moveTo>
                    <a:pt x="0" y="0"/>
                  </a:moveTo>
                  <a:lnTo>
                    <a:pt x="889425" y="0"/>
                  </a:lnTo>
                  <a:lnTo>
                    <a:pt x="889425" y="948030"/>
                  </a:lnTo>
                  <a:lnTo>
                    <a:pt x="0" y="948030"/>
                  </a:lnTo>
                  <a:lnTo>
                    <a:pt x="0" y="0"/>
                  </a:lnTo>
                  <a:close/>
                </a:path>
              </a:pathLst>
            </a:custGeom>
            <a:blipFill rotWithShape="1">
              <a:blip r:embed="rId28">
                <a:alphaModFix/>
              </a:blip>
              <a:stretch>
                <a:fillRect b="0" l="0" r="0" t="0"/>
              </a:stretch>
            </a:blipFill>
            <a:ln>
              <a:noFill/>
            </a:ln>
          </p:spPr>
        </p:sp>
        <p:sp>
          <p:nvSpPr>
            <p:cNvPr id="844" name="Google Shape;844;p37"/>
            <p:cNvSpPr/>
            <p:nvPr/>
          </p:nvSpPr>
          <p:spPr>
            <a:xfrm>
              <a:off x="4239408" y="3501299"/>
              <a:ext cx="604483" cy="827029"/>
            </a:xfrm>
            <a:custGeom>
              <a:rect b="b" l="l" r="r" t="t"/>
              <a:pathLst>
                <a:path extrusionOk="0" h="827029" w="604483">
                  <a:moveTo>
                    <a:pt x="0" y="0"/>
                  </a:moveTo>
                  <a:lnTo>
                    <a:pt x="604483" y="0"/>
                  </a:lnTo>
                  <a:lnTo>
                    <a:pt x="604483" y="827029"/>
                  </a:lnTo>
                  <a:lnTo>
                    <a:pt x="0" y="827029"/>
                  </a:lnTo>
                  <a:lnTo>
                    <a:pt x="0" y="0"/>
                  </a:lnTo>
                  <a:close/>
                </a:path>
              </a:pathLst>
            </a:custGeom>
            <a:blipFill rotWithShape="1">
              <a:blip r:embed="rId29">
                <a:alphaModFix/>
              </a:blip>
              <a:stretch>
                <a:fillRect b="0" l="0" r="0" t="0"/>
              </a:stretch>
            </a:blipFill>
            <a:ln>
              <a:noFill/>
            </a:ln>
          </p:spPr>
        </p:sp>
        <p:sp>
          <p:nvSpPr>
            <p:cNvPr id="845" name="Google Shape;845;p37"/>
            <p:cNvSpPr/>
            <p:nvPr/>
          </p:nvSpPr>
          <p:spPr>
            <a:xfrm>
              <a:off x="1605045" y="3490193"/>
              <a:ext cx="691200" cy="948030"/>
            </a:xfrm>
            <a:custGeom>
              <a:rect b="b" l="l" r="r" t="t"/>
              <a:pathLst>
                <a:path extrusionOk="0" h="948030" w="691200">
                  <a:moveTo>
                    <a:pt x="0" y="0"/>
                  </a:moveTo>
                  <a:lnTo>
                    <a:pt x="691200" y="0"/>
                  </a:lnTo>
                  <a:lnTo>
                    <a:pt x="691200" y="948030"/>
                  </a:lnTo>
                  <a:lnTo>
                    <a:pt x="0" y="948030"/>
                  </a:lnTo>
                  <a:lnTo>
                    <a:pt x="0" y="0"/>
                  </a:lnTo>
                  <a:close/>
                </a:path>
              </a:pathLst>
            </a:custGeom>
            <a:blipFill rotWithShape="1">
              <a:blip r:embed="rId30">
                <a:alphaModFix/>
              </a:blip>
              <a:stretch>
                <a:fillRect b="0" l="0" r="0" t="0"/>
              </a:stretch>
            </a:blipFill>
            <a:ln>
              <a:noFill/>
            </a:ln>
          </p:spPr>
        </p:sp>
        <p:sp>
          <p:nvSpPr>
            <p:cNvPr id="846" name="Google Shape;846;p37"/>
            <p:cNvSpPr/>
            <p:nvPr/>
          </p:nvSpPr>
          <p:spPr>
            <a:xfrm>
              <a:off x="9907374" y="3550694"/>
              <a:ext cx="827029" cy="827029"/>
            </a:xfrm>
            <a:custGeom>
              <a:rect b="b" l="l" r="r" t="t"/>
              <a:pathLst>
                <a:path extrusionOk="0" h="827029" w="827029">
                  <a:moveTo>
                    <a:pt x="0" y="0"/>
                  </a:moveTo>
                  <a:lnTo>
                    <a:pt x="827028" y="0"/>
                  </a:lnTo>
                  <a:lnTo>
                    <a:pt x="827028" y="827028"/>
                  </a:lnTo>
                  <a:lnTo>
                    <a:pt x="0" y="827028"/>
                  </a:lnTo>
                  <a:lnTo>
                    <a:pt x="0" y="0"/>
                  </a:lnTo>
                  <a:close/>
                </a:path>
              </a:pathLst>
            </a:custGeom>
            <a:blipFill rotWithShape="1">
              <a:blip r:embed="rId31">
                <a:alphaModFix/>
              </a:blip>
              <a:stretch>
                <a:fillRect b="0" l="0" r="0" t="0"/>
              </a:stretch>
            </a:blipFill>
            <a:ln>
              <a:noFill/>
            </a:ln>
          </p:spPr>
        </p:sp>
        <p:sp>
          <p:nvSpPr>
            <p:cNvPr id="847" name="Google Shape;847;p37"/>
            <p:cNvSpPr/>
            <p:nvPr/>
          </p:nvSpPr>
          <p:spPr>
            <a:xfrm>
              <a:off x="8553476" y="3550694"/>
              <a:ext cx="827029" cy="827029"/>
            </a:xfrm>
            <a:custGeom>
              <a:rect b="b" l="l" r="r" t="t"/>
              <a:pathLst>
                <a:path extrusionOk="0" h="827029" w="827029">
                  <a:moveTo>
                    <a:pt x="0" y="0"/>
                  </a:moveTo>
                  <a:lnTo>
                    <a:pt x="827028" y="0"/>
                  </a:lnTo>
                  <a:lnTo>
                    <a:pt x="827028" y="827028"/>
                  </a:lnTo>
                  <a:lnTo>
                    <a:pt x="0" y="827028"/>
                  </a:lnTo>
                  <a:lnTo>
                    <a:pt x="0" y="0"/>
                  </a:lnTo>
                  <a:close/>
                </a:path>
              </a:pathLst>
            </a:custGeom>
            <a:blipFill rotWithShape="1">
              <a:blip r:embed="rId32">
                <a:alphaModFix/>
              </a:blip>
              <a:stretch>
                <a:fillRect b="0" l="0" r="0" t="0"/>
              </a:stretch>
            </a:blipFill>
            <a:ln>
              <a:noFill/>
            </a:ln>
          </p:spPr>
        </p:sp>
        <p:sp>
          <p:nvSpPr>
            <p:cNvPr id="848" name="Google Shape;848;p37"/>
            <p:cNvSpPr/>
            <p:nvPr/>
          </p:nvSpPr>
          <p:spPr>
            <a:xfrm>
              <a:off x="6941" y="3436653"/>
              <a:ext cx="1071235" cy="956320"/>
            </a:xfrm>
            <a:custGeom>
              <a:rect b="b" l="l" r="r" t="t"/>
              <a:pathLst>
                <a:path extrusionOk="0" h="956320" w="1071235">
                  <a:moveTo>
                    <a:pt x="0" y="0"/>
                  </a:moveTo>
                  <a:lnTo>
                    <a:pt x="1071234" y="0"/>
                  </a:lnTo>
                  <a:lnTo>
                    <a:pt x="1071234" y="956320"/>
                  </a:lnTo>
                  <a:lnTo>
                    <a:pt x="0" y="956320"/>
                  </a:lnTo>
                  <a:lnTo>
                    <a:pt x="0" y="0"/>
                  </a:lnTo>
                  <a:close/>
                </a:path>
              </a:pathLst>
            </a:custGeom>
            <a:blipFill rotWithShape="1">
              <a:blip r:embed="rId33">
                <a:alphaModFix/>
              </a:blip>
              <a:stretch>
                <a:fillRect b="0" l="0" r="0" t="0"/>
              </a:stretch>
            </a:blipFill>
            <a:ln>
              <a:noFill/>
            </a:ln>
          </p:spPr>
        </p:sp>
        <p:sp>
          <p:nvSpPr>
            <p:cNvPr id="849" name="Google Shape;849;p37"/>
            <p:cNvSpPr/>
            <p:nvPr/>
          </p:nvSpPr>
          <p:spPr>
            <a:xfrm>
              <a:off x="9704021" y="5321535"/>
              <a:ext cx="818720" cy="936166"/>
            </a:xfrm>
            <a:custGeom>
              <a:rect b="b" l="l" r="r" t="t"/>
              <a:pathLst>
                <a:path extrusionOk="0" h="936166" w="818720">
                  <a:moveTo>
                    <a:pt x="0" y="0"/>
                  </a:moveTo>
                  <a:lnTo>
                    <a:pt x="818720" y="0"/>
                  </a:lnTo>
                  <a:lnTo>
                    <a:pt x="818720" y="936167"/>
                  </a:lnTo>
                  <a:lnTo>
                    <a:pt x="0" y="936167"/>
                  </a:lnTo>
                  <a:lnTo>
                    <a:pt x="0" y="0"/>
                  </a:lnTo>
                  <a:close/>
                </a:path>
              </a:pathLst>
            </a:custGeom>
            <a:blipFill rotWithShape="1">
              <a:blip r:embed="rId34">
                <a:alphaModFix/>
              </a:blip>
              <a:stretch>
                <a:fillRect b="0" l="0" r="0" t="0"/>
              </a:stretch>
            </a:blipFill>
            <a:ln>
              <a:noFill/>
            </a:ln>
          </p:spPr>
        </p:sp>
        <p:sp>
          <p:nvSpPr>
            <p:cNvPr id="850" name="Google Shape;850;p37"/>
            <p:cNvSpPr/>
            <p:nvPr/>
          </p:nvSpPr>
          <p:spPr>
            <a:xfrm>
              <a:off x="8083347" y="5444632"/>
              <a:ext cx="985676" cy="689973"/>
            </a:xfrm>
            <a:custGeom>
              <a:rect b="b" l="l" r="r" t="t"/>
              <a:pathLst>
                <a:path extrusionOk="0" h="689973" w="985676">
                  <a:moveTo>
                    <a:pt x="0" y="0"/>
                  </a:moveTo>
                  <a:lnTo>
                    <a:pt x="985676" y="0"/>
                  </a:lnTo>
                  <a:lnTo>
                    <a:pt x="985676" y="689973"/>
                  </a:lnTo>
                  <a:lnTo>
                    <a:pt x="0" y="689973"/>
                  </a:lnTo>
                  <a:lnTo>
                    <a:pt x="0" y="0"/>
                  </a:lnTo>
                  <a:close/>
                </a:path>
              </a:pathLst>
            </a:custGeom>
            <a:blipFill rotWithShape="1">
              <a:blip r:embed="rId35">
                <a:alphaModFix/>
              </a:blip>
              <a:stretch>
                <a:fillRect b="0" l="0" r="0" t="0"/>
              </a:stretch>
            </a:blipFill>
            <a:ln>
              <a:noFill/>
            </a:ln>
          </p:spPr>
        </p:sp>
        <p:sp>
          <p:nvSpPr>
            <p:cNvPr id="851" name="Google Shape;851;p37"/>
            <p:cNvSpPr/>
            <p:nvPr/>
          </p:nvSpPr>
          <p:spPr>
            <a:xfrm>
              <a:off x="6596395" y="5444632"/>
              <a:ext cx="843301" cy="689973"/>
            </a:xfrm>
            <a:custGeom>
              <a:rect b="b" l="l" r="r" t="t"/>
              <a:pathLst>
                <a:path extrusionOk="0" h="689973" w="843301">
                  <a:moveTo>
                    <a:pt x="0" y="0"/>
                  </a:moveTo>
                  <a:lnTo>
                    <a:pt x="843301" y="0"/>
                  </a:lnTo>
                  <a:lnTo>
                    <a:pt x="843301" y="689973"/>
                  </a:lnTo>
                  <a:lnTo>
                    <a:pt x="0" y="689973"/>
                  </a:lnTo>
                  <a:lnTo>
                    <a:pt x="0" y="0"/>
                  </a:lnTo>
                  <a:close/>
                </a:path>
              </a:pathLst>
            </a:custGeom>
            <a:blipFill rotWithShape="1">
              <a:blip r:embed="rId36">
                <a:alphaModFix/>
              </a:blip>
              <a:stretch>
                <a:fillRect b="0" l="0" r="0" t="0"/>
              </a:stretch>
            </a:blipFill>
            <a:ln>
              <a:noFill/>
            </a:ln>
          </p:spPr>
        </p:sp>
        <p:sp>
          <p:nvSpPr>
            <p:cNvPr id="852" name="Google Shape;852;p37"/>
            <p:cNvSpPr/>
            <p:nvPr/>
          </p:nvSpPr>
          <p:spPr>
            <a:xfrm>
              <a:off x="4164939" y="5321535"/>
              <a:ext cx="471487" cy="936166"/>
            </a:xfrm>
            <a:custGeom>
              <a:rect b="b" l="l" r="r" t="t"/>
              <a:pathLst>
                <a:path extrusionOk="0" h="936166" w="471487">
                  <a:moveTo>
                    <a:pt x="0" y="0"/>
                  </a:moveTo>
                  <a:lnTo>
                    <a:pt x="471487" y="0"/>
                  </a:lnTo>
                  <a:lnTo>
                    <a:pt x="471487" y="936167"/>
                  </a:lnTo>
                  <a:lnTo>
                    <a:pt x="0" y="936167"/>
                  </a:lnTo>
                  <a:lnTo>
                    <a:pt x="0" y="0"/>
                  </a:lnTo>
                  <a:close/>
                </a:path>
              </a:pathLst>
            </a:custGeom>
            <a:blipFill rotWithShape="1">
              <a:blip r:embed="rId37">
                <a:alphaModFix/>
              </a:blip>
              <a:stretch>
                <a:fillRect b="0" l="0" r="0" t="0"/>
              </a:stretch>
            </a:blipFill>
            <a:ln>
              <a:noFill/>
            </a:ln>
          </p:spPr>
        </p:sp>
        <p:sp>
          <p:nvSpPr>
            <p:cNvPr id="853" name="Google Shape;853;p37"/>
            <p:cNvSpPr/>
            <p:nvPr/>
          </p:nvSpPr>
          <p:spPr>
            <a:xfrm>
              <a:off x="5271424" y="5444632"/>
              <a:ext cx="689973" cy="689973"/>
            </a:xfrm>
            <a:custGeom>
              <a:rect b="b" l="l" r="r" t="t"/>
              <a:pathLst>
                <a:path extrusionOk="0" h="689973" w="689973">
                  <a:moveTo>
                    <a:pt x="0" y="0"/>
                  </a:moveTo>
                  <a:lnTo>
                    <a:pt x="689973" y="0"/>
                  </a:lnTo>
                  <a:lnTo>
                    <a:pt x="689973" y="689973"/>
                  </a:lnTo>
                  <a:lnTo>
                    <a:pt x="0" y="689973"/>
                  </a:lnTo>
                  <a:lnTo>
                    <a:pt x="0" y="0"/>
                  </a:lnTo>
                  <a:close/>
                </a:path>
              </a:pathLst>
            </a:custGeom>
            <a:blipFill rotWithShape="1">
              <a:blip r:embed="rId38">
                <a:alphaModFix/>
              </a:blip>
              <a:stretch>
                <a:fillRect b="0" l="0" r="0" t="0"/>
              </a:stretch>
            </a:blipFill>
            <a:ln>
              <a:noFill/>
            </a:ln>
          </p:spPr>
        </p:sp>
        <p:sp>
          <p:nvSpPr>
            <p:cNvPr id="854" name="Google Shape;854;p37"/>
            <p:cNvSpPr/>
            <p:nvPr/>
          </p:nvSpPr>
          <p:spPr>
            <a:xfrm>
              <a:off x="0" y="5237445"/>
              <a:ext cx="594340" cy="1104348"/>
            </a:xfrm>
            <a:custGeom>
              <a:rect b="b" l="l" r="r" t="t"/>
              <a:pathLst>
                <a:path extrusionOk="0" h="1104348" w="594340">
                  <a:moveTo>
                    <a:pt x="0" y="0"/>
                  </a:moveTo>
                  <a:lnTo>
                    <a:pt x="594340" y="0"/>
                  </a:lnTo>
                  <a:lnTo>
                    <a:pt x="594340" y="1104347"/>
                  </a:lnTo>
                  <a:lnTo>
                    <a:pt x="0" y="1104347"/>
                  </a:lnTo>
                  <a:lnTo>
                    <a:pt x="0" y="0"/>
                  </a:lnTo>
                  <a:close/>
                </a:path>
              </a:pathLst>
            </a:custGeom>
            <a:blipFill rotWithShape="1">
              <a:blip r:embed="rId39">
                <a:alphaModFix/>
              </a:blip>
              <a:stretch>
                <a:fillRect b="0" l="0" r="0" t="0"/>
              </a:stretch>
            </a:blipFill>
            <a:ln>
              <a:noFill/>
            </a:ln>
          </p:spPr>
        </p:sp>
        <p:sp>
          <p:nvSpPr>
            <p:cNvPr id="855" name="Google Shape;855;p37"/>
            <p:cNvSpPr/>
            <p:nvPr/>
          </p:nvSpPr>
          <p:spPr>
            <a:xfrm>
              <a:off x="1231068" y="5237445"/>
              <a:ext cx="855367" cy="1104348"/>
            </a:xfrm>
            <a:custGeom>
              <a:rect b="b" l="l" r="r" t="t"/>
              <a:pathLst>
                <a:path extrusionOk="0" h="1104348" w="855367">
                  <a:moveTo>
                    <a:pt x="0" y="0"/>
                  </a:moveTo>
                  <a:lnTo>
                    <a:pt x="855368" y="0"/>
                  </a:lnTo>
                  <a:lnTo>
                    <a:pt x="855368" y="1104347"/>
                  </a:lnTo>
                  <a:lnTo>
                    <a:pt x="0" y="1104347"/>
                  </a:lnTo>
                  <a:lnTo>
                    <a:pt x="0" y="0"/>
                  </a:lnTo>
                  <a:close/>
                </a:path>
              </a:pathLst>
            </a:custGeom>
            <a:blipFill rotWithShape="1">
              <a:blip r:embed="rId40">
                <a:alphaModFix/>
              </a:blip>
              <a:stretch>
                <a:fillRect b="0" l="0" r="0" t="0"/>
              </a:stretch>
            </a:blipFill>
            <a:ln>
              <a:noFill/>
            </a:ln>
          </p:spPr>
        </p:sp>
        <p:sp>
          <p:nvSpPr>
            <p:cNvPr id="856" name="Google Shape;856;p37"/>
            <p:cNvSpPr/>
            <p:nvPr/>
          </p:nvSpPr>
          <p:spPr>
            <a:xfrm>
              <a:off x="2721434" y="5321535"/>
              <a:ext cx="808507" cy="936166"/>
            </a:xfrm>
            <a:custGeom>
              <a:rect b="b" l="l" r="r" t="t"/>
              <a:pathLst>
                <a:path extrusionOk="0" h="936166" w="808507">
                  <a:moveTo>
                    <a:pt x="0" y="0"/>
                  </a:moveTo>
                  <a:lnTo>
                    <a:pt x="808507" y="0"/>
                  </a:lnTo>
                  <a:lnTo>
                    <a:pt x="808507" y="936167"/>
                  </a:lnTo>
                  <a:lnTo>
                    <a:pt x="0" y="936167"/>
                  </a:lnTo>
                  <a:lnTo>
                    <a:pt x="0" y="0"/>
                  </a:lnTo>
                  <a:close/>
                </a:path>
              </a:pathLst>
            </a:custGeom>
            <a:blipFill rotWithShape="1">
              <a:blip r:embed="rId41">
                <a:alphaModFix/>
              </a:blip>
              <a:stretch>
                <a:fillRect b="0" l="0" r="0" t="0"/>
              </a:stretch>
            </a:blipFill>
            <a:ln>
              <a:noFill/>
            </a:ln>
          </p:spPr>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7"/>
                                        </p:tgtEl>
                                        <p:attrNameLst>
                                          <p:attrName>style.visibility</p:attrName>
                                        </p:attrNameLst>
                                      </p:cBhvr>
                                      <p:to>
                                        <p:strVal val="visible"/>
                                      </p:to>
                                    </p:set>
                                    <p:animEffect filter="fade" transition="in">
                                      <p:cBhvr>
                                        <p:cTn dur="500"/>
                                        <p:tgtEl>
                                          <p:spTgt spid="777"/>
                                        </p:tgtEl>
                                      </p:cBhvr>
                                    </p:animEffect>
                                  </p:childTnLst>
                                </p:cTn>
                              </p:par>
                              <p:par>
                                <p:cTn fill="hold" nodeType="withEffect" presetClass="entr" presetID="10" presetSubtype="0">
                                  <p:stCondLst>
                                    <p:cond delay="0"/>
                                  </p:stCondLst>
                                  <p:childTnLst>
                                    <p:set>
                                      <p:cBhvr>
                                        <p:cTn dur="1" fill="hold">
                                          <p:stCondLst>
                                            <p:cond delay="0"/>
                                          </p:stCondLst>
                                        </p:cTn>
                                        <p:tgtEl>
                                          <p:spTgt spid="780"/>
                                        </p:tgtEl>
                                        <p:attrNameLst>
                                          <p:attrName>style.visibility</p:attrName>
                                        </p:attrNameLst>
                                      </p:cBhvr>
                                      <p:to>
                                        <p:strVal val="visible"/>
                                      </p:to>
                                    </p:set>
                                    <p:animEffect filter="fade" transition="in">
                                      <p:cBhvr>
                                        <p:cTn dur="500"/>
                                        <p:tgtEl>
                                          <p:spTgt spid="780"/>
                                        </p:tgtEl>
                                      </p:cBhvr>
                                    </p:animEffect>
                                  </p:childTnLst>
                                </p:cTn>
                              </p:par>
                              <p:par>
                                <p:cTn fill="hold" nodeType="withEffect" presetClass="entr" presetID="10" presetSubtype="0">
                                  <p:stCondLst>
                                    <p:cond delay="0"/>
                                  </p:stCondLst>
                                  <p:childTnLst>
                                    <p:set>
                                      <p:cBhvr>
                                        <p:cTn dur="1" fill="hold">
                                          <p:stCondLst>
                                            <p:cond delay="0"/>
                                          </p:stCondLst>
                                        </p:cTn>
                                        <p:tgtEl>
                                          <p:spTgt spid="783"/>
                                        </p:tgtEl>
                                        <p:attrNameLst>
                                          <p:attrName>style.visibility</p:attrName>
                                        </p:attrNameLst>
                                      </p:cBhvr>
                                      <p:to>
                                        <p:strVal val="visible"/>
                                      </p:to>
                                    </p:set>
                                    <p:animEffect filter="fade" transition="in">
                                      <p:cBhvr>
                                        <p:cTn dur="500"/>
                                        <p:tgtEl>
                                          <p:spTgt spid="783"/>
                                        </p:tgtEl>
                                      </p:cBhvr>
                                    </p:animEffect>
                                  </p:childTnLst>
                                </p:cTn>
                              </p:par>
                              <p:par>
                                <p:cTn fill="hold" nodeType="withEffect" presetClass="entr" presetID="10" presetSubtype="0">
                                  <p:stCondLst>
                                    <p:cond delay="0"/>
                                  </p:stCondLst>
                                  <p:childTnLst>
                                    <p:set>
                                      <p:cBhvr>
                                        <p:cTn dur="1" fill="hold">
                                          <p:stCondLst>
                                            <p:cond delay="0"/>
                                          </p:stCondLst>
                                        </p:cTn>
                                        <p:tgtEl>
                                          <p:spTgt spid="786"/>
                                        </p:tgtEl>
                                        <p:attrNameLst>
                                          <p:attrName>style.visibility</p:attrName>
                                        </p:attrNameLst>
                                      </p:cBhvr>
                                      <p:to>
                                        <p:strVal val="visible"/>
                                      </p:to>
                                    </p:set>
                                    <p:animEffect filter="fade" transition="in">
                                      <p:cBhvr>
                                        <p:cTn dur="500"/>
                                        <p:tgtEl>
                                          <p:spTgt spid="786"/>
                                        </p:tgtEl>
                                      </p:cBhvr>
                                    </p:animEffect>
                                  </p:childTnLst>
                                </p:cTn>
                              </p:par>
                              <p:par>
                                <p:cTn fill="hold" nodeType="withEffect" presetClass="entr" presetID="10" presetSubtype="0">
                                  <p:stCondLst>
                                    <p:cond delay="0"/>
                                  </p:stCondLst>
                                  <p:childTnLst>
                                    <p:set>
                                      <p:cBhvr>
                                        <p:cTn dur="1" fill="hold">
                                          <p:stCondLst>
                                            <p:cond delay="0"/>
                                          </p:stCondLst>
                                        </p:cTn>
                                        <p:tgtEl>
                                          <p:spTgt spid="789"/>
                                        </p:tgtEl>
                                        <p:attrNameLst>
                                          <p:attrName>style.visibility</p:attrName>
                                        </p:attrNameLst>
                                      </p:cBhvr>
                                      <p:to>
                                        <p:strVal val="visible"/>
                                      </p:to>
                                    </p:set>
                                    <p:animEffect filter="fade" transition="in">
                                      <p:cBhvr>
                                        <p:cTn dur="500"/>
                                        <p:tgtEl>
                                          <p:spTgt spid="789"/>
                                        </p:tgtEl>
                                      </p:cBhvr>
                                    </p:animEffect>
                                  </p:childTnLst>
                                </p:cTn>
                              </p:par>
                              <p:par>
                                <p:cTn fill="hold" nodeType="withEffect" presetClass="entr" presetID="10" presetSubtype="0">
                                  <p:stCondLst>
                                    <p:cond delay="0"/>
                                  </p:stCondLst>
                                  <p:childTnLst>
                                    <p:set>
                                      <p:cBhvr>
                                        <p:cTn dur="1" fill="hold">
                                          <p:stCondLst>
                                            <p:cond delay="0"/>
                                          </p:stCondLst>
                                        </p:cTn>
                                        <p:tgtEl>
                                          <p:spTgt spid="792"/>
                                        </p:tgtEl>
                                        <p:attrNameLst>
                                          <p:attrName>style.visibility</p:attrName>
                                        </p:attrNameLst>
                                      </p:cBhvr>
                                      <p:to>
                                        <p:strVal val="visible"/>
                                      </p:to>
                                    </p:set>
                                    <p:animEffect filter="fade" transition="in">
                                      <p:cBhvr>
                                        <p:cTn dur="500"/>
                                        <p:tgtEl>
                                          <p:spTgt spid="792"/>
                                        </p:tgtEl>
                                      </p:cBhvr>
                                    </p:animEffect>
                                  </p:childTnLst>
                                </p:cTn>
                              </p:par>
                              <p:par>
                                <p:cTn fill="hold" nodeType="withEffect" presetClass="entr" presetID="10" presetSubtype="0">
                                  <p:stCondLst>
                                    <p:cond delay="0"/>
                                  </p:stCondLst>
                                  <p:childTnLst>
                                    <p:set>
                                      <p:cBhvr>
                                        <p:cTn dur="1" fill="hold">
                                          <p:stCondLst>
                                            <p:cond delay="0"/>
                                          </p:stCondLst>
                                        </p:cTn>
                                        <p:tgtEl>
                                          <p:spTgt spid="795"/>
                                        </p:tgtEl>
                                        <p:attrNameLst>
                                          <p:attrName>style.visibility</p:attrName>
                                        </p:attrNameLst>
                                      </p:cBhvr>
                                      <p:to>
                                        <p:strVal val="visible"/>
                                      </p:to>
                                    </p:set>
                                    <p:animEffect filter="fade" transition="in">
                                      <p:cBhvr>
                                        <p:cTn dur="500"/>
                                        <p:tgtEl>
                                          <p:spTgt spid="795"/>
                                        </p:tgtEl>
                                      </p:cBhvr>
                                    </p:animEffect>
                                  </p:childTnLst>
                                </p:cTn>
                              </p:par>
                              <p:par>
                                <p:cTn fill="hold" nodeType="withEffect" presetClass="entr" presetID="10" presetSubtype="0">
                                  <p:stCondLst>
                                    <p:cond delay="0"/>
                                  </p:stCondLst>
                                  <p:childTnLst>
                                    <p:set>
                                      <p:cBhvr>
                                        <p:cTn dur="1" fill="hold">
                                          <p:stCondLst>
                                            <p:cond delay="0"/>
                                          </p:stCondLst>
                                        </p:cTn>
                                        <p:tgtEl>
                                          <p:spTgt spid="798"/>
                                        </p:tgtEl>
                                        <p:attrNameLst>
                                          <p:attrName>style.visibility</p:attrName>
                                        </p:attrNameLst>
                                      </p:cBhvr>
                                      <p:to>
                                        <p:strVal val="visible"/>
                                      </p:to>
                                    </p:set>
                                    <p:animEffect filter="fade" transition="in">
                                      <p:cBhvr>
                                        <p:cTn dur="500"/>
                                        <p:tgtEl>
                                          <p:spTgt spid="798"/>
                                        </p:tgtEl>
                                      </p:cBhvr>
                                    </p:animEffect>
                                  </p:childTnLst>
                                </p:cTn>
                              </p:par>
                              <p:par>
                                <p:cTn fill="hold" nodeType="withEffect" presetClass="entr" presetID="10" presetSubtype="0">
                                  <p:stCondLst>
                                    <p:cond delay="0"/>
                                  </p:stCondLst>
                                  <p:childTnLst>
                                    <p:set>
                                      <p:cBhvr>
                                        <p:cTn dur="1" fill="hold">
                                          <p:stCondLst>
                                            <p:cond delay="0"/>
                                          </p:stCondLst>
                                        </p:cTn>
                                        <p:tgtEl>
                                          <p:spTgt spid="801"/>
                                        </p:tgtEl>
                                        <p:attrNameLst>
                                          <p:attrName>style.visibility</p:attrName>
                                        </p:attrNameLst>
                                      </p:cBhvr>
                                      <p:to>
                                        <p:strVal val="visible"/>
                                      </p:to>
                                    </p:set>
                                    <p:animEffect filter="fade" transition="in">
                                      <p:cBhvr>
                                        <p:cTn dur="500"/>
                                        <p:tgtEl>
                                          <p:spTgt spid="801"/>
                                        </p:tgtEl>
                                      </p:cBhvr>
                                    </p:animEffect>
                                  </p:childTnLst>
                                </p:cTn>
                              </p:par>
                              <p:par>
                                <p:cTn fill="hold" nodeType="withEffect" presetClass="entr" presetID="10" presetSubtype="0">
                                  <p:stCondLst>
                                    <p:cond delay="0"/>
                                  </p:stCondLst>
                                  <p:childTnLst>
                                    <p:set>
                                      <p:cBhvr>
                                        <p:cTn dur="1" fill="hold">
                                          <p:stCondLst>
                                            <p:cond delay="0"/>
                                          </p:stCondLst>
                                        </p:cTn>
                                        <p:tgtEl>
                                          <p:spTgt spid="804"/>
                                        </p:tgtEl>
                                        <p:attrNameLst>
                                          <p:attrName>style.visibility</p:attrName>
                                        </p:attrNameLst>
                                      </p:cBhvr>
                                      <p:to>
                                        <p:strVal val="visible"/>
                                      </p:to>
                                    </p:set>
                                    <p:animEffect filter="fade" transition="in">
                                      <p:cBhvr>
                                        <p:cTn dur="500"/>
                                        <p:tgtEl>
                                          <p:spTgt spid="804"/>
                                        </p:tgtEl>
                                      </p:cBhvr>
                                    </p:animEffect>
                                  </p:childTnLst>
                                </p:cTn>
                              </p:par>
                              <p:par>
                                <p:cTn fill="hold" nodeType="withEffect" presetClass="entr" presetID="10" presetSubtype="0">
                                  <p:stCondLst>
                                    <p:cond delay="0"/>
                                  </p:stCondLst>
                                  <p:childTnLst>
                                    <p:set>
                                      <p:cBhvr>
                                        <p:cTn dur="1" fill="hold">
                                          <p:stCondLst>
                                            <p:cond delay="0"/>
                                          </p:stCondLst>
                                        </p:cTn>
                                        <p:tgtEl>
                                          <p:spTgt spid="805"/>
                                        </p:tgtEl>
                                        <p:attrNameLst>
                                          <p:attrName>style.visibility</p:attrName>
                                        </p:attrNameLst>
                                      </p:cBhvr>
                                      <p:to>
                                        <p:strVal val="visible"/>
                                      </p:to>
                                    </p:set>
                                    <p:animEffect filter="fade" transition="in">
                                      <p:cBhvr>
                                        <p:cTn dur="500"/>
                                        <p:tgtEl>
                                          <p:spTgt spid="805"/>
                                        </p:tgtEl>
                                      </p:cBhvr>
                                    </p:animEffect>
                                  </p:childTnLst>
                                </p:cTn>
                              </p:par>
                              <p:par>
                                <p:cTn fill="hold" nodeType="withEffect" presetClass="entr" presetID="10" presetSubtype="0">
                                  <p:stCondLst>
                                    <p:cond delay="0"/>
                                  </p:stCondLst>
                                  <p:childTnLst>
                                    <p:set>
                                      <p:cBhvr>
                                        <p:cTn dur="1" fill="hold">
                                          <p:stCondLst>
                                            <p:cond delay="0"/>
                                          </p:stCondLst>
                                        </p:cTn>
                                        <p:tgtEl>
                                          <p:spTgt spid="806"/>
                                        </p:tgtEl>
                                        <p:attrNameLst>
                                          <p:attrName>style.visibility</p:attrName>
                                        </p:attrNameLst>
                                      </p:cBhvr>
                                      <p:to>
                                        <p:strVal val="visible"/>
                                      </p:to>
                                    </p:set>
                                    <p:animEffect filter="fade" transition="in">
                                      <p:cBhvr>
                                        <p:cTn dur="500"/>
                                        <p:tgtEl>
                                          <p:spTgt spid="806"/>
                                        </p:tgtEl>
                                      </p:cBhvr>
                                    </p:animEffect>
                                  </p:childTnLst>
                                </p:cTn>
                              </p:par>
                              <p:par>
                                <p:cTn fill="hold" nodeType="withEffect" presetClass="entr" presetID="10" presetSubtype="0">
                                  <p:stCondLst>
                                    <p:cond delay="0"/>
                                  </p:stCondLst>
                                  <p:childTnLst>
                                    <p:set>
                                      <p:cBhvr>
                                        <p:cTn dur="1" fill="hold">
                                          <p:stCondLst>
                                            <p:cond delay="0"/>
                                          </p:stCondLst>
                                        </p:cTn>
                                        <p:tgtEl>
                                          <p:spTgt spid="807"/>
                                        </p:tgtEl>
                                        <p:attrNameLst>
                                          <p:attrName>style.visibility</p:attrName>
                                        </p:attrNameLst>
                                      </p:cBhvr>
                                      <p:to>
                                        <p:strVal val="visible"/>
                                      </p:to>
                                    </p:set>
                                    <p:animEffect filter="fade" transition="in">
                                      <p:cBhvr>
                                        <p:cTn dur="500"/>
                                        <p:tgtEl>
                                          <p:spTgt spid="807"/>
                                        </p:tgtEl>
                                      </p:cBhvr>
                                    </p:animEffect>
                                  </p:childTnLst>
                                </p:cTn>
                              </p:par>
                              <p:par>
                                <p:cTn fill="hold" nodeType="withEffect" presetClass="entr" presetID="10" presetSubtype="0">
                                  <p:stCondLst>
                                    <p:cond delay="0"/>
                                  </p:stCondLst>
                                  <p:childTnLst>
                                    <p:set>
                                      <p:cBhvr>
                                        <p:cTn dur="1" fill="hold">
                                          <p:stCondLst>
                                            <p:cond delay="0"/>
                                          </p:stCondLst>
                                        </p:cTn>
                                        <p:tgtEl>
                                          <p:spTgt spid="808"/>
                                        </p:tgtEl>
                                        <p:attrNameLst>
                                          <p:attrName>style.visibility</p:attrName>
                                        </p:attrNameLst>
                                      </p:cBhvr>
                                      <p:to>
                                        <p:strVal val="visible"/>
                                      </p:to>
                                    </p:set>
                                    <p:animEffect filter="fade" transition="in">
                                      <p:cBhvr>
                                        <p:cTn dur="500"/>
                                        <p:tgtEl>
                                          <p:spTgt spid="808"/>
                                        </p:tgtEl>
                                      </p:cBhvr>
                                    </p:animEffect>
                                  </p:childTnLst>
                                </p:cTn>
                              </p:par>
                              <p:par>
                                <p:cTn fill="hold" nodeType="withEffect" presetClass="entr" presetID="10" presetSubtype="0">
                                  <p:stCondLst>
                                    <p:cond delay="0"/>
                                  </p:stCondLst>
                                  <p:childTnLst>
                                    <p:set>
                                      <p:cBhvr>
                                        <p:cTn dur="1" fill="hold">
                                          <p:stCondLst>
                                            <p:cond delay="0"/>
                                          </p:stCondLst>
                                        </p:cTn>
                                        <p:tgtEl>
                                          <p:spTgt spid="809"/>
                                        </p:tgtEl>
                                        <p:attrNameLst>
                                          <p:attrName>style.visibility</p:attrName>
                                        </p:attrNameLst>
                                      </p:cBhvr>
                                      <p:to>
                                        <p:strVal val="visible"/>
                                      </p:to>
                                    </p:set>
                                    <p:animEffect filter="fade" transition="in">
                                      <p:cBhvr>
                                        <p:cTn dur="500"/>
                                        <p:tgtEl>
                                          <p:spTgt spid="809"/>
                                        </p:tgtEl>
                                      </p:cBhvr>
                                    </p:animEffect>
                                  </p:childTnLst>
                                </p:cTn>
                              </p:par>
                              <p:par>
                                <p:cTn fill="hold" nodeType="withEffect" presetClass="entr" presetID="10" presetSubtype="0">
                                  <p:stCondLst>
                                    <p:cond delay="0"/>
                                  </p:stCondLst>
                                  <p:childTnLst>
                                    <p:set>
                                      <p:cBhvr>
                                        <p:cTn dur="1" fill="hold">
                                          <p:stCondLst>
                                            <p:cond delay="0"/>
                                          </p:stCondLst>
                                        </p:cTn>
                                        <p:tgtEl>
                                          <p:spTgt spid="810"/>
                                        </p:tgtEl>
                                        <p:attrNameLst>
                                          <p:attrName>style.visibility</p:attrName>
                                        </p:attrNameLst>
                                      </p:cBhvr>
                                      <p:to>
                                        <p:strVal val="visible"/>
                                      </p:to>
                                    </p:set>
                                    <p:animEffect filter="fade" transition="in">
                                      <p:cBhvr>
                                        <p:cTn dur="500"/>
                                        <p:tgtEl>
                                          <p:spTgt spid="810"/>
                                        </p:tgtEl>
                                      </p:cBhvr>
                                    </p:animEffect>
                                  </p:childTnLst>
                                </p:cTn>
                              </p:par>
                              <p:par>
                                <p:cTn fill="hold" nodeType="withEffect" presetClass="entr" presetID="10" presetSubtype="0">
                                  <p:stCondLst>
                                    <p:cond delay="0"/>
                                  </p:stCondLst>
                                  <p:childTnLst>
                                    <p:set>
                                      <p:cBhvr>
                                        <p:cTn dur="1" fill="hold">
                                          <p:stCondLst>
                                            <p:cond delay="0"/>
                                          </p:stCondLst>
                                        </p:cTn>
                                        <p:tgtEl>
                                          <p:spTgt spid="811"/>
                                        </p:tgtEl>
                                        <p:attrNameLst>
                                          <p:attrName>style.visibility</p:attrName>
                                        </p:attrNameLst>
                                      </p:cBhvr>
                                      <p:to>
                                        <p:strVal val="visible"/>
                                      </p:to>
                                    </p:set>
                                    <p:animEffect filter="fade" transition="in">
                                      <p:cBhvr>
                                        <p:cTn dur="500"/>
                                        <p:tgtEl>
                                          <p:spTgt spid="811"/>
                                        </p:tgtEl>
                                      </p:cBhvr>
                                    </p:animEffect>
                                  </p:childTnLst>
                                </p:cTn>
                              </p:par>
                              <p:par>
                                <p:cTn fill="hold" nodeType="withEffect" presetClass="entr" presetID="10" presetSubtype="0">
                                  <p:stCondLst>
                                    <p:cond delay="0"/>
                                  </p:stCondLst>
                                  <p:childTnLst>
                                    <p:set>
                                      <p:cBhvr>
                                        <p:cTn dur="1" fill="hold">
                                          <p:stCondLst>
                                            <p:cond delay="0"/>
                                          </p:stCondLst>
                                        </p:cTn>
                                        <p:tgtEl>
                                          <p:spTgt spid="812"/>
                                        </p:tgtEl>
                                        <p:attrNameLst>
                                          <p:attrName>style.visibility</p:attrName>
                                        </p:attrNameLst>
                                      </p:cBhvr>
                                      <p:to>
                                        <p:strVal val="visible"/>
                                      </p:to>
                                    </p:set>
                                    <p:animEffect filter="fade" transition="in">
                                      <p:cBhvr>
                                        <p:cTn dur="500"/>
                                        <p:tgtEl>
                                          <p:spTgt spid="812"/>
                                        </p:tgtEl>
                                      </p:cBhvr>
                                    </p:animEffect>
                                  </p:childTnLst>
                                </p:cTn>
                              </p:par>
                              <p:par>
                                <p:cTn fill="hold" nodeType="withEffect" presetClass="entr" presetID="10" presetSubtype="0">
                                  <p:stCondLst>
                                    <p:cond delay="0"/>
                                  </p:stCondLst>
                                  <p:childTnLst>
                                    <p:set>
                                      <p:cBhvr>
                                        <p:cTn dur="1" fill="hold">
                                          <p:stCondLst>
                                            <p:cond delay="0"/>
                                          </p:stCondLst>
                                        </p:cTn>
                                        <p:tgtEl>
                                          <p:spTgt spid="813"/>
                                        </p:tgtEl>
                                        <p:attrNameLst>
                                          <p:attrName>style.visibility</p:attrName>
                                        </p:attrNameLst>
                                      </p:cBhvr>
                                      <p:to>
                                        <p:strVal val="visible"/>
                                      </p:to>
                                    </p:set>
                                    <p:animEffect filter="fade" transition="in">
                                      <p:cBhvr>
                                        <p:cTn dur="500"/>
                                        <p:tgtEl>
                                          <p:spTgt spid="813"/>
                                        </p:tgtEl>
                                      </p:cBhvr>
                                    </p:animEffect>
                                  </p:childTnLst>
                                </p:cTn>
                              </p:par>
                              <p:par>
                                <p:cTn fill="hold" nodeType="withEffect" presetClass="entr" presetID="10" presetSubtype="0">
                                  <p:stCondLst>
                                    <p:cond delay="0"/>
                                  </p:stCondLst>
                                  <p:childTnLst>
                                    <p:set>
                                      <p:cBhvr>
                                        <p:cTn dur="1" fill="hold">
                                          <p:stCondLst>
                                            <p:cond delay="0"/>
                                          </p:stCondLst>
                                        </p:cTn>
                                        <p:tgtEl>
                                          <p:spTgt spid="814"/>
                                        </p:tgtEl>
                                        <p:attrNameLst>
                                          <p:attrName>style.visibility</p:attrName>
                                        </p:attrNameLst>
                                      </p:cBhvr>
                                      <p:to>
                                        <p:strVal val="visible"/>
                                      </p:to>
                                    </p:set>
                                    <p:animEffect filter="fade" transition="in">
                                      <p:cBhvr>
                                        <p:cTn dur="500"/>
                                        <p:tgtEl>
                                          <p:spTgt spid="814"/>
                                        </p:tgtEl>
                                      </p:cBhvr>
                                    </p:animEffect>
                                  </p:childTnLst>
                                </p:cTn>
                              </p:par>
                              <p:par>
                                <p:cTn fill="hold" nodeType="withEffect" presetClass="entr" presetID="10" presetSubtype="0">
                                  <p:stCondLst>
                                    <p:cond delay="0"/>
                                  </p:stCondLst>
                                  <p:childTnLst>
                                    <p:set>
                                      <p:cBhvr>
                                        <p:cTn dur="1" fill="hold">
                                          <p:stCondLst>
                                            <p:cond delay="0"/>
                                          </p:stCondLst>
                                        </p:cTn>
                                        <p:tgtEl>
                                          <p:spTgt spid="815"/>
                                        </p:tgtEl>
                                        <p:attrNameLst>
                                          <p:attrName>style.visibility</p:attrName>
                                        </p:attrNameLst>
                                      </p:cBhvr>
                                      <p:to>
                                        <p:strVal val="visible"/>
                                      </p:to>
                                    </p:set>
                                    <p:animEffect filter="fade" transition="in">
                                      <p:cBhvr>
                                        <p:cTn dur="500"/>
                                        <p:tgtEl>
                                          <p:spTgt spid="815"/>
                                        </p:tgtEl>
                                      </p:cBhvr>
                                    </p:animEffect>
                                  </p:childTnLst>
                                </p:cTn>
                              </p:par>
                              <p:par>
                                <p:cTn fill="hold" nodeType="withEffect" presetClass="entr" presetID="10" presetSubtype="0">
                                  <p:stCondLst>
                                    <p:cond delay="0"/>
                                  </p:stCondLst>
                                  <p:childTnLst>
                                    <p:set>
                                      <p:cBhvr>
                                        <p:cTn dur="1" fill="hold">
                                          <p:stCondLst>
                                            <p:cond delay="0"/>
                                          </p:stCondLst>
                                        </p:cTn>
                                        <p:tgtEl>
                                          <p:spTgt spid="816"/>
                                        </p:tgtEl>
                                        <p:attrNameLst>
                                          <p:attrName>style.visibility</p:attrName>
                                        </p:attrNameLst>
                                      </p:cBhvr>
                                      <p:to>
                                        <p:strVal val="visible"/>
                                      </p:to>
                                    </p:set>
                                    <p:animEffect filter="fade" transition="in">
                                      <p:cBhvr>
                                        <p:cTn dur="500"/>
                                        <p:tgtEl>
                                          <p:spTgt spid="816"/>
                                        </p:tgtEl>
                                      </p:cBhvr>
                                    </p:animEffect>
                                  </p:childTnLst>
                                </p:cTn>
                              </p:par>
                              <p:par>
                                <p:cTn fill="hold" nodeType="withEffect" presetClass="entr" presetID="10" presetSubtype="0">
                                  <p:stCondLst>
                                    <p:cond delay="0"/>
                                  </p:stCondLst>
                                  <p:childTnLst>
                                    <p:set>
                                      <p:cBhvr>
                                        <p:cTn dur="1" fill="hold">
                                          <p:stCondLst>
                                            <p:cond delay="0"/>
                                          </p:stCondLst>
                                        </p:cTn>
                                        <p:tgtEl>
                                          <p:spTgt spid="817"/>
                                        </p:tgtEl>
                                        <p:attrNameLst>
                                          <p:attrName>style.visibility</p:attrName>
                                        </p:attrNameLst>
                                      </p:cBhvr>
                                      <p:to>
                                        <p:strVal val="visible"/>
                                      </p:to>
                                    </p:set>
                                    <p:animEffect filter="fade" transition="in">
                                      <p:cBhvr>
                                        <p:cTn dur="500"/>
                                        <p:tgtEl>
                                          <p:spTgt spid="8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3E2"/>
        </a:solidFill>
      </p:bgPr>
    </p:bg>
    <p:spTree>
      <p:nvGrpSpPr>
        <p:cNvPr id="236" name="Shape 236"/>
        <p:cNvGrpSpPr/>
        <p:nvPr/>
      </p:nvGrpSpPr>
      <p:grpSpPr>
        <a:xfrm>
          <a:off x="0" y="0"/>
          <a:ext cx="0" cy="0"/>
          <a:chOff x="0" y="0"/>
          <a:chExt cx="0" cy="0"/>
        </a:xfrm>
      </p:grpSpPr>
      <p:pic>
        <p:nvPicPr>
          <p:cNvPr id="237" name="Google Shape;237;p20"/>
          <p:cNvPicPr preferRelativeResize="0"/>
          <p:nvPr/>
        </p:nvPicPr>
        <p:blipFill>
          <a:blip r:embed="rId3">
            <a:alphaModFix/>
          </a:blip>
          <a:stretch>
            <a:fillRect/>
          </a:stretch>
        </p:blipFill>
        <p:spPr>
          <a:xfrm>
            <a:off x="14845245" y="1931025"/>
            <a:ext cx="2578850" cy="3560398"/>
          </a:xfrm>
          <a:prstGeom prst="rect">
            <a:avLst/>
          </a:prstGeom>
          <a:noFill/>
          <a:ln>
            <a:noFill/>
          </a:ln>
        </p:spPr>
      </p:pic>
      <p:pic>
        <p:nvPicPr>
          <p:cNvPr id="238" name="Google Shape;238;p20"/>
          <p:cNvPicPr preferRelativeResize="0"/>
          <p:nvPr/>
        </p:nvPicPr>
        <p:blipFill>
          <a:blip r:embed="rId4">
            <a:alphaModFix/>
          </a:blip>
          <a:stretch>
            <a:fillRect/>
          </a:stretch>
        </p:blipFill>
        <p:spPr>
          <a:xfrm>
            <a:off x="865300" y="1931025"/>
            <a:ext cx="2578850" cy="3560391"/>
          </a:xfrm>
          <a:prstGeom prst="rect">
            <a:avLst/>
          </a:prstGeom>
          <a:noFill/>
          <a:ln>
            <a:noFill/>
          </a:ln>
        </p:spPr>
      </p:pic>
      <p:pic>
        <p:nvPicPr>
          <p:cNvPr id="239" name="Google Shape;239;p20"/>
          <p:cNvPicPr preferRelativeResize="0"/>
          <p:nvPr/>
        </p:nvPicPr>
        <p:blipFill>
          <a:blip r:embed="rId5">
            <a:alphaModFix/>
          </a:blip>
          <a:stretch>
            <a:fillRect/>
          </a:stretch>
        </p:blipFill>
        <p:spPr>
          <a:xfrm>
            <a:off x="5443496" y="1931025"/>
            <a:ext cx="2578874" cy="3560432"/>
          </a:xfrm>
          <a:prstGeom prst="rect">
            <a:avLst/>
          </a:prstGeom>
          <a:noFill/>
          <a:ln>
            <a:noFill/>
          </a:ln>
        </p:spPr>
      </p:pic>
      <p:pic>
        <p:nvPicPr>
          <p:cNvPr id="240" name="Google Shape;240;p20"/>
          <p:cNvPicPr preferRelativeResize="0"/>
          <p:nvPr/>
        </p:nvPicPr>
        <p:blipFill>
          <a:blip r:embed="rId6">
            <a:alphaModFix/>
          </a:blip>
          <a:stretch>
            <a:fillRect/>
          </a:stretch>
        </p:blipFill>
        <p:spPr>
          <a:xfrm>
            <a:off x="10115071" y="1931025"/>
            <a:ext cx="2578874" cy="3560432"/>
          </a:xfrm>
          <a:prstGeom prst="rect">
            <a:avLst/>
          </a:prstGeom>
          <a:noFill/>
          <a:ln>
            <a:noFill/>
          </a:ln>
        </p:spPr>
      </p:pic>
      <p:grpSp>
        <p:nvGrpSpPr>
          <p:cNvPr id="241" name="Google Shape;241;p20"/>
          <p:cNvGrpSpPr/>
          <p:nvPr/>
        </p:nvGrpSpPr>
        <p:grpSpPr>
          <a:xfrm>
            <a:off x="0" y="8851550"/>
            <a:ext cx="18288000" cy="668839"/>
            <a:chOff x="0" y="-38100"/>
            <a:chExt cx="4816593" cy="176155"/>
          </a:xfrm>
        </p:grpSpPr>
        <p:sp>
          <p:nvSpPr>
            <p:cNvPr id="242" name="Google Shape;242;p20"/>
            <p:cNvSpPr/>
            <p:nvPr/>
          </p:nvSpPr>
          <p:spPr>
            <a:xfrm>
              <a:off x="0" y="0"/>
              <a:ext cx="4816592" cy="138055"/>
            </a:xfrm>
            <a:custGeom>
              <a:rect b="b" l="l" r="r" t="t"/>
              <a:pathLst>
                <a:path extrusionOk="0" h="138055" w="4816592">
                  <a:moveTo>
                    <a:pt x="0" y="0"/>
                  </a:moveTo>
                  <a:lnTo>
                    <a:pt x="4816592" y="0"/>
                  </a:lnTo>
                  <a:lnTo>
                    <a:pt x="4816592" y="138055"/>
                  </a:lnTo>
                  <a:lnTo>
                    <a:pt x="0" y="138055"/>
                  </a:lnTo>
                  <a:close/>
                </a:path>
              </a:pathLst>
            </a:custGeom>
            <a:solidFill>
              <a:srgbClr val="333333"/>
            </a:solidFill>
            <a:ln>
              <a:noFill/>
            </a:ln>
          </p:spPr>
        </p:sp>
        <p:sp>
          <p:nvSpPr>
            <p:cNvPr id="243" name="Google Shape;243;p20"/>
            <p:cNvSpPr txBox="1"/>
            <p:nvPr/>
          </p:nvSpPr>
          <p:spPr>
            <a:xfrm>
              <a:off x="0" y="-38100"/>
              <a:ext cx="4816593" cy="17615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44" name="Google Shape;244;p20"/>
          <p:cNvGrpSpPr/>
          <p:nvPr/>
        </p:nvGrpSpPr>
        <p:grpSpPr>
          <a:xfrm>
            <a:off x="8477618" y="8874014"/>
            <a:ext cx="1351813" cy="768573"/>
            <a:chOff x="0" y="0"/>
            <a:chExt cx="11928966" cy="6782210"/>
          </a:xfrm>
        </p:grpSpPr>
        <p:sp>
          <p:nvSpPr>
            <p:cNvPr id="245" name="Google Shape;245;p20"/>
            <p:cNvSpPr/>
            <p:nvPr/>
          </p:nvSpPr>
          <p:spPr>
            <a:xfrm>
              <a:off x="6350" y="6350"/>
              <a:ext cx="11916266" cy="6769510"/>
            </a:xfrm>
            <a:custGeom>
              <a:rect b="b" l="l" r="r" t="t"/>
              <a:pathLst>
                <a:path extrusionOk="0" h="6769510" w="11916266">
                  <a:moveTo>
                    <a:pt x="0" y="0"/>
                  </a:moveTo>
                  <a:lnTo>
                    <a:pt x="11916266" y="0"/>
                  </a:lnTo>
                  <a:lnTo>
                    <a:pt x="11916266" y="6769510"/>
                  </a:lnTo>
                  <a:lnTo>
                    <a:pt x="0" y="6769510"/>
                  </a:lnTo>
                  <a:close/>
                </a:path>
              </a:pathLst>
            </a:custGeom>
            <a:solidFill>
              <a:srgbClr val="333333"/>
            </a:solidFill>
            <a:ln>
              <a:noFill/>
            </a:ln>
          </p:spPr>
        </p:sp>
        <p:sp>
          <p:nvSpPr>
            <p:cNvPr id="246" name="Google Shape;246;p20"/>
            <p:cNvSpPr/>
            <p:nvPr/>
          </p:nvSpPr>
          <p:spPr>
            <a:xfrm>
              <a:off x="0" y="0"/>
              <a:ext cx="11928966" cy="6782210"/>
            </a:xfrm>
            <a:custGeom>
              <a:rect b="b" l="l" r="r" t="t"/>
              <a:pathLst>
                <a:path extrusionOk="0" h="6782210" w="11928966">
                  <a:moveTo>
                    <a:pt x="6350" y="6782210"/>
                  </a:moveTo>
                  <a:lnTo>
                    <a:pt x="0" y="6782210"/>
                  </a:lnTo>
                  <a:lnTo>
                    <a:pt x="0" y="0"/>
                  </a:lnTo>
                  <a:lnTo>
                    <a:pt x="11928966" y="0"/>
                  </a:lnTo>
                  <a:lnTo>
                    <a:pt x="11928966" y="6782210"/>
                  </a:lnTo>
                  <a:lnTo>
                    <a:pt x="6350" y="6782210"/>
                  </a:lnTo>
                  <a:close/>
                  <a:moveTo>
                    <a:pt x="12700" y="12700"/>
                  </a:moveTo>
                  <a:lnTo>
                    <a:pt x="12700" y="6769510"/>
                  </a:lnTo>
                  <a:lnTo>
                    <a:pt x="11916266" y="6769510"/>
                  </a:lnTo>
                  <a:lnTo>
                    <a:pt x="11916266" y="12700"/>
                  </a:lnTo>
                  <a:lnTo>
                    <a:pt x="12700" y="12700"/>
                  </a:lnTo>
                  <a:close/>
                </a:path>
              </a:pathLst>
            </a:custGeom>
            <a:solidFill>
              <a:srgbClr val="F8F3E2"/>
            </a:solidFill>
            <a:ln>
              <a:noFill/>
            </a:ln>
          </p:spPr>
        </p:sp>
        <p:sp>
          <p:nvSpPr>
            <p:cNvPr id="247" name="Google Shape;247;p20"/>
            <p:cNvSpPr/>
            <p:nvPr/>
          </p:nvSpPr>
          <p:spPr>
            <a:xfrm>
              <a:off x="139700" y="140970"/>
              <a:ext cx="11648296" cy="6501540"/>
            </a:xfrm>
            <a:custGeom>
              <a:rect b="b" l="l" r="r" t="t"/>
              <a:pathLst>
                <a:path extrusionOk="0" h="6501540" w="11648296">
                  <a:moveTo>
                    <a:pt x="0" y="0"/>
                  </a:moveTo>
                  <a:lnTo>
                    <a:pt x="11648296" y="0"/>
                  </a:lnTo>
                  <a:lnTo>
                    <a:pt x="11648296" y="6501540"/>
                  </a:lnTo>
                  <a:lnTo>
                    <a:pt x="0" y="6501540"/>
                  </a:lnTo>
                  <a:close/>
                </a:path>
              </a:pathLst>
            </a:custGeom>
            <a:solidFill>
              <a:srgbClr val="F8F3E2"/>
            </a:solidFill>
            <a:ln>
              <a:noFill/>
            </a:ln>
          </p:spPr>
        </p:sp>
      </p:grpSp>
      <p:grpSp>
        <p:nvGrpSpPr>
          <p:cNvPr id="248" name="Google Shape;248;p20"/>
          <p:cNvGrpSpPr/>
          <p:nvPr/>
        </p:nvGrpSpPr>
        <p:grpSpPr>
          <a:xfrm>
            <a:off x="-9525" y="500453"/>
            <a:ext cx="18288000" cy="866143"/>
            <a:chOff x="0" y="-47625"/>
            <a:chExt cx="4816593" cy="228120"/>
          </a:xfrm>
        </p:grpSpPr>
        <p:sp>
          <p:nvSpPr>
            <p:cNvPr id="249" name="Google Shape;249;p20"/>
            <p:cNvSpPr/>
            <p:nvPr/>
          </p:nvSpPr>
          <p:spPr>
            <a:xfrm>
              <a:off x="0" y="0"/>
              <a:ext cx="4816592" cy="180495"/>
            </a:xfrm>
            <a:custGeom>
              <a:rect b="b" l="l" r="r" t="t"/>
              <a:pathLst>
                <a:path extrusionOk="0" h="180495" w="4816592">
                  <a:moveTo>
                    <a:pt x="0" y="0"/>
                  </a:moveTo>
                  <a:lnTo>
                    <a:pt x="4816592" y="0"/>
                  </a:lnTo>
                  <a:lnTo>
                    <a:pt x="4816592" y="180495"/>
                  </a:lnTo>
                  <a:lnTo>
                    <a:pt x="0" y="180495"/>
                  </a:lnTo>
                  <a:close/>
                </a:path>
              </a:pathLst>
            </a:custGeom>
            <a:solidFill>
              <a:srgbClr val="BFCDAC"/>
            </a:solidFill>
            <a:ln>
              <a:noFill/>
            </a:ln>
          </p:spPr>
        </p:sp>
        <p:sp>
          <p:nvSpPr>
            <p:cNvPr id="250" name="Google Shape;250;p20"/>
            <p:cNvSpPr txBox="1"/>
            <p:nvPr/>
          </p:nvSpPr>
          <p:spPr>
            <a:xfrm>
              <a:off x="0" y="-47625"/>
              <a:ext cx="4816593" cy="22812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251" name="Google Shape;251;p20"/>
          <p:cNvCxnSpPr/>
          <p:nvPr/>
        </p:nvCxnSpPr>
        <p:spPr>
          <a:xfrm>
            <a:off x="9144000" y="681279"/>
            <a:ext cx="0" cy="8173685"/>
          </a:xfrm>
          <a:prstGeom prst="straightConnector1">
            <a:avLst/>
          </a:prstGeom>
          <a:noFill/>
          <a:ln cap="flat" cmpd="sng" w="19050">
            <a:solidFill>
              <a:srgbClr val="333333"/>
            </a:solidFill>
            <a:prstDash val="solid"/>
            <a:round/>
            <a:headEnd len="sm" w="sm" type="none"/>
            <a:tailEnd len="sm" w="sm" type="none"/>
          </a:ln>
        </p:spPr>
      </p:cxnSp>
      <p:cxnSp>
        <p:nvCxnSpPr>
          <p:cNvPr id="252" name="Google Shape;252;p20"/>
          <p:cNvCxnSpPr/>
          <p:nvPr/>
        </p:nvCxnSpPr>
        <p:spPr>
          <a:xfrm>
            <a:off x="-9525" y="681279"/>
            <a:ext cx="18288000" cy="0"/>
          </a:xfrm>
          <a:prstGeom prst="straightConnector1">
            <a:avLst/>
          </a:prstGeom>
          <a:noFill/>
          <a:ln cap="flat" cmpd="sng" w="19050">
            <a:solidFill>
              <a:srgbClr val="333333"/>
            </a:solidFill>
            <a:prstDash val="solid"/>
            <a:round/>
            <a:headEnd len="sm" w="sm" type="none"/>
            <a:tailEnd len="sm" w="sm" type="none"/>
          </a:ln>
        </p:spPr>
      </p:cxnSp>
      <p:cxnSp>
        <p:nvCxnSpPr>
          <p:cNvPr id="253" name="Google Shape;253;p20"/>
          <p:cNvCxnSpPr/>
          <p:nvPr/>
        </p:nvCxnSpPr>
        <p:spPr>
          <a:xfrm>
            <a:off x="-9525" y="1357071"/>
            <a:ext cx="18288000" cy="0"/>
          </a:xfrm>
          <a:prstGeom prst="straightConnector1">
            <a:avLst/>
          </a:prstGeom>
          <a:noFill/>
          <a:ln cap="flat" cmpd="sng" w="19050">
            <a:solidFill>
              <a:srgbClr val="333333"/>
            </a:solidFill>
            <a:prstDash val="solid"/>
            <a:round/>
            <a:headEnd len="sm" w="sm" type="none"/>
            <a:tailEnd len="sm" w="sm" type="none"/>
          </a:ln>
        </p:spPr>
      </p:cxnSp>
      <p:cxnSp>
        <p:nvCxnSpPr>
          <p:cNvPr id="254" name="Google Shape;254;p20"/>
          <p:cNvCxnSpPr/>
          <p:nvPr/>
        </p:nvCxnSpPr>
        <p:spPr>
          <a:xfrm>
            <a:off x="4436408" y="1366596"/>
            <a:ext cx="0" cy="7629615"/>
          </a:xfrm>
          <a:prstGeom prst="straightConnector1">
            <a:avLst/>
          </a:prstGeom>
          <a:noFill/>
          <a:ln cap="flat" cmpd="sng" w="19050">
            <a:solidFill>
              <a:srgbClr val="333333"/>
            </a:solidFill>
            <a:prstDash val="solid"/>
            <a:round/>
            <a:headEnd len="sm" w="sm" type="none"/>
            <a:tailEnd len="sm" w="sm" type="none"/>
          </a:ln>
        </p:spPr>
      </p:cxnSp>
      <p:cxnSp>
        <p:nvCxnSpPr>
          <p:cNvPr id="255" name="Google Shape;255;p20"/>
          <p:cNvCxnSpPr/>
          <p:nvPr/>
        </p:nvCxnSpPr>
        <p:spPr>
          <a:xfrm>
            <a:off x="13851592" y="1366596"/>
            <a:ext cx="0" cy="7831026"/>
          </a:xfrm>
          <a:prstGeom prst="straightConnector1">
            <a:avLst/>
          </a:prstGeom>
          <a:noFill/>
          <a:ln cap="flat" cmpd="sng" w="19050">
            <a:solidFill>
              <a:srgbClr val="333333"/>
            </a:solidFill>
            <a:prstDash val="solid"/>
            <a:round/>
            <a:headEnd len="sm" w="sm" type="none"/>
            <a:tailEnd len="sm" w="sm" type="none"/>
          </a:ln>
        </p:spPr>
      </p:cxnSp>
      <p:sp>
        <p:nvSpPr>
          <p:cNvPr id="256" name="Google Shape;256;p20"/>
          <p:cNvSpPr txBox="1"/>
          <p:nvPr/>
        </p:nvSpPr>
        <p:spPr>
          <a:xfrm>
            <a:off x="8550069" y="9031605"/>
            <a:ext cx="1206912" cy="40576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1" i="0" lang="en-US" sz="2400" u="none" cap="none" strike="noStrike">
                <a:solidFill>
                  <a:srgbClr val="333333"/>
                </a:solidFill>
                <a:latin typeface="Playfair Display"/>
                <a:ea typeface="Playfair Display"/>
                <a:cs typeface="Playfair Display"/>
                <a:sym typeface="Playfair Display"/>
              </a:rPr>
              <a:t>02</a:t>
            </a:r>
            <a:endParaRPr/>
          </a:p>
        </p:txBody>
      </p:sp>
      <p:sp>
        <p:nvSpPr>
          <p:cNvPr id="257" name="Google Shape;257;p20"/>
          <p:cNvSpPr txBox="1"/>
          <p:nvPr/>
        </p:nvSpPr>
        <p:spPr>
          <a:xfrm>
            <a:off x="5137167" y="5991592"/>
            <a:ext cx="3306074" cy="53784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200" u="none" cap="none" strike="noStrike">
                <a:solidFill>
                  <a:srgbClr val="333333"/>
                </a:solidFill>
                <a:latin typeface="Playfair Display"/>
                <a:ea typeface="Playfair Display"/>
                <a:cs typeface="Playfair Display"/>
                <a:sym typeface="Playfair Display"/>
              </a:rPr>
              <a:t>Our Projects</a:t>
            </a:r>
            <a:endParaRPr/>
          </a:p>
        </p:txBody>
      </p:sp>
      <p:sp>
        <p:nvSpPr>
          <p:cNvPr id="258" name="Google Shape;258;p20"/>
          <p:cNvSpPr txBox="1"/>
          <p:nvPr/>
        </p:nvSpPr>
        <p:spPr>
          <a:xfrm>
            <a:off x="5137167" y="7352105"/>
            <a:ext cx="3306074" cy="72771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100" u="none" cap="none" strike="noStrike">
                <a:solidFill>
                  <a:srgbClr val="333333"/>
                </a:solidFill>
                <a:latin typeface="Playfair Display"/>
                <a:ea typeface="Playfair Display"/>
                <a:cs typeface="Playfair Display"/>
                <a:sym typeface="Playfair Display"/>
              </a:rPr>
              <a:t>Elaborate on what you want to discuss. </a:t>
            </a:r>
            <a:endParaRPr/>
          </a:p>
        </p:txBody>
      </p:sp>
      <p:sp>
        <p:nvSpPr>
          <p:cNvPr id="259" name="Google Shape;259;p20"/>
          <p:cNvSpPr txBox="1"/>
          <p:nvPr/>
        </p:nvSpPr>
        <p:spPr>
          <a:xfrm>
            <a:off x="501684" y="5991592"/>
            <a:ext cx="3306000" cy="4926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3200">
                <a:solidFill>
                  <a:srgbClr val="333333"/>
                </a:solidFill>
                <a:latin typeface="Playfair Display"/>
                <a:ea typeface="Playfair Display"/>
                <a:cs typeface="Playfair Display"/>
                <a:sym typeface="Playfair Display"/>
              </a:rPr>
              <a:t>Introduction</a:t>
            </a:r>
            <a:endParaRPr/>
          </a:p>
        </p:txBody>
      </p:sp>
      <p:sp>
        <p:nvSpPr>
          <p:cNvPr id="260" name="Google Shape;260;p20"/>
          <p:cNvSpPr txBox="1"/>
          <p:nvPr/>
        </p:nvSpPr>
        <p:spPr>
          <a:xfrm>
            <a:off x="501684" y="7352105"/>
            <a:ext cx="3306074" cy="72771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100" u="none" cap="none" strike="noStrike">
                <a:solidFill>
                  <a:srgbClr val="333333"/>
                </a:solidFill>
                <a:latin typeface="Playfair Display"/>
                <a:ea typeface="Playfair Display"/>
                <a:cs typeface="Playfair Display"/>
                <a:sym typeface="Playfair Display"/>
              </a:rPr>
              <a:t>Elaborate on what you want to discuss. </a:t>
            </a:r>
            <a:endParaRPr/>
          </a:p>
        </p:txBody>
      </p:sp>
      <p:sp>
        <p:nvSpPr>
          <p:cNvPr id="261" name="Google Shape;261;p20"/>
          <p:cNvSpPr txBox="1"/>
          <p:nvPr/>
        </p:nvSpPr>
        <p:spPr>
          <a:xfrm>
            <a:off x="9600557" y="5991592"/>
            <a:ext cx="3794478" cy="53784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200" u="none" cap="none" strike="noStrike">
                <a:solidFill>
                  <a:srgbClr val="333333"/>
                </a:solidFill>
                <a:latin typeface="Playfair Display"/>
                <a:ea typeface="Playfair Display"/>
                <a:cs typeface="Playfair Display"/>
                <a:sym typeface="Playfair Display"/>
              </a:rPr>
              <a:t>About Us</a:t>
            </a:r>
            <a:endParaRPr/>
          </a:p>
        </p:txBody>
      </p:sp>
      <p:sp>
        <p:nvSpPr>
          <p:cNvPr id="262" name="Google Shape;262;p20"/>
          <p:cNvSpPr txBox="1"/>
          <p:nvPr/>
        </p:nvSpPr>
        <p:spPr>
          <a:xfrm>
            <a:off x="9769623" y="7352105"/>
            <a:ext cx="3306074" cy="72771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100" u="none" cap="none" strike="noStrike">
                <a:solidFill>
                  <a:srgbClr val="333333"/>
                </a:solidFill>
                <a:latin typeface="Playfair Display"/>
                <a:ea typeface="Playfair Display"/>
                <a:cs typeface="Playfair Display"/>
                <a:sym typeface="Playfair Display"/>
              </a:rPr>
              <a:t>Elaborate on what you want to discuss. </a:t>
            </a:r>
            <a:endParaRPr/>
          </a:p>
        </p:txBody>
      </p:sp>
      <p:sp>
        <p:nvSpPr>
          <p:cNvPr id="263" name="Google Shape;263;p20"/>
          <p:cNvSpPr txBox="1"/>
          <p:nvPr/>
        </p:nvSpPr>
        <p:spPr>
          <a:xfrm>
            <a:off x="14345991" y="7352105"/>
            <a:ext cx="3306074" cy="72771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100" u="none" cap="none" strike="noStrike">
                <a:solidFill>
                  <a:srgbClr val="333333"/>
                </a:solidFill>
                <a:latin typeface="Playfair Display"/>
                <a:ea typeface="Playfair Display"/>
                <a:cs typeface="Playfair Display"/>
                <a:sym typeface="Playfair Display"/>
              </a:rPr>
              <a:t>Elaborate on what you want to discuss. </a:t>
            </a:r>
            <a:endParaRPr/>
          </a:p>
        </p:txBody>
      </p:sp>
      <p:sp>
        <p:nvSpPr>
          <p:cNvPr id="264" name="Google Shape;264;p20"/>
          <p:cNvSpPr txBox="1"/>
          <p:nvPr/>
        </p:nvSpPr>
        <p:spPr>
          <a:xfrm>
            <a:off x="14101789" y="5991592"/>
            <a:ext cx="3794478" cy="53784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200" u="none" cap="none" strike="noStrike">
                <a:solidFill>
                  <a:srgbClr val="333333"/>
                </a:solidFill>
                <a:latin typeface="Playfair Display"/>
                <a:ea typeface="Playfair Display"/>
                <a:cs typeface="Playfair Display"/>
                <a:sym typeface="Playfair Display"/>
              </a:rPr>
              <a:t>Conclusion</a:t>
            </a:r>
            <a:endParaRPr/>
          </a:p>
        </p:txBody>
      </p:sp>
      <p:sp>
        <p:nvSpPr>
          <p:cNvPr id="265" name="Google Shape;265;p20"/>
          <p:cNvSpPr txBox="1"/>
          <p:nvPr/>
        </p:nvSpPr>
        <p:spPr>
          <a:xfrm>
            <a:off x="1839078" y="2874232"/>
            <a:ext cx="631286" cy="16764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1000" u="none" cap="none" strike="noStrike">
                <a:solidFill>
                  <a:srgbClr val="F8F3E2"/>
                </a:solidFill>
                <a:latin typeface="Six Caps"/>
                <a:ea typeface="Six Caps"/>
                <a:cs typeface="Six Caps"/>
                <a:sym typeface="Six Caps"/>
              </a:rPr>
              <a:t>1.</a:t>
            </a:r>
            <a:endParaRPr/>
          </a:p>
        </p:txBody>
      </p:sp>
      <p:sp>
        <p:nvSpPr>
          <p:cNvPr id="266" name="Google Shape;266;p20"/>
          <p:cNvSpPr txBox="1"/>
          <p:nvPr/>
        </p:nvSpPr>
        <p:spPr>
          <a:xfrm>
            <a:off x="6400798" y="2874232"/>
            <a:ext cx="631286" cy="16764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1000" u="none" cap="none" strike="noStrike">
                <a:solidFill>
                  <a:srgbClr val="F8F3E2"/>
                </a:solidFill>
                <a:latin typeface="Six Caps"/>
                <a:ea typeface="Six Caps"/>
                <a:cs typeface="Six Caps"/>
                <a:sym typeface="Six Caps"/>
              </a:rPr>
              <a:t>2.</a:t>
            </a:r>
            <a:endParaRPr/>
          </a:p>
        </p:txBody>
      </p:sp>
      <p:sp>
        <p:nvSpPr>
          <p:cNvPr id="267" name="Google Shape;267;p20"/>
          <p:cNvSpPr txBox="1"/>
          <p:nvPr/>
        </p:nvSpPr>
        <p:spPr>
          <a:xfrm>
            <a:off x="11108390" y="2874232"/>
            <a:ext cx="631286" cy="16764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1000" u="none" cap="none" strike="noStrike">
                <a:solidFill>
                  <a:srgbClr val="F8F3E2"/>
                </a:solidFill>
                <a:latin typeface="Six Caps"/>
                <a:ea typeface="Six Caps"/>
                <a:cs typeface="Six Caps"/>
                <a:sym typeface="Six Caps"/>
              </a:rPr>
              <a:t>3.</a:t>
            </a:r>
            <a:endParaRPr/>
          </a:p>
        </p:txBody>
      </p:sp>
      <p:sp>
        <p:nvSpPr>
          <p:cNvPr id="268" name="Google Shape;268;p20"/>
          <p:cNvSpPr txBox="1"/>
          <p:nvPr/>
        </p:nvSpPr>
        <p:spPr>
          <a:xfrm>
            <a:off x="15815982" y="2874232"/>
            <a:ext cx="631286" cy="16764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1000" u="none" cap="none" strike="noStrike">
                <a:solidFill>
                  <a:srgbClr val="F8F3E2"/>
                </a:solidFill>
                <a:latin typeface="Six Caps"/>
                <a:ea typeface="Six Caps"/>
                <a:cs typeface="Six Caps"/>
                <a:sym typeface="Six Caps"/>
              </a:rPr>
              <a:t>4.</a:t>
            </a:r>
            <a:endParaRPr/>
          </a:p>
        </p:txBody>
      </p:sp>
      <p:sp>
        <p:nvSpPr>
          <p:cNvPr id="269" name="Google Shape;269;p20"/>
          <p:cNvSpPr txBox="1"/>
          <p:nvPr/>
        </p:nvSpPr>
        <p:spPr>
          <a:xfrm>
            <a:off x="1005530" y="816293"/>
            <a:ext cx="4747570" cy="35623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333333"/>
                </a:solidFill>
                <a:latin typeface="Playfair Display"/>
                <a:ea typeface="Playfair Display"/>
                <a:cs typeface="Playfair Display"/>
                <a:sym typeface="Playfair Display"/>
              </a:rPr>
              <a:t>MARKETING ANNUAL REPORT</a:t>
            </a:r>
            <a:endParaRPr/>
          </a:p>
        </p:txBody>
      </p:sp>
      <p:sp>
        <p:nvSpPr>
          <p:cNvPr id="270" name="Google Shape;270;p20"/>
          <p:cNvSpPr txBox="1"/>
          <p:nvPr/>
        </p:nvSpPr>
        <p:spPr>
          <a:xfrm>
            <a:off x="12534900" y="831532"/>
            <a:ext cx="4747570" cy="356235"/>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2100" u="none" cap="none" strike="noStrike">
                <a:solidFill>
                  <a:srgbClr val="333333"/>
                </a:solidFill>
                <a:latin typeface="Playfair Display"/>
                <a:ea typeface="Playfair Display"/>
                <a:cs typeface="Playfair Display"/>
                <a:sym typeface="Playfair Display"/>
              </a:rPr>
              <a:t>DATE: DD | MM | YY</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500"/>
                                        <p:tgtEl>
                                          <p:spTgt spid="241"/>
                                        </p:tgtEl>
                                      </p:cBhvr>
                                    </p:animEffect>
                                  </p:childTnLst>
                                </p:cTn>
                              </p:par>
                              <p:par>
                                <p:cTn fill="hold" nodeType="with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500"/>
                                        <p:tgtEl>
                                          <p:spTgt spid="244"/>
                                        </p:tgtEl>
                                      </p:cBhvr>
                                    </p:animEffect>
                                  </p:childTnLst>
                                </p:cTn>
                              </p:par>
                              <p:par>
                                <p:cTn fill="hold" nodeType="with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500"/>
                                        <p:tgtEl>
                                          <p:spTgt spid="248"/>
                                        </p:tgtEl>
                                      </p:cBhvr>
                                    </p:animEffect>
                                  </p:childTnLst>
                                </p:cTn>
                              </p:par>
                              <p:par>
                                <p:cTn fill="hold" nodeType="withEffect" presetClass="entr" presetID="10" presetSubtype="0">
                                  <p:stCondLst>
                                    <p:cond delay="0"/>
                                  </p:stCondLst>
                                  <p:childTnLst>
                                    <p:set>
                                      <p:cBhvr>
                                        <p:cTn dur="1" fill="hold">
                                          <p:stCondLst>
                                            <p:cond delay="0"/>
                                          </p:stCondLst>
                                        </p:cTn>
                                        <p:tgtEl>
                                          <p:spTgt spid="251"/>
                                        </p:tgtEl>
                                        <p:attrNameLst>
                                          <p:attrName>style.visibility</p:attrName>
                                        </p:attrNameLst>
                                      </p:cBhvr>
                                      <p:to>
                                        <p:strVal val="visible"/>
                                      </p:to>
                                    </p:set>
                                    <p:animEffect filter="fade" transition="in">
                                      <p:cBhvr>
                                        <p:cTn dur="500"/>
                                        <p:tgtEl>
                                          <p:spTgt spid="251"/>
                                        </p:tgtEl>
                                      </p:cBhvr>
                                    </p:animEffect>
                                  </p:childTnLst>
                                </p:cTn>
                              </p:par>
                              <p:par>
                                <p:cTn fill="hold" nodeType="with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500"/>
                                        <p:tgtEl>
                                          <p:spTgt spid="252"/>
                                        </p:tgtEl>
                                      </p:cBhvr>
                                    </p:animEffect>
                                  </p:childTnLst>
                                </p:cTn>
                              </p:par>
                              <p:par>
                                <p:cTn fill="hold" nodeType="with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500"/>
                                        <p:tgtEl>
                                          <p:spTgt spid="253"/>
                                        </p:tgtEl>
                                      </p:cBhvr>
                                    </p:animEffect>
                                  </p:childTnLst>
                                </p:cTn>
                              </p:par>
                              <p:par>
                                <p:cTn fill="hold" nodeType="with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500"/>
                                        <p:tgtEl>
                                          <p:spTgt spid="254"/>
                                        </p:tgtEl>
                                      </p:cBhvr>
                                    </p:animEffect>
                                  </p:childTnLst>
                                </p:cTn>
                              </p:par>
                              <p:par>
                                <p:cTn fill="hold" nodeType="with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500"/>
                                        <p:tgtEl>
                                          <p:spTgt spid="255"/>
                                        </p:tgtEl>
                                      </p:cBhvr>
                                    </p:animEffect>
                                  </p:childTnLst>
                                </p:cTn>
                              </p:par>
                              <p:par>
                                <p:cTn fill="hold" nodeType="withEffect" presetClass="entr" presetID="10" presetSubtype="0">
                                  <p:stCondLst>
                                    <p:cond delay="0"/>
                                  </p:stCondLst>
                                  <p:childTnLst>
                                    <p:set>
                                      <p:cBhvr>
                                        <p:cTn dur="1" fill="hold">
                                          <p:stCondLst>
                                            <p:cond delay="0"/>
                                          </p:stCondLst>
                                        </p:cTn>
                                        <p:tgtEl>
                                          <p:spTgt spid="256"/>
                                        </p:tgtEl>
                                        <p:attrNameLst>
                                          <p:attrName>style.visibility</p:attrName>
                                        </p:attrNameLst>
                                      </p:cBhvr>
                                      <p:to>
                                        <p:strVal val="visible"/>
                                      </p:to>
                                    </p:set>
                                    <p:animEffect filter="fade" transition="in">
                                      <p:cBhvr>
                                        <p:cTn dur="500"/>
                                        <p:tgtEl>
                                          <p:spTgt spid="256"/>
                                        </p:tgtEl>
                                      </p:cBhvr>
                                    </p:animEffect>
                                  </p:childTnLst>
                                </p:cTn>
                              </p:par>
                              <p:par>
                                <p:cTn fill="hold" nodeType="withEffect" presetClass="entr" presetID="10" presetSubtype="0">
                                  <p:stCondLst>
                                    <p:cond delay="0"/>
                                  </p:stCondLst>
                                  <p:childTnLst>
                                    <p:set>
                                      <p:cBhvr>
                                        <p:cTn dur="1" fill="hold">
                                          <p:stCondLst>
                                            <p:cond delay="0"/>
                                          </p:stCondLst>
                                        </p:cTn>
                                        <p:tgtEl>
                                          <p:spTgt spid="257"/>
                                        </p:tgtEl>
                                        <p:attrNameLst>
                                          <p:attrName>style.visibility</p:attrName>
                                        </p:attrNameLst>
                                      </p:cBhvr>
                                      <p:to>
                                        <p:strVal val="visible"/>
                                      </p:to>
                                    </p:set>
                                    <p:animEffect filter="fade" transition="in">
                                      <p:cBhvr>
                                        <p:cTn dur="500"/>
                                        <p:tgtEl>
                                          <p:spTgt spid="257"/>
                                        </p:tgtEl>
                                      </p:cBhvr>
                                    </p:animEffect>
                                  </p:childTnLst>
                                </p:cTn>
                              </p:par>
                              <p:par>
                                <p:cTn fill="hold" nodeType="with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500"/>
                                        <p:tgtEl>
                                          <p:spTgt spid="258"/>
                                        </p:tgtEl>
                                      </p:cBhvr>
                                    </p:animEffect>
                                  </p:childTnLst>
                                </p:cTn>
                              </p:par>
                              <p:par>
                                <p:cTn fill="hold" nodeType="with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500"/>
                                        <p:tgtEl>
                                          <p:spTgt spid="259"/>
                                        </p:tgtEl>
                                      </p:cBhvr>
                                    </p:animEffect>
                                  </p:childTnLst>
                                </p:cTn>
                              </p:par>
                              <p:par>
                                <p:cTn fill="hold" nodeType="withEffect" presetClass="entr" presetID="10" presetSubtype="0">
                                  <p:stCondLst>
                                    <p:cond delay="0"/>
                                  </p:stCondLst>
                                  <p:childTnLst>
                                    <p:set>
                                      <p:cBhvr>
                                        <p:cTn dur="1" fill="hold">
                                          <p:stCondLst>
                                            <p:cond delay="0"/>
                                          </p:stCondLst>
                                        </p:cTn>
                                        <p:tgtEl>
                                          <p:spTgt spid="260"/>
                                        </p:tgtEl>
                                        <p:attrNameLst>
                                          <p:attrName>style.visibility</p:attrName>
                                        </p:attrNameLst>
                                      </p:cBhvr>
                                      <p:to>
                                        <p:strVal val="visible"/>
                                      </p:to>
                                    </p:set>
                                    <p:animEffect filter="fade" transition="in">
                                      <p:cBhvr>
                                        <p:cTn dur="500"/>
                                        <p:tgtEl>
                                          <p:spTgt spid="260"/>
                                        </p:tgtEl>
                                      </p:cBhvr>
                                    </p:animEffect>
                                  </p:childTnLst>
                                </p:cTn>
                              </p:par>
                              <p:par>
                                <p:cTn fill="hold" nodeType="withEffect" presetClass="entr" presetID="10" presetSubtype="0">
                                  <p:stCondLst>
                                    <p:cond delay="0"/>
                                  </p:stCondLst>
                                  <p:childTnLst>
                                    <p:set>
                                      <p:cBhvr>
                                        <p:cTn dur="1" fill="hold">
                                          <p:stCondLst>
                                            <p:cond delay="0"/>
                                          </p:stCondLst>
                                        </p:cTn>
                                        <p:tgtEl>
                                          <p:spTgt spid="261"/>
                                        </p:tgtEl>
                                        <p:attrNameLst>
                                          <p:attrName>style.visibility</p:attrName>
                                        </p:attrNameLst>
                                      </p:cBhvr>
                                      <p:to>
                                        <p:strVal val="visible"/>
                                      </p:to>
                                    </p:set>
                                    <p:animEffect filter="fade" transition="in">
                                      <p:cBhvr>
                                        <p:cTn dur="500"/>
                                        <p:tgtEl>
                                          <p:spTgt spid="261"/>
                                        </p:tgtEl>
                                      </p:cBhvr>
                                    </p:animEffect>
                                  </p:childTnLst>
                                </p:cTn>
                              </p:par>
                              <p:par>
                                <p:cTn fill="hold" nodeType="withEffect" presetClass="entr" presetID="10" presetSubtype="0">
                                  <p:stCondLst>
                                    <p:cond delay="0"/>
                                  </p:stCondLst>
                                  <p:childTnLst>
                                    <p:set>
                                      <p:cBhvr>
                                        <p:cTn dur="1" fill="hold">
                                          <p:stCondLst>
                                            <p:cond delay="0"/>
                                          </p:stCondLst>
                                        </p:cTn>
                                        <p:tgtEl>
                                          <p:spTgt spid="262"/>
                                        </p:tgtEl>
                                        <p:attrNameLst>
                                          <p:attrName>style.visibility</p:attrName>
                                        </p:attrNameLst>
                                      </p:cBhvr>
                                      <p:to>
                                        <p:strVal val="visible"/>
                                      </p:to>
                                    </p:set>
                                    <p:animEffect filter="fade" transition="in">
                                      <p:cBhvr>
                                        <p:cTn dur="500"/>
                                        <p:tgtEl>
                                          <p:spTgt spid="262"/>
                                        </p:tgtEl>
                                      </p:cBhvr>
                                    </p:animEffect>
                                  </p:childTnLst>
                                </p:cTn>
                              </p:par>
                              <p:par>
                                <p:cTn fill="hold" nodeType="withEffect" presetClass="entr" presetID="10" presetSubtype="0">
                                  <p:stCondLst>
                                    <p:cond delay="0"/>
                                  </p:stCondLst>
                                  <p:childTnLst>
                                    <p:set>
                                      <p:cBhvr>
                                        <p:cTn dur="1" fill="hold">
                                          <p:stCondLst>
                                            <p:cond delay="0"/>
                                          </p:stCondLst>
                                        </p:cTn>
                                        <p:tgtEl>
                                          <p:spTgt spid="263"/>
                                        </p:tgtEl>
                                        <p:attrNameLst>
                                          <p:attrName>style.visibility</p:attrName>
                                        </p:attrNameLst>
                                      </p:cBhvr>
                                      <p:to>
                                        <p:strVal val="visible"/>
                                      </p:to>
                                    </p:set>
                                    <p:animEffect filter="fade" transition="in">
                                      <p:cBhvr>
                                        <p:cTn dur="500"/>
                                        <p:tgtEl>
                                          <p:spTgt spid="263"/>
                                        </p:tgtEl>
                                      </p:cBhvr>
                                    </p:animEffect>
                                  </p:childTnLst>
                                </p:cTn>
                              </p:par>
                              <p:par>
                                <p:cTn fill="hold" nodeType="withEffect" presetClass="entr" presetID="10" presetSubtype="0">
                                  <p:stCondLst>
                                    <p:cond delay="0"/>
                                  </p:stCondLst>
                                  <p:childTnLst>
                                    <p:set>
                                      <p:cBhvr>
                                        <p:cTn dur="1" fill="hold">
                                          <p:stCondLst>
                                            <p:cond delay="0"/>
                                          </p:stCondLst>
                                        </p:cTn>
                                        <p:tgtEl>
                                          <p:spTgt spid="264"/>
                                        </p:tgtEl>
                                        <p:attrNameLst>
                                          <p:attrName>style.visibility</p:attrName>
                                        </p:attrNameLst>
                                      </p:cBhvr>
                                      <p:to>
                                        <p:strVal val="visible"/>
                                      </p:to>
                                    </p:set>
                                    <p:animEffect filter="fade" transition="in">
                                      <p:cBhvr>
                                        <p:cTn dur="500"/>
                                        <p:tgtEl>
                                          <p:spTgt spid="264"/>
                                        </p:tgtEl>
                                      </p:cBhvr>
                                    </p:animEffect>
                                  </p:childTnLst>
                                </p:cTn>
                              </p:par>
                              <p:par>
                                <p:cTn fill="hold" nodeType="with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500"/>
                                        <p:tgtEl>
                                          <p:spTgt spid="265"/>
                                        </p:tgtEl>
                                      </p:cBhvr>
                                    </p:animEffect>
                                  </p:childTnLst>
                                </p:cTn>
                              </p:par>
                              <p:par>
                                <p:cTn fill="hold" nodeType="with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500"/>
                                        <p:tgtEl>
                                          <p:spTgt spid="266"/>
                                        </p:tgtEl>
                                      </p:cBhvr>
                                    </p:animEffect>
                                  </p:childTnLst>
                                </p:cTn>
                              </p:par>
                              <p:par>
                                <p:cTn fill="hold" nodeType="with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500"/>
                                        <p:tgtEl>
                                          <p:spTgt spid="267"/>
                                        </p:tgtEl>
                                      </p:cBhvr>
                                    </p:animEffect>
                                  </p:childTnLst>
                                </p:cTn>
                              </p:par>
                              <p:par>
                                <p:cTn fill="hold" nodeType="withEffect" presetClass="entr" presetID="10" presetSubtype="0">
                                  <p:stCondLst>
                                    <p:cond delay="0"/>
                                  </p:stCondLst>
                                  <p:childTnLst>
                                    <p:set>
                                      <p:cBhvr>
                                        <p:cTn dur="1" fill="hold">
                                          <p:stCondLst>
                                            <p:cond delay="0"/>
                                          </p:stCondLst>
                                        </p:cTn>
                                        <p:tgtEl>
                                          <p:spTgt spid="268"/>
                                        </p:tgtEl>
                                        <p:attrNameLst>
                                          <p:attrName>style.visibility</p:attrName>
                                        </p:attrNameLst>
                                      </p:cBhvr>
                                      <p:to>
                                        <p:strVal val="visible"/>
                                      </p:to>
                                    </p:set>
                                    <p:animEffect filter="fade" transition="in">
                                      <p:cBhvr>
                                        <p:cTn dur="500"/>
                                        <p:tgtEl>
                                          <p:spTgt spid="268"/>
                                        </p:tgtEl>
                                      </p:cBhvr>
                                    </p:animEffect>
                                  </p:childTnLst>
                                </p:cTn>
                              </p:par>
                              <p:par>
                                <p:cTn fill="hold" nodeType="withEffect" presetClass="entr" presetID="10" presetSubtype="0">
                                  <p:stCondLst>
                                    <p:cond delay="0"/>
                                  </p:stCondLst>
                                  <p:childTnLst>
                                    <p:set>
                                      <p:cBhvr>
                                        <p:cTn dur="1" fill="hold">
                                          <p:stCondLst>
                                            <p:cond delay="0"/>
                                          </p:stCondLst>
                                        </p:cTn>
                                        <p:tgtEl>
                                          <p:spTgt spid="269"/>
                                        </p:tgtEl>
                                        <p:attrNameLst>
                                          <p:attrName>style.visibility</p:attrName>
                                        </p:attrNameLst>
                                      </p:cBhvr>
                                      <p:to>
                                        <p:strVal val="visible"/>
                                      </p:to>
                                    </p:set>
                                    <p:animEffect filter="fade" transition="in">
                                      <p:cBhvr>
                                        <p:cTn dur="500"/>
                                        <p:tgtEl>
                                          <p:spTgt spid="269"/>
                                        </p:tgtEl>
                                      </p:cBhvr>
                                    </p:animEffect>
                                  </p:childTnLst>
                                </p:cTn>
                              </p:par>
                              <p:par>
                                <p:cTn fill="hold" nodeType="withEffect" presetClass="entr" presetID="10" presetSubtype="0">
                                  <p:stCondLst>
                                    <p:cond delay="0"/>
                                  </p:stCondLst>
                                  <p:childTnLst>
                                    <p:set>
                                      <p:cBhvr>
                                        <p:cTn dur="1" fill="hold">
                                          <p:stCondLst>
                                            <p:cond delay="0"/>
                                          </p:stCondLst>
                                        </p:cTn>
                                        <p:tgtEl>
                                          <p:spTgt spid="270"/>
                                        </p:tgtEl>
                                        <p:attrNameLst>
                                          <p:attrName>style.visibility</p:attrName>
                                        </p:attrNameLst>
                                      </p:cBhvr>
                                      <p:to>
                                        <p:strVal val="visible"/>
                                      </p:to>
                                    </p:set>
                                    <p:animEffect filter="fade" transition="in">
                                      <p:cBhvr>
                                        <p:cTn dur="500"/>
                                        <p:tgtEl>
                                          <p:spTgt spid="2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3E2"/>
        </a:solidFill>
      </p:bgPr>
    </p:bg>
    <p:spTree>
      <p:nvGrpSpPr>
        <p:cNvPr id="860" name="Shape 860"/>
        <p:cNvGrpSpPr/>
        <p:nvPr/>
      </p:nvGrpSpPr>
      <p:grpSpPr>
        <a:xfrm>
          <a:off x="0" y="0"/>
          <a:ext cx="0" cy="0"/>
          <a:chOff x="0" y="0"/>
          <a:chExt cx="0" cy="0"/>
        </a:xfrm>
      </p:grpSpPr>
      <p:sp>
        <p:nvSpPr>
          <p:cNvPr id="861" name="Google Shape;861;p38"/>
          <p:cNvSpPr txBox="1"/>
          <p:nvPr/>
        </p:nvSpPr>
        <p:spPr>
          <a:xfrm>
            <a:off x="5974140" y="2907462"/>
            <a:ext cx="6339720" cy="661162"/>
          </a:xfrm>
          <a:prstGeom prst="rect">
            <a:avLst/>
          </a:prstGeom>
          <a:noFill/>
          <a:ln>
            <a:noFill/>
          </a:ln>
        </p:spPr>
        <p:txBody>
          <a:bodyPr anchorCtr="0" anchor="t" bIns="0" lIns="0" spcFirstLastPara="1" rIns="0" wrap="square" tIns="0">
            <a:spAutoFit/>
          </a:bodyPr>
          <a:lstStyle/>
          <a:p>
            <a:pPr indent="0" lvl="1" marL="0" marR="0" rtl="0" algn="ctr">
              <a:lnSpc>
                <a:spcPct val="122010"/>
              </a:lnSpc>
              <a:spcBef>
                <a:spcPts val="0"/>
              </a:spcBef>
              <a:spcAft>
                <a:spcPts val="0"/>
              </a:spcAft>
              <a:buNone/>
            </a:pPr>
            <a:r>
              <a:rPr b="0" i="0" lang="en-US" sz="2199" u="none" cap="none" strike="noStrike">
                <a:solidFill>
                  <a:srgbClr val="333333"/>
                </a:solidFill>
                <a:latin typeface="Playfair Display"/>
                <a:ea typeface="Playfair Display"/>
                <a:cs typeface="Playfair Display"/>
                <a:sym typeface="Playfair Display"/>
              </a:rPr>
              <a:t>This presentation template is free for everyone to use thanks to the following:</a:t>
            </a:r>
            <a:endParaRPr/>
          </a:p>
        </p:txBody>
      </p:sp>
      <p:sp>
        <p:nvSpPr>
          <p:cNvPr id="862" name="Google Shape;862;p38"/>
          <p:cNvSpPr txBox="1"/>
          <p:nvPr/>
        </p:nvSpPr>
        <p:spPr>
          <a:xfrm>
            <a:off x="7108732" y="8572333"/>
            <a:ext cx="4070535" cy="4857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BFCDAC"/>
                </a:solidFill>
                <a:latin typeface="Playfair Display"/>
                <a:ea typeface="Playfair Display"/>
                <a:cs typeface="Playfair Display"/>
                <a:sym typeface="Playfair Display"/>
              </a:rPr>
              <a:t>Happy designing!</a:t>
            </a:r>
            <a:endParaRPr/>
          </a:p>
        </p:txBody>
      </p:sp>
      <p:sp>
        <p:nvSpPr>
          <p:cNvPr id="863" name="Google Shape;863;p38"/>
          <p:cNvSpPr txBox="1"/>
          <p:nvPr/>
        </p:nvSpPr>
        <p:spPr>
          <a:xfrm>
            <a:off x="4210005" y="5594422"/>
            <a:ext cx="9867990" cy="299720"/>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333333"/>
                </a:solidFill>
                <a:latin typeface="Playfair Display"/>
                <a:ea typeface="Playfair Display"/>
                <a:cs typeface="Playfair Display"/>
                <a:sym typeface="Playfair Display"/>
              </a:rPr>
              <a:t>for the presentation template</a:t>
            </a:r>
            <a:endParaRPr/>
          </a:p>
        </p:txBody>
      </p:sp>
      <p:sp>
        <p:nvSpPr>
          <p:cNvPr id="864" name="Google Shape;864;p38"/>
          <p:cNvSpPr txBox="1"/>
          <p:nvPr/>
        </p:nvSpPr>
        <p:spPr>
          <a:xfrm>
            <a:off x="4210005" y="7329638"/>
            <a:ext cx="9867990" cy="299720"/>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333333"/>
                </a:solidFill>
                <a:latin typeface="Playfair Display"/>
                <a:ea typeface="Playfair Display"/>
                <a:cs typeface="Playfair Display"/>
                <a:sym typeface="Playfair Display"/>
              </a:rPr>
              <a:t>for the photos</a:t>
            </a:r>
            <a:endParaRPr/>
          </a:p>
        </p:txBody>
      </p:sp>
      <p:sp>
        <p:nvSpPr>
          <p:cNvPr id="865" name="Google Shape;865;p38"/>
          <p:cNvSpPr txBox="1"/>
          <p:nvPr/>
        </p:nvSpPr>
        <p:spPr>
          <a:xfrm>
            <a:off x="5469973" y="1162050"/>
            <a:ext cx="7348055" cy="1539240"/>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None/>
            </a:pPr>
            <a:r>
              <a:rPr b="0" i="0" lang="en-US" sz="11000" u="none" cap="none" strike="noStrike">
                <a:solidFill>
                  <a:srgbClr val="596548"/>
                </a:solidFill>
                <a:latin typeface="Six Caps"/>
                <a:ea typeface="Six Caps"/>
                <a:cs typeface="Six Caps"/>
                <a:sym typeface="Six Caps"/>
              </a:rPr>
              <a:t>CREDITS</a:t>
            </a:r>
            <a:endParaRPr/>
          </a:p>
        </p:txBody>
      </p:sp>
      <p:sp>
        <p:nvSpPr>
          <p:cNvPr id="866" name="Google Shape;866;p38"/>
          <p:cNvSpPr txBox="1"/>
          <p:nvPr/>
        </p:nvSpPr>
        <p:spPr>
          <a:xfrm>
            <a:off x="6110027" y="6501921"/>
            <a:ext cx="6067945" cy="7620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5000" u="none" cap="none" strike="noStrike">
                <a:solidFill>
                  <a:srgbClr val="333333"/>
                </a:solidFill>
                <a:latin typeface="Playfair Display"/>
                <a:ea typeface="Playfair Display"/>
                <a:cs typeface="Playfair Display"/>
                <a:sym typeface="Playfair Display"/>
              </a:rPr>
              <a:t>Pexels, Pixabay</a:t>
            </a:r>
            <a:endParaRPr/>
          </a:p>
        </p:txBody>
      </p:sp>
      <p:sp>
        <p:nvSpPr>
          <p:cNvPr id="867" name="Google Shape;867;p38"/>
          <p:cNvSpPr/>
          <p:nvPr/>
        </p:nvSpPr>
        <p:spPr>
          <a:xfrm>
            <a:off x="6731779" y="4178224"/>
            <a:ext cx="4824443" cy="1206111"/>
          </a:xfrm>
          <a:custGeom>
            <a:rect b="b" l="l" r="r" t="t"/>
            <a:pathLst>
              <a:path extrusionOk="0" h="1206111" w="4824443">
                <a:moveTo>
                  <a:pt x="0" y="0"/>
                </a:moveTo>
                <a:lnTo>
                  <a:pt x="4824442" y="0"/>
                </a:lnTo>
                <a:lnTo>
                  <a:pt x="4824442" y="1206110"/>
                </a:lnTo>
                <a:lnTo>
                  <a:pt x="0" y="1206110"/>
                </a:lnTo>
                <a:lnTo>
                  <a:pt x="0" y="0"/>
                </a:lnTo>
                <a:close/>
              </a:path>
            </a:pathLst>
          </a:custGeom>
          <a:blipFill rotWithShape="1">
            <a:blip r:embed="rId3">
              <a:alphaModFix/>
            </a:blip>
            <a:stretch>
              <a:fillRect b="0" l="0" r="0" t="0"/>
            </a:stretch>
          </a:blip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1"/>
                                        </p:tgtEl>
                                        <p:attrNameLst>
                                          <p:attrName>style.visibility</p:attrName>
                                        </p:attrNameLst>
                                      </p:cBhvr>
                                      <p:to>
                                        <p:strVal val="visible"/>
                                      </p:to>
                                    </p:set>
                                    <p:animEffect filter="fade" transition="in">
                                      <p:cBhvr>
                                        <p:cTn dur="500"/>
                                        <p:tgtEl>
                                          <p:spTgt spid="861"/>
                                        </p:tgtEl>
                                      </p:cBhvr>
                                    </p:animEffect>
                                  </p:childTnLst>
                                </p:cTn>
                              </p:par>
                              <p:par>
                                <p:cTn fill="hold" nodeType="withEffect" presetClass="entr" presetID="10" presetSubtype="0">
                                  <p:stCondLst>
                                    <p:cond delay="0"/>
                                  </p:stCondLst>
                                  <p:childTnLst>
                                    <p:set>
                                      <p:cBhvr>
                                        <p:cTn dur="1" fill="hold">
                                          <p:stCondLst>
                                            <p:cond delay="0"/>
                                          </p:stCondLst>
                                        </p:cTn>
                                        <p:tgtEl>
                                          <p:spTgt spid="862"/>
                                        </p:tgtEl>
                                        <p:attrNameLst>
                                          <p:attrName>style.visibility</p:attrName>
                                        </p:attrNameLst>
                                      </p:cBhvr>
                                      <p:to>
                                        <p:strVal val="visible"/>
                                      </p:to>
                                    </p:set>
                                    <p:animEffect filter="fade" transition="in">
                                      <p:cBhvr>
                                        <p:cTn dur="500"/>
                                        <p:tgtEl>
                                          <p:spTgt spid="862"/>
                                        </p:tgtEl>
                                      </p:cBhvr>
                                    </p:animEffect>
                                  </p:childTnLst>
                                </p:cTn>
                              </p:par>
                              <p:par>
                                <p:cTn fill="hold" nodeType="withEffect" presetClass="entr" presetID="10" presetSubtype="0">
                                  <p:stCondLst>
                                    <p:cond delay="0"/>
                                  </p:stCondLst>
                                  <p:childTnLst>
                                    <p:set>
                                      <p:cBhvr>
                                        <p:cTn dur="1" fill="hold">
                                          <p:stCondLst>
                                            <p:cond delay="0"/>
                                          </p:stCondLst>
                                        </p:cTn>
                                        <p:tgtEl>
                                          <p:spTgt spid="863"/>
                                        </p:tgtEl>
                                        <p:attrNameLst>
                                          <p:attrName>style.visibility</p:attrName>
                                        </p:attrNameLst>
                                      </p:cBhvr>
                                      <p:to>
                                        <p:strVal val="visible"/>
                                      </p:to>
                                    </p:set>
                                    <p:animEffect filter="fade" transition="in">
                                      <p:cBhvr>
                                        <p:cTn dur="500"/>
                                        <p:tgtEl>
                                          <p:spTgt spid="863"/>
                                        </p:tgtEl>
                                      </p:cBhvr>
                                    </p:animEffect>
                                  </p:childTnLst>
                                </p:cTn>
                              </p:par>
                              <p:par>
                                <p:cTn fill="hold" nodeType="withEffect" presetClass="entr" presetID="10" presetSubtype="0">
                                  <p:stCondLst>
                                    <p:cond delay="0"/>
                                  </p:stCondLst>
                                  <p:childTnLst>
                                    <p:set>
                                      <p:cBhvr>
                                        <p:cTn dur="1" fill="hold">
                                          <p:stCondLst>
                                            <p:cond delay="0"/>
                                          </p:stCondLst>
                                        </p:cTn>
                                        <p:tgtEl>
                                          <p:spTgt spid="864"/>
                                        </p:tgtEl>
                                        <p:attrNameLst>
                                          <p:attrName>style.visibility</p:attrName>
                                        </p:attrNameLst>
                                      </p:cBhvr>
                                      <p:to>
                                        <p:strVal val="visible"/>
                                      </p:to>
                                    </p:set>
                                    <p:animEffect filter="fade" transition="in">
                                      <p:cBhvr>
                                        <p:cTn dur="500"/>
                                        <p:tgtEl>
                                          <p:spTgt spid="864"/>
                                        </p:tgtEl>
                                      </p:cBhvr>
                                    </p:animEffect>
                                  </p:childTnLst>
                                </p:cTn>
                              </p:par>
                              <p:par>
                                <p:cTn fill="hold" nodeType="withEffect" presetClass="entr" presetID="10" presetSubtype="0">
                                  <p:stCondLst>
                                    <p:cond delay="0"/>
                                  </p:stCondLst>
                                  <p:childTnLst>
                                    <p:set>
                                      <p:cBhvr>
                                        <p:cTn dur="1" fill="hold">
                                          <p:stCondLst>
                                            <p:cond delay="0"/>
                                          </p:stCondLst>
                                        </p:cTn>
                                        <p:tgtEl>
                                          <p:spTgt spid="865"/>
                                        </p:tgtEl>
                                        <p:attrNameLst>
                                          <p:attrName>style.visibility</p:attrName>
                                        </p:attrNameLst>
                                      </p:cBhvr>
                                      <p:to>
                                        <p:strVal val="visible"/>
                                      </p:to>
                                    </p:set>
                                    <p:animEffect filter="fade" transition="in">
                                      <p:cBhvr>
                                        <p:cTn dur="500"/>
                                        <p:tgtEl>
                                          <p:spTgt spid="865"/>
                                        </p:tgtEl>
                                      </p:cBhvr>
                                    </p:animEffect>
                                  </p:childTnLst>
                                </p:cTn>
                              </p:par>
                              <p:par>
                                <p:cTn fill="hold" nodeType="withEffect" presetClass="entr" presetID="10" presetSubtype="0">
                                  <p:stCondLst>
                                    <p:cond delay="0"/>
                                  </p:stCondLst>
                                  <p:childTnLst>
                                    <p:set>
                                      <p:cBhvr>
                                        <p:cTn dur="1" fill="hold">
                                          <p:stCondLst>
                                            <p:cond delay="0"/>
                                          </p:stCondLst>
                                        </p:cTn>
                                        <p:tgtEl>
                                          <p:spTgt spid="866"/>
                                        </p:tgtEl>
                                        <p:attrNameLst>
                                          <p:attrName>style.visibility</p:attrName>
                                        </p:attrNameLst>
                                      </p:cBhvr>
                                      <p:to>
                                        <p:strVal val="visible"/>
                                      </p:to>
                                    </p:set>
                                    <p:animEffect filter="fade" transition="in">
                                      <p:cBhvr>
                                        <p:cTn dur="500"/>
                                        <p:tgtEl>
                                          <p:spTgt spid="866"/>
                                        </p:tgtEl>
                                      </p:cBhvr>
                                    </p:animEffect>
                                  </p:childTnLst>
                                </p:cTn>
                              </p:par>
                              <p:par>
                                <p:cTn fill="hold" nodeType="withEffect" presetClass="entr" presetID="10" presetSubtype="0">
                                  <p:stCondLst>
                                    <p:cond delay="0"/>
                                  </p:stCondLst>
                                  <p:childTnLst>
                                    <p:set>
                                      <p:cBhvr>
                                        <p:cTn dur="1" fill="hold">
                                          <p:stCondLst>
                                            <p:cond delay="0"/>
                                          </p:stCondLst>
                                        </p:cTn>
                                        <p:tgtEl>
                                          <p:spTgt spid="867"/>
                                        </p:tgtEl>
                                        <p:attrNameLst>
                                          <p:attrName>style.visibility</p:attrName>
                                        </p:attrNameLst>
                                      </p:cBhvr>
                                      <p:to>
                                        <p:strVal val="visible"/>
                                      </p:to>
                                    </p:set>
                                    <p:animEffect filter="fade" transition="in">
                                      <p:cBhvr>
                                        <p:cTn dur="500"/>
                                        <p:tgtEl>
                                          <p:spTgt spid="8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3E2"/>
        </a:solidFill>
      </p:bgPr>
    </p:bg>
    <p:spTree>
      <p:nvGrpSpPr>
        <p:cNvPr id="274" name="Shape 274"/>
        <p:cNvGrpSpPr/>
        <p:nvPr/>
      </p:nvGrpSpPr>
      <p:grpSpPr>
        <a:xfrm>
          <a:off x="0" y="0"/>
          <a:ext cx="0" cy="0"/>
          <a:chOff x="0" y="0"/>
          <a:chExt cx="0" cy="0"/>
        </a:xfrm>
      </p:grpSpPr>
      <p:pic>
        <p:nvPicPr>
          <p:cNvPr id="275" name="Google Shape;275;p21"/>
          <p:cNvPicPr preferRelativeResize="0"/>
          <p:nvPr/>
        </p:nvPicPr>
        <p:blipFill rotWithShape="1">
          <a:blip r:embed="rId3">
            <a:alphaModFix/>
          </a:blip>
          <a:srcRect b="13432" l="0" r="0" t="13432"/>
          <a:stretch/>
        </p:blipFill>
        <p:spPr>
          <a:xfrm>
            <a:off x="0" y="1376121"/>
            <a:ext cx="18288000" cy="8910879"/>
          </a:xfrm>
          <a:prstGeom prst="rect">
            <a:avLst/>
          </a:prstGeom>
          <a:noFill/>
          <a:ln>
            <a:noFill/>
          </a:ln>
        </p:spPr>
      </p:pic>
      <p:grpSp>
        <p:nvGrpSpPr>
          <p:cNvPr id="276" name="Google Shape;276;p21"/>
          <p:cNvGrpSpPr/>
          <p:nvPr/>
        </p:nvGrpSpPr>
        <p:grpSpPr>
          <a:xfrm>
            <a:off x="0" y="500453"/>
            <a:ext cx="18288000" cy="866143"/>
            <a:chOff x="0" y="-47625"/>
            <a:chExt cx="4816593" cy="228120"/>
          </a:xfrm>
        </p:grpSpPr>
        <p:sp>
          <p:nvSpPr>
            <p:cNvPr id="277" name="Google Shape;277;p21"/>
            <p:cNvSpPr/>
            <p:nvPr/>
          </p:nvSpPr>
          <p:spPr>
            <a:xfrm>
              <a:off x="0" y="0"/>
              <a:ext cx="4816592" cy="180495"/>
            </a:xfrm>
            <a:custGeom>
              <a:rect b="b" l="l" r="r" t="t"/>
              <a:pathLst>
                <a:path extrusionOk="0" h="180495" w="4816592">
                  <a:moveTo>
                    <a:pt x="0" y="0"/>
                  </a:moveTo>
                  <a:lnTo>
                    <a:pt x="4816592" y="0"/>
                  </a:lnTo>
                  <a:lnTo>
                    <a:pt x="4816592" y="180495"/>
                  </a:lnTo>
                  <a:lnTo>
                    <a:pt x="0" y="180495"/>
                  </a:lnTo>
                  <a:close/>
                </a:path>
              </a:pathLst>
            </a:custGeom>
            <a:solidFill>
              <a:srgbClr val="BFCDAC"/>
            </a:solidFill>
            <a:ln>
              <a:noFill/>
            </a:ln>
          </p:spPr>
        </p:sp>
        <p:sp>
          <p:nvSpPr>
            <p:cNvPr id="278" name="Google Shape;278;p21"/>
            <p:cNvSpPr txBox="1"/>
            <p:nvPr/>
          </p:nvSpPr>
          <p:spPr>
            <a:xfrm>
              <a:off x="0" y="-47625"/>
              <a:ext cx="4816593" cy="22812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279" name="Google Shape;279;p21"/>
          <p:cNvCxnSpPr/>
          <p:nvPr/>
        </p:nvCxnSpPr>
        <p:spPr>
          <a:xfrm>
            <a:off x="9144000" y="700329"/>
            <a:ext cx="0" cy="666267"/>
          </a:xfrm>
          <a:prstGeom prst="straightConnector1">
            <a:avLst/>
          </a:prstGeom>
          <a:noFill/>
          <a:ln cap="flat" cmpd="sng" w="19050">
            <a:solidFill>
              <a:srgbClr val="333333"/>
            </a:solidFill>
            <a:prstDash val="solid"/>
            <a:round/>
            <a:headEnd len="sm" w="sm" type="none"/>
            <a:tailEnd len="sm" w="sm" type="none"/>
          </a:ln>
        </p:spPr>
      </p:cxnSp>
      <p:cxnSp>
        <p:nvCxnSpPr>
          <p:cNvPr id="280" name="Google Shape;280;p21"/>
          <p:cNvCxnSpPr/>
          <p:nvPr/>
        </p:nvCxnSpPr>
        <p:spPr>
          <a:xfrm>
            <a:off x="0" y="690804"/>
            <a:ext cx="18288000" cy="0"/>
          </a:xfrm>
          <a:prstGeom prst="straightConnector1">
            <a:avLst/>
          </a:prstGeom>
          <a:noFill/>
          <a:ln cap="flat" cmpd="sng" w="19050">
            <a:solidFill>
              <a:srgbClr val="333333"/>
            </a:solidFill>
            <a:prstDash val="solid"/>
            <a:round/>
            <a:headEnd len="sm" w="sm" type="none"/>
            <a:tailEnd len="sm" w="sm" type="none"/>
          </a:ln>
        </p:spPr>
      </p:cxnSp>
      <p:cxnSp>
        <p:nvCxnSpPr>
          <p:cNvPr id="281" name="Google Shape;281;p21"/>
          <p:cNvCxnSpPr/>
          <p:nvPr/>
        </p:nvCxnSpPr>
        <p:spPr>
          <a:xfrm>
            <a:off x="0" y="685317"/>
            <a:ext cx="18288000" cy="0"/>
          </a:xfrm>
          <a:prstGeom prst="straightConnector1">
            <a:avLst/>
          </a:prstGeom>
          <a:noFill/>
          <a:ln cap="flat" cmpd="sng" w="19050">
            <a:solidFill>
              <a:srgbClr val="333333"/>
            </a:solidFill>
            <a:prstDash val="solid"/>
            <a:round/>
            <a:headEnd len="sm" w="sm" type="none"/>
            <a:tailEnd len="sm" w="sm" type="none"/>
          </a:ln>
        </p:spPr>
      </p:cxnSp>
      <p:sp>
        <p:nvSpPr>
          <p:cNvPr id="282" name="Google Shape;282;p21"/>
          <p:cNvSpPr txBox="1"/>
          <p:nvPr/>
        </p:nvSpPr>
        <p:spPr>
          <a:xfrm>
            <a:off x="1005530" y="816293"/>
            <a:ext cx="4747570" cy="35623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333333"/>
                </a:solidFill>
                <a:latin typeface="Playfair Display"/>
                <a:ea typeface="Playfair Display"/>
                <a:cs typeface="Playfair Display"/>
                <a:sym typeface="Playfair Display"/>
              </a:rPr>
              <a:t>MARKETING ANNUAL REPORT</a:t>
            </a:r>
            <a:endParaRPr/>
          </a:p>
        </p:txBody>
      </p:sp>
      <p:sp>
        <p:nvSpPr>
          <p:cNvPr id="283" name="Google Shape;283;p21"/>
          <p:cNvSpPr txBox="1"/>
          <p:nvPr/>
        </p:nvSpPr>
        <p:spPr>
          <a:xfrm>
            <a:off x="12534900" y="831532"/>
            <a:ext cx="4747570" cy="356235"/>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2100" u="none" cap="none" strike="noStrike">
                <a:solidFill>
                  <a:srgbClr val="333333"/>
                </a:solidFill>
                <a:latin typeface="Playfair Display"/>
                <a:ea typeface="Playfair Display"/>
                <a:cs typeface="Playfair Display"/>
                <a:sym typeface="Playfair Display"/>
              </a:rPr>
              <a:t>DATE: DD | MM | YY</a:t>
            </a:r>
            <a:endParaRPr/>
          </a:p>
        </p:txBody>
      </p:sp>
      <p:cxnSp>
        <p:nvCxnSpPr>
          <p:cNvPr id="284" name="Google Shape;284;p21"/>
          <p:cNvCxnSpPr/>
          <p:nvPr/>
        </p:nvCxnSpPr>
        <p:spPr>
          <a:xfrm>
            <a:off x="0" y="1357071"/>
            <a:ext cx="18288000" cy="0"/>
          </a:xfrm>
          <a:prstGeom prst="straightConnector1">
            <a:avLst/>
          </a:prstGeom>
          <a:noFill/>
          <a:ln cap="flat" cmpd="sng" w="19050">
            <a:solidFill>
              <a:srgbClr val="333333"/>
            </a:solidFill>
            <a:prstDash val="solid"/>
            <a:round/>
            <a:headEnd len="sm" w="sm" type="none"/>
            <a:tailEnd len="sm" w="sm" type="none"/>
          </a:ln>
        </p:spPr>
      </p:cxnSp>
      <p:grpSp>
        <p:nvGrpSpPr>
          <p:cNvPr id="285" name="Google Shape;285;p21"/>
          <p:cNvGrpSpPr/>
          <p:nvPr/>
        </p:nvGrpSpPr>
        <p:grpSpPr>
          <a:xfrm>
            <a:off x="817615" y="3904749"/>
            <a:ext cx="8326385" cy="3708963"/>
            <a:chOff x="0" y="-38100"/>
            <a:chExt cx="2192957" cy="976846"/>
          </a:xfrm>
        </p:grpSpPr>
        <p:sp>
          <p:nvSpPr>
            <p:cNvPr id="286" name="Google Shape;286;p21"/>
            <p:cNvSpPr/>
            <p:nvPr/>
          </p:nvSpPr>
          <p:spPr>
            <a:xfrm>
              <a:off x="0" y="0"/>
              <a:ext cx="2192957" cy="938746"/>
            </a:xfrm>
            <a:custGeom>
              <a:rect b="b" l="l" r="r" t="t"/>
              <a:pathLst>
                <a:path extrusionOk="0" h="938746" w="2192957">
                  <a:moveTo>
                    <a:pt x="0" y="0"/>
                  </a:moveTo>
                  <a:lnTo>
                    <a:pt x="2192957" y="0"/>
                  </a:lnTo>
                  <a:lnTo>
                    <a:pt x="2192957" y="938746"/>
                  </a:lnTo>
                  <a:lnTo>
                    <a:pt x="0" y="938746"/>
                  </a:lnTo>
                  <a:close/>
                </a:path>
              </a:pathLst>
            </a:custGeom>
            <a:solidFill>
              <a:srgbClr val="000000">
                <a:alpha val="0"/>
              </a:srgbClr>
            </a:solidFill>
            <a:ln cap="sq" cmpd="sng" w="19050">
              <a:solidFill>
                <a:srgbClr val="F8F3E2"/>
              </a:solidFill>
              <a:prstDash val="solid"/>
              <a:miter lim="8000"/>
              <a:headEnd len="sm" w="sm" type="none"/>
              <a:tailEnd len="sm" w="sm" type="none"/>
            </a:ln>
          </p:spPr>
        </p:sp>
        <p:sp>
          <p:nvSpPr>
            <p:cNvPr id="287" name="Google Shape;287;p21"/>
            <p:cNvSpPr txBox="1"/>
            <p:nvPr/>
          </p:nvSpPr>
          <p:spPr>
            <a:xfrm>
              <a:off x="0" y="-38100"/>
              <a:ext cx="2192957" cy="97684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88" name="Google Shape;288;p21"/>
          <p:cNvGrpSpPr/>
          <p:nvPr/>
        </p:nvGrpSpPr>
        <p:grpSpPr>
          <a:xfrm>
            <a:off x="1282376" y="4342168"/>
            <a:ext cx="7378075" cy="2978785"/>
            <a:chOff x="0" y="0"/>
            <a:chExt cx="9837433" cy="3971713"/>
          </a:xfrm>
        </p:grpSpPr>
        <p:sp>
          <p:nvSpPr>
            <p:cNvPr id="289" name="Google Shape;289;p21"/>
            <p:cNvSpPr txBox="1"/>
            <p:nvPr/>
          </p:nvSpPr>
          <p:spPr>
            <a:xfrm>
              <a:off x="0" y="0"/>
              <a:ext cx="9837433" cy="22352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11000" u="none" cap="none" strike="noStrike">
                  <a:solidFill>
                    <a:srgbClr val="F8F3E2"/>
                  </a:solidFill>
                  <a:latin typeface="Six Caps"/>
                  <a:ea typeface="Six Caps"/>
                  <a:cs typeface="Six Caps"/>
                  <a:sym typeface="Six Caps"/>
                </a:rPr>
                <a:t>INTRODUCTION</a:t>
              </a:r>
              <a:endParaRPr/>
            </a:p>
          </p:txBody>
        </p:sp>
        <p:sp>
          <p:nvSpPr>
            <p:cNvPr id="290" name="Google Shape;290;p21"/>
            <p:cNvSpPr txBox="1"/>
            <p:nvPr/>
          </p:nvSpPr>
          <p:spPr>
            <a:xfrm>
              <a:off x="0" y="2600325"/>
              <a:ext cx="7094321" cy="1371388"/>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3200" u="none" cap="none" strike="noStrike">
                  <a:solidFill>
                    <a:srgbClr val="F8F3E2"/>
                  </a:solidFill>
                  <a:latin typeface="Playfair Display"/>
                  <a:ea typeface="Playfair Display"/>
                  <a:cs typeface="Playfair Display"/>
                  <a:sym typeface="Playfair Display"/>
                </a:rPr>
                <a:t>Elaborate on what you want to discuss.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500"/>
                                        <p:tgtEl>
                                          <p:spTgt spid="276"/>
                                        </p:tgtEl>
                                      </p:cBhvr>
                                    </p:animEffect>
                                  </p:childTnLst>
                                </p:cTn>
                              </p:par>
                              <p:par>
                                <p:cTn fill="hold" nodeType="withEffect" presetClass="entr" presetID="10" presetSubtype="0">
                                  <p:stCondLst>
                                    <p:cond delay="0"/>
                                  </p:stCondLst>
                                  <p:childTnLst>
                                    <p:set>
                                      <p:cBhvr>
                                        <p:cTn dur="1" fill="hold">
                                          <p:stCondLst>
                                            <p:cond delay="0"/>
                                          </p:stCondLst>
                                        </p:cTn>
                                        <p:tgtEl>
                                          <p:spTgt spid="279"/>
                                        </p:tgtEl>
                                        <p:attrNameLst>
                                          <p:attrName>style.visibility</p:attrName>
                                        </p:attrNameLst>
                                      </p:cBhvr>
                                      <p:to>
                                        <p:strVal val="visible"/>
                                      </p:to>
                                    </p:set>
                                    <p:animEffect filter="fade" transition="in">
                                      <p:cBhvr>
                                        <p:cTn dur="500"/>
                                        <p:tgtEl>
                                          <p:spTgt spid="279"/>
                                        </p:tgtEl>
                                      </p:cBhvr>
                                    </p:animEffect>
                                  </p:childTnLst>
                                </p:cTn>
                              </p:par>
                              <p:par>
                                <p:cTn fill="hold" nodeType="with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500"/>
                                        <p:tgtEl>
                                          <p:spTgt spid="280"/>
                                        </p:tgtEl>
                                      </p:cBhvr>
                                    </p:animEffect>
                                  </p:childTnLst>
                                </p:cTn>
                              </p:par>
                              <p:par>
                                <p:cTn fill="hold" nodeType="withEffect" presetClass="entr" presetID="10" presetSubtype="0">
                                  <p:stCondLst>
                                    <p:cond delay="0"/>
                                  </p:stCondLst>
                                  <p:childTnLst>
                                    <p:set>
                                      <p:cBhvr>
                                        <p:cTn dur="1" fill="hold">
                                          <p:stCondLst>
                                            <p:cond delay="0"/>
                                          </p:stCondLst>
                                        </p:cTn>
                                        <p:tgtEl>
                                          <p:spTgt spid="281"/>
                                        </p:tgtEl>
                                        <p:attrNameLst>
                                          <p:attrName>style.visibility</p:attrName>
                                        </p:attrNameLst>
                                      </p:cBhvr>
                                      <p:to>
                                        <p:strVal val="visible"/>
                                      </p:to>
                                    </p:set>
                                    <p:animEffect filter="fade" transition="in">
                                      <p:cBhvr>
                                        <p:cTn dur="500"/>
                                        <p:tgtEl>
                                          <p:spTgt spid="281"/>
                                        </p:tgtEl>
                                      </p:cBhvr>
                                    </p:animEffect>
                                  </p:childTnLst>
                                </p:cTn>
                              </p:par>
                              <p:par>
                                <p:cTn fill="hold" nodeType="with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500"/>
                                        <p:tgtEl>
                                          <p:spTgt spid="282"/>
                                        </p:tgtEl>
                                      </p:cBhvr>
                                    </p:animEffect>
                                  </p:childTnLst>
                                </p:cTn>
                              </p:par>
                              <p:par>
                                <p:cTn fill="hold" nodeType="with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500"/>
                                        <p:tgtEl>
                                          <p:spTgt spid="283"/>
                                        </p:tgtEl>
                                      </p:cBhvr>
                                    </p:animEffect>
                                  </p:childTnLst>
                                </p:cTn>
                              </p:par>
                              <p:par>
                                <p:cTn fill="hold" nodeType="with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500"/>
                                        <p:tgtEl>
                                          <p:spTgt spid="284"/>
                                        </p:tgtEl>
                                      </p:cBhvr>
                                    </p:animEffect>
                                  </p:childTnLst>
                                </p:cTn>
                              </p:par>
                              <p:par>
                                <p:cTn fill="hold" nodeType="with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500"/>
                                        <p:tgtEl>
                                          <p:spTgt spid="285"/>
                                        </p:tgtEl>
                                      </p:cBhvr>
                                    </p:animEffect>
                                  </p:childTnLst>
                                </p:cTn>
                              </p:par>
                              <p:par>
                                <p:cTn fill="hold" nodeType="withEffect" presetClass="entr" presetID="10" presetSubtype="0">
                                  <p:stCondLst>
                                    <p:cond delay="0"/>
                                  </p:stCondLst>
                                  <p:childTnLst>
                                    <p:set>
                                      <p:cBhvr>
                                        <p:cTn dur="1" fill="hold">
                                          <p:stCondLst>
                                            <p:cond delay="0"/>
                                          </p:stCondLst>
                                        </p:cTn>
                                        <p:tgtEl>
                                          <p:spTgt spid="288"/>
                                        </p:tgtEl>
                                        <p:attrNameLst>
                                          <p:attrName>style.visibility</p:attrName>
                                        </p:attrNameLst>
                                      </p:cBhvr>
                                      <p:to>
                                        <p:strVal val="visible"/>
                                      </p:to>
                                    </p:set>
                                    <p:animEffect filter="fade" transition="in">
                                      <p:cBhvr>
                                        <p:cTn dur="500"/>
                                        <p:tgtEl>
                                          <p:spTgt spid="2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3E2"/>
        </a:solidFill>
      </p:bgPr>
    </p:bg>
    <p:spTree>
      <p:nvGrpSpPr>
        <p:cNvPr id="294" name="Shape 294"/>
        <p:cNvGrpSpPr/>
        <p:nvPr/>
      </p:nvGrpSpPr>
      <p:grpSpPr>
        <a:xfrm>
          <a:off x="0" y="0"/>
          <a:ext cx="0" cy="0"/>
          <a:chOff x="0" y="0"/>
          <a:chExt cx="0" cy="0"/>
        </a:xfrm>
      </p:grpSpPr>
      <p:grpSp>
        <p:nvGrpSpPr>
          <p:cNvPr id="295" name="Google Shape;295;p22"/>
          <p:cNvGrpSpPr/>
          <p:nvPr/>
        </p:nvGrpSpPr>
        <p:grpSpPr>
          <a:xfrm>
            <a:off x="0" y="8851550"/>
            <a:ext cx="18288000" cy="668839"/>
            <a:chOff x="0" y="-38100"/>
            <a:chExt cx="4816593" cy="176155"/>
          </a:xfrm>
        </p:grpSpPr>
        <p:sp>
          <p:nvSpPr>
            <p:cNvPr id="296" name="Google Shape;296;p22"/>
            <p:cNvSpPr/>
            <p:nvPr/>
          </p:nvSpPr>
          <p:spPr>
            <a:xfrm>
              <a:off x="0" y="0"/>
              <a:ext cx="4816592" cy="138055"/>
            </a:xfrm>
            <a:custGeom>
              <a:rect b="b" l="l" r="r" t="t"/>
              <a:pathLst>
                <a:path extrusionOk="0" h="138055" w="4816592">
                  <a:moveTo>
                    <a:pt x="0" y="0"/>
                  </a:moveTo>
                  <a:lnTo>
                    <a:pt x="4816592" y="0"/>
                  </a:lnTo>
                  <a:lnTo>
                    <a:pt x="4816592" y="138055"/>
                  </a:lnTo>
                  <a:lnTo>
                    <a:pt x="0" y="138055"/>
                  </a:lnTo>
                  <a:close/>
                </a:path>
              </a:pathLst>
            </a:custGeom>
            <a:solidFill>
              <a:srgbClr val="333333"/>
            </a:solidFill>
            <a:ln>
              <a:noFill/>
            </a:ln>
          </p:spPr>
        </p:sp>
        <p:sp>
          <p:nvSpPr>
            <p:cNvPr id="297" name="Google Shape;297;p22"/>
            <p:cNvSpPr txBox="1"/>
            <p:nvPr/>
          </p:nvSpPr>
          <p:spPr>
            <a:xfrm>
              <a:off x="0" y="-38100"/>
              <a:ext cx="4816593" cy="17615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98" name="Google Shape;298;p22"/>
          <p:cNvGrpSpPr/>
          <p:nvPr/>
        </p:nvGrpSpPr>
        <p:grpSpPr>
          <a:xfrm>
            <a:off x="8477618" y="8874014"/>
            <a:ext cx="1351813" cy="768573"/>
            <a:chOff x="0" y="0"/>
            <a:chExt cx="11928966" cy="6782210"/>
          </a:xfrm>
        </p:grpSpPr>
        <p:sp>
          <p:nvSpPr>
            <p:cNvPr id="299" name="Google Shape;299;p22"/>
            <p:cNvSpPr/>
            <p:nvPr/>
          </p:nvSpPr>
          <p:spPr>
            <a:xfrm>
              <a:off x="6350" y="6350"/>
              <a:ext cx="11916266" cy="6769510"/>
            </a:xfrm>
            <a:custGeom>
              <a:rect b="b" l="l" r="r" t="t"/>
              <a:pathLst>
                <a:path extrusionOk="0" h="6769510" w="11916266">
                  <a:moveTo>
                    <a:pt x="0" y="0"/>
                  </a:moveTo>
                  <a:lnTo>
                    <a:pt x="11916266" y="0"/>
                  </a:lnTo>
                  <a:lnTo>
                    <a:pt x="11916266" y="6769510"/>
                  </a:lnTo>
                  <a:lnTo>
                    <a:pt x="0" y="6769510"/>
                  </a:lnTo>
                  <a:close/>
                </a:path>
              </a:pathLst>
            </a:custGeom>
            <a:solidFill>
              <a:srgbClr val="333333"/>
            </a:solidFill>
            <a:ln>
              <a:noFill/>
            </a:ln>
          </p:spPr>
        </p:sp>
        <p:sp>
          <p:nvSpPr>
            <p:cNvPr id="300" name="Google Shape;300;p22"/>
            <p:cNvSpPr/>
            <p:nvPr/>
          </p:nvSpPr>
          <p:spPr>
            <a:xfrm>
              <a:off x="0" y="0"/>
              <a:ext cx="11928966" cy="6782210"/>
            </a:xfrm>
            <a:custGeom>
              <a:rect b="b" l="l" r="r" t="t"/>
              <a:pathLst>
                <a:path extrusionOk="0" h="6782210" w="11928966">
                  <a:moveTo>
                    <a:pt x="6350" y="6782210"/>
                  </a:moveTo>
                  <a:lnTo>
                    <a:pt x="0" y="6782210"/>
                  </a:lnTo>
                  <a:lnTo>
                    <a:pt x="0" y="0"/>
                  </a:lnTo>
                  <a:lnTo>
                    <a:pt x="11928966" y="0"/>
                  </a:lnTo>
                  <a:lnTo>
                    <a:pt x="11928966" y="6782210"/>
                  </a:lnTo>
                  <a:lnTo>
                    <a:pt x="6350" y="6782210"/>
                  </a:lnTo>
                  <a:close/>
                  <a:moveTo>
                    <a:pt x="12700" y="12700"/>
                  </a:moveTo>
                  <a:lnTo>
                    <a:pt x="12700" y="6769510"/>
                  </a:lnTo>
                  <a:lnTo>
                    <a:pt x="11916266" y="6769510"/>
                  </a:lnTo>
                  <a:lnTo>
                    <a:pt x="11916266" y="12700"/>
                  </a:lnTo>
                  <a:lnTo>
                    <a:pt x="12700" y="12700"/>
                  </a:lnTo>
                  <a:close/>
                </a:path>
              </a:pathLst>
            </a:custGeom>
            <a:solidFill>
              <a:srgbClr val="F8F3E2"/>
            </a:solidFill>
            <a:ln>
              <a:noFill/>
            </a:ln>
          </p:spPr>
        </p:sp>
        <p:sp>
          <p:nvSpPr>
            <p:cNvPr id="301" name="Google Shape;301;p22"/>
            <p:cNvSpPr/>
            <p:nvPr/>
          </p:nvSpPr>
          <p:spPr>
            <a:xfrm>
              <a:off x="139700" y="140970"/>
              <a:ext cx="11648296" cy="6501540"/>
            </a:xfrm>
            <a:custGeom>
              <a:rect b="b" l="l" r="r" t="t"/>
              <a:pathLst>
                <a:path extrusionOk="0" h="6501540" w="11648296">
                  <a:moveTo>
                    <a:pt x="0" y="0"/>
                  </a:moveTo>
                  <a:lnTo>
                    <a:pt x="11648296" y="0"/>
                  </a:lnTo>
                  <a:lnTo>
                    <a:pt x="11648296" y="6501540"/>
                  </a:lnTo>
                  <a:lnTo>
                    <a:pt x="0" y="6501540"/>
                  </a:lnTo>
                  <a:close/>
                </a:path>
              </a:pathLst>
            </a:custGeom>
            <a:solidFill>
              <a:srgbClr val="F8F3E2"/>
            </a:solidFill>
            <a:ln>
              <a:noFill/>
            </a:ln>
          </p:spPr>
        </p:sp>
      </p:grpSp>
      <p:sp>
        <p:nvSpPr>
          <p:cNvPr id="302" name="Google Shape;302;p22"/>
          <p:cNvSpPr txBox="1"/>
          <p:nvPr/>
        </p:nvSpPr>
        <p:spPr>
          <a:xfrm>
            <a:off x="8550069" y="9031605"/>
            <a:ext cx="1206912" cy="40576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1" i="0" lang="en-US" sz="2400" u="none" cap="none" strike="noStrike">
                <a:solidFill>
                  <a:srgbClr val="333333"/>
                </a:solidFill>
                <a:latin typeface="Playfair Display"/>
                <a:ea typeface="Playfair Display"/>
                <a:cs typeface="Playfair Display"/>
                <a:sym typeface="Playfair Display"/>
              </a:rPr>
              <a:t>04</a:t>
            </a:r>
            <a:endParaRPr/>
          </a:p>
        </p:txBody>
      </p:sp>
      <p:grpSp>
        <p:nvGrpSpPr>
          <p:cNvPr id="303" name="Google Shape;303;p22"/>
          <p:cNvGrpSpPr/>
          <p:nvPr/>
        </p:nvGrpSpPr>
        <p:grpSpPr>
          <a:xfrm>
            <a:off x="-9525" y="500453"/>
            <a:ext cx="18288000" cy="866143"/>
            <a:chOff x="0" y="-47625"/>
            <a:chExt cx="4816593" cy="228120"/>
          </a:xfrm>
        </p:grpSpPr>
        <p:sp>
          <p:nvSpPr>
            <p:cNvPr id="304" name="Google Shape;304;p22"/>
            <p:cNvSpPr/>
            <p:nvPr/>
          </p:nvSpPr>
          <p:spPr>
            <a:xfrm>
              <a:off x="0" y="0"/>
              <a:ext cx="4816592" cy="180495"/>
            </a:xfrm>
            <a:custGeom>
              <a:rect b="b" l="l" r="r" t="t"/>
              <a:pathLst>
                <a:path extrusionOk="0" h="180495" w="4816592">
                  <a:moveTo>
                    <a:pt x="0" y="0"/>
                  </a:moveTo>
                  <a:lnTo>
                    <a:pt x="4816592" y="0"/>
                  </a:lnTo>
                  <a:lnTo>
                    <a:pt x="4816592" y="180495"/>
                  </a:lnTo>
                  <a:lnTo>
                    <a:pt x="0" y="180495"/>
                  </a:lnTo>
                  <a:close/>
                </a:path>
              </a:pathLst>
            </a:custGeom>
            <a:solidFill>
              <a:srgbClr val="BFCDAC"/>
            </a:solidFill>
            <a:ln>
              <a:noFill/>
            </a:ln>
          </p:spPr>
        </p:sp>
        <p:sp>
          <p:nvSpPr>
            <p:cNvPr id="305" name="Google Shape;305;p22"/>
            <p:cNvSpPr txBox="1"/>
            <p:nvPr/>
          </p:nvSpPr>
          <p:spPr>
            <a:xfrm>
              <a:off x="0" y="-47625"/>
              <a:ext cx="4816593" cy="22812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306" name="Google Shape;306;p22"/>
          <p:cNvCxnSpPr/>
          <p:nvPr/>
        </p:nvCxnSpPr>
        <p:spPr>
          <a:xfrm>
            <a:off x="9134475" y="700329"/>
            <a:ext cx="0" cy="666267"/>
          </a:xfrm>
          <a:prstGeom prst="straightConnector1">
            <a:avLst/>
          </a:prstGeom>
          <a:noFill/>
          <a:ln cap="flat" cmpd="sng" w="19050">
            <a:solidFill>
              <a:srgbClr val="333333"/>
            </a:solidFill>
            <a:prstDash val="solid"/>
            <a:round/>
            <a:headEnd len="sm" w="sm" type="none"/>
            <a:tailEnd len="sm" w="sm" type="none"/>
          </a:ln>
        </p:spPr>
      </p:cxnSp>
      <p:cxnSp>
        <p:nvCxnSpPr>
          <p:cNvPr id="307" name="Google Shape;307;p22"/>
          <p:cNvCxnSpPr/>
          <p:nvPr/>
        </p:nvCxnSpPr>
        <p:spPr>
          <a:xfrm>
            <a:off x="-9525" y="681279"/>
            <a:ext cx="18288000" cy="0"/>
          </a:xfrm>
          <a:prstGeom prst="straightConnector1">
            <a:avLst/>
          </a:prstGeom>
          <a:noFill/>
          <a:ln cap="flat" cmpd="sng" w="19050">
            <a:solidFill>
              <a:srgbClr val="333333"/>
            </a:solidFill>
            <a:prstDash val="solid"/>
            <a:round/>
            <a:headEnd len="sm" w="sm" type="none"/>
            <a:tailEnd len="sm" w="sm" type="none"/>
          </a:ln>
        </p:spPr>
      </p:cxnSp>
      <p:cxnSp>
        <p:nvCxnSpPr>
          <p:cNvPr id="308" name="Google Shape;308;p22"/>
          <p:cNvCxnSpPr/>
          <p:nvPr/>
        </p:nvCxnSpPr>
        <p:spPr>
          <a:xfrm>
            <a:off x="-9525" y="1357071"/>
            <a:ext cx="18288000" cy="0"/>
          </a:xfrm>
          <a:prstGeom prst="straightConnector1">
            <a:avLst/>
          </a:prstGeom>
          <a:noFill/>
          <a:ln cap="flat" cmpd="sng" w="19050">
            <a:solidFill>
              <a:srgbClr val="333333"/>
            </a:solidFill>
            <a:prstDash val="solid"/>
            <a:round/>
            <a:headEnd len="sm" w="sm" type="none"/>
            <a:tailEnd len="sm" w="sm" type="none"/>
          </a:ln>
        </p:spPr>
      </p:cxnSp>
      <p:pic>
        <p:nvPicPr>
          <p:cNvPr id="309" name="Google Shape;309;p22"/>
          <p:cNvPicPr preferRelativeResize="0"/>
          <p:nvPr/>
        </p:nvPicPr>
        <p:blipFill rotWithShape="1">
          <a:blip r:embed="rId3">
            <a:alphaModFix/>
          </a:blip>
          <a:srcRect b="0" l="4863" r="22189" t="22658"/>
          <a:stretch/>
        </p:blipFill>
        <p:spPr>
          <a:xfrm>
            <a:off x="9829432" y="2507541"/>
            <a:ext cx="7453039" cy="5235053"/>
          </a:xfrm>
          <a:prstGeom prst="rect">
            <a:avLst/>
          </a:prstGeom>
          <a:noFill/>
          <a:ln>
            <a:noFill/>
          </a:ln>
        </p:spPr>
      </p:pic>
      <p:sp>
        <p:nvSpPr>
          <p:cNvPr id="310" name="Google Shape;310;p22"/>
          <p:cNvSpPr txBox="1"/>
          <p:nvPr/>
        </p:nvSpPr>
        <p:spPr>
          <a:xfrm>
            <a:off x="708480" y="2507541"/>
            <a:ext cx="8718171" cy="1676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11000" u="none" cap="none" strike="noStrike">
                <a:solidFill>
                  <a:srgbClr val="596548"/>
                </a:solidFill>
                <a:latin typeface="Six Caps"/>
                <a:ea typeface="Six Caps"/>
                <a:cs typeface="Six Caps"/>
                <a:sym typeface="Six Caps"/>
              </a:rPr>
              <a:t>WELCOME TO PRESENTATION</a:t>
            </a:r>
            <a:endParaRPr/>
          </a:p>
        </p:txBody>
      </p:sp>
      <p:sp>
        <p:nvSpPr>
          <p:cNvPr id="311" name="Google Shape;311;p22"/>
          <p:cNvSpPr txBox="1"/>
          <p:nvPr/>
        </p:nvSpPr>
        <p:spPr>
          <a:xfrm>
            <a:off x="708480" y="5528984"/>
            <a:ext cx="7347346" cy="221361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333333"/>
                </a:solidFill>
                <a:latin typeface="Playfair Display"/>
                <a:ea typeface="Playfair Display"/>
                <a:cs typeface="Playfair Display"/>
                <a:sym typeface="Playfair Display"/>
              </a:rPr>
              <a:t>I'm Rain, and I'll be sharing with you my beautiful ideas.</a:t>
            </a:r>
            <a:endParaRPr/>
          </a:p>
          <a:p>
            <a:pPr indent="0" lvl="0" marL="0" marR="0" rtl="0" algn="l">
              <a:lnSpc>
                <a:spcPct val="140000"/>
              </a:lnSpc>
              <a:spcBef>
                <a:spcPts val="0"/>
              </a:spcBef>
              <a:spcAft>
                <a:spcPts val="0"/>
              </a:spcAft>
              <a:buNone/>
            </a:pPr>
            <a:r>
              <a:t/>
            </a:r>
            <a:endParaRPr b="0" i="0" sz="2100" u="none" cap="none" strike="noStrike">
              <a:solidFill>
                <a:srgbClr val="333333"/>
              </a:solidFill>
              <a:latin typeface="Playfair Display"/>
              <a:ea typeface="Playfair Display"/>
              <a:cs typeface="Playfair Display"/>
              <a:sym typeface="Playfair Display"/>
            </a:endParaRPr>
          </a:p>
          <a:p>
            <a:pPr indent="0" lvl="0" marL="0" marR="0" rtl="0" algn="l">
              <a:lnSpc>
                <a:spcPct val="140000"/>
              </a:lnSpc>
              <a:spcBef>
                <a:spcPts val="0"/>
              </a:spcBef>
              <a:spcAft>
                <a:spcPts val="0"/>
              </a:spcAft>
              <a:buNone/>
            </a:pPr>
            <a:r>
              <a:rPr b="0" i="0" lang="en-US" sz="2100" u="none" cap="none" strike="noStrike">
                <a:solidFill>
                  <a:srgbClr val="333333"/>
                </a:solidFill>
                <a:latin typeface="Playfair Display"/>
                <a:ea typeface="Playfair Display"/>
                <a:cs typeface="Playfair Display"/>
                <a:sym typeface="Playfair Display"/>
              </a:rPr>
              <a:t>Join me on a journey of imagination and discovery as we explore the beauty of ideas together. Follow me on my adventures at @reallygreatsite, where we can connect, create, and inspire each other.</a:t>
            </a:r>
            <a:endParaRPr/>
          </a:p>
        </p:txBody>
      </p:sp>
      <p:sp>
        <p:nvSpPr>
          <p:cNvPr id="312" name="Google Shape;312;p22"/>
          <p:cNvSpPr txBox="1"/>
          <p:nvPr/>
        </p:nvSpPr>
        <p:spPr>
          <a:xfrm>
            <a:off x="1005530" y="816293"/>
            <a:ext cx="4747570" cy="35623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333333"/>
                </a:solidFill>
                <a:latin typeface="Playfair Display"/>
                <a:ea typeface="Playfair Display"/>
                <a:cs typeface="Playfair Display"/>
                <a:sym typeface="Playfair Display"/>
              </a:rPr>
              <a:t>MARKETING ANNUAL REPORT</a:t>
            </a:r>
            <a:endParaRPr/>
          </a:p>
        </p:txBody>
      </p:sp>
      <p:sp>
        <p:nvSpPr>
          <p:cNvPr id="313" name="Google Shape;313;p22"/>
          <p:cNvSpPr txBox="1"/>
          <p:nvPr/>
        </p:nvSpPr>
        <p:spPr>
          <a:xfrm>
            <a:off x="12534900" y="831532"/>
            <a:ext cx="4747570" cy="356235"/>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2100" u="none" cap="none" strike="noStrike">
                <a:solidFill>
                  <a:srgbClr val="333333"/>
                </a:solidFill>
                <a:latin typeface="Playfair Display"/>
                <a:ea typeface="Playfair Display"/>
                <a:cs typeface="Playfair Display"/>
                <a:sym typeface="Playfair Display"/>
              </a:rPr>
              <a:t>DATE: DD | MM | YY</a:t>
            </a:r>
            <a:endParaRPr/>
          </a:p>
        </p:txBody>
      </p:sp>
      <p:grpSp>
        <p:nvGrpSpPr>
          <p:cNvPr id="314" name="Google Shape;314;p22"/>
          <p:cNvGrpSpPr/>
          <p:nvPr/>
        </p:nvGrpSpPr>
        <p:grpSpPr>
          <a:xfrm>
            <a:off x="708480" y="4564058"/>
            <a:ext cx="4747570" cy="478247"/>
            <a:chOff x="0" y="-38100"/>
            <a:chExt cx="1250389" cy="125958"/>
          </a:xfrm>
        </p:grpSpPr>
        <p:sp>
          <p:nvSpPr>
            <p:cNvPr id="315" name="Google Shape;315;p22"/>
            <p:cNvSpPr/>
            <p:nvPr/>
          </p:nvSpPr>
          <p:spPr>
            <a:xfrm>
              <a:off x="0" y="0"/>
              <a:ext cx="1250389" cy="87858"/>
            </a:xfrm>
            <a:custGeom>
              <a:rect b="b" l="l" r="r" t="t"/>
              <a:pathLst>
                <a:path extrusionOk="0" h="87858" w="1250389">
                  <a:moveTo>
                    <a:pt x="0" y="0"/>
                  </a:moveTo>
                  <a:lnTo>
                    <a:pt x="1250389" y="0"/>
                  </a:lnTo>
                  <a:lnTo>
                    <a:pt x="1250389" y="87858"/>
                  </a:lnTo>
                  <a:lnTo>
                    <a:pt x="0" y="87858"/>
                  </a:lnTo>
                  <a:close/>
                </a:path>
              </a:pathLst>
            </a:custGeom>
            <a:solidFill>
              <a:srgbClr val="596548"/>
            </a:solidFill>
            <a:ln>
              <a:noFill/>
            </a:ln>
          </p:spPr>
        </p:sp>
        <p:sp>
          <p:nvSpPr>
            <p:cNvPr id="316" name="Google Shape;316;p22"/>
            <p:cNvSpPr txBox="1"/>
            <p:nvPr/>
          </p:nvSpPr>
          <p:spPr>
            <a:xfrm>
              <a:off x="0" y="-38100"/>
              <a:ext cx="1250389" cy="12595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5"/>
                                        </p:tgtEl>
                                        <p:attrNameLst>
                                          <p:attrName>style.visibility</p:attrName>
                                        </p:attrNameLst>
                                      </p:cBhvr>
                                      <p:to>
                                        <p:strVal val="visible"/>
                                      </p:to>
                                    </p:set>
                                    <p:animEffect filter="fade" transition="in">
                                      <p:cBhvr>
                                        <p:cTn dur="500"/>
                                        <p:tgtEl>
                                          <p:spTgt spid="295"/>
                                        </p:tgtEl>
                                      </p:cBhvr>
                                    </p:animEffect>
                                  </p:childTnLst>
                                </p:cTn>
                              </p:par>
                              <p:par>
                                <p:cTn fill="hold" nodeType="with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500"/>
                                        <p:tgtEl>
                                          <p:spTgt spid="298"/>
                                        </p:tgtEl>
                                      </p:cBhvr>
                                    </p:animEffect>
                                  </p:childTnLst>
                                </p:cTn>
                              </p:par>
                              <p:par>
                                <p:cTn fill="hold" nodeType="with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500"/>
                                        <p:tgtEl>
                                          <p:spTgt spid="302"/>
                                        </p:tgtEl>
                                      </p:cBhvr>
                                    </p:animEffect>
                                  </p:childTnLst>
                                </p:cTn>
                              </p:par>
                              <p:par>
                                <p:cTn fill="hold" nodeType="withEffect" presetClass="entr" presetID="10" presetSubtype="0">
                                  <p:stCondLst>
                                    <p:cond delay="0"/>
                                  </p:stCondLst>
                                  <p:childTnLst>
                                    <p:set>
                                      <p:cBhvr>
                                        <p:cTn dur="1" fill="hold">
                                          <p:stCondLst>
                                            <p:cond delay="0"/>
                                          </p:stCondLst>
                                        </p:cTn>
                                        <p:tgtEl>
                                          <p:spTgt spid="303"/>
                                        </p:tgtEl>
                                        <p:attrNameLst>
                                          <p:attrName>style.visibility</p:attrName>
                                        </p:attrNameLst>
                                      </p:cBhvr>
                                      <p:to>
                                        <p:strVal val="visible"/>
                                      </p:to>
                                    </p:set>
                                    <p:animEffect filter="fade" transition="in">
                                      <p:cBhvr>
                                        <p:cTn dur="500"/>
                                        <p:tgtEl>
                                          <p:spTgt spid="303"/>
                                        </p:tgtEl>
                                      </p:cBhvr>
                                    </p:animEffect>
                                  </p:childTnLst>
                                </p:cTn>
                              </p:par>
                              <p:par>
                                <p:cTn fill="hold" nodeType="withEffect" presetClass="entr" presetID="10" presetSubtype="0">
                                  <p:stCondLst>
                                    <p:cond delay="0"/>
                                  </p:stCondLst>
                                  <p:childTnLst>
                                    <p:set>
                                      <p:cBhvr>
                                        <p:cTn dur="1" fill="hold">
                                          <p:stCondLst>
                                            <p:cond delay="0"/>
                                          </p:stCondLst>
                                        </p:cTn>
                                        <p:tgtEl>
                                          <p:spTgt spid="306"/>
                                        </p:tgtEl>
                                        <p:attrNameLst>
                                          <p:attrName>style.visibility</p:attrName>
                                        </p:attrNameLst>
                                      </p:cBhvr>
                                      <p:to>
                                        <p:strVal val="visible"/>
                                      </p:to>
                                    </p:set>
                                    <p:animEffect filter="fade" transition="in">
                                      <p:cBhvr>
                                        <p:cTn dur="500"/>
                                        <p:tgtEl>
                                          <p:spTgt spid="306"/>
                                        </p:tgtEl>
                                      </p:cBhvr>
                                    </p:animEffect>
                                  </p:childTnLst>
                                </p:cTn>
                              </p:par>
                              <p:par>
                                <p:cTn fill="hold" nodeType="withEffect" presetClass="entr" presetID="10" presetSubtype="0">
                                  <p:stCondLst>
                                    <p:cond delay="0"/>
                                  </p:stCondLst>
                                  <p:childTnLst>
                                    <p:set>
                                      <p:cBhvr>
                                        <p:cTn dur="1" fill="hold">
                                          <p:stCondLst>
                                            <p:cond delay="0"/>
                                          </p:stCondLst>
                                        </p:cTn>
                                        <p:tgtEl>
                                          <p:spTgt spid="307"/>
                                        </p:tgtEl>
                                        <p:attrNameLst>
                                          <p:attrName>style.visibility</p:attrName>
                                        </p:attrNameLst>
                                      </p:cBhvr>
                                      <p:to>
                                        <p:strVal val="visible"/>
                                      </p:to>
                                    </p:set>
                                    <p:animEffect filter="fade" transition="in">
                                      <p:cBhvr>
                                        <p:cTn dur="500"/>
                                        <p:tgtEl>
                                          <p:spTgt spid="307"/>
                                        </p:tgtEl>
                                      </p:cBhvr>
                                    </p:animEffect>
                                  </p:childTnLst>
                                </p:cTn>
                              </p:par>
                              <p:par>
                                <p:cTn fill="hold" nodeType="withEffect" presetClass="entr" presetID="10" presetSubtype="0">
                                  <p:stCondLst>
                                    <p:cond delay="0"/>
                                  </p:stCondLst>
                                  <p:childTnLst>
                                    <p:set>
                                      <p:cBhvr>
                                        <p:cTn dur="1" fill="hold">
                                          <p:stCondLst>
                                            <p:cond delay="0"/>
                                          </p:stCondLst>
                                        </p:cTn>
                                        <p:tgtEl>
                                          <p:spTgt spid="308"/>
                                        </p:tgtEl>
                                        <p:attrNameLst>
                                          <p:attrName>style.visibility</p:attrName>
                                        </p:attrNameLst>
                                      </p:cBhvr>
                                      <p:to>
                                        <p:strVal val="visible"/>
                                      </p:to>
                                    </p:set>
                                    <p:animEffect filter="fade" transition="in">
                                      <p:cBhvr>
                                        <p:cTn dur="500"/>
                                        <p:tgtEl>
                                          <p:spTgt spid="308"/>
                                        </p:tgtEl>
                                      </p:cBhvr>
                                    </p:animEffect>
                                  </p:childTnLst>
                                </p:cTn>
                              </p:par>
                              <p:par>
                                <p:cTn fill="hold" nodeType="withEffect" presetClass="entr" presetID="10" presetSubtype="0">
                                  <p:stCondLst>
                                    <p:cond delay="0"/>
                                  </p:stCondLst>
                                  <p:childTnLst>
                                    <p:set>
                                      <p:cBhvr>
                                        <p:cTn dur="1" fill="hold">
                                          <p:stCondLst>
                                            <p:cond delay="0"/>
                                          </p:stCondLst>
                                        </p:cTn>
                                        <p:tgtEl>
                                          <p:spTgt spid="310"/>
                                        </p:tgtEl>
                                        <p:attrNameLst>
                                          <p:attrName>style.visibility</p:attrName>
                                        </p:attrNameLst>
                                      </p:cBhvr>
                                      <p:to>
                                        <p:strVal val="visible"/>
                                      </p:to>
                                    </p:set>
                                    <p:animEffect filter="fade" transition="in">
                                      <p:cBhvr>
                                        <p:cTn dur="500"/>
                                        <p:tgtEl>
                                          <p:spTgt spid="310"/>
                                        </p:tgtEl>
                                      </p:cBhvr>
                                    </p:animEffect>
                                  </p:childTnLst>
                                </p:cTn>
                              </p:par>
                              <p:par>
                                <p:cTn fill="hold" nodeType="withEffect" presetClass="entr" presetID="10" presetSubtype="0">
                                  <p:stCondLst>
                                    <p:cond delay="0"/>
                                  </p:stCondLst>
                                  <p:childTnLst>
                                    <p:set>
                                      <p:cBhvr>
                                        <p:cTn dur="1" fill="hold">
                                          <p:stCondLst>
                                            <p:cond delay="0"/>
                                          </p:stCondLst>
                                        </p:cTn>
                                        <p:tgtEl>
                                          <p:spTgt spid="311"/>
                                        </p:tgtEl>
                                        <p:attrNameLst>
                                          <p:attrName>style.visibility</p:attrName>
                                        </p:attrNameLst>
                                      </p:cBhvr>
                                      <p:to>
                                        <p:strVal val="visible"/>
                                      </p:to>
                                    </p:set>
                                    <p:animEffect filter="fade" transition="in">
                                      <p:cBhvr>
                                        <p:cTn dur="500"/>
                                        <p:tgtEl>
                                          <p:spTgt spid="311"/>
                                        </p:tgtEl>
                                      </p:cBhvr>
                                    </p:animEffect>
                                  </p:childTnLst>
                                </p:cTn>
                              </p:par>
                              <p:par>
                                <p:cTn fill="hold" nodeType="with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500"/>
                                        <p:tgtEl>
                                          <p:spTgt spid="312"/>
                                        </p:tgtEl>
                                      </p:cBhvr>
                                    </p:animEffect>
                                  </p:childTnLst>
                                </p:cTn>
                              </p:par>
                              <p:par>
                                <p:cTn fill="hold" nodeType="with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500"/>
                                        <p:tgtEl>
                                          <p:spTgt spid="313"/>
                                        </p:tgtEl>
                                      </p:cBhvr>
                                    </p:animEffect>
                                  </p:childTnLst>
                                </p:cTn>
                              </p:par>
                              <p:par>
                                <p:cTn fill="hold" nodeType="withEffect" presetClass="entr" presetID="10" presetSubtype="0">
                                  <p:stCondLst>
                                    <p:cond delay="0"/>
                                  </p:stCondLst>
                                  <p:childTnLst>
                                    <p:set>
                                      <p:cBhvr>
                                        <p:cTn dur="1" fill="hold">
                                          <p:stCondLst>
                                            <p:cond delay="0"/>
                                          </p:stCondLst>
                                        </p:cTn>
                                        <p:tgtEl>
                                          <p:spTgt spid="314"/>
                                        </p:tgtEl>
                                        <p:attrNameLst>
                                          <p:attrName>style.visibility</p:attrName>
                                        </p:attrNameLst>
                                      </p:cBhvr>
                                      <p:to>
                                        <p:strVal val="visible"/>
                                      </p:to>
                                    </p:set>
                                    <p:animEffect filter="fade" transition="in">
                                      <p:cBhvr>
                                        <p:cTn dur="500"/>
                                        <p:tgtEl>
                                          <p:spTgt spid="3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3E2"/>
        </a:solidFill>
      </p:bgPr>
    </p:bg>
    <p:spTree>
      <p:nvGrpSpPr>
        <p:cNvPr id="320" name="Shape 320"/>
        <p:cNvGrpSpPr/>
        <p:nvPr/>
      </p:nvGrpSpPr>
      <p:grpSpPr>
        <a:xfrm>
          <a:off x="0" y="0"/>
          <a:ext cx="0" cy="0"/>
          <a:chOff x="0" y="0"/>
          <a:chExt cx="0" cy="0"/>
        </a:xfrm>
      </p:grpSpPr>
      <p:grpSp>
        <p:nvGrpSpPr>
          <p:cNvPr id="321" name="Google Shape;321;p23"/>
          <p:cNvGrpSpPr/>
          <p:nvPr/>
        </p:nvGrpSpPr>
        <p:grpSpPr>
          <a:xfrm>
            <a:off x="0" y="8851550"/>
            <a:ext cx="18288000" cy="668839"/>
            <a:chOff x="0" y="-38100"/>
            <a:chExt cx="4816593" cy="176155"/>
          </a:xfrm>
        </p:grpSpPr>
        <p:sp>
          <p:nvSpPr>
            <p:cNvPr id="322" name="Google Shape;322;p23"/>
            <p:cNvSpPr/>
            <p:nvPr/>
          </p:nvSpPr>
          <p:spPr>
            <a:xfrm>
              <a:off x="0" y="0"/>
              <a:ext cx="4816592" cy="138055"/>
            </a:xfrm>
            <a:custGeom>
              <a:rect b="b" l="l" r="r" t="t"/>
              <a:pathLst>
                <a:path extrusionOk="0" h="138055" w="4816592">
                  <a:moveTo>
                    <a:pt x="0" y="0"/>
                  </a:moveTo>
                  <a:lnTo>
                    <a:pt x="4816592" y="0"/>
                  </a:lnTo>
                  <a:lnTo>
                    <a:pt x="4816592" y="138055"/>
                  </a:lnTo>
                  <a:lnTo>
                    <a:pt x="0" y="138055"/>
                  </a:lnTo>
                  <a:close/>
                </a:path>
              </a:pathLst>
            </a:custGeom>
            <a:solidFill>
              <a:srgbClr val="333333"/>
            </a:solidFill>
            <a:ln>
              <a:noFill/>
            </a:ln>
          </p:spPr>
        </p:sp>
        <p:sp>
          <p:nvSpPr>
            <p:cNvPr id="323" name="Google Shape;323;p23"/>
            <p:cNvSpPr txBox="1"/>
            <p:nvPr/>
          </p:nvSpPr>
          <p:spPr>
            <a:xfrm>
              <a:off x="0" y="-38100"/>
              <a:ext cx="4816593" cy="17615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24" name="Google Shape;324;p23"/>
          <p:cNvGrpSpPr/>
          <p:nvPr/>
        </p:nvGrpSpPr>
        <p:grpSpPr>
          <a:xfrm>
            <a:off x="0" y="1195295"/>
            <a:ext cx="9124950" cy="7800916"/>
            <a:chOff x="0" y="-47625"/>
            <a:chExt cx="2403279" cy="2054562"/>
          </a:xfrm>
        </p:grpSpPr>
        <p:sp>
          <p:nvSpPr>
            <p:cNvPr id="325" name="Google Shape;325;p23"/>
            <p:cNvSpPr/>
            <p:nvPr/>
          </p:nvSpPr>
          <p:spPr>
            <a:xfrm>
              <a:off x="0" y="0"/>
              <a:ext cx="2403279" cy="2006937"/>
            </a:xfrm>
            <a:custGeom>
              <a:rect b="b" l="l" r="r" t="t"/>
              <a:pathLst>
                <a:path extrusionOk="0" h="2006937" w="2403279">
                  <a:moveTo>
                    <a:pt x="0" y="0"/>
                  </a:moveTo>
                  <a:lnTo>
                    <a:pt x="2403279" y="0"/>
                  </a:lnTo>
                  <a:lnTo>
                    <a:pt x="2403279" y="2006937"/>
                  </a:lnTo>
                  <a:lnTo>
                    <a:pt x="0" y="2006937"/>
                  </a:lnTo>
                  <a:close/>
                </a:path>
              </a:pathLst>
            </a:custGeom>
            <a:solidFill>
              <a:srgbClr val="BFCDAC"/>
            </a:solidFill>
            <a:ln>
              <a:noFill/>
            </a:ln>
          </p:spPr>
        </p:sp>
        <p:sp>
          <p:nvSpPr>
            <p:cNvPr id="326" name="Google Shape;326;p23"/>
            <p:cNvSpPr txBox="1"/>
            <p:nvPr/>
          </p:nvSpPr>
          <p:spPr>
            <a:xfrm>
              <a:off x="0" y="-47625"/>
              <a:ext cx="2403279" cy="2054562"/>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27" name="Google Shape;327;p23"/>
          <p:cNvGrpSpPr/>
          <p:nvPr/>
        </p:nvGrpSpPr>
        <p:grpSpPr>
          <a:xfrm>
            <a:off x="8477618" y="8874014"/>
            <a:ext cx="1351813" cy="768573"/>
            <a:chOff x="0" y="0"/>
            <a:chExt cx="11928966" cy="6782210"/>
          </a:xfrm>
        </p:grpSpPr>
        <p:sp>
          <p:nvSpPr>
            <p:cNvPr id="328" name="Google Shape;328;p23"/>
            <p:cNvSpPr/>
            <p:nvPr/>
          </p:nvSpPr>
          <p:spPr>
            <a:xfrm>
              <a:off x="6350" y="6350"/>
              <a:ext cx="11916266" cy="6769510"/>
            </a:xfrm>
            <a:custGeom>
              <a:rect b="b" l="l" r="r" t="t"/>
              <a:pathLst>
                <a:path extrusionOk="0" h="6769510" w="11916266">
                  <a:moveTo>
                    <a:pt x="0" y="0"/>
                  </a:moveTo>
                  <a:lnTo>
                    <a:pt x="11916266" y="0"/>
                  </a:lnTo>
                  <a:lnTo>
                    <a:pt x="11916266" y="6769510"/>
                  </a:lnTo>
                  <a:lnTo>
                    <a:pt x="0" y="6769510"/>
                  </a:lnTo>
                  <a:close/>
                </a:path>
              </a:pathLst>
            </a:custGeom>
            <a:solidFill>
              <a:srgbClr val="333333"/>
            </a:solidFill>
            <a:ln>
              <a:noFill/>
            </a:ln>
          </p:spPr>
        </p:sp>
        <p:sp>
          <p:nvSpPr>
            <p:cNvPr id="329" name="Google Shape;329;p23"/>
            <p:cNvSpPr/>
            <p:nvPr/>
          </p:nvSpPr>
          <p:spPr>
            <a:xfrm>
              <a:off x="0" y="0"/>
              <a:ext cx="11928966" cy="6782210"/>
            </a:xfrm>
            <a:custGeom>
              <a:rect b="b" l="l" r="r" t="t"/>
              <a:pathLst>
                <a:path extrusionOk="0" h="6782210" w="11928966">
                  <a:moveTo>
                    <a:pt x="6350" y="6782210"/>
                  </a:moveTo>
                  <a:lnTo>
                    <a:pt x="0" y="6782210"/>
                  </a:lnTo>
                  <a:lnTo>
                    <a:pt x="0" y="0"/>
                  </a:lnTo>
                  <a:lnTo>
                    <a:pt x="11928966" y="0"/>
                  </a:lnTo>
                  <a:lnTo>
                    <a:pt x="11928966" y="6782210"/>
                  </a:lnTo>
                  <a:lnTo>
                    <a:pt x="6350" y="6782210"/>
                  </a:lnTo>
                  <a:close/>
                  <a:moveTo>
                    <a:pt x="12700" y="12700"/>
                  </a:moveTo>
                  <a:lnTo>
                    <a:pt x="12700" y="6769510"/>
                  </a:lnTo>
                  <a:lnTo>
                    <a:pt x="11916266" y="6769510"/>
                  </a:lnTo>
                  <a:lnTo>
                    <a:pt x="11916266" y="12700"/>
                  </a:lnTo>
                  <a:lnTo>
                    <a:pt x="12700" y="12700"/>
                  </a:lnTo>
                  <a:close/>
                </a:path>
              </a:pathLst>
            </a:custGeom>
            <a:solidFill>
              <a:srgbClr val="F8F3E2"/>
            </a:solidFill>
            <a:ln>
              <a:noFill/>
            </a:ln>
          </p:spPr>
        </p:sp>
        <p:sp>
          <p:nvSpPr>
            <p:cNvPr id="330" name="Google Shape;330;p23"/>
            <p:cNvSpPr/>
            <p:nvPr/>
          </p:nvSpPr>
          <p:spPr>
            <a:xfrm>
              <a:off x="139700" y="140970"/>
              <a:ext cx="11648296" cy="6501540"/>
            </a:xfrm>
            <a:custGeom>
              <a:rect b="b" l="l" r="r" t="t"/>
              <a:pathLst>
                <a:path extrusionOk="0" h="6501540" w="11648296">
                  <a:moveTo>
                    <a:pt x="0" y="0"/>
                  </a:moveTo>
                  <a:lnTo>
                    <a:pt x="11648296" y="0"/>
                  </a:lnTo>
                  <a:lnTo>
                    <a:pt x="11648296" y="6501540"/>
                  </a:lnTo>
                  <a:lnTo>
                    <a:pt x="0" y="6501540"/>
                  </a:lnTo>
                  <a:close/>
                </a:path>
              </a:pathLst>
            </a:custGeom>
            <a:solidFill>
              <a:srgbClr val="F8F3E2"/>
            </a:solidFill>
            <a:ln>
              <a:noFill/>
            </a:ln>
          </p:spPr>
        </p:sp>
      </p:grpSp>
      <p:sp>
        <p:nvSpPr>
          <p:cNvPr id="331" name="Google Shape;331;p23"/>
          <p:cNvSpPr txBox="1"/>
          <p:nvPr/>
        </p:nvSpPr>
        <p:spPr>
          <a:xfrm>
            <a:off x="8550069" y="9031605"/>
            <a:ext cx="1206912" cy="40576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1" i="0" lang="en-US" sz="2400" u="none" cap="none" strike="noStrike">
                <a:solidFill>
                  <a:srgbClr val="333333"/>
                </a:solidFill>
                <a:latin typeface="Playfair Display"/>
                <a:ea typeface="Playfair Display"/>
                <a:cs typeface="Playfair Display"/>
                <a:sym typeface="Playfair Display"/>
              </a:rPr>
              <a:t>05</a:t>
            </a:r>
            <a:endParaRPr/>
          </a:p>
        </p:txBody>
      </p:sp>
      <p:grpSp>
        <p:nvGrpSpPr>
          <p:cNvPr id="332" name="Google Shape;332;p23"/>
          <p:cNvGrpSpPr/>
          <p:nvPr/>
        </p:nvGrpSpPr>
        <p:grpSpPr>
          <a:xfrm>
            <a:off x="-9525" y="500453"/>
            <a:ext cx="18288000" cy="866143"/>
            <a:chOff x="0" y="-47625"/>
            <a:chExt cx="4816593" cy="228120"/>
          </a:xfrm>
        </p:grpSpPr>
        <p:sp>
          <p:nvSpPr>
            <p:cNvPr id="333" name="Google Shape;333;p23"/>
            <p:cNvSpPr/>
            <p:nvPr/>
          </p:nvSpPr>
          <p:spPr>
            <a:xfrm>
              <a:off x="0" y="0"/>
              <a:ext cx="4816592" cy="180495"/>
            </a:xfrm>
            <a:custGeom>
              <a:rect b="b" l="l" r="r" t="t"/>
              <a:pathLst>
                <a:path extrusionOk="0" h="180495" w="4816592">
                  <a:moveTo>
                    <a:pt x="0" y="0"/>
                  </a:moveTo>
                  <a:lnTo>
                    <a:pt x="4816592" y="0"/>
                  </a:lnTo>
                  <a:lnTo>
                    <a:pt x="4816592" y="180495"/>
                  </a:lnTo>
                  <a:lnTo>
                    <a:pt x="0" y="180495"/>
                  </a:lnTo>
                  <a:close/>
                </a:path>
              </a:pathLst>
            </a:custGeom>
            <a:solidFill>
              <a:srgbClr val="BFCDAC"/>
            </a:solidFill>
            <a:ln>
              <a:noFill/>
            </a:ln>
          </p:spPr>
        </p:sp>
        <p:sp>
          <p:nvSpPr>
            <p:cNvPr id="334" name="Google Shape;334;p23"/>
            <p:cNvSpPr txBox="1"/>
            <p:nvPr/>
          </p:nvSpPr>
          <p:spPr>
            <a:xfrm>
              <a:off x="0" y="-47625"/>
              <a:ext cx="4816593" cy="22812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335" name="Google Shape;335;p23"/>
          <p:cNvCxnSpPr/>
          <p:nvPr/>
        </p:nvCxnSpPr>
        <p:spPr>
          <a:xfrm>
            <a:off x="-9525" y="1357071"/>
            <a:ext cx="18288000" cy="0"/>
          </a:xfrm>
          <a:prstGeom prst="straightConnector1">
            <a:avLst/>
          </a:prstGeom>
          <a:noFill/>
          <a:ln cap="flat" cmpd="sng" w="19050">
            <a:solidFill>
              <a:srgbClr val="333333"/>
            </a:solidFill>
            <a:prstDash val="solid"/>
            <a:round/>
            <a:headEnd len="sm" w="sm" type="none"/>
            <a:tailEnd len="sm" w="sm" type="none"/>
          </a:ln>
        </p:spPr>
      </p:cxnSp>
      <p:cxnSp>
        <p:nvCxnSpPr>
          <p:cNvPr id="336" name="Google Shape;336;p23"/>
          <p:cNvCxnSpPr/>
          <p:nvPr/>
        </p:nvCxnSpPr>
        <p:spPr>
          <a:xfrm>
            <a:off x="-9525" y="681279"/>
            <a:ext cx="18288000" cy="0"/>
          </a:xfrm>
          <a:prstGeom prst="straightConnector1">
            <a:avLst/>
          </a:prstGeom>
          <a:noFill/>
          <a:ln cap="flat" cmpd="sng" w="19050">
            <a:solidFill>
              <a:srgbClr val="333333"/>
            </a:solidFill>
            <a:prstDash val="solid"/>
            <a:round/>
            <a:headEnd len="sm" w="sm" type="none"/>
            <a:tailEnd len="sm" w="sm" type="none"/>
          </a:ln>
        </p:spPr>
      </p:cxnSp>
      <p:pic>
        <p:nvPicPr>
          <p:cNvPr id="337" name="Google Shape;337;p23"/>
          <p:cNvPicPr preferRelativeResize="0"/>
          <p:nvPr/>
        </p:nvPicPr>
        <p:blipFill rotWithShape="1">
          <a:blip r:embed="rId3">
            <a:alphaModFix/>
          </a:blip>
          <a:srcRect b="41725" l="0" r="0" t="0"/>
          <a:stretch/>
        </p:blipFill>
        <p:spPr>
          <a:xfrm>
            <a:off x="1028700" y="1942359"/>
            <a:ext cx="7072912" cy="6186456"/>
          </a:xfrm>
          <a:prstGeom prst="rect">
            <a:avLst/>
          </a:prstGeom>
          <a:noFill/>
          <a:ln>
            <a:noFill/>
          </a:ln>
        </p:spPr>
      </p:pic>
      <p:cxnSp>
        <p:nvCxnSpPr>
          <p:cNvPr id="338" name="Google Shape;338;p23"/>
          <p:cNvCxnSpPr/>
          <p:nvPr/>
        </p:nvCxnSpPr>
        <p:spPr>
          <a:xfrm>
            <a:off x="9153525" y="3190433"/>
            <a:ext cx="9144000" cy="0"/>
          </a:xfrm>
          <a:prstGeom prst="straightConnector1">
            <a:avLst/>
          </a:prstGeom>
          <a:noFill/>
          <a:ln cap="flat" cmpd="sng" w="19050">
            <a:solidFill>
              <a:srgbClr val="333333"/>
            </a:solidFill>
            <a:prstDash val="solid"/>
            <a:round/>
            <a:headEnd len="sm" w="sm" type="none"/>
            <a:tailEnd len="sm" w="sm" type="none"/>
          </a:ln>
        </p:spPr>
      </p:cxnSp>
      <p:sp>
        <p:nvSpPr>
          <p:cNvPr id="339" name="Google Shape;339;p23"/>
          <p:cNvSpPr txBox="1"/>
          <p:nvPr/>
        </p:nvSpPr>
        <p:spPr>
          <a:xfrm>
            <a:off x="9320879" y="1992407"/>
            <a:ext cx="2715104" cy="53784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3200" u="none" cap="none" strike="noStrike">
                <a:solidFill>
                  <a:srgbClr val="333333"/>
                </a:solidFill>
                <a:latin typeface="Playfair Display"/>
                <a:ea typeface="Playfair Display"/>
                <a:cs typeface="Playfair Display"/>
                <a:sym typeface="Playfair Display"/>
              </a:rPr>
              <a:t>Who we are?</a:t>
            </a:r>
            <a:endParaRPr/>
          </a:p>
        </p:txBody>
      </p:sp>
      <p:cxnSp>
        <p:nvCxnSpPr>
          <p:cNvPr id="340" name="Google Shape;340;p23"/>
          <p:cNvCxnSpPr/>
          <p:nvPr/>
        </p:nvCxnSpPr>
        <p:spPr>
          <a:xfrm>
            <a:off x="12203337" y="1366596"/>
            <a:ext cx="0" cy="1823837"/>
          </a:xfrm>
          <a:prstGeom prst="straightConnector1">
            <a:avLst/>
          </a:prstGeom>
          <a:noFill/>
          <a:ln cap="flat" cmpd="sng" w="19050">
            <a:solidFill>
              <a:srgbClr val="333333"/>
            </a:solidFill>
            <a:prstDash val="solid"/>
            <a:round/>
            <a:headEnd len="sm" w="sm" type="none"/>
            <a:tailEnd len="sm" w="sm" type="none"/>
          </a:ln>
        </p:spPr>
      </p:cxnSp>
      <p:sp>
        <p:nvSpPr>
          <p:cNvPr id="341" name="Google Shape;341;p23"/>
          <p:cNvSpPr txBox="1"/>
          <p:nvPr/>
        </p:nvSpPr>
        <p:spPr>
          <a:xfrm>
            <a:off x="12885358" y="2011457"/>
            <a:ext cx="4383467" cy="72771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333333"/>
                </a:solidFill>
                <a:latin typeface="Playfair Display"/>
                <a:ea typeface="Playfair Display"/>
                <a:cs typeface="Playfair Display"/>
                <a:sym typeface="Playfair Display"/>
              </a:rPr>
              <a:t>Briefly elaborate on what you want to discuss. </a:t>
            </a:r>
            <a:endParaRPr/>
          </a:p>
        </p:txBody>
      </p:sp>
      <p:cxnSp>
        <p:nvCxnSpPr>
          <p:cNvPr id="342" name="Google Shape;342;p23"/>
          <p:cNvCxnSpPr/>
          <p:nvPr/>
        </p:nvCxnSpPr>
        <p:spPr>
          <a:xfrm>
            <a:off x="9115425" y="5133975"/>
            <a:ext cx="9163050" cy="0"/>
          </a:xfrm>
          <a:prstGeom prst="straightConnector1">
            <a:avLst/>
          </a:prstGeom>
          <a:noFill/>
          <a:ln cap="flat" cmpd="sng" w="19050">
            <a:solidFill>
              <a:srgbClr val="333333"/>
            </a:solidFill>
            <a:prstDash val="solid"/>
            <a:round/>
            <a:headEnd len="sm" w="sm" type="none"/>
            <a:tailEnd len="sm" w="sm" type="none"/>
          </a:ln>
        </p:spPr>
      </p:cxnSp>
      <p:sp>
        <p:nvSpPr>
          <p:cNvPr id="343" name="Google Shape;343;p23"/>
          <p:cNvSpPr txBox="1"/>
          <p:nvPr/>
        </p:nvSpPr>
        <p:spPr>
          <a:xfrm>
            <a:off x="9829182" y="5415111"/>
            <a:ext cx="3657900" cy="16932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1000" u="none" cap="none" strike="noStrike">
                <a:solidFill>
                  <a:srgbClr val="596548"/>
                </a:solidFill>
                <a:latin typeface="Six Caps"/>
                <a:ea typeface="Six Caps"/>
                <a:cs typeface="Six Caps"/>
                <a:sym typeface="Six Caps"/>
              </a:rPr>
              <a:t>OUR</a:t>
            </a:r>
            <a:endParaRPr/>
          </a:p>
        </p:txBody>
      </p:sp>
      <p:sp>
        <p:nvSpPr>
          <p:cNvPr id="344" name="Google Shape;344;p23"/>
          <p:cNvSpPr txBox="1"/>
          <p:nvPr/>
        </p:nvSpPr>
        <p:spPr>
          <a:xfrm>
            <a:off x="9829182" y="6920513"/>
            <a:ext cx="6477300" cy="16932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1000" u="none" cap="none" strike="noStrike">
                <a:solidFill>
                  <a:srgbClr val="596548"/>
                </a:solidFill>
                <a:latin typeface="Six Caps"/>
                <a:ea typeface="Six Caps"/>
                <a:cs typeface="Six Caps"/>
                <a:sym typeface="Six Caps"/>
              </a:rPr>
              <a:t>REPORT</a:t>
            </a:r>
            <a:endParaRPr/>
          </a:p>
        </p:txBody>
      </p:sp>
      <p:cxnSp>
        <p:nvCxnSpPr>
          <p:cNvPr id="345" name="Google Shape;345;p23"/>
          <p:cNvCxnSpPr/>
          <p:nvPr/>
        </p:nvCxnSpPr>
        <p:spPr>
          <a:xfrm>
            <a:off x="12203337" y="3190433"/>
            <a:ext cx="0" cy="1953067"/>
          </a:xfrm>
          <a:prstGeom prst="straightConnector1">
            <a:avLst/>
          </a:prstGeom>
          <a:noFill/>
          <a:ln cap="flat" cmpd="sng" w="19050">
            <a:solidFill>
              <a:srgbClr val="333333"/>
            </a:solidFill>
            <a:prstDash val="solid"/>
            <a:round/>
            <a:headEnd len="sm" w="sm" type="none"/>
            <a:tailEnd len="sm" w="sm" type="none"/>
          </a:ln>
        </p:spPr>
      </p:cxnSp>
      <p:sp>
        <p:nvSpPr>
          <p:cNvPr id="346" name="Google Shape;346;p23"/>
          <p:cNvSpPr txBox="1"/>
          <p:nvPr/>
        </p:nvSpPr>
        <p:spPr>
          <a:xfrm>
            <a:off x="9320879" y="3919855"/>
            <a:ext cx="2715104" cy="53784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3200" u="none" cap="none" strike="noStrike">
                <a:solidFill>
                  <a:srgbClr val="333333"/>
                </a:solidFill>
                <a:latin typeface="Playfair Display"/>
                <a:ea typeface="Playfair Display"/>
                <a:cs typeface="Playfair Display"/>
                <a:sym typeface="Playfair Display"/>
              </a:rPr>
              <a:t>Who we are?</a:t>
            </a:r>
            <a:endParaRPr/>
          </a:p>
        </p:txBody>
      </p:sp>
      <p:sp>
        <p:nvSpPr>
          <p:cNvPr id="347" name="Google Shape;347;p23"/>
          <p:cNvSpPr txBox="1"/>
          <p:nvPr/>
        </p:nvSpPr>
        <p:spPr>
          <a:xfrm>
            <a:off x="12904656" y="3938905"/>
            <a:ext cx="4364169" cy="72771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333333"/>
                </a:solidFill>
                <a:latin typeface="Playfair Display"/>
                <a:ea typeface="Playfair Display"/>
                <a:cs typeface="Playfair Display"/>
                <a:sym typeface="Playfair Display"/>
              </a:rPr>
              <a:t>Briefly elaborate on what you want to discuss. </a:t>
            </a:r>
            <a:endParaRPr/>
          </a:p>
        </p:txBody>
      </p:sp>
      <p:sp>
        <p:nvSpPr>
          <p:cNvPr id="348" name="Google Shape;348;p23"/>
          <p:cNvSpPr txBox="1"/>
          <p:nvPr/>
        </p:nvSpPr>
        <p:spPr>
          <a:xfrm>
            <a:off x="1005530" y="816293"/>
            <a:ext cx="4747570" cy="35623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333333"/>
                </a:solidFill>
                <a:latin typeface="Playfair Display"/>
                <a:ea typeface="Playfair Display"/>
                <a:cs typeface="Playfair Display"/>
                <a:sym typeface="Playfair Display"/>
              </a:rPr>
              <a:t>MARKETING ANNUAL REPORT</a:t>
            </a:r>
            <a:endParaRPr/>
          </a:p>
        </p:txBody>
      </p:sp>
      <p:sp>
        <p:nvSpPr>
          <p:cNvPr id="349" name="Google Shape;349;p23"/>
          <p:cNvSpPr txBox="1"/>
          <p:nvPr/>
        </p:nvSpPr>
        <p:spPr>
          <a:xfrm>
            <a:off x="12534900" y="831532"/>
            <a:ext cx="4747570" cy="356235"/>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2100" u="none" cap="none" strike="noStrike">
                <a:solidFill>
                  <a:srgbClr val="333333"/>
                </a:solidFill>
                <a:latin typeface="Playfair Display"/>
                <a:ea typeface="Playfair Display"/>
                <a:cs typeface="Playfair Display"/>
                <a:sym typeface="Playfair Display"/>
              </a:rPr>
              <a:t>DATE: DD | MM | YY</a:t>
            </a:r>
            <a:endParaRPr/>
          </a:p>
        </p:txBody>
      </p:sp>
      <p:cxnSp>
        <p:nvCxnSpPr>
          <p:cNvPr id="350" name="Google Shape;350;p23"/>
          <p:cNvCxnSpPr/>
          <p:nvPr/>
        </p:nvCxnSpPr>
        <p:spPr>
          <a:xfrm>
            <a:off x="9144000" y="681279"/>
            <a:ext cx="0" cy="8173685"/>
          </a:xfrm>
          <a:prstGeom prst="straightConnector1">
            <a:avLst/>
          </a:prstGeom>
          <a:noFill/>
          <a:ln cap="flat" cmpd="sng" w="19050">
            <a:solidFill>
              <a:srgbClr val="333333"/>
            </a:solidFill>
            <a:prstDash val="solid"/>
            <a:round/>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1"/>
                                        </p:tgtEl>
                                        <p:attrNameLst>
                                          <p:attrName>style.visibility</p:attrName>
                                        </p:attrNameLst>
                                      </p:cBhvr>
                                      <p:to>
                                        <p:strVal val="visible"/>
                                      </p:to>
                                    </p:set>
                                    <p:animEffect filter="fade" transition="in">
                                      <p:cBhvr>
                                        <p:cTn dur="500"/>
                                        <p:tgtEl>
                                          <p:spTgt spid="321"/>
                                        </p:tgtEl>
                                      </p:cBhvr>
                                    </p:animEffect>
                                  </p:childTnLst>
                                </p:cTn>
                              </p:par>
                              <p:par>
                                <p:cTn fill="hold" nodeType="withEffect" presetClass="entr" presetID="10" presetSubtype="0">
                                  <p:stCondLst>
                                    <p:cond delay="0"/>
                                  </p:stCondLst>
                                  <p:childTnLst>
                                    <p:set>
                                      <p:cBhvr>
                                        <p:cTn dur="1" fill="hold">
                                          <p:stCondLst>
                                            <p:cond delay="0"/>
                                          </p:stCondLst>
                                        </p:cTn>
                                        <p:tgtEl>
                                          <p:spTgt spid="324"/>
                                        </p:tgtEl>
                                        <p:attrNameLst>
                                          <p:attrName>style.visibility</p:attrName>
                                        </p:attrNameLst>
                                      </p:cBhvr>
                                      <p:to>
                                        <p:strVal val="visible"/>
                                      </p:to>
                                    </p:set>
                                    <p:animEffect filter="fade" transition="in">
                                      <p:cBhvr>
                                        <p:cTn dur="500"/>
                                        <p:tgtEl>
                                          <p:spTgt spid="324"/>
                                        </p:tgtEl>
                                      </p:cBhvr>
                                    </p:animEffect>
                                  </p:childTnLst>
                                </p:cTn>
                              </p:par>
                              <p:par>
                                <p:cTn fill="hold" nodeType="withEffect" presetClass="entr" presetID="10" presetSubtype="0">
                                  <p:stCondLst>
                                    <p:cond delay="0"/>
                                  </p:stCondLst>
                                  <p:childTnLst>
                                    <p:set>
                                      <p:cBhvr>
                                        <p:cTn dur="1" fill="hold">
                                          <p:stCondLst>
                                            <p:cond delay="0"/>
                                          </p:stCondLst>
                                        </p:cTn>
                                        <p:tgtEl>
                                          <p:spTgt spid="327"/>
                                        </p:tgtEl>
                                        <p:attrNameLst>
                                          <p:attrName>style.visibility</p:attrName>
                                        </p:attrNameLst>
                                      </p:cBhvr>
                                      <p:to>
                                        <p:strVal val="visible"/>
                                      </p:to>
                                    </p:set>
                                    <p:animEffect filter="fade" transition="in">
                                      <p:cBhvr>
                                        <p:cTn dur="500"/>
                                        <p:tgtEl>
                                          <p:spTgt spid="327"/>
                                        </p:tgtEl>
                                      </p:cBhvr>
                                    </p:animEffect>
                                  </p:childTnLst>
                                </p:cTn>
                              </p:par>
                              <p:par>
                                <p:cTn fill="hold" nodeType="withEffect" presetClass="entr" presetID="10" presetSubtype="0">
                                  <p:stCondLst>
                                    <p:cond delay="0"/>
                                  </p:stCondLst>
                                  <p:childTnLst>
                                    <p:set>
                                      <p:cBhvr>
                                        <p:cTn dur="1" fill="hold">
                                          <p:stCondLst>
                                            <p:cond delay="0"/>
                                          </p:stCondLst>
                                        </p:cTn>
                                        <p:tgtEl>
                                          <p:spTgt spid="331"/>
                                        </p:tgtEl>
                                        <p:attrNameLst>
                                          <p:attrName>style.visibility</p:attrName>
                                        </p:attrNameLst>
                                      </p:cBhvr>
                                      <p:to>
                                        <p:strVal val="visible"/>
                                      </p:to>
                                    </p:set>
                                    <p:animEffect filter="fade" transition="in">
                                      <p:cBhvr>
                                        <p:cTn dur="500"/>
                                        <p:tgtEl>
                                          <p:spTgt spid="331"/>
                                        </p:tgtEl>
                                      </p:cBhvr>
                                    </p:animEffect>
                                  </p:childTnLst>
                                </p:cTn>
                              </p:par>
                              <p:par>
                                <p:cTn fill="hold" nodeType="withEffect" presetClass="entr" presetID="10" presetSubtype="0">
                                  <p:stCondLst>
                                    <p:cond delay="0"/>
                                  </p:stCondLst>
                                  <p:childTnLst>
                                    <p:set>
                                      <p:cBhvr>
                                        <p:cTn dur="1" fill="hold">
                                          <p:stCondLst>
                                            <p:cond delay="0"/>
                                          </p:stCondLst>
                                        </p:cTn>
                                        <p:tgtEl>
                                          <p:spTgt spid="332"/>
                                        </p:tgtEl>
                                        <p:attrNameLst>
                                          <p:attrName>style.visibility</p:attrName>
                                        </p:attrNameLst>
                                      </p:cBhvr>
                                      <p:to>
                                        <p:strVal val="visible"/>
                                      </p:to>
                                    </p:set>
                                    <p:animEffect filter="fade" transition="in">
                                      <p:cBhvr>
                                        <p:cTn dur="500"/>
                                        <p:tgtEl>
                                          <p:spTgt spid="332"/>
                                        </p:tgtEl>
                                      </p:cBhvr>
                                    </p:animEffect>
                                  </p:childTnLst>
                                </p:cTn>
                              </p:par>
                              <p:par>
                                <p:cTn fill="hold" nodeType="withEffect" presetClass="entr" presetID="10" presetSubtype="0">
                                  <p:stCondLst>
                                    <p:cond delay="0"/>
                                  </p:stCondLst>
                                  <p:childTnLst>
                                    <p:set>
                                      <p:cBhvr>
                                        <p:cTn dur="1" fill="hold">
                                          <p:stCondLst>
                                            <p:cond delay="0"/>
                                          </p:stCondLst>
                                        </p:cTn>
                                        <p:tgtEl>
                                          <p:spTgt spid="335"/>
                                        </p:tgtEl>
                                        <p:attrNameLst>
                                          <p:attrName>style.visibility</p:attrName>
                                        </p:attrNameLst>
                                      </p:cBhvr>
                                      <p:to>
                                        <p:strVal val="visible"/>
                                      </p:to>
                                    </p:set>
                                    <p:animEffect filter="fade" transition="in">
                                      <p:cBhvr>
                                        <p:cTn dur="500"/>
                                        <p:tgtEl>
                                          <p:spTgt spid="335"/>
                                        </p:tgtEl>
                                      </p:cBhvr>
                                    </p:animEffect>
                                  </p:childTnLst>
                                </p:cTn>
                              </p:par>
                              <p:par>
                                <p:cTn fill="hold" nodeType="withEffect" presetClass="entr" presetID="10" presetSubtype="0">
                                  <p:stCondLst>
                                    <p:cond delay="0"/>
                                  </p:stCondLst>
                                  <p:childTnLst>
                                    <p:set>
                                      <p:cBhvr>
                                        <p:cTn dur="1" fill="hold">
                                          <p:stCondLst>
                                            <p:cond delay="0"/>
                                          </p:stCondLst>
                                        </p:cTn>
                                        <p:tgtEl>
                                          <p:spTgt spid="336"/>
                                        </p:tgtEl>
                                        <p:attrNameLst>
                                          <p:attrName>style.visibility</p:attrName>
                                        </p:attrNameLst>
                                      </p:cBhvr>
                                      <p:to>
                                        <p:strVal val="visible"/>
                                      </p:to>
                                    </p:set>
                                    <p:animEffect filter="fade" transition="in">
                                      <p:cBhvr>
                                        <p:cTn dur="500"/>
                                        <p:tgtEl>
                                          <p:spTgt spid="336"/>
                                        </p:tgtEl>
                                      </p:cBhvr>
                                    </p:animEffect>
                                  </p:childTnLst>
                                </p:cTn>
                              </p:par>
                              <p:par>
                                <p:cTn fill="hold" nodeType="withEffect" presetClass="entr" presetID="10" presetSubtype="0">
                                  <p:stCondLst>
                                    <p:cond delay="0"/>
                                  </p:stCondLst>
                                  <p:childTnLst>
                                    <p:set>
                                      <p:cBhvr>
                                        <p:cTn dur="1" fill="hold">
                                          <p:stCondLst>
                                            <p:cond delay="0"/>
                                          </p:stCondLst>
                                        </p:cTn>
                                        <p:tgtEl>
                                          <p:spTgt spid="338"/>
                                        </p:tgtEl>
                                        <p:attrNameLst>
                                          <p:attrName>style.visibility</p:attrName>
                                        </p:attrNameLst>
                                      </p:cBhvr>
                                      <p:to>
                                        <p:strVal val="visible"/>
                                      </p:to>
                                    </p:set>
                                    <p:animEffect filter="fade" transition="in">
                                      <p:cBhvr>
                                        <p:cTn dur="500"/>
                                        <p:tgtEl>
                                          <p:spTgt spid="338"/>
                                        </p:tgtEl>
                                      </p:cBhvr>
                                    </p:animEffect>
                                  </p:childTnLst>
                                </p:cTn>
                              </p:par>
                              <p:par>
                                <p:cTn fill="hold" nodeType="withEffect" presetClass="entr" presetID="10" presetSubtype="0">
                                  <p:stCondLst>
                                    <p:cond delay="0"/>
                                  </p:stCondLst>
                                  <p:childTnLst>
                                    <p:set>
                                      <p:cBhvr>
                                        <p:cTn dur="1" fill="hold">
                                          <p:stCondLst>
                                            <p:cond delay="0"/>
                                          </p:stCondLst>
                                        </p:cTn>
                                        <p:tgtEl>
                                          <p:spTgt spid="339"/>
                                        </p:tgtEl>
                                        <p:attrNameLst>
                                          <p:attrName>style.visibility</p:attrName>
                                        </p:attrNameLst>
                                      </p:cBhvr>
                                      <p:to>
                                        <p:strVal val="visible"/>
                                      </p:to>
                                    </p:set>
                                    <p:animEffect filter="fade" transition="in">
                                      <p:cBhvr>
                                        <p:cTn dur="500"/>
                                        <p:tgtEl>
                                          <p:spTgt spid="339"/>
                                        </p:tgtEl>
                                      </p:cBhvr>
                                    </p:animEffect>
                                  </p:childTnLst>
                                </p:cTn>
                              </p:par>
                              <p:par>
                                <p:cTn fill="hold" nodeType="withEffect" presetClass="entr" presetID="10" presetSubtype="0">
                                  <p:stCondLst>
                                    <p:cond delay="0"/>
                                  </p:stCondLst>
                                  <p:childTnLst>
                                    <p:set>
                                      <p:cBhvr>
                                        <p:cTn dur="1" fill="hold">
                                          <p:stCondLst>
                                            <p:cond delay="0"/>
                                          </p:stCondLst>
                                        </p:cTn>
                                        <p:tgtEl>
                                          <p:spTgt spid="340"/>
                                        </p:tgtEl>
                                        <p:attrNameLst>
                                          <p:attrName>style.visibility</p:attrName>
                                        </p:attrNameLst>
                                      </p:cBhvr>
                                      <p:to>
                                        <p:strVal val="visible"/>
                                      </p:to>
                                    </p:set>
                                    <p:animEffect filter="fade" transition="in">
                                      <p:cBhvr>
                                        <p:cTn dur="500"/>
                                        <p:tgtEl>
                                          <p:spTgt spid="340"/>
                                        </p:tgtEl>
                                      </p:cBhvr>
                                    </p:animEffect>
                                  </p:childTnLst>
                                </p:cTn>
                              </p:par>
                              <p:par>
                                <p:cTn fill="hold" nodeType="withEffect" presetClass="entr" presetID="10" presetSubtype="0">
                                  <p:stCondLst>
                                    <p:cond delay="0"/>
                                  </p:stCondLst>
                                  <p:childTnLst>
                                    <p:set>
                                      <p:cBhvr>
                                        <p:cTn dur="1" fill="hold">
                                          <p:stCondLst>
                                            <p:cond delay="0"/>
                                          </p:stCondLst>
                                        </p:cTn>
                                        <p:tgtEl>
                                          <p:spTgt spid="341"/>
                                        </p:tgtEl>
                                        <p:attrNameLst>
                                          <p:attrName>style.visibility</p:attrName>
                                        </p:attrNameLst>
                                      </p:cBhvr>
                                      <p:to>
                                        <p:strVal val="visible"/>
                                      </p:to>
                                    </p:set>
                                    <p:animEffect filter="fade" transition="in">
                                      <p:cBhvr>
                                        <p:cTn dur="500"/>
                                        <p:tgtEl>
                                          <p:spTgt spid="341"/>
                                        </p:tgtEl>
                                      </p:cBhvr>
                                    </p:animEffect>
                                  </p:childTnLst>
                                </p:cTn>
                              </p:par>
                              <p:par>
                                <p:cTn fill="hold" nodeType="withEffect" presetClass="entr" presetID="10" presetSubtype="0">
                                  <p:stCondLst>
                                    <p:cond delay="0"/>
                                  </p:stCondLst>
                                  <p:childTnLst>
                                    <p:set>
                                      <p:cBhvr>
                                        <p:cTn dur="1" fill="hold">
                                          <p:stCondLst>
                                            <p:cond delay="0"/>
                                          </p:stCondLst>
                                        </p:cTn>
                                        <p:tgtEl>
                                          <p:spTgt spid="342"/>
                                        </p:tgtEl>
                                        <p:attrNameLst>
                                          <p:attrName>style.visibility</p:attrName>
                                        </p:attrNameLst>
                                      </p:cBhvr>
                                      <p:to>
                                        <p:strVal val="visible"/>
                                      </p:to>
                                    </p:set>
                                    <p:animEffect filter="fade" transition="in">
                                      <p:cBhvr>
                                        <p:cTn dur="500"/>
                                        <p:tgtEl>
                                          <p:spTgt spid="342"/>
                                        </p:tgtEl>
                                      </p:cBhvr>
                                    </p:animEffect>
                                  </p:childTnLst>
                                </p:cTn>
                              </p:par>
                              <p:par>
                                <p:cTn fill="hold" nodeType="withEffect" presetClass="entr" presetID="10" presetSubtype="0">
                                  <p:stCondLst>
                                    <p:cond delay="0"/>
                                  </p:stCondLst>
                                  <p:childTnLst>
                                    <p:set>
                                      <p:cBhvr>
                                        <p:cTn dur="1" fill="hold">
                                          <p:stCondLst>
                                            <p:cond delay="0"/>
                                          </p:stCondLst>
                                        </p:cTn>
                                        <p:tgtEl>
                                          <p:spTgt spid="343"/>
                                        </p:tgtEl>
                                        <p:attrNameLst>
                                          <p:attrName>style.visibility</p:attrName>
                                        </p:attrNameLst>
                                      </p:cBhvr>
                                      <p:to>
                                        <p:strVal val="visible"/>
                                      </p:to>
                                    </p:set>
                                    <p:animEffect filter="fade" transition="in">
                                      <p:cBhvr>
                                        <p:cTn dur="500"/>
                                        <p:tgtEl>
                                          <p:spTgt spid="343"/>
                                        </p:tgtEl>
                                      </p:cBhvr>
                                    </p:animEffect>
                                  </p:childTnLst>
                                </p:cTn>
                              </p:par>
                              <p:par>
                                <p:cTn fill="hold" nodeType="withEffect" presetClass="entr" presetID="10" presetSubtype="0">
                                  <p:stCondLst>
                                    <p:cond delay="0"/>
                                  </p:stCondLst>
                                  <p:childTnLst>
                                    <p:set>
                                      <p:cBhvr>
                                        <p:cTn dur="1" fill="hold">
                                          <p:stCondLst>
                                            <p:cond delay="0"/>
                                          </p:stCondLst>
                                        </p:cTn>
                                        <p:tgtEl>
                                          <p:spTgt spid="344"/>
                                        </p:tgtEl>
                                        <p:attrNameLst>
                                          <p:attrName>style.visibility</p:attrName>
                                        </p:attrNameLst>
                                      </p:cBhvr>
                                      <p:to>
                                        <p:strVal val="visible"/>
                                      </p:to>
                                    </p:set>
                                    <p:animEffect filter="fade" transition="in">
                                      <p:cBhvr>
                                        <p:cTn dur="500"/>
                                        <p:tgtEl>
                                          <p:spTgt spid="344"/>
                                        </p:tgtEl>
                                      </p:cBhvr>
                                    </p:animEffect>
                                  </p:childTnLst>
                                </p:cTn>
                              </p:par>
                              <p:par>
                                <p:cTn fill="hold" nodeType="withEffect" presetClass="entr" presetID="10" presetSubtype="0">
                                  <p:stCondLst>
                                    <p:cond delay="0"/>
                                  </p:stCondLst>
                                  <p:childTnLst>
                                    <p:set>
                                      <p:cBhvr>
                                        <p:cTn dur="1" fill="hold">
                                          <p:stCondLst>
                                            <p:cond delay="0"/>
                                          </p:stCondLst>
                                        </p:cTn>
                                        <p:tgtEl>
                                          <p:spTgt spid="345"/>
                                        </p:tgtEl>
                                        <p:attrNameLst>
                                          <p:attrName>style.visibility</p:attrName>
                                        </p:attrNameLst>
                                      </p:cBhvr>
                                      <p:to>
                                        <p:strVal val="visible"/>
                                      </p:to>
                                    </p:set>
                                    <p:animEffect filter="fade" transition="in">
                                      <p:cBhvr>
                                        <p:cTn dur="500"/>
                                        <p:tgtEl>
                                          <p:spTgt spid="345"/>
                                        </p:tgtEl>
                                      </p:cBhvr>
                                    </p:animEffect>
                                  </p:childTnLst>
                                </p:cTn>
                              </p:par>
                              <p:par>
                                <p:cTn fill="hold" nodeType="withEffect" presetClass="entr" presetID="10" presetSubtype="0">
                                  <p:stCondLst>
                                    <p:cond delay="0"/>
                                  </p:stCondLst>
                                  <p:childTnLst>
                                    <p:set>
                                      <p:cBhvr>
                                        <p:cTn dur="1" fill="hold">
                                          <p:stCondLst>
                                            <p:cond delay="0"/>
                                          </p:stCondLst>
                                        </p:cTn>
                                        <p:tgtEl>
                                          <p:spTgt spid="346"/>
                                        </p:tgtEl>
                                        <p:attrNameLst>
                                          <p:attrName>style.visibility</p:attrName>
                                        </p:attrNameLst>
                                      </p:cBhvr>
                                      <p:to>
                                        <p:strVal val="visible"/>
                                      </p:to>
                                    </p:set>
                                    <p:animEffect filter="fade" transition="in">
                                      <p:cBhvr>
                                        <p:cTn dur="500"/>
                                        <p:tgtEl>
                                          <p:spTgt spid="346"/>
                                        </p:tgtEl>
                                      </p:cBhvr>
                                    </p:animEffect>
                                  </p:childTnLst>
                                </p:cTn>
                              </p:par>
                              <p:par>
                                <p:cTn fill="hold" nodeType="withEffect" presetClass="entr" presetID="10" presetSubtype="0">
                                  <p:stCondLst>
                                    <p:cond delay="0"/>
                                  </p:stCondLst>
                                  <p:childTnLst>
                                    <p:set>
                                      <p:cBhvr>
                                        <p:cTn dur="1" fill="hold">
                                          <p:stCondLst>
                                            <p:cond delay="0"/>
                                          </p:stCondLst>
                                        </p:cTn>
                                        <p:tgtEl>
                                          <p:spTgt spid="347"/>
                                        </p:tgtEl>
                                        <p:attrNameLst>
                                          <p:attrName>style.visibility</p:attrName>
                                        </p:attrNameLst>
                                      </p:cBhvr>
                                      <p:to>
                                        <p:strVal val="visible"/>
                                      </p:to>
                                    </p:set>
                                    <p:animEffect filter="fade" transition="in">
                                      <p:cBhvr>
                                        <p:cTn dur="500"/>
                                        <p:tgtEl>
                                          <p:spTgt spid="347"/>
                                        </p:tgtEl>
                                      </p:cBhvr>
                                    </p:animEffect>
                                  </p:childTnLst>
                                </p:cTn>
                              </p:par>
                              <p:par>
                                <p:cTn fill="hold" nodeType="withEffect" presetClass="entr" presetID="10" presetSubtype="0">
                                  <p:stCondLst>
                                    <p:cond delay="0"/>
                                  </p:stCondLst>
                                  <p:childTnLst>
                                    <p:set>
                                      <p:cBhvr>
                                        <p:cTn dur="1" fill="hold">
                                          <p:stCondLst>
                                            <p:cond delay="0"/>
                                          </p:stCondLst>
                                        </p:cTn>
                                        <p:tgtEl>
                                          <p:spTgt spid="348"/>
                                        </p:tgtEl>
                                        <p:attrNameLst>
                                          <p:attrName>style.visibility</p:attrName>
                                        </p:attrNameLst>
                                      </p:cBhvr>
                                      <p:to>
                                        <p:strVal val="visible"/>
                                      </p:to>
                                    </p:set>
                                    <p:animEffect filter="fade" transition="in">
                                      <p:cBhvr>
                                        <p:cTn dur="500"/>
                                        <p:tgtEl>
                                          <p:spTgt spid="348"/>
                                        </p:tgtEl>
                                      </p:cBhvr>
                                    </p:animEffect>
                                  </p:childTnLst>
                                </p:cTn>
                              </p:par>
                              <p:par>
                                <p:cTn fill="hold" nodeType="withEffect" presetClass="entr" presetID="10" presetSubtype="0">
                                  <p:stCondLst>
                                    <p:cond delay="0"/>
                                  </p:stCondLst>
                                  <p:childTnLst>
                                    <p:set>
                                      <p:cBhvr>
                                        <p:cTn dur="1" fill="hold">
                                          <p:stCondLst>
                                            <p:cond delay="0"/>
                                          </p:stCondLst>
                                        </p:cTn>
                                        <p:tgtEl>
                                          <p:spTgt spid="349"/>
                                        </p:tgtEl>
                                        <p:attrNameLst>
                                          <p:attrName>style.visibility</p:attrName>
                                        </p:attrNameLst>
                                      </p:cBhvr>
                                      <p:to>
                                        <p:strVal val="visible"/>
                                      </p:to>
                                    </p:set>
                                    <p:animEffect filter="fade" transition="in">
                                      <p:cBhvr>
                                        <p:cTn dur="500"/>
                                        <p:tgtEl>
                                          <p:spTgt spid="349"/>
                                        </p:tgtEl>
                                      </p:cBhvr>
                                    </p:animEffect>
                                  </p:childTnLst>
                                </p:cTn>
                              </p:par>
                              <p:par>
                                <p:cTn fill="hold" nodeType="withEffect" presetClass="entr" presetID="10" presetSubtype="0">
                                  <p:stCondLst>
                                    <p:cond delay="0"/>
                                  </p:stCondLst>
                                  <p:childTnLst>
                                    <p:set>
                                      <p:cBhvr>
                                        <p:cTn dur="1" fill="hold">
                                          <p:stCondLst>
                                            <p:cond delay="0"/>
                                          </p:stCondLst>
                                        </p:cTn>
                                        <p:tgtEl>
                                          <p:spTgt spid="350"/>
                                        </p:tgtEl>
                                        <p:attrNameLst>
                                          <p:attrName>style.visibility</p:attrName>
                                        </p:attrNameLst>
                                      </p:cBhvr>
                                      <p:to>
                                        <p:strVal val="visible"/>
                                      </p:to>
                                    </p:set>
                                    <p:animEffect filter="fade" transition="in">
                                      <p:cBhvr>
                                        <p:cTn dur="500"/>
                                        <p:tgtEl>
                                          <p:spTgt spid="3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3E2"/>
        </a:solidFill>
      </p:bgPr>
    </p:bg>
    <p:spTree>
      <p:nvGrpSpPr>
        <p:cNvPr id="354" name="Shape 354"/>
        <p:cNvGrpSpPr/>
        <p:nvPr/>
      </p:nvGrpSpPr>
      <p:grpSpPr>
        <a:xfrm>
          <a:off x="0" y="0"/>
          <a:ext cx="0" cy="0"/>
          <a:chOff x="0" y="0"/>
          <a:chExt cx="0" cy="0"/>
        </a:xfrm>
      </p:grpSpPr>
      <p:grpSp>
        <p:nvGrpSpPr>
          <p:cNvPr id="355" name="Google Shape;355;p24"/>
          <p:cNvGrpSpPr/>
          <p:nvPr/>
        </p:nvGrpSpPr>
        <p:grpSpPr>
          <a:xfrm>
            <a:off x="0" y="8851550"/>
            <a:ext cx="18288000" cy="668839"/>
            <a:chOff x="0" y="-38100"/>
            <a:chExt cx="4816593" cy="176155"/>
          </a:xfrm>
        </p:grpSpPr>
        <p:sp>
          <p:nvSpPr>
            <p:cNvPr id="356" name="Google Shape;356;p24"/>
            <p:cNvSpPr/>
            <p:nvPr/>
          </p:nvSpPr>
          <p:spPr>
            <a:xfrm>
              <a:off x="0" y="0"/>
              <a:ext cx="4816592" cy="138055"/>
            </a:xfrm>
            <a:custGeom>
              <a:rect b="b" l="l" r="r" t="t"/>
              <a:pathLst>
                <a:path extrusionOk="0" h="138055" w="4816592">
                  <a:moveTo>
                    <a:pt x="0" y="0"/>
                  </a:moveTo>
                  <a:lnTo>
                    <a:pt x="4816592" y="0"/>
                  </a:lnTo>
                  <a:lnTo>
                    <a:pt x="4816592" y="138055"/>
                  </a:lnTo>
                  <a:lnTo>
                    <a:pt x="0" y="138055"/>
                  </a:lnTo>
                  <a:close/>
                </a:path>
              </a:pathLst>
            </a:custGeom>
            <a:solidFill>
              <a:srgbClr val="333333"/>
            </a:solidFill>
            <a:ln>
              <a:noFill/>
            </a:ln>
          </p:spPr>
        </p:sp>
        <p:sp>
          <p:nvSpPr>
            <p:cNvPr id="357" name="Google Shape;357;p24"/>
            <p:cNvSpPr txBox="1"/>
            <p:nvPr/>
          </p:nvSpPr>
          <p:spPr>
            <a:xfrm>
              <a:off x="0" y="-38100"/>
              <a:ext cx="4816593" cy="17615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58" name="Google Shape;358;p24"/>
          <p:cNvGrpSpPr/>
          <p:nvPr/>
        </p:nvGrpSpPr>
        <p:grpSpPr>
          <a:xfrm>
            <a:off x="8477618" y="8874014"/>
            <a:ext cx="1351813" cy="768573"/>
            <a:chOff x="0" y="0"/>
            <a:chExt cx="11928966" cy="6782210"/>
          </a:xfrm>
        </p:grpSpPr>
        <p:sp>
          <p:nvSpPr>
            <p:cNvPr id="359" name="Google Shape;359;p24"/>
            <p:cNvSpPr/>
            <p:nvPr/>
          </p:nvSpPr>
          <p:spPr>
            <a:xfrm>
              <a:off x="6350" y="6350"/>
              <a:ext cx="11916266" cy="6769510"/>
            </a:xfrm>
            <a:custGeom>
              <a:rect b="b" l="l" r="r" t="t"/>
              <a:pathLst>
                <a:path extrusionOk="0" h="6769510" w="11916266">
                  <a:moveTo>
                    <a:pt x="0" y="0"/>
                  </a:moveTo>
                  <a:lnTo>
                    <a:pt x="11916266" y="0"/>
                  </a:lnTo>
                  <a:lnTo>
                    <a:pt x="11916266" y="6769510"/>
                  </a:lnTo>
                  <a:lnTo>
                    <a:pt x="0" y="6769510"/>
                  </a:lnTo>
                  <a:close/>
                </a:path>
              </a:pathLst>
            </a:custGeom>
            <a:solidFill>
              <a:srgbClr val="333333"/>
            </a:solidFill>
            <a:ln>
              <a:noFill/>
            </a:ln>
          </p:spPr>
        </p:sp>
        <p:sp>
          <p:nvSpPr>
            <p:cNvPr id="360" name="Google Shape;360;p24"/>
            <p:cNvSpPr/>
            <p:nvPr/>
          </p:nvSpPr>
          <p:spPr>
            <a:xfrm>
              <a:off x="0" y="0"/>
              <a:ext cx="11928966" cy="6782210"/>
            </a:xfrm>
            <a:custGeom>
              <a:rect b="b" l="l" r="r" t="t"/>
              <a:pathLst>
                <a:path extrusionOk="0" h="6782210" w="11928966">
                  <a:moveTo>
                    <a:pt x="6350" y="6782210"/>
                  </a:moveTo>
                  <a:lnTo>
                    <a:pt x="0" y="6782210"/>
                  </a:lnTo>
                  <a:lnTo>
                    <a:pt x="0" y="0"/>
                  </a:lnTo>
                  <a:lnTo>
                    <a:pt x="11928966" y="0"/>
                  </a:lnTo>
                  <a:lnTo>
                    <a:pt x="11928966" y="6782210"/>
                  </a:lnTo>
                  <a:lnTo>
                    <a:pt x="6350" y="6782210"/>
                  </a:lnTo>
                  <a:close/>
                  <a:moveTo>
                    <a:pt x="12700" y="12700"/>
                  </a:moveTo>
                  <a:lnTo>
                    <a:pt x="12700" y="6769510"/>
                  </a:lnTo>
                  <a:lnTo>
                    <a:pt x="11916266" y="6769510"/>
                  </a:lnTo>
                  <a:lnTo>
                    <a:pt x="11916266" y="12700"/>
                  </a:lnTo>
                  <a:lnTo>
                    <a:pt x="12700" y="12700"/>
                  </a:lnTo>
                  <a:close/>
                </a:path>
              </a:pathLst>
            </a:custGeom>
            <a:solidFill>
              <a:srgbClr val="F8F3E2"/>
            </a:solidFill>
            <a:ln>
              <a:noFill/>
            </a:ln>
          </p:spPr>
        </p:sp>
        <p:sp>
          <p:nvSpPr>
            <p:cNvPr id="361" name="Google Shape;361;p24"/>
            <p:cNvSpPr/>
            <p:nvPr/>
          </p:nvSpPr>
          <p:spPr>
            <a:xfrm>
              <a:off x="139700" y="140970"/>
              <a:ext cx="11648296" cy="6501540"/>
            </a:xfrm>
            <a:custGeom>
              <a:rect b="b" l="l" r="r" t="t"/>
              <a:pathLst>
                <a:path extrusionOk="0" h="6501540" w="11648296">
                  <a:moveTo>
                    <a:pt x="0" y="0"/>
                  </a:moveTo>
                  <a:lnTo>
                    <a:pt x="11648296" y="0"/>
                  </a:lnTo>
                  <a:lnTo>
                    <a:pt x="11648296" y="6501540"/>
                  </a:lnTo>
                  <a:lnTo>
                    <a:pt x="0" y="6501540"/>
                  </a:lnTo>
                  <a:close/>
                </a:path>
              </a:pathLst>
            </a:custGeom>
            <a:solidFill>
              <a:srgbClr val="F8F3E2"/>
            </a:solidFill>
            <a:ln>
              <a:noFill/>
            </a:ln>
          </p:spPr>
        </p:sp>
      </p:grpSp>
      <p:sp>
        <p:nvSpPr>
          <p:cNvPr id="362" name="Google Shape;362;p24"/>
          <p:cNvSpPr txBox="1"/>
          <p:nvPr/>
        </p:nvSpPr>
        <p:spPr>
          <a:xfrm>
            <a:off x="8550069" y="9031605"/>
            <a:ext cx="1206912" cy="40576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1" i="0" lang="en-US" sz="2400" u="none" cap="none" strike="noStrike">
                <a:solidFill>
                  <a:srgbClr val="333333"/>
                </a:solidFill>
                <a:latin typeface="Playfair Display"/>
                <a:ea typeface="Playfair Display"/>
                <a:cs typeface="Playfair Display"/>
                <a:sym typeface="Playfair Display"/>
              </a:rPr>
              <a:t>06</a:t>
            </a:r>
            <a:endParaRPr/>
          </a:p>
        </p:txBody>
      </p:sp>
      <p:grpSp>
        <p:nvGrpSpPr>
          <p:cNvPr id="363" name="Google Shape;363;p24"/>
          <p:cNvGrpSpPr/>
          <p:nvPr/>
        </p:nvGrpSpPr>
        <p:grpSpPr>
          <a:xfrm>
            <a:off x="-9525" y="500453"/>
            <a:ext cx="18288000" cy="866143"/>
            <a:chOff x="0" y="-47625"/>
            <a:chExt cx="4816593" cy="228120"/>
          </a:xfrm>
        </p:grpSpPr>
        <p:sp>
          <p:nvSpPr>
            <p:cNvPr id="364" name="Google Shape;364;p24"/>
            <p:cNvSpPr/>
            <p:nvPr/>
          </p:nvSpPr>
          <p:spPr>
            <a:xfrm>
              <a:off x="0" y="0"/>
              <a:ext cx="4816592" cy="180495"/>
            </a:xfrm>
            <a:custGeom>
              <a:rect b="b" l="l" r="r" t="t"/>
              <a:pathLst>
                <a:path extrusionOk="0" h="180495" w="4816592">
                  <a:moveTo>
                    <a:pt x="0" y="0"/>
                  </a:moveTo>
                  <a:lnTo>
                    <a:pt x="4816592" y="0"/>
                  </a:lnTo>
                  <a:lnTo>
                    <a:pt x="4816592" y="180495"/>
                  </a:lnTo>
                  <a:lnTo>
                    <a:pt x="0" y="180495"/>
                  </a:lnTo>
                  <a:close/>
                </a:path>
              </a:pathLst>
            </a:custGeom>
            <a:solidFill>
              <a:srgbClr val="BFCDAC"/>
            </a:solidFill>
            <a:ln>
              <a:noFill/>
            </a:ln>
          </p:spPr>
        </p:sp>
        <p:sp>
          <p:nvSpPr>
            <p:cNvPr id="365" name="Google Shape;365;p24"/>
            <p:cNvSpPr txBox="1"/>
            <p:nvPr/>
          </p:nvSpPr>
          <p:spPr>
            <a:xfrm>
              <a:off x="0" y="-47625"/>
              <a:ext cx="4816593" cy="22812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366" name="Google Shape;366;p24"/>
          <p:cNvCxnSpPr/>
          <p:nvPr/>
        </p:nvCxnSpPr>
        <p:spPr>
          <a:xfrm>
            <a:off x="-9525" y="681279"/>
            <a:ext cx="18288000" cy="0"/>
          </a:xfrm>
          <a:prstGeom prst="straightConnector1">
            <a:avLst/>
          </a:prstGeom>
          <a:noFill/>
          <a:ln cap="flat" cmpd="sng" w="19050">
            <a:solidFill>
              <a:srgbClr val="333333"/>
            </a:solidFill>
            <a:prstDash val="solid"/>
            <a:round/>
            <a:headEnd len="sm" w="sm" type="none"/>
            <a:tailEnd len="sm" w="sm" type="none"/>
          </a:ln>
        </p:spPr>
      </p:cxnSp>
      <p:sp>
        <p:nvSpPr>
          <p:cNvPr id="367" name="Google Shape;367;p24"/>
          <p:cNvSpPr txBox="1"/>
          <p:nvPr/>
        </p:nvSpPr>
        <p:spPr>
          <a:xfrm>
            <a:off x="1005530" y="816293"/>
            <a:ext cx="4747570" cy="35623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333333"/>
                </a:solidFill>
                <a:latin typeface="Playfair Display"/>
                <a:ea typeface="Playfair Display"/>
                <a:cs typeface="Playfair Display"/>
                <a:sym typeface="Playfair Display"/>
              </a:rPr>
              <a:t>MARKETING ANNUAL REPORT</a:t>
            </a:r>
            <a:endParaRPr/>
          </a:p>
        </p:txBody>
      </p:sp>
      <p:sp>
        <p:nvSpPr>
          <p:cNvPr id="368" name="Google Shape;368;p24"/>
          <p:cNvSpPr txBox="1"/>
          <p:nvPr/>
        </p:nvSpPr>
        <p:spPr>
          <a:xfrm>
            <a:off x="12534900" y="831532"/>
            <a:ext cx="4747570" cy="356235"/>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2100" u="none" cap="none" strike="noStrike">
                <a:solidFill>
                  <a:srgbClr val="333333"/>
                </a:solidFill>
                <a:latin typeface="Playfair Display"/>
                <a:ea typeface="Playfair Display"/>
                <a:cs typeface="Playfair Display"/>
                <a:sym typeface="Playfair Display"/>
              </a:rPr>
              <a:t>DATE: DD | MM | YY</a:t>
            </a:r>
            <a:endParaRPr/>
          </a:p>
        </p:txBody>
      </p:sp>
      <p:grpSp>
        <p:nvGrpSpPr>
          <p:cNvPr id="369" name="Google Shape;369;p24"/>
          <p:cNvGrpSpPr/>
          <p:nvPr/>
        </p:nvGrpSpPr>
        <p:grpSpPr>
          <a:xfrm>
            <a:off x="11152580" y="2355100"/>
            <a:ext cx="6129901" cy="3793713"/>
            <a:chOff x="0" y="-209549"/>
            <a:chExt cx="8173200" cy="5058284"/>
          </a:xfrm>
        </p:grpSpPr>
        <p:sp>
          <p:nvSpPr>
            <p:cNvPr id="370" name="Google Shape;370;p24"/>
            <p:cNvSpPr txBox="1"/>
            <p:nvPr/>
          </p:nvSpPr>
          <p:spPr>
            <a:xfrm>
              <a:off x="0" y="-209549"/>
              <a:ext cx="8173200" cy="2257500"/>
            </a:xfrm>
            <a:prstGeom prst="rect">
              <a:avLst/>
            </a:prstGeom>
            <a:noFill/>
            <a:ln>
              <a:noFill/>
            </a:ln>
          </p:spPr>
          <p:txBody>
            <a:bodyPr anchorCtr="0" anchor="t" bIns="0" lIns="0" spcFirstLastPara="1" rIns="0" wrap="square" tIns="0">
              <a:spAutoFit/>
            </a:bodyPr>
            <a:lstStyle/>
            <a:p>
              <a:pPr indent="0" lvl="0" marL="0" marR="0" rtl="0" algn="r">
                <a:lnSpc>
                  <a:spcPct val="115000"/>
                </a:lnSpc>
                <a:spcBef>
                  <a:spcPts val="0"/>
                </a:spcBef>
                <a:spcAft>
                  <a:spcPts val="0"/>
                </a:spcAft>
                <a:buNone/>
              </a:pPr>
              <a:r>
                <a:rPr b="0" i="0" lang="en-US" sz="11000" u="none" cap="none" strike="noStrike">
                  <a:solidFill>
                    <a:srgbClr val="596548"/>
                  </a:solidFill>
                  <a:latin typeface="Six Caps"/>
                  <a:ea typeface="Six Caps"/>
                  <a:cs typeface="Six Caps"/>
                  <a:sym typeface="Six Caps"/>
                </a:rPr>
                <a:t>MISSION</a:t>
              </a:r>
              <a:endParaRPr/>
            </a:p>
          </p:txBody>
        </p:sp>
        <p:sp>
          <p:nvSpPr>
            <p:cNvPr id="371" name="Google Shape;371;p24"/>
            <p:cNvSpPr txBox="1"/>
            <p:nvPr/>
          </p:nvSpPr>
          <p:spPr>
            <a:xfrm>
              <a:off x="0" y="2657835"/>
              <a:ext cx="8173200" cy="2190900"/>
            </a:xfrm>
            <a:prstGeom prst="rect">
              <a:avLst/>
            </a:prstGeom>
            <a:noFill/>
            <a:ln>
              <a:noFill/>
            </a:ln>
          </p:spPr>
          <p:txBody>
            <a:bodyPr anchorCtr="0" anchor="t" bIns="0" lIns="0" spcFirstLastPara="1" rIns="0" wrap="square" tIns="0">
              <a:spAutoFit/>
            </a:bodyPr>
            <a:lstStyle/>
            <a:p>
              <a:pPr indent="0" lvl="0" marL="0" marR="0" rtl="0" algn="r">
                <a:lnSpc>
                  <a:spcPct val="115000"/>
                </a:lnSpc>
                <a:spcBef>
                  <a:spcPts val="0"/>
                </a:spcBef>
                <a:spcAft>
                  <a:spcPts val="0"/>
                </a:spcAft>
                <a:buNone/>
              </a:pPr>
              <a:r>
                <a:rPr b="0" i="0" lang="en-US" sz="2399" u="none" cap="none" strike="noStrike">
                  <a:solidFill>
                    <a:srgbClr val="333333"/>
                  </a:solidFill>
                  <a:latin typeface="Playfair Display"/>
                  <a:ea typeface="Playfair Display"/>
                  <a:cs typeface="Playfair Display"/>
                  <a:sym typeface="Playfair Display"/>
                </a:rPr>
                <a:t>Presentations are communication tools that can be used as demonstrations, lectures, speeches, reports, and more. It is mostly presented before an audience.</a:t>
              </a:r>
              <a:endParaRPr/>
            </a:p>
          </p:txBody>
        </p:sp>
      </p:grpSp>
      <p:grpSp>
        <p:nvGrpSpPr>
          <p:cNvPr id="372" name="Google Shape;372;p24"/>
          <p:cNvGrpSpPr/>
          <p:nvPr/>
        </p:nvGrpSpPr>
        <p:grpSpPr>
          <a:xfrm>
            <a:off x="1005530" y="4333345"/>
            <a:ext cx="6461100" cy="3837488"/>
            <a:chOff x="0" y="-209551"/>
            <a:chExt cx="8614800" cy="5116651"/>
          </a:xfrm>
        </p:grpSpPr>
        <p:sp>
          <p:nvSpPr>
            <p:cNvPr id="373" name="Google Shape;373;p24"/>
            <p:cNvSpPr txBox="1"/>
            <p:nvPr/>
          </p:nvSpPr>
          <p:spPr>
            <a:xfrm>
              <a:off x="0" y="-209551"/>
              <a:ext cx="6112200" cy="2257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1000" u="none" cap="none" strike="noStrike">
                  <a:solidFill>
                    <a:srgbClr val="596548"/>
                  </a:solidFill>
                  <a:latin typeface="Six Caps"/>
                  <a:ea typeface="Six Caps"/>
                  <a:cs typeface="Six Caps"/>
                  <a:sym typeface="Six Caps"/>
                </a:rPr>
                <a:t>VISION</a:t>
              </a:r>
              <a:endParaRPr/>
            </a:p>
          </p:txBody>
        </p:sp>
        <p:sp>
          <p:nvSpPr>
            <p:cNvPr id="374" name="Google Shape;374;p24"/>
            <p:cNvSpPr txBox="1"/>
            <p:nvPr/>
          </p:nvSpPr>
          <p:spPr>
            <a:xfrm>
              <a:off x="0" y="2715300"/>
              <a:ext cx="8614800" cy="21918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400" u="none" cap="none" strike="noStrike">
                  <a:solidFill>
                    <a:srgbClr val="333333"/>
                  </a:solidFill>
                  <a:latin typeface="Playfair Display"/>
                  <a:ea typeface="Playfair Display"/>
                  <a:cs typeface="Playfair Display"/>
                  <a:sym typeface="Playfair Display"/>
                </a:rPr>
                <a:t>Presentations are communication tools that can be used as demonstrations, lectures, speeches, reports, and more. It is mostly presented before an audience.</a:t>
              </a:r>
              <a:endParaRPr/>
            </a:p>
          </p:txBody>
        </p:sp>
      </p:grpSp>
      <p:cxnSp>
        <p:nvCxnSpPr>
          <p:cNvPr id="375" name="Google Shape;375;p24"/>
          <p:cNvCxnSpPr/>
          <p:nvPr/>
        </p:nvCxnSpPr>
        <p:spPr>
          <a:xfrm>
            <a:off x="-9525" y="1357071"/>
            <a:ext cx="18288000" cy="0"/>
          </a:xfrm>
          <a:prstGeom prst="straightConnector1">
            <a:avLst/>
          </a:prstGeom>
          <a:noFill/>
          <a:ln cap="flat" cmpd="sng" w="19050">
            <a:solidFill>
              <a:srgbClr val="333333"/>
            </a:solidFill>
            <a:prstDash val="solid"/>
            <a:round/>
            <a:headEnd len="sm" w="sm" type="none"/>
            <a:tailEnd len="sm" w="sm" type="none"/>
          </a:ln>
        </p:spPr>
      </p:cxnSp>
      <p:grpSp>
        <p:nvGrpSpPr>
          <p:cNvPr id="376" name="Google Shape;376;p24"/>
          <p:cNvGrpSpPr/>
          <p:nvPr/>
        </p:nvGrpSpPr>
        <p:grpSpPr>
          <a:xfrm>
            <a:off x="1005530" y="3193111"/>
            <a:ext cx="4747570" cy="478247"/>
            <a:chOff x="0" y="-38100"/>
            <a:chExt cx="1250389" cy="125958"/>
          </a:xfrm>
        </p:grpSpPr>
        <p:sp>
          <p:nvSpPr>
            <p:cNvPr id="377" name="Google Shape;377;p24"/>
            <p:cNvSpPr/>
            <p:nvPr/>
          </p:nvSpPr>
          <p:spPr>
            <a:xfrm>
              <a:off x="0" y="0"/>
              <a:ext cx="1250389" cy="87858"/>
            </a:xfrm>
            <a:custGeom>
              <a:rect b="b" l="l" r="r" t="t"/>
              <a:pathLst>
                <a:path extrusionOk="0" h="87858" w="1250389">
                  <a:moveTo>
                    <a:pt x="0" y="0"/>
                  </a:moveTo>
                  <a:lnTo>
                    <a:pt x="1250389" y="0"/>
                  </a:lnTo>
                  <a:lnTo>
                    <a:pt x="1250389" y="87858"/>
                  </a:lnTo>
                  <a:lnTo>
                    <a:pt x="0" y="87858"/>
                  </a:lnTo>
                  <a:close/>
                </a:path>
              </a:pathLst>
            </a:custGeom>
            <a:solidFill>
              <a:srgbClr val="596548"/>
            </a:solidFill>
            <a:ln>
              <a:noFill/>
            </a:ln>
          </p:spPr>
        </p:sp>
        <p:sp>
          <p:nvSpPr>
            <p:cNvPr id="378" name="Google Shape;378;p24"/>
            <p:cNvSpPr txBox="1"/>
            <p:nvPr/>
          </p:nvSpPr>
          <p:spPr>
            <a:xfrm>
              <a:off x="0" y="-38100"/>
              <a:ext cx="1250389" cy="12595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79" name="Google Shape;379;p24"/>
          <p:cNvGrpSpPr/>
          <p:nvPr/>
        </p:nvGrpSpPr>
        <p:grpSpPr>
          <a:xfrm>
            <a:off x="12511730" y="7058968"/>
            <a:ext cx="4747570" cy="478247"/>
            <a:chOff x="0" y="-38100"/>
            <a:chExt cx="1250389" cy="125958"/>
          </a:xfrm>
        </p:grpSpPr>
        <p:sp>
          <p:nvSpPr>
            <p:cNvPr id="380" name="Google Shape;380;p24"/>
            <p:cNvSpPr/>
            <p:nvPr/>
          </p:nvSpPr>
          <p:spPr>
            <a:xfrm>
              <a:off x="0" y="0"/>
              <a:ext cx="1250389" cy="87858"/>
            </a:xfrm>
            <a:custGeom>
              <a:rect b="b" l="l" r="r" t="t"/>
              <a:pathLst>
                <a:path extrusionOk="0" h="87858" w="1250389">
                  <a:moveTo>
                    <a:pt x="0" y="0"/>
                  </a:moveTo>
                  <a:lnTo>
                    <a:pt x="1250389" y="0"/>
                  </a:lnTo>
                  <a:lnTo>
                    <a:pt x="1250389" y="87858"/>
                  </a:lnTo>
                  <a:lnTo>
                    <a:pt x="0" y="87858"/>
                  </a:lnTo>
                  <a:close/>
                </a:path>
              </a:pathLst>
            </a:custGeom>
            <a:solidFill>
              <a:srgbClr val="596548"/>
            </a:solidFill>
            <a:ln>
              <a:noFill/>
            </a:ln>
          </p:spPr>
        </p:sp>
        <p:sp>
          <p:nvSpPr>
            <p:cNvPr id="381" name="Google Shape;381;p24"/>
            <p:cNvSpPr txBox="1"/>
            <p:nvPr/>
          </p:nvSpPr>
          <p:spPr>
            <a:xfrm>
              <a:off x="0" y="-38100"/>
              <a:ext cx="1250389" cy="12595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382" name="Google Shape;382;p24"/>
          <p:cNvCxnSpPr/>
          <p:nvPr/>
        </p:nvCxnSpPr>
        <p:spPr>
          <a:xfrm>
            <a:off x="9144000" y="681279"/>
            <a:ext cx="0" cy="8173685"/>
          </a:xfrm>
          <a:prstGeom prst="straightConnector1">
            <a:avLst/>
          </a:prstGeom>
          <a:noFill/>
          <a:ln cap="flat" cmpd="sng" w="19050">
            <a:solidFill>
              <a:srgbClr val="333333"/>
            </a:solidFill>
            <a:prstDash val="solid"/>
            <a:round/>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5"/>
                                        </p:tgtEl>
                                        <p:attrNameLst>
                                          <p:attrName>style.visibility</p:attrName>
                                        </p:attrNameLst>
                                      </p:cBhvr>
                                      <p:to>
                                        <p:strVal val="visible"/>
                                      </p:to>
                                    </p:set>
                                    <p:animEffect filter="fade" transition="in">
                                      <p:cBhvr>
                                        <p:cTn dur="500"/>
                                        <p:tgtEl>
                                          <p:spTgt spid="355"/>
                                        </p:tgtEl>
                                      </p:cBhvr>
                                    </p:animEffect>
                                  </p:childTnLst>
                                </p:cTn>
                              </p:par>
                              <p:par>
                                <p:cTn fill="hold" nodeType="withEffect" presetClass="entr" presetID="10" presetSubtype="0">
                                  <p:stCondLst>
                                    <p:cond delay="0"/>
                                  </p:stCondLst>
                                  <p:childTnLst>
                                    <p:set>
                                      <p:cBhvr>
                                        <p:cTn dur="1" fill="hold">
                                          <p:stCondLst>
                                            <p:cond delay="0"/>
                                          </p:stCondLst>
                                        </p:cTn>
                                        <p:tgtEl>
                                          <p:spTgt spid="358"/>
                                        </p:tgtEl>
                                        <p:attrNameLst>
                                          <p:attrName>style.visibility</p:attrName>
                                        </p:attrNameLst>
                                      </p:cBhvr>
                                      <p:to>
                                        <p:strVal val="visible"/>
                                      </p:to>
                                    </p:set>
                                    <p:animEffect filter="fade" transition="in">
                                      <p:cBhvr>
                                        <p:cTn dur="500"/>
                                        <p:tgtEl>
                                          <p:spTgt spid="358"/>
                                        </p:tgtEl>
                                      </p:cBhvr>
                                    </p:animEffect>
                                  </p:childTnLst>
                                </p:cTn>
                              </p:par>
                              <p:par>
                                <p:cTn fill="hold" nodeType="withEffect" presetClass="entr" presetID="10" presetSubtype="0">
                                  <p:stCondLst>
                                    <p:cond delay="0"/>
                                  </p:stCondLst>
                                  <p:childTnLst>
                                    <p:set>
                                      <p:cBhvr>
                                        <p:cTn dur="1" fill="hold">
                                          <p:stCondLst>
                                            <p:cond delay="0"/>
                                          </p:stCondLst>
                                        </p:cTn>
                                        <p:tgtEl>
                                          <p:spTgt spid="362"/>
                                        </p:tgtEl>
                                        <p:attrNameLst>
                                          <p:attrName>style.visibility</p:attrName>
                                        </p:attrNameLst>
                                      </p:cBhvr>
                                      <p:to>
                                        <p:strVal val="visible"/>
                                      </p:to>
                                    </p:set>
                                    <p:animEffect filter="fade" transition="in">
                                      <p:cBhvr>
                                        <p:cTn dur="500"/>
                                        <p:tgtEl>
                                          <p:spTgt spid="362"/>
                                        </p:tgtEl>
                                      </p:cBhvr>
                                    </p:animEffect>
                                  </p:childTnLst>
                                </p:cTn>
                              </p:par>
                              <p:par>
                                <p:cTn fill="hold" nodeType="withEffect" presetClass="entr" presetID="10" presetSubtype="0">
                                  <p:stCondLst>
                                    <p:cond delay="0"/>
                                  </p:stCondLst>
                                  <p:childTnLst>
                                    <p:set>
                                      <p:cBhvr>
                                        <p:cTn dur="1" fill="hold">
                                          <p:stCondLst>
                                            <p:cond delay="0"/>
                                          </p:stCondLst>
                                        </p:cTn>
                                        <p:tgtEl>
                                          <p:spTgt spid="363"/>
                                        </p:tgtEl>
                                        <p:attrNameLst>
                                          <p:attrName>style.visibility</p:attrName>
                                        </p:attrNameLst>
                                      </p:cBhvr>
                                      <p:to>
                                        <p:strVal val="visible"/>
                                      </p:to>
                                    </p:set>
                                    <p:animEffect filter="fade" transition="in">
                                      <p:cBhvr>
                                        <p:cTn dur="500"/>
                                        <p:tgtEl>
                                          <p:spTgt spid="363"/>
                                        </p:tgtEl>
                                      </p:cBhvr>
                                    </p:animEffect>
                                  </p:childTnLst>
                                </p:cTn>
                              </p:par>
                              <p:par>
                                <p:cTn fill="hold" nodeType="withEffect" presetClass="entr" presetID="10" presetSubtype="0">
                                  <p:stCondLst>
                                    <p:cond delay="0"/>
                                  </p:stCondLst>
                                  <p:childTnLst>
                                    <p:set>
                                      <p:cBhvr>
                                        <p:cTn dur="1" fill="hold">
                                          <p:stCondLst>
                                            <p:cond delay="0"/>
                                          </p:stCondLst>
                                        </p:cTn>
                                        <p:tgtEl>
                                          <p:spTgt spid="366"/>
                                        </p:tgtEl>
                                        <p:attrNameLst>
                                          <p:attrName>style.visibility</p:attrName>
                                        </p:attrNameLst>
                                      </p:cBhvr>
                                      <p:to>
                                        <p:strVal val="visible"/>
                                      </p:to>
                                    </p:set>
                                    <p:animEffect filter="fade" transition="in">
                                      <p:cBhvr>
                                        <p:cTn dur="500"/>
                                        <p:tgtEl>
                                          <p:spTgt spid="366"/>
                                        </p:tgtEl>
                                      </p:cBhvr>
                                    </p:animEffect>
                                  </p:childTnLst>
                                </p:cTn>
                              </p:par>
                              <p:par>
                                <p:cTn fill="hold" nodeType="withEffect" presetClass="entr" presetID="10" presetSubtype="0">
                                  <p:stCondLst>
                                    <p:cond delay="0"/>
                                  </p:stCondLst>
                                  <p:childTnLst>
                                    <p:set>
                                      <p:cBhvr>
                                        <p:cTn dur="1" fill="hold">
                                          <p:stCondLst>
                                            <p:cond delay="0"/>
                                          </p:stCondLst>
                                        </p:cTn>
                                        <p:tgtEl>
                                          <p:spTgt spid="367"/>
                                        </p:tgtEl>
                                        <p:attrNameLst>
                                          <p:attrName>style.visibility</p:attrName>
                                        </p:attrNameLst>
                                      </p:cBhvr>
                                      <p:to>
                                        <p:strVal val="visible"/>
                                      </p:to>
                                    </p:set>
                                    <p:animEffect filter="fade" transition="in">
                                      <p:cBhvr>
                                        <p:cTn dur="500"/>
                                        <p:tgtEl>
                                          <p:spTgt spid="367"/>
                                        </p:tgtEl>
                                      </p:cBhvr>
                                    </p:animEffect>
                                  </p:childTnLst>
                                </p:cTn>
                              </p:par>
                              <p:par>
                                <p:cTn fill="hold" nodeType="withEffect" presetClass="entr" presetID="10" presetSubtype="0">
                                  <p:stCondLst>
                                    <p:cond delay="0"/>
                                  </p:stCondLst>
                                  <p:childTnLst>
                                    <p:set>
                                      <p:cBhvr>
                                        <p:cTn dur="1" fill="hold">
                                          <p:stCondLst>
                                            <p:cond delay="0"/>
                                          </p:stCondLst>
                                        </p:cTn>
                                        <p:tgtEl>
                                          <p:spTgt spid="368"/>
                                        </p:tgtEl>
                                        <p:attrNameLst>
                                          <p:attrName>style.visibility</p:attrName>
                                        </p:attrNameLst>
                                      </p:cBhvr>
                                      <p:to>
                                        <p:strVal val="visible"/>
                                      </p:to>
                                    </p:set>
                                    <p:animEffect filter="fade" transition="in">
                                      <p:cBhvr>
                                        <p:cTn dur="500"/>
                                        <p:tgtEl>
                                          <p:spTgt spid="368"/>
                                        </p:tgtEl>
                                      </p:cBhvr>
                                    </p:animEffect>
                                  </p:childTnLst>
                                </p:cTn>
                              </p:par>
                              <p:par>
                                <p:cTn fill="hold" nodeType="withEffect" presetClass="entr" presetID="10" presetSubtype="0">
                                  <p:stCondLst>
                                    <p:cond delay="0"/>
                                  </p:stCondLst>
                                  <p:childTnLst>
                                    <p:set>
                                      <p:cBhvr>
                                        <p:cTn dur="1" fill="hold">
                                          <p:stCondLst>
                                            <p:cond delay="0"/>
                                          </p:stCondLst>
                                        </p:cTn>
                                        <p:tgtEl>
                                          <p:spTgt spid="369"/>
                                        </p:tgtEl>
                                        <p:attrNameLst>
                                          <p:attrName>style.visibility</p:attrName>
                                        </p:attrNameLst>
                                      </p:cBhvr>
                                      <p:to>
                                        <p:strVal val="visible"/>
                                      </p:to>
                                    </p:set>
                                    <p:animEffect filter="fade" transition="in">
                                      <p:cBhvr>
                                        <p:cTn dur="500"/>
                                        <p:tgtEl>
                                          <p:spTgt spid="369"/>
                                        </p:tgtEl>
                                      </p:cBhvr>
                                    </p:animEffect>
                                  </p:childTnLst>
                                </p:cTn>
                              </p:par>
                              <p:par>
                                <p:cTn fill="hold" nodeType="withEffect" presetClass="entr" presetID="10" presetSubtype="0">
                                  <p:stCondLst>
                                    <p:cond delay="0"/>
                                  </p:stCondLst>
                                  <p:childTnLst>
                                    <p:set>
                                      <p:cBhvr>
                                        <p:cTn dur="1" fill="hold">
                                          <p:stCondLst>
                                            <p:cond delay="0"/>
                                          </p:stCondLst>
                                        </p:cTn>
                                        <p:tgtEl>
                                          <p:spTgt spid="372"/>
                                        </p:tgtEl>
                                        <p:attrNameLst>
                                          <p:attrName>style.visibility</p:attrName>
                                        </p:attrNameLst>
                                      </p:cBhvr>
                                      <p:to>
                                        <p:strVal val="visible"/>
                                      </p:to>
                                    </p:set>
                                    <p:animEffect filter="fade" transition="in">
                                      <p:cBhvr>
                                        <p:cTn dur="500"/>
                                        <p:tgtEl>
                                          <p:spTgt spid="372"/>
                                        </p:tgtEl>
                                      </p:cBhvr>
                                    </p:animEffect>
                                  </p:childTnLst>
                                </p:cTn>
                              </p:par>
                              <p:par>
                                <p:cTn fill="hold" nodeType="withEffect" presetClass="entr" presetID="10" presetSubtype="0">
                                  <p:stCondLst>
                                    <p:cond delay="0"/>
                                  </p:stCondLst>
                                  <p:childTnLst>
                                    <p:set>
                                      <p:cBhvr>
                                        <p:cTn dur="1" fill="hold">
                                          <p:stCondLst>
                                            <p:cond delay="0"/>
                                          </p:stCondLst>
                                        </p:cTn>
                                        <p:tgtEl>
                                          <p:spTgt spid="375"/>
                                        </p:tgtEl>
                                        <p:attrNameLst>
                                          <p:attrName>style.visibility</p:attrName>
                                        </p:attrNameLst>
                                      </p:cBhvr>
                                      <p:to>
                                        <p:strVal val="visible"/>
                                      </p:to>
                                    </p:set>
                                    <p:animEffect filter="fade" transition="in">
                                      <p:cBhvr>
                                        <p:cTn dur="500"/>
                                        <p:tgtEl>
                                          <p:spTgt spid="375"/>
                                        </p:tgtEl>
                                      </p:cBhvr>
                                    </p:animEffect>
                                  </p:childTnLst>
                                </p:cTn>
                              </p:par>
                              <p:par>
                                <p:cTn fill="hold" nodeType="withEffect" presetClass="entr" presetID="10" presetSubtype="0">
                                  <p:stCondLst>
                                    <p:cond delay="0"/>
                                  </p:stCondLst>
                                  <p:childTnLst>
                                    <p:set>
                                      <p:cBhvr>
                                        <p:cTn dur="1" fill="hold">
                                          <p:stCondLst>
                                            <p:cond delay="0"/>
                                          </p:stCondLst>
                                        </p:cTn>
                                        <p:tgtEl>
                                          <p:spTgt spid="376"/>
                                        </p:tgtEl>
                                        <p:attrNameLst>
                                          <p:attrName>style.visibility</p:attrName>
                                        </p:attrNameLst>
                                      </p:cBhvr>
                                      <p:to>
                                        <p:strVal val="visible"/>
                                      </p:to>
                                    </p:set>
                                    <p:animEffect filter="fade" transition="in">
                                      <p:cBhvr>
                                        <p:cTn dur="500"/>
                                        <p:tgtEl>
                                          <p:spTgt spid="376"/>
                                        </p:tgtEl>
                                      </p:cBhvr>
                                    </p:animEffect>
                                  </p:childTnLst>
                                </p:cTn>
                              </p:par>
                              <p:par>
                                <p:cTn fill="hold" nodeType="withEffect" presetClass="entr" presetID="10" presetSubtype="0">
                                  <p:stCondLst>
                                    <p:cond delay="0"/>
                                  </p:stCondLst>
                                  <p:childTnLst>
                                    <p:set>
                                      <p:cBhvr>
                                        <p:cTn dur="1" fill="hold">
                                          <p:stCondLst>
                                            <p:cond delay="0"/>
                                          </p:stCondLst>
                                        </p:cTn>
                                        <p:tgtEl>
                                          <p:spTgt spid="379"/>
                                        </p:tgtEl>
                                        <p:attrNameLst>
                                          <p:attrName>style.visibility</p:attrName>
                                        </p:attrNameLst>
                                      </p:cBhvr>
                                      <p:to>
                                        <p:strVal val="visible"/>
                                      </p:to>
                                    </p:set>
                                    <p:animEffect filter="fade" transition="in">
                                      <p:cBhvr>
                                        <p:cTn dur="500"/>
                                        <p:tgtEl>
                                          <p:spTgt spid="379"/>
                                        </p:tgtEl>
                                      </p:cBhvr>
                                    </p:animEffect>
                                  </p:childTnLst>
                                </p:cTn>
                              </p:par>
                              <p:par>
                                <p:cTn fill="hold" nodeType="withEffect" presetClass="entr" presetID="10" presetSubtype="0">
                                  <p:stCondLst>
                                    <p:cond delay="0"/>
                                  </p:stCondLst>
                                  <p:childTnLst>
                                    <p:set>
                                      <p:cBhvr>
                                        <p:cTn dur="1" fill="hold">
                                          <p:stCondLst>
                                            <p:cond delay="0"/>
                                          </p:stCondLst>
                                        </p:cTn>
                                        <p:tgtEl>
                                          <p:spTgt spid="382"/>
                                        </p:tgtEl>
                                        <p:attrNameLst>
                                          <p:attrName>style.visibility</p:attrName>
                                        </p:attrNameLst>
                                      </p:cBhvr>
                                      <p:to>
                                        <p:strVal val="visible"/>
                                      </p:to>
                                    </p:set>
                                    <p:animEffect filter="fade" transition="in">
                                      <p:cBhvr>
                                        <p:cTn dur="500"/>
                                        <p:tgtEl>
                                          <p:spTgt spid="3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3E2"/>
        </a:solidFill>
      </p:bgPr>
    </p:bg>
    <p:spTree>
      <p:nvGrpSpPr>
        <p:cNvPr id="386" name="Shape 386"/>
        <p:cNvGrpSpPr/>
        <p:nvPr/>
      </p:nvGrpSpPr>
      <p:grpSpPr>
        <a:xfrm>
          <a:off x="0" y="0"/>
          <a:ext cx="0" cy="0"/>
          <a:chOff x="0" y="0"/>
          <a:chExt cx="0" cy="0"/>
        </a:xfrm>
      </p:grpSpPr>
      <p:pic>
        <p:nvPicPr>
          <p:cNvPr id="387" name="Google Shape;387;p25"/>
          <p:cNvPicPr preferRelativeResize="0"/>
          <p:nvPr/>
        </p:nvPicPr>
        <p:blipFill rotWithShape="1">
          <a:blip r:embed="rId3">
            <a:alphaModFix/>
          </a:blip>
          <a:srcRect b="13432" l="0" r="0" t="13432"/>
          <a:stretch/>
        </p:blipFill>
        <p:spPr>
          <a:xfrm>
            <a:off x="0" y="1376121"/>
            <a:ext cx="18288000" cy="8910879"/>
          </a:xfrm>
          <a:prstGeom prst="rect">
            <a:avLst/>
          </a:prstGeom>
          <a:noFill/>
          <a:ln>
            <a:noFill/>
          </a:ln>
        </p:spPr>
      </p:pic>
      <p:grpSp>
        <p:nvGrpSpPr>
          <p:cNvPr id="388" name="Google Shape;388;p25"/>
          <p:cNvGrpSpPr/>
          <p:nvPr/>
        </p:nvGrpSpPr>
        <p:grpSpPr>
          <a:xfrm>
            <a:off x="0" y="500453"/>
            <a:ext cx="18288000" cy="866143"/>
            <a:chOff x="0" y="-47625"/>
            <a:chExt cx="4816593" cy="228120"/>
          </a:xfrm>
        </p:grpSpPr>
        <p:sp>
          <p:nvSpPr>
            <p:cNvPr id="389" name="Google Shape;389;p25"/>
            <p:cNvSpPr/>
            <p:nvPr/>
          </p:nvSpPr>
          <p:spPr>
            <a:xfrm>
              <a:off x="0" y="0"/>
              <a:ext cx="4816592" cy="180495"/>
            </a:xfrm>
            <a:custGeom>
              <a:rect b="b" l="l" r="r" t="t"/>
              <a:pathLst>
                <a:path extrusionOk="0" h="180495" w="4816592">
                  <a:moveTo>
                    <a:pt x="0" y="0"/>
                  </a:moveTo>
                  <a:lnTo>
                    <a:pt x="4816592" y="0"/>
                  </a:lnTo>
                  <a:lnTo>
                    <a:pt x="4816592" y="180495"/>
                  </a:lnTo>
                  <a:lnTo>
                    <a:pt x="0" y="180495"/>
                  </a:lnTo>
                  <a:close/>
                </a:path>
              </a:pathLst>
            </a:custGeom>
            <a:solidFill>
              <a:srgbClr val="BFCDAC"/>
            </a:solidFill>
            <a:ln>
              <a:noFill/>
            </a:ln>
          </p:spPr>
        </p:sp>
        <p:sp>
          <p:nvSpPr>
            <p:cNvPr id="390" name="Google Shape;390;p25"/>
            <p:cNvSpPr txBox="1"/>
            <p:nvPr/>
          </p:nvSpPr>
          <p:spPr>
            <a:xfrm>
              <a:off x="0" y="-47625"/>
              <a:ext cx="4816593" cy="22812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391" name="Google Shape;391;p25"/>
          <p:cNvCxnSpPr/>
          <p:nvPr/>
        </p:nvCxnSpPr>
        <p:spPr>
          <a:xfrm>
            <a:off x="9144000" y="700329"/>
            <a:ext cx="0" cy="666267"/>
          </a:xfrm>
          <a:prstGeom prst="straightConnector1">
            <a:avLst/>
          </a:prstGeom>
          <a:noFill/>
          <a:ln cap="flat" cmpd="sng" w="19050">
            <a:solidFill>
              <a:srgbClr val="333333"/>
            </a:solidFill>
            <a:prstDash val="solid"/>
            <a:round/>
            <a:headEnd len="sm" w="sm" type="none"/>
            <a:tailEnd len="sm" w="sm" type="none"/>
          </a:ln>
        </p:spPr>
      </p:cxnSp>
      <p:cxnSp>
        <p:nvCxnSpPr>
          <p:cNvPr id="392" name="Google Shape;392;p25"/>
          <p:cNvCxnSpPr/>
          <p:nvPr/>
        </p:nvCxnSpPr>
        <p:spPr>
          <a:xfrm>
            <a:off x="0" y="690804"/>
            <a:ext cx="18288000" cy="0"/>
          </a:xfrm>
          <a:prstGeom prst="straightConnector1">
            <a:avLst/>
          </a:prstGeom>
          <a:noFill/>
          <a:ln cap="flat" cmpd="sng" w="19050">
            <a:solidFill>
              <a:srgbClr val="333333"/>
            </a:solidFill>
            <a:prstDash val="solid"/>
            <a:round/>
            <a:headEnd len="sm" w="sm" type="none"/>
            <a:tailEnd len="sm" w="sm" type="none"/>
          </a:ln>
        </p:spPr>
      </p:cxnSp>
      <p:cxnSp>
        <p:nvCxnSpPr>
          <p:cNvPr id="393" name="Google Shape;393;p25"/>
          <p:cNvCxnSpPr/>
          <p:nvPr/>
        </p:nvCxnSpPr>
        <p:spPr>
          <a:xfrm>
            <a:off x="0" y="685317"/>
            <a:ext cx="18288000" cy="0"/>
          </a:xfrm>
          <a:prstGeom prst="straightConnector1">
            <a:avLst/>
          </a:prstGeom>
          <a:noFill/>
          <a:ln cap="flat" cmpd="sng" w="19050">
            <a:solidFill>
              <a:srgbClr val="333333"/>
            </a:solidFill>
            <a:prstDash val="solid"/>
            <a:round/>
            <a:headEnd len="sm" w="sm" type="none"/>
            <a:tailEnd len="sm" w="sm" type="none"/>
          </a:ln>
        </p:spPr>
      </p:cxnSp>
      <p:sp>
        <p:nvSpPr>
          <p:cNvPr id="394" name="Google Shape;394;p25"/>
          <p:cNvSpPr txBox="1"/>
          <p:nvPr/>
        </p:nvSpPr>
        <p:spPr>
          <a:xfrm>
            <a:off x="1005530" y="816293"/>
            <a:ext cx="4747570" cy="35623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333333"/>
                </a:solidFill>
                <a:latin typeface="Playfair Display"/>
                <a:ea typeface="Playfair Display"/>
                <a:cs typeface="Playfair Display"/>
                <a:sym typeface="Playfair Display"/>
              </a:rPr>
              <a:t>MARKETING ANNUAL REPORT</a:t>
            </a:r>
            <a:endParaRPr/>
          </a:p>
        </p:txBody>
      </p:sp>
      <p:sp>
        <p:nvSpPr>
          <p:cNvPr id="395" name="Google Shape;395;p25"/>
          <p:cNvSpPr txBox="1"/>
          <p:nvPr/>
        </p:nvSpPr>
        <p:spPr>
          <a:xfrm>
            <a:off x="12534900" y="831532"/>
            <a:ext cx="4747570" cy="356235"/>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2100" u="none" cap="none" strike="noStrike">
                <a:solidFill>
                  <a:srgbClr val="333333"/>
                </a:solidFill>
                <a:latin typeface="Playfair Display"/>
                <a:ea typeface="Playfair Display"/>
                <a:cs typeface="Playfair Display"/>
                <a:sym typeface="Playfair Display"/>
              </a:rPr>
              <a:t>DATE: DD | MM | YY</a:t>
            </a:r>
            <a:endParaRPr/>
          </a:p>
        </p:txBody>
      </p:sp>
      <p:cxnSp>
        <p:nvCxnSpPr>
          <p:cNvPr id="396" name="Google Shape;396;p25"/>
          <p:cNvCxnSpPr/>
          <p:nvPr/>
        </p:nvCxnSpPr>
        <p:spPr>
          <a:xfrm>
            <a:off x="0" y="1357071"/>
            <a:ext cx="18288000" cy="0"/>
          </a:xfrm>
          <a:prstGeom prst="straightConnector1">
            <a:avLst/>
          </a:prstGeom>
          <a:noFill/>
          <a:ln cap="flat" cmpd="sng" w="19050">
            <a:solidFill>
              <a:srgbClr val="333333"/>
            </a:solidFill>
            <a:prstDash val="solid"/>
            <a:round/>
            <a:headEnd len="sm" w="sm" type="none"/>
            <a:tailEnd len="sm" w="sm" type="none"/>
          </a:ln>
        </p:spPr>
      </p:cxnSp>
      <p:grpSp>
        <p:nvGrpSpPr>
          <p:cNvPr id="397" name="Google Shape;397;p25"/>
          <p:cNvGrpSpPr/>
          <p:nvPr/>
        </p:nvGrpSpPr>
        <p:grpSpPr>
          <a:xfrm>
            <a:off x="817615" y="3904749"/>
            <a:ext cx="8326385" cy="3708963"/>
            <a:chOff x="0" y="-38100"/>
            <a:chExt cx="2192957" cy="976846"/>
          </a:xfrm>
        </p:grpSpPr>
        <p:sp>
          <p:nvSpPr>
            <p:cNvPr id="398" name="Google Shape;398;p25"/>
            <p:cNvSpPr/>
            <p:nvPr/>
          </p:nvSpPr>
          <p:spPr>
            <a:xfrm>
              <a:off x="0" y="0"/>
              <a:ext cx="2192957" cy="938746"/>
            </a:xfrm>
            <a:custGeom>
              <a:rect b="b" l="l" r="r" t="t"/>
              <a:pathLst>
                <a:path extrusionOk="0" h="938746" w="2192957">
                  <a:moveTo>
                    <a:pt x="0" y="0"/>
                  </a:moveTo>
                  <a:lnTo>
                    <a:pt x="2192957" y="0"/>
                  </a:lnTo>
                  <a:lnTo>
                    <a:pt x="2192957" y="938746"/>
                  </a:lnTo>
                  <a:lnTo>
                    <a:pt x="0" y="938746"/>
                  </a:lnTo>
                  <a:close/>
                </a:path>
              </a:pathLst>
            </a:custGeom>
            <a:solidFill>
              <a:srgbClr val="000000">
                <a:alpha val="0"/>
              </a:srgbClr>
            </a:solidFill>
            <a:ln cap="sq" cmpd="sng" w="19050">
              <a:solidFill>
                <a:srgbClr val="F8F3E2"/>
              </a:solidFill>
              <a:prstDash val="solid"/>
              <a:miter lim="8000"/>
              <a:headEnd len="sm" w="sm" type="none"/>
              <a:tailEnd len="sm" w="sm" type="none"/>
            </a:ln>
          </p:spPr>
        </p:sp>
        <p:sp>
          <p:nvSpPr>
            <p:cNvPr id="399" name="Google Shape;399;p25"/>
            <p:cNvSpPr txBox="1"/>
            <p:nvPr/>
          </p:nvSpPr>
          <p:spPr>
            <a:xfrm>
              <a:off x="0" y="-38100"/>
              <a:ext cx="2192957" cy="97684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00" name="Google Shape;400;p25"/>
          <p:cNvGrpSpPr/>
          <p:nvPr/>
        </p:nvGrpSpPr>
        <p:grpSpPr>
          <a:xfrm>
            <a:off x="1282376" y="4342168"/>
            <a:ext cx="7378075" cy="2978785"/>
            <a:chOff x="0" y="0"/>
            <a:chExt cx="9837433" cy="3971713"/>
          </a:xfrm>
        </p:grpSpPr>
        <p:sp>
          <p:nvSpPr>
            <p:cNvPr id="401" name="Google Shape;401;p25"/>
            <p:cNvSpPr txBox="1"/>
            <p:nvPr/>
          </p:nvSpPr>
          <p:spPr>
            <a:xfrm>
              <a:off x="0" y="0"/>
              <a:ext cx="9837433" cy="22352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11000" u="none" cap="none" strike="noStrike">
                  <a:solidFill>
                    <a:srgbClr val="F8F3E2"/>
                  </a:solidFill>
                  <a:latin typeface="Six Caps"/>
                  <a:ea typeface="Six Caps"/>
                  <a:cs typeface="Six Caps"/>
                  <a:sym typeface="Six Caps"/>
                </a:rPr>
                <a:t>OUR PROJECTS</a:t>
              </a:r>
              <a:endParaRPr/>
            </a:p>
          </p:txBody>
        </p:sp>
        <p:sp>
          <p:nvSpPr>
            <p:cNvPr id="402" name="Google Shape;402;p25"/>
            <p:cNvSpPr txBox="1"/>
            <p:nvPr/>
          </p:nvSpPr>
          <p:spPr>
            <a:xfrm>
              <a:off x="0" y="2600325"/>
              <a:ext cx="7094321" cy="1371388"/>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3200" u="none" cap="none" strike="noStrike">
                  <a:solidFill>
                    <a:srgbClr val="F8F3E2"/>
                  </a:solidFill>
                  <a:latin typeface="Playfair Display"/>
                  <a:ea typeface="Playfair Display"/>
                  <a:cs typeface="Playfair Display"/>
                  <a:sym typeface="Playfair Display"/>
                </a:rPr>
                <a:t>Elaborate on what you want to discuss.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8"/>
                                        </p:tgtEl>
                                        <p:attrNameLst>
                                          <p:attrName>style.visibility</p:attrName>
                                        </p:attrNameLst>
                                      </p:cBhvr>
                                      <p:to>
                                        <p:strVal val="visible"/>
                                      </p:to>
                                    </p:set>
                                    <p:animEffect filter="fade" transition="in">
                                      <p:cBhvr>
                                        <p:cTn dur="500"/>
                                        <p:tgtEl>
                                          <p:spTgt spid="388"/>
                                        </p:tgtEl>
                                      </p:cBhvr>
                                    </p:animEffect>
                                  </p:childTnLst>
                                </p:cTn>
                              </p:par>
                              <p:par>
                                <p:cTn fill="hold" nodeType="withEffect" presetClass="entr" presetID="10" presetSubtype="0">
                                  <p:stCondLst>
                                    <p:cond delay="0"/>
                                  </p:stCondLst>
                                  <p:childTnLst>
                                    <p:set>
                                      <p:cBhvr>
                                        <p:cTn dur="1" fill="hold">
                                          <p:stCondLst>
                                            <p:cond delay="0"/>
                                          </p:stCondLst>
                                        </p:cTn>
                                        <p:tgtEl>
                                          <p:spTgt spid="391"/>
                                        </p:tgtEl>
                                        <p:attrNameLst>
                                          <p:attrName>style.visibility</p:attrName>
                                        </p:attrNameLst>
                                      </p:cBhvr>
                                      <p:to>
                                        <p:strVal val="visible"/>
                                      </p:to>
                                    </p:set>
                                    <p:animEffect filter="fade" transition="in">
                                      <p:cBhvr>
                                        <p:cTn dur="500"/>
                                        <p:tgtEl>
                                          <p:spTgt spid="391"/>
                                        </p:tgtEl>
                                      </p:cBhvr>
                                    </p:animEffect>
                                  </p:childTnLst>
                                </p:cTn>
                              </p:par>
                              <p:par>
                                <p:cTn fill="hold" nodeType="withEffect" presetClass="entr" presetID="10" presetSubtype="0">
                                  <p:stCondLst>
                                    <p:cond delay="0"/>
                                  </p:stCondLst>
                                  <p:childTnLst>
                                    <p:set>
                                      <p:cBhvr>
                                        <p:cTn dur="1" fill="hold">
                                          <p:stCondLst>
                                            <p:cond delay="0"/>
                                          </p:stCondLst>
                                        </p:cTn>
                                        <p:tgtEl>
                                          <p:spTgt spid="392"/>
                                        </p:tgtEl>
                                        <p:attrNameLst>
                                          <p:attrName>style.visibility</p:attrName>
                                        </p:attrNameLst>
                                      </p:cBhvr>
                                      <p:to>
                                        <p:strVal val="visible"/>
                                      </p:to>
                                    </p:set>
                                    <p:animEffect filter="fade" transition="in">
                                      <p:cBhvr>
                                        <p:cTn dur="500"/>
                                        <p:tgtEl>
                                          <p:spTgt spid="392"/>
                                        </p:tgtEl>
                                      </p:cBhvr>
                                    </p:animEffect>
                                  </p:childTnLst>
                                </p:cTn>
                              </p:par>
                              <p:par>
                                <p:cTn fill="hold" nodeType="withEffect" presetClass="entr" presetID="10" presetSubtype="0">
                                  <p:stCondLst>
                                    <p:cond delay="0"/>
                                  </p:stCondLst>
                                  <p:childTnLst>
                                    <p:set>
                                      <p:cBhvr>
                                        <p:cTn dur="1" fill="hold">
                                          <p:stCondLst>
                                            <p:cond delay="0"/>
                                          </p:stCondLst>
                                        </p:cTn>
                                        <p:tgtEl>
                                          <p:spTgt spid="393"/>
                                        </p:tgtEl>
                                        <p:attrNameLst>
                                          <p:attrName>style.visibility</p:attrName>
                                        </p:attrNameLst>
                                      </p:cBhvr>
                                      <p:to>
                                        <p:strVal val="visible"/>
                                      </p:to>
                                    </p:set>
                                    <p:animEffect filter="fade" transition="in">
                                      <p:cBhvr>
                                        <p:cTn dur="500"/>
                                        <p:tgtEl>
                                          <p:spTgt spid="393"/>
                                        </p:tgtEl>
                                      </p:cBhvr>
                                    </p:animEffect>
                                  </p:childTnLst>
                                </p:cTn>
                              </p:par>
                              <p:par>
                                <p:cTn fill="hold" nodeType="withEffect" presetClass="entr" presetID="10" presetSubtype="0">
                                  <p:stCondLst>
                                    <p:cond delay="0"/>
                                  </p:stCondLst>
                                  <p:childTnLst>
                                    <p:set>
                                      <p:cBhvr>
                                        <p:cTn dur="1" fill="hold">
                                          <p:stCondLst>
                                            <p:cond delay="0"/>
                                          </p:stCondLst>
                                        </p:cTn>
                                        <p:tgtEl>
                                          <p:spTgt spid="394"/>
                                        </p:tgtEl>
                                        <p:attrNameLst>
                                          <p:attrName>style.visibility</p:attrName>
                                        </p:attrNameLst>
                                      </p:cBhvr>
                                      <p:to>
                                        <p:strVal val="visible"/>
                                      </p:to>
                                    </p:set>
                                    <p:animEffect filter="fade" transition="in">
                                      <p:cBhvr>
                                        <p:cTn dur="500"/>
                                        <p:tgtEl>
                                          <p:spTgt spid="394"/>
                                        </p:tgtEl>
                                      </p:cBhvr>
                                    </p:animEffect>
                                  </p:childTnLst>
                                </p:cTn>
                              </p:par>
                              <p:par>
                                <p:cTn fill="hold" nodeType="withEffect" presetClass="entr" presetID="10" presetSubtype="0">
                                  <p:stCondLst>
                                    <p:cond delay="0"/>
                                  </p:stCondLst>
                                  <p:childTnLst>
                                    <p:set>
                                      <p:cBhvr>
                                        <p:cTn dur="1" fill="hold">
                                          <p:stCondLst>
                                            <p:cond delay="0"/>
                                          </p:stCondLst>
                                        </p:cTn>
                                        <p:tgtEl>
                                          <p:spTgt spid="395"/>
                                        </p:tgtEl>
                                        <p:attrNameLst>
                                          <p:attrName>style.visibility</p:attrName>
                                        </p:attrNameLst>
                                      </p:cBhvr>
                                      <p:to>
                                        <p:strVal val="visible"/>
                                      </p:to>
                                    </p:set>
                                    <p:animEffect filter="fade" transition="in">
                                      <p:cBhvr>
                                        <p:cTn dur="500"/>
                                        <p:tgtEl>
                                          <p:spTgt spid="395"/>
                                        </p:tgtEl>
                                      </p:cBhvr>
                                    </p:animEffect>
                                  </p:childTnLst>
                                </p:cTn>
                              </p:par>
                              <p:par>
                                <p:cTn fill="hold" nodeType="withEffect" presetClass="entr" presetID="10" presetSubtype="0">
                                  <p:stCondLst>
                                    <p:cond delay="0"/>
                                  </p:stCondLst>
                                  <p:childTnLst>
                                    <p:set>
                                      <p:cBhvr>
                                        <p:cTn dur="1" fill="hold">
                                          <p:stCondLst>
                                            <p:cond delay="0"/>
                                          </p:stCondLst>
                                        </p:cTn>
                                        <p:tgtEl>
                                          <p:spTgt spid="396"/>
                                        </p:tgtEl>
                                        <p:attrNameLst>
                                          <p:attrName>style.visibility</p:attrName>
                                        </p:attrNameLst>
                                      </p:cBhvr>
                                      <p:to>
                                        <p:strVal val="visible"/>
                                      </p:to>
                                    </p:set>
                                    <p:animEffect filter="fade" transition="in">
                                      <p:cBhvr>
                                        <p:cTn dur="500"/>
                                        <p:tgtEl>
                                          <p:spTgt spid="396"/>
                                        </p:tgtEl>
                                      </p:cBhvr>
                                    </p:animEffect>
                                  </p:childTnLst>
                                </p:cTn>
                              </p:par>
                              <p:par>
                                <p:cTn fill="hold" nodeType="withEffect" presetClass="entr" presetID="10" presetSubtype="0">
                                  <p:stCondLst>
                                    <p:cond delay="0"/>
                                  </p:stCondLst>
                                  <p:childTnLst>
                                    <p:set>
                                      <p:cBhvr>
                                        <p:cTn dur="1" fill="hold">
                                          <p:stCondLst>
                                            <p:cond delay="0"/>
                                          </p:stCondLst>
                                        </p:cTn>
                                        <p:tgtEl>
                                          <p:spTgt spid="397"/>
                                        </p:tgtEl>
                                        <p:attrNameLst>
                                          <p:attrName>style.visibility</p:attrName>
                                        </p:attrNameLst>
                                      </p:cBhvr>
                                      <p:to>
                                        <p:strVal val="visible"/>
                                      </p:to>
                                    </p:set>
                                    <p:animEffect filter="fade" transition="in">
                                      <p:cBhvr>
                                        <p:cTn dur="500"/>
                                        <p:tgtEl>
                                          <p:spTgt spid="397"/>
                                        </p:tgtEl>
                                      </p:cBhvr>
                                    </p:animEffect>
                                  </p:childTnLst>
                                </p:cTn>
                              </p:par>
                              <p:par>
                                <p:cTn fill="hold" nodeType="withEffect" presetClass="entr" presetID="10" presetSubtype="0">
                                  <p:stCondLst>
                                    <p:cond delay="0"/>
                                  </p:stCondLst>
                                  <p:childTnLst>
                                    <p:set>
                                      <p:cBhvr>
                                        <p:cTn dur="1" fill="hold">
                                          <p:stCondLst>
                                            <p:cond delay="0"/>
                                          </p:stCondLst>
                                        </p:cTn>
                                        <p:tgtEl>
                                          <p:spTgt spid="400"/>
                                        </p:tgtEl>
                                        <p:attrNameLst>
                                          <p:attrName>style.visibility</p:attrName>
                                        </p:attrNameLst>
                                      </p:cBhvr>
                                      <p:to>
                                        <p:strVal val="visible"/>
                                      </p:to>
                                    </p:set>
                                    <p:animEffect filter="fade" transition="in">
                                      <p:cBhvr>
                                        <p:cTn dur="500"/>
                                        <p:tgtEl>
                                          <p:spTgt spid="4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3E2"/>
        </a:solidFill>
      </p:bgPr>
    </p:bg>
    <p:spTree>
      <p:nvGrpSpPr>
        <p:cNvPr id="406" name="Shape 406"/>
        <p:cNvGrpSpPr/>
        <p:nvPr/>
      </p:nvGrpSpPr>
      <p:grpSpPr>
        <a:xfrm>
          <a:off x="0" y="0"/>
          <a:ext cx="0" cy="0"/>
          <a:chOff x="0" y="0"/>
          <a:chExt cx="0" cy="0"/>
        </a:xfrm>
      </p:grpSpPr>
      <p:grpSp>
        <p:nvGrpSpPr>
          <p:cNvPr id="407" name="Google Shape;407;p26"/>
          <p:cNvGrpSpPr/>
          <p:nvPr/>
        </p:nvGrpSpPr>
        <p:grpSpPr>
          <a:xfrm>
            <a:off x="9124950" y="1172527"/>
            <a:ext cx="9438108" cy="8085772"/>
            <a:chOff x="0" y="0"/>
            <a:chExt cx="53826501" cy="46113995"/>
          </a:xfrm>
        </p:grpSpPr>
        <p:sp>
          <p:nvSpPr>
            <p:cNvPr id="408" name="Google Shape;408;p26"/>
            <p:cNvSpPr/>
            <p:nvPr/>
          </p:nvSpPr>
          <p:spPr>
            <a:xfrm>
              <a:off x="6350" y="6350"/>
              <a:ext cx="53813801" cy="46101295"/>
            </a:xfrm>
            <a:custGeom>
              <a:rect b="b" l="l" r="r" t="t"/>
              <a:pathLst>
                <a:path extrusionOk="0" h="46101295" w="53813801">
                  <a:moveTo>
                    <a:pt x="0" y="0"/>
                  </a:moveTo>
                  <a:lnTo>
                    <a:pt x="53813801" y="0"/>
                  </a:lnTo>
                  <a:lnTo>
                    <a:pt x="53813801" y="46101295"/>
                  </a:lnTo>
                  <a:lnTo>
                    <a:pt x="0" y="46101295"/>
                  </a:lnTo>
                  <a:close/>
                </a:path>
              </a:pathLst>
            </a:custGeom>
            <a:solidFill>
              <a:srgbClr val="333333"/>
            </a:solidFill>
            <a:ln>
              <a:noFill/>
            </a:ln>
          </p:spPr>
        </p:sp>
        <p:sp>
          <p:nvSpPr>
            <p:cNvPr id="409" name="Google Shape;409;p26"/>
            <p:cNvSpPr/>
            <p:nvPr/>
          </p:nvSpPr>
          <p:spPr>
            <a:xfrm>
              <a:off x="0" y="0"/>
              <a:ext cx="53826501" cy="46113995"/>
            </a:xfrm>
            <a:custGeom>
              <a:rect b="b" l="l" r="r" t="t"/>
              <a:pathLst>
                <a:path extrusionOk="0" h="46113995" w="53826501">
                  <a:moveTo>
                    <a:pt x="6350" y="46113995"/>
                  </a:moveTo>
                  <a:lnTo>
                    <a:pt x="0" y="46113995"/>
                  </a:lnTo>
                  <a:lnTo>
                    <a:pt x="0" y="0"/>
                  </a:lnTo>
                  <a:lnTo>
                    <a:pt x="53826501" y="0"/>
                  </a:lnTo>
                  <a:lnTo>
                    <a:pt x="53826501" y="46113995"/>
                  </a:lnTo>
                  <a:lnTo>
                    <a:pt x="6350" y="46113995"/>
                  </a:lnTo>
                  <a:close/>
                  <a:moveTo>
                    <a:pt x="12700" y="12700"/>
                  </a:moveTo>
                  <a:lnTo>
                    <a:pt x="12700" y="46101295"/>
                  </a:lnTo>
                  <a:lnTo>
                    <a:pt x="53813801" y="46101295"/>
                  </a:lnTo>
                  <a:lnTo>
                    <a:pt x="53813801" y="12700"/>
                  </a:lnTo>
                  <a:lnTo>
                    <a:pt x="12700" y="12700"/>
                  </a:lnTo>
                  <a:close/>
                </a:path>
              </a:pathLst>
            </a:custGeom>
            <a:solidFill>
              <a:srgbClr val="F6F4F1"/>
            </a:solidFill>
            <a:ln>
              <a:noFill/>
            </a:ln>
          </p:spPr>
        </p:sp>
        <p:sp>
          <p:nvSpPr>
            <p:cNvPr id="410" name="Google Shape;410;p26"/>
            <p:cNvSpPr/>
            <p:nvPr/>
          </p:nvSpPr>
          <p:spPr>
            <a:xfrm>
              <a:off x="139700" y="140970"/>
              <a:ext cx="53545829" cy="45833325"/>
            </a:xfrm>
            <a:custGeom>
              <a:rect b="b" l="l" r="r" t="t"/>
              <a:pathLst>
                <a:path extrusionOk="0" h="45833325" w="53545829">
                  <a:moveTo>
                    <a:pt x="0" y="0"/>
                  </a:moveTo>
                  <a:lnTo>
                    <a:pt x="53545829" y="0"/>
                  </a:lnTo>
                  <a:lnTo>
                    <a:pt x="53545829" y="45833325"/>
                  </a:lnTo>
                  <a:lnTo>
                    <a:pt x="0" y="45833325"/>
                  </a:lnTo>
                  <a:close/>
                </a:path>
              </a:pathLst>
            </a:custGeom>
            <a:solidFill>
              <a:srgbClr val="BFCDAC"/>
            </a:solidFill>
            <a:ln>
              <a:noFill/>
            </a:ln>
          </p:spPr>
        </p:sp>
      </p:grpSp>
      <p:grpSp>
        <p:nvGrpSpPr>
          <p:cNvPr id="411" name="Google Shape;411;p26"/>
          <p:cNvGrpSpPr/>
          <p:nvPr/>
        </p:nvGrpSpPr>
        <p:grpSpPr>
          <a:xfrm>
            <a:off x="0" y="8851550"/>
            <a:ext cx="18288000" cy="668839"/>
            <a:chOff x="0" y="-38100"/>
            <a:chExt cx="4816593" cy="176155"/>
          </a:xfrm>
        </p:grpSpPr>
        <p:sp>
          <p:nvSpPr>
            <p:cNvPr id="412" name="Google Shape;412;p26"/>
            <p:cNvSpPr/>
            <p:nvPr/>
          </p:nvSpPr>
          <p:spPr>
            <a:xfrm>
              <a:off x="0" y="0"/>
              <a:ext cx="4816592" cy="138055"/>
            </a:xfrm>
            <a:custGeom>
              <a:rect b="b" l="l" r="r" t="t"/>
              <a:pathLst>
                <a:path extrusionOk="0" h="138055" w="4816592">
                  <a:moveTo>
                    <a:pt x="0" y="0"/>
                  </a:moveTo>
                  <a:lnTo>
                    <a:pt x="4816592" y="0"/>
                  </a:lnTo>
                  <a:lnTo>
                    <a:pt x="4816592" y="138055"/>
                  </a:lnTo>
                  <a:lnTo>
                    <a:pt x="0" y="138055"/>
                  </a:lnTo>
                  <a:close/>
                </a:path>
              </a:pathLst>
            </a:custGeom>
            <a:solidFill>
              <a:srgbClr val="333333"/>
            </a:solidFill>
            <a:ln>
              <a:noFill/>
            </a:ln>
          </p:spPr>
        </p:sp>
        <p:sp>
          <p:nvSpPr>
            <p:cNvPr id="413" name="Google Shape;413;p26"/>
            <p:cNvSpPr txBox="1"/>
            <p:nvPr/>
          </p:nvSpPr>
          <p:spPr>
            <a:xfrm>
              <a:off x="0" y="-38100"/>
              <a:ext cx="4816593" cy="17615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14" name="Google Shape;414;p26"/>
          <p:cNvGrpSpPr/>
          <p:nvPr/>
        </p:nvGrpSpPr>
        <p:grpSpPr>
          <a:xfrm>
            <a:off x="8477618" y="8874014"/>
            <a:ext cx="1351813" cy="768573"/>
            <a:chOff x="0" y="0"/>
            <a:chExt cx="11928966" cy="6782210"/>
          </a:xfrm>
        </p:grpSpPr>
        <p:sp>
          <p:nvSpPr>
            <p:cNvPr id="415" name="Google Shape;415;p26"/>
            <p:cNvSpPr/>
            <p:nvPr/>
          </p:nvSpPr>
          <p:spPr>
            <a:xfrm>
              <a:off x="6350" y="6350"/>
              <a:ext cx="11916266" cy="6769510"/>
            </a:xfrm>
            <a:custGeom>
              <a:rect b="b" l="l" r="r" t="t"/>
              <a:pathLst>
                <a:path extrusionOk="0" h="6769510" w="11916266">
                  <a:moveTo>
                    <a:pt x="0" y="0"/>
                  </a:moveTo>
                  <a:lnTo>
                    <a:pt x="11916266" y="0"/>
                  </a:lnTo>
                  <a:lnTo>
                    <a:pt x="11916266" y="6769510"/>
                  </a:lnTo>
                  <a:lnTo>
                    <a:pt x="0" y="6769510"/>
                  </a:lnTo>
                  <a:close/>
                </a:path>
              </a:pathLst>
            </a:custGeom>
            <a:solidFill>
              <a:srgbClr val="333333"/>
            </a:solidFill>
            <a:ln>
              <a:noFill/>
            </a:ln>
          </p:spPr>
        </p:sp>
        <p:sp>
          <p:nvSpPr>
            <p:cNvPr id="416" name="Google Shape;416;p26"/>
            <p:cNvSpPr/>
            <p:nvPr/>
          </p:nvSpPr>
          <p:spPr>
            <a:xfrm>
              <a:off x="0" y="0"/>
              <a:ext cx="11928966" cy="6782210"/>
            </a:xfrm>
            <a:custGeom>
              <a:rect b="b" l="l" r="r" t="t"/>
              <a:pathLst>
                <a:path extrusionOk="0" h="6782210" w="11928966">
                  <a:moveTo>
                    <a:pt x="6350" y="6782210"/>
                  </a:moveTo>
                  <a:lnTo>
                    <a:pt x="0" y="6782210"/>
                  </a:lnTo>
                  <a:lnTo>
                    <a:pt x="0" y="0"/>
                  </a:lnTo>
                  <a:lnTo>
                    <a:pt x="11928966" y="0"/>
                  </a:lnTo>
                  <a:lnTo>
                    <a:pt x="11928966" y="6782210"/>
                  </a:lnTo>
                  <a:lnTo>
                    <a:pt x="6350" y="6782210"/>
                  </a:lnTo>
                  <a:close/>
                  <a:moveTo>
                    <a:pt x="12700" y="12700"/>
                  </a:moveTo>
                  <a:lnTo>
                    <a:pt x="12700" y="6769510"/>
                  </a:lnTo>
                  <a:lnTo>
                    <a:pt x="11916266" y="6769510"/>
                  </a:lnTo>
                  <a:lnTo>
                    <a:pt x="11916266" y="12700"/>
                  </a:lnTo>
                  <a:lnTo>
                    <a:pt x="12700" y="12700"/>
                  </a:lnTo>
                  <a:close/>
                </a:path>
              </a:pathLst>
            </a:custGeom>
            <a:solidFill>
              <a:srgbClr val="F8F3E2"/>
            </a:solidFill>
            <a:ln>
              <a:noFill/>
            </a:ln>
          </p:spPr>
        </p:sp>
        <p:sp>
          <p:nvSpPr>
            <p:cNvPr id="417" name="Google Shape;417;p26"/>
            <p:cNvSpPr/>
            <p:nvPr/>
          </p:nvSpPr>
          <p:spPr>
            <a:xfrm>
              <a:off x="139700" y="140970"/>
              <a:ext cx="11648296" cy="6501540"/>
            </a:xfrm>
            <a:custGeom>
              <a:rect b="b" l="l" r="r" t="t"/>
              <a:pathLst>
                <a:path extrusionOk="0" h="6501540" w="11648296">
                  <a:moveTo>
                    <a:pt x="0" y="0"/>
                  </a:moveTo>
                  <a:lnTo>
                    <a:pt x="11648296" y="0"/>
                  </a:lnTo>
                  <a:lnTo>
                    <a:pt x="11648296" y="6501540"/>
                  </a:lnTo>
                  <a:lnTo>
                    <a:pt x="0" y="6501540"/>
                  </a:lnTo>
                  <a:close/>
                </a:path>
              </a:pathLst>
            </a:custGeom>
            <a:solidFill>
              <a:srgbClr val="F8F3E2"/>
            </a:solidFill>
            <a:ln>
              <a:noFill/>
            </a:ln>
          </p:spPr>
        </p:sp>
      </p:grpSp>
      <p:sp>
        <p:nvSpPr>
          <p:cNvPr id="418" name="Google Shape;418;p26"/>
          <p:cNvSpPr txBox="1"/>
          <p:nvPr/>
        </p:nvSpPr>
        <p:spPr>
          <a:xfrm>
            <a:off x="8550069" y="9031605"/>
            <a:ext cx="1206912" cy="40576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1" i="0" lang="en-US" sz="2400" u="none" cap="none" strike="noStrike">
                <a:solidFill>
                  <a:srgbClr val="333333"/>
                </a:solidFill>
                <a:latin typeface="Playfair Display"/>
                <a:ea typeface="Playfair Display"/>
                <a:cs typeface="Playfair Display"/>
                <a:sym typeface="Playfair Display"/>
              </a:rPr>
              <a:t>08</a:t>
            </a:r>
            <a:endParaRPr/>
          </a:p>
        </p:txBody>
      </p:sp>
      <p:grpSp>
        <p:nvGrpSpPr>
          <p:cNvPr id="419" name="Google Shape;419;p26"/>
          <p:cNvGrpSpPr/>
          <p:nvPr/>
        </p:nvGrpSpPr>
        <p:grpSpPr>
          <a:xfrm>
            <a:off x="-9525" y="500453"/>
            <a:ext cx="18288000" cy="866143"/>
            <a:chOff x="0" y="-47625"/>
            <a:chExt cx="4816593" cy="228120"/>
          </a:xfrm>
        </p:grpSpPr>
        <p:sp>
          <p:nvSpPr>
            <p:cNvPr id="420" name="Google Shape;420;p26"/>
            <p:cNvSpPr/>
            <p:nvPr/>
          </p:nvSpPr>
          <p:spPr>
            <a:xfrm>
              <a:off x="0" y="0"/>
              <a:ext cx="4816592" cy="180495"/>
            </a:xfrm>
            <a:custGeom>
              <a:rect b="b" l="l" r="r" t="t"/>
              <a:pathLst>
                <a:path extrusionOk="0" h="180495" w="4816592">
                  <a:moveTo>
                    <a:pt x="0" y="0"/>
                  </a:moveTo>
                  <a:lnTo>
                    <a:pt x="4816592" y="0"/>
                  </a:lnTo>
                  <a:lnTo>
                    <a:pt x="4816592" y="180495"/>
                  </a:lnTo>
                  <a:lnTo>
                    <a:pt x="0" y="180495"/>
                  </a:lnTo>
                  <a:close/>
                </a:path>
              </a:pathLst>
            </a:custGeom>
            <a:solidFill>
              <a:srgbClr val="BFCDAC"/>
            </a:solidFill>
            <a:ln>
              <a:noFill/>
            </a:ln>
          </p:spPr>
        </p:sp>
        <p:sp>
          <p:nvSpPr>
            <p:cNvPr id="421" name="Google Shape;421;p26"/>
            <p:cNvSpPr txBox="1"/>
            <p:nvPr/>
          </p:nvSpPr>
          <p:spPr>
            <a:xfrm>
              <a:off x="0" y="-47625"/>
              <a:ext cx="4816593" cy="22812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422" name="Google Shape;422;p26"/>
          <p:cNvCxnSpPr/>
          <p:nvPr/>
        </p:nvCxnSpPr>
        <p:spPr>
          <a:xfrm>
            <a:off x="-9525" y="681279"/>
            <a:ext cx="18288000" cy="0"/>
          </a:xfrm>
          <a:prstGeom prst="straightConnector1">
            <a:avLst/>
          </a:prstGeom>
          <a:noFill/>
          <a:ln cap="flat" cmpd="sng" w="19050">
            <a:solidFill>
              <a:srgbClr val="333333"/>
            </a:solidFill>
            <a:prstDash val="solid"/>
            <a:round/>
            <a:headEnd len="sm" w="sm" type="none"/>
            <a:tailEnd len="sm" w="sm" type="none"/>
          </a:ln>
        </p:spPr>
      </p:cxnSp>
      <p:cxnSp>
        <p:nvCxnSpPr>
          <p:cNvPr id="423" name="Google Shape;423;p26"/>
          <p:cNvCxnSpPr/>
          <p:nvPr/>
        </p:nvCxnSpPr>
        <p:spPr>
          <a:xfrm>
            <a:off x="9144000" y="3212148"/>
            <a:ext cx="9144000" cy="0"/>
          </a:xfrm>
          <a:prstGeom prst="straightConnector1">
            <a:avLst/>
          </a:prstGeom>
          <a:noFill/>
          <a:ln cap="flat" cmpd="sng" w="19050">
            <a:solidFill>
              <a:srgbClr val="333333"/>
            </a:solidFill>
            <a:prstDash val="solid"/>
            <a:round/>
            <a:headEnd len="sm" w="sm" type="none"/>
            <a:tailEnd len="sm" w="sm" type="none"/>
          </a:ln>
        </p:spPr>
      </p:cxnSp>
      <p:cxnSp>
        <p:nvCxnSpPr>
          <p:cNvPr id="424" name="Google Shape;424;p26"/>
          <p:cNvCxnSpPr/>
          <p:nvPr/>
        </p:nvCxnSpPr>
        <p:spPr>
          <a:xfrm>
            <a:off x="9124950" y="5129830"/>
            <a:ext cx="9163050" cy="0"/>
          </a:xfrm>
          <a:prstGeom prst="straightConnector1">
            <a:avLst/>
          </a:prstGeom>
          <a:noFill/>
          <a:ln cap="flat" cmpd="sng" w="19050">
            <a:solidFill>
              <a:srgbClr val="333333"/>
            </a:solidFill>
            <a:prstDash val="solid"/>
            <a:round/>
            <a:headEnd len="sm" w="sm" type="none"/>
            <a:tailEnd len="sm" w="sm" type="none"/>
          </a:ln>
        </p:spPr>
      </p:cxnSp>
      <p:cxnSp>
        <p:nvCxnSpPr>
          <p:cNvPr id="425" name="Google Shape;425;p26"/>
          <p:cNvCxnSpPr/>
          <p:nvPr/>
        </p:nvCxnSpPr>
        <p:spPr>
          <a:xfrm>
            <a:off x="0" y="1376121"/>
            <a:ext cx="18288000" cy="0"/>
          </a:xfrm>
          <a:prstGeom prst="straightConnector1">
            <a:avLst/>
          </a:prstGeom>
          <a:noFill/>
          <a:ln cap="flat" cmpd="sng" w="19050">
            <a:solidFill>
              <a:srgbClr val="333333"/>
            </a:solidFill>
            <a:prstDash val="solid"/>
            <a:round/>
            <a:headEnd len="sm" w="sm" type="none"/>
            <a:tailEnd len="sm" w="sm" type="none"/>
          </a:ln>
        </p:spPr>
      </p:cxnSp>
      <p:cxnSp>
        <p:nvCxnSpPr>
          <p:cNvPr id="426" name="Google Shape;426;p26"/>
          <p:cNvCxnSpPr/>
          <p:nvPr/>
        </p:nvCxnSpPr>
        <p:spPr>
          <a:xfrm>
            <a:off x="9124950" y="7047511"/>
            <a:ext cx="9163050" cy="0"/>
          </a:xfrm>
          <a:prstGeom prst="straightConnector1">
            <a:avLst/>
          </a:prstGeom>
          <a:noFill/>
          <a:ln cap="flat" cmpd="sng" w="19050">
            <a:solidFill>
              <a:srgbClr val="333333"/>
            </a:solidFill>
            <a:prstDash val="solid"/>
            <a:round/>
            <a:headEnd len="sm" w="sm" type="none"/>
            <a:tailEnd len="sm" w="sm" type="none"/>
          </a:ln>
        </p:spPr>
      </p:cxnSp>
      <p:sp>
        <p:nvSpPr>
          <p:cNvPr id="427" name="Google Shape;427;p26"/>
          <p:cNvSpPr txBox="1"/>
          <p:nvPr/>
        </p:nvSpPr>
        <p:spPr>
          <a:xfrm>
            <a:off x="1005530" y="3212148"/>
            <a:ext cx="7051046" cy="1676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11000" u="none" cap="none" strike="noStrike">
                <a:solidFill>
                  <a:srgbClr val="596548"/>
                </a:solidFill>
                <a:latin typeface="Six Caps"/>
                <a:ea typeface="Six Caps"/>
                <a:cs typeface="Six Caps"/>
                <a:sym typeface="Six Caps"/>
              </a:rPr>
              <a:t>WHAT WE OFFER</a:t>
            </a:r>
            <a:endParaRPr/>
          </a:p>
        </p:txBody>
      </p:sp>
      <p:sp>
        <p:nvSpPr>
          <p:cNvPr id="428" name="Google Shape;428;p26"/>
          <p:cNvSpPr txBox="1"/>
          <p:nvPr/>
        </p:nvSpPr>
        <p:spPr>
          <a:xfrm>
            <a:off x="1005530" y="5208624"/>
            <a:ext cx="5602800" cy="1438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333333"/>
                </a:solidFill>
                <a:latin typeface="Playfair Display"/>
                <a:ea typeface="Playfair Display"/>
                <a:cs typeface="Playfair Display"/>
                <a:sym typeface="Playfair Display"/>
              </a:rPr>
              <a:t>Presentations are communication tools that can be used as demonstrations, lectures, speeches, reports, and more. It is mostly presented before an audience. </a:t>
            </a:r>
            <a:endParaRPr/>
          </a:p>
        </p:txBody>
      </p:sp>
      <p:grpSp>
        <p:nvGrpSpPr>
          <p:cNvPr id="429" name="Google Shape;429;p26"/>
          <p:cNvGrpSpPr/>
          <p:nvPr/>
        </p:nvGrpSpPr>
        <p:grpSpPr>
          <a:xfrm>
            <a:off x="9829432" y="1703798"/>
            <a:ext cx="7541537" cy="1089552"/>
            <a:chOff x="0" y="-57150"/>
            <a:chExt cx="10055383" cy="1452737"/>
          </a:xfrm>
        </p:grpSpPr>
        <p:sp>
          <p:nvSpPr>
            <p:cNvPr id="430" name="Google Shape;430;p26"/>
            <p:cNvSpPr txBox="1"/>
            <p:nvPr/>
          </p:nvSpPr>
          <p:spPr>
            <a:xfrm>
              <a:off x="0" y="-57150"/>
              <a:ext cx="10055383" cy="70739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3200" u="none" cap="none" strike="noStrike">
                  <a:solidFill>
                    <a:srgbClr val="333333"/>
                  </a:solidFill>
                  <a:latin typeface="Playfair Display"/>
                  <a:ea typeface="Playfair Display"/>
                  <a:cs typeface="Playfair Display"/>
                  <a:sym typeface="Playfair Display"/>
                </a:rPr>
                <a:t>Service One</a:t>
              </a:r>
              <a:endParaRPr/>
            </a:p>
          </p:txBody>
        </p:sp>
        <p:sp>
          <p:nvSpPr>
            <p:cNvPr id="431" name="Google Shape;431;p26"/>
            <p:cNvSpPr txBox="1"/>
            <p:nvPr/>
          </p:nvSpPr>
          <p:spPr>
            <a:xfrm>
              <a:off x="0" y="934154"/>
              <a:ext cx="10055383" cy="461433"/>
            </a:xfrm>
            <a:prstGeom prst="rect">
              <a:avLst/>
            </a:prstGeom>
            <a:noFill/>
            <a:ln>
              <a:noFill/>
            </a:ln>
          </p:spPr>
          <p:txBody>
            <a:bodyPr anchorCtr="0" anchor="t" bIns="0" lIns="0" spcFirstLastPara="1" rIns="0" wrap="square" tIns="0">
              <a:spAutoFit/>
            </a:bodyPr>
            <a:lstStyle/>
            <a:p>
              <a:pPr indent="0" lvl="0" marL="0" marR="0" rtl="0" algn="l">
                <a:lnSpc>
                  <a:spcPct val="140019"/>
                </a:lnSpc>
                <a:spcBef>
                  <a:spcPts val="0"/>
                </a:spcBef>
                <a:spcAft>
                  <a:spcPts val="0"/>
                </a:spcAft>
                <a:buNone/>
              </a:pPr>
              <a:r>
                <a:rPr b="0" i="0" lang="en-US" sz="2099" u="none" cap="none" strike="noStrike">
                  <a:solidFill>
                    <a:srgbClr val="333333"/>
                  </a:solidFill>
                  <a:latin typeface="Playfair Display"/>
                  <a:ea typeface="Playfair Display"/>
                  <a:cs typeface="Playfair Display"/>
                  <a:sym typeface="Playfair Display"/>
                </a:rPr>
                <a:t>Elaborate on what you want to discuss. </a:t>
              </a:r>
              <a:endParaRPr/>
            </a:p>
          </p:txBody>
        </p:sp>
      </p:grpSp>
      <p:grpSp>
        <p:nvGrpSpPr>
          <p:cNvPr id="432" name="Google Shape;432;p26"/>
          <p:cNvGrpSpPr/>
          <p:nvPr/>
        </p:nvGrpSpPr>
        <p:grpSpPr>
          <a:xfrm>
            <a:off x="9829432" y="3559811"/>
            <a:ext cx="7541537" cy="1089552"/>
            <a:chOff x="0" y="-57150"/>
            <a:chExt cx="10055383" cy="1452737"/>
          </a:xfrm>
        </p:grpSpPr>
        <p:sp>
          <p:nvSpPr>
            <p:cNvPr id="433" name="Google Shape;433;p26"/>
            <p:cNvSpPr txBox="1"/>
            <p:nvPr/>
          </p:nvSpPr>
          <p:spPr>
            <a:xfrm>
              <a:off x="0" y="-57150"/>
              <a:ext cx="10055383" cy="70739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3200" u="none" cap="none" strike="noStrike">
                  <a:solidFill>
                    <a:srgbClr val="333333"/>
                  </a:solidFill>
                  <a:latin typeface="Playfair Display"/>
                  <a:ea typeface="Playfair Display"/>
                  <a:cs typeface="Playfair Display"/>
                  <a:sym typeface="Playfair Display"/>
                </a:rPr>
                <a:t>Service Two</a:t>
              </a:r>
              <a:endParaRPr/>
            </a:p>
          </p:txBody>
        </p:sp>
        <p:sp>
          <p:nvSpPr>
            <p:cNvPr id="434" name="Google Shape;434;p26"/>
            <p:cNvSpPr txBox="1"/>
            <p:nvPr/>
          </p:nvSpPr>
          <p:spPr>
            <a:xfrm>
              <a:off x="0" y="934154"/>
              <a:ext cx="10055383" cy="461433"/>
            </a:xfrm>
            <a:prstGeom prst="rect">
              <a:avLst/>
            </a:prstGeom>
            <a:noFill/>
            <a:ln>
              <a:noFill/>
            </a:ln>
          </p:spPr>
          <p:txBody>
            <a:bodyPr anchorCtr="0" anchor="t" bIns="0" lIns="0" spcFirstLastPara="1" rIns="0" wrap="square" tIns="0">
              <a:spAutoFit/>
            </a:bodyPr>
            <a:lstStyle/>
            <a:p>
              <a:pPr indent="0" lvl="0" marL="0" marR="0" rtl="0" algn="l">
                <a:lnSpc>
                  <a:spcPct val="140019"/>
                </a:lnSpc>
                <a:spcBef>
                  <a:spcPts val="0"/>
                </a:spcBef>
                <a:spcAft>
                  <a:spcPts val="0"/>
                </a:spcAft>
                <a:buNone/>
              </a:pPr>
              <a:r>
                <a:rPr b="0" i="0" lang="en-US" sz="2099" u="none" cap="none" strike="noStrike">
                  <a:solidFill>
                    <a:srgbClr val="333333"/>
                  </a:solidFill>
                  <a:latin typeface="Playfair Display"/>
                  <a:ea typeface="Playfair Display"/>
                  <a:cs typeface="Playfair Display"/>
                  <a:sym typeface="Playfair Display"/>
                </a:rPr>
                <a:t>Elaborate on what you want to discuss. </a:t>
              </a:r>
              <a:endParaRPr/>
            </a:p>
          </p:txBody>
        </p:sp>
      </p:grpSp>
      <p:grpSp>
        <p:nvGrpSpPr>
          <p:cNvPr id="435" name="Google Shape;435;p26"/>
          <p:cNvGrpSpPr/>
          <p:nvPr/>
        </p:nvGrpSpPr>
        <p:grpSpPr>
          <a:xfrm>
            <a:off x="9829432" y="5415825"/>
            <a:ext cx="7541537" cy="1089552"/>
            <a:chOff x="0" y="-57150"/>
            <a:chExt cx="10055383" cy="1452737"/>
          </a:xfrm>
        </p:grpSpPr>
        <p:sp>
          <p:nvSpPr>
            <p:cNvPr id="436" name="Google Shape;436;p26"/>
            <p:cNvSpPr txBox="1"/>
            <p:nvPr/>
          </p:nvSpPr>
          <p:spPr>
            <a:xfrm>
              <a:off x="0" y="-57150"/>
              <a:ext cx="10055383" cy="70739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3200" u="none" cap="none" strike="noStrike">
                  <a:solidFill>
                    <a:srgbClr val="333333"/>
                  </a:solidFill>
                  <a:latin typeface="Playfair Display"/>
                  <a:ea typeface="Playfair Display"/>
                  <a:cs typeface="Playfair Display"/>
                  <a:sym typeface="Playfair Display"/>
                </a:rPr>
                <a:t>Service Three</a:t>
              </a:r>
              <a:endParaRPr/>
            </a:p>
          </p:txBody>
        </p:sp>
        <p:sp>
          <p:nvSpPr>
            <p:cNvPr id="437" name="Google Shape;437;p26"/>
            <p:cNvSpPr txBox="1"/>
            <p:nvPr/>
          </p:nvSpPr>
          <p:spPr>
            <a:xfrm>
              <a:off x="0" y="934154"/>
              <a:ext cx="10055383" cy="461433"/>
            </a:xfrm>
            <a:prstGeom prst="rect">
              <a:avLst/>
            </a:prstGeom>
            <a:noFill/>
            <a:ln>
              <a:noFill/>
            </a:ln>
          </p:spPr>
          <p:txBody>
            <a:bodyPr anchorCtr="0" anchor="t" bIns="0" lIns="0" spcFirstLastPara="1" rIns="0" wrap="square" tIns="0">
              <a:spAutoFit/>
            </a:bodyPr>
            <a:lstStyle/>
            <a:p>
              <a:pPr indent="0" lvl="0" marL="0" marR="0" rtl="0" algn="l">
                <a:lnSpc>
                  <a:spcPct val="140019"/>
                </a:lnSpc>
                <a:spcBef>
                  <a:spcPts val="0"/>
                </a:spcBef>
                <a:spcAft>
                  <a:spcPts val="0"/>
                </a:spcAft>
                <a:buNone/>
              </a:pPr>
              <a:r>
                <a:rPr b="0" i="0" lang="en-US" sz="2099" u="none" cap="none" strike="noStrike">
                  <a:solidFill>
                    <a:srgbClr val="333333"/>
                  </a:solidFill>
                  <a:latin typeface="Playfair Display"/>
                  <a:ea typeface="Playfair Display"/>
                  <a:cs typeface="Playfair Display"/>
                  <a:sym typeface="Playfair Display"/>
                </a:rPr>
                <a:t>Elaborate on what you want to discuss. </a:t>
              </a:r>
              <a:endParaRPr/>
            </a:p>
          </p:txBody>
        </p:sp>
      </p:grpSp>
      <p:grpSp>
        <p:nvGrpSpPr>
          <p:cNvPr id="438" name="Google Shape;438;p26"/>
          <p:cNvGrpSpPr/>
          <p:nvPr/>
        </p:nvGrpSpPr>
        <p:grpSpPr>
          <a:xfrm>
            <a:off x="9829432" y="7271839"/>
            <a:ext cx="7541537" cy="1089552"/>
            <a:chOff x="0" y="-57150"/>
            <a:chExt cx="10055383" cy="1452737"/>
          </a:xfrm>
        </p:grpSpPr>
        <p:sp>
          <p:nvSpPr>
            <p:cNvPr id="439" name="Google Shape;439;p26"/>
            <p:cNvSpPr txBox="1"/>
            <p:nvPr/>
          </p:nvSpPr>
          <p:spPr>
            <a:xfrm>
              <a:off x="0" y="-57150"/>
              <a:ext cx="10055383" cy="70739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3200" u="none" cap="none" strike="noStrike">
                  <a:solidFill>
                    <a:srgbClr val="333333"/>
                  </a:solidFill>
                  <a:latin typeface="Playfair Display"/>
                  <a:ea typeface="Playfair Display"/>
                  <a:cs typeface="Playfair Display"/>
                  <a:sym typeface="Playfair Display"/>
                </a:rPr>
                <a:t>Service Four</a:t>
              </a:r>
              <a:endParaRPr/>
            </a:p>
          </p:txBody>
        </p:sp>
        <p:sp>
          <p:nvSpPr>
            <p:cNvPr id="440" name="Google Shape;440;p26"/>
            <p:cNvSpPr txBox="1"/>
            <p:nvPr/>
          </p:nvSpPr>
          <p:spPr>
            <a:xfrm>
              <a:off x="0" y="934154"/>
              <a:ext cx="10055383" cy="461433"/>
            </a:xfrm>
            <a:prstGeom prst="rect">
              <a:avLst/>
            </a:prstGeom>
            <a:noFill/>
            <a:ln>
              <a:noFill/>
            </a:ln>
          </p:spPr>
          <p:txBody>
            <a:bodyPr anchorCtr="0" anchor="t" bIns="0" lIns="0" spcFirstLastPara="1" rIns="0" wrap="square" tIns="0">
              <a:spAutoFit/>
            </a:bodyPr>
            <a:lstStyle/>
            <a:p>
              <a:pPr indent="0" lvl="0" marL="0" marR="0" rtl="0" algn="l">
                <a:lnSpc>
                  <a:spcPct val="140019"/>
                </a:lnSpc>
                <a:spcBef>
                  <a:spcPts val="0"/>
                </a:spcBef>
                <a:spcAft>
                  <a:spcPts val="0"/>
                </a:spcAft>
                <a:buNone/>
              </a:pPr>
              <a:r>
                <a:rPr b="0" i="0" lang="en-US" sz="2099" u="none" cap="none" strike="noStrike">
                  <a:solidFill>
                    <a:srgbClr val="333333"/>
                  </a:solidFill>
                  <a:latin typeface="Playfair Display"/>
                  <a:ea typeface="Playfair Display"/>
                  <a:cs typeface="Playfair Display"/>
                  <a:sym typeface="Playfair Display"/>
                </a:rPr>
                <a:t>Elaborate on what you want to discuss. </a:t>
              </a:r>
              <a:endParaRPr/>
            </a:p>
          </p:txBody>
        </p:sp>
      </p:grpSp>
      <p:sp>
        <p:nvSpPr>
          <p:cNvPr id="441" name="Google Shape;441;p26"/>
          <p:cNvSpPr txBox="1"/>
          <p:nvPr/>
        </p:nvSpPr>
        <p:spPr>
          <a:xfrm>
            <a:off x="1005530" y="816293"/>
            <a:ext cx="4747570" cy="35623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333333"/>
                </a:solidFill>
                <a:latin typeface="Playfair Display"/>
                <a:ea typeface="Playfair Display"/>
                <a:cs typeface="Playfair Display"/>
                <a:sym typeface="Playfair Display"/>
              </a:rPr>
              <a:t>MARKETING ANNUAL REPORT</a:t>
            </a:r>
            <a:endParaRPr/>
          </a:p>
        </p:txBody>
      </p:sp>
      <p:sp>
        <p:nvSpPr>
          <p:cNvPr id="442" name="Google Shape;442;p26"/>
          <p:cNvSpPr txBox="1"/>
          <p:nvPr/>
        </p:nvSpPr>
        <p:spPr>
          <a:xfrm>
            <a:off x="12534900" y="831532"/>
            <a:ext cx="4747570" cy="356235"/>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2100" u="none" cap="none" strike="noStrike">
                <a:solidFill>
                  <a:srgbClr val="333333"/>
                </a:solidFill>
                <a:latin typeface="Playfair Display"/>
                <a:ea typeface="Playfair Display"/>
                <a:cs typeface="Playfair Display"/>
                <a:sym typeface="Playfair Display"/>
              </a:rPr>
              <a:t>DATE: DD | MM | YY</a:t>
            </a:r>
            <a:endParaRPr/>
          </a:p>
        </p:txBody>
      </p:sp>
      <p:cxnSp>
        <p:nvCxnSpPr>
          <p:cNvPr id="443" name="Google Shape;443;p26"/>
          <p:cNvCxnSpPr/>
          <p:nvPr/>
        </p:nvCxnSpPr>
        <p:spPr>
          <a:xfrm>
            <a:off x="9144000" y="681279"/>
            <a:ext cx="0" cy="8173685"/>
          </a:xfrm>
          <a:prstGeom prst="straightConnector1">
            <a:avLst/>
          </a:prstGeom>
          <a:noFill/>
          <a:ln cap="flat" cmpd="sng" w="19050">
            <a:solidFill>
              <a:srgbClr val="333333"/>
            </a:solidFill>
            <a:prstDash val="solid"/>
            <a:round/>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7"/>
                                        </p:tgtEl>
                                        <p:attrNameLst>
                                          <p:attrName>style.visibility</p:attrName>
                                        </p:attrNameLst>
                                      </p:cBhvr>
                                      <p:to>
                                        <p:strVal val="visible"/>
                                      </p:to>
                                    </p:set>
                                    <p:animEffect filter="fade" transition="in">
                                      <p:cBhvr>
                                        <p:cTn dur="500"/>
                                        <p:tgtEl>
                                          <p:spTgt spid="407"/>
                                        </p:tgtEl>
                                      </p:cBhvr>
                                    </p:animEffect>
                                  </p:childTnLst>
                                </p:cTn>
                              </p:par>
                              <p:par>
                                <p:cTn fill="hold" nodeType="withEffect" presetClass="entr" presetID="10" presetSubtype="0">
                                  <p:stCondLst>
                                    <p:cond delay="0"/>
                                  </p:stCondLst>
                                  <p:childTnLst>
                                    <p:set>
                                      <p:cBhvr>
                                        <p:cTn dur="1" fill="hold">
                                          <p:stCondLst>
                                            <p:cond delay="0"/>
                                          </p:stCondLst>
                                        </p:cTn>
                                        <p:tgtEl>
                                          <p:spTgt spid="411"/>
                                        </p:tgtEl>
                                        <p:attrNameLst>
                                          <p:attrName>style.visibility</p:attrName>
                                        </p:attrNameLst>
                                      </p:cBhvr>
                                      <p:to>
                                        <p:strVal val="visible"/>
                                      </p:to>
                                    </p:set>
                                    <p:animEffect filter="fade" transition="in">
                                      <p:cBhvr>
                                        <p:cTn dur="500"/>
                                        <p:tgtEl>
                                          <p:spTgt spid="411"/>
                                        </p:tgtEl>
                                      </p:cBhvr>
                                    </p:animEffect>
                                  </p:childTnLst>
                                </p:cTn>
                              </p:par>
                              <p:par>
                                <p:cTn fill="hold" nodeType="withEffect" presetClass="entr" presetID="10" presetSubtype="0">
                                  <p:stCondLst>
                                    <p:cond delay="0"/>
                                  </p:stCondLst>
                                  <p:childTnLst>
                                    <p:set>
                                      <p:cBhvr>
                                        <p:cTn dur="1" fill="hold">
                                          <p:stCondLst>
                                            <p:cond delay="0"/>
                                          </p:stCondLst>
                                        </p:cTn>
                                        <p:tgtEl>
                                          <p:spTgt spid="414"/>
                                        </p:tgtEl>
                                        <p:attrNameLst>
                                          <p:attrName>style.visibility</p:attrName>
                                        </p:attrNameLst>
                                      </p:cBhvr>
                                      <p:to>
                                        <p:strVal val="visible"/>
                                      </p:to>
                                    </p:set>
                                    <p:animEffect filter="fade" transition="in">
                                      <p:cBhvr>
                                        <p:cTn dur="500"/>
                                        <p:tgtEl>
                                          <p:spTgt spid="414"/>
                                        </p:tgtEl>
                                      </p:cBhvr>
                                    </p:animEffect>
                                  </p:childTnLst>
                                </p:cTn>
                              </p:par>
                              <p:par>
                                <p:cTn fill="hold" nodeType="withEffect" presetClass="entr" presetID="10" presetSubtype="0">
                                  <p:stCondLst>
                                    <p:cond delay="0"/>
                                  </p:stCondLst>
                                  <p:childTnLst>
                                    <p:set>
                                      <p:cBhvr>
                                        <p:cTn dur="1" fill="hold">
                                          <p:stCondLst>
                                            <p:cond delay="0"/>
                                          </p:stCondLst>
                                        </p:cTn>
                                        <p:tgtEl>
                                          <p:spTgt spid="418"/>
                                        </p:tgtEl>
                                        <p:attrNameLst>
                                          <p:attrName>style.visibility</p:attrName>
                                        </p:attrNameLst>
                                      </p:cBhvr>
                                      <p:to>
                                        <p:strVal val="visible"/>
                                      </p:to>
                                    </p:set>
                                    <p:animEffect filter="fade" transition="in">
                                      <p:cBhvr>
                                        <p:cTn dur="500"/>
                                        <p:tgtEl>
                                          <p:spTgt spid="418"/>
                                        </p:tgtEl>
                                      </p:cBhvr>
                                    </p:animEffect>
                                  </p:childTnLst>
                                </p:cTn>
                              </p:par>
                              <p:par>
                                <p:cTn fill="hold" nodeType="withEffect" presetClass="entr" presetID="10" presetSubtype="0">
                                  <p:stCondLst>
                                    <p:cond delay="0"/>
                                  </p:stCondLst>
                                  <p:childTnLst>
                                    <p:set>
                                      <p:cBhvr>
                                        <p:cTn dur="1" fill="hold">
                                          <p:stCondLst>
                                            <p:cond delay="0"/>
                                          </p:stCondLst>
                                        </p:cTn>
                                        <p:tgtEl>
                                          <p:spTgt spid="419"/>
                                        </p:tgtEl>
                                        <p:attrNameLst>
                                          <p:attrName>style.visibility</p:attrName>
                                        </p:attrNameLst>
                                      </p:cBhvr>
                                      <p:to>
                                        <p:strVal val="visible"/>
                                      </p:to>
                                    </p:set>
                                    <p:animEffect filter="fade" transition="in">
                                      <p:cBhvr>
                                        <p:cTn dur="500"/>
                                        <p:tgtEl>
                                          <p:spTgt spid="419"/>
                                        </p:tgtEl>
                                      </p:cBhvr>
                                    </p:animEffect>
                                  </p:childTnLst>
                                </p:cTn>
                              </p:par>
                              <p:par>
                                <p:cTn fill="hold" nodeType="withEffect" presetClass="entr" presetID="10" presetSubtype="0">
                                  <p:stCondLst>
                                    <p:cond delay="0"/>
                                  </p:stCondLst>
                                  <p:childTnLst>
                                    <p:set>
                                      <p:cBhvr>
                                        <p:cTn dur="1" fill="hold">
                                          <p:stCondLst>
                                            <p:cond delay="0"/>
                                          </p:stCondLst>
                                        </p:cTn>
                                        <p:tgtEl>
                                          <p:spTgt spid="422"/>
                                        </p:tgtEl>
                                        <p:attrNameLst>
                                          <p:attrName>style.visibility</p:attrName>
                                        </p:attrNameLst>
                                      </p:cBhvr>
                                      <p:to>
                                        <p:strVal val="visible"/>
                                      </p:to>
                                    </p:set>
                                    <p:animEffect filter="fade" transition="in">
                                      <p:cBhvr>
                                        <p:cTn dur="500"/>
                                        <p:tgtEl>
                                          <p:spTgt spid="422"/>
                                        </p:tgtEl>
                                      </p:cBhvr>
                                    </p:animEffect>
                                  </p:childTnLst>
                                </p:cTn>
                              </p:par>
                              <p:par>
                                <p:cTn fill="hold" nodeType="withEffect" presetClass="entr" presetID="10" presetSubtype="0">
                                  <p:stCondLst>
                                    <p:cond delay="0"/>
                                  </p:stCondLst>
                                  <p:childTnLst>
                                    <p:set>
                                      <p:cBhvr>
                                        <p:cTn dur="1" fill="hold">
                                          <p:stCondLst>
                                            <p:cond delay="0"/>
                                          </p:stCondLst>
                                        </p:cTn>
                                        <p:tgtEl>
                                          <p:spTgt spid="423"/>
                                        </p:tgtEl>
                                        <p:attrNameLst>
                                          <p:attrName>style.visibility</p:attrName>
                                        </p:attrNameLst>
                                      </p:cBhvr>
                                      <p:to>
                                        <p:strVal val="visible"/>
                                      </p:to>
                                    </p:set>
                                    <p:animEffect filter="fade" transition="in">
                                      <p:cBhvr>
                                        <p:cTn dur="500"/>
                                        <p:tgtEl>
                                          <p:spTgt spid="423"/>
                                        </p:tgtEl>
                                      </p:cBhvr>
                                    </p:animEffect>
                                  </p:childTnLst>
                                </p:cTn>
                              </p:par>
                              <p:par>
                                <p:cTn fill="hold" nodeType="withEffect" presetClass="entr" presetID="10" presetSubtype="0">
                                  <p:stCondLst>
                                    <p:cond delay="0"/>
                                  </p:stCondLst>
                                  <p:childTnLst>
                                    <p:set>
                                      <p:cBhvr>
                                        <p:cTn dur="1" fill="hold">
                                          <p:stCondLst>
                                            <p:cond delay="0"/>
                                          </p:stCondLst>
                                        </p:cTn>
                                        <p:tgtEl>
                                          <p:spTgt spid="424"/>
                                        </p:tgtEl>
                                        <p:attrNameLst>
                                          <p:attrName>style.visibility</p:attrName>
                                        </p:attrNameLst>
                                      </p:cBhvr>
                                      <p:to>
                                        <p:strVal val="visible"/>
                                      </p:to>
                                    </p:set>
                                    <p:animEffect filter="fade" transition="in">
                                      <p:cBhvr>
                                        <p:cTn dur="500"/>
                                        <p:tgtEl>
                                          <p:spTgt spid="424"/>
                                        </p:tgtEl>
                                      </p:cBhvr>
                                    </p:animEffect>
                                  </p:childTnLst>
                                </p:cTn>
                              </p:par>
                              <p:par>
                                <p:cTn fill="hold" nodeType="withEffect" presetClass="entr" presetID="10" presetSubtype="0">
                                  <p:stCondLst>
                                    <p:cond delay="0"/>
                                  </p:stCondLst>
                                  <p:childTnLst>
                                    <p:set>
                                      <p:cBhvr>
                                        <p:cTn dur="1" fill="hold">
                                          <p:stCondLst>
                                            <p:cond delay="0"/>
                                          </p:stCondLst>
                                        </p:cTn>
                                        <p:tgtEl>
                                          <p:spTgt spid="425"/>
                                        </p:tgtEl>
                                        <p:attrNameLst>
                                          <p:attrName>style.visibility</p:attrName>
                                        </p:attrNameLst>
                                      </p:cBhvr>
                                      <p:to>
                                        <p:strVal val="visible"/>
                                      </p:to>
                                    </p:set>
                                    <p:animEffect filter="fade" transition="in">
                                      <p:cBhvr>
                                        <p:cTn dur="500"/>
                                        <p:tgtEl>
                                          <p:spTgt spid="425"/>
                                        </p:tgtEl>
                                      </p:cBhvr>
                                    </p:animEffect>
                                  </p:childTnLst>
                                </p:cTn>
                              </p:par>
                              <p:par>
                                <p:cTn fill="hold" nodeType="withEffect" presetClass="entr" presetID="10" presetSubtype="0">
                                  <p:stCondLst>
                                    <p:cond delay="0"/>
                                  </p:stCondLst>
                                  <p:childTnLst>
                                    <p:set>
                                      <p:cBhvr>
                                        <p:cTn dur="1" fill="hold">
                                          <p:stCondLst>
                                            <p:cond delay="0"/>
                                          </p:stCondLst>
                                        </p:cTn>
                                        <p:tgtEl>
                                          <p:spTgt spid="426"/>
                                        </p:tgtEl>
                                        <p:attrNameLst>
                                          <p:attrName>style.visibility</p:attrName>
                                        </p:attrNameLst>
                                      </p:cBhvr>
                                      <p:to>
                                        <p:strVal val="visible"/>
                                      </p:to>
                                    </p:set>
                                    <p:animEffect filter="fade" transition="in">
                                      <p:cBhvr>
                                        <p:cTn dur="500"/>
                                        <p:tgtEl>
                                          <p:spTgt spid="426"/>
                                        </p:tgtEl>
                                      </p:cBhvr>
                                    </p:animEffect>
                                  </p:childTnLst>
                                </p:cTn>
                              </p:par>
                              <p:par>
                                <p:cTn fill="hold" nodeType="withEffect" presetClass="entr" presetID="10" presetSubtype="0">
                                  <p:stCondLst>
                                    <p:cond delay="0"/>
                                  </p:stCondLst>
                                  <p:childTnLst>
                                    <p:set>
                                      <p:cBhvr>
                                        <p:cTn dur="1" fill="hold">
                                          <p:stCondLst>
                                            <p:cond delay="0"/>
                                          </p:stCondLst>
                                        </p:cTn>
                                        <p:tgtEl>
                                          <p:spTgt spid="427"/>
                                        </p:tgtEl>
                                        <p:attrNameLst>
                                          <p:attrName>style.visibility</p:attrName>
                                        </p:attrNameLst>
                                      </p:cBhvr>
                                      <p:to>
                                        <p:strVal val="visible"/>
                                      </p:to>
                                    </p:set>
                                    <p:animEffect filter="fade" transition="in">
                                      <p:cBhvr>
                                        <p:cTn dur="500"/>
                                        <p:tgtEl>
                                          <p:spTgt spid="427"/>
                                        </p:tgtEl>
                                      </p:cBhvr>
                                    </p:animEffect>
                                  </p:childTnLst>
                                </p:cTn>
                              </p:par>
                              <p:par>
                                <p:cTn fill="hold" nodeType="withEffect" presetClass="entr" presetID="10" presetSubtype="0">
                                  <p:stCondLst>
                                    <p:cond delay="0"/>
                                  </p:stCondLst>
                                  <p:childTnLst>
                                    <p:set>
                                      <p:cBhvr>
                                        <p:cTn dur="1" fill="hold">
                                          <p:stCondLst>
                                            <p:cond delay="0"/>
                                          </p:stCondLst>
                                        </p:cTn>
                                        <p:tgtEl>
                                          <p:spTgt spid="428"/>
                                        </p:tgtEl>
                                        <p:attrNameLst>
                                          <p:attrName>style.visibility</p:attrName>
                                        </p:attrNameLst>
                                      </p:cBhvr>
                                      <p:to>
                                        <p:strVal val="visible"/>
                                      </p:to>
                                    </p:set>
                                    <p:animEffect filter="fade" transition="in">
                                      <p:cBhvr>
                                        <p:cTn dur="500"/>
                                        <p:tgtEl>
                                          <p:spTgt spid="428"/>
                                        </p:tgtEl>
                                      </p:cBhvr>
                                    </p:animEffect>
                                  </p:childTnLst>
                                </p:cTn>
                              </p:par>
                              <p:par>
                                <p:cTn fill="hold" nodeType="withEffect" presetClass="entr" presetID="10" presetSubtype="0">
                                  <p:stCondLst>
                                    <p:cond delay="0"/>
                                  </p:stCondLst>
                                  <p:childTnLst>
                                    <p:set>
                                      <p:cBhvr>
                                        <p:cTn dur="1" fill="hold">
                                          <p:stCondLst>
                                            <p:cond delay="0"/>
                                          </p:stCondLst>
                                        </p:cTn>
                                        <p:tgtEl>
                                          <p:spTgt spid="429"/>
                                        </p:tgtEl>
                                        <p:attrNameLst>
                                          <p:attrName>style.visibility</p:attrName>
                                        </p:attrNameLst>
                                      </p:cBhvr>
                                      <p:to>
                                        <p:strVal val="visible"/>
                                      </p:to>
                                    </p:set>
                                    <p:animEffect filter="fade" transition="in">
                                      <p:cBhvr>
                                        <p:cTn dur="500"/>
                                        <p:tgtEl>
                                          <p:spTgt spid="429"/>
                                        </p:tgtEl>
                                      </p:cBhvr>
                                    </p:animEffect>
                                  </p:childTnLst>
                                </p:cTn>
                              </p:par>
                              <p:par>
                                <p:cTn fill="hold" nodeType="withEffect" presetClass="entr" presetID="10" presetSubtype="0">
                                  <p:stCondLst>
                                    <p:cond delay="0"/>
                                  </p:stCondLst>
                                  <p:childTnLst>
                                    <p:set>
                                      <p:cBhvr>
                                        <p:cTn dur="1" fill="hold">
                                          <p:stCondLst>
                                            <p:cond delay="0"/>
                                          </p:stCondLst>
                                        </p:cTn>
                                        <p:tgtEl>
                                          <p:spTgt spid="432"/>
                                        </p:tgtEl>
                                        <p:attrNameLst>
                                          <p:attrName>style.visibility</p:attrName>
                                        </p:attrNameLst>
                                      </p:cBhvr>
                                      <p:to>
                                        <p:strVal val="visible"/>
                                      </p:to>
                                    </p:set>
                                    <p:animEffect filter="fade" transition="in">
                                      <p:cBhvr>
                                        <p:cTn dur="500"/>
                                        <p:tgtEl>
                                          <p:spTgt spid="432"/>
                                        </p:tgtEl>
                                      </p:cBhvr>
                                    </p:animEffect>
                                  </p:childTnLst>
                                </p:cTn>
                              </p:par>
                              <p:par>
                                <p:cTn fill="hold" nodeType="withEffect" presetClass="entr" presetID="10" presetSubtype="0">
                                  <p:stCondLst>
                                    <p:cond delay="0"/>
                                  </p:stCondLst>
                                  <p:childTnLst>
                                    <p:set>
                                      <p:cBhvr>
                                        <p:cTn dur="1" fill="hold">
                                          <p:stCondLst>
                                            <p:cond delay="0"/>
                                          </p:stCondLst>
                                        </p:cTn>
                                        <p:tgtEl>
                                          <p:spTgt spid="435"/>
                                        </p:tgtEl>
                                        <p:attrNameLst>
                                          <p:attrName>style.visibility</p:attrName>
                                        </p:attrNameLst>
                                      </p:cBhvr>
                                      <p:to>
                                        <p:strVal val="visible"/>
                                      </p:to>
                                    </p:set>
                                    <p:animEffect filter="fade" transition="in">
                                      <p:cBhvr>
                                        <p:cTn dur="500"/>
                                        <p:tgtEl>
                                          <p:spTgt spid="435"/>
                                        </p:tgtEl>
                                      </p:cBhvr>
                                    </p:animEffect>
                                  </p:childTnLst>
                                </p:cTn>
                              </p:par>
                              <p:par>
                                <p:cTn fill="hold" nodeType="withEffect" presetClass="entr" presetID="10" presetSubtype="0">
                                  <p:stCondLst>
                                    <p:cond delay="0"/>
                                  </p:stCondLst>
                                  <p:childTnLst>
                                    <p:set>
                                      <p:cBhvr>
                                        <p:cTn dur="1" fill="hold">
                                          <p:stCondLst>
                                            <p:cond delay="0"/>
                                          </p:stCondLst>
                                        </p:cTn>
                                        <p:tgtEl>
                                          <p:spTgt spid="438"/>
                                        </p:tgtEl>
                                        <p:attrNameLst>
                                          <p:attrName>style.visibility</p:attrName>
                                        </p:attrNameLst>
                                      </p:cBhvr>
                                      <p:to>
                                        <p:strVal val="visible"/>
                                      </p:to>
                                    </p:set>
                                    <p:animEffect filter="fade" transition="in">
                                      <p:cBhvr>
                                        <p:cTn dur="500"/>
                                        <p:tgtEl>
                                          <p:spTgt spid="438"/>
                                        </p:tgtEl>
                                      </p:cBhvr>
                                    </p:animEffect>
                                  </p:childTnLst>
                                </p:cTn>
                              </p:par>
                              <p:par>
                                <p:cTn fill="hold" nodeType="withEffect" presetClass="entr" presetID="10" presetSubtype="0">
                                  <p:stCondLst>
                                    <p:cond delay="0"/>
                                  </p:stCondLst>
                                  <p:childTnLst>
                                    <p:set>
                                      <p:cBhvr>
                                        <p:cTn dur="1" fill="hold">
                                          <p:stCondLst>
                                            <p:cond delay="0"/>
                                          </p:stCondLst>
                                        </p:cTn>
                                        <p:tgtEl>
                                          <p:spTgt spid="441"/>
                                        </p:tgtEl>
                                        <p:attrNameLst>
                                          <p:attrName>style.visibility</p:attrName>
                                        </p:attrNameLst>
                                      </p:cBhvr>
                                      <p:to>
                                        <p:strVal val="visible"/>
                                      </p:to>
                                    </p:set>
                                    <p:animEffect filter="fade" transition="in">
                                      <p:cBhvr>
                                        <p:cTn dur="500"/>
                                        <p:tgtEl>
                                          <p:spTgt spid="441"/>
                                        </p:tgtEl>
                                      </p:cBhvr>
                                    </p:animEffect>
                                  </p:childTnLst>
                                </p:cTn>
                              </p:par>
                              <p:par>
                                <p:cTn fill="hold" nodeType="withEffect" presetClass="entr" presetID="10" presetSubtype="0">
                                  <p:stCondLst>
                                    <p:cond delay="0"/>
                                  </p:stCondLst>
                                  <p:childTnLst>
                                    <p:set>
                                      <p:cBhvr>
                                        <p:cTn dur="1" fill="hold">
                                          <p:stCondLst>
                                            <p:cond delay="0"/>
                                          </p:stCondLst>
                                        </p:cTn>
                                        <p:tgtEl>
                                          <p:spTgt spid="442"/>
                                        </p:tgtEl>
                                        <p:attrNameLst>
                                          <p:attrName>style.visibility</p:attrName>
                                        </p:attrNameLst>
                                      </p:cBhvr>
                                      <p:to>
                                        <p:strVal val="visible"/>
                                      </p:to>
                                    </p:set>
                                    <p:animEffect filter="fade" transition="in">
                                      <p:cBhvr>
                                        <p:cTn dur="500"/>
                                        <p:tgtEl>
                                          <p:spTgt spid="442"/>
                                        </p:tgtEl>
                                      </p:cBhvr>
                                    </p:animEffect>
                                  </p:childTnLst>
                                </p:cTn>
                              </p:par>
                              <p:par>
                                <p:cTn fill="hold" nodeType="withEffect" presetClass="entr" presetID="10" presetSubtype="0">
                                  <p:stCondLst>
                                    <p:cond delay="0"/>
                                  </p:stCondLst>
                                  <p:childTnLst>
                                    <p:set>
                                      <p:cBhvr>
                                        <p:cTn dur="1" fill="hold">
                                          <p:stCondLst>
                                            <p:cond delay="0"/>
                                          </p:stCondLst>
                                        </p:cTn>
                                        <p:tgtEl>
                                          <p:spTgt spid="443"/>
                                        </p:tgtEl>
                                        <p:attrNameLst>
                                          <p:attrName>style.visibility</p:attrName>
                                        </p:attrNameLst>
                                      </p:cBhvr>
                                      <p:to>
                                        <p:strVal val="visible"/>
                                      </p:to>
                                    </p:set>
                                    <p:animEffect filter="fade" transition="in">
                                      <p:cBhvr>
                                        <p:cTn dur="500"/>
                                        <p:tgtEl>
                                          <p:spTgt spid="4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3E2"/>
        </a:solidFill>
      </p:bgPr>
    </p:bg>
    <p:spTree>
      <p:nvGrpSpPr>
        <p:cNvPr id="447" name="Shape 447"/>
        <p:cNvGrpSpPr/>
        <p:nvPr/>
      </p:nvGrpSpPr>
      <p:grpSpPr>
        <a:xfrm>
          <a:off x="0" y="0"/>
          <a:ext cx="0" cy="0"/>
          <a:chOff x="0" y="0"/>
          <a:chExt cx="0" cy="0"/>
        </a:xfrm>
      </p:grpSpPr>
      <p:pic>
        <p:nvPicPr>
          <p:cNvPr id="448" name="Google Shape;448;p27"/>
          <p:cNvPicPr preferRelativeResize="0"/>
          <p:nvPr/>
        </p:nvPicPr>
        <p:blipFill>
          <a:blip r:embed="rId3">
            <a:alphaModFix/>
          </a:blip>
          <a:stretch>
            <a:fillRect/>
          </a:stretch>
        </p:blipFill>
        <p:spPr>
          <a:xfrm>
            <a:off x="161925" y="1541649"/>
            <a:ext cx="8875049" cy="5263996"/>
          </a:xfrm>
          <a:prstGeom prst="rect">
            <a:avLst/>
          </a:prstGeom>
          <a:noFill/>
          <a:ln>
            <a:noFill/>
          </a:ln>
        </p:spPr>
      </p:pic>
      <p:pic>
        <p:nvPicPr>
          <p:cNvPr id="449" name="Google Shape;449;p27"/>
          <p:cNvPicPr preferRelativeResize="0"/>
          <p:nvPr/>
        </p:nvPicPr>
        <p:blipFill>
          <a:blip r:embed="rId4">
            <a:alphaModFix/>
          </a:blip>
          <a:stretch>
            <a:fillRect/>
          </a:stretch>
        </p:blipFill>
        <p:spPr>
          <a:xfrm>
            <a:off x="9220200" y="1541650"/>
            <a:ext cx="2886631" cy="2693425"/>
          </a:xfrm>
          <a:prstGeom prst="rect">
            <a:avLst/>
          </a:prstGeom>
          <a:noFill/>
          <a:ln>
            <a:noFill/>
          </a:ln>
        </p:spPr>
      </p:pic>
      <p:pic>
        <p:nvPicPr>
          <p:cNvPr id="450" name="Google Shape;450;p27"/>
          <p:cNvPicPr preferRelativeResize="0"/>
          <p:nvPr/>
        </p:nvPicPr>
        <p:blipFill>
          <a:blip r:embed="rId5">
            <a:alphaModFix/>
          </a:blip>
          <a:stretch>
            <a:fillRect/>
          </a:stretch>
        </p:blipFill>
        <p:spPr>
          <a:xfrm>
            <a:off x="12189817" y="1526375"/>
            <a:ext cx="2925712" cy="2724150"/>
          </a:xfrm>
          <a:prstGeom prst="rect">
            <a:avLst/>
          </a:prstGeom>
          <a:noFill/>
          <a:ln>
            <a:noFill/>
          </a:ln>
        </p:spPr>
      </p:pic>
      <p:pic>
        <p:nvPicPr>
          <p:cNvPr id="451" name="Google Shape;451;p27"/>
          <p:cNvPicPr preferRelativeResize="0"/>
          <p:nvPr/>
        </p:nvPicPr>
        <p:blipFill>
          <a:blip r:embed="rId6">
            <a:alphaModFix/>
          </a:blip>
          <a:stretch>
            <a:fillRect/>
          </a:stretch>
        </p:blipFill>
        <p:spPr>
          <a:xfrm>
            <a:off x="15198520" y="1526375"/>
            <a:ext cx="2925705" cy="2724143"/>
          </a:xfrm>
          <a:prstGeom prst="rect">
            <a:avLst/>
          </a:prstGeom>
          <a:noFill/>
          <a:ln>
            <a:noFill/>
          </a:ln>
        </p:spPr>
      </p:pic>
      <p:pic>
        <p:nvPicPr>
          <p:cNvPr id="452" name="Google Shape;452;p27"/>
          <p:cNvPicPr preferRelativeResize="0"/>
          <p:nvPr/>
        </p:nvPicPr>
        <p:blipFill>
          <a:blip r:embed="rId7">
            <a:alphaModFix/>
          </a:blip>
          <a:stretch>
            <a:fillRect/>
          </a:stretch>
        </p:blipFill>
        <p:spPr>
          <a:xfrm>
            <a:off x="9220200" y="4441025"/>
            <a:ext cx="8904024" cy="2395125"/>
          </a:xfrm>
          <a:prstGeom prst="rect">
            <a:avLst/>
          </a:prstGeom>
          <a:noFill/>
          <a:ln>
            <a:noFill/>
          </a:ln>
        </p:spPr>
      </p:pic>
      <p:grpSp>
        <p:nvGrpSpPr>
          <p:cNvPr id="453" name="Google Shape;453;p27"/>
          <p:cNvGrpSpPr/>
          <p:nvPr/>
        </p:nvGrpSpPr>
        <p:grpSpPr>
          <a:xfrm>
            <a:off x="0" y="8851550"/>
            <a:ext cx="18288000" cy="668839"/>
            <a:chOff x="0" y="-38100"/>
            <a:chExt cx="4816593" cy="176155"/>
          </a:xfrm>
        </p:grpSpPr>
        <p:sp>
          <p:nvSpPr>
            <p:cNvPr id="454" name="Google Shape;454;p27"/>
            <p:cNvSpPr/>
            <p:nvPr/>
          </p:nvSpPr>
          <p:spPr>
            <a:xfrm>
              <a:off x="0" y="0"/>
              <a:ext cx="4816592" cy="138055"/>
            </a:xfrm>
            <a:custGeom>
              <a:rect b="b" l="l" r="r" t="t"/>
              <a:pathLst>
                <a:path extrusionOk="0" h="138055" w="4816592">
                  <a:moveTo>
                    <a:pt x="0" y="0"/>
                  </a:moveTo>
                  <a:lnTo>
                    <a:pt x="4816592" y="0"/>
                  </a:lnTo>
                  <a:lnTo>
                    <a:pt x="4816592" y="138055"/>
                  </a:lnTo>
                  <a:lnTo>
                    <a:pt x="0" y="138055"/>
                  </a:lnTo>
                  <a:close/>
                </a:path>
              </a:pathLst>
            </a:custGeom>
            <a:solidFill>
              <a:srgbClr val="333333"/>
            </a:solidFill>
            <a:ln>
              <a:noFill/>
            </a:ln>
          </p:spPr>
        </p:sp>
        <p:sp>
          <p:nvSpPr>
            <p:cNvPr id="455" name="Google Shape;455;p27"/>
            <p:cNvSpPr txBox="1"/>
            <p:nvPr/>
          </p:nvSpPr>
          <p:spPr>
            <a:xfrm>
              <a:off x="0" y="-38100"/>
              <a:ext cx="4816593" cy="17615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56" name="Google Shape;456;p27"/>
          <p:cNvGrpSpPr/>
          <p:nvPr/>
        </p:nvGrpSpPr>
        <p:grpSpPr>
          <a:xfrm>
            <a:off x="8477618" y="8874014"/>
            <a:ext cx="1351813" cy="768573"/>
            <a:chOff x="0" y="0"/>
            <a:chExt cx="11928966" cy="6782210"/>
          </a:xfrm>
        </p:grpSpPr>
        <p:sp>
          <p:nvSpPr>
            <p:cNvPr id="457" name="Google Shape;457;p27"/>
            <p:cNvSpPr/>
            <p:nvPr/>
          </p:nvSpPr>
          <p:spPr>
            <a:xfrm>
              <a:off x="6350" y="6350"/>
              <a:ext cx="11916266" cy="6769510"/>
            </a:xfrm>
            <a:custGeom>
              <a:rect b="b" l="l" r="r" t="t"/>
              <a:pathLst>
                <a:path extrusionOk="0" h="6769510" w="11916266">
                  <a:moveTo>
                    <a:pt x="0" y="0"/>
                  </a:moveTo>
                  <a:lnTo>
                    <a:pt x="11916266" y="0"/>
                  </a:lnTo>
                  <a:lnTo>
                    <a:pt x="11916266" y="6769510"/>
                  </a:lnTo>
                  <a:lnTo>
                    <a:pt x="0" y="6769510"/>
                  </a:lnTo>
                  <a:close/>
                </a:path>
              </a:pathLst>
            </a:custGeom>
            <a:solidFill>
              <a:srgbClr val="333333"/>
            </a:solidFill>
            <a:ln>
              <a:noFill/>
            </a:ln>
          </p:spPr>
        </p:sp>
        <p:sp>
          <p:nvSpPr>
            <p:cNvPr id="458" name="Google Shape;458;p27"/>
            <p:cNvSpPr/>
            <p:nvPr/>
          </p:nvSpPr>
          <p:spPr>
            <a:xfrm>
              <a:off x="0" y="0"/>
              <a:ext cx="11928966" cy="6782210"/>
            </a:xfrm>
            <a:custGeom>
              <a:rect b="b" l="l" r="r" t="t"/>
              <a:pathLst>
                <a:path extrusionOk="0" h="6782210" w="11928966">
                  <a:moveTo>
                    <a:pt x="6350" y="6782210"/>
                  </a:moveTo>
                  <a:lnTo>
                    <a:pt x="0" y="6782210"/>
                  </a:lnTo>
                  <a:lnTo>
                    <a:pt x="0" y="0"/>
                  </a:lnTo>
                  <a:lnTo>
                    <a:pt x="11928966" y="0"/>
                  </a:lnTo>
                  <a:lnTo>
                    <a:pt x="11928966" y="6782210"/>
                  </a:lnTo>
                  <a:lnTo>
                    <a:pt x="6350" y="6782210"/>
                  </a:lnTo>
                  <a:close/>
                  <a:moveTo>
                    <a:pt x="12700" y="12700"/>
                  </a:moveTo>
                  <a:lnTo>
                    <a:pt x="12700" y="6769510"/>
                  </a:lnTo>
                  <a:lnTo>
                    <a:pt x="11916266" y="6769510"/>
                  </a:lnTo>
                  <a:lnTo>
                    <a:pt x="11916266" y="12700"/>
                  </a:lnTo>
                  <a:lnTo>
                    <a:pt x="12700" y="12700"/>
                  </a:lnTo>
                  <a:close/>
                </a:path>
              </a:pathLst>
            </a:custGeom>
            <a:solidFill>
              <a:srgbClr val="F8F3E2"/>
            </a:solidFill>
            <a:ln>
              <a:noFill/>
            </a:ln>
          </p:spPr>
        </p:sp>
        <p:sp>
          <p:nvSpPr>
            <p:cNvPr id="459" name="Google Shape;459;p27"/>
            <p:cNvSpPr/>
            <p:nvPr/>
          </p:nvSpPr>
          <p:spPr>
            <a:xfrm>
              <a:off x="139700" y="140970"/>
              <a:ext cx="11648296" cy="6501540"/>
            </a:xfrm>
            <a:custGeom>
              <a:rect b="b" l="l" r="r" t="t"/>
              <a:pathLst>
                <a:path extrusionOk="0" h="6501540" w="11648296">
                  <a:moveTo>
                    <a:pt x="0" y="0"/>
                  </a:moveTo>
                  <a:lnTo>
                    <a:pt x="11648296" y="0"/>
                  </a:lnTo>
                  <a:lnTo>
                    <a:pt x="11648296" y="6501540"/>
                  </a:lnTo>
                  <a:lnTo>
                    <a:pt x="0" y="6501540"/>
                  </a:lnTo>
                  <a:close/>
                </a:path>
              </a:pathLst>
            </a:custGeom>
            <a:solidFill>
              <a:srgbClr val="F8F3E2"/>
            </a:solidFill>
            <a:ln>
              <a:noFill/>
            </a:ln>
          </p:spPr>
        </p:sp>
      </p:grpSp>
      <p:grpSp>
        <p:nvGrpSpPr>
          <p:cNvPr id="460" name="Google Shape;460;p27"/>
          <p:cNvGrpSpPr/>
          <p:nvPr/>
        </p:nvGrpSpPr>
        <p:grpSpPr>
          <a:xfrm>
            <a:off x="-9525" y="500453"/>
            <a:ext cx="18288000" cy="866143"/>
            <a:chOff x="0" y="-47625"/>
            <a:chExt cx="4816593" cy="228120"/>
          </a:xfrm>
        </p:grpSpPr>
        <p:sp>
          <p:nvSpPr>
            <p:cNvPr id="461" name="Google Shape;461;p27"/>
            <p:cNvSpPr/>
            <p:nvPr/>
          </p:nvSpPr>
          <p:spPr>
            <a:xfrm>
              <a:off x="0" y="0"/>
              <a:ext cx="4816592" cy="180495"/>
            </a:xfrm>
            <a:custGeom>
              <a:rect b="b" l="l" r="r" t="t"/>
              <a:pathLst>
                <a:path extrusionOk="0" h="180495" w="4816592">
                  <a:moveTo>
                    <a:pt x="0" y="0"/>
                  </a:moveTo>
                  <a:lnTo>
                    <a:pt x="4816592" y="0"/>
                  </a:lnTo>
                  <a:lnTo>
                    <a:pt x="4816592" y="180495"/>
                  </a:lnTo>
                  <a:lnTo>
                    <a:pt x="0" y="180495"/>
                  </a:lnTo>
                  <a:close/>
                </a:path>
              </a:pathLst>
            </a:custGeom>
            <a:solidFill>
              <a:srgbClr val="BFCDAC"/>
            </a:solidFill>
            <a:ln>
              <a:noFill/>
            </a:ln>
          </p:spPr>
        </p:sp>
        <p:sp>
          <p:nvSpPr>
            <p:cNvPr id="462" name="Google Shape;462;p27"/>
            <p:cNvSpPr txBox="1"/>
            <p:nvPr/>
          </p:nvSpPr>
          <p:spPr>
            <a:xfrm>
              <a:off x="0" y="-47625"/>
              <a:ext cx="4816593" cy="22812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463" name="Google Shape;463;p27"/>
          <p:cNvCxnSpPr/>
          <p:nvPr/>
        </p:nvCxnSpPr>
        <p:spPr>
          <a:xfrm>
            <a:off x="9134475" y="700329"/>
            <a:ext cx="0" cy="666267"/>
          </a:xfrm>
          <a:prstGeom prst="straightConnector1">
            <a:avLst/>
          </a:prstGeom>
          <a:noFill/>
          <a:ln cap="flat" cmpd="sng" w="19050">
            <a:solidFill>
              <a:srgbClr val="333333"/>
            </a:solidFill>
            <a:prstDash val="solid"/>
            <a:round/>
            <a:headEnd len="sm" w="sm" type="none"/>
            <a:tailEnd len="sm" w="sm" type="none"/>
          </a:ln>
        </p:spPr>
      </p:cxnSp>
      <p:cxnSp>
        <p:nvCxnSpPr>
          <p:cNvPr id="464" name="Google Shape;464;p27"/>
          <p:cNvCxnSpPr/>
          <p:nvPr/>
        </p:nvCxnSpPr>
        <p:spPr>
          <a:xfrm>
            <a:off x="-9525" y="681279"/>
            <a:ext cx="18288000" cy="0"/>
          </a:xfrm>
          <a:prstGeom prst="straightConnector1">
            <a:avLst/>
          </a:prstGeom>
          <a:noFill/>
          <a:ln cap="flat" cmpd="sng" w="19050">
            <a:solidFill>
              <a:srgbClr val="333333"/>
            </a:solidFill>
            <a:prstDash val="solid"/>
            <a:round/>
            <a:headEnd len="sm" w="sm" type="none"/>
            <a:tailEnd len="sm" w="sm" type="none"/>
          </a:ln>
        </p:spPr>
      </p:cxnSp>
      <p:cxnSp>
        <p:nvCxnSpPr>
          <p:cNvPr id="465" name="Google Shape;465;p27"/>
          <p:cNvCxnSpPr/>
          <p:nvPr/>
        </p:nvCxnSpPr>
        <p:spPr>
          <a:xfrm>
            <a:off x="-9525" y="1357071"/>
            <a:ext cx="18288000" cy="0"/>
          </a:xfrm>
          <a:prstGeom prst="straightConnector1">
            <a:avLst/>
          </a:prstGeom>
          <a:noFill/>
          <a:ln cap="flat" cmpd="sng" w="19050">
            <a:solidFill>
              <a:srgbClr val="333333"/>
            </a:solidFill>
            <a:prstDash val="solid"/>
            <a:round/>
            <a:headEnd len="sm" w="sm" type="none"/>
            <a:tailEnd len="sm" w="sm" type="none"/>
          </a:ln>
        </p:spPr>
      </p:cxnSp>
      <p:sp>
        <p:nvSpPr>
          <p:cNvPr id="466" name="Google Shape;466;p27"/>
          <p:cNvSpPr txBox="1"/>
          <p:nvPr/>
        </p:nvSpPr>
        <p:spPr>
          <a:xfrm>
            <a:off x="8550069" y="9031605"/>
            <a:ext cx="1206912" cy="40576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1" i="0" lang="en-US" sz="2400" u="none" cap="none" strike="noStrike">
                <a:solidFill>
                  <a:srgbClr val="333333"/>
                </a:solidFill>
                <a:latin typeface="Playfair Display"/>
                <a:ea typeface="Playfair Display"/>
                <a:cs typeface="Playfair Display"/>
                <a:sym typeface="Playfair Display"/>
              </a:rPr>
              <a:t>09</a:t>
            </a:r>
            <a:endParaRPr/>
          </a:p>
        </p:txBody>
      </p:sp>
      <p:sp>
        <p:nvSpPr>
          <p:cNvPr id="467" name="Google Shape;467;p27"/>
          <p:cNvSpPr txBox="1"/>
          <p:nvPr/>
        </p:nvSpPr>
        <p:spPr>
          <a:xfrm>
            <a:off x="161925" y="7007588"/>
            <a:ext cx="6695050" cy="1676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11000" u="none" cap="none" strike="noStrike">
                <a:solidFill>
                  <a:srgbClr val="596548"/>
                </a:solidFill>
                <a:latin typeface="Six Caps"/>
                <a:ea typeface="Six Caps"/>
                <a:cs typeface="Six Caps"/>
                <a:sym typeface="Six Caps"/>
              </a:rPr>
              <a:t>GALLERY IMAGE</a:t>
            </a:r>
            <a:endParaRPr/>
          </a:p>
        </p:txBody>
      </p:sp>
      <p:sp>
        <p:nvSpPr>
          <p:cNvPr id="468" name="Google Shape;468;p27"/>
          <p:cNvSpPr txBox="1"/>
          <p:nvPr/>
        </p:nvSpPr>
        <p:spPr>
          <a:xfrm>
            <a:off x="10810183" y="7417163"/>
            <a:ext cx="7320525" cy="1099820"/>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1" i="0" lang="en-US" sz="3200" u="none" cap="none" strike="noStrike">
                <a:solidFill>
                  <a:srgbClr val="333333"/>
                </a:solidFill>
                <a:latin typeface="Playfair Display"/>
                <a:ea typeface="Playfair Display"/>
                <a:cs typeface="Playfair Display"/>
                <a:sym typeface="Playfair Display"/>
              </a:rPr>
              <a:t>What can you say about your projects? Share it here!</a:t>
            </a:r>
            <a:endParaRPr/>
          </a:p>
        </p:txBody>
      </p:sp>
      <p:sp>
        <p:nvSpPr>
          <p:cNvPr id="469" name="Google Shape;469;p27"/>
          <p:cNvSpPr txBox="1"/>
          <p:nvPr/>
        </p:nvSpPr>
        <p:spPr>
          <a:xfrm>
            <a:off x="1005530" y="816293"/>
            <a:ext cx="4747570" cy="35623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333333"/>
                </a:solidFill>
                <a:latin typeface="Playfair Display"/>
                <a:ea typeface="Playfair Display"/>
                <a:cs typeface="Playfair Display"/>
                <a:sym typeface="Playfair Display"/>
              </a:rPr>
              <a:t>MARKETING ANNUAL REPORT</a:t>
            </a:r>
            <a:endParaRPr/>
          </a:p>
        </p:txBody>
      </p:sp>
      <p:sp>
        <p:nvSpPr>
          <p:cNvPr id="470" name="Google Shape;470;p27"/>
          <p:cNvSpPr txBox="1"/>
          <p:nvPr/>
        </p:nvSpPr>
        <p:spPr>
          <a:xfrm>
            <a:off x="12534900" y="831532"/>
            <a:ext cx="4747570" cy="356235"/>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2100" u="none" cap="none" strike="noStrike">
                <a:solidFill>
                  <a:srgbClr val="333333"/>
                </a:solidFill>
                <a:latin typeface="Playfair Display"/>
                <a:ea typeface="Playfair Display"/>
                <a:cs typeface="Playfair Display"/>
                <a:sym typeface="Playfair Display"/>
              </a:rPr>
              <a:t>DATE: DD | MM | YY</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3"/>
                                        </p:tgtEl>
                                        <p:attrNameLst>
                                          <p:attrName>style.visibility</p:attrName>
                                        </p:attrNameLst>
                                      </p:cBhvr>
                                      <p:to>
                                        <p:strVal val="visible"/>
                                      </p:to>
                                    </p:set>
                                    <p:animEffect filter="fade" transition="in">
                                      <p:cBhvr>
                                        <p:cTn dur="500"/>
                                        <p:tgtEl>
                                          <p:spTgt spid="453"/>
                                        </p:tgtEl>
                                      </p:cBhvr>
                                    </p:animEffect>
                                  </p:childTnLst>
                                </p:cTn>
                              </p:par>
                              <p:par>
                                <p:cTn fill="hold" nodeType="withEffect" presetClass="entr" presetID="10" presetSubtype="0">
                                  <p:stCondLst>
                                    <p:cond delay="0"/>
                                  </p:stCondLst>
                                  <p:childTnLst>
                                    <p:set>
                                      <p:cBhvr>
                                        <p:cTn dur="1" fill="hold">
                                          <p:stCondLst>
                                            <p:cond delay="0"/>
                                          </p:stCondLst>
                                        </p:cTn>
                                        <p:tgtEl>
                                          <p:spTgt spid="456"/>
                                        </p:tgtEl>
                                        <p:attrNameLst>
                                          <p:attrName>style.visibility</p:attrName>
                                        </p:attrNameLst>
                                      </p:cBhvr>
                                      <p:to>
                                        <p:strVal val="visible"/>
                                      </p:to>
                                    </p:set>
                                    <p:animEffect filter="fade" transition="in">
                                      <p:cBhvr>
                                        <p:cTn dur="500"/>
                                        <p:tgtEl>
                                          <p:spTgt spid="456"/>
                                        </p:tgtEl>
                                      </p:cBhvr>
                                    </p:animEffect>
                                  </p:childTnLst>
                                </p:cTn>
                              </p:par>
                              <p:par>
                                <p:cTn fill="hold" nodeType="withEffect" presetClass="entr" presetID="10" presetSubtype="0">
                                  <p:stCondLst>
                                    <p:cond delay="0"/>
                                  </p:stCondLst>
                                  <p:childTnLst>
                                    <p:set>
                                      <p:cBhvr>
                                        <p:cTn dur="1" fill="hold">
                                          <p:stCondLst>
                                            <p:cond delay="0"/>
                                          </p:stCondLst>
                                        </p:cTn>
                                        <p:tgtEl>
                                          <p:spTgt spid="460"/>
                                        </p:tgtEl>
                                        <p:attrNameLst>
                                          <p:attrName>style.visibility</p:attrName>
                                        </p:attrNameLst>
                                      </p:cBhvr>
                                      <p:to>
                                        <p:strVal val="visible"/>
                                      </p:to>
                                    </p:set>
                                    <p:animEffect filter="fade" transition="in">
                                      <p:cBhvr>
                                        <p:cTn dur="500"/>
                                        <p:tgtEl>
                                          <p:spTgt spid="460"/>
                                        </p:tgtEl>
                                      </p:cBhvr>
                                    </p:animEffect>
                                  </p:childTnLst>
                                </p:cTn>
                              </p:par>
                              <p:par>
                                <p:cTn fill="hold" nodeType="withEffect" presetClass="entr" presetID="10" presetSubtype="0">
                                  <p:stCondLst>
                                    <p:cond delay="0"/>
                                  </p:stCondLst>
                                  <p:childTnLst>
                                    <p:set>
                                      <p:cBhvr>
                                        <p:cTn dur="1" fill="hold">
                                          <p:stCondLst>
                                            <p:cond delay="0"/>
                                          </p:stCondLst>
                                        </p:cTn>
                                        <p:tgtEl>
                                          <p:spTgt spid="463"/>
                                        </p:tgtEl>
                                        <p:attrNameLst>
                                          <p:attrName>style.visibility</p:attrName>
                                        </p:attrNameLst>
                                      </p:cBhvr>
                                      <p:to>
                                        <p:strVal val="visible"/>
                                      </p:to>
                                    </p:set>
                                    <p:animEffect filter="fade" transition="in">
                                      <p:cBhvr>
                                        <p:cTn dur="500"/>
                                        <p:tgtEl>
                                          <p:spTgt spid="463"/>
                                        </p:tgtEl>
                                      </p:cBhvr>
                                    </p:animEffect>
                                  </p:childTnLst>
                                </p:cTn>
                              </p:par>
                              <p:par>
                                <p:cTn fill="hold" nodeType="withEffect" presetClass="entr" presetID="10" presetSubtype="0">
                                  <p:stCondLst>
                                    <p:cond delay="0"/>
                                  </p:stCondLst>
                                  <p:childTnLst>
                                    <p:set>
                                      <p:cBhvr>
                                        <p:cTn dur="1" fill="hold">
                                          <p:stCondLst>
                                            <p:cond delay="0"/>
                                          </p:stCondLst>
                                        </p:cTn>
                                        <p:tgtEl>
                                          <p:spTgt spid="464"/>
                                        </p:tgtEl>
                                        <p:attrNameLst>
                                          <p:attrName>style.visibility</p:attrName>
                                        </p:attrNameLst>
                                      </p:cBhvr>
                                      <p:to>
                                        <p:strVal val="visible"/>
                                      </p:to>
                                    </p:set>
                                    <p:animEffect filter="fade" transition="in">
                                      <p:cBhvr>
                                        <p:cTn dur="500"/>
                                        <p:tgtEl>
                                          <p:spTgt spid="464"/>
                                        </p:tgtEl>
                                      </p:cBhvr>
                                    </p:animEffect>
                                  </p:childTnLst>
                                </p:cTn>
                              </p:par>
                              <p:par>
                                <p:cTn fill="hold" nodeType="withEffect" presetClass="entr" presetID="10" presetSubtype="0">
                                  <p:stCondLst>
                                    <p:cond delay="0"/>
                                  </p:stCondLst>
                                  <p:childTnLst>
                                    <p:set>
                                      <p:cBhvr>
                                        <p:cTn dur="1" fill="hold">
                                          <p:stCondLst>
                                            <p:cond delay="0"/>
                                          </p:stCondLst>
                                        </p:cTn>
                                        <p:tgtEl>
                                          <p:spTgt spid="465"/>
                                        </p:tgtEl>
                                        <p:attrNameLst>
                                          <p:attrName>style.visibility</p:attrName>
                                        </p:attrNameLst>
                                      </p:cBhvr>
                                      <p:to>
                                        <p:strVal val="visible"/>
                                      </p:to>
                                    </p:set>
                                    <p:animEffect filter="fade" transition="in">
                                      <p:cBhvr>
                                        <p:cTn dur="500"/>
                                        <p:tgtEl>
                                          <p:spTgt spid="465"/>
                                        </p:tgtEl>
                                      </p:cBhvr>
                                    </p:animEffect>
                                  </p:childTnLst>
                                </p:cTn>
                              </p:par>
                              <p:par>
                                <p:cTn fill="hold" nodeType="withEffect" presetClass="entr" presetID="10" presetSubtype="0">
                                  <p:stCondLst>
                                    <p:cond delay="0"/>
                                  </p:stCondLst>
                                  <p:childTnLst>
                                    <p:set>
                                      <p:cBhvr>
                                        <p:cTn dur="1" fill="hold">
                                          <p:stCondLst>
                                            <p:cond delay="0"/>
                                          </p:stCondLst>
                                        </p:cTn>
                                        <p:tgtEl>
                                          <p:spTgt spid="466"/>
                                        </p:tgtEl>
                                        <p:attrNameLst>
                                          <p:attrName>style.visibility</p:attrName>
                                        </p:attrNameLst>
                                      </p:cBhvr>
                                      <p:to>
                                        <p:strVal val="visible"/>
                                      </p:to>
                                    </p:set>
                                    <p:animEffect filter="fade" transition="in">
                                      <p:cBhvr>
                                        <p:cTn dur="500"/>
                                        <p:tgtEl>
                                          <p:spTgt spid="466"/>
                                        </p:tgtEl>
                                      </p:cBhvr>
                                    </p:animEffect>
                                  </p:childTnLst>
                                </p:cTn>
                              </p:par>
                              <p:par>
                                <p:cTn fill="hold" nodeType="withEffect" presetClass="entr" presetID="10" presetSubtype="0">
                                  <p:stCondLst>
                                    <p:cond delay="0"/>
                                  </p:stCondLst>
                                  <p:childTnLst>
                                    <p:set>
                                      <p:cBhvr>
                                        <p:cTn dur="1" fill="hold">
                                          <p:stCondLst>
                                            <p:cond delay="0"/>
                                          </p:stCondLst>
                                        </p:cTn>
                                        <p:tgtEl>
                                          <p:spTgt spid="467"/>
                                        </p:tgtEl>
                                        <p:attrNameLst>
                                          <p:attrName>style.visibility</p:attrName>
                                        </p:attrNameLst>
                                      </p:cBhvr>
                                      <p:to>
                                        <p:strVal val="visible"/>
                                      </p:to>
                                    </p:set>
                                    <p:animEffect filter="fade" transition="in">
                                      <p:cBhvr>
                                        <p:cTn dur="500"/>
                                        <p:tgtEl>
                                          <p:spTgt spid="467"/>
                                        </p:tgtEl>
                                      </p:cBhvr>
                                    </p:animEffect>
                                  </p:childTnLst>
                                </p:cTn>
                              </p:par>
                              <p:par>
                                <p:cTn fill="hold" nodeType="withEffect" presetClass="entr" presetID="10" presetSubtype="0">
                                  <p:stCondLst>
                                    <p:cond delay="0"/>
                                  </p:stCondLst>
                                  <p:childTnLst>
                                    <p:set>
                                      <p:cBhvr>
                                        <p:cTn dur="1" fill="hold">
                                          <p:stCondLst>
                                            <p:cond delay="0"/>
                                          </p:stCondLst>
                                        </p:cTn>
                                        <p:tgtEl>
                                          <p:spTgt spid="468"/>
                                        </p:tgtEl>
                                        <p:attrNameLst>
                                          <p:attrName>style.visibility</p:attrName>
                                        </p:attrNameLst>
                                      </p:cBhvr>
                                      <p:to>
                                        <p:strVal val="visible"/>
                                      </p:to>
                                    </p:set>
                                    <p:animEffect filter="fade" transition="in">
                                      <p:cBhvr>
                                        <p:cTn dur="500"/>
                                        <p:tgtEl>
                                          <p:spTgt spid="468"/>
                                        </p:tgtEl>
                                      </p:cBhvr>
                                    </p:animEffect>
                                  </p:childTnLst>
                                </p:cTn>
                              </p:par>
                              <p:par>
                                <p:cTn fill="hold" nodeType="withEffect" presetClass="entr" presetID="10" presetSubtype="0">
                                  <p:stCondLst>
                                    <p:cond delay="0"/>
                                  </p:stCondLst>
                                  <p:childTnLst>
                                    <p:set>
                                      <p:cBhvr>
                                        <p:cTn dur="1" fill="hold">
                                          <p:stCondLst>
                                            <p:cond delay="0"/>
                                          </p:stCondLst>
                                        </p:cTn>
                                        <p:tgtEl>
                                          <p:spTgt spid="469"/>
                                        </p:tgtEl>
                                        <p:attrNameLst>
                                          <p:attrName>style.visibility</p:attrName>
                                        </p:attrNameLst>
                                      </p:cBhvr>
                                      <p:to>
                                        <p:strVal val="visible"/>
                                      </p:to>
                                    </p:set>
                                    <p:animEffect filter="fade" transition="in">
                                      <p:cBhvr>
                                        <p:cTn dur="500"/>
                                        <p:tgtEl>
                                          <p:spTgt spid="469"/>
                                        </p:tgtEl>
                                      </p:cBhvr>
                                    </p:animEffect>
                                  </p:childTnLst>
                                </p:cTn>
                              </p:par>
                              <p:par>
                                <p:cTn fill="hold" nodeType="withEffect" presetClass="entr" presetID="10" presetSubtype="0">
                                  <p:stCondLst>
                                    <p:cond delay="0"/>
                                  </p:stCondLst>
                                  <p:childTnLst>
                                    <p:set>
                                      <p:cBhvr>
                                        <p:cTn dur="1" fill="hold">
                                          <p:stCondLst>
                                            <p:cond delay="0"/>
                                          </p:stCondLst>
                                        </p:cTn>
                                        <p:tgtEl>
                                          <p:spTgt spid="470"/>
                                        </p:tgtEl>
                                        <p:attrNameLst>
                                          <p:attrName>style.visibility</p:attrName>
                                        </p:attrNameLst>
                                      </p:cBhvr>
                                      <p:to>
                                        <p:strVal val="visible"/>
                                      </p:to>
                                    </p:set>
                                    <p:animEffect filter="fade" transition="in">
                                      <p:cBhvr>
                                        <p:cTn dur="500"/>
                                        <p:tgtEl>
                                          <p:spTgt spid="4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inimalist Marketing Annual Report Presentation">
  <a:themeElements>
    <a:clrScheme name="Office">
      <a:dk1>
        <a:srgbClr val="596548"/>
      </a:dk1>
      <a:lt1>
        <a:srgbClr val="F8F3E2"/>
      </a:lt1>
      <a:dk2>
        <a:srgbClr val="333333"/>
      </a:dk2>
      <a:lt2>
        <a:srgbClr val="333333"/>
      </a:lt2>
      <a:accent1>
        <a:srgbClr val="BFCDAC"/>
      </a:accent1>
      <a:accent2>
        <a:srgbClr val="F6F4F1"/>
      </a:accent2>
      <a:accent3>
        <a:srgbClr val="596548"/>
      </a:accent3>
      <a:accent4>
        <a:srgbClr val="333333"/>
      </a:accent4>
      <a:accent5>
        <a:srgbClr val="F8F3E2"/>
      </a:accent5>
      <a:accent6>
        <a:srgbClr val="596548"/>
      </a:accent6>
      <a:hlink>
        <a:srgbClr val="BFCDAC"/>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