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Inter SemiBold"/>
      <p:regular r:id="rId25"/>
      <p:bold r:id="rId26"/>
    </p:embeddedFont>
    <p:embeddedFont>
      <p:font typeface="Inter"/>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SemiBold-bold.fntdata"/><Relationship Id="rId25" Type="http://schemas.openxmlformats.org/officeDocument/2006/relationships/font" Target="fonts/InterSemiBold-regular.fntdata"/><Relationship Id="rId28" Type="http://schemas.openxmlformats.org/officeDocument/2006/relationships/font" Target="fonts/Inter-bold.fntdata"/><Relationship Id="rId27" Type="http://schemas.openxmlformats.org/officeDocument/2006/relationships/font" Target="fonts/Int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0" type="dt"/>
          </p:nvPr>
        </p:nvSpPr>
        <p:spPr>
          <a:xfrm>
            <a:off x="2433925" y="617480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 name="Google Shape;11;p2"/>
          <p:cNvSpPr txBox="1"/>
          <p:nvPr>
            <p:ph idx="11" type="ftr"/>
          </p:nvPr>
        </p:nvSpPr>
        <p:spPr>
          <a:xfrm>
            <a:off x="5100925" y="617480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 name="Google Shape;12;p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3"/>
          <p:cNvSpPr txBox="1"/>
          <p:nvPr>
            <p:ph idx="1" type="body"/>
          </p:nvPr>
        </p:nvSpPr>
        <p:spPr>
          <a:xfrm>
            <a:off x="15754875" y="3138825"/>
            <a:ext cx="1504500" cy="246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b="0" sz="1500"/>
            </a:lvl1pPr>
            <a:lvl2pPr indent="-323850" lvl="1" marL="914400" rtl="0" algn="r">
              <a:spcBef>
                <a:spcPts val="560"/>
              </a:spcBef>
              <a:spcAft>
                <a:spcPts val="0"/>
              </a:spcAft>
              <a:buSzPts val="1500"/>
              <a:buChar char="–"/>
              <a:defRPr b="0" sz="1500"/>
            </a:lvl2pPr>
            <a:lvl3pPr indent="-323850" lvl="2" marL="1371600" rtl="0" algn="r">
              <a:spcBef>
                <a:spcPts val="480"/>
              </a:spcBef>
              <a:spcAft>
                <a:spcPts val="0"/>
              </a:spcAft>
              <a:buSzPts val="1500"/>
              <a:buChar char="•"/>
              <a:defRPr sz="1500"/>
            </a:lvl3pPr>
            <a:lvl4pPr indent="-323850" lvl="3" marL="1828800" rtl="0" algn="r">
              <a:spcBef>
                <a:spcPts val="400"/>
              </a:spcBef>
              <a:spcAft>
                <a:spcPts val="0"/>
              </a:spcAft>
              <a:buSzPts val="1500"/>
              <a:buFont typeface="Inter"/>
              <a:buChar char="–"/>
              <a:defRPr sz="1500">
                <a:latin typeface="Inter"/>
                <a:ea typeface="Inter"/>
                <a:cs typeface="Inter"/>
                <a:sym typeface="Inter"/>
              </a:defRPr>
            </a:lvl4pPr>
            <a:lvl5pPr indent="-323850" lvl="4" marL="2286000" rtl="0" algn="r">
              <a:spcBef>
                <a:spcPts val="400"/>
              </a:spcBef>
              <a:spcAft>
                <a:spcPts val="0"/>
              </a:spcAft>
              <a:buSzPts val="1500"/>
              <a:buChar char="»"/>
              <a:defRPr sz="1500"/>
            </a:lvl5pPr>
            <a:lvl6pPr indent="-323850" lvl="5" marL="2743200" rtl="0" algn="r">
              <a:spcBef>
                <a:spcPts val="400"/>
              </a:spcBef>
              <a:spcAft>
                <a:spcPts val="0"/>
              </a:spcAft>
              <a:buSzPts val="1500"/>
              <a:buChar char="•"/>
              <a:defRPr sz="1500"/>
            </a:lvl6pPr>
            <a:lvl7pPr indent="-323850" lvl="6" marL="3200400" rtl="0" algn="r">
              <a:spcBef>
                <a:spcPts val="400"/>
              </a:spcBef>
              <a:spcAft>
                <a:spcPts val="0"/>
              </a:spcAft>
              <a:buSzPts val="1500"/>
              <a:buChar char="•"/>
              <a:defRPr sz="1500"/>
            </a:lvl7pPr>
            <a:lvl8pPr indent="-323850" lvl="7" marL="3657600" rtl="0" algn="r">
              <a:spcBef>
                <a:spcPts val="400"/>
              </a:spcBef>
              <a:spcAft>
                <a:spcPts val="0"/>
              </a:spcAft>
              <a:buSzPts val="1500"/>
              <a:buChar char="•"/>
              <a:defRPr sz="1500"/>
            </a:lvl8pPr>
            <a:lvl9pPr indent="-323850" lvl="8" marL="4114800" rtl="0" algn="r">
              <a:spcBef>
                <a:spcPts val="400"/>
              </a:spcBef>
              <a:spcAft>
                <a:spcPts val="0"/>
              </a:spcAft>
              <a:buSzPts val="1500"/>
              <a:buChar char="•"/>
              <a:defRPr sz="1500"/>
            </a:lvl9pPr>
          </a:lstStyle>
          <a:p/>
        </p:txBody>
      </p:sp>
      <p:sp>
        <p:nvSpPr>
          <p:cNvPr id="15" name="Google Shape;15;p3"/>
          <p:cNvSpPr txBox="1"/>
          <p:nvPr>
            <p:ph idx="2" type="body"/>
          </p:nvPr>
        </p:nvSpPr>
        <p:spPr>
          <a:xfrm>
            <a:off x="5656338" y="31388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6" name="Google Shape;16;p3"/>
          <p:cNvSpPr txBox="1"/>
          <p:nvPr>
            <p:ph idx="3" type="body"/>
          </p:nvPr>
        </p:nvSpPr>
        <p:spPr>
          <a:xfrm>
            <a:off x="7416325" y="31388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7" name="Google Shape;17;p3"/>
          <p:cNvSpPr txBox="1"/>
          <p:nvPr>
            <p:ph idx="4" type="body"/>
          </p:nvPr>
        </p:nvSpPr>
        <p:spPr>
          <a:xfrm>
            <a:off x="9332800" y="31388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8" name="Google Shape;18;p3"/>
          <p:cNvSpPr txBox="1"/>
          <p:nvPr>
            <p:ph idx="5" type="body"/>
          </p:nvPr>
        </p:nvSpPr>
        <p:spPr>
          <a:xfrm>
            <a:off x="11121475" y="31388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9" name="Google Shape;19;p3"/>
          <p:cNvSpPr txBox="1"/>
          <p:nvPr>
            <p:ph idx="6" type="body"/>
          </p:nvPr>
        </p:nvSpPr>
        <p:spPr>
          <a:xfrm>
            <a:off x="1017925" y="3138825"/>
            <a:ext cx="2345400" cy="2460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i="1" sz="1500"/>
            </a:lvl1pPr>
            <a:lvl2pPr indent="-323850" lvl="1" marL="914400" rtl="0">
              <a:spcBef>
                <a:spcPts val="560"/>
              </a:spcBef>
              <a:spcAft>
                <a:spcPts val="0"/>
              </a:spcAft>
              <a:buSzPts val="1500"/>
              <a:buChar char="–"/>
              <a:defRPr i="1" sz="1500"/>
            </a:lvl2pPr>
            <a:lvl3pPr indent="-323850" lvl="2" marL="1371600" rtl="0">
              <a:spcBef>
                <a:spcPts val="480"/>
              </a:spcBef>
              <a:spcAft>
                <a:spcPts val="0"/>
              </a:spcAft>
              <a:buSzPts val="1500"/>
              <a:buChar char="•"/>
              <a:defRPr b="1" i="1" sz="1500"/>
            </a:lvl3pPr>
            <a:lvl4pPr indent="-323850" lvl="3" marL="1828800" rtl="0">
              <a:spcBef>
                <a:spcPts val="400"/>
              </a:spcBef>
              <a:spcAft>
                <a:spcPts val="0"/>
              </a:spcAft>
              <a:buSzPts val="1500"/>
              <a:buFont typeface="Inter"/>
              <a:buChar char="–"/>
              <a:defRPr b="1" i="1" sz="1500">
                <a:latin typeface="Inter"/>
                <a:ea typeface="Inter"/>
                <a:cs typeface="Inter"/>
                <a:sym typeface="Inter"/>
              </a:defRPr>
            </a:lvl4pPr>
            <a:lvl5pPr indent="-323850" lvl="4" marL="2286000" rtl="0">
              <a:spcBef>
                <a:spcPts val="400"/>
              </a:spcBef>
              <a:spcAft>
                <a:spcPts val="0"/>
              </a:spcAft>
              <a:buSzPts val="1500"/>
              <a:buChar char="»"/>
              <a:defRPr b="1" i="1" sz="1500"/>
            </a:lvl5pPr>
            <a:lvl6pPr indent="-323850" lvl="5" marL="2743200" rtl="0">
              <a:spcBef>
                <a:spcPts val="400"/>
              </a:spcBef>
              <a:spcAft>
                <a:spcPts val="0"/>
              </a:spcAft>
              <a:buSzPts val="1500"/>
              <a:buChar char="•"/>
              <a:defRPr b="1" i="1" sz="1500"/>
            </a:lvl6pPr>
            <a:lvl7pPr indent="-323850" lvl="6" marL="3200400" rtl="0">
              <a:spcBef>
                <a:spcPts val="400"/>
              </a:spcBef>
              <a:spcAft>
                <a:spcPts val="0"/>
              </a:spcAft>
              <a:buSzPts val="1500"/>
              <a:buChar char="•"/>
              <a:defRPr b="1" i="1" sz="1500"/>
            </a:lvl7pPr>
            <a:lvl8pPr indent="-323850" lvl="7" marL="3657600" rtl="0">
              <a:spcBef>
                <a:spcPts val="400"/>
              </a:spcBef>
              <a:spcAft>
                <a:spcPts val="0"/>
              </a:spcAft>
              <a:buSzPts val="1500"/>
              <a:buChar char="•"/>
              <a:defRPr b="1" i="1" sz="1500"/>
            </a:lvl8pPr>
            <a:lvl9pPr indent="-323850" lvl="8" marL="4114800" rtl="0">
              <a:spcBef>
                <a:spcPts val="400"/>
              </a:spcBef>
              <a:spcAft>
                <a:spcPts val="0"/>
              </a:spcAft>
              <a:buSzPts val="1500"/>
              <a:buChar char="•"/>
              <a:defRPr b="1" i="1" sz="1500"/>
            </a:lvl9pPr>
          </a:lstStyle>
          <a:p/>
        </p:txBody>
      </p:sp>
      <p:sp>
        <p:nvSpPr>
          <p:cNvPr id="20" name="Google Shape;20;p3"/>
          <p:cNvSpPr txBox="1"/>
          <p:nvPr>
            <p:ph idx="7" type="body"/>
          </p:nvPr>
        </p:nvSpPr>
        <p:spPr>
          <a:xfrm>
            <a:off x="13229350" y="793175"/>
            <a:ext cx="4029900" cy="13854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b="0" sz="1800"/>
            </a:lvl2pPr>
            <a:lvl3pPr indent="-342900" lvl="2" marL="1371600">
              <a:spcBef>
                <a:spcPts val="480"/>
              </a:spcBef>
              <a:spcAft>
                <a:spcPts val="0"/>
              </a:spcAft>
              <a:buSzPts val="1800"/>
              <a:buChar char="•"/>
              <a:defRPr/>
            </a:lvl3pPr>
            <a:lvl4pPr indent="-342900" lvl="3" marL="1828800">
              <a:spcBef>
                <a:spcPts val="400"/>
              </a:spcBef>
              <a:spcAft>
                <a:spcPts val="0"/>
              </a:spcAft>
              <a:buSzPts val="1800"/>
              <a:buFont typeface="Inter"/>
              <a:buChar char="–"/>
              <a:defRPr sz="1800">
                <a:latin typeface="Inter"/>
                <a:ea typeface="Inter"/>
                <a:cs typeface="Inter"/>
                <a:sym typeface="Inter"/>
              </a:defRPr>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21" name="Google Shape;21;p3"/>
          <p:cNvSpPr txBox="1"/>
          <p:nvPr>
            <p:ph type="title"/>
          </p:nvPr>
        </p:nvSpPr>
        <p:spPr>
          <a:xfrm>
            <a:off x="952500" y="403400"/>
            <a:ext cx="8128800" cy="2380500"/>
          </a:xfrm>
          <a:prstGeom prst="rect">
            <a:avLst/>
          </a:prstGeom>
        </p:spPr>
        <p:txBody>
          <a:bodyPr anchorCtr="0" anchor="t" bIns="0" lIns="0" spcFirstLastPara="1" rIns="0" wrap="square" tIns="0">
            <a:noAutofit/>
          </a:bodyPr>
          <a:lstStyle>
            <a:lvl1pPr lvl="0" rtl="0">
              <a:spcBef>
                <a:spcPts val="0"/>
              </a:spcBef>
              <a:spcAft>
                <a:spcPts val="0"/>
              </a:spcAft>
              <a:buSzPts val="7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 name="Google Shape;22;p3"/>
          <p:cNvSpPr/>
          <p:nvPr>
            <p:ph idx="8" type="pic"/>
          </p:nvPr>
        </p:nvSpPr>
        <p:spPr>
          <a:xfrm>
            <a:off x="0" y="3739750"/>
            <a:ext cx="18288000" cy="65556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secHead">
  <p:cSld name="SECTION_HEADER">
    <p:bg>
      <p:bgPr>
        <a:solidFill>
          <a:schemeClr val="dk1"/>
        </a:solidFill>
      </p:bgPr>
    </p:bg>
    <p:spTree>
      <p:nvGrpSpPr>
        <p:cNvPr id="23" name="Shape 23"/>
        <p:cNvGrpSpPr/>
        <p:nvPr/>
      </p:nvGrpSpPr>
      <p:grpSpPr>
        <a:xfrm>
          <a:off x="0" y="0"/>
          <a:ext cx="0" cy="0"/>
          <a:chOff x="0" y="0"/>
          <a:chExt cx="0" cy="0"/>
        </a:xfrm>
      </p:grpSpPr>
      <p:sp>
        <p:nvSpPr>
          <p:cNvPr id="24" name="Google Shape;24;p4"/>
          <p:cNvSpPr txBox="1"/>
          <p:nvPr>
            <p:ph idx="1" type="body"/>
          </p:nvPr>
        </p:nvSpPr>
        <p:spPr>
          <a:xfrm>
            <a:off x="1017925" y="193925"/>
            <a:ext cx="2345400" cy="246000"/>
          </a:xfrm>
          <a:prstGeom prst="rect">
            <a:avLst/>
          </a:prstGeom>
        </p:spPr>
        <p:txBody>
          <a:bodyPr anchorCtr="0" anchor="t" bIns="0" lIns="0" spcFirstLastPara="1" rIns="0" wrap="square" tIns="0">
            <a:noAutofit/>
          </a:bodyPr>
          <a:lstStyle>
            <a:lvl1pPr indent="-323850" lvl="0" marL="457200" rtl="0">
              <a:spcBef>
                <a:spcPts val="640"/>
              </a:spcBef>
              <a:spcAft>
                <a:spcPts val="0"/>
              </a:spcAft>
              <a:buClr>
                <a:schemeClr val="lt1"/>
              </a:buClr>
              <a:buSzPts val="1500"/>
              <a:buChar char="•"/>
              <a:defRPr i="1" sz="1500">
                <a:solidFill>
                  <a:schemeClr val="lt1"/>
                </a:solidFill>
              </a:defRPr>
            </a:lvl1pPr>
            <a:lvl2pPr indent="-323850" lvl="1" marL="914400" rtl="0">
              <a:spcBef>
                <a:spcPts val="560"/>
              </a:spcBef>
              <a:spcAft>
                <a:spcPts val="0"/>
              </a:spcAft>
              <a:buClr>
                <a:schemeClr val="lt1"/>
              </a:buClr>
              <a:buSzPts val="1500"/>
              <a:buChar char="–"/>
              <a:defRPr i="1" sz="1500">
                <a:solidFill>
                  <a:schemeClr val="lt1"/>
                </a:solidFill>
              </a:defRPr>
            </a:lvl2pPr>
            <a:lvl3pPr indent="-323850" lvl="2" marL="1371600" rtl="0">
              <a:spcBef>
                <a:spcPts val="480"/>
              </a:spcBef>
              <a:spcAft>
                <a:spcPts val="0"/>
              </a:spcAft>
              <a:buClr>
                <a:schemeClr val="lt1"/>
              </a:buClr>
              <a:buSzPts val="1500"/>
              <a:buChar char="•"/>
              <a:defRPr b="1" i="1" sz="1500">
                <a:solidFill>
                  <a:schemeClr val="lt1"/>
                </a:solidFill>
              </a:defRPr>
            </a:lvl3pPr>
            <a:lvl4pPr indent="-323850" lvl="3" marL="1828800" rtl="0">
              <a:spcBef>
                <a:spcPts val="400"/>
              </a:spcBef>
              <a:spcAft>
                <a:spcPts val="0"/>
              </a:spcAft>
              <a:buClr>
                <a:schemeClr val="lt1"/>
              </a:buClr>
              <a:buSzPts val="1500"/>
              <a:buFont typeface="Inter"/>
              <a:buChar char="–"/>
              <a:defRPr b="1" i="1" sz="1500">
                <a:solidFill>
                  <a:schemeClr val="lt1"/>
                </a:solidFill>
                <a:latin typeface="Inter"/>
                <a:ea typeface="Inter"/>
                <a:cs typeface="Inter"/>
                <a:sym typeface="Inter"/>
              </a:defRPr>
            </a:lvl4pPr>
            <a:lvl5pPr indent="-323850" lvl="4" marL="2286000" rtl="0">
              <a:spcBef>
                <a:spcPts val="400"/>
              </a:spcBef>
              <a:spcAft>
                <a:spcPts val="0"/>
              </a:spcAft>
              <a:buClr>
                <a:schemeClr val="lt1"/>
              </a:buClr>
              <a:buSzPts val="1500"/>
              <a:buChar char="»"/>
              <a:defRPr b="1" i="1" sz="1500">
                <a:solidFill>
                  <a:schemeClr val="lt1"/>
                </a:solidFill>
              </a:defRPr>
            </a:lvl5pPr>
            <a:lvl6pPr indent="-323850" lvl="5" marL="2743200" rtl="0">
              <a:spcBef>
                <a:spcPts val="400"/>
              </a:spcBef>
              <a:spcAft>
                <a:spcPts val="0"/>
              </a:spcAft>
              <a:buClr>
                <a:schemeClr val="lt1"/>
              </a:buClr>
              <a:buSzPts val="1500"/>
              <a:buChar char="•"/>
              <a:defRPr b="1" i="1" sz="1500">
                <a:solidFill>
                  <a:schemeClr val="lt1"/>
                </a:solidFill>
              </a:defRPr>
            </a:lvl6pPr>
            <a:lvl7pPr indent="-323850" lvl="6" marL="3200400" rtl="0">
              <a:spcBef>
                <a:spcPts val="400"/>
              </a:spcBef>
              <a:spcAft>
                <a:spcPts val="0"/>
              </a:spcAft>
              <a:buClr>
                <a:schemeClr val="lt1"/>
              </a:buClr>
              <a:buSzPts val="1500"/>
              <a:buChar char="•"/>
              <a:defRPr b="1" i="1" sz="1500">
                <a:solidFill>
                  <a:schemeClr val="lt1"/>
                </a:solidFill>
              </a:defRPr>
            </a:lvl7pPr>
            <a:lvl8pPr indent="-323850" lvl="7" marL="3657600" rtl="0">
              <a:spcBef>
                <a:spcPts val="400"/>
              </a:spcBef>
              <a:spcAft>
                <a:spcPts val="0"/>
              </a:spcAft>
              <a:buClr>
                <a:schemeClr val="lt1"/>
              </a:buClr>
              <a:buSzPts val="1500"/>
              <a:buChar char="•"/>
              <a:defRPr b="1" i="1" sz="1500">
                <a:solidFill>
                  <a:schemeClr val="lt1"/>
                </a:solidFill>
              </a:defRPr>
            </a:lvl8pPr>
            <a:lvl9pPr indent="-323850" lvl="8" marL="4114800" rtl="0">
              <a:spcBef>
                <a:spcPts val="400"/>
              </a:spcBef>
              <a:spcAft>
                <a:spcPts val="0"/>
              </a:spcAft>
              <a:buClr>
                <a:schemeClr val="lt1"/>
              </a:buClr>
              <a:buSzPts val="1500"/>
              <a:buChar char="•"/>
              <a:defRPr b="1" i="1" sz="1500">
                <a:solidFill>
                  <a:schemeClr val="lt1"/>
                </a:solidFill>
              </a:defRPr>
            </a:lvl9pPr>
          </a:lstStyle>
          <a:p/>
        </p:txBody>
      </p:sp>
      <p:sp>
        <p:nvSpPr>
          <p:cNvPr id="25" name="Google Shape;25;p4"/>
          <p:cNvSpPr txBox="1"/>
          <p:nvPr>
            <p:ph idx="2" type="subTitle"/>
          </p:nvPr>
        </p:nvSpPr>
        <p:spPr>
          <a:xfrm>
            <a:off x="948029" y="5768800"/>
            <a:ext cx="3086100" cy="3005400"/>
          </a:xfrm>
          <a:prstGeom prst="rect">
            <a:avLst/>
          </a:prstGeom>
        </p:spPr>
        <p:txBody>
          <a:bodyPr anchorCtr="0" anchor="t" bIns="0" lIns="0" spcFirstLastPara="1" rIns="0" wrap="square" tIns="0">
            <a:noAutofit/>
          </a:bodyPr>
          <a:lstStyle>
            <a:lvl1pPr lvl="0">
              <a:spcBef>
                <a:spcPts val="640"/>
              </a:spcBef>
              <a:spcAft>
                <a:spcPts val="0"/>
              </a:spcAft>
              <a:buClr>
                <a:schemeClr val="lt1"/>
              </a:buClr>
              <a:buSzPts val="4800"/>
              <a:buNone/>
              <a:defRPr>
                <a:solidFill>
                  <a:schemeClr val="lt1"/>
                </a:solidFill>
              </a:defRPr>
            </a:lvl1pPr>
            <a:lvl2pPr lvl="1">
              <a:spcBef>
                <a:spcPts val="560"/>
              </a:spcBef>
              <a:spcAft>
                <a:spcPts val="0"/>
              </a:spcAft>
              <a:buClr>
                <a:schemeClr val="lt1"/>
              </a:buClr>
              <a:buSzPts val="2800"/>
              <a:buNone/>
              <a:defRPr>
                <a:solidFill>
                  <a:schemeClr val="lt1"/>
                </a:solidFill>
              </a:defRPr>
            </a:lvl2pPr>
            <a:lvl3pPr lvl="2">
              <a:spcBef>
                <a:spcPts val="480"/>
              </a:spcBef>
              <a:spcAft>
                <a:spcPts val="0"/>
              </a:spcAft>
              <a:buClr>
                <a:schemeClr val="lt1"/>
              </a:buClr>
              <a:buSzPts val="1800"/>
              <a:buNone/>
              <a:defRPr>
                <a:solidFill>
                  <a:schemeClr val="lt1"/>
                </a:solidFill>
              </a:defRPr>
            </a:lvl3pPr>
            <a:lvl4pPr lvl="3">
              <a:spcBef>
                <a:spcPts val="400"/>
              </a:spcBef>
              <a:spcAft>
                <a:spcPts val="0"/>
              </a:spcAft>
              <a:buClr>
                <a:schemeClr val="lt1"/>
              </a:buClr>
              <a:buSzPts val="2000"/>
              <a:buNone/>
              <a:defRPr>
                <a:solidFill>
                  <a:schemeClr val="lt1"/>
                </a:solidFill>
              </a:defRPr>
            </a:lvl4pPr>
            <a:lvl5pPr lvl="4">
              <a:spcBef>
                <a:spcPts val="400"/>
              </a:spcBef>
              <a:spcAft>
                <a:spcPts val="0"/>
              </a:spcAft>
              <a:buClr>
                <a:schemeClr val="lt1"/>
              </a:buClr>
              <a:buSzPts val="2000"/>
              <a:buNone/>
              <a:defRPr>
                <a:solidFill>
                  <a:schemeClr val="lt1"/>
                </a:solidFill>
              </a:defRPr>
            </a:lvl5pPr>
            <a:lvl6pPr lvl="5">
              <a:spcBef>
                <a:spcPts val="400"/>
              </a:spcBef>
              <a:spcAft>
                <a:spcPts val="0"/>
              </a:spcAft>
              <a:buClr>
                <a:schemeClr val="lt1"/>
              </a:buClr>
              <a:buSzPts val="2000"/>
              <a:buNone/>
              <a:defRPr>
                <a:solidFill>
                  <a:schemeClr val="lt1"/>
                </a:solidFill>
              </a:defRPr>
            </a:lvl6pPr>
            <a:lvl7pPr lvl="6">
              <a:spcBef>
                <a:spcPts val="400"/>
              </a:spcBef>
              <a:spcAft>
                <a:spcPts val="0"/>
              </a:spcAft>
              <a:buClr>
                <a:schemeClr val="lt1"/>
              </a:buClr>
              <a:buSzPts val="2000"/>
              <a:buNone/>
              <a:defRPr>
                <a:solidFill>
                  <a:schemeClr val="lt1"/>
                </a:solidFill>
              </a:defRPr>
            </a:lvl7pPr>
            <a:lvl8pPr lvl="7">
              <a:spcBef>
                <a:spcPts val="400"/>
              </a:spcBef>
              <a:spcAft>
                <a:spcPts val="0"/>
              </a:spcAft>
              <a:buClr>
                <a:schemeClr val="lt1"/>
              </a:buClr>
              <a:buSzPts val="2000"/>
              <a:buNone/>
              <a:defRPr>
                <a:solidFill>
                  <a:schemeClr val="lt1"/>
                </a:solidFill>
              </a:defRPr>
            </a:lvl8pPr>
            <a:lvl9pPr lvl="8">
              <a:spcBef>
                <a:spcPts val="400"/>
              </a:spcBef>
              <a:spcAft>
                <a:spcPts val="0"/>
              </a:spcAft>
              <a:buClr>
                <a:schemeClr val="lt1"/>
              </a:buClr>
              <a:buSzPts val="2000"/>
              <a:buNone/>
              <a:defRPr>
                <a:solidFill>
                  <a:schemeClr val="lt1"/>
                </a:solidFill>
              </a:defRPr>
            </a:lvl9pPr>
          </a:lstStyle>
          <a:p/>
        </p:txBody>
      </p:sp>
      <p:sp>
        <p:nvSpPr>
          <p:cNvPr id="26" name="Google Shape;26;p4"/>
          <p:cNvSpPr txBox="1"/>
          <p:nvPr>
            <p:ph idx="3" type="body"/>
          </p:nvPr>
        </p:nvSpPr>
        <p:spPr>
          <a:xfrm>
            <a:off x="15754875" y="193925"/>
            <a:ext cx="1504500" cy="246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Clr>
                <a:schemeClr val="lt1"/>
              </a:buClr>
              <a:buSzPts val="1500"/>
              <a:buChar char="•"/>
              <a:defRPr b="0" sz="1500">
                <a:solidFill>
                  <a:schemeClr val="lt1"/>
                </a:solidFill>
              </a:defRPr>
            </a:lvl1pPr>
            <a:lvl2pPr indent="-323850" lvl="1" marL="914400" rtl="0" algn="r">
              <a:spcBef>
                <a:spcPts val="560"/>
              </a:spcBef>
              <a:spcAft>
                <a:spcPts val="0"/>
              </a:spcAft>
              <a:buClr>
                <a:schemeClr val="lt1"/>
              </a:buClr>
              <a:buSzPts val="1500"/>
              <a:buChar char="–"/>
              <a:defRPr b="0" sz="1500">
                <a:solidFill>
                  <a:schemeClr val="lt1"/>
                </a:solidFill>
              </a:defRPr>
            </a:lvl2pPr>
            <a:lvl3pPr indent="-323850" lvl="2" marL="1371600" rtl="0" algn="r">
              <a:spcBef>
                <a:spcPts val="480"/>
              </a:spcBef>
              <a:spcAft>
                <a:spcPts val="0"/>
              </a:spcAft>
              <a:buClr>
                <a:schemeClr val="lt1"/>
              </a:buClr>
              <a:buSzPts val="1500"/>
              <a:buChar char="•"/>
              <a:defRPr sz="1500">
                <a:solidFill>
                  <a:schemeClr val="lt1"/>
                </a:solidFill>
              </a:defRPr>
            </a:lvl3pPr>
            <a:lvl4pPr indent="-323850" lvl="3" marL="1828800" rtl="0" algn="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r">
              <a:spcBef>
                <a:spcPts val="400"/>
              </a:spcBef>
              <a:spcAft>
                <a:spcPts val="0"/>
              </a:spcAft>
              <a:buClr>
                <a:schemeClr val="lt1"/>
              </a:buClr>
              <a:buSzPts val="1500"/>
              <a:buChar char="»"/>
              <a:defRPr sz="1500">
                <a:solidFill>
                  <a:schemeClr val="lt1"/>
                </a:solidFill>
              </a:defRPr>
            </a:lvl5pPr>
            <a:lvl6pPr indent="-323850" lvl="5" marL="2743200" rtl="0" algn="r">
              <a:spcBef>
                <a:spcPts val="400"/>
              </a:spcBef>
              <a:spcAft>
                <a:spcPts val="0"/>
              </a:spcAft>
              <a:buClr>
                <a:schemeClr val="lt1"/>
              </a:buClr>
              <a:buSzPts val="1500"/>
              <a:buChar char="•"/>
              <a:defRPr sz="1500">
                <a:solidFill>
                  <a:schemeClr val="lt1"/>
                </a:solidFill>
              </a:defRPr>
            </a:lvl6pPr>
            <a:lvl7pPr indent="-323850" lvl="6" marL="3200400" rtl="0" algn="r">
              <a:spcBef>
                <a:spcPts val="400"/>
              </a:spcBef>
              <a:spcAft>
                <a:spcPts val="0"/>
              </a:spcAft>
              <a:buClr>
                <a:schemeClr val="lt1"/>
              </a:buClr>
              <a:buSzPts val="1500"/>
              <a:buChar char="•"/>
              <a:defRPr sz="1500">
                <a:solidFill>
                  <a:schemeClr val="lt1"/>
                </a:solidFill>
              </a:defRPr>
            </a:lvl7pPr>
            <a:lvl8pPr indent="-323850" lvl="7" marL="3657600" rtl="0" algn="r">
              <a:spcBef>
                <a:spcPts val="400"/>
              </a:spcBef>
              <a:spcAft>
                <a:spcPts val="0"/>
              </a:spcAft>
              <a:buClr>
                <a:schemeClr val="lt1"/>
              </a:buClr>
              <a:buSzPts val="1500"/>
              <a:buChar char="•"/>
              <a:defRPr sz="1500">
                <a:solidFill>
                  <a:schemeClr val="lt1"/>
                </a:solidFill>
              </a:defRPr>
            </a:lvl8pPr>
            <a:lvl9pPr indent="-323850" lvl="8" marL="4114800" rtl="0" algn="r">
              <a:spcBef>
                <a:spcPts val="400"/>
              </a:spcBef>
              <a:spcAft>
                <a:spcPts val="0"/>
              </a:spcAft>
              <a:buClr>
                <a:schemeClr val="lt1"/>
              </a:buClr>
              <a:buSzPts val="1500"/>
              <a:buChar char="•"/>
              <a:defRPr sz="1500">
                <a:solidFill>
                  <a:schemeClr val="lt1"/>
                </a:solidFill>
              </a:defRPr>
            </a:lvl9pPr>
          </a:lstStyle>
          <a:p/>
        </p:txBody>
      </p:sp>
      <p:sp>
        <p:nvSpPr>
          <p:cNvPr id="27" name="Google Shape;27;p4"/>
          <p:cNvSpPr txBox="1"/>
          <p:nvPr>
            <p:ph idx="4" type="body"/>
          </p:nvPr>
        </p:nvSpPr>
        <p:spPr>
          <a:xfrm>
            <a:off x="5768800" y="5708275"/>
            <a:ext cx="11490600" cy="449100"/>
          </a:xfrm>
          <a:prstGeom prst="rect">
            <a:avLst/>
          </a:prstGeom>
        </p:spPr>
        <p:txBody>
          <a:bodyPr anchorCtr="0" anchor="t" bIns="0" lIns="0" spcFirstLastPara="1" rIns="0" wrap="square" tIns="0">
            <a:noAutofit/>
          </a:bodyPr>
          <a:lstStyle>
            <a:lvl1pPr indent="-406400" lvl="0" marL="457200" rtl="0">
              <a:spcBef>
                <a:spcPts val="640"/>
              </a:spcBef>
              <a:spcAft>
                <a:spcPts val="0"/>
              </a:spcAft>
              <a:buClr>
                <a:schemeClr val="lt1"/>
              </a:buClr>
              <a:buSzPts val="2800"/>
              <a:buChar char="•"/>
              <a:defRPr sz="2800">
                <a:solidFill>
                  <a:schemeClr val="lt1"/>
                </a:solidFill>
              </a:defRPr>
            </a:lvl1pPr>
            <a:lvl2pPr indent="-406400" lvl="1" marL="914400" rtl="0">
              <a:spcBef>
                <a:spcPts val="560"/>
              </a:spcBef>
              <a:spcAft>
                <a:spcPts val="0"/>
              </a:spcAft>
              <a:buClr>
                <a:schemeClr val="lt1"/>
              </a:buClr>
              <a:buSzPts val="2800"/>
              <a:buChar char="–"/>
              <a:defRPr>
                <a:solidFill>
                  <a:schemeClr val="lt1"/>
                </a:solidFill>
              </a:defRPr>
            </a:lvl2pPr>
            <a:lvl3pPr indent="-406400" lvl="2" marL="1371600" rtl="0">
              <a:spcBef>
                <a:spcPts val="480"/>
              </a:spcBef>
              <a:spcAft>
                <a:spcPts val="0"/>
              </a:spcAft>
              <a:buClr>
                <a:schemeClr val="lt1"/>
              </a:buClr>
              <a:buSzPts val="2800"/>
              <a:buChar char="•"/>
              <a:defRPr b="1" sz="2800">
                <a:solidFill>
                  <a:schemeClr val="lt1"/>
                </a:solidFill>
              </a:defRPr>
            </a:lvl3pPr>
            <a:lvl4pPr indent="-406400" lvl="3" marL="1828800" rtl="0">
              <a:spcBef>
                <a:spcPts val="400"/>
              </a:spcBef>
              <a:spcAft>
                <a:spcPts val="0"/>
              </a:spcAft>
              <a:buClr>
                <a:schemeClr val="lt1"/>
              </a:buClr>
              <a:buSzPts val="2800"/>
              <a:buFont typeface="Inter"/>
              <a:buChar char="–"/>
              <a:defRPr b="1" sz="2800">
                <a:solidFill>
                  <a:schemeClr val="lt1"/>
                </a:solidFill>
                <a:latin typeface="Inter"/>
                <a:ea typeface="Inter"/>
                <a:cs typeface="Inter"/>
                <a:sym typeface="Inter"/>
              </a:defRPr>
            </a:lvl4pPr>
            <a:lvl5pPr indent="-406400" lvl="4" marL="2286000" rtl="0">
              <a:spcBef>
                <a:spcPts val="400"/>
              </a:spcBef>
              <a:spcAft>
                <a:spcPts val="0"/>
              </a:spcAft>
              <a:buClr>
                <a:schemeClr val="lt1"/>
              </a:buClr>
              <a:buSzPts val="2800"/>
              <a:buChar char="»"/>
              <a:defRPr b="1" sz="2800">
                <a:solidFill>
                  <a:schemeClr val="lt1"/>
                </a:solidFill>
              </a:defRPr>
            </a:lvl5pPr>
            <a:lvl6pPr indent="-406400" lvl="5" marL="2743200" rtl="0">
              <a:spcBef>
                <a:spcPts val="400"/>
              </a:spcBef>
              <a:spcAft>
                <a:spcPts val="0"/>
              </a:spcAft>
              <a:buClr>
                <a:schemeClr val="lt1"/>
              </a:buClr>
              <a:buSzPts val="2800"/>
              <a:buChar char="•"/>
              <a:defRPr b="1" sz="2800">
                <a:solidFill>
                  <a:schemeClr val="lt1"/>
                </a:solidFill>
              </a:defRPr>
            </a:lvl6pPr>
            <a:lvl7pPr indent="-406400" lvl="6" marL="3200400" rtl="0">
              <a:spcBef>
                <a:spcPts val="400"/>
              </a:spcBef>
              <a:spcAft>
                <a:spcPts val="0"/>
              </a:spcAft>
              <a:buClr>
                <a:schemeClr val="lt1"/>
              </a:buClr>
              <a:buSzPts val="2800"/>
              <a:buChar char="•"/>
              <a:defRPr b="1" sz="2800">
                <a:solidFill>
                  <a:schemeClr val="lt1"/>
                </a:solidFill>
              </a:defRPr>
            </a:lvl7pPr>
            <a:lvl8pPr indent="-406400" lvl="7" marL="3657600" rtl="0">
              <a:spcBef>
                <a:spcPts val="400"/>
              </a:spcBef>
              <a:spcAft>
                <a:spcPts val="0"/>
              </a:spcAft>
              <a:buClr>
                <a:schemeClr val="lt1"/>
              </a:buClr>
              <a:buSzPts val="2800"/>
              <a:buChar char="•"/>
              <a:defRPr b="1" sz="2800">
                <a:solidFill>
                  <a:schemeClr val="lt1"/>
                </a:solidFill>
              </a:defRPr>
            </a:lvl8pPr>
            <a:lvl9pPr indent="-406400" lvl="8" marL="4114800" rtl="0">
              <a:spcBef>
                <a:spcPts val="400"/>
              </a:spcBef>
              <a:spcAft>
                <a:spcPts val="0"/>
              </a:spcAft>
              <a:buClr>
                <a:schemeClr val="lt1"/>
              </a:buClr>
              <a:buSzPts val="2800"/>
              <a:buChar char="•"/>
              <a:defRPr b="1" sz="2800">
                <a:solidFill>
                  <a:schemeClr val="lt1"/>
                </a:solidFill>
              </a:defRPr>
            </a:lvl9pPr>
          </a:lstStyle>
          <a:p/>
        </p:txBody>
      </p:sp>
      <p:sp>
        <p:nvSpPr>
          <p:cNvPr id="28" name="Google Shape;28;p4"/>
          <p:cNvSpPr txBox="1"/>
          <p:nvPr>
            <p:ph idx="5" type="body"/>
          </p:nvPr>
        </p:nvSpPr>
        <p:spPr>
          <a:xfrm>
            <a:off x="5656338"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sp>
        <p:nvSpPr>
          <p:cNvPr id="29" name="Google Shape;29;p4"/>
          <p:cNvSpPr txBox="1"/>
          <p:nvPr>
            <p:ph idx="6" type="body"/>
          </p:nvPr>
        </p:nvSpPr>
        <p:spPr>
          <a:xfrm>
            <a:off x="741632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sp>
        <p:nvSpPr>
          <p:cNvPr id="30" name="Google Shape;30;p4"/>
          <p:cNvSpPr txBox="1"/>
          <p:nvPr>
            <p:ph idx="7" type="body"/>
          </p:nvPr>
        </p:nvSpPr>
        <p:spPr>
          <a:xfrm>
            <a:off x="9332800"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sp>
        <p:nvSpPr>
          <p:cNvPr id="31" name="Google Shape;31;p4"/>
          <p:cNvSpPr txBox="1"/>
          <p:nvPr>
            <p:ph idx="8" type="body"/>
          </p:nvPr>
        </p:nvSpPr>
        <p:spPr>
          <a:xfrm>
            <a:off x="1112147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cxnSp>
        <p:nvCxnSpPr>
          <p:cNvPr id="32" name="Google Shape;32;p4"/>
          <p:cNvCxnSpPr/>
          <p:nvPr/>
        </p:nvCxnSpPr>
        <p:spPr>
          <a:xfrm>
            <a:off x="5752416" y="6707402"/>
            <a:ext cx="12535500" cy="0"/>
          </a:xfrm>
          <a:prstGeom prst="straightConnector1">
            <a:avLst/>
          </a:prstGeom>
          <a:noFill/>
          <a:ln cap="flat" cmpd="sng" w="9525">
            <a:solidFill>
              <a:srgbClr val="FFFFFF"/>
            </a:solidFill>
            <a:prstDash val="solid"/>
            <a:round/>
            <a:headEnd len="sm" w="sm" type="none"/>
            <a:tailEnd len="sm" w="sm" type="none"/>
          </a:ln>
        </p:spPr>
      </p:cxnSp>
      <p:cxnSp>
        <p:nvCxnSpPr>
          <p:cNvPr id="33" name="Google Shape;33;p4"/>
          <p:cNvCxnSpPr/>
          <p:nvPr/>
        </p:nvCxnSpPr>
        <p:spPr>
          <a:xfrm>
            <a:off x="5752416" y="7980470"/>
            <a:ext cx="12535500" cy="0"/>
          </a:xfrm>
          <a:prstGeom prst="straightConnector1">
            <a:avLst/>
          </a:prstGeom>
          <a:noFill/>
          <a:ln cap="flat" cmpd="sng" w="9525">
            <a:solidFill>
              <a:srgbClr val="FFFFFF"/>
            </a:solidFill>
            <a:prstDash val="solid"/>
            <a:round/>
            <a:headEnd len="sm" w="sm" type="none"/>
            <a:tailEnd len="sm" w="sm" type="none"/>
          </a:ln>
        </p:spPr>
      </p:cxnSp>
      <p:cxnSp>
        <p:nvCxnSpPr>
          <p:cNvPr id="34" name="Google Shape;34;p4"/>
          <p:cNvCxnSpPr/>
          <p:nvPr/>
        </p:nvCxnSpPr>
        <p:spPr>
          <a:xfrm>
            <a:off x="5752416" y="9253538"/>
            <a:ext cx="12535500" cy="0"/>
          </a:xfrm>
          <a:prstGeom prst="straightConnector1">
            <a:avLst/>
          </a:prstGeom>
          <a:noFill/>
          <a:ln cap="flat" cmpd="sng" w="9525">
            <a:solidFill>
              <a:srgbClr val="FFFFFF"/>
            </a:solidFill>
            <a:prstDash val="solid"/>
            <a:round/>
            <a:headEnd len="sm" w="sm" type="none"/>
            <a:tailEnd len="sm" w="sm" type="none"/>
          </a:ln>
        </p:spPr>
      </p:cxnSp>
      <p:sp>
        <p:nvSpPr>
          <p:cNvPr id="35" name="Google Shape;35;p4"/>
          <p:cNvSpPr/>
          <p:nvPr>
            <p:ph idx="9" type="pic"/>
          </p:nvPr>
        </p:nvSpPr>
        <p:spPr>
          <a:xfrm>
            <a:off x="0" y="665625"/>
            <a:ext cx="18288000" cy="4498200"/>
          </a:xfrm>
          <a:prstGeom prst="rect">
            <a:avLst/>
          </a:prstGeom>
          <a:noFill/>
          <a:ln>
            <a:noFill/>
          </a:ln>
        </p:spPr>
      </p:sp>
      <p:sp>
        <p:nvSpPr>
          <p:cNvPr id="36" name="Google Shape;36;p4"/>
          <p:cNvSpPr txBox="1"/>
          <p:nvPr>
            <p:ph idx="13" type="body"/>
          </p:nvPr>
        </p:nvSpPr>
        <p:spPr>
          <a:xfrm>
            <a:off x="5768800" y="6193175"/>
            <a:ext cx="11490600" cy="4491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chemeClr val="lt1"/>
              </a:buClr>
              <a:buSzPts val="1800"/>
              <a:buChar char="•"/>
              <a:defRPr b="0" sz="1800">
                <a:solidFill>
                  <a:schemeClr val="lt1"/>
                </a:solidFill>
              </a:defRPr>
            </a:lvl1pPr>
            <a:lvl2pPr indent="-342900" lvl="1" marL="914400" rtl="0">
              <a:spcBef>
                <a:spcPts val="560"/>
              </a:spcBef>
              <a:spcAft>
                <a:spcPts val="0"/>
              </a:spcAft>
              <a:buClr>
                <a:schemeClr val="lt1"/>
              </a:buClr>
              <a:buSzPts val="1800"/>
              <a:buChar char="–"/>
              <a:defRPr b="0" sz="1800">
                <a:solidFill>
                  <a:schemeClr val="lt1"/>
                </a:solidFill>
              </a:defRPr>
            </a:lvl2pPr>
            <a:lvl3pPr indent="-342900" lvl="2" marL="1371600" rtl="0">
              <a:spcBef>
                <a:spcPts val="480"/>
              </a:spcBef>
              <a:spcAft>
                <a:spcPts val="0"/>
              </a:spcAft>
              <a:buClr>
                <a:schemeClr val="lt1"/>
              </a:buClr>
              <a:buSzPts val="1800"/>
              <a:buChar char="•"/>
              <a:defRPr>
                <a:solidFill>
                  <a:schemeClr val="lt1"/>
                </a:solidFill>
              </a:defRPr>
            </a:lvl3pPr>
            <a:lvl4pPr indent="-342900" lvl="3" marL="1828800" rtl="0">
              <a:spcBef>
                <a:spcPts val="400"/>
              </a:spcBef>
              <a:spcAft>
                <a:spcPts val="0"/>
              </a:spcAft>
              <a:buClr>
                <a:schemeClr val="lt1"/>
              </a:buClr>
              <a:buSzPts val="1800"/>
              <a:buFont typeface="Inter"/>
              <a:buChar char="–"/>
              <a:defRPr sz="1800">
                <a:solidFill>
                  <a:schemeClr val="lt1"/>
                </a:solidFill>
                <a:latin typeface="Inter"/>
                <a:ea typeface="Inter"/>
                <a:cs typeface="Inter"/>
                <a:sym typeface="Inter"/>
              </a:defRPr>
            </a:lvl4pPr>
            <a:lvl5pPr indent="-342900" lvl="4" marL="2286000" rtl="0">
              <a:spcBef>
                <a:spcPts val="400"/>
              </a:spcBef>
              <a:spcAft>
                <a:spcPts val="0"/>
              </a:spcAft>
              <a:buClr>
                <a:schemeClr val="lt1"/>
              </a:buClr>
              <a:buSzPts val="1800"/>
              <a:buChar char="»"/>
              <a:defRPr sz="1800">
                <a:solidFill>
                  <a:schemeClr val="lt1"/>
                </a:solidFill>
              </a:defRPr>
            </a:lvl5pPr>
            <a:lvl6pPr indent="-342900" lvl="5" marL="2743200" rtl="0">
              <a:spcBef>
                <a:spcPts val="400"/>
              </a:spcBef>
              <a:spcAft>
                <a:spcPts val="0"/>
              </a:spcAft>
              <a:buClr>
                <a:schemeClr val="lt1"/>
              </a:buClr>
              <a:buSzPts val="1800"/>
              <a:buChar char="•"/>
              <a:defRPr sz="1800">
                <a:solidFill>
                  <a:schemeClr val="lt1"/>
                </a:solidFill>
              </a:defRPr>
            </a:lvl6pPr>
            <a:lvl7pPr indent="-342900" lvl="6" marL="3200400" rtl="0">
              <a:spcBef>
                <a:spcPts val="400"/>
              </a:spcBef>
              <a:spcAft>
                <a:spcPts val="0"/>
              </a:spcAft>
              <a:buClr>
                <a:schemeClr val="lt1"/>
              </a:buClr>
              <a:buSzPts val="1800"/>
              <a:buChar char="•"/>
              <a:defRPr sz="1800">
                <a:solidFill>
                  <a:schemeClr val="lt1"/>
                </a:solidFill>
              </a:defRPr>
            </a:lvl7pPr>
            <a:lvl8pPr indent="-342900" lvl="7" marL="3657600" rtl="0">
              <a:spcBef>
                <a:spcPts val="400"/>
              </a:spcBef>
              <a:spcAft>
                <a:spcPts val="0"/>
              </a:spcAft>
              <a:buClr>
                <a:schemeClr val="lt1"/>
              </a:buClr>
              <a:buSzPts val="1800"/>
              <a:buChar char="•"/>
              <a:defRPr sz="1800">
                <a:solidFill>
                  <a:schemeClr val="lt1"/>
                </a:solidFill>
              </a:defRPr>
            </a:lvl8pPr>
            <a:lvl9pPr indent="-342900" lvl="8" marL="4114800" rtl="0">
              <a:spcBef>
                <a:spcPts val="400"/>
              </a:spcBef>
              <a:spcAft>
                <a:spcPts val="0"/>
              </a:spcAft>
              <a:buClr>
                <a:schemeClr val="lt1"/>
              </a:buClr>
              <a:buSzPts val="1800"/>
              <a:buChar char="•"/>
              <a:defRPr sz="1800">
                <a:solidFill>
                  <a:schemeClr val="lt1"/>
                </a:solidFill>
              </a:defRPr>
            </a:lvl9pPr>
          </a:lstStyle>
          <a:p/>
        </p:txBody>
      </p:sp>
      <p:sp>
        <p:nvSpPr>
          <p:cNvPr id="37" name="Google Shape;37;p4"/>
          <p:cNvSpPr txBox="1"/>
          <p:nvPr>
            <p:ph idx="14" type="body"/>
          </p:nvPr>
        </p:nvSpPr>
        <p:spPr>
          <a:xfrm>
            <a:off x="5768800" y="6844375"/>
            <a:ext cx="11490600" cy="449100"/>
          </a:xfrm>
          <a:prstGeom prst="rect">
            <a:avLst/>
          </a:prstGeom>
        </p:spPr>
        <p:txBody>
          <a:bodyPr anchorCtr="0" anchor="t" bIns="0" lIns="0" spcFirstLastPara="1" rIns="0" wrap="square" tIns="0">
            <a:noAutofit/>
          </a:bodyPr>
          <a:lstStyle>
            <a:lvl1pPr indent="-406400" lvl="0" marL="457200" rtl="0">
              <a:spcBef>
                <a:spcPts val="640"/>
              </a:spcBef>
              <a:spcAft>
                <a:spcPts val="0"/>
              </a:spcAft>
              <a:buClr>
                <a:schemeClr val="lt1"/>
              </a:buClr>
              <a:buSzPts val="2800"/>
              <a:buChar char="•"/>
              <a:defRPr sz="2800">
                <a:solidFill>
                  <a:schemeClr val="lt1"/>
                </a:solidFill>
              </a:defRPr>
            </a:lvl1pPr>
            <a:lvl2pPr indent="-406400" lvl="1" marL="914400" rtl="0">
              <a:spcBef>
                <a:spcPts val="560"/>
              </a:spcBef>
              <a:spcAft>
                <a:spcPts val="0"/>
              </a:spcAft>
              <a:buClr>
                <a:schemeClr val="lt1"/>
              </a:buClr>
              <a:buSzPts val="2800"/>
              <a:buChar char="–"/>
              <a:defRPr>
                <a:solidFill>
                  <a:schemeClr val="lt1"/>
                </a:solidFill>
              </a:defRPr>
            </a:lvl2pPr>
            <a:lvl3pPr indent="-406400" lvl="2" marL="1371600" rtl="0">
              <a:spcBef>
                <a:spcPts val="480"/>
              </a:spcBef>
              <a:spcAft>
                <a:spcPts val="0"/>
              </a:spcAft>
              <a:buClr>
                <a:schemeClr val="lt1"/>
              </a:buClr>
              <a:buSzPts val="2800"/>
              <a:buChar char="•"/>
              <a:defRPr b="1" sz="2800">
                <a:solidFill>
                  <a:schemeClr val="lt1"/>
                </a:solidFill>
              </a:defRPr>
            </a:lvl3pPr>
            <a:lvl4pPr indent="-406400" lvl="3" marL="1828800" rtl="0">
              <a:spcBef>
                <a:spcPts val="400"/>
              </a:spcBef>
              <a:spcAft>
                <a:spcPts val="0"/>
              </a:spcAft>
              <a:buClr>
                <a:schemeClr val="lt1"/>
              </a:buClr>
              <a:buSzPts val="2800"/>
              <a:buFont typeface="Inter"/>
              <a:buChar char="–"/>
              <a:defRPr b="1" sz="2800">
                <a:solidFill>
                  <a:schemeClr val="lt1"/>
                </a:solidFill>
                <a:latin typeface="Inter"/>
                <a:ea typeface="Inter"/>
                <a:cs typeface="Inter"/>
                <a:sym typeface="Inter"/>
              </a:defRPr>
            </a:lvl4pPr>
            <a:lvl5pPr indent="-406400" lvl="4" marL="2286000" rtl="0">
              <a:spcBef>
                <a:spcPts val="400"/>
              </a:spcBef>
              <a:spcAft>
                <a:spcPts val="0"/>
              </a:spcAft>
              <a:buClr>
                <a:schemeClr val="lt1"/>
              </a:buClr>
              <a:buSzPts val="2800"/>
              <a:buChar char="»"/>
              <a:defRPr b="1" sz="2800">
                <a:solidFill>
                  <a:schemeClr val="lt1"/>
                </a:solidFill>
              </a:defRPr>
            </a:lvl5pPr>
            <a:lvl6pPr indent="-406400" lvl="5" marL="2743200" rtl="0">
              <a:spcBef>
                <a:spcPts val="400"/>
              </a:spcBef>
              <a:spcAft>
                <a:spcPts val="0"/>
              </a:spcAft>
              <a:buClr>
                <a:schemeClr val="lt1"/>
              </a:buClr>
              <a:buSzPts val="2800"/>
              <a:buChar char="•"/>
              <a:defRPr b="1" sz="2800">
                <a:solidFill>
                  <a:schemeClr val="lt1"/>
                </a:solidFill>
              </a:defRPr>
            </a:lvl6pPr>
            <a:lvl7pPr indent="-406400" lvl="6" marL="3200400" rtl="0">
              <a:spcBef>
                <a:spcPts val="400"/>
              </a:spcBef>
              <a:spcAft>
                <a:spcPts val="0"/>
              </a:spcAft>
              <a:buClr>
                <a:schemeClr val="lt1"/>
              </a:buClr>
              <a:buSzPts val="2800"/>
              <a:buChar char="•"/>
              <a:defRPr b="1" sz="2800">
                <a:solidFill>
                  <a:schemeClr val="lt1"/>
                </a:solidFill>
              </a:defRPr>
            </a:lvl7pPr>
            <a:lvl8pPr indent="-406400" lvl="7" marL="3657600" rtl="0">
              <a:spcBef>
                <a:spcPts val="400"/>
              </a:spcBef>
              <a:spcAft>
                <a:spcPts val="0"/>
              </a:spcAft>
              <a:buClr>
                <a:schemeClr val="lt1"/>
              </a:buClr>
              <a:buSzPts val="2800"/>
              <a:buChar char="•"/>
              <a:defRPr b="1" sz="2800">
                <a:solidFill>
                  <a:schemeClr val="lt1"/>
                </a:solidFill>
              </a:defRPr>
            </a:lvl8pPr>
            <a:lvl9pPr indent="-406400" lvl="8" marL="4114800" rtl="0">
              <a:spcBef>
                <a:spcPts val="400"/>
              </a:spcBef>
              <a:spcAft>
                <a:spcPts val="0"/>
              </a:spcAft>
              <a:buClr>
                <a:schemeClr val="lt1"/>
              </a:buClr>
              <a:buSzPts val="2800"/>
              <a:buChar char="•"/>
              <a:defRPr b="1" sz="2800">
                <a:solidFill>
                  <a:schemeClr val="lt1"/>
                </a:solidFill>
              </a:defRPr>
            </a:lvl9pPr>
          </a:lstStyle>
          <a:p/>
        </p:txBody>
      </p:sp>
      <p:sp>
        <p:nvSpPr>
          <p:cNvPr id="38" name="Google Shape;38;p4"/>
          <p:cNvSpPr txBox="1"/>
          <p:nvPr>
            <p:ph idx="15" type="body"/>
          </p:nvPr>
        </p:nvSpPr>
        <p:spPr>
          <a:xfrm>
            <a:off x="5768800" y="7329275"/>
            <a:ext cx="11490600" cy="4491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chemeClr val="lt1"/>
              </a:buClr>
              <a:buSzPts val="1800"/>
              <a:buChar char="•"/>
              <a:defRPr b="0" sz="1800">
                <a:solidFill>
                  <a:schemeClr val="lt1"/>
                </a:solidFill>
              </a:defRPr>
            </a:lvl1pPr>
            <a:lvl2pPr indent="-342900" lvl="1" marL="914400" rtl="0">
              <a:spcBef>
                <a:spcPts val="560"/>
              </a:spcBef>
              <a:spcAft>
                <a:spcPts val="0"/>
              </a:spcAft>
              <a:buClr>
                <a:schemeClr val="lt1"/>
              </a:buClr>
              <a:buSzPts val="1800"/>
              <a:buChar char="–"/>
              <a:defRPr b="0" sz="1800">
                <a:solidFill>
                  <a:schemeClr val="lt1"/>
                </a:solidFill>
              </a:defRPr>
            </a:lvl2pPr>
            <a:lvl3pPr indent="-342900" lvl="2" marL="1371600" rtl="0">
              <a:spcBef>
                <a:spcPts val="480"/>
              </a:spcBef>
              <a:spcAft>
                <a:spcPts val="0"/>
              </a:spcAft>
              <a:buClr>
                <a:schemeClr val="lt1"/>
              </a:buClr>
              <a:buSzPts val="1800"/>
              <a:buChar char="•"/>
              <a:defRPr>
                <a:solidFill>
                  <a:schemeClr val="lt1"/>
                </a:solidFill>
              </a:defRPr>
            </a:lvl3pPr>
            <a:lvl4pPr indent="-342900" lvl="3" marL="1828800" rtl="0">
              <a:spcBef>
                <a:spcPts val="400"/>
              </a:spcBef>
              <a:spcAft>
                <a:spcPts val="0"/>
              </a:spcAft>
              <a:buClr>
                <a:schemeClr val="lt1"/>
              </a:buClr>
              <a:buSzPts val="1800"/>
              <a:buFont typeface="Inter"/>
              <a:buChar char="–"/>
              <a:defRPr sz="1800">
                <a:solidFill>
                  <a:schemeClr val="lt1"/>
                </a:solidFill>
                <a:latin typeface="Inter"/>
                <a:ea typeface="Inter"/>
                <a:cs typeface="Inter"/>
                <a:sym typeface="Inter"/>
              </a:defRPr>
            </a:lvl4pPr>
            <a:lvl5pPr indent="-342900" lvl="4" marL="2286000" rtl="0">
              <a:spcBef>
                <a:spcPts val="400"/>
              </a:spcBef>
              <a:spcAft>
                <a:spcPts val="0"/>
              </a:spcAft>
              <a:buClr>
                <a:schemeClr val="lt1"/>
              </a:buClr>
              <a:buSzPts val="1800"/>
              <a:buChar char="»"/>
              <a:defRPr sz="1800">
                <a:solidFill>
                  <a:schemeClr val="lt1"/>
                </a:solidFill>
              </a:defRPr>
            </a:lvl5pPr>
            <a:lvl6pPr indent="-342900" lvl="5" marL="2743200" rtl="0">
              <a:spcBef>
                <a:spcPts val="400"/>
              </a:spcBef>
              <a:spcAft>
                <a:spcPts val="0"/>
              </a:spcAft>
              <a:buClr>
                <a:schemeClr val="lt1"/>
              </a:buClr>
              <a:buSzPts val="1800"/>
              <a:buChar char="•"/>
              <a:defRPr sz="1800">
                <a:solidFill>
                  <a:schemeClr val="lt1"/>
                </a:solidFill>
              </a:defRPr>
            </a:lvl6pPr>
            <a:lvl7pPr indent="-342900" lvl="6" marL="3200400" rtl="0">
              <a:spcBef>
                <a:spcPts val="400"/>
              </a:spcBef>
              <a:spcAft>
                <a:spcPts val="0"/>
              </a:spcAft>
              <a:buClr>
                <a:schemeClr val="lt1"/>
              </a:buClr>
              <a:buSzPts val="1800"/>
              <a:buChar char="•"/>
              <a:defRPr sz="1800">
                <a:solidFill>
                  <a:schemeClr val="lt1"/>
                </a:solidFill>
              </a:defRPr>
            </a:lvl7pPr>
            <a:lvl8pPr indent="-342900" lvl="7" marL="3657600" rtl="0">
              <a:spcBef>
                <a:spcPts val="400"/>
              </a:spcBef>
              <a:spcAft>
                <a:spcPts val="0"/>
              </a:spcAft>
              <a:buClr>
                <a:schemeClr val="lt1"/>
              </a:buClr>
              <a:buSzPts val="1800"/>
              <a:buChar char="•"/>
              <a:defRPr sz="1800">
                <a:solidFill>
                  <a:schemeClr val="lt1"/>
                </a:solidFill>
              </a:defRPr>
            </a:lvl8pPr>
            <a:lvl9pPr indent="-342900" lvl="8" marL="4114800" rtl="0">
              <a:spcBef>
                <a:spcPts val="400"/>
              </a:spcBef>
              <a:spcAft>
                <a:spcPts val="0"/>
              </a:spcAft>
              <a:buClr>
                <a:schemeClr val="lt1"/>
              </a:buClr>
              <a:buSzPts val="1800"/>
              <a:buChar char="•"/>
              <a:defRPr sz="1800">
                <a:solidFill>
                  <a:schemeClr val="lt1"/>
                </a:solidFill>
              </a:defRPr>
            </a:lvl9pPr>
          </a:lstStyle>
          <a:p/>
        </p:txBody>
      </p:sp>
      <p:sp>
        <p:nvSpPr>
          <p:cNvPr id="39" name="Google Shape;39;p4"/>
          <p:cNvSpPr txBox="1"/>
          <p:nvPr>
            <p:ph idx="16" type="body"/>
          </p:nvPr>
        </p:nvSpPr>
        <p:spPr>
          <a:xfrm>
            <a:off x="5768800" y="8150013"/>
            <a:ext cx="11490600" cy="449100"/>
          </a:xfrm>
          <a:prstGeom prst="rect">
            <a:avLst/>
          </a:prstGeom>
        </p:spPr>
        <p:txBody>
          <a:bodyPr anchorCtr="0" anchor="t" bIns="0" lIns="0" spcFirstLastPara="1" rIns="0" wrap="square" tIns="0">
            <a:noAutofit/>
          </a:bodyPr>
          <a:lstStyle>
            <a:lvl1pPr indent="-406400" lvl="0" marL="457200" rtl="0">
              <a:spcBef>
                <a:spcPts val="640"/>
              </a:spcBef>
              <a:spcAft>
                <a:spcPts val="0"/>
              </a:spcAft>
              <a:buClr>
                <a:schemeClr val="lt1"/>
              </a:buClr>
              <a:buSzPts val="2800"/>
              <a:buChar char="•"/>
              <a:defRPr sz="2800">
                <a:solidFill>
                  <a:schemeClr val="lt1"/>
                </a:solidFill>
              </a:defRPr>
            </a:lvl1pPr>
            <a:lvl2pPr indent="-406400" lvl="1" marL="914400" rtl="0">
              <a:spcBef>
                <a:spcPts val="560"/>
              </a:spcBef>
              <a:spcAft>
                <a:spcPts val="0"/>
              </a:spcAft>
              <a:buClr>
                <a:schemeClr val="lt1"/>
              </a:buClr>
              <a:buSzPts val="2800"/>
              <a:buChar char="–"/>
              <a:defRPr>
                <a:solidFill>
                  <a:schemeClr val="lt1"/>
                </a:solidFill>
              </a:defRPr>
            </a:lvl2pPr>
            <a:lvl3pPr indent="-406400" lvl="2" marL="1371600" rtl="0">
              <a:spcBef>
                <a:spcPts val="480"/>
              </a:spcBef>
              <a:spcAft>
                <a:spcPts val="0"/>
              </a:spcAft>
              <a:buClr>
                <a:schemeClr val="lt1"/>
              </a:buClr>
              <a:buSzPts val="2800"/>
              <a:buChar char="•"/>
              <a:defRPr b="1" sz="2800">
                <a:solidFill>
                  <a:schemeClr val="lt1"/>
                </a:solidFill>
              </a:defRPr>
            </a:lvl3pPr>
            <a:lvl4pPr indent="-406400" lvl="3" marL="1828800" rtl="0">
              <a:spcBef>
                <a:spcPts val="400"/>
              </a:spcBef>
              <a:spcAft>
                <a:spcPts val="0"/>
              </a:spcAft>
              <a:buClr>
                <a:schemeClr val="lt1"/>
              </a:buClr>
              <a:buSzPts val="2800"/>
              <a:buFont typeface="Inter"/>
              <a:buChar char="–"/>
              <a:defRPr b="1" sz="2800">
                <a:solidFill>
                  <a:schemeClr val="lt1"/>
                </a:solidFill>
                <a:latin typeface="Inter"/>
                <a:ea typeface="Inter"/>
                <a:cs typeface="Inter"/>
                <a:sym typeface="Inter"/>
              </a:defRPr>
            </a:lvl4pPr>
            <a:lvl5pPr indent="-406400" lvl="4" marL="2286000" rtl="0">
              <a:spcBef>
                <a:spcPts val="400"/>
              </a:spcBef>
              <a:spcAft>
                <a:spcPts val="0"/>
              </a:spcAft>
              <a:buClr>
                <a:schemeClr val="lt1"/>
              </a:buClr>
              <a:buSzPts val="2800"/>
              <a:buChar char="»"/>
              <a:defRPr b="1" sz="2800">
                <a:solidFill>
                  <a:schemeClr val="lt1"/>
                </a:solidFill>
              </a:defRPr>
            </a:lvl5pPr>
            <a:lvl6pPr indent="-406400" lvl="5" marL="2743200" rtl="0">
              <a:spcBef>
                <a:spcPts val="400"/>
              </a:spcBef>
              <a:spcAft>
                <a:spcPts val="0"/>
              </a:spcAft>
              <a:buClr>
                <a:schemeClr val="lt1"/>
              </a:buClr>
              <a:buSzPts val="2800"/>
              <a:buChar char="•"/>
              <a:defRPr b="1" sz="2800">
                <a:solidFill>
                  <a:schemeClr val="lt1"/>
                </a:solidFill>
              </a:defRPr>
            </a:lvl6pPr>
            <a:lvl7pPr indent="-406400" lvl="6" marL="3200400" rtl="0">
              <a:spcBef>
                <a:spcPts val="400"/>
              </a:spcBef>
              <a:spcAft>
                <a:spcPts val="0"/>
              </a:spcAft>
              <a:buClr>
                <a:schemeClr val="lt1"/>
              </a:buClr>
              <a:buSzPts val="2800"/>
              <a:buChar char="•"/>
              <a:defRPr b="1" sz="2800">
                <a:solidFill>
                  <a:schemeClr val="lt1"/>
                </a:solidFill>
              </a:defRPr>
            </a:lvl7pPr>
            <a:lvl8pPr indent="-406400" lvl="7" marL="3657600" rtl="0">
              <a:spcBef>
                <a:spcPts val="400"/>
              </a:spcBef>
              <a:spcAft>
                <a:spcPts val="0"/>
              </a:spcAft>
              <a:buClr>
                <a:schemeClr val="lt1"/>
              </a:buClr>
              <a:buSzPts val="2800"/>
              <a:buChar char="•"/>
              <a:defRPr b="1" sz="2800">
                <a:solidFill>
                  <a:schemeClr val="lt1"/>
                </a:solidFill>
              </a:defRPr>
            </a:lvl8pPr>
            <a:lvl9pPr indent="-406400" lvl="8" marL="4114800" rtl="0">
              <a:spcBef>
                <a:spcPts val="400"/>
              </a:spcBef>
              <a:spcAft>
                <a:spcPts val="0"/>
              </a:spcAft>
              <a:buClr>
                <a:schemeClr val="lt1"/>
              </a:buClr>
              <a:buSzPts val="2800"/>
              <a:buChar char="•"/>
              <a:defRPr b="1" sz="2800">
                <a:solidFill>
                  <a:schemeClr val="lt1"/>
                </a:solidFill>
              </a:defRPr>
            </a:lvl9pPr>
          </a:lstStyle>
          <a:p/>
        </p:txBody>
      </p:sp>
      <p:sp>
        <p:nvSpPr>
          <p:cNvPr id="40" name="Google Shape;40;p4"/>
          <p:cNvSpPr txBox="1"/>
          <p:nvPr>
            <p:ph idx="17" type="body"/>
          </p:nvPr>
        </p:nvSpPr>
        <p:spPr>
          <a:xfrm>
            <a:off x="5768800" y="8634913"/>
            <a:ext cx="11490600" cy="4491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chemeClr val="lt1"/>
              </a:buClr>
              <a:buSzPts val="1800"/>
              <a:buChar char="•"/>
              <a:defRPr b="0" sz="1800">
                <a:solidFill>
                  <a:schemeClr val="lt1"/>
                </a:solidFill>
              </a:defRPr>
            </a:lvl1pPr>
            <a:lvl2pPr indent="-342900" lvl="1" marL="914400" rtl="0">
              <a:spcBef>
                <a:spcPts val="560"/>
              </a:spcBef>
              <a:spcAft>
                <a:spcPts val="0"/>
              </a:spcAft>
              <a:buClr>
                <a:schemeClr val="lt1"/>
              </a:buClr>
              <a:buSzPts val="1800"/>
              <a:buChar char="–"/>
              <a:defRPr b="0" sz="1800">
                <a:solidFill>
                  <a:schemeClr val="lt1"/>
                </a:solidFill>
              </a:defRPr>
            </a:lvl2pPr>
            <a:lvl3pPr indent="-342900" lvl="2" marL="1371600" rtl="0">
              <a:spcBef>
                <a:spcPts val="480"/>
              </a:spcBef>
              <a:spcAft>
                <a:spcPts val="0"/>
              </a:spcAft>
              <a:buClr>
                <a:schemeClr val="lt1"/>
              </a:buClr>
              <a:buSzPts val="1800"/>
              <a:buChar char="•"/>
              <a:defRPr>
                <a:solidFill>
                  <a:schemeClr val="lt1"/>
                </a:solidFill>
              </a:defRPr>
            </a:lvl3pPr>
            <a:lvl4pPr indent="-342900" lvl="3" marL="1828800" rtl="0">
              <a:spcBef>
                <a:spcPts val="400"/>
              </a:spcBef>
              <a:spcAft>
                <a:spcPts val="0"/>
              </a:spcAft>
              <a:buClr>
                <a:schemeClr val="lt1"/>
              </a:buClr>
              <a:buSzPts val="1800"/>
              <a:buFont typeface="Inter"/>
              <a:buChar char="–"/>
              <a:defRPr sz="1800">
                <a:solidFill>
                  <a:schemeClr val="lt1"/>
                </a:solidFill>
                <a:latin typeface="Inter"/>
                <a:ea typeface="Inter"/>
                <a:cs typeface="Inter"/>
                <a:sym typeface="Inter"/>
              </a:defRPr>
            </a:lvl4pPr>
            <a:lvl5pPr indent="-342900" lvl="4" marL="2286000" rtl="0">
              <a:spcBef>
                <a:spcPts val="400"/>
              </a:spcBef>
              <a:spcAft>
                <a:spcPts val="0"/>
              </a:spcAft>
              <a:buClr>
                <a:schemeClr val="lt1"/>
              </a:buClr>
              <a:buSzPts val="1800"/>
              <a:buChar char="»"/>
              <a:defRPr sz="1800">
                <a:solidFill>
                  <a:schemeClr val="lt1"/>
                </a:solidFill>
              </a:defRPr>
            </a:lvl5pPr>
            <a:lvl6pPr indent="-342900" lvl="5" marL="2743200" rtl="0">
              <a:spcBef>
                <a:spcPts val="400"/>
              </a:spcBef>
              <a:spcAft>
                <a:spcPts val="0"/>
              </a:spcAft>
              <a:buClr>
                <a:schemeClr val="lt1"/>
              </a:buClr>
              <a:buSzPts val="1800"/>
              <a:buChar char="•"/>
              <a:defRPr sz="1800">
                <a:solidFill>
                  <a:schemeClr val="lt1"/>
                </a:solidFill>
              </a:defRPr>
            </a:lvl6pPr>
            <a:lvl7pPr indent="-342900" lvl="6" marL="3200400" rtl="0">
              <a:spcBef>
                <a:spcPts val="400"/>
              </a:spcBef>
              <a:spcAft>
                <a:spcPts val="0"/>
              </a:spcAft>
              <a:buClr>
                <a:schemeClr val="lt1"/>
              </a:buClr>
              <a:buSzPts val="1800"/>
              <a:buChar char="•"/>
              <a:defRPr sz="1800">
                <a:solidFill>
                  <a:schemeClr val="lt1"/>
                </a:solidFill>
              </a:defRPr>
            </a:lvl7pPr>
            <a:lvl8pPr indent="-342900" lvl="7" marL="3657600" rtl="0">
              <a:spcBef>
                <a:spcPts val="400"/>
              </a:spcBef>
              <a:spcAft>
                <a:spcPts val="0"/>
              </a:spcAft>
              <a:buClr>
                <a:schemeClr val="lt1"/>
              </a:buClr>
              <a:buSzPts val="1800"/>
              <a:buChar char="•"/>
              <a:defRPr sz="1800">
                <a:solidFill>
                  <a:schemeClr val="lt1"/>
                </a:solidFill>
              </a:defRPr>
            </a:lvl8pPr>
            <a:lvl9pPr indent="-342900" lvl="8" marL="4114800" rtl="0">
              <a:spcBef>
                <a:spcPts val="400"/>
              </a:spcBef>
              <a:spcAft>
                <a:spcPts val="0"/>
              </a:spcAft>
              <a:buClr>
                <a:schemeClr val="lt1"/>
              </a:buClr>
              <a:buSzPts val="1800"/>
              <a:buChar char="•"/>
              <a:defRPr sz="18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Title" type="twoObj">
  <p:cSld name="TWO_OBJECTS">
    <p:bg>
      <p:bgPr>
        <a:solidFill>
          <a:schemeClr val="dk1"/>
        </a:solidFill>
      </p:bgPr>
    </p:bg>
    <p:spTree>
      <p:nvGrpSpPr>
        <p:cNvPr id="41" name="Shape 41"/>
        <p:cNvGrpSpPr/>
        <p:nvPr/>
      </p:nvGrpSpPr>
      <p:grpSpPr>
        <a:xfrm>
          <a:off x="0" y="0"/>
          <a:ext cx="0" cy="0"/>
          <a:chOff x="0" y="0"/>
          <a:chExt cx="0" cy="0"/>
        </a:xfrm>
      </p:grpSpPr>
      <p:sp>
        <p:nvSpPr>
          <p:cNvPr id="42" name="Google Shape;42;p5"/>
          <p:cNvSpPr txBox="1"/>
          <p:nvPr>
            <p:ph idx="1" type="body"/>
          </p:nvPr>
        </p:nvSpPr>
        <p:spPr>
          <a:xfrm>
            <a:off x="1017925" y="193925"/>
            <a:ext cx="2345400" cy="246000"/>
          </a:xfrm>
          <a:prstGeom prst="rect">
            <a:avLst/>
          </a:prstGeom>
        </p:spPr>
        <p:txBody>
          <a:bodyPr anchorCtr="0" anchor="t" bIns="0" lIns="0" spcFirstLastPara="1" rIns="0" wrap="square" tIns="0">
            <a:noAutofit/>
          </a:bodyPr>
          <a:lstStyle>
            <a:lvl1pPr indent="-323850" lvl="0" marL="457200" rtl="0">
              <a:spcBef>
                <a:spcPts val="640"/>
              </a:spcBef>
              <a:spcAft>
                <a:spcPts val="0"/>
              </a:spcAft>
              <a:buClr>
                <a:schemeClr val="lt1"/>
              </a:buClr>
              <a:buSzPts val="1500"/>
              <a:buChar char="•"/>
              <a:defRPr i="1" sz="1500">
                <a:solidFill>
                  <a:schemeClr val="lt1"/>
                </a:solidFill>
              </a:defRPr>
            </a:lvl1pPr>
            <a:lvl2pPr indent="-323850" lvl="1" marL="914400" rtl="0">
              <a:spcBef>
                <a:spcPts val="560"/>
              </a:spcBef>
              <a:spcAft>
                <a:spcPts val="0"/>
              </a:spcAft>
              <a:buClr>
                <a:schemeClr val="lt1"/>
              </a:buClr>
              <a:buSzPts val="1500"/>
              <a:buChar char="–"/>
              <a:defRPr i="1" sz="1500">
                <a:solidFill>
                  <a:schemeClr val="lt1"/>
                </a:solidFill>
              </a:defRPr>
            </a:lvl2pPr>
            <a:lvl3pPr indent="-323850" lvl="2" marL="1371600" rtl="0">
              <a:spcBef>
                <a:spcPts val="480"/>
              </a:spcBef>
              <a:spcAft>
                <a:spcPts val="0"/>
              </a:spcAft>
              <a:buClr>
                <a:schemeClr val="lt1"/>
              </a:buClr>
              <a:buSzPts val="1500"/>
              <a:buChar char="•"/>
              <a:defRPr b="1" i="1" sz="1500">
                <a:solidFill>
                  <a:schemeClr val="lt1"/>
                </a:solidFill>
              </a:defRPr>
            </a:lvl3pPr>
            <a:lvl4pPr indent="-323850" lvl="3" marL="1828800" rtl="0">
              <a:spcBef>
                <a:spcPts val="400"/>
              </a:spcBef>
              <a:spcAft>
                <a:spcPts val="0"/>
              </a:spcAft>
              <a:buClr>
                <a:schemeClr val="lt1"/>
              </a:buClr>
              <a:buSzPts val="1500"/>
              <a:buFont typeface="Inter"/>
              <a:buChar char="–"/>
              <a:defRPr b="1" i="1" sz="1500">
                <a:solidFill>
                  <a:schemeClr val="lt1"/>
                </a:solidFill>
                <a:latin typeface="Inter"/>
                <a:ea typeface="Inter"/>
                <a:cs typeface="Inter"/>
                <a:sym typeface="Inter"/>
              </a:defRPr>
            </a:lvl4pPr>
            <a:lvl5pPr indent="-323850" lvl="4" marL="2286000" rtl="0">
              <a:spcBef>
                <a:spcPts val="400"/>
              </a:spcBef>
              <a:spcAft>
                <a:spcPts val="0"/>
              </a:spcAft>
              <a:buClr>
                <a:schemeClr val="lt1"/>
              </a:buClr>
              <a:buSzPts val="1500"/>
              <a:buChar char="»"/>
              <a:defRPr b="1" i="1" sz="1500">
                <a:solidFill>
                  <a:schemeClr val="lt1"/>
                </a:solidFill>
              </a:defRPr>
            </a:lvl5pPr>
            <a:lvl6pPr indent="-323850" lvl="5" marL="2743200" rtl="0">
              <a:spcBef>
                <a:spcPts val="400"/>
              </a:spcBef>
              <a:spcAft>
                <a:spcPts val="0"/>
              </a:spcAft>
              <a:buClr>
                <a:schemeClr val="lt1"/>
              </a:buClr>
              <a:buSzPts val="1500"/>
              <a:buChar char="•"/>
              <a:defRPr b="1" i="1" sz="1500">
                <a:solidFill>
                  <a:schemeClr val="lt1"/>
                </a:solidFill>
              </a:defRPr>
            </a:lvl6pPr>
            <a:lvl7pPr indent="-323850" lvl="6" marL="3200400" rtl="0">
              <a:spcBef>
                <a:spcPts val="400"/>
              </a:spcBef>
              <a:spcAft>
                <a:spcPts val="0"/>
              </a:spcAft>
              <a:buClr>
                <a:schemeClr val="lt1"/>
              </a:buClr>
              <a:buSzPts val="1500"/>
              <a:buChar char="•"/>
              <a:defRPr b="1" i="1" sz="1500">
                <a:solidFill>
                  <a:schemeClr val="lt1"/>
                </a:solidFill>
              </a:defRPr>
            </a:lvl7pPr>
            <a:lvl8pPr indent="-323850" lvl="7" marL="3657600" rtl="0">
              <a:spcBef>
                <a:spcPts val="400"/>
              </a:spcBef>
              <a:spcAft>
                <a:spcPts val="0"/>
              </a:spcAft>
              <a:buClr>
                <a:schemeClr val="lt1"/>
              </a:buClr>
              <a:buSzPts val="1500"/>
              <a:buChar char="•"/>
              <a:defRPr b="1" i="1" sz="1500">
                <a:solidFill>
                  <a:schemeClr val="lt1"/>
                </a:solidFill>
              </a:defRPr>
            </a:lvl8pPr>
            <a:lvl9pPr indent="-323850" lvl="8" marL="4114800" rtl="0">
              <a:spcBef>
                <a:spcPts val="400"/>
              </a:spcBef>
              <a:spcAft>
                <a:spcPts val="0"/>
              </a:spcAft>
              <a:buClr>
                <a:schemeClr val="lt1"/>
              </a:buClr>
              <a:buSzPts val="1500"/>
              <a:buChar char="•"/>
              <a:defRPr b="1" i="1" sz="1500">
                <a:solidFill>
                  <a:schemeClr val="lt1"/>
                </a:solidFill>
              </a:defRPr>
            </a:lvl9pPr>
          </a:lstStyle>
          <a:p/>
        </p:txBody>
      </p:sp>
      <p:sp>
        <p:nvSpPr>
          <p:cNvPr id="43" name="Google Shape;43;p5"/>
          <p:cNvSpPr txBox="1"/>
          <p:nvPr>
            <p:ph idx="2" type="body"/>
          </p:nvPr>
        </p:nvSpPr>
        <p:spPr>
          <a:xfrm>
            <a:off x="15754875" y="193925"/>
            <a:ext cx="1504500" cy="246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Clr>
                <a:schemeClr val="lt1"/>
              </a:buClr>
              <a:buSzPts val="1500"/>
              <a:buChar char="•"/>
              <a:defRPr b="0" sz="1500">
                <a:solidFill>
                  <a:schemeClr val="lt1"/>
                </a:solidFill>
              </a:defRPr>
            </a:lvl1pPr>
            <a:lvl2pPr indent="-323850" lvl="1" marL="914400" rtl="0" algn="r">
              <a:spcBef>
                <a:spcPts val="560"/>
              </a:spcBef>
              <a:spcAft>
                <a:spcPts val="0"/>
              </a:spcAft>
              <a:buClr>
                <a:schemeClr val="lt1"/>
              </a:buClr>
              <a:buSzPts val="1500"/>
              <a:buChar char="–"/>
              <a:defRPr b="0" sz="1500">
                <a:solidFill>
                  <a:schemeClr val="lt1"/>
                </a:solidFill>
              </a:defRPr>
            </a:lvl2pPr>
            <a:lvl3pPr indent="-323850" lvl="2" marL="1371600" rtl="0" algn="r">
              <a:spcBef>
                <a:spcPts val="480"/>
              </a:spcBef>
              <a:spcAft>
                <a:spcPts val="0"/>
              </a:spcAft>
              <a:buClr>
                <a:schemeClr val="lt1"/>
              </a:buClr>
              <a:buSzPts val="1500"/>
              <a:buChar char="•"/>
              <a:defRPr sz="1500">
                <a:solidFill>
                  <a:schemeClr val="lt1"/>
                </a:solidFill>
              </a:defRPr>
            </a:lvl3pPr>
            <a:lvl4pPr indent="-323850" lvl="3" marL="1828800" rtl="0" algn="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r">
              <a:spcBef>
                <a:spcPts val="400"/>
              </a:spcBef>
              <a:spcAft>
                <a:spcPts val="0"/>
              </a:spcAft>
              <a:buClr>
                <a:schemeClr val="lt1"/>
              </a:buClr>
              <a:buSzPts val="1500"/>
              <a:buChar char="»"/>
              <a:defRPr sz="1500">
                <a:solidFill>
                  <a:schemeClr val="lt1"/>
                </a:solidFill>
              </a:defRPr>
            </a:lvl5pPr>
            <a:lvl6pPr indent="-323850" lvl="5" marL="2743200" rtl="0" algn="r">
              <a:spcBef>
                <a:spcPts val="400"/>
              </a:spcBef>
              <a:spcAft>
                <a:spcPts val="0"/>
              </a:spcAft>
              <a:buClr>
                <a:schemeClr val="lt1"/>
              </a:buClr>
              <a:buSzPts val="1500"/>
              <a:buChar char="•"/>
              <a:defRPr sz="1500">
                <a:solidFill>
                  <a:schemeClr val="lt1"/>
                </a:solidFill>
              </a:defRPr>
            </a:lvl6pPr>
            <a:lvl7pPr indent="-323850" lvl="6" marL="3200400" rtl="0" algn="r">
              <a:spcBef>
                <a:spcPts val="400"/>
              </a:spcBef>
              <a:spcAft>
                <a:spcPts val="0"/>
              </a:spcAft>
              <a:buClr>
                <a:schemeClr val="lt1"/>
              </a:buClr>
              <a:buSzPts val="1500"/>
              <a:buChar char="•"/>
              <a:defRPr sz="1500">
                <a:solidFill>
                  <a:schemeClr val="lt1"/>
                </a:solidFill>
              </a:defRPr>
            </a:lvl7pPr>
            <a:lvl8pPr indent="-323850" lvl="7" marL="3657600" rtl="0" algn="r">
              <a:spcBef>
                <a:spcPts val="400"/>
              </a:spcBef>
              <a:spcAft>
                <a:spcPts val="0"/>
              </a:spcAft>
              <a:buClr>
                <a:schemeClr val="lt1"/>
              </a:buClr>
              <a:buSzPts val="1500"/>
              <a:buChar char="•"/>
              <a:defRPr sz="1500">
                <a:solidFill>
                  <a:schemeClr val="lt1"/>
                </a:solidFill>
              </a:defRPr>
            </a:lvl8pPr>
            <a:lvl9pPr indent="-323850" lvl="8" marL="4114800" rtl="0" algn="r">
              <a:spcBef>
                <a:spcPts val="400"/>
              </a:spcBef>
              <a:spcAft>
                <a:spcPts val="0"/>
              </a:spcAft>
              <a:buClr>
                <a:schemeClr val="lt1"/>
              </a:buClr>
              <a:buSzPts val="1500"/>
              <a:buChar char="•"/>
              <a:defRPr sz="1500">
                <a:solidFill>
                  <a:schemeClr val="lt1"/>
                </a:solidFill>
              </a:defRPr>
            </a:lvl9pPr>
          </a:lstStyle>
          <a:p/>
        </p:txBody>
      </p:sp>
      <p:sp>
        <p:nvSpPr>
          <p:cNvPr id="44" name="Google Shape;44;p5"/>
          <p:cNvSpPr txBox="1"/>
          <p:nvPr>
            <p:ph idx="3" type="body"/>
          </p:nvPr>
        </p:nvSpPr>
        <p:spPr>
          <a:xfrm>
            <a:off x="5656338"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sp>
        <p:nvSpPr>
          <p:cNvPr id="45" name="Google Shape;45;p5"/>
          <p:cNvSpPr txBox="1"/>
          <p:nvPr>
            <p:ph idx="4" type="body"/>
          </p:nvPr>
        </p:nvSpPr>
        <p:spPr>
          <a:xfrm>
            <a:off x="741632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sp>
        <p:nvSpPr>
          <p:cNvPr id="46" name="Google Shape;46;p5"/>
          <p:cNvSpPr txBox="1"/>
          <p:nvPr>
            <p:ph idx="5" type="body"/>
          </p:nvPr>
        </p:nvSpPr>
        <p:spPr>
          <a:xfrm>
            <a:off x="9332800"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sp>
        <p:nvSpPr>
          <p:cNvPr id="47" name="Google Shape;47;p5"/>
          <p:cNvSpPr/>
          <p:nvPr>
            <p:ph idx="6" type="pic"/>
          </p:nvPr>
        </p:nvSpPr>
        <p:spPr>
          <a:xfrm>
            <a:off x="1025400" y="1028700"/>
            <a:ext cx="16237200" cy="8229600"/>
          </a:xfrm>
          <a:prstGeom prst="rect">
            <a:avLst/>
          </a:prstGeom>
          <a:noFill/>
          <a:ln>
            <a:noFill/>
          </a:ln>
        </p:spPr>
      </p:sp>
      <p:sp>
        <p:nvSpPr>
          <p:cNvPr id="48" name="Google Shape;48;p5"/>
          <p:cNvSpPr txBox="1"/>
          <p:nvPr>
            <p:ph idx="7" type="body"/>
          </p:nvPr>
        </p:nvSpPr>
        <p:spPr>
          <a:xfrm>
            <a:off x="1112147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chemeClr val="lt1"/>
              </a:buClr>
              <a:buSzPts val="1500"/>
              <a:buChar char="•"/>
              <a:defRPr b="0" sz="1500">
                <a:solidFill>
                  <a:schemeClr val="lt1"/>
                </a:solidFill>
              </a:defRPr>
            </a:lvl1pPr>
            <a:lvl2pPr indent="-323850" lvl="1" marL="914400" rtl="0" algn="ctr">
              <a:spcBef>
                <a:spcPts val="560"/>
              </a:spcBef>
              <a:spcAft>
                <a:spcPts val="0"/>
              </a:spcAft>
              <a:buClr>
                <a:schemeClr val="lt1"/>
              </a:buClr>
              <a:buSzPts val="1500"/>
              <a:buChar char="–"/>
              <a:defRPr b="0" sz="1500">
                <a:solidFill>
                  <a:schemeClr val="lt1"/>
                </a:solidFill>
              </a:defRPr>
            </a:lvl2pPr>
            <a:lvl3pPr indent="-323850" lvl="2" marL="1371600" rtl="0" algn="ctr">
              <a:spcBef>
                <a:spcPts val="480"/>
              </a:spcBef>
              <a:spcAft>
                <a:spcPts val="0"/>
              </a:spcAft>
              <a:buClr>
                <a:schemeClr val="lt1"/>
              </a:buClr>
              <a:buSzPts val="1500"/>
              <a:buChar char="•"/>
              <a:defRPr sz="1500">
                <a:solidFill>
                  <a:schemeClr val="lt1"/>
                </a:solidFill>
              </a:defRPr>
            </a:lvl3pPr>
            <a:lvl4pPr indent="-323850" lvl="3" marL="1828800" rtl="0" algn="ctr">
              <a:spcBef>
                <a:spcPts val="400"/>
              </a:spcBef>
              <a:spcAft>
                <a:spcPts val="0"/>
              </a:spcAft>
              <a:buClr>
                <a:schemeClr val="lt1"/>
              </a:buClr>
              <a:buSzPts val="1500"/>
              <a:buFont typeface="Inter"/>
              <a:buChar char="–"/>
              <a:defRPr sz="1500">
                <a:solidFill>
                  <a:schemeClr val="lt1"/>
                </a:solidFill>
                <a:latin typeface="Inter"/>
                <a:ea typeface="Inter"/>
                <a:cs typeface="Inter"/>
                <a:sym typeface="Inter"/>
              </a:defRPr>
            </a:lvl4pPr>
            <a:lvl5pPr indent="-323850" lvl="4" marL="2286000" rtl="0" algn="ctr">
              <a:spcBef>
                <a:spcPts val="400"/>
              </a:spcBef>
              <a:spcAft>
                <a:spcPts val="0"/>
              </a:spcAft>
              <a:buClr>
                <a:schemeClr val="lt1"/>
              </a:buClr>
              <a:buSzPts val="1500"/>
              <a:buChar char="»"/>
              <a:defRPr sz="1500">
                <a:solidFill>
                  <a:schemeClr val="lt1"/>
                </a:solidFill>
              </a:defRPr>
            </a:lvl5pPr>
            <a:lvl6pPr indent="-323850" lvl="5" marL="2743200" rtl="0" algn="ctr">
              <a:spcBef>
                <a:spcPts val="400"/>
              </a:spcBef>
              <a:spcAft>
                <a:spcPts val="0"/>
              </a:spcAft>
              <a:buClr>
                <a:schemeClr val="lt1"/>
              </a:buClr>
              <a:buSzPts val="1500"/>
              <a:buChar char="•"/>
              <a:defRPr sz="1500">
                <a:solidFill>
                  <a:schemeClr val="lt1"/>
                </a:solidFill>
              </a:defRPr>
            </a:lvl6pPr>
            <a:lvl7pPr indent="-323850" lvl="6" marL="3200400" rtl="0" algn="ctr">
              <a:spcBef>
                <a:spcPts val="400"/>
              </a:spcBef>
              <a:spcAft>
                <a:spcPts val="0"/>
              </a:spcAft>
              <a:buClr>
                <a:schemeClr val="lt1"/>
              </a:buClr>
              <a:buSzPts val="1500"/>
              <a:buChar char="•"/>
              <a:defRPr sz="1500">
                <a:solidFill>
                  <a:schemeClr val="lt1"/>
                </a:solidFill>
              </a:defRPr>
            </a:lvl7pPr>
            <a:lvl8pPr indent="-323850" lvl="7" marL="3657600" rtl="0" algn="ctr">
              <a:spcBef>
                <a:spcPts val="400"/>
              </a:spcBef>
              <a:spcAft>
                <a:spcPts val="0"/>
              </a:spcAft>
              <a:buClr>
                <a:schemeClr val="lt1"/>
              </a:buClr>
              <a:buSzPts val="1500"/>
              <a:buChar char="•"/>
              <a:defRPr sz="1500">
                <a:solidFill>
                  <a:schemeClr val="lt1"/>
                </a:solidFill>
              </a:defRPr>
            </a:lvl8pPr>
            <a:lvl9pPr indent="-323850" lvl="8" marL="4114800" rtl="0" algn="ctr">
              <a:spcBef>
                <a:spcPts val="400"/>
              </a:spcBef>
              <a:spcAft>
                <a:spcPts val="0"/>
              </a:spcAft>
              <a:buClr>
                <a:schemeClr val="lt1"/>
              </a:buClr>
              <a:buSzPts val="1500"/>
              <a:buChar char="•"/>
              <a:defRPr sz="1500">
                <a:solidFill>
                  <a:schemeClr val="lt1"/>
                </a:solidFill>
              </a:defRPr>
            </a:lvl9pPr>
          </a:lstStyle>
          <a:p/>
        </p:txBody>
      </p:sp>
      <p:sp>
        <p:nvSpPr>
          <p:cNvPr id="49" name="Google Shape;49;p5"/>
          <p:cNvSpPr txBox="1"/>
          <p:nvPr>
            <p:ph type="title"/>
          </p:nvPr>
        </p:nvSpPr>
        <p:spPr>
          <a:xfrm>
            <a:off x="1025400" y="3304950"/>
            <a:ext cx="16237200" cy="3677100"/>
          </a:xfrm>
          <a:prstGeom prst="rect">
            <a:avLst/>
          </a:prstGeom>
        </p:spPr>
        <p:txBody>
          <a:bodyPr anchorCtr="0" anchor="ctr" bIns="0" lIns="0" spcFirstLastPara="1" rIns="0" wrap="square" tIns="0">
            <a:noAutofit/>
          </a:bodyPr>
          <a:lstStyle>
            <a:lvl1pPr lvl="0" algn="ctr">
              <a:spcBef>
                <a:spcPts val="0"/>
              </a:spcBef>
              <a:spcAft>
                <a:spcPts val="0"/>
              </a:spcAft>
              <a:buSzPts val="14400"/>
              <a:buNone/>
              <a:defRPr sz="1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type="twoTxTwoObj">
  <p:cSld name="TWO_OBJECTS_WITH_TEXT">
    <p:spTree>
      <p:nvGrpSpPr>
        <p:cNvPr id="50" name="Shape 50"/>
        <p:cNvGrpSpPr/>
        <p:nvPr/>
      </p:nvGrpSpPr>
      <p:grpSpPr>
        <a:xfrm>
          <a:off x="0" y="0"/>
          <a:ext cx="0" cy="0"/>
          <a:chOff x="0" y="0"/>
          <a:chExt cx="0" cy="0"/>
        </a:xfrm>
      </p:grpSpPr>
      <p:sp>
        <p:nvSpPr>
          <p:cNvPr id="51" name="Google Shape;51;p6"/>
          <p:cNvSpPr txBox="1"/>
          <p:nvPr>
            <p:ph idx="1" type="body"/>
          </p:nvPr>
        </p:nvSpPr>
        <p:spPr>
          <a:xfrm>
            <a:off x="8306675" y="2082200"/>
            <a:ext cx="8818500" cy="17661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b="0" sz="1800"/>
            </a:lvl2pPr>
            <a:lvl3pPr indent="-342900" lvl="2" marL="1371600">
              <a:spcBef>
                <a:spcPts val="480"/>
              </a:spcBef>
              <a:spcAft>
                <a:spcPts val="0"/>
              </a:spcAft>
              <a:buSzPts val="1800"/>
              <a:buChar char="•"/>
              <a:defRPr/>
            </a:lvl3pPr>
            <a:lvl4pPr indent="-342900" lvl="3" marL="1828800">
              <a:spcBef>
                <a:spcPts val="400"/>
              </a:spcBef>
              <a:spcAft>
                <a:spcPts val="0"/>
              </a:spcAft>
              <a:buSzPts val="1800"/>
              <a:buFont typeface="Inter"/>
              <a:buChar char="–"/>
              <a:defRPr sz="1800">
                <a:latin typeface="Inter"/>
                <a:ea typeface="Inter"/>
                <a:cs typeface="Inter"/>
                <a:sym typeface="Inter"/>
              </a:defRPr>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52" name="Google Shape;52;p6"/>
          <p:cNvSpPr txBox="1"/>
          <p:nvPr>
            <p:ph idx="2" type="body"/>
          </p:nvPr>
        </p:nvSpPr>
        <p:spPr>
          <a:xfrm>
            <a:off x="1017925" y="193925"/>
            <a:ext cx="2345400" cy="2460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i="1" sz="1500"/>
            </a:lvl1pPr>
            <a:lvl2pPr indent="-323850" lvl="1" marL="914400" rtl="0">
              <a:spcBef>
                <a:spcPts val="560"/>
              </a:spcBef>
              <a:spcAft>
                <a:spcPts val="0"/>
              </a:spcAft>
              <a:buSzPts val="1500"/>
              <a:buChar char="–"/>
              <a:defRPr i="1" sz="1500"/>
            </a:lvl2pPr>
            <a:lvl3pPr indent="-323850" lvl="2" marL="1371600" rtl="0">
              <a:spcBef>
                <a:spcPts val="480"/>
              </a:spcBef>
              <a:spcAft>
                <a:spcPts val="0"/>
              </a:spcAft>
              <a:buSzPts val="1500"/>
              <a:buChar char="•"/>
              <a:defRPr b="1" i="1" sz="1500"/>
            </a:lvl3pPr>
            <a:lvl4pPr indent="-323850" lvl="3" marL="1828800" rtl="0">
              <a:spcBef>
                <a:spcPts val="400"/>
              </a:spcBef>
              <a:spcAft>
                <a:spcPts val="0"/>
              </a:spcAft>
              <a:buSzPts val="1500"/>
              <a:buFont typeface="Inter"/>
              <a:buChar char="–"/>
              <a:defRPr b="1" i="1" sz="1500">
                <a:latin typeface="Inter"/>
                <a:ea typeface="Inter"/>
                <a:cs typeface="Inter"/>
                <a:sym typeface="Inter"/>
              </a:defRPr>
            </a:lvl4pPr>
            <a:lvl5pPr indent="-323850" lvl="4" marL="2286000" rtl="0">
              <a:spcBef>
                <a:spcPts val="400"/>
              </a:spcBef>
              <a:spcAft>
                <a:spcPts val="0"/>
              </a:spcAft>
              <a:buSzPts val="1500"/>
              <a:buChar char="»"/>
              <a:defRPr b="1" i="1" sz="1500"/>
            </a:lvl5pPr>
            <a:lvl6pPr indent="-323850" lvl="5" marL="2743200" rtl="0">
              <a:spcBef>
                <a:spcPts val="400"/>
              </a:spcBef>
              <a:spcAft>
                <a:spcPts val="0"/>
              </a:spcAft>
              <a:buSzPts val="1500"/>
              <a:buChar char="•"/>
              <a:defRPr b="1" i="1" sz="1500"/>
            </a:lvl6pPr>
            <a:lvl7pPr indent="-323850" lvl="6" marL="3200400" rtl="0">
              <a:spcBef>
                <a:spcPts val="400"/>
              </a:spcBef>
              <a:spcAft>
                <a:spcPts val="0"/>
              </a:spcAft>
              <a:buSzPts val="1500"/>
              <a:buChar char="•"/>
              <a:defRPr b="1" i="1" sz="1500"/>
            </a:lvl7pPr>
            <a:lvl8pPr indent="-323850" lvl="7" marL="3657600" rtl="0">
              <a:spcBef>
                <a:spcPts val="400"/>
              </a:spcBef>
              <a:spcAft>
                <a:spcPts val="0"/>
              </a:spcAft>
              <a:buSzPts val="1500"/>
              <a:buChar char="•"/>
              <a:defRPr b="1" i="1" sz="1500"/>
            </a:lvl8pPr>
            <a:lvl9pPr indent="-323850" lvl="8" marL="4114800" rtl="0">
              <a:spcBef>
                <a:spcPts val="400"/>
              </a:spcBef>
              <a:spcAft>
                <a:spcPts val="0"/>
              </a:spcAft>
              <a:buSzPts val="1500"/>
              <a:buChar char="•"/>
              <a:defRPr b="1" i="1" sz="1500"/>
            </a:lvl9pPr>
          </a:lstStyle>
          <a:p/>
        </p:txBody>
      </p:sp>
      <p:sp>
        <p:nvSpPr>
          <p:cNvPr id="53" name="Google Shape;53;p6"/>
          <p:cNvSpPr txBox="1"/>
          <p:nvPr>
            <p:ph idx="3" type="body"/>
          </p:nvPr>
        </p:nvSpPr>
        <p:spPr>
          <a:xfrm>
            <a:off x="15754875" y="193925"/>
            <a:ext cx="1504500" cy="246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b="0" sz="1500"/>
            </a:lvl1pPr>
            <a:lvl2pPr indent="-323850" lvl="1" marL="914400" rtl="0" algn="r">
              <a:spcBef>
                <a:spcPts val="560"/>
              </a:spcBef>
              <a:spcAft>
                <a:spcPts val="0"/>
              </a:spcAft>
              <a:buSzPts val="1500"/>
              <a:buChar char="–"/>
              <a:defRPr b="0" sz="1500"/>
            </a:lvl2pPr>
            <a:lvl3pPr indent="-323850" lvl="2" marL="1371600" rtl="0" algn="r">
              <a:spcBef>
                <a:spcPts val="480"/>
              </a:spcBef>
              <a:spcAft>
                <a:spcPts val="0"/>
              </a:spcAft>
              <a:buSzPts val="1500"/>
              <a:buChar char="•"/>
              <a:defRPr sz="1500"/>
            </a:lvl3pPr>
            <a:lvl4pPr indent="-323850" lvl="3" marL="1828800" rtl="0" algn="r">
              <a:spcBef>
                <a:spcPts val="400"/>
              </a:spcBef>
              <a:spcAft>
                <a:spcPts val="0"/>
              </a:spcAft>
              <a:buSzPts val="1500"/>
              <a:buFont typeface="Inter"/>
              <a:buChar char="–"/>
              <a:defRPr sz="1500">
                <a:latin typeface="Inter"/>
                <a:ea typeface="Inter"/>
                <a:cs typeface="Inter"/>
                <a:sym typeface="Inter"/>
              </a:defRPr>
            </a:lvl4pPr>
            <a:lvl5pPr indent="-323850" lvl="4" marL="2286000" rtl="0" algn="r">
              <a:spcBef>
                <a:spcPts val="400"/>
              </a:spcBef>
              <a:spcAft>
                <a:spcPts val="0"/>
              </a:spcAft>
              <a:buSzPts val="1500"/>
              <a:buChar char="»"/>
              <a:defRPr sz="1500"/>
            </a:lvl5pPr>
            <a:lvl6pPr indent="-323850" lvl="5" marL="2743200" rtl="0" algn="r">
              <a:spcBef>
                <a:spcPts val="400"/>
              </a:spcBef>
              <a:spcAft>
                <a:spcPts val="0"/>
              </a:spcAft>
              <a:buSzPts val="1500"/>
              <a:buChar char="•"/>
              <a:defRPr sz="1500"/>
            </a:lvl6pPr>
            <a:lvl7pPr indent="-323850" lvl="6" marL="3200400" rtl="0" algn="r">
              <a:spcBef>
                <a:spcPts val="400"/>
              </a:spcBef>
              <a:spcAft>
                <a:spcPts val="0"/>
              </a:spcAft>
              <a:buSzPts val="1500"/>
              <a:buChar char="•"/>
              <a:defRPr sz="1500"/>
            </a:lvl7pPr>
            <a:lvl8pPr indent="-323850" lvl="7" marL="3657600" rtl="0" algn="r">
              <a:spcBef>
                <a:spcPts val="400"/>
              </a:spcBef>
              <a:spcAft>
                <a:spcPts val="0"/>
              </a:spcAft>
              <a:buSzPts val="1500"/>
              <a:buChar char="•"/>
              <a:defRPr sz="1500"/>
            </a:lvl8pPr>
            <a:lvl9pPr indent="-323850" lvl="8" marL="4114800" rtl="0" algn="r">
              <a:spcBef>
                <a:spcPts val="400"/>
              </a:spcBef>
              <a:spcAft>
                <a:spcPts val="0"/>
              </a:spcAft>
              <a:buSzPts val="1500"/>
              <a:buChar char="•"/>
              <a:defRPr sz="1500"/>
            </a:lvl9pPr>
          </a:lstStyle>
          <a:p/>
        </p:txBody>
      </p:sp>
      <p:sp>
        <p:nvSpPr>
          <p:cNvPr id="54" name="Google Shape;54;p6"/>
          <p:cNvSpPr txBox="1"/>
          <p:nvPr>
            <p:ph idx="4" type="body"/>
          </p:nvPr>
        </p:nvSpPr>
        <p:spPr>
          <a:xfrm>
            <a:off x="5656338"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55" name="Google Shape;55;p6"/>
          <p:cNvSpPr txBox="1"/>
          <p:nvPr>
            <p:ph idx="5" type="body"/>
          </p:nvPr>
        </p:nvSpPr>
        <p:spPr>
          <a:xfrm>
            <a:off x="741632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56" name="Google Shape;56;p6"/>
          <p:cNvSpPr txBox="1"/>
          <p:nvPr>
            <p:ph idx="6" type="body"/>
          </p:nvPr>
        </p:nvSpPr>
        <p:spPr>
          <a:xfrm>
            <a:off x="9332800"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57" name="Google Shape;57;p6"/>
          <p:cNvSpPr txBox="1"/>
          <p:nvPr>
            <p:ph idx="7" type="body"/>
          </p:nvPr>
        </p:nvSpPr>
        <p:spPr>
          <a:xfrm>
            <a:off x="1112147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58" name="Google Shape;58;p6"/>
          <p:cNvSpPr txBox="1"/>
          <p:nvPr>
            <p:ph idx="8" type="subTitle"/>
          </p:nvPr>
        </p:nvSpPr>
        <p:spPr>
          <a:xfrm>
            <a:off x="8176125" y="1043700"/>
            <a:ext cx="8949000" cy="708900"/>
          </a:xfrm>
          <a:prstGeom prst="rect">
            <a:avLst/>
          </a:prstGeom>
        </p:spPr>
        <p:txBody>
          <a:bodyPr anchorCtr="0" anchor="t" bIns="0" lIns="0" spcFirstLastPara="1" rIns="0" wrap="square" tIns="0">
            <a:noAutofit/>
          </a:bodyPr>
          <a:lstStyle>
            <a:lvl1pPr lvl="0">
              <a:spcBef>
                <a:spcPts val="640"/>
              </a:spcBef>
              <a:spcAft>
                <a:spcPts val="0"/>
              </a:spcAft>
              <a:buSzPts val="4800"/>
              <a:buNone/>
              <a:defRPr/>
            </a:lvl1pPr>
            <a:lvl2pPr lvl="1">
              <a:spcBef>
                <a:spcPts val="560"/>
              </a:spcBef>
              <a:spcAft>
                <a:spcPts val="0"/>
              </a:spcAft>
              <a:buSzPts val="28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cxnSp>
        <p:nvCxnSpPr>
          <p:cNvPr id="59" name="Google Shape;59;p6"/>
          <p:cNvCxnSpPr/>
          <p:nvPr/>
        </p:nvCxnSpPr>
        <p:spPr>
          <a:xfrm>
            <a:off x="8176127" y="4370553"/>
            <a:ext cx="10111800" cy="0"/>
          </a:xfrm>
          <a:prstGeom prst="straightConnector1">
            <a:avLst/>
          </a:prstGeom>
          <a:noFill/>
          <a:ln cap="flat" cmpd="sng" w="9525">
            <a:solidFill>
              <a:srgbClr val="000000"/>
            </a:solidFill>
            <a:prstDash val="solid"/>
            <a:round/>
            <a:headEnd len="sm" w="sm" type="none"/>
            <a:tailEnd len="sm" w="sm" type="none"/>
          </a:ln>
        </p:spPr>
      </p:cxnSp>
      <p:cxnSp>
        <p:nvCxnSpPr>
          <p:cNvPr id="60" name="Google Shape;60;p6"/>
          <p:cNvCxnSpPr/>
          <p:nvPr/>
        </p:nvCxnSpPr>
        <p:spPr>
          <a:xfrm>
            <a:off x="8176127" y="4753457"/>
            <a:ext cx="10111800" cy="0"/>
          </a:xfrm>
          <a:prstGeom prst="straightConnector1">
            <a:avLst/>
          </a:prstGeom>
          <a:noFill/>
          <a:ln cap="flat" cmpd="sng" w="9525">
            <a:solidFill>
              <a:srgbClr val="000000"/>
            </a:solidFill>
            <a:prstDash val="solid"/>
            <a:round/>
            <a:headEnd len="sm" w="sm" type="none"/>
            <a:tailEnd len="sm" w="sm" type="none"/>
          </a:ln>
        </p:spPr>
      </p:cxnSp>
      <p:cxnSp>
        <p:nvCxnSpPr>
          <p:cNvPr id="61" name="Google Shape;61;p6"/>
          <p:cNvCxnSpPr/>
          <p:nvPr/>
        </p:nvCxnSpPr>
        <p:spPr>
          <a:xfrm>
            <a:off x="8176127" y="5141125"/>
            <a:ext cx="10111800" cy="0"/>
          </a:xfrm>
          <a:prstGeom prst="straightConnector1">
            <a:avLst/>
          </a:prstGeom>
          <a:noFill/>
          <a:ln cap="flat" cmpd="sng" w="9525">
            <a:solidFill>
              <a:srgbClr val="000000"/>
            </a:solidFill>
            <a:prstDash val="solid"/>
            <a:round/>
            <a:headEnd len="sm" w="sm" type="none"/>
            <a:tailEnd len="sm" w="sm" type="none"/>
          </a:ln>
        </p:spPr>
      </p:cxnSp>
      <p:cxnSp>
        <p:nvCxnSpPr>
          <p:cNvPr id="62" name="Google Shape;62;p6"/>
          <p:cNvCxnSpPr/>
          <p:nvPr/>
        </p:nvCxnSpPr>
        <p:spPr>
          <a:xfrm>
            <a:off x="8176127" y="5528793"/>
            <a:ext cx="10111800" cy="0"/>
          </a:xfrm>
          <a:prstGeom prst="straightConnector1">
            <a:avLst/>
          </a:prstGeom>
          <a:noFill/>
          <a:ln cap="flat" cmpd="sng" w="9525">
            <a:solidFill>
              <a:srgbClr val="000000"/>
            </a:solidFill>
            <a:prstDash val="solid"/>
            <a:round/>
            <a:headEnd len="sm" w="sm" type="none"/>
            <a:tailEnd len="sm" w="sm" type="none"/>
          </a:ln>
        </p:spPr>
      </p:cxnSp>
      <p:cxnSp>
        <p:nvCxnSpPr>
          <p:cNvPr id="63" name="Google Shape;63;p6"/>
          <p:cNvCxnSpPr/>
          <p:nvPr/>
        </p:nvCxnSpPr>
        <p:spPr>
          <a:xfrm>
            <a:off x="8176127" y="5916460"/>
            <a:ext cx="10111800" cy="0"/>
          </a:xfrm>
          <a:prstGeom prst="straightConnector1">
            <a:avLst/>
          </a:prstGeom>
          <a:noFill/>
          <a:ln cap="flat" cmpd="sng" w="9525">
            <a:solidFill>
              <a:srgbClr val="000000"/>
            </a:solidFill>
            <a:prstDash val="solid"/>
            <a:round/>
            <a:headEnd len="sm" w="sm" type="none"/>
            <a:tailEnd len="sm" w="sm" type="none"/>
          </a:ln>
        </p:spPr>
      </p:cxnSp>
      <p:sp>
        <p:nvSpPr>
          <p:cNvPr id="64" name="Google Shape;64;p6"/>
          <p:cNvSpPr txBox="1"/>
          <p:nvPr>
            <p:ph idx="9" type="body"/>
          </p:nvPr>
        </p:nvSpPr>
        <p:spPr>
          <a:xfrm>
            <a:off x="8240224" y="4430225"/>
            <a:ext cx="2404500" cy="198300"/>
          </a:xfrm>
          <a:prstGeom prst="rect">
            <a:avLst/>
          </a:prstGeom>
        </p:spPr>
        <p:txBody>
          <a:bodyPr anchorCtr="0" anchor="ctr" bIns="0" lIns="0" spcFirstLastPara="1" rIns="0" wrap="square" tIns="0">
            <a:noAutofit/>
          </a:bodyPr>
          <a:lstStyle>
            <a:lvl1pPr indent="-342900" lvl="0" marL="457200">
              <a:spcBef>
                <a:spcPts val="640"/>
              </a:spcBef>
              <a:spcAft>
                <a:spcPts val="0"/>
              </a:spcAft>
              <a:buSzPts val="1800"/>
              <a:buChar char="•"/>
              <a:defRPr sz="1800"/>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b="1"/>
            </a:lvl3pPr>
            <a:lvl4pPr indent="-342900" lvl="3" marL="1828800">
              <a:spcBef>
                <a:spcPts val="400"/>
              </a:spcBef>
              <a:spcAft>
                <a:spcPts val="0"/>
              </a:spcAft>
              <a:buSzPts val="1800"/>
              <a:buFont typeface="Inter"/>
              <a:buChar char="–"/>
              <a:defRPr b="1" sz="1800">
                <a:latin typeface="Inter"/>
                <a:ea typeface="Inter"/>
                <a:cs typeface="Inter"/>
                <a:sym typeface="Inter"/>
              </a:defRPr>
            </a:lvl4pPr>
            <a:lvl5pPr indent="-342900" lvl="4" marL="2286000">
              <a:spcBef>
                <a:spcPts val="400"/>
              </a:spcBef>
              <a:spcAft>
                <a:spcPts val="0"/>
              </a:spcAft>
              <a:buSzPts val="1800"/>
              <a:buChar char="»"/>
              <a:defRPr b="1" sz="1800"/>
            </a:lvl5pPr>
            <a:lvl6pPr indent="-342900" lvl="5" marL="2743200">
              <a:spcBef>
                <a:spcPts val="400"/>
              </a:spcBef>
              <a:spcAft>
                <a:spcPts val="0"/>
              </a:spcAft>
              <a:buSzPts val="1800"/>
              <a:buChar char="•"/>
              <a:defRPr b="1" sz="1800"/>
            </a:lvl6pPr>
            <a:lvl7pPr indent="-342900" lvl="6" marL="3200400">
              <a:spcBef>
                <a:spcPts val="400"/>
              </a:spcBef>
              <a:spcAft>
                <a:spcPts val="0"/>
              </a:spcAft>
              <a:buSzPts val="1800"/>
              <a:buChar char="•"/>
              <a:defRPr b="1" sz="1800"/>
            </a:lvl7pPr>
            <a:lvl8pPr indent="-342900" lvl="7" marL="3657600">
              <a:spcBef>
                <a:spcPts val="400"/>
              </a:spcBef>
              <a:spcAft>
                <a:spcPts val="0"/>
              </a:spcAft>
              <a:buSzPts val="1800"/>
              <a:buChar char="•"/>
              <a:defRPr b="1" sz="1800"/>
            </a:lvl8pPr>
            <a:lvl9pPr indent="-342900" lvl="8" marL="4114800">
              <a:spcBef>
                <a:spcPts val="400"/>
              </a:spcBef>
              <a:spcAft>
                <a:spcPts val="0"/>
              </a:spcAft>
              <a:buSzPts val="1800"/>
              <a:buChar char="•"/>
              <a:defRPr b="1" sz="1800"/>
            </a:lvl9pPr>
          </a:lstStyle>
          <a:p/>
        </p:txBody>
      </p:sp>
      <p:sp>
        <p:nvSpPr>
          <p:cNvPr id="65" name="Google Shape;65;p6"/>
          <p:cNvSpPr txBox="1"/>
          <p:nvPr>
            <p:ph idx="13" type="body"/>
          </p:nvPr>
        </p:nvSpPr>
        <p:spPr>
          <a:xfrm>
            <a:off x="10837302" y="4430225"/>
            <a:ext cx="64221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66" name="Google Shape;66;p6"/>
          <p:cNvSpPr/>
          <p:nvPr>
            <p:ph idx="14" type="pic"/>
          </p:nvPr>
        </p:nvSpPr>
        <p:spPr>
          <a:xfrm>
            <a:off x="1027100" y="7145950"/>
            <a:ext cx="2112300" cy="2112300"/>
          </a:xfrm>
          <a:prstGeom prst="rect">
            <a:avLst/>
          </a:prstGeom>
          <a:noFill/>
          <a:ln>
            <a:noFill/>
          </a:ln>
        </p:spPr>
      </p:sp>
      <p:sp>
        <p:nvSpPr>
          <p:cNvPr id="67" name="Google Shape;67;p6"/>
          <p:cNvSpPr/>
          <p:nvPr>
            <p:ph idx="15" type="pic"/>
          </p:nvPr>
        </p:nvSpPr>
        <p:spPr>
          <a:xfrm>
            <a:off x="3254150" y="7145975"/>
            <a:ext cx="2112300" cy="2112300"/>
          </a:xfrm>
          <a:prstGeom prst="rect">
            <a:avLst/>
          </a:prstGeom>
          <a:noFill/>
          <a:ln>
            <a:noFill/>
          </a:ln>
        </p:spPr>
      </p:sp>
      <p:sp>
        <p:nvSpPr>
          <p:cNvPr id="68" name="Google Shape;68;p6"/>
          <p:cNvSpPr/>
          <p:nvPr>
            <p:ph idx="16" type="pic"/>
          </p:nvPr>
        </p:nvSpPr>
        <p:spPr>
          <a:xfrm>
            <a:off x="5479550" y="7145975"/>
            <a:ext cx="2112300" cy="2112300"/>
          </a:xfrm>
          <a:prstGeom prst="rect">
            <a:avLst/>
          </a:prstGeom>
          <a:noFill/>
          <a:ln>
            <a:noFill/>
          </a:ln>
        </p:spPr>
      </p:sp>
      <p:sp>
        <p:nvSpPr>
          <p:cNvPr id="69" name="Google Shape;69;p6"/>
          <p:cNvSpPr/>
          <p:nvPr>
            <p:ph idx="17" type="pic"/>
          </p:nvPr>
        </p:nvSpPr>
        <p:spPr>
          <a:xfrm>
            <a:off x="1027100" y="1028700"/>
            <a:ext cx="6566400" cy="5906100"/>
          </a:xfrm>
          <a:prstGeom prst="rect">
            <a:avLst/>
          </a:prstGeom>
          <a:noFill/>
          <a:ln>
            <a:noFill/>
          </a:ln>
        </p:spPr>
      </p:sp>
      <p:sp>
        <p:nvSpPr>
          <p:cNvPr id="70" name="Google Shape;70;p6"/>
          <p:cNvSpPr txBox="1"/>
          <p:nvPr>
            <p:ph idx="18" type="body"/>
          </p:nvPr>
        </p:nvSpPr>
        <p:spPr>
          <a:xfrm>
            <a:off x="8240224" y="4848138"/>
            <a:ext cx="24045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Font typeface="Inter"/>
              <a:buChar char="–"/>
              <a:defRPr b="1" sz="1800">
                <a:latin typeface="Inter"/>
                <a:ea typeface="Inter"/>
                <a:cs typeface="Inter"/>
                <a:sym typeface="Inter"/>
              </a:defRPr>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71" name="Google Shape;71;p6"/>
          <p:cNvSpPr txBox="1"/>
          <p:nvPr>
            <p:ph idx="19" type="body"/>
          </p:nvPr>
        </p:nvSpPr>
        <p:spPr>
          <a:xfrm>
            <a:off x="10837302" y="4848138"/>
            <a:ext cx="64221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72" name="Google Shape;72;p6"/>
          <p:cNvSpPr txBox="1"/>
          <p:nvPr>
            <p:ph idx="20" type="body"/>
          </p:nvPr>
        </p:nvSpPr>
        <p:spPr>
          <a:xfrm>
            <a:off x="8240224" y="5235800"/>
            <a:ext cx="24045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Font typeface="Inter"/>
              <a:buChar char="–"/>
              <a:defRPr b="1" sz="1800">
                <a:latin typeface="Inter"/>
                <a:ea typeface="Inter"/>
                <a:cs typeface="Inter"/>
                <a:sym typeface="Inter"/>
              </a:defRPr>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73" name="Google Shape;73;p6"/>
          <p:cNvSpPr txBox="1"/>
          <p:nvPr>
            <p:ph idx="21" type="body"/>
          </p:nvPr>
        </p:nvSpPr>
        <p:spPr>
          <a:xfrm>
            <a:off x="10837302" y="5235800"/>
            <a:ext cx="64221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74" name="Google Shape;74;p6"/>
          <p:cNvSpPr txBox="1"/>
          <p:nvPr>
            <p:ph idx="22" type="body"/>
          </p:nvPr>
        </p:nvSpPr>
        <p:spPr>
          <a:xfrm>
            <a:off x="8240224" y="5623475"/>
            <a:ext cx="24045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Font typeface="Inter"/>
              <a:buChar char="–"/>
              <a:defRPr b="1" sz="1800">
                <a:latin typeface="Inter"/>
                <a:ea typeface="Inter"/>
                <a:cs typeface="Inter"/>
                <a:sym typeface="Inter"/>
              </a:defRPr>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75" name="Google Shape;75;p6"/>
          <p:cNvSpPr txBox="1"/>
          <p:nvPr>
            <p:ph idx="23" type="body"/>
          </p:nvPr>
        </p:nvSpPr>
        <p:spPr>
          <a:xfrm>
            <a:off x="10837302" y="5623475"/>
            <a:ext cx="64221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type="titleOnly">
  <p:cSld name="TITLE_ONLY">
    <p:spTree>
      <p:nvGrpSpPr>
        <p:cNvPr id="76" name="Shape 76"/>
        <p:cNvGrpSpPr/>
        <p:nvPr/>
      </p:nvGrpSpPr>
      <p:grpSpPr>
        <a:xfrm>
          <a:off x="0" y="0"/>
          <a:ext cx="0" cy="0"/>
          <a:chOff x="0" y="0"/>
          <a:chExt cx="0" cy="0"/>
        </a:xfrm>
      </p:grpSpPr>
      <p:sp>
        <p:nvSpPr>
          <p:cNvPr id="77" name="Google Shape;77;p7"/>
          <p:cNvSpPr txBox="1"/>
          <p:nvPr>
            <p:ph idx="1" type="body"/>
          </p:nvPr>
        </p:nvSpPr>
        <p:spPr>
          <a:xfrm>
            <a:off x="10136124" y="7811838"/>
            <a:ext cx="24045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Font typeface="Inter"/>
              <a:buChar char="–"/>
              <a:defRPr b="1" sz="1800">
                <a:latin typeface="Inter"/>
                <a:ea typeface="Inter"/>
                <a:cs typeface="Inter"/>
                <a:sym typeface="Inter"/>
              </a:defRPr>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78" name="Google Shape;78;p7"/>
          <p:cNvSpPr txBox="1"/>
          <p:nvPr>
            <p:ph idx="2" type="body"/>
          </p:nvPr>
        </p:nvSpPr>
        <p:spPr>
          <a:xfrm>
            <a:off x="12733201" y="7811850"/>
            <a:ext cx="47202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79" name="Google Shape;79;p7"/>
          <p:cNvSpPr txBox="1"/>
          <p:nvPr>
            <p:ph idx="3" type="body"/>
          </p:nvPr>
        </p:nvSpPr>
        <p:spPr>
          <a:xfrm>
            <a:off x="1017925" y="193925"/>
            <a:ext cx="2345400" cy="2460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i="1" sz="1500"/>
            </a:lvl1pPr>
            <a:lvl2pPr indent="-323850" lvl="1" marL="914400" rtl="0">
              <a:spcBef>
                <a:spcPts val="560"/>
              </a:spcBef>
              <a:spcAft>
                <a:spcPts val="0"/>
              </a:spcAft>
              <a:buSzPts val="1500"/>
              <a:buChar char="–"/>
              <a:defRPr i="1" sz="1500"/>
            </a:lvl2pPr>
            <a:lvl3pPr indent="-323850" lvl="2" marL="1371600" rtl="0">
              <a:spcBef>
                <a:spcPts val="480"/>
              </a:spcBef>
              <a:spcAft>
                <a:spcPts val="0"/>
              </a:spcAft>
              <a:buSzPts val="1500"/>
              <a:buChar char="•"/>
              <a:defRPr b="1" i="1" sz="1500"/>
            </a:lvl3pPr>
            <a:lvl4pPr indent="-323850" lvl="3" marL="1828800" rtl="0">
              <a:spcBef>
                <a:spcPts val="400"/>
              </a:spcBef>
              <a:spcAft>
                <a:spcPts val="0"/>
              </a:spcAft>
              <a:buSzPts val="1500"/>
              <a:buFont typeface="Inter"/>
              <a:buChar char="–"/>
              <a:defRPr b="1" i="1" sz="1500">
                <a:latin typeface="Inter"/>
                <a:ea typeface="Inter"/>
                <a:cs typeface="Inter"/>
                <a:sym typeface="Inter"/>
              </a:defRPr>
            </a:lvl4pPr>
            <a:lvl5pPr indent="-323850" lvl="4" marL="2286000" rtl="0">
              <a:spcBef>
                <a:spcPts val="400"/>
              </a:spcBef>
              <a:spcAft>
                <a:spcPts val="0"/>
              </a:spcAft>
              <a:buSzPts val="1500"/>
              <a:buChar char="»"/>
              <a:defRPr b="1" i="1" sz="1500"/>
            </a:lvl5pPr>
            <a:lvl6pPr indent="-323850" lvl="5" marL="2743200" rtl="0">
              <a:spcBef>
                <a:spcPts val="400"/>
              </a:spcBef>
              <a:spcAft>
                <a:spcPts val="0"/>
              </a:spcAft>
              <a:buSzPts val="1500"/>
              <a:buChar char="•"/>
              <a:defRPr b="1" i="1" sz="1500"/>
            </a:lvl6pPr>
            <a:lvl7pPr indent="-323850" lvl="6" marL="3200400" rtl="0">
              <a:spcBef>
                <a:spcPts val="400"/>
              </a:spcBef>
              <a:spcAft>
                <a:spcPts val="0"/>
              </a:spcAft>
              <a:buSzPts val="1500"/>
              <a:buChar char="•"/>
              <a:defRPr b="1" i="1" sz="1500"/>
            </a:lvl7pPr>
            <a:lvl8pPr indent="-323850" lvl="7" marL="3657600" rtl="0">
              <a:spcBef>
                <a:spcPts val="400"/>
              </a:spcBef>
              <a:spcAft>
                <a:spcPts val="0"/>
              </a:spcAft>
              <a:buSzPts val="1500"/>
              <a:buChar char="•"/>
              <a:defRPr b="1" i="1" sz="1500"/>
            </a:lvl8pPr>
            <a:lvl9pPr indent="-323850" lvl="8" marL="4114800" rtl="0">
              <a:spcBef>
                <a:spcPts val="400"/>
              </a:spcBef>
              <a:spcAft>
                <a:spcPts val="0"/>
              </a:spcAft>
              <a:buSzPts val="1500"/>
              <a:buChar char="•"/>
              <a:defRPr b="1" i="1" sz="1500"/>
            </a:lvl9pPr>
          </a:lstStyle>
          <a:p/>
        </p:txBody>
      </p:sp>
      <p:sp>
        <p:nvSpPr>
          <p:cNvPr id="80" name="Google Shape;80;p7"/>
          <p:cNvSpPr txBox="1"/>
          <p:nvPr>
            <p:ph idx="4" type="body"/>
          </p:nvPr>
        </p:nvSpPr>
        <p:spPr>
          <a:xfrm>
            <a:off x="15754875" y="193925"/>
            <a:ext cx="1504500" cy="246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b="0" sz="1500"/>
            </a:lvl1pPr>
            <a:lvl2pPr indent="-323850" lvl="1" marL="914400" rtl="0" algn="r">
              <a:spcBef>
                <a:spcPts val="560"/>
              </a:spcBef>
              <a:spcAft>
                <a:spcPts val="0"/>
              </a:spcAft>
              <a:buSzPts val="1500"/>
              <a:buChar char="–"/>
              <a:defRPr b="0" sz="1500"/>
            </a:lvl2pPr>
            <a:lvl3pPr indent="-323850" lvl="2" marL="1371600" rtl="0" algn="r">
              <a:spcBef>
                <a:spcPts val="480"/>
              </a:spcBef>
              <a:spcAft>
                <a:spcPts val="0"/>
              </a:spcAft>
              <a:buSzPts val="1500"/>
              <a:buChar char="•"/>
              <a:defRPr sz="1500"/>
            </a:lvl3pPr>
            <a:lvl4pPr indent="-323850" lvl="3" marL="1828800" rtl="0" algn="r">
              <a:spcBef>
                <a:spcPts val="400"/>
              </a:spcBef>
              <a:spcAft>
                <a:spcPts val="0"/>
              </a:spcAft>
              <a:buSzPts val="1500"/>
              <a:buFont typeface="Inter"/>
              <a:buChar char="–"/>
              <a:defRPr sz="1500">
                <a:latin typeface="Inter"/>
                <a:ea typeface="Inter"/>
                <a:cs typeface="Inter"/>
                <a:sym typeface="Inter"/>
              </a:defRPr>
            </a:lvl4pPr>
            <a:lvl5pPr indent="-323850" lvl="4" marL="2286000" rtl="0" algn="r">
              <a:spcBef>
                <a:spcPts val="400"/>
              </a:spcBef>
              <a:spcAft>
                <a:spcPts val="0"/>
              </a:spcAft>
              <a:buSzPts val="1500"/>
              <a:buChar char="»"/>
              <a:defRPr sz="1500"/>
            </a:lvl5pPr>
            <a:lvl6pPr indent="-323850" lvl="5" marL="2743200" rtl="0" algn="r">
              <a:spcBef>
                <a:spcPts val="400"/>
              </a:spcBef>
              <a:spcAft>
                <a:spcPts val="0"/>
              </a:spcAft>
              <a:buSzPts val="1500"/>
              <a:buChar char="•"/>
              <a:defRPr sz="1500"/>
            </a:lvl6pPr>
            <a:lvl7pPr indent="-323850" lvl="6" marL="3200400" rtl="0" algn="r">
              <a:spcBef>
                <a:spcPts val="400"/>
              </a:spcBef>
              <a:spcAft>
                <a:spcPts val="0"/>
              </a:spcAft>
              <a:buSzPts val="1500"/>
              <a:buChar char="•"/>
              <a:defRPr sz="1500"/>
            </a:lvl7pPr>
            <a:lvl8pPr indent="-323850" lvl="7" marL="3657600" rtl="0" algn="r">
              <a:spcBef>
                <a:spcPts val="400"/>
              </a:spcBef>
              <a:spcAft>
                <a:spcPts val="0"/>
              </a:spcAft>
              <a:buSzPts val="1500"/>
              <a:buChar char="•"/>
              <a:defRPr sz="1500"/>
            </a:lvl8pPr>
            <a:lvl9pPr indent="-323850" lvl="8" marL="4114800" rtl="0" algn="r">
              <a:spcBef>
                <a:spcPts val="400"/>
              </a:spcBef>
              <a:spcAft>
                <a:spcPts val="0"/>
              </a:spcAft>
              <a:buSzPts val="1500"/>
              <a:buChar char="•"/>
              <a:defRPr sz="1500"/>
            </a:lvl9pPr>
          </a:lstStyle>
          <a:p/>
        </p:txBody>
      </p:sp>
      <p:sp>
        <p:nvSpPr>
          <p:cNvPr id="81" name="Google Shape;81;p7"/>
          <p:cNvSpPr txBox="1"/>
          <p:nvPr>
            <p:ph idx="5" type="body"/>
          </p:nvPr>
        </p:nvSpPr>
        <p:spPr>
          <a:xfrm>
            <a:off x="5656338"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82" name="Google Shape;82;p7"/>
          <p:cNvSpPr txBox="1"/>
          <p:nvPr>
            <p:ph idx="6" type="body"/>
          </p:nvPr>
        </p:nvSpPr>
        <p:spPr>
          <a:xfrm>
            <a:off x="741632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83" name="Google Shape;83;p7"/>
          <p:cNvSpPr txBox="1"/>
          <p:nvPr>
            <p:ph idx="7" type="body"/>
          </p:nvPr>
        </p:nvSpPr>
        <p:spPr>
          <a:xfrm>
            <a:off x="9332800"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84" name="Google Shape;84;p7"/>
          <p:cNvSpPr txBox="1"/>
          <p:nvPr>
            <p:ph idx="8" type="body"/>
          </p:nvPr>
        </p:nvSpPr>
        <p:spPr>
          <a:xfrm>
            <a:off x="1112147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85" name="Google Shape;85;p7"/>
          <p:cNvSpPr/>
          <p:nvPr>
            <p:ph idx="9" type="pic"/>
          </p:nvPr>
        </p:nvSpPr>
        <p:spPr>
          <a:xfrm>
            <a:off x="15644350" y="1020071"/>
            <a:ext cx="1614900" cy="1614900"/>
          </a:xfrm>
          <a:prstGeom prst="rect">
            <a:avLst/>
          </a:prstGeom>
          <a:noFill/>
          <a:ln>
            <a:noFill/>
          </a:ln>
        </p:spPr>
      </p:sp>
      <p:sp>
        <p:nvSpPr>
          <p:cNvPr id="86" name="Google Shape;86;p7"/>
          <p:cNvSpPr/>
          <p:nvPr>
            <p:ph idx="13" type="pic"/>
          </p:nvPr>
        </p:nvSpPr>
        <p:spPr>
          <a:xfrm>
            <a:off x="15644350" y="2730196"/>
            <a:ext cx="1614900" cy="1614900"/>
          </a:xfrm>
          <a:prstGeom prst="rect">
            <a:avLst/>
          </a:prstGeom>
          <a:noFill/>
          <a:ln>
            <a:noFill/>
          </a:ln>
        </p:spPr>
      </p:sp>
      <p:sp>
        <p:nvSpPr>
          <p:cNvPr id="87" name="Google Shape;87;p7"/>
          <p:cNvSpPr txBox="1"/>
          <p:nvPr>
            <p:ph idx="14" type="body"/>
          </p:nvPr>
        </p:nvSpPr>
        <p:spPr>
          <a:xfrm>
            <a:off x="1017925" y="7679525"/>
            <a:ext cx="7769400" cy="16149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b="0" sz="1800"/>
            </a:lvl2pPr>
            <a:lvl3pPr indent="-342900" lvl="2" marL="1371600">
              <a:spcBef>
                <a:spcPts val="480"/>
              </a:spcBef>
              <a:spcAft>
                <a:spcPts val="0"/>
              </a:spcAft>
              <a:buSzPts val="1800"/>
              <a:buChar char="•"/>
              <a:defRPr/>
            </a:lvl3pPr>
            <a:lvl4pPr indent="-342900" lvl="3" marL="1828800">
              <a:spcBef>
                <a:spcPts val="400"/>
              </a:spcBef>
              <a:spcAft>
                <a:spcPts val="0"/>
              </a:spcAft>
              <a:buSzPts val="1800"/>
              <a:buFont typeface="Inter"/>
              <a:buChar char="–"/>
              <a:defRPr sz="1800">
                <a:latin typeface="Inter"/>
                <a:ea typeface="Inter"/>
                <a:cs typeface="Inter"/>
                <a:sym typeface="Inter"/>
              </a:defRPr>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88" name="Google Shape;88;p7"/>
          <p:cNvSpPr/>
          <p:nvPr>
            <p:ph idx="15" type="pic"/>
          </p:nvPr>
        </p:nvSpPr>
        <p:spPr>
          <a:xfrm>
            <a:off x="15644350" y="4451771"/>
            <a:ext cx="1614900" cy="1614900"/>
          </a:xfrm>
          <a:prstGeom prst="rect">
            <a:avLst/>
          </a:prstGeom>
          <a:noFill/>
          <a:ln>
            <a:noFill/>
          </a:ln>
        </p:spPr>
      </p:sp>
      <p:sp>
        <p:nvSpPr>
          <p:cNvPr id="89" name="Google Shape;89;p7"/>
          <p:cNvSpPr/>
          <p:nvPr>
            <p:ph idx="16" type="pic"/>
          </p:nvPr>
        </p:nvSpPr>
        <p:spPr>
          <a:xfrm>
            <a:off x="1008525" y="1028691"/>
            <a:ext cx="14344500" cy="5070900"/>
          </a:xfrm>
          <a:prstGeom prst="rect">
            <a:avLst/>
          </a:prstGeom>
          <a:noFill/>
          <a:ln>
            <a:noFill/>
          </a:ln>
        </p:spPr>
      </p:sp>
      <p:cxnSp>
        <p:nvCxnSpPr>
          <p:cNvPr id="90" name="Google Shape;90;p7"/>
          <p:cNvCxnSpPr/>
          <p:nvPr/>
        </p:nvCxnSpPr>
        <p:spPr>
          <a:xfrm>
            <a:off x="10085046" y="7707630"/>
            <a:ext cx="8202900" cy="0"/>
          </a:xfrm>
          <a:prstGeom prst="straightConnector1">
            <a:avLst/>
          </a:prstGeom>
          <a:noFill/>
          <a:ln cap="flat" cmpd="sng" w="9525">
            <a:solidFill>
              <a:srgbClr val="000000"/>
            </a:solidFill>
            <a:prstDash val="solid"/>
            <a:round/>
            <a:headEnd len="sm" w="sm" type="none"/>
            <a:tailEnd len="sm" w="sm" type="none"/>
          </a:ln>
        </p:spPr>
      </p:cxnSp>
      <p:sp>
        <p:nvSpPr>
          <p:cNvPr id="91" name="Google Shape;91;p7"/>
          <p:cNvSpPr txBox="1"/>
          <p:nvPr>
            <p:ph idx="17" type="subTitle"/>
          </p:nvPr>
        </p:nvSpPr>
        <p:spPr>
          <a:xfrm>
            <a:off x="916000" y="6792925"/>
            <a:ext cx="7871400" cy="738900"/>
          </a:xfrm>
          <a:prstGeom prst="rect">
            <a:avLst/>
          </a:prstGeom>
        </p:spPr>
        <p:txBody>
          <a:bodyPr anchorCtr="0" anchor="t" bIns="0" lIns="0" spcFirstLastPara="1" rIns="0" wrap="square" tIns="0">
            <a:noAutofit/>
          </a:bodyPr>
          <a:lstStyle>
            <a:lvl1pPr lvl="0">
              <a:spcBef>
                <a:spcPts val="640"/>
              </a:spcBef>
              <a:spcAft>
                <a:spcPts val="0"/>
              </a:spcAft>
              <a:buSzPts val="4800"/>
              <a:buNone/>
              <a:defRPr/>
            </a:lvl1pPr>
            <a:lvl2pPr lvl="1">
              <a:spcBef>
                <a:spcPts val="560"/>
              </a:spcBef>
              <a:spcAft>
                <a:spcPts val="0"/>
              </a:spcAft>
              <a:buSzPts val="28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cxnSp>
        <p:nvCxnSpPr>
          <p:cNvPr id="92" name="Google Shape;92;p7"/>
          <p:cNvCxnSpPr/>
          <p:nvPr/>
        </p:nvCxnSpPr>
        <p:spPr>
          <a:xfrm>
            <a:off x="10085046" y="8090535"/>
            <a:ext cx="8202900" cy="0"/>
          </a:xfrm>
          <a:prstGeom prst="straightConnector1">
            <a:avLst/>
          </a:prstGeom>
          <a:noFill/>
          <a:ln cap="flat" cmpd="sng" w="9525">
            <a:solidFill>
              <a:srgbClr val="000000"/>
            </a:solidFill>
            <a:prstDash val="solid"/>
            <a:round/>
            <a:headEnd len="sm" w="sm" type="none"/>
            <a:tailEnd len="sm" w="sm" type="none"/>
          </a:ln>
        </p:spPr>
      </p:cxnSp>
      <p:cxnSp>
        <p:nvCxnSpPr>
          <p:cNvPr id="93" name="Google Shape;93;p7"/>
          <p:cNvCxnSpPr/>
          <p:nvPr/>
        </p:nvCxnSpPr>
        <p:spPr>
          <a:xfrm>
            <a:off x="10085046" y="8478202"/>
            <a:ext cx="8202900" cy="0"/>
          </a:xfrm>
          <a:prstGeom prst="straightConnector1">
            <a:avLst/>
          </a:prstGeom>
          <a:noFill/>
          <a:ln cap="flat" cmpd="sng" w="9525">
            <a:solidFill>
              <a:srgbClr val="000000"/>
            </a:solidFill>
            <a:prstDash val="solid"/>
            <a:round/>
            <a:headEnd len="sm" w="sm" type="none"/>
            <a:tailEnd len="sm" w="sm" type="none"/>
          </a:ln>
        </p:spPr>
      </p:cxnSp>
      <p:cxnSp>
        <p:nvCxnSpPr>
          <p:cNvPr id="94" name="Google Shape;94;p7"/>
          <p:cNvCxnSpPr/>
          <p:nvPr/>
        </p:nvCxnSpPr>
        <p:spPr>
          <a:xfrm>
            <a:off x="10085046" y="8865870"/>
            <a:ext cx="8202900" cy="0"/>
          </a:xfrm>
          <a:prstGeom prst="straightConnector1">
            <a:avLst/>
          </a:prstGeom>
          <a:noFill/>
          <a:ln cap="flat" cmpd="sng" w="9525">
            <a:solidFill>
              <a:srgbClr val="000000"/>
            </a:solidFill>
            <a:prstDash val="solid"/>
            <a:round/>
            <a:headEnd len="sm" w="sm" type="none"/>
            <a:tailEnd len="sm" w="sm" type="none"/>
          </a:ln>
        </p:spPr>
      </p:cxnSp>
      <p:cxnSp>
        <p:nvCxnSpPr>
          <p:cNvPr id="95" name="Google Shape;95;p7"/>
          <p:cNvCxnSpPr/>
          <p:nvPr/>
        </p:nvCxnSpPr>
        <p:spPr>
          <a:xfrm>
            <a:off x="10085046" y="9253538"/>
            <a:ext cx="8202900" cy="0"/>
          </a:xfrm>
          <a:prstGeom prst="straightConnector1">
            <a:avLst/>
          </a:prstGeom>
          <a:noFill/>
          <a:ln cap="flat" cmpd="sng" w="9525">
            <a:solidFill>
              <a:srgbClr val="000000"/>
            </a:solidFill>
            <a:prstDash val="solid"/>
            <a:round/>
            <a:headEnd len="sm" w="sm" type="none"/>
            <a:tailEnd len="sm" w="sm" type="none"/>
          </a:ln>
        </p:spPr>
      </p:cxnSp>
      <p:sp>
        <p:nvSpPr>
          <p:cNvPr id="96" name="Google Shape;96;p7"/>
          <p:cNvSpPr txBox="1"/>
          <p:nvPr>
            <p:ph idx="18" type="body"/>
          </p:nvPr>
        </p:nvSpPr>
        <p:spPr>
          <a:xfrm>
            <a:off x="10136124" y="8185200"/>
            <a:ext cx="24045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Font typeface="Inter"/>
              <a:buChar char="–"/>
              <a:defRPr b="1" sz="1800">
                <a:latin typeface="Inter"/>
                <a:ea typeface="Inter"/>
                <a:cs typeface="Inter"/>
                <a:sym typeface="Inter"/>
              </a:defRPr>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97" name="Google Shape;97;p7"/>
          <p:cNvSpPr txBox="1"/>
          <p:nvPr>
            <p:ph idx="19" type="body"/>
          </p:nvPr>
        </p:nvSpPr>
        <p:spPr>
          <a:xfrm>
            <a:off x="12733201" y="8185213"/>
            <a:ext cx="47202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98" name="Google Shape;98;p7"/>
          <p:cNvSpPr txBox="1"/>
          <p:nvPr>
            <p:ph idx="20" type="body"/>
          </p:nvPr>
        </p:nvSpPr>
        <p:spPr>
          <a:xfrm>
            <a:off x="10136124" y="8572875"/>
            <a:ext cx="24045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Font typeface="Inter"/>
              <a:buChar char="–"/>
              <a:defRPr b="1" sz="1800">
                <a:latin typeface="Inter"/>
                <a:ea typeface="Inter"/>
                <a:cs typeface="Inter"/>
                <a:sym typeface="Inter"/>
              </a:defRPr>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99" name="Google Shape;99;p7"/>
          <p:cNvSpPr txBox="1"/>
          <p:nvPr>
            <p:ph idx="21" type="body"/>
          </p:nvPr>
        </p:nvSpPr>
        <p:spPr>
          <a:xfrm>
            <a:off x="12733201" y="8572888"/>
            <a:ext cx="47202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100" name="Google Shape;100;p7"/>
          <p:cNvSpPr txBox="1"/>
          <p:nvPr>
            <p:ph idx="22" type="body"/>
          </p:nvPr>
        </p:nvSpPr>
        <p:spPr>
          <a:xfrm>
            <a:off x="10136124" y="8960550"/>
            <a:ext cx="24045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sz="1800"/>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Font typeface="Inter"/>
              <a:buChar char="–"/>
              <a:defRPr b="1" sz="1800">
                <a:latin typeface="Inter"/>
                <a:ea typeface="Inter"/>
                <a:cs typeface="Inter"/>
                <a:sym typeface="Inter"/>
              </a:defRPr>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101" name="Google Shape;101;p7"/>
          <p:cNvSpPr txBox="1"/>
          <p:nvPr>
            <p:ph idx="23" type="body"/>
          </p:nvPr>
        </p:nvSpPr>
        <p:spPr>
          <a:xfrm>
            <a:off x="12733201" y="8960563"/>
            <a:ext cx="4720200" cy="198300"/>
          </a:xfrm>
          <a:prstGeom prst="rect">
            <a:avLst/>
          </a:prstGeom>
        </p:spPr>
        <p:txBody>
          <a:bodyPr anchorCtr="0" anchor="ctr" bIns="0" lIns="0" spcFirstLastPara="1" rIns="0" wrap="square" tIns="0">
            <a:noAutofit/>
          </a:bodyPr>
          <a:lstStyle>
            <a:lvl1pPr indent="-342900" lvl="0" marL="457200" rtl="0">
              <a:spcBef>
                <a:spcPts val="640"/>
              </a:spcBef>
              <a:spcAft>
                <a:spcPts val="0"/>
              </a:spcAft>
              <a:buSzPts val="1800"/>
              <a:buChar char="•"/>
              <a:defRPr b="0" sz="1800"/>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Font typeface="Inter"/>
              <a:buChar char="–"/>
              <a:defRPr sz="1800">
                <a:latin typeface="Inter"/>
                <a:ea typeface="Inter"/>
                <a:cs typeface="Inter"/>
                <a:sym typeface="Inter"/>
              </a:defRPr>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objTx">
  <p:cSld name="OBJECT_WITH_CAPTION_TEXT">
    <p:spTree>
      <p:nvGrpSpPr>
        <p:cNvPr id="102" name="Shape 102"/>
        <p:cNvGrpSpPr/>
        <p:nvPr/>
      </p:nvGrpSpPr>
      <p:grpSpPr>
        <a:xfrm>
          <a:off x="0" y="0"/>
          <a:ext cx="0" cy="0"/>
          <a:chOff x="0" y="0"/>
          <a:chExt cx="0" cy="0"/>
        </a:xfrm>
      </p:grpSpPr>
      <p:sp>
        <p:nvSpPr>
          <p:cNvPr id="103" name="Google Shape;103;p8"/>
          <p:cNvSpPr txBox="1"/>
          <p:nvPr>
            <p:ph idx="1" type="body"/>
          </p:nvPr>
        </p:nvSpPr>
        <p:spPr>
          <a:xfrm>
            <a:off x="1017925" y="193925"/>
            <a:ext cx="2345400" cy="2460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i="1" sz="1500"/>
            </a:lvl1pPr>
            <a:lvl2pPr indent="-323850" lvl="1" marL="914400" rtl="0">
              <a:spcBef>
                <a:spcPts val="560"/>
              </a:spcBef>
              <a:spcAft>
                <a:spcPts val="0"/>
              </a:spcAft>
              <a:buSzPts val="1500"/>
              <a:buChar char="–"/>
              <a:defRPr i="1" sz="1500"/>
            </a:lvl2pPr>
            <a:lvl3pPr indent="-323850" lvl="2" marL="1371600" rtl="0">
              <a:spcBef>
                <a:spcPts val="480"/>
              </a:spcBef>
              <a:spcAft>
                <a:spcPts val="0"/>
              </a:spcAft>
              <a:buSzPts val="1500"/>
              <a:buChar char="•"/>
              <a:defRPr b="1" i="1" sz="1500"/>
            </a:lvl3pPr>
            <a:lvl4pPr indent="-323850" lvl="3" marL="1828800" rtl="0">
              <a:spcBef>
                <a:spcPts val="400"/>
              </a:spcBef>
              <a:spcAft>
                <a:spcPts val="0"/>
              </a:spcAft>
              <a:buSzPts val="1500"/>
              <a:buFont typeface="Inter"/>
              <a:buChar char="–"/>
              <a:defRPr b="1" i="1" sz="1500">
                <a:latin typeface="Inter"/>
                <a:ea typeface="Inter"/>
                <a:cs typeface="Inter"/>
                <a:sym typeface="Inter"/>
              </a:defRPr>
            </a:lvl4pPr>
            <a:lvl5pPr indent="-323850" lvl="4" marL="2286000" rtl="0">
              <a:spcBef>
                <a:spcPts val="400"/>
              </a:spcBef>
              <a:spcAft>
                <a:spcPts val="0"/>
              </a:spcAft>
              <a:buSzPts val="1500"/>
              <a:buChar char="»"/>
              <a:defRPr b="1" i="1" sz="1500"/>
            </a:lvl5pPr>
            <a:lvl6pPr indent="-323850" lvl="5" marL="2743200" rtl="0">
              <a:spcBef>
                <a:spcPts val="400"/>
              </a:spcBef>
              <a:spcAft>
                <a:spcPts val="0"/>
              </a:spcAft>
              <a:buSzPts val="1500"/>
              <a:buChar char="•"/>
              <a:defRPr b="1" i="1" sz="1500"/>
            </a:lvl6pPr>
            <a:lvl7pPr indent="-323850" lvl="6" marL="3200400" rtl="0">
              <a:spcBef>
                <a:spcPts val="400"/>
              </a:spcBef>
              <a:spcAft>
                <a:spcPts val="0"/>
              </a:spcAft>
              <a:buSzPts val="1500"/>
              <a:buChar char="•"/>
              <a:defRPr b="1" i="1" sz="1500"/>
            </a:lvl7pPr>
            <a:lvl8pPr indent="-323850" lvl="7" marL="3657600" rtl="0">
              <a:spcBef>
                <a:spcPts val="400"/>
              </a:spcBef>
              <a:spcAft>
                <a:spcPts val="0"/>
              </a:spcAft>
              <a:buSzPts val="1500"/>
              <a:buChar char="•"/>
              <a:defRPr b="1" i="1" sz="1500"/>
            </a:lvl8pPr>
            <a:lvl9pPr indent="-323850" lvl="8" marL="4114800" rtl="0">
              <a:spcBef>
                <a:spcPts val="400"/>
              </a:spcBef>
              <a:spcAft>
                <a:spcPts val="0"/>
              </a:spcAft>
              <a:buSzPts val="1500"/>
              <a:buChar char="•"/>
              <a:defRPr b="1" i="1" sz="1500"/>
            </a:lvl9pPr>
          </a:lstStyle>
          <a:p/>
        </p:txBody>
      </p:sp>
      <p:sp>
        <p:nvSpPr>
          <p:cNvPr id="104" name="Google Shape;104;p8"/>
          <p:cNvSpPr txBox="1"/>
          <p:nvPr>
            <p:ph idx="2" type="body"/>
          </p:nvPr>
        </p:nvSpPr>
        <p:spPr>
          <a:xfrm>
            <a:off x="15754875" y="193925"/>
            <a:ext cx="1504500" cy="2460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b="0" sz="1500"/>
            </a:lvl1pPr>
            <a:lvl2pPr indent="-323850" lvl="1" marL="914400" rtl="0" algn="r">
              <a:spcBef>
                <a:spcPts val="560"/>
              </a:spcBef>
              <a:spcAft>
                <a:spcPts val="0"/>
              </a:spcAft>
              <a:buSzPts val="1500"/>
              <a:buChar char="–"/>
              <a:defRPr b="0" sz="1500"/>
            </a:lvl2pPr>
            <a:lvl3pPr indent="-323850" lvl="2" marL="1371600" rtl="0" algn="r">
              <a:spcBef>
                <a:spcPts val="480"/>
              </a:spcBef>
              <a:spcAft>
                <a:spcPts val="0"/>
              </a:spcAft>
              <a:buSzPts val="1500"/>
              <a:buChar char="•"/>
              <a:defRPr sz="1500"/>
            </a:lvl3pPr>
            <a:lvl4pPr indent="-323850" lvl="3" marL="1828800" rtl="0" algn="r">
              <a:spcBef>
                <a:spcPts val="400"/>
              </a:spcBef>
              <a:spcAft>
                <a:spcPts val="0"/>
              </a:spcAft>
              <a:buSzPts val="1500"/>
              <a:buFont typeface="Inter"/>
              <a:buChar char="–"/>
              <a:defRPr sz="1500">
                <a:latin typeface="Inter"/>
                <a:ea typeface="Inter"/>
                <a:cs typeface="Inter"/>
                <a:sym typeface="Inter"/>
              </a:defRPr>
            </a:lvl4pPr>
            <a:lvl5pPr indent="-323850" lvl="4" marL="2286000" rtl="0" algn="r">
              <a:spcBef>
                <a:spcPts val="400"/>
              </a:spcBef>
              <a:spcAft>
                <a:spcPts val="0"/>
              </a:spcAft>
              <a:buSzPts val="1500"/>
              <a:buChar char="»"/>
              <a:defRPr sz="1500"/>
            </a:lvl5pPr>
            <a:lvl6pPr indent="-323850" lvl="5" marL="2743200" rtl="0" algn="r">
              <a:spcBef>
                <a:spcPts val="400"/>
              </a:spcBef>
              <a:spcAft>
                <a:spcPts val="0"/>
              </a:spcAft>
              <a:buSzPts val="1500"/>
              <a:buChar char="•"/>
              <a:defRPr sz="1500"/>
            </a:lvl6pPr>
            <a:lvl7pPr indent="-323850" lvl="6" marL="3200400" rtl="0" algn="r">
              <a:spcBef>
                <a:spcPts val="400"/>
              </a:spcBef>
              <a:spcAft>
                <a:spcPts val="0"/>
              </a:spcAft>
              <a:buSzPts val="1500"/>
              <a:buChar char="•"/>
              <a:defRPr sz="1500"/>
            </a:lvl7pPr>
            <a:lvl8pPr indent="-323850" lvl="7" marL="3657600" rtl="0" algn="r">
              <a:spcBef>
                <a:spcPts val="400"/>
              </a:spcBef>
              <a:spcAft>
                <a:spcPts val="0"/>
              </a:spcAft>
              <a:buSzPts val="1500"/>
              <a:buChar char="•"/>
              <a:defRPr sz="1500"/>
            </a:lvl8pPr>
            <a:lvl9pPr indent="-323850" lvl="8" marL="4114800" rtl="0" algn="r">
              <a:spcBef>
                <a:spcPts val="400"/>
              </a:spcBef>
              <a:spcAft>
                <a:spcPts val="0"/>
              </a:spcAft>
              <a:buSzPts val="1500"/>
              <a:buChar char="•"/>
              <a:defRPr sz="1500"/>
            </a:lvl9pPr>
          </a:lstStyle>
          <a:p/>
        </p:txBody>
      </p:sp>
      <p:sp>
        <p:nvSpPr>
          <p:cNvPr id="105" name="Google Shape;105;p8"/>
          <p:cNvSpPr/>
          <p:nvPr>
            <p:ph idx="3" type="pic"/>
          </p:nvPr>
        </p:nvSpPr>
        <p:spPr>
          <a:xfrm>
            <a:off x="6413500" y="1028700"/>
            <a:ext cx="10850700" cy="1218300"/>
          </a:xfrm>
          <a:prstGeom prst="rect">
            <a:avLst/>
          </a:prstGeom>
          <a:noFill/>
          <a:ln>
            <a:noFill/>
          </a:ln>
        </p:spPr>
      </p:sp>
      <p:sp>
        <p:nvSpPr>
          <p:cNvPr id="106" name="Google Shape;106;p8"/>
          <p:cNvSpPr/>
          <p:nvPr>
            <p:ph idx="4" type="pic"/>
          </p:nvPr>
        </p:nvSpPr>
        <p:spPr>
          <a:xfrm>
            <a:off x="1028714" y="2759848"/>
            <a:ext cx="3260100" cy="3272700"/>
          </a:xfrm>
          <a:prstGeom prst="rect">
            <a:avLst/>
          </a:prstGeom>
          <a:noFill/>
          <a:ln>
            <a:noFill/>
          </a:ln>
        </p:spPr>
      </p:sp>
      <p:sp>
        <p:nvSpPr>
          <p:cNvPr id="107" name="Google Shape;107;p8"/>
          <p:cNvSpPr/>
          <p:nvPr>
            <p:ph idx="5" type="pic"/>
          </p:nvPr>
        </p:nvSpPr>
        <p:spPr>
          <a:xfrm>
            <a:off x="4615289" y="2759848"/>
            <a:ext cx="3260100" cy="3272700"/>
          </a:xfrm>
          <a:prstGeom prst="rect">
            <a:avLst/>
          </a:prstGeom>
          <a:noFill/>
          <a:ln>
            <a:noFill/>
          </a:ln>
        </p:spPr>
      </p:sp>
      <p:sp>
        <p:nvSpPr>
          <p:cNvPr id="108" name="Google Shape;108;p8"/>
          <p:cNvSpPr/>
          <p:nvPr>
            <p:ph idx="6" type="pic"/>
          </p:nvPr>
        </p:nvSpPr>
        <p:spPr>
          <a:xfrm>
            <a:off x="8213628" y="2759848"/>
            <a:ext cx="3260100" cy="3272700"/>
          </a:xfrm>
          <a:prstGeom prst="rect">
            <a:avLst/>
          </a:prstGeom>
          <a:noFill/>
          <a:ln>
            <a:noFill/>
          </a:ln>
        </p:spPr>
      </p:sp>
      <p:sp>
        <p:nvSpPr>
          <p:cNvPr id="109" name="Google Shape;109;p8"/>
          <p:cNvSpPr/>
          <p:nvPr>
            <p:ph idx="7" type="pic"/>
          </p:nvPr>
        </p:nvSpPr>
        <p:spPr>
          <a:xfrm>
            <a:off x="11791075" y="2759848"/>
            <a:ext cx="5467500" cy="3272700"/>
          </a:xfrm>
          <a:prstGeom prst="rect">
            <a:avLst/>
          </a:prstGeom>
          <a:noFill/>
          <a:ln>
            <a:noFill/>
          </a:ln>
        </p:spPr>
      </p:sp>
      <p:sp>
        <p:nvSpPr>
          <p:cNvPr id="110" name="Google Shape;110;p8"/>
          <p:cNvSpPr/>
          <p:nvPr>
            <p:ph idx="8" type="pic"/>
          </p:nvPr>
        </p:nvSpPr>
        <p:spPr>
          <a:xfrm>
            <a:off x="1017925" y="6350349"/>
            <a:ext cx="5467500" cy="3272700"/>
          </a:xfrm>
          <a:prstGeom prst="rect">
            <a:avLst/>
          </a:prstGeom>
          <a:noFill/>
          <a:ln>
            <a:noFill/>
          </a:ln>
        </p:spPr>
      </p:sp>
      <p:sp>
        <p:nvSpPr>
          <p:cNvPr id="111" name="Google Shape;111;p8"/>
          <p:cNvSpPr/>
          <p:nvPr>
            <p:ph idx="9" type="pic"/>
          </p:nvPr>
        </p:nvSpPr>
        <p:spPr>
          <a:xfrm>
            <a:off x="6839493" y="6350349"/>
            <a:ext cx="3260100" cy="3272700"/>
          </a:xfrm>
          <a:prstGeom prst="rect">
            <a:avLst/>
          </a:prstGeom>
          <a:noFill/>
          <a:ln>
            <a:noFill/>
          </a:ln>
        </p:spPr>
      </p:sp>
      <p:sp>
        <p:nvSpPr>
          <p:cNvPr id="112" name="Google Shape;112;p8"/>
          <p:cNvSpPr/>
          <p:nvPr>
            <p:ph idx="13" type="pic"/>
          </p:nvPr>
        </p:nvSpPr>
        <p:spPr>
          <a:xfrm>
            <a:off x="10409202" y="6350349"/>
            <a:ext cx="3260100" cy="3272700"/>
          </a:xfrm>
          <a:prstGeom prst="rect">
            <a:avLst/>
          </a:prstGeom>
          <a:noFill/>
          <a:ln>
            <a:noFill/>
          </a:ln>
        </p:spPr>
      </p:sp>
      <p:sp>
        <p:nvSpPr>
          <p:cNvPr id="113" name="Google Shape;113;p8"/>
          <p:cNvSpPr/>
          <p:nvPr>
            <p:ph idx="14" type="pic"/>
          </p:nvPr>
        </p:nvSpPr>
        <p:spPr>
          <a:xfrm>
            <a:off x="13996643" y="6350349"/>
            <a:ext cx="3260100" cy="3272700"/>
          </a:xfrm>
          <a:prstGeom prst="rect">
            <a:avLst/>
          </a:prstGeom>
          <a:noFill/>
          <a:ln>
            <a:noFill/>
          </a:ln>
        </p:spPr>
      </p:sp>
      <p:sp>
        <p:nvSpPr>
          <p:cNvPr id="114" name="Google Shape;114;p8"/>
          <p:cNvSpPr txBox="1"/>
          <p:nvPr>
            <p:ph idx="15" type="body"/>
          </p:nvPr>
        </p:nvSpPr>
        <p:spPr>
          <a:xfrm>
            <a:off x="5656338"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15" name="Google Shape;115;p8"/>
          <p:cNvSpPr txBox="1"/>
          <p:nvPr>
            <p:ph idx="16" type="body"/>
          </p:nvPr>
        </p:nvSpPr>
        <p:spPr>
          <a:xfrm>
            <a:off x="1068650" y="1835300"/>
            <a:ext cx="4996500" cy="411600"/>
          </a:xfrm>
          <a:prstGeom prst="rect">
            <a:avLst/>
          </a:prstGeom>
        </p:spPr>
        <p:txBody>
          <a:bodyPr anchorCtr="0" anchor="b" bIns="0" lIns="0" spcFirstLastPara="1" rIns="0" wrap="square" tIns="0">
            <a:noAutofit/>
          </a:bodyPr>
          <a:lstStyle>
            <a:lvl1pPr indent="-342900" lvl="0" marL="457200">
              <a:spcBef>
                <a:spcPts val="640"/>
              </a:spcBef>
              <a:spcAft>
                <a:spcPts val="0"/>
              </a:spcAft>
              <a:buSzPts val="1800"/>
              <a:buChar char="•"/>
              <a:defRPr b="0" sz="1800"/>
            </a:lvl1pPr>
            <a:lvl2pPr indent="-342900" lvl="1" marL="914400">
              <a:spcBef>
                <a:spcPts val="560"/>
              </a:spcBef>
              <a:spcAft>
                <a:spcPts val="0"/>
              </a:spcAft>
              <a:buSzPts val="1800"/>
              <a:buChar char="–"/>
              <a:defRPr b="0" sz="1800"/>
            </a:lvl2pPr>
            <a:lvl3pPr indent="-342900" lvl="2" marL="1371600">
              <a:spcBef>
                <a:spcPts val="480"/>
              </a:spcBef>
              <a:spcAft>
                <a:spcPts val="0"/>
              </a:spcAft>
              <a:buSzPts val="1800"/>
              <a:buChar char="•"/>
              <a:defRPr/>
            </a:lvl3pPr>
            <a:lvl4pPr indent="-342900" lvl="3" marL="1828800">
              <a:spcBef>
                <a:spcPts val="400"/>
              </a:spcBef>
              <a:spcAft>
                <a:spcPts val="0"/>
              </a:spcAft>
              <a:buSzPts val="1800"/>
              <a:buFont typeface="Inter"/>
              <a:buChar char="–"/>
              <a:defRPr sz="1800">
                <a:latin typeface="Inter"/>
                <a:ea typeface="Inter"/>
                <a:cs typeface="Inter"/>
                <a:sym typeface="Inter"/>
              </a:defRPr>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116" name="Google Shape;116;p8"/>
          <p:cNvSpPr txBox="1"/>
          <p:nvPr>
            <p:ph idx="17" type="body"/>
          </p:nvPr>
        </p:nvSpPr>
        <p:spPr>
          <a:xfrm>
            <a:off x="741632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17" name="Google Shape;117;p8"/>
          <p:cNvSpPr txBox="1"/>
          <p:nvPr>
            <p:ph idx="18" type="body"/>
          </p:nvPr>
        </p:nvSpPr>
        <p:spPr>
          <a:xfrm>
            <a:off x="9332800"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18" name="Google Shape;118;p8"/>
          <p:cNvSpPr txBox="1"/>
          <p:nvPr>
            <p:ph idx="19" type="body"/>
          </p:nvPr>
        </p:nvSpPr>
        <p:spPr>
          <a:xfrm>
            <a:off x="11121475" y="193925"/>
            <a:ext cx="1504500" cy="2460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b="0" sz="1500"/>
            </a:lvl1pPr>
            <a:lvl2pPr indent="-323850" lvl="1" marL="914400" rtl="0" algn="ctr">
              <a:spcBef>
                <a:spcPts val="560"/>
              </a:spcBef>
              <a:spcAft>
                <a:spcPts val="0"/>
              </a:spcAft>
              <a:buSzPts val="1500"/>
              <a:buChar char="–"/>
              <a:defRPr b="0" sz="1500"/>
            </a:lvl2pPr>
            <a:lvl3pPr indent="-323850" lvl="2" marL="1371600" rtl="0" algn="ctr">
              <a:spcBef>
                <a:spcPts val="480"/>
              </a:spcBef>
              <a:spcAft>
                <a:spcPts val="0"/>
              </a:spcAft>
              <a:buSzPts val="1500"/>
              <a:buChar char="•"/>
              <a:defRPr sz="1500"/>
            </a:lvl3pPr>
            <a:lvl4pPr indent="-323850" lvl="3" marL="1828800" rtl="0" algn="ctr">
              <a:spcBef>
                <a:spcPts val="400"/>
              </a:spcBef>
              <a:spcAft>
                <a:spcPts val="0"/>
              </a:spcAft>
              <a:buSzPts val="1500"/>
              <a:buFont typeface="Inter"/>
              <a:buChar char="–"/>
              <a:defRPr sz="1500">
                <a:latin typeface="Inter"/>
                <a:ea typeface="Inter"/>
                <a:cs typeface="Inter"/>
                <a:sym typeface="Inter"/>
              </a:defRPr>
            </a:lvl4pPr>
            <a:lvl5pPr indent="-323850" lvl="4" marL="2286000" rtl="0" algn="ctr">
              <a:spcBef>
                <a:spcPts val="400"/>
              </a:spcBef>
              <a:spcAft>
                <a:spcPts val="0"/>
              </a:spcAft>
              <a:buSzPts val="1500"/>
              <a:buChar char="»"/>
              <a:defRPr sz="1500"/>
            </a:lvl5pPr>
            <a:lvl6pPr indent="-323850" lvl="5" marL="2743200" rtl="0" algn="ctr">
              <a:spcBef>
                <a:spcPts val="400"/>
              </a:spcBef>
              <a:spcAft>
                <a:spcPts val="0"/>
              </a:spcAft>
              <a:buSzPts val="1500"/>
              <a:buChar char="•"/>
              <a:defRPr sz="1500"/>
            </a:lvl6pPr>
            <a:lvl7pPr indent="-323850" lvl="6" marL="3200400" rtl="0" algn="ctr">
              <a:spcBef>
                <a:spcPts val="400"/>
              </a:spcBef>
              <a:spcAft>
                <a:spcPts val="0"/>
              </a:spcAft>
              <a:buSzPts val="1500"/>
              <a:buChar char="•"/>
              <a:defRPr sz="1500"/>
            </a:lvl7pPr>
            <a:lvl8pPr indent="-323850" lvl="7" marL="3657600" rtl="0" algn="ctr">
              <a:spcBef>
                <a:spcPts val="400"/>
              </a:spcBef>
              <a:spcAft>
                <a:spcPts val="0"/>
              </a:spcAft>
              <a:buSzPts val="1500"/>
              <a:buChar char="•"/>
              <a:defRPr sz="1500"/>
            </a:lvl8pPr>
            <a:lvl9pPr indent="-323850" lvl="8" marL="4114800" rtl="0" algn="ctr">
              <a:spcBef>
                <a:spcPts val="400"/>
              </a:spcBef>
              <a:spcAft>
                <a:spcPts val="0"/>
              </a:spcAft>
              <a:buSzPts val="1500"/>
              <a:buChar char="•"/>
              <a:defRPr sz="1500"/>
            </a:lvl9pPr>
          </a:lstStyle>
          <a:p/>
        </p:txBody>
      </p:sp>
      <p:sp>
        <p:nvSpPr>
          <p:cNvPr id="119" name="Google Shape;119;p8"/>
          <p:cNvSpPr txBox="1"/>
          <p:nvPr>
            <p:ph idx="20" type="subTitle"/>
          </p:nvPr>
        </p:nvSpPr>
        <p:spPr>
          <a:xfrm>
            <a:off x="1028700" y="1096200"/>
            <a:ext cx="4996500" cy="603900"/>
          </a:xfrm>
          <a:prstGeom prst="rect">
            <a:avLst/>
          </a:prstGeom>
        </p:spPr>
        <p:txBody>
          <a:bodyPr anchorCtr="0" anchor="b" bIns="0" lIns="0" spcFirstLastPara="1" rIns="0" wrap="square" tIns="0">
            <a:noAutofit/>
          </a:bodyPr>
          <a:lstStyle>
            <a:lvl1pPr lvl="0">
              <a:spcBef>
                <a:spcPts val="640"/>
              </a:spcBef>
              <a:spcAft>
                <a:spcPts val="0"/>
              </a:spcAft>
              <a:buSzPts val="4800"/>
              <a:buNone/>
              <a:defRPr/>
            </a:lvl1pPr>
            <a:lvl2pPr lvl="1">
              <a:spcBef>
                <a:spcPts val="560"/>
              </a:spcBef>
              <a:spcAft>
                <a:spcPts val="0"/>
              </a:spcAft>
              <a:buSzPts val="2800"/>
              <a:buNone/>
              <a:defRPr/>
            </a:lvl2pPr>
            <a:lvl3pPr lvl="2">
              <a:spcBef>
                <a:spcPts val="480"/>
              </a:spcBef>
              <a:spcAft>
                <a:spcPts val="0"/>
              </a:spcAft>
              <a:buSzPts val="18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t" bIns="0" lIns="0" spcFirstLastPara="1" rIns="0" wrap="square" tIns="0">
            <a:noAutofit/>
          </a:bodyPr>
          <a:lstStyle>
            <a:lvl1pPr lvl="0" marR="0" rtl="0">
              <a:spcBef>
                <a:spcPts val="0"/>
              </a:spcBef>
              <a:spcAft>
                <a:spcPts val="0"/>
              </a:spcAft>
              <a:buClr>
                <a:schemeClr val="dk1"/>
              </a:buClr>
              <a:buSzPts val="7500"/>
              <a:buFont typeface="Inter"/>
              <a:buNone/>
              <a:defRPr b="1" i="0" sz="7500" u="none" cap="none" strike="noStrike">
                <a:solidFill>
                  <a:schemeClr val="dk1"/>
                </a:solidFill>
                <a:latin typeface="Inter"/>
                <a:ea typeface="Inter"/>
                <a:cs typeface="Inter"/>
                <a:sym typeface="Inter"/>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 name="Google Shape;7;p1"/>
          <p:cNvSpPr txBox="1"/>
          <p:nvPr>
            <p:ph idx="1" type="body"/>
          </p:nvPr>
        </p:nvSpPr>
        <p:spPr>
          <a:xfrm>
            <a:off x="2433925" y="3072650"/>
            <a:ext cx="8229600" cy="4526100"/>
          </a:xfrm>
          <a:prstGeom prst="rect">
            <a:avLst/>
          </a:prstGeom>
          <a:noFill/>
          <a:ln>
            <a:noFill/>
          </a:ln>
        </p:spPr>
        <p:txBody>
          <a:bodyPr anchorCtr="0" anchor="t" bIns="0" lIns="0" spcFirstLastPara="1" rIns="0" wrap="square" tIns="0">
            <a:noAutofit/>
          </a:bodyPr>
          <a:lstStyle>
            <a:lvl1pPr indent="-533400" lvl="0" marL="457200" marR="0" rtl="0" algn="l">
              <a:spcBef>
                <a:spcPts val="640"/>
              </a:spcBef>
              <a:spcAft>
                <a:spcPts val="0"/>
              </a:spcAft>
              <a:buClr>
                <a:schemeClr val="dk1"/>
              </a:buClr>
              <a:buSzPts val="4800"/>
              <a:buFont typeface="Inter"/>
              <a:buChar char="•"/>
              <a:defRPr b="1" i="0" sz="4800" u="none" cap="none" strike="noStrike">
                <a:solidFill>
                  <a:schemeClr val="dk1"/>
                </a:solidFill>
                <a:latin typeface="Inter"/>
                <a:ea typeface="Inter"/>
                <a:cs typeface="Inter"/>
                <a:sym typeface="Inter"/>
              </a:defRPr>
            </a:lvl1pPr>
            <a:lvl2pPr indent="-406400" lvl="1" marL="914400" marR="0" rtl="0" algn="l">
              <a:spcBef>
                <a:spcPts val="560"/>
              </a:spcBef>
              <a:spcAft>
                <a:spcPts val="0"/>
              </a:spcAft>
              <a:buClr>
                <a:schemeClr val="dk1"/>
              </a:buClr>
              <a:buSzPts val="2800"/>
              <a:buFont typeface="Inter"/>
              <a:buChar char="–"/>
              <a:defRPr b="1" i="0" sz="2800" u="none" cap="none" strike="noStrike">
                <a:solidFill>
                  <a:schemeClr val="dk1"/>
                </a:solidFill>
                <a:latin typeface="Inter"/>
                <a:ea typeface="Inter"/>
                <a:cs typeface="Inter"/>
                <a:sym typeface="Inter"/>
              </a:defRPr>
            </a:lvl2pPr>
            <a:lvl3pPr indent="-342900" lvl="2" marL="1371600" marR="0" rtl="0" algn="l">
              <a:spcBef>
                <a:spcPts val="480"/>
              </a:spcBef>
              <a:spcAft>
                <a:spcPts val="0"/>
              </a:spcAft>
              <a:buClr>
                <a:schemeClr val="dk1"/>
              </a:buClr>
              <a:buSzPts val="1800"/>
              <a:buFont typeface="Inter"/>
              <a:buChar char="•"/>
              <a:defRPr i="0" sz="1800" u="none" cap="none" strike="noStrike">
                <a:solidFill>
                  <a:schemeClr val="dk1"/>
                </a:solidFill>
                <a:latin typeface="Inter"/>
                <a:ea typeface="Inter"/>
                <a:cs typeface="Inter"/>
                <a:sym typeface="Inter"/>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
        <p:nvSpPr>
          <p:cNvPr id="8" name="Google Shape;8;p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0.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1.png"/><Relationship Id="rId13" Type="http://schemas.openxmlformats.org/officeDocument/2006/relationships/slide" Target="/ppt/slides/slide2.xml"/><Relationship Id="rId12" Type="http://schemas.openxmlformats.org/officeDocument/2006/relationships/slide" Target="/ppt/slides/slide1.xml"/><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5.png"/><Relationship Id="rId15" Type="http://schemas.openxmlformats.org/officeDocument/2006/relationships/slide" Target="/ppt/slides/slide6.xml"/><Relationship Id="rId14" Type="http://schemas.openxmlformats.org/officeDocument/2006/relationships/slide" Target="/ppt/slides/slide3.xml"/><Relationship Id="rId16" Type="http://schemas.openxmlformats.org/officeDocument/2006/relationships/slide" Target="/ppt/slides/slide12.xml"/><Relationship Id="rId5" Type="http://schemas.openxmlformats.org/officeDocument/2006/relationships/image" Target="../media/image13.png"/><Relationship Id="rId6" Type="http://schemas.openxmlformats.org/officeDocument/2006/relationships/image" Target="../media/image27.png"/><Relationship Id="rId7" Type="http://schemas.openxmlformats.org/officeDocument/2006/relationships/image" Target="../media/image55.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3.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slide" Target="/ppt/slides/slide3.xml"/><Relationship Id="rId5" Type="http://schemas.openxmlformats.org/officeDocument/2006/relationships/image" Target="../media/image39.png"/><Relationship Id="rId6" Type="http://schemas.openxmlformats.org/officeDocument/2006/relationships/image" Target="../media/image30.png"/><Relationship Id="rId7" Type="http://schemas.openxmlformats.org/officeDocument/2006/relationships/slide" Target="/ppt/slides/slide1.xml"/><Relationship Id="rId8" Type="http://schemas.openxmlformats.org/officeDocument/2006/relationships/slide" Target="/ppt/slid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slide" Target="/ppt/slides/slide1.xml"/><Relationship Id="rId4" Type="http://schemas.openxmlformats.org/officeDocument/2006/relationships/slide" Target="/ppt/slides/slide2.xml"/><Relationship Id="rId5" Type="http://schemas.openxmlformats.org/officeDocument/2006/relationships/slide" Target="/ppt/slides/slide3.xml"/><Relationship Id="rId6" Type="http://schemas.openxmlformats.org/officeDocument/2006/relationships/slide" Target="/ppt/slides/slide6.xml"/><Relationship Id="rId7" Type="http://schemas.openxmlformats.org/officeDocument/2006/relationships/slide" Target="/ppt/slid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slide" Target="/ppt/slides/slide12.xml"/><Relationship Id="rId5" Type="http://schemas.openxmlformats.org/officeDocument/2006/relationships/slide" Target="/ppt/slides/slide1.xml"/><Relationship Id="rId6" Type="http://schemas.openxmlformats.org/officeDocument/2006/relationships/slide" Target="/ppt/slides/slide2.xml"/><Relationship Id="rId7" Type="http://schemas.openxmlformats.org/officeDocument/2006/relationships/slide" Target="/ppt/slides/slide3.xml"/><Relationship Id="rId8" Type="http://schemas.openxmlformats.org/officeDocument/2006/relationships/slide" Target="/ppt/slides/slide6.xml"/></Relationships>
</file>

<file path=ppt/slides/_rels/slide18.xml.rels><?xml version="1.0" encoding="UTF-8" standalone="yes"?><Relationships xmlns="http://schemas.openxmlformats.org/package/2006/relationships"><Relationship Id="rId40" Type="http://schemas.openxmlformats.org/officeDocument/2006/relationships/image" Target="../media/image75.png"/><Relationship Id="rId20" Type="http://schemas.openxmlformats.org/officeDocument/2006/relationships/image" Target="../media/image45.png"/><Relationship Id="rId41" Type="http://schemas.openxmlformats.org/officeDocument/2006/relationships/image" Target="../media/image69.png"/><Relationship Id="rId22" Type="http://schemas.openxmlformats.org/officeDocument/2006/relationships/image" Target="../media/image46.png"/><Relationship Id="rId21" Type="http://schemas.openxmlformats.org/officeDocument/2006/relationships/image" Target="../media/image51.png"/><Relationship Id="rId24" Type="http://schemas.openxmlformats.org/officeDocument/2006/relationships/image" Target="../media/image74.png"/><Relationship Id="rId23"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7.png"/><Relationship Id="rId26" Type="http://schemas.openxmlformats.org/officeDocument/2006/relationships/image" Target="../media/image58.png"/><Relationship Id="rId25" Type="http://schemas.openxmlformats.org/officeDocument/2006/relationships/image" Target="../media/image48.png"/><Relationship Id="rId28" Type="http://schemas.openxmlformats.org/officeDocument/2006/relationships/image" Target="../media/image62.png"/><Relationship Id="rId27" Type="http://schemas.openxmlformats.org/officeDocument/2006/relationships/image" Target="../media/image71.png"/><Relationship Id="rId5" Type="http://schemas.openxmlformats.org/officeDocument/2006/relationships/image" Target="../media/image29.png"/><Relationship Id="rId6" Type="http://schemas.openxmlformats.org/officeDocument/2006/relationships/image" Target="../media/image53.png"/><Relationship Id="rId29" Type="http://schemas.openxmlformats.org/officeDocument/2006/relationships/image" Target="../media/image66.png"/><Relationship Id="rId7" Type="http://schemas.openxmlformats.org/officeDocument/2006/relationships/image" Target="../media/image44.png"/><Relationship Id="rId8" Type="http://schemas.openxmlformats.org/officeDocument/2006/relationships/image" Target="../media/image38.png"/><Relationship Id="rId31" Type="http://schemas.openxmlformats.org/officeDocument/2006/relationships/image" Target="../media/image54.png"/><Relationship Id="rId30" Type="http://schemas.openxmlformats.org/officeDocument/2006/relationships/image" Target="../media/image67.png"/><Relationship Id="rId11" Type="http://schemas.openxmlformats.org/officeDocument/2006/relationships/image" Target="../media/image40.png"/><Relationship Id="rId33" Type="http://schemas.openxmlformats.org/officeDocument/2006/relationships/image" Target="../media/image68.png"/><Relationship Id="rId10" Type="http://schemas.openxmlformats.org/officeDocument/2006/relationships/image" Target="../media/image41.png"/><Relationship Id="rId32" Type="http://schemas.openxmlformats.org/officeDocument/2006/relationships/image" Target="../media/image63.png"/><Relationship Id="rId13" Type="http://schemas.openxmlformats.org/officeDocument/2006/relationships/image" Target="../media/image59.png"/><Relationship Id="rId35" Type="http://schemas.openxmlformats.org/officeDocument/2006/relationships/image" Target="../media/image70.png"/><Relationship Id="rId12" Type="http://schemas.openxmlformats.org/officeDocument/2006/relationships/image" Target="../media/image50.png"/><Relationship Id="rId34" Type="http://schemas.openxmlformats.org/officeDocument/2006/relationships/image" Target="../media/image65.png"/><Relationship Id="rId15" Type="http://schemas.openxmlformats.org/officeDocument/2006/relationships/image" Target="../media/image52.png"/><Relationship Id="rId37" Type="http://schemas.openxmlformats.org/officeDocument/2006/relationships/image" Target="../media/image64.png"/><Relationship Id="rId14" Type="http://schemas.openxmlformats.org/officeDocument/2006/relationships/image" Target="../media/image33.png"/><Relationship Id="rId36" Type="http://schemas.openxmlformats.org/officeDocument/2006/relationships/image" Target="../media/image56.png"/><Relationship Id="rId17" Type="http://schemas.openxmlformats.org/officeDocument/2006/relationships/image" Target="../media/image43.png"/><Relationship Id="rId39" Type="http://schemas.openxmlformats.org/officeDocument/2006/relationships/image" Target="../media/image72.png"/><Relationship Id="rId16" Type="http://schemas.openxmlformats.org/officeDocument/2006/relationships/image" Target="../media/image42.png"/><Relationship Id="rId38" Type="http://schemas.openxmlformats.org/officeDocument/2006/relationships/image" Target="../media/image76.png"/><Relationship Id="rId19" Type="http://schemas.openxmlformats.org/officeDocument/2006/relationships/image" Target="../media/image57.png"/><Relationship Id="rId18"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6.xml"/><Relationship Id="rId7" Type="http://schemas.openxmlformats.org/officeDocument/2006/relationships/slide" Target="/ppt/slides/slide6.xml"/><Relationship Id="rId8" Type="http://schemas.openxmlformats.org/officeDocument/2006/relationships/slide" Target="/ppt/slides/slide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4.png"/><Relationship Id="rId10" Type="http://schemas.openxmlformats.org/officeDocument/2006/relationships/slide" Target="/ppt/slides/slide12.xml"/><Relationship Id="rId9" Type="http://schemas.openxmlformats.org/officeDocument/2006/relationships/slide" Target="/ppt/slides/slide6.xml"/><Relationship Id="rId5" Type="http://schemas.openxmlformats.org/officeDocument/2006/relationships/image" Target="../media/image14.png"/><Relationship Id="rId6" Type="http://schemas.openxmlformats.org/officeDocument/2006/relationships/slide" Target="/ppt/slides/slide1.xml"/><Relationship Id="rId7" Type="http://schemas.openxmlformats.org/officeDocument/2006/relationships/slide" Target="/ppt/slides/slide2.xml"/><Relationship Id="rId8" Type="http://schemas.openxmlformats.org/officeDocument/2006/relationships/slide" Target="/ppt/slid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 Id="rId11" Type="http://schemas.openxmlformats.org/officeDocument/2006/relationships/slide" Target="/ppt/slides/slide12.xml"/><Relationship Id="rId10" Type="http://schemas.openxmlformats.org/officeDocument/2006/relationships/slide" Target="/ppt/slides/slide6.xml"/><Relationship Id="rId9" Type="http://schemas.openxmlformats.org/officeDocument/2006/relationships/slide" Target="/ppt/slides/slide3.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slide" Target="/ppt/slides/slide1.xml"/><Relationship Id="rId8" Type="http://schemas.openxmlformats.org/officeDocument/2006/relationships/slide" Target="/ppt/slid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7.png"/><Relationship Id="rId11" Type="http://schemas.openxmlformats.org/officeDocument/2006/relationships/slide" Target="/ppt/slides/slide12.xml"/><Relationship Id="rId10" Type="http://schemas.openxmlformats.org/officeDocument/2006/relationships/slide" Target="/ppt/slides/slide6.xml"/><Relationship Id="rId9" Type="http://schemas.openxmlformats.org/officeDocument/2006/relationships/slide" Target="/ppt/slides/slide3.xml"/><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slide" Target="/ppt/slides/slide1.xml"/><Relationship Id="rId8" Type="http://schemas.openxmlformats.org/officeDocument/2006/relationships/slide" Target="/ppt/slid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9"/>
          <p:cNvPicPr preferRelativeResize="0"/>
          <p:nvPr/>
        </p:nvPicPr>
        <p:blipFill rotWithShape="1">
          <a:blip r:embed="rId3">
            <a:alphaModFix/>
          </a:blip>
          <a:srcRect b="0" l="0" r="0" t="0"/>
          <a:stretch/>
        </p:blipFill>
        <p:spPr>
          <a:xfrm>
            <a:off x="0" y="3739760"/>
            <a:ext cx="18288000" cy="6581180"/>
          </a:xfrm>
          <a:prstGeom prst="rect">
            <a:avLst/>
          </a:prstGeom>
          <a:noFill/>
          <a:ln>
            <a:noFill/>
          </a:ln>
        </p:spPr>
      </p:pic>
      <p:sp>
        <p:nvSpPr>
          <p:cNvPr id="125" name="Google Shape;125;p9"/>
          <p:cNvSpPr txBox="1"/>
          <p:nvPr/>
        </p:nvSpPr>
        <p:spPr>
          <a:xfrm>
            <a:off x="1028700" y="450800"/>
            <a:ext cx="8081400" cy="2333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579" u="none" cap="none" strike="noStrike">
                <a:solidFill>
                  <a:srgbClr val="000000"/>
                </a:solidFill>
                <a:latin typeface="Inter SemiBold"/>
                <a:ea typeface="Inter SemiBold"/>
                <a:cs typeface="Inter SemiBold"/>
                <a:sym typeface="Inter SemiBold"/>
              </a:rPr>
              <a:t>Engineering</a:t>
            </a:r>
            <a:endParaRPr/>
          </a:p>
          <a:p>
            <a:pPr indent="0" lvl="0" marL="0" marR="0" rtl="0" algn="l">
              <a:lnSpc>
                <a:spcPct val="100000"/>
              </a:lnSpc>
              <a:spcBef>
                <a:spcPts val="0"/>
              </a:spcBef>
              <a:spcAft>
                <a:spcPts val="0"/>
              </a:spcAft>
              <a:buNone/>
            </a:pPr>
            <a:r>
              <a:rPr b="1" i="0" lang="en-US" sz="7579" u="none" cap="none" strike="noStrike">
                <a:solidFill>
                  <a:srgbClr val="000000"/>
                </a:solidFill>
                <a:latin typeface="Inter SemiBold"/>
                <a:ea typeface="Inter SemiBold"/>
                <a:cs typeface="Inter SemiBold"/>
                <a:sym typeface="Inter SemiBold"/>
              </a:rPr>
              <a:t>Project Proposal</a:t>
            </a:r>
            <a:endParaRPr/>
          </a:p>
        </p:txBody>
      </p:sp>
      <p:sp>
        <p:nvSpPr>
          <p:cNvPr id="126" name="Google Shape;126;p9"/>
          <p:cNvSpPr txBox="1"/>
          <p:nvPr/>
        </p:nvSpPr>
        <p:spPr>
          <a:xfrm>
            <a:off x="13229549" y="767402"/>
            <a:ext cx="4029900" cy="1385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 that can be used as demonstrations, lectures, speeches, reports, and more. It is mostly presented before an audience. </a:t>
            </a:r>
            <a:endParaRPr/>
          </a:p>
        </p:txBody>
      </p:sp>
      <p:sp>
        <p:nvSpPr>
          <p:cNvPr id="127" name="Google Shape;127;p9"/>
          <p:cNvSpPr txBox="1"/>
          <p:nvPr/>
        </p:nvSpPr>
        <p:spPr>
          <a:xfrm>
            <a:off x="1028700" y="3138825"/>
            <a:ext cx="1262400" cy="24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dk1"/>
              </a:solidFill>
            </a:endParaRPr>
          </a:p>
        </p:txBody>
      </p:sp>
      <p:sp>
        <p:nvSpPr>
          <p:cNvPr id="128" name="Google Shape;128;p9"/>
          <p:cNvSpPr txBox="1"/>
          <p:nvPr/>
        </p:nvSpPr>
        <p:spPr>
          <a:xfrm>
            <a:off x="5933826" y="3138825"/>
            <a:ext cx="949500" cy="24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dk1"/>
              </a:solidFill>
            </a:endParaRPr>
          </a:p>
        </p:txBody>
      </p:sp>
      <p:sp>
        <p:nvSpPr>
          <p:cNvPr id="129" name="Google Shape;129;p9"/>
          <p:cNvSpPr txBox="1"/>
          <p:nvPr/>
        </p:nvSpPr>
        <p:spPr>
          <a:xfrm>
            <a:off x="7486374" y="3138825"/>
            <a:ext cx="1379400" cy="24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dk1"/>
              </a:solidFill>
            </a:endParaRPr>
          </a:p>
        </p:txBody>
      </p:sp>
      <p:sp>
        <p:nvSpPr>
          <p:cNvPr id="130" name="Google Shape;130;p9"/>
          <p:cNvSpPr txBox="1"/>
          <p:nvPr/>
        </p:nvSpPr>
        <p:spPr>
          <a:xfrm>
            <a:off x="9453851" y="3138825"/>
            <a:ext cx="1262400" cy="24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dk1"/>
              </a:solidFill>
            </a:endParaRPr>
          </a:p>
        </p:txBody>
      </p:sp>
      <p:sp>
        <p:nvSpPr>
          <p:cNvPr id="131" name="Google Shape;131;p9"/>
          <p:cNvSpPr txBox="1"/>
          <p:nvPr/>
        </p:nvSpPr>
        <p:spPr>
          <a:xfrm>
            <a:off x="11304325" y="3138825"/>
            <a:ext cx="1138800" cy="246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dk1"/>
              </a:solidFill>
            </a:endParaRPr>
          </a:p>
        </p:txBody>
      </p:sp>
      <p:sp>
        <p:nvSpPr>
          <p:cNvPr id="132" name="Google Shape;132;p9"/>
          <p:cNvSpPr txBox="1"/>
          <p:nvPr/>
        </p:nvSpPr>
        <p:spPr>
          <a:xfrm>
            <a:off x="15754875" y="3138825"/>
            <a:ext cx="1504500" cy="2460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18"/>
          <p:cNvPicPr preferRelativeResize="0"/>
          <p:nvPr/>
        </p:nvPicPr>
        <p:blipFill>
          <a:blip r:embed="rId3">
            <a:alphaModFix/>
          </a:blip>
          <a:stretch>
            <a:fillRect/>
          </a:stretch>
        </p:blipFill>
        <p:spPr>
          <a:xfrm>
            <a:off x="6408550" y="1028700"/>
            <a:ext cx="10850749" cy="1218330"/>
          </a:xfrm>
          <a:prstGeom prst="rect">
            <a:avLst/>
          </a:prstGeom>
          <a:noFill/>
          <a:ln>
            <a:noFill/>
          </a:ln>
        </p:spPr>
      </p:pic>
      <p:pic>
        <p:nvPicPr>
          <p:cNvPr id="305" name="Google Shape;305;p18"/>
          <p:cNvPicPr preferRelativeResize="0"/>
          <p:nvPr/>
        </p:nvPicPr>
        <p:blipFill>
          <a:blip r:embed="rId4">
            <a:alphaModFix/>
          </a:blip>
          <a:stretch>
            <a:fillRect/>
          </a:stretch>
        </p:blipFill>
        <p:spPr>
          <a:xfrm>
            <a:off x="1028700" y="2767900"/>
            <a:ext cx="3260150" cy="3260150"/>
          </a:xfrm>
          <a:prstGeom prst="rect">
            <a:avLst/>
          </a:prstGeom>
          <a:noFill/>
          <a:ln>
            <a:noFill/>
          </a:ln>
        </p:spPr>
      </p:pic>
      <p:pic>
        <p:nvPicPr>
          <p:cNvPr id="306" name="Google Shape;306;p18"/>
          <p:cNvPicPr preferRelativeResize="0"/>
          <p:nvPr/>
        </p:nvPicPr>
        <p:blipFill>
          <a:blip r:embed="rId5">
            <a:alphaModFix/>
          </a:blip>
          <a:stretch>
            <a:fillRect/>
          </a:stretch>
        </p:blipFill>
        <p:spPr>
          <a:xfrm>
            <a:off x="4615275" y="2767900"/>
            <a:ext cx="3260150" cy="3260150"/>
          </a:xfrm>
          <a:prstGeom prst="rect">
            <a:avLst/>
          </a:prstGeom>
          <a:noFill/>
          <a:ln>
            <a:noFill/>
          </a:ln>
        </p:spPr>
      </p:pic>
      <p:pic>
        <p:nvPicPr>
          <p:cNvPr id="307" name="Google Shape;307;p18"/>
          <p:cNvPicPr preferRelativeResize="0"/>
          <p:nvPr/>
        </p:nvPicPr>
        <p:blipFill>
          <a:blip r:embed="rId6">
            <a:alphaModFix/>
          </a:blip>
          <a:stretch>
            <a:fillRect/>
          </a:stretch>
        </p:blipFill>
        <p:spPr>
          <a:xfrm>
            <a:off x="8201850" y="2767900"/>
            <a:ext cx="3272836" cy="3260150"/>
          </a:xfrm>
          <a:prstGeom prst="rect">
            <a:avLst/>
          </a:prstGeom>
          <a:noFill/>
          <a:ln>
            <a:noFill/>
          </a:ln>
        </p:spPr>
      </p:pic>
      <p:pic>
        <p:nvPicPr>
          <p:cNvPr id="308" name="Google Shape;308;p18"/>
          <p:cNvPicPr preferRelativeResize="0"/>
          <p:nvPr/>
        </p:nvPicPr>
        <p:blipFill>
          <a:blip r:embed="rId7">
            <a:alphaModFix/>
          </a:blip>
          <a:stretch>
            <a:fillRect/>
          </a:stretch>
        </p:blipFill>
        <p:spPr>
          <a:xfrm>
            <a:off x="11791931" y="2767900"/>
            <a:ext cx="5467369" cy="3260125"/>
          </a:xfrm>
          <a:prstGeom prst="rect">
            <a:avLst/>
          </a:prstGeom>
          <a:noFill/>
          <a:ln>
            <a:noFill/>
          </a:ln>
        </p:spPr>
      </p:pic>
      <p:pic>
        <p:nvPicPr>
          <p:cNvPr id="309" name="Google Shape;309;p18"/>
          <p:cNvPicPr preferRelativeResize="0"/>
          <p:nvPr/>
        </p:nvPicPr>
        <p:blipFill>
          <a:blip r:embed="rId8">
            <a:alphaModFix/>
          </a:blip>
          <a:stretch>
            <a:fillRect/>
          </a:stretch>
        </p:blipFill>
        <p:spPr>
          <a:xfrm>
            <a:off x="1028700" y="6356625"/>
            <a:ext cx="5467369" cy="3260125"/>
          </a:xfrm>
          <a:prstGeom prst="rect">
            <a:avLst/>
          </a:prstGeom>
          <a:noFill/>
          <a:ln>
            <a:noFill/>
          </a:ln>
        </p:spPr>
      </p:pic>
      <p:pic>
        <p:nvPicPr>
          <p:cNvPr id="310" name="Google Shape;310;p18"/>
          <p:cNvPicPr preferRelativeResize="0"/>
          <p:nvPr/>
        </p:nvPicPr>
        <p:blipFill>
          <a:blip r:embed="rId9">
            <a:alphaModFix/>
          </a:blip>
          <a:stretch>
            <a:fillRect/>
          </a:stretch>
        </p:blipFill>
        <p:spPr>
          <a:xfrm>
            <a:off x="6828625" y="6356610"/>
            <a:ext cx="3272825" cy="3260140"/>
          </a:xfrm>
          <a:prstGeom prst="rect">
            <a:avLst/>
          </a:prstGeom>
          <a:noFill/>
          <a:ln>
            <a:noFill/>
          </a:ln>
        </p:spPr>
      </p:pic>
      <p:pic>
        <p:nvPicPr>
          <p:cNvPr id="311" name="Google Shape;311;p18"/>
          <p:cNvPicPr preferRelativeResize="0"/>
          <p:nvPr/>
        </p:nvPicPr>
        <p:blipFill>
          <a:blip r:embed="rId10">
            <a:alphaModFix/>
          </a:blip>
          <a:stretch>
            <a:fillRect/>
          </a:stretch>
        </p:blipFill>
        <p:spPr>
          <a:xfrm>
            <a:off x="10402500" y="6343925"/>
            <a:ext cx="3272826" cy="3272826"/>
          </a:xfrm>
          <a:prstGeom prst="rect">
            <a:avLst/>
          </a:prstGeom>
          <a:noFill/>
          <a:ln>
            <a:noFill/>
          </a:ln>
        </p:spPr>
      </p:pic>
      <p:pic>
        <p:nvPicPr>
          <p:cNvPr id="312" name="Google Shape;312;p18"/>
          <p:cNvPicPr preferRelativeResize="0"/>
          <p:nvPr/>
        </p:nvPicPr>
        <p:blipFill>
          <a:blip r:embed="rId11">
            <a:alphaModFix/>
          </a:blip>
          <a:stretch>
            <a:fillRect/>
          </a:stretch>
        </p:blipFill>
        <p:spPr>
          <a:xfrm>
            <a:off x="13999175" y="6356625"/>
            <a:ext cx="3260125" cy="3260125"/>
          </a:xfrm>
          <a:prstGeom prst="rect">
            <a:avLst/>
          </a:prstGeom>
          <a:noFill/>
          <a:ln>
            <a:noFill/>
          </a:ln>
        </p:spPr>
      </p:pic>
      <p:sp>
        <p:nvSpPr>
          <p:cNvPr id="313" name="Google Shape;313;p18"/>
          <p:cNvSpPr txBox="1"/>
          <p:nvPr/>
        </p:nvSpPr>
        <p:spPr>
          <a:xfrm>
            <a:off x="1028700" y="1028700"/>
            <a:ext cx="49965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Gallery Image</a:t>
            </a:r>
            <a:endParaRPr/>
          </a:p>
        </p:txBody>
      </p:sp>
      <p:sp>
        <p:nvSpPr>
          <p:cNvPr id="314" name="Google Shape;314;p18"/>
          <p:cNvSpPr txBox="1"/>
          <p:nvPr/>
        </p:nvSpPr>
        <p:spPr>
          <a:xfrm>
            <a:off x="1028700" y="1832321"/>
            <a:ext cx="5216633"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sp>
        <p:nvSpPr>
          <p:cNvPr id="315" name="Google Shape;315;p18"/>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12">
                  <a:extLst>
                    <a:ext uri="{A12FA001-AC4F-418D-AE19-62706E023703}">
                      <ahyp:hlinkClr val="tx"/>
                    </a:ext>
                  </a:extLst>
                </a:hlinkClick>
              </a:rPr>
              <a:t>Brand Name</a:t>
            </a:r>
            <a:endParaRPr i="1">
              <a:solidFill>
                <a:schemeClr val="dk1"/>
              </a:solidFill>
            </a:endParaRPr>
          </a:p>
        </p:txBody>
      </p:sp>
      <p:sp>
        <p:nvSpPr>
          <p:cNvPr id="316" name="Google Shape;316;p18"/>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3">
                  <a:extLst>
                    <a:ext uri="{A12FA001-AC4F-418D-AE19-62706E023703}">
                      <ahyp:hlinkClr val="tx"/>
                    </a:ext>
                  </a:extLst>
                </a:hlinkClick>
              </a:rPr>
              <a:t>Contents</a:t>
            </a:r>
            <a:endParaRPr>
              <a:solidFill>
                <a:schemeClr val="dk1"/>
              </a:solidFill>
            </a:endParaRPr>
          </a:p>
        </p:txBody>
      </p:sp>
      <p:sp>
        <p:nvSpPr>
          <p:cNvPr id="317" name="Google Shape;317;p18"/>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4">
                  <a:extLst>
                    <a:ext uri="{A12FA001-AC4F-418D-AE19-62706E023703}">
                      <ahyp:hlinkClr val="tx"/>
                    </a:ext>
                  </a:extLst>
                </a:hlinkClick>
              </a:rPr>
              <a:t>Introduction</a:t>
            </a:r>
            <a:endParaRPr>
              <a:solidFill>
                <a:schemeClr val="dk1"/>
              </a:solidFill>
            </a:endParaRPr>
          </a:p>
        </p:txBody>
      </p:sp>
      <p:sp>
        <p:nvSpPr>
          <p:cNvPr id="318" name="Google Shape;318;p18"/>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5">
                  <a:extLst>
                    <a:ext uri="{A12FA001-AC4F-418D-AE19-62706E023703}">
                      <ahyp:hlinkClr val="tx"/>
                    </a:ext>
                  </a:extLst>
                </a:hlinkClick>
              </a:rPr>
              <a:t>Our Projects</a:t>
            </a:r>
            <a:endParaRPr>
              <a:solidFill>
                <a:schemeClr val="dk1"/>
              </a:solidFill>
            </a:endParaRPr>
          </a:p>
        </p:txBody>
      </p:sp>
      <p:sp>
        <p:nvSpPr>
          <p:cNvPr id="319" name="Google Shape;319;p18"/>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6">
                  <a:extLst>
                    <a:ext uri="{A12FA001-AC4F-418D-AE19-62706E023703}">
                      <ahyp:hlinkClr val="tx"/>
                    </a:ext>
                  </a:extLst>
                </a:hlinkClick>
              </a:rPr>
              <a:t>About Us</a:t>
            </a:r>
            <a:endParaRPr>
              <a:solidFill>
                <a:schemeClr val="dk1"/>
              </a:solidFill>
            </a:endParaRPr>
          </a:p>
        </p:txBody>
      </p:sp>
      <p:sp>
        <p:nvSpPr>
          <p:cNvPr id="320" name="Google Shape;320;p18"/>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grpSp>
        <p:nvGrpSpPr>
          <p:cNvPr id="325" name="Google Shape;325;p19"/>
          <p:cNvGrpSpPr/>
          <p:nvPr/>
        </p:nvGrpSpPr>
        <p:grpSpPr>
          <a:xfrm>
            <a:off x="1028700" y="2952750"/>
            <a:ext cx="16230600" cy="6305550"/>
            <a:chOff x="0" y="0"/>
            <a:chExt cx="4274726" cy="1660721"/>
          </a:xfrm>
        </p:grpSpPr>
        <p:sp>
          <p:nvSpPr>
            <p:cNvPr id="326" name="Google Shape;326;p19"/>
            <p:cNvSpPr/>
            <p:nvPr/>
          </p:nvSpPr>
          <p:spPr>
            <a:xfrm>
              <a:off x="0" y="0"/>
              <a:ext cx="4274726" cy="1660721"/>
            </a:xfrm>
            <a:custGeom>
              <a:rect b="b" l="l" r="r" t="t"/>
              <a:pathLst>
                <a:path extrusionOk="0" h="1660721" w="4274726">
                  <a:moveTo>
                    <a:pt x="0" y="0"/>
                  </a:moveTo>
                  <a:lnTo>
                    <a:pt x="4274726" y="0"/>
                  </a:lnTo>
                  <a:lnTo>
                    <a:pt x="4274726" y="1660721"/>
                  </a:lnTo>
                  <a:lnTo>
                    <a:pt x="0" y="1660721"/>
                  </a:lnTo>
                  <a:close/>
                </a:path>
              </a:pathLst>
            </a:custGeom>
            <a:solidFill>
              <a:srgbClr val="000000"/>
            </a:solidFill>
            <a:ln>
              <a:noFill/>
            </a:ln>
          </p:spPr>
        </p:sp>
        <p:sp>
          <p:nvSpPr>
            <p:cNvPr id="327" name="Google Shape;327;p19"/>
            <p:cNvSpPr txBox="1"/>
            <p:nvPr/>
          </p:nvSpPr>
          <p:spPr>
            <a:xfrm>
              <a:off x="0" y="28575"/>
              <a:ext cx="4274726" cy="1632146"/>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9"/>
          <p:cNvSpPr txBox="1"/>
          <p:nvPr/>
        </p:nvSpPr>
        <p:spPr>
          <a:xfrm>
            <a:off x="1028700" y="947750"/>
            <a:ext cx="13944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Market Research</a:t>
            </a:r>
            <a:endParaRPr/>
          </a:p>
        </p:txBody>
      </p:sp>
      <p:sp>
        <p:nvSpPr>
          <p:cNvPr id="329" name="Google Shape;329;p19"/>
          <p:cNvSpPr txBox="1"/>
          <p:nvPr/>
        </p:nvSpPr>
        <p:spPr>
          <a:xfrm>
            <a:off x="1028700" y="1722120"/>
            <a:ext cx="16230600" cy="62103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the featured statistics here. 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pic>
        <p:nvPicPr>
          <p:cNvPr id="330" name="Google Shape;330;p19"/>
          <p:cNvPicPr preferRelativeResize="0"/>
          <p:nvPr/>
        </p:nvPicPr>
        <p:blipFill rotWithShape="1">
          <a:blip r:embed="rId3">
            <a:alphaModFix/>
          </a:blip>
          <a:srcRect b="0" l="0" r="0" t="0"/>
          <a:stretch/>
        </p:blipFill>
        <p:spPr>
          <a:xfrm>
            <a:off x="-100327" y="1783027"/>
            <a:ext cx="18488654" cy="8644996"/>
          </a:xfrm>
          <a:prstGeom prst="rect">
            <a:avLst/>
          </a:prstGeom>
          <a:noFill/>
          <a:ln>
            <a:noFill/>
          </a:ln>
        </p:spPr>
      </p:pic>
      <p:sp>
        <p:nvSpPr>
          <p:cNvPr id="331" name="Google Shape;331;p19"/>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dk1"/>
              </a:solidFill>
            </a:endParaRPr>
          </a:p>
        </p:txBody>
      </p:sp>
      <p:sp>
        <p:nvSpPr>
          <p:cNvPr id="332" name="Google Shape;332;p19"/>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dk1"/>
              </a:solidFill>
            </a:endParaRPr>
          </a:p>
        </p:txBody>
      </p:sp>
      <p:sp>
        <p:nvSpPr>
          <p:cNvPr id="333" name="Google Shape;333;p19"/>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dk1"/>
              </a:solidFill>
            </a:endParaRPr>
          </a:p>
        </p:txBody>
      </p:sp>
      <p:sp>
        <p:nvSpPr>
          <p:cNvPr id="334" name="Google Shape;334;p19"/>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dk1"/>
              </a:solidFill>
            </a:endParaRPr>
          </a:p>
        </p:txBody>
      </p:sp>
      <p:sp>
        <p:nvSpPr>
          <p:cNvPr id="335" name="Google Shape;335;p19"/>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dk1"/>
              </a:solidFill>
            </a:endParaRPr>
          </a:p>
        </p:txBody>
      </p:sp>
      <p:sp>
        <p:nvSpPr>
          <p:cNvPr id="336" name="Google Shape;336;p19"/>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0" name="Shape 340"/>
        <p:cNvGrpSpPr/>
        <p:nvPr/>
      </p:nvGrpSpPr>
      <p:grpSpPr>
        <a:xfrm>
          <a:off x="0" y="0"/>
          <a:ext cx="0" cy="0"/>
          <a:chOff x="0" y="0"/>
          <a:chExt cx="0" cy="0"/>
        </a:xfrm>
      </p:grpSpPr>
      <p:pic>
        <p:nvPicPr>
          <p:cNvPr id="341" name="Google Shape;341;p20"/>
          <p:cNvPicPr preferRelativeResize="0"/>
          <p:nvPr/>
        </p:nvPicPr>
        <p:blipFill>
          <a:blip r:embed="rId3">
            <a:alphaModFix/>
          </a:blip>
          <a:stretch>
            <a:fillRect/>
          </a:stretch>
        </p:blipFill>
        <p:spPr>
          <a:xfrm>
            <a:off x="1025383" y="1028700"/>
            <a:ext cx="16237235" cy="8229599"/>
          </a:xfrm>
          <a:prstGeom prst="rect">
            <a:avLst/>
          </a:prstGeom>
          <a:noFill/>
          <a:ln>
            <a:noFill/>
          </a:ln>
        </p:spPr>
      </p:pic>
      <p:sp>
        <p:nvSpPr>
          <p:cNvPr id="342" name="Google Shape;342;p20"/>
          <p:cNvSpPr txBox="1"/>
          <p:nvPr/>
        </p:nvSpPr>
        <p:spPr>
          <a:xfrm>
            <a:off x="1028700" y="3970580"/>
            <a:ext cx="162306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000000"/>
                </a:solidFill>
                <a:latin typeface="Inter"/>
                <a:ea typeface="Inter"/>
                <a:cs typeface="Inter"/>
                <a:sym typeface="Inter"/>
              </a:rPr>
              <a:t>About Us</a:t>
            </a:r>
            <a:endParaRPr/>
          </a:p>
        </p:txBody>
      </p:sp>
      <p:sp>
        <p:nvSpPr>
          <p:cNvPr id="343" name="Google Shape;343;p20"/>
          <p:cNvSpPr txBox="1"/>
          <p:nvPr/>
        </p:nvSpPr>
        <p:spPr>
          <a:xfrm>
            <a:off x="1028700" y="217025"/>
            <a:ext cx="1422900" cy="21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1599" cap="none" strike="noStrike">
                <a:solidFill>
                  <a:schemeClr val="lt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lt1"/>
              </a:solidFill>
            </a:endParaRPr>
          </a:p>
        </p:txBody>
      </p:sp>
      <p:sp>
        <p:nvSpPr>
          <p:cNvPr id="344" name="Google Shape;344;p20"/>
          <p:cNvSpPr txBox="1"/>
          <p:nvPr/>
        </p:nvSpPr>
        <p:spPr>
          <a:xfrm>
            <a:off x="5843277" y="217025"/>
            <a:ext cx="11307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lt1"/>
              </a:solidFill>
            </a:endParaRPr>
          </a:p>
        </p:txBody>
      </p:sp>
      <p:sp>
        <p:nvSpPr>
          <p:cNvPr id="345" name="Google Shape;345;p20"/>
          <p:cNvSpPr txBox="1"/>
          <p:nvPr/>
        </p:nvSpPr>
        <p:spPr>
          <a:xfrm>
            <a:off x="7464712" y="217025"/>
            <a:ext cx="14229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lt1"/>
              </a:solidFill>
            </a:endParaRPr>
          </a:p>
        </p:txBody>
      </p:sp>
      <p:sp>
        <p:nvSpPr>
          <p:cNvPr id="346" name="Google Shape;346;p20"/>
          <p:cNvSpPr txBox="1"/>
          <p:nvPr/>
        </p:nvSpPr>
        <p:spPr>
          <a:xfrm>
            <a:off x="9447551"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lt1"/>
              </a:solidFill>
            </a:endParaRPr>
          </a:p>
        </p:txBody>
      </p:sp>
      <p:sp>
        <p:nvSpPr>
          <p:cNvPr id="347" name="Google Shape;347;p20"/>
          <p:cNvSpPr txBox="1"/>
          <p:nvPr/>
        </p:nvSpPr>
        <p:spPr>
          <a:xfrm>
            <a:off x="11236125"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lt1"/>
              </a:solidFill>
            </a:endParaRPr>
          </a:p>
        </p:txBody>
      </p:sp>
      <p:sp>
        <p:nvSpPr>
          <p:cNvPr id="348" name="Google Shape;348;p20"/>
          <p:cNvSpPr txBox="1"/>
          <p:nvPr/>
        </p:nvSpPr>
        <p:spPr>
          <a:xfrm>
            <a:off x="15574650" y="217025"/>
            <a:ext cx="1684500" cy="2121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March 15, 2024</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1"/>
          <p:cNvPicPr preferRelativeResize="0"/>
          <p:nvPr/>
        </p:nvPicPr>
        <p:blipFill>
          <a:blip r:embed="rId3">
            <a:alphaModFix/>
          </a:blip>
          <a:stretch>
            <a:fillRect/>
          </a:stretch>
        </p:blipFill>
        <p:spPr>
          <a:xfrm>
            <a:off x="1028700" y="8247725"/>
            <a:ext cx="1557050" cy="1557050"/>
          </a:xfrm>
          <a:prstGeom prst="rect">
            <a:avLst/>
          </a:prstGeom>
          <a:noFill/>
          <a:ln>
            <a:noFill/>
          </a:ln>
        </p:spPr>
      </p:pic>
      <p:pic>
        <p:nvPicPr>
          <p:cNvPr id="354" name="Google Shape;354;p21"/>
          <p:cNvPicPr preferRelativeResize="0"/>
          <p:nvPr/>
        </p:nvPicPr>
        <p:blipFill>
          <a:blip r:embed="rId4">
            <a:alphaModFix/>
          </a:blip>
          <a:stretch>
            <a:fillRect/>
          </a:stretch>
        </p:blipFill>
        <p:spPr>
          <a:xfrm>
            <a:off x="1028700" y="6543725"/>
            <a:ext cx="1557050" cy="1557050"/>
          </a:xfrm>
          <a:prstGeom prst="rect">
            <a:avLst/>
          </a:prstGeom>
          <a:noFill/>
          <a:ln>
            <a:noFill/>
          </a:ln>
        </p:spPr>
      </p:pic>
      <p:pic>
        <p:nvPicPr>
          <p:cNvPr id="355" name="Google Shape;355;p21"/>
          <p:cNvPicPr preferRelativeResize="0"/>
          <p:nvPr/>
        </p:nvPicPr>
        <p:blipFill>
          <a:blip r:embed="rId5">
            <a:alphaModFix/>
          </a:blip>
          <a:stretch>
            <a:fillRect/>
          </a:stretch>
        </p:blipFill>
        <p:spPr>
          <a:xfrm>
            <a:off x="1028700" y="4837125"/>
            <a:ext cx="1557050" cy="1557050"/>
          </a:xfrm>
          <a:prstGeom prst="rect">
            <a:avLst/>
          </a:prstGeom>
          <a:noFill/>
          <a:ln>
            <a:noFill/>
          </a:ln>
        </p:spPr>
      </p:pic>
      <p:pic>
        <p:nvPicPr>
          <p:cNvPr id="356" name="Google Shape;356;p21"/>
          <p:cNvPicPr preferRelativeResize="0"/>
          <p:nvPr/>
        </p:nvPicPr>
        <p:blipFill>
          <a:blip r:embed="rId6">
            <a:alphaModFix/>
          </a:blip>
          <a:stretch>
            <a:fillRect/>
          </a:stretch>
        </p:blipFill>
        <p:spPr>
          <a:xfrm>
            <a:off x="2848900" y="4837136"/>
            <a:ext cx="14410399" cy="4967640"/>
          </a:xfrm>
          <a:prstGeom prst="rect">
            <a:avLst/>
          </a:prstGeom>
          <a:noFill/>
          <a:ln>
            <a:noFill/>
          </a:ln>
        </p:spPr>
      </p:pic>
      <p:sp>
        <p:nvSpPr>
          <p:cNvPr id="357" name="Google Shape;357;p21"/>
          <p:cNvSpPr txBox="1"/>
          <p:nvPr/>
        </p:nvSpPr>
        <p:spPr>
          <a:xfrm>
            <a:off x="1028700" y="962025"/>
            <a:ext cx="8115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Our History</a:t>
            </a:r>
            <a:endParaRPr/>
          </a:p>
        </p:txBody>
      </p:sp>
      <p:sp>
        <p:nvSpPr>
          <p:cNvPr id="358" name="Google Shape;358;p21"/>
          <p:cNvSpPr txBox="1"/>
          <p:nvPr/>
        </p:nvSpPr>
        <p:spPr>
          <a:xfrm>
            <a:off x="1028700" y="1722120"/>
            <a:ext cx="16230600" cy="2604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1" marL="0" marR="0" rtl="0" algn="l">
              <a:lnSpc>
                <a:spcPct val="14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a:t>
            </a:r>
            <a:endParaRPr/>
          </a:p>
        </p:txBody>
      </p:sp>
      <p:sp>
        <p:nvSpPr>
          <p:cNvPr id="359" name="Google Shape;359;p21"/>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Brand Name</a:t>
            </a:r>
            <a:endParaRPr i="1">
              <a:solidFill>
                <a:schemeClr val="dk1"/>
              </a:solidFill>
            </a:endParaRPr>
          </a:p>
        </p:txBody>
      </p:sp>
      <p:sp>
        <p:nvSpPr>
          <p:cNvPr id="360" name="Google Shape;360;p21"/>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Contents</a:t>
            </a:r>
            <a:endParaRPr>
              <a:solidFill>
                <a:schemeClr val="dk1"/>
              </a:solidFill>
            </a:endParaRPr>
          </a:p>
        </p:txBody>
      </p:sp>
      <p:sp>
        <p:nvSpPr>
          <p:cNvPr id="361" name="Google Shape;361;p21"/>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9">
                  <a:extLst>
                    <a:ext uri="{A12FA001-AC4F-418D-AE19-62706E023703}">
                      <ahyp:hlinkClr val="tx"/>
                    </a:ext>
                  </a:extLst>
                </a:hlinkClick>
              </a:rPr>
              <a:t>Introduction</a:t>
            </a:r>
            <a:endParaRPr>
              <a:solidFill>
                <a:schemeClr val="dk1"/>
              </a:solidFill>
            </a:endParaRPr>
          </a:p>
        </p:txBody>
      </p:sp>
      <p:sp>
        <p:nvSpPr>
          <p:cNvPr id="362" name="Google Shape;362;p21"/>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0">
                  <a:extLst>
                    <a:ext uri="{A12FA001-AC4F-418D-AE19-62706E023703}">
                      <ahyp:hlinkClr val="tx"/>
                    </a:ext>
                  </a:extLst>
                </a:hlinkClick>
              </a:rPr>
              <a:t>Our Projects</a:t>
            </a:r>
            <a:endParaRPr>
              <a:solidFill>
                <a:schemeClr val="dk1"/>
              </a:solidFill>
            </a:endParaRPr>
          </a:p>
        </p:txBody>
      </p:sp>
      <p:sp>
        <p:nvSpPr>
          <p:cNvPr id="363" name="Google Shape;363;p21"/>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1">
                  <a:extLst>
                    <a:ext uri="{A12FA001-AC4F-418D-AE19-62706E023703}">
                      <ahyp:hlinkClr val="tx"/>
                    </a:ext>
                  </a:extLst>
                </a:hlinkClick>
              </a:rPr>
              <a:t>About Us</a:t>
            </a:r>
            <a:endParaRPr>
              <a:solidFill>
                <a:schemeClr val="dk1"/>
              </a:solidFill>
            </a:endParaRPr>
          </a:p>
        </p:txBody>
      </p:sp>
      <p:sp>
        <p:nvSpPr>
          <p:cNvPr id="364" name="Google Shape;364;p21"/>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2"/>
          <p:cNvPicPr preferRelativeResize="0"/>
          <p:nvPr/>
        </p:nvPicPr>
        <p:blipFill>
          <a:blip r:embed="rId3">
            <a:alphaModFix/>
          </a:blip>
          <a:stretch>
            <a:fillRect/>
          </a:stretch>
        </p:blipFill>
        <p:spPr>
          <a:xfrm>
            <a:off x="0" y="5409845"/>
            <a:ext cx="18288000" cy="4875609"/>
          </a:xfrm>
          <a:prstGeom prst="rect">
            <a:avLst/>
          </a:prstGeom>
          <a:noFill/>
          <a:ln>
            <a:noFill/>
          </a:ln>
        </p:spPr>
      </p:pic>
      <p:sp>
        <p:nvSpPr>
          <p:cNvPr id="370" name="Google Shape;370;p22"/>
          <p:cNvSpPr/>
          <p:nvPr/>
        </p:nvSpPr>
        <p:spPr>
          <a:xfrm>
            <a:off x="1104687" y="3032272"/>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1" name="Google Shape;371;p22"/>
          <p:cNvCxnSpPr/>
          <p:nvPr/>
        </p:nvCxnSpPr>
        <p:spPr>
          <a:xfrm flipH="1" rot="10800000">
            <a:off x="1306327" y="3115257"/>
            <a:ext cx="4088044" cy="17406"/>
          </a:xfrm>
          <a:prstGeom prst="straightConnector1">
            <a:avLst/>
          </a:prstGeom>
          <a:noFill/>
          <a:ln cap="flat" cmpd="sng" w="9525">
            <a:solidFill>
              <a:srgbClr val="000000"/>
            </a:solidFill>
            <a:prstDash val="solid"/>
            <a:round/>
            <a:headEnd len="sm" w="sm" type="none"/>
            <a:tailEnd len="sm" w="sm" type="none"/>
          </a:ln>
        </p:spPr>
      </p:cxnSp>
      <p:cxnSp>
        <p:nvCxnSpPr>
          <p:cNvPr id="372" name="Google Shape;372;p22"/>
          <p:cNvCxnSpPr/>
          <p:nvPr/>
        </p:nvCxnSpPr>
        <p:spPr>
          <a:xfrm>
            <a:off x="5596012" y="3114828"/>
            <a:ext cx="4085788" cy="429"/>
          </a:xfrm>
          <a:prstGeom prst="straightConnector1">
            <a:avLst/>
          </a:prstGeom>
          <a:noFill/>
          <a:ln cap="flat" cmpd="sng" w="9525">
            <a:solidFill>
              <a:srgbClr val="000000"/>
            </a:solidFill>
            <a:prstDash val="solid"/>
            <a:round/>
            <a:headEnd len="sm" w="sm" type="none"/>
            <a:tailEnd len="sm" w="sm" type="none"/>
          </a:ln>
        </p:spPr>
      </p:cxnSp>
      <p:cxnSp>
        <p:nvCxnSpPr>
          <p:cNvPr id="373" name="Google Shape;373;p22"/>
          <p:cNvCxnSpPr/>
          <p:nvPr/>
        </p:nvCxnSpPr>
        <p:spPr>
          <a:xfrm flipH="1" rot="10800000">
            <a:off x="9883441" y="3108434"/>
            <a:ext cx="4010934" cy="6656"/>
          </a:xfrm>
          <a:prstGeom prst="straightConnector1">
            <a:avLst/>
          </a:prstGeom>
          <a:noFill/>
          <a:ln cap="flat" cmpd="sng" w="9525">
            <a:solidFill>
              <a:srgbClr val="000000"/>
            </a:solidFill>
            <a:prstDash val="solid"/>
            <a:round/>
            <a:headEnd len="sm" w="sm" type="none"/>
            <a:tailEnd len="sm" w="sm" type="none"/>
          </a:ln>
        </p:spPr>
      </p:cxnSp>
      <p:cxnSp>
        <p:nvCxnSpPr>
          <p:cNvPr id="374" name="Google Shape;374;p22"/>
          <p:cNvCxnSpPr/>
          <p:nvPr/>
        </p:nvCxnSpPr>
        <p:spPr>
          <a:xfrm>
            <a:off x="13522510" y="3108116"/>
            <a:ext cx="3736790" cy="0"/>
          </a:xfrm>
          <a:prstGeom prst="straightConnector1">
            <a:avLst/>
          </a:prstGeom>
          <a:noFill/>
          <a:ln cap="flat" cmpd="sng" w="9525">
            <a:solidFill>
              <a:srgbClr val="000000"/>
            </a:solidFill>
            <a:prstDash val="solid"/>
            <a:round/>
            <a:headEnd len="sm" w="sm" type="none"/>
            <a:tailEnd len="sm" w="sm" type="none"/>
          </a:ln>
        </p:spPr>
      </p:cxnSp>
      <p:sp>
        <p:nvSpPr>
          <p:cNvPr id="375" name="Google Shape;375;p22"/>
          <p:cNvSpPr/>
          <p:nvPr/>
        </p:nvSpPr>
        <p:spPr>
          <a:xfrm>
            <a:off x="5394371" y="3014007"/>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2"/>
          <p:cNvSpPr/>
          <p:nvPr/>
        </p:nvSpPr>
        <p:spPr>
          <a:xfrm>
            <a:off x="9681800" y="3014436"/>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2"/>
          <p:cNvSpPr/>
          <p:nvPr/>
        </p:nvSpPr>
        <p:spPr>
          <a:xfrm>
            <a:off x="13793555" y="3014007"/>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2"/>
          <p:cNvSpPr txBox="1"/>
          <p:nvPr/>
        </p:nvSpPr>
        <p:spPr>
          <a:xfrm>
            <a:off x="1028700" y="962025"/>
            <a:ext cx="162306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Timeline</a:t>
            </a:r>
            <a:endParaRPr/>
          </a:p>
        </p:txBody>
      </p:sp>
      <p:sp>
        <p:nvSpPr>
          <p:cNvPr id="379" name="Google Shape;379;p22"/>
          <p:cNvSpPr txBox="1"/>
          <p:nvPr/>
        </p:nvSpPr>
        <p:spPr>
          <a:xfrm>
            <a:off x="1028700" y="3569449"/>
            <a:ext cx="3364925"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80" name="Google Shape;380;p22"/>
          <p:cNvSpPr txBox="1"/>
          <p:nvPr/>
        </p:nvSpPr>
        <p:spPr>
          <a:xfrm>
            <a:off x="1028700"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81" name="Google Shape;381;p22"/>
          <p:cNvSpPr txBox="1"/>
          <p:nvPr/>
        </p:nvSpPr>
        <p:spPr>
          <a:xfrm>
            <a:off x="5317258" y="3569449"/>
            <a:ext cx="3364925"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82" name="Google Shape;382;p22"/>
          <p:cNvSpPr txBox="1"/>
          <p:nvPr/>
        </p:nvSpPr>
        <p:spPr>
          <a:xfrm>
            <a:off x="5317258"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83" name="Google Shape;383;p22"/>
          <p:cNvSpPr txBox="1"/>
          <p:nvPr/>
        </p:nvSpPr>
        <p:spPr>
          <a:xfrm>
            <a:off x="13894375" y="3569449"/>
            <a:ext cx="3364925"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84" name="Google Shape;384;p22"/>
          <p:cNvSpPr txBox="1"/>
          <p:nvPr/>
        </p:nvSpPr>
        <p:spPr>
          <a:xfrm>
            <a:off x="13894375"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85" name="Google Shape;385;p22"/>
          <p:cNvSpPr txBox="1"/>
          <p:nvPr/>
        </p:nvSpPr>
        <p:spPr>
          <a:xfrm>
            <a:off x="9605817" y="3569449"/>
            <a:ext cx="3364925"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86" name="Google Shape;386;p22"/>
          <p:cNvSpPr txBox="1"/>
          <p:nvPr/>
        </p:nvSpPr>
        <p:spPr>
          <a:xfrm>
            <a:off x="9605817"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87" name="Google Shape;387;p22"/>
          <p:cNvSpPr txBox="1"/>
          <p:nvPr/>
        </p:nvSpPr>
        <p:spPr>
          <a:xfrm>
            <a:off x="1028700" y="1722120"/>
            <a:ext cx="16230600" cy="62103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the featured statistics here. 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388" name="Google Shape;388;p22"/>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dk1"/>
              </a:solidFill>
            </a:endParaRPr>
          </a:p>
        </p:txBody>
      </p:sp>
      <p:sp>
        <p:nvSpPr>
          <p:cNvPr id="389" name="Google Shape;389;p22"/>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dk1"/>
              </a:solidFill>
            </a:endParaRPr>
          </a:p>
        </p:txBody>
      </p:sp>
      <p:sp>
        <p:nvSpPr>
          <p:cNvPr id="390" name="Google Shape;390;p22"/>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dk1"/>
              </a:solidFill>
            </a:endParaRPr>
          </a:p>
        </p:txBody>
      </p:sp>
      <p:sp>
        <p:nvSpPr>
          <p:cNvPr id="391" name="Google Shape;391;p22"/>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dk1"/>
              </a:solidFill>
            </a:endParaRPr>
          </a:p>
        </p:txBody>
      </p:sp>
      <p:sp>
        <p:nvSpPr>
          <p:cNvPr id="392" name="Google Shape;392;p22"/>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dk1"/>
              </a:solidFill>
            </a:endParaRPr>
          </a:p>
        </p:txBody>
      </p:sp>
      <p:sp>
        <p:nvSpPr>
          <p:cNvPr id="393" name="Google Shape;393;p22"/>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23"/>
          <p:cNvPicPr preferRelativeResize="0"/>
          <p:nvPr/>
        </p:nvPicPr>
        <p:blipFill>
          <a:blip r:embed="rId3">
            <a:alphaModFix/>
          </a:blip>
          <a:stretch>
            <a:fillRect/>
          </a:stretch>
        </p:blipFill>
        <p:spPr>
          <a:xfrm>
            <a:off x="0" y="607322"/>
            <a:ext cx="18288000" cy="9679781"/>
          </a:xfrm>
          <a:prstGeom prst="rect">
            <a:avLst/>
          </a:prstGeom>
          <a:noFill/>
          <a:ln>
            <a:noFill/>
          </a:ln>
        </p:spPr>
      </p:pic>
      <p:sp>
        <p:nvSpPr>
          <p:cNvPr id="399" name="Google Shape;399;p23"/>
          <p:cNvSpPr txBox="1"/>
          <p:nvPr/>
        </p:nvSpPr>
        <p:spPr>
          <a:xfrm>
            <a:off x="1028700" y="8627411"/>
            <a:ext cx="16230600" cy="97345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A picture is worth a thousand words</a:t>
            </a:r>
            <a:endParaRPr/>
          </a:p>
        </p:txBody>
      </p:sp>
      <p:sp>
        <p:nvSpPr>
          <p:cNvPr id="400" name="Google Shape;400;p23"/>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dk1"/>
              </a:solidFill>
            </a:endParaRPr>
          </a:p>
        </p:txBody>
      </p:sp>
      <p:sp>
        <p:nvSpPr>
          <p:cNvPr id="401" name="Google Shape;401;p23"/>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dk1"/>
              </a:solidFill>
            </a:endParaRPr>
          </a:p>
        </p:txBody>
      </p:sp>
      <p:sp>
        <p:nvSpPr>
          <p:cNvPr id="402" name="Google Shape;402;p23"/>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dk1"/>
              </a:solidFill>
            </a:endParaRPr>
          </a:p>
        </p:txBody>
      </p:sp>
      <p:sp>
        <p:nvSpPr>
          <p:cNvPr id="403" name="Google Shape;403;p23"/>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dk1"/>
              </a:solidFill>
            </a:endParaRPr>
          </a:p>
        </p:txBody>
      </p:sp>
      <p:sp>
        <p:nvSpPr>
          <p:cNvPr id="404" name="Google Shape;404;p23"/>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dk1"/>
              </a:solidFill>
            </a:endParaRPr>
          </a:p>
        </p:txBody>
      </p:sp>
      <p:sp>
        <p:nvSpPr>
          <p:cNvPr id="405" name="Google Shape;405;p23"/>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9" name="Shape 409"/>
        <p:cNvGrpSpPr/>
        <p:nvPr/>
      </p:nvGrpSpPr>
      <p:grpSpPr>
        <a:xfrm>
          <a:off x="0" y="0"/>
          <a:ext cx="0" cy="0"/>
          <a:chOff x="0" y="0"/>
          <a:chExt cx="0" cy="0"/>
        </a:xfrm>
      </p:grpSpPr>
      <p:sp>
        <p:nvSpPr>
          <p:cNvPr id="410" name="Google Shape;410;p24"/>
          <p:cNvSpPr txBox="1"/>
          <p:nvPr/>
        </p:nvSpPr>
        <p:spPr>
          <a:xfrm>
            <a:off x="6408558" y="2101296"/>
            <a:ext cx="5459400" cy="3166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0569" u="none" cap="none" strike="noStrike">
                <a:solidFill>
                  <a:srgbClr val="FFFFFF"/>
                </a:solidFill>
                <a:latin typeface="Inter"/>
                <a:ea typeface="Inter"/>
                <a:cs typeface="Inter"/>
                <a:sym typeface="Inter"/>
              </a:rPr>
              <a:t>“</a:t>
            </a:r>
            <a:endParaRPr/>
          </a:p>
        </p:txBody>
      </p:sp>
      <p:sp>
        <p:nvSpPr>
          <p:cNvPr id="411" name="Google Shape;411;p24"/>
          <p:cNvSpPr txBox="1"/>
          <p:nvPr/>
        </p:nvSpPr>
        <p:spPr>
          <a:xfrm>
            <a:off x="4945465" y="3484692"/>
            <a:ext cx="8397000" cy="332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200" u="none" cap="none" strike="noStrike">
                <a:solidFill>
                  <a:srgbClr val="FFFFFF"/>
                </a:solidFill>
                <a:latin typeface="Inter SemiBold"/>
                <a:ea typeface="Inter SemiBold"/>
                <a:cs typeface="Inter SemiBold"/>
                <a:sym typeface="Inter SemiBold"/>
              </a:rPr>
              <a:t>Write an original statement or inspiring quote</a:t>
            </a:r>
            <a:endParaRPr/>
          </a:p>
        </p:txBody>
      </p:sp>
      <p:sp>
        <p:nvSpPr>
          <p:cNvPr id="412" name="Google Shape;412;p24"/>
          <p:cNvSpPr txBox="1"/>
          <p:nvPr/>
        </p:nvSpPr>
        <p:spPr>
          <a:xfrm>
            <a:off x="2741618" y="7114438"/>
            <a:ext cx="12804764" cy="30670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 Include a credit, citation, or supporting message</a:t>
            </a:r>
            <a:endParaRPr/>
          </a:p>
        </p:txBody>
      </p:sp>
      <p:sp>
        <p:nvSpPr>
          <p:cNvPr id="413" name="Google Shape;413;p24"/>
          <p:cNvSpPr txBox="1"/>
          <p:nvPr/>
        </p:nvSpPr>
        <p:spPr>
          <a:xfrm>
            <a:off x="1028700" y="217025"/>
            <a:ext cx="1422900" cy="21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1599" cap="none" strike="noStrike">
                <a:solidFill>
                  <a:schemeClr val="lt1"/>
                </a:solidFill>
                <a:uFill>
                  <a:noFill/>
                </a:uFill>
                <a:latin typeface="Inter"/>
                <a:ea typeface="Inter"/>
                <a:cs typeface="Inter"/>
                <a:sym typeface="Inter"/>
                <a:hlinkClick action="ppaction://hlinksldjump" r:id="rId3">
                  <a:extLst>
                    <a:ext uri="{A12FA001-AC4F-418D-AE19-62706E023703}">
                      <ahyp:hlinkClr val="tx"/>
                    </a:ext>
                  </a:extLst>
                </a:hlinkClick>
              </a:rPr>
              <a:t>Brand Name</a:t>
            </a:r>
            <a:endParaRPr i="1">
              <a:solidFill>
                <a:schemeClr val="lt1"/>
              </a:solidFill>
            </a:endParaRPr>
          </a:p>
        </p:txBody>
      </p:sp>
      <p:sp>
        <p:nvSpPr>
          <p:cNvPr id="414" name="Google Shape;414;p24"/>
          <p:cNvSpPr txBox="1"/>
          <p:nvPr/>
        </p:nvSpPr>
        <p:spPr>
          <a:xfrm>
            <a:off x="5843277" y="217025"/>
            <a:ext cx="11307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4">
                  <a:extLst>
                    <a:ext uri="{A12FA001-AC4F-418D-AE19-62706E023703}">
                      <ahyp:hlinkClr val="tx"/>
                    </a:ext>
                  </a:extLst>
                </a:hlinkClick>
              </a:rPr>
              <a:t>Contents</a:t>
            </a:r>
            <a:endParaRPr>
              <a:solidFill>
                <a:schemeClr val="lt1"/>
              </a:solidFill>
            </a:endParaRPr>
          </a:p>
        </p:txBody>
      </p:sp>
      <p:sp>
        <p:nvSpPr>
          <p:cNvPr id="415" name="Google Shape;415;p24"/>
          <p:cNvSpPr txBox="1"/>
          <p:nvPr/>
        </p:nvSpPr>
        <p:spPr>
          <a:xfrm>
            <a:off x="7464712" y="217025"/>
            <a:ext cx="14229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5">
                  <a:extLst>
                    <a:ext uri="{A12FA001-AC4F-418D-AE19-62706E023703}">
                      <ahyp:hlinkClr val="tx"/>
                    </a:ext>
                  </a:extLst>
                </a:hlinkClick>
              </a:rPr>
              <a:t>Introduction</a:t>
            </a:r>
            <a:endParaRPr>
              <a:solidFill>
                <a:schemeClr val="lt1"/>
              </a:solidFill>
            </a:endParaRPr>
          </a:p>
        </p:txBody>
      </p:sp>
      <p:sp>
        <p:nvSpPr>
          <p:cNvPr id="416" name="Google Shape;416;p24"/>
          <p:cNvSpPr txBox="1"/>
          <p:nvPr/>
        </p:nvSpPr>
        <p:spPr>
          <a:xfrm>
            <a:off x="9447551"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6">
                  <a:extLst>
                    <a:ext uri="{A12FA001-AC4F-418D-AE19-62706E023703}">
                      <ahyp:hlinkClr val="tx"/>
                    </a:ext>
                  </a:extLst>
                </a:hlinkClick>
              </a:rPr>
              <a:t>Our Projects</a:t>
            </a:r>
            <a:endParaRPr>
              <a:solidFill>
                <a:schemeClr val="lt1"/>
              </a:solidFill>
            </a:endParaRPr>
          </a:p>
        </p:txBody>
      </p:sp>
      <p:sp>
        <p:nvSpPr>
          <p:cNvPr id="417" name="Google Shape;417;p24"/>
          <p:cNvSpPr txBox="1"/>
          <p:nvPr/>
        </p:nvSpPr>
        <p:spPr>
          <a:xfrm>
            <a:off x="11236125"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7">
                  <a:extLst>
                    <a:ext uri="{A12FA001-AC4F-418D-AE19-62706E023703}">
                      <ahyp:hlinkClr val="tx"/>
                    </a:ext>
                  </a:extLst>
                </a:hlinkClick>
              </a:rPr>
              <a:t>About Us</a:t>
            </a:r>
            <a:endParaRPr>
              <a:solidFill>
                <a:schemeClr val="lt1"/>
              </a:solidFill>
            </a:endParaRPr>
          </a:p>
        </p:txBody>
      </p:sp>
      <p:sp>
        <p:nvSpPr>
          <p:cNvPr id="418" name="Google Shape;418;p24"/>
          <p:cNvSpPr txBox="1"/>
          <p:nvPr/>
        </p:nvSpPr>
        <p:spPr>
          <a:xfrm>
            <a:off x="15574650" y="217025"/>
            <a:ext cx="1684500" cy="2121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March 15, 2024</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25"/>
          <p:cNvPicPr preferRelativeResize="0"/>
          <p:nvPr/>
        </p:nvPicPr>
        <p:blipFill>
          <a:blip r:embed="rId3">
            <a:alphaModFix/>
          </a:blip>
          <a:stretch>
            <a:fillRect/>
          </a:stretch>
        </p:blipFill>
        <p:spPr>
          <a:xfrm>
            <a:off x="1028700" y="5666124"/>
            <a:ext cx="16219525" cy="4039050"/>
          </a:xfrm>
          <a:prstGeom prst="rect">
            <a:avLst/>
          </a:prstGeom>
          <a:noFill/>
          <a:ln>
            <a:noFill/>
          </a:ln>
        </p:spPr>
      </p:pic>
      <p:pic>
        <p:nvPicPr>
          <p:cNvPr id="424" name="Google Shape;424;p25"/>
          <p:cNvPicPr preferRelativeResize="0"/>
          <p:nvPr/>
        </p:nvPicPr>
        <p:blipFill>
          <a:blip r:embed="rId4">
            <a:alphaModFix/>
          </a:blip>
          <a:stretch>
            <a:fillRect/>
          </a:stretch>
        </p:blipFill>
        <p:spPr>
          <a:xfrm>
            <a:off x="6813975" y="1028700"/>
            <a:ext cx="10445327" cy="4416736"/>
          </a:xfrm>
          <a:prstGeom prst="rect">
            <a:avLst/>
          </a:prstGeom>
          <a:noFill/>
          <a:ln>
            <a:noFill/>
          </a:ln>
        </p:spPr>
      </p:pic>
      <p:sp>
        <p:nvSpPr>
          <p:cNvPr id="425" name="Google Shape;425;p25"/>
          <p:cNvSpPr txBox="1"/>
          <p:nvPr/>
        </p:nvSpPr>
        <p:spPr>
          <a:xfrm>
            <a:off x="1028700" y="1550648"/>
            <a:ext cx="9209922"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Contact Us</a:t>
            </a:r>
            <a:endParaRPr/>
          </a:p>
        </p:txBody>
      </p:sp>
      <p:sp>
        <p:nvSpPr>
          <p:cNvPr id="426" name="Google Shape;426;p25"/>
          <p:cNvSpPr txBox="1"/>
          <p:nvPr/>
        </p:nvSpPr>
        <p:spPr>
          <a:xfrm>
            <a:off x="1028700" y="2389921"/>
            <a:ext cx="9209922"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123 Anywhere St., Any City,ST 12345</a:t>
            </a:r>
            <a:endParaRPr/>
          </a:p>
        </p:txBody>
      </p:sp>
      <p:sp>
        <p:nvSpPr>
          <p:cNvPr id="427" name="Google Shape;427;p25"/>
          <p:cNvSpPr txBox="1"/>
          <p:nvPr/>
        </p:nvSpPr>
        <p:spPr>
          <a:xfrm>
            <a:off x="1028700" y="2870969"/>
            <a:ext cx="7767656"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123-456-7890</a:t>
            </a:r>
            <a:endParaRPr/>
          </a:p>
        </p:txBody>
      </p:sp>
      <p:sp>
        <p:nvSpPr>
          <p:cNvPr id="428" name="Google Shape;428;p25"/>
          <p:cNvSpPr txBox="1"/>
          <p:nvPr/>
        </p:nvSpPr>
        <p:spPr>
          <a:xfrm>
            <a:off x="1028700" y="3352016"/>
            <a:ext cx="7767656"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hello@reallygreatsite.com</a:t>
            </a:r>
            <a:endParaRPr/>
          </a:p>
        </p:txBody>
      </p:sp>
      <p:sp>
        <p:nvSpPr>
          <p:cNvPr id="429" name="Google Shape;429;p25"/>
          <p:cNvSpPr txBox="1"/>
          <p:nvPr/>
        </p:nvSpPr>
        <p:spPr>
          <a:xfrm>
            <a:off x="1028700" y="4314112"/>
            <a:ext cx="7767656"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reallygreatsite.com</a:t>
            </a:r>
            <a:endParaRPr/>
          </a:p>
        </p:txBody>
      </p:sp>
      <p:sp>
        <p:nvSpPr>
          <p:cNvPr id="430" name="Google Shape;430;p25"/>
          <p:cNvSpPr txBox="1"/>
          <p:nvPr/>
        </p:nvSpPr>
        <p:spPr>
          <a:xfrm>
            <a:off x="1028700" y="3833064"/>
            <a:ext cx="7767656"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@reallygreatsite</a:t>
            </a:r>
            <a:endParaRPr/>
          </a:p>
        </p:txBody>
      </p:sp>
      <p:sp>
        <p:nvSpPr>
          <p:cNvPr id="431" name="Google Shape;431;p25"/>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5">
                  <a:extLst>
                    <a:ext uri="{A12FA001-AC4F-418D-AE19-62706E023703}">
                      <ahyp:hlinkClr val="tx"/>
                    </a:ext>
                  </a:extLst>
                </a:hlinkClick>
              </a:rPr>
              <a:t>Brand Name</a:t>
            </a:r>
            <a:endParaRPr i="1">
              <a:solidFill>
                <a:schemeClr val="dk1"/>
              </a:solidFill>
            </a:endParaRPr>
          </a:p>
        </p:txBody>
      </p:sp>
      <p:sp>
        <p:nvSpPr>
          <p:cNvPr id="432" name="Google Shape;432;p25"/>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Contents</a:t>
            </a:r>
            <a:endParaRPr>
              <a:solidFill>
                <a:schemeClr val="dk1"/>
              </a:solidFill>
            </a:endParaRPr>
          </a:p>
        </p:txBody>
      </p:sp>
      <p:sp>
        <p:nvSpPr>
          <p:cNvPr id="433" name="Google Shape;433;p25"/>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Introduction</a:t>
            </a:r>
            <a:endParaRPr>
              <a:solidFill>
                <a:schemeClr val="dk1"/>
              </a:solidFill>
            </a:endParaRPr>
          </a:p>
        </p:txBody>
      </p:sp>
      <p:sp>
        <p:nvSpPr>
          <p:cNvPr id="434" name="Google Shape;434;p25"/>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Our Projects</a:t>
            </a:r>
            <a:endParaRPr>
              <a:solidFill>
                <a:schemeClr val="dk1"/>
              </a:solidFill>
            </a:endParaRPr>
          </a:p>
        </p:txBody>
      </p:sp>
      <p:sp>
        <p:nvSpPr>
          <p:cNvPr id="435" name="Google Shape;435;p25"/>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9">
                  <a:extLst>
                    <a:ext uri="{A12FA001-AC4F-418D-AE19-62706E023703}">
                      <ahyp:hlinkClr val="tx"/>
                    </a:ext>
                  </a:extLst>
                </a:hlinkClick>
              </a:rPr>
              <a:t>About Us</a:t>
            </a:r>
            <a:endParaRPr>
              <a:solidFill>
                <a:schemeClr val="dk1"/>
              </a:solidFill>
            </a:endParaRPr>
          </a:p>
        </p:txBody>
      </p:sp>
      <p:sp>
        <p:nvSpPr>
          <p:cNvPr id="436" name="Google Shape;436;p25"/>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grpSp>
        <p:nvGrpSpPr>
          <p:cNvPr id="441" name="Google Shape;441;p26"/>
          <p:cNvGrpSpPr/>
          <p:nvPr/>
        </p:nvGrpSpPr>
        <p:grpSpPr>
          <a:xfrm>
            <a:off x="774218" y="2177400"/>
            <a:ext cx="5097641" cy="7508818"/>
            <a:chOff x="0" y="-28575"/>
            <a:chExt cx="1342589" cy="1977631"/>
          </a:xfrm>
        </p:grpSpPr>
        <p:sp>
          <p:nvSpPr>
            <p:cNvPr id="442" name="Google Shape;442;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6"/>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6"/>
          <p:cNvGrpSpPr/>
          <p:nvPr/>
        </p:nvGrpSpPr>
        <p:grpSpPr>
          <a:xfrm>
            <a:off x="6109984" y="2177400"/>
            <a:ext cx="11512980" cy="7508818"/>
            <a:chOff x="0" y="-28575"/>
            <a:chExt cx="3032225" cy="1977631"/>
          </a:xfrm>
        </p:grpSpPr>
        <p:sp>
          <p:nvSpPr>
            <p:cNvPr id="445" name="Google Shape;445;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6"/>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26"/>
          <p:cNvGrpSpPr/>
          <p:nvPr/>
        </p:nvGrpSpPr>
        <p:grpSpPr>
          <a:xfrm>
            <a:off x="1139005" y="2458118"/>
            <a:ext cx="4368067" cy="755733"/>
            <a:chOff x="0" y="-28575"/>
            <a:chExt cx="1150437" cy="199041"/>
          </a:xfrm>
        </p:grpSpPr>
        <p:sp>
          <p:nvSpPr>
            <p:cNvPr id="448" name="Google Shape;44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26"/>
          <p:cNvGrpSpPr/>
          <p:nvPr/>
        </p:nvGrpSpPr>
        <p:grpSpPr>
          <a:xfrm>
            <a:off x="9682440" y="2458118"/>
            <a:ext cx="4368067" cy="755733"/>
            <a:chOff x="0" y="-28575"/>
            <a:chExt cx="1150437" cy="199041"/>
          </a:xfrm>
        </p:grpSpPr>
        <p:sp>
          <p:nvSpPr>
            <p:cNvPr id="451" name="Google Shape;45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26"/>
          <p:cNvGrpSpPr/>
          <p:nvPr/>
        </p:nvGrpSpPr>
        <p:grpSpPr>
          <a:xfrm>
            <a:off x="1139005" y="7092517"/>
            <a:ext cx="4368067" cy="755733"/>
            <a:chOff x="0" y="-28575"/>
            <a:chExt cx="1150437" cy="199041"/>
          </a:xfrm>
        </p:grpSpPr>
        <p:sp>
          <p:nvSpPr>
            <p:cNvPr id="454" name="Google Shape;45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6"/>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26"/>
          <p:cNvGrpSpPr/>
          <p:nvPr/>
        </p:nvGrpSpPr>
        <p:grpSpPr>
          <a:xfrm>
            <a:off x="2479155" y="8078910"/>
            <a:ext cx="754204" cy="780719"/>
            <a:chOff x="0" y="-28575"/>
            <a:chExt cx="812800" cy="841375"/>
          </a:xfrm>
        </p:grpSpPr>
        <p:sp>
          <p:nvSpPr>
            <p:cNvPr id="457" name="Google Shape;45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26"/>
          <p:cNvGrpSpPr/>
          <p:nvPr/>
        </p:nvGrpSpPr>
        <p:grpSpPr>
          <a:xfrm>
            <a:off x="3412717" y="8078910"/>
            <a:ext cx="754204" cy="780719"/>
            <a:chOff x="0" y="-28575"/>
            <a:chExt cx="812800" cy="841375"/>
          </a:xfrm>
        </p:grpSpPr>
        <p:sp>
          <p:nvSpPr>
            <p:cNvPr id="460" name="Google Shape;46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6"/>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2" name="Google Shape;462;p26"/>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463" name="Google Shape;463;p26"/>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464" name="Google Shape;464;p26"/>
          <p:cNvSpPr txBox="1"/>
          <p:nvPr/>
        </p:nvSpPr>
        <p:spPr>
          <a:xfrm>
            <a:off x="1747770" y="4317826"/>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8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8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8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8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8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p:txBody>
      </p:sp>
      <p:sp>
        <p:nvSpPr>
          <p:cNvPr id="465" name="Google Shape;465;p26"/>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sp>
        <p:nvSpPr>
          <p:cNvPr id="466" name="Google Shape;466;p26"/>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#000000</a:t>
            </a:r>
            <a:endParaRPr/>
          </a:p>
        </p:txBody>
      </p:sp>
      <p:sp>
        <p:nvSpPr>
          <p:cNvPr id="467" name="Google Shape;467;p26"/>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Use these design resources in your Canva Presentation.</a:t>
            </a:r>
            <a:endParaRPr/>
          </a:p>
        </p:txBody>
      </p:sp>
      <p:sp>
        <p:nvSpPr>
          <p:cNvPr id="468" name="Google Shape;468;p26"/>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Inter"/>
                <a:ea typeface="Inter"/>
                <a:cs typeface="Inter"/>
                <a:sym typeface="Inter"/>
              </a:rPr>
              <a:t>DON'T FORGET TO DELETE THIS PAGE BEFORE PRESENTING. </a:t>
            </a:r>
            <a:endParaRPr/>
          </a:p>
        </p:txBody>
      </p:sp>
      <p:sp>
        <p:nvSpPr>
          <p:cNvPr id="469" name="Google Shape;469;p26"/>
          <p:cNvSpPr txBox="1"/>
          <p:nvPr/>
        </p:nvSpPr>
        <p:spPr>
          <a:xfrm>
            <a:off x="5469973" y="5438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Inter"/>
                <a:ea typeface="Inter"/>
                <a:cs typeface="Inter"/>
                <a:sym typeface="Inter"/>
              </a:rPr>
              <a:t>Resource Page</a:t>
            </a:r>
            <a:endParaRPr/>
          </a:p>
        </p:txBody>
      </p:sp>
      <p:sp>
        <p:nvSpPr>
          <p:cNvPr id="470" name="Google Shape;470;p26"/>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471" name="Google Shape;471;p26"/>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472" name="Google Shape;472;p26"/>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grpSp>
        <p:nvGrpSpPr>
          <p:cNvPr id="473" name="Google Shape;473;p26"/>
          <p:cNvGrpSpPr/>
          <p:nvPr/>
        </p:nvGrpSpPr>
        <p:grpSpPr>
          <a:xfrm>
            <a:off x="6712288" y="3926882"/>
            <a:ext cx="10308370" cy="4720903"/>
            <a:chOff x="0" y="0"/>
            <a:chExt cx="13744493" cy="6294537"/>
          </a:xfrm>
        </p:grpSpPr>
        <p:sp>
          <p:nvSpPr>
            <p:cNvPr id="474" name="Google Shape;474;p26"/>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475" name="Google Shape;475;p26"/>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476" name="Google Shape;476;p26"/>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477" name="Google Shape;477;p26"/>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478" name="Google Shape;478;p26"/>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479" name="Google Shape;479;p26"/>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480" name="Google Shape;480;p26"/>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481" name="Google Shape;481;p26"/>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482" name="Google Shape;482;p26"/>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483" name="Google Shape;483;p26"/>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484" name="Google Shape;484;p26"/>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485" name="Google Shape;485;p26"/>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486" name="Google Shape;486;p26"/>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487" name="Google Shape;487;p26"/>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488" name="Google Shape;488;p26"/>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89" name="Google Shape;489;p26"/>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90" name="Google Shape;490;p26"/>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91" name="Google Shape;491;p26"/>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492" name="Google Shape;492;p26"/>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493" name="Google Shape;493;p26"/>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494" name="Google Shape;494;p26"/>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495" name="Google Shape;495;p26"/>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496" name="Google Shape;496;p26"/>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497" name="Google Shape;497;p26"/>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498" name="Google Shape;498;p26"/>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499" name="Google Shape;499;p26"/>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500" name="Google Shape;500;p26"/>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501" name="Google Shape;501;p26"/>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502" name="Google Shape;502;p26"/>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503" name="Google Shape;503;p26"/>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504" name="Google Shape;504;p26"/>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505" name="Google Shape;505;p26"/>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506" name="Google Shape;506;p26"/>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507" name="Google Shape;507;p26"/>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508" name="Google Shape;508;p26"/>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509" name="Google Shape;509;p26"/>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510" name="Google Shape;510;p26"/>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511" name="Google Shape;511;p26"/>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512" name="Google Shape;512;p26"/>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grpSp>
        <p:nvGrpSpPr>
          <p:cNvPr id="517" name="Google Shape;517;p27"/>
          <p:cNvGrpSpPr/>
          <p:nvPr/>
        </p:nvGrpSpPr>
        <p:grpSpPr>
          <a:xfrm>
            <a:off x="5995272" y="2401409"/>
            <a:ext cx="6297456" cy="2611613"/>
            <a:chOff x="0" y="-28575"/>
            <a:chExt cx="1658589" cy="687832"/>
          </a:xfrm>
        </p:grpSpPr>
        <p:sp>
          <p:nvSpPr>
            <p:cNvPr id="518" name="Google Shape;518;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27"/>
          <p:cNvGrpSpPr/>
          <p:nvPr/>
        </p:nvGrpSpPr>
        <p:grpSpPr>
          <a:xfrm>
            <a:off x="5995272" y="5476026"/>
            <a:ext cx="6297456" cy="2611613"/>
            <a:chOff x="0" y="-28575"/>
            <a:chExt cx="1658589" cy="687832"/>
          </a:xfrm>
        </p:grpSpPr>
        <p:sp>
          <p:nvSpPr>
            <p:cNvPr id="521" name="Google Shape;521;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7"/>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3" name="Google Shape;523;p27"/>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This presentation template is free for everyone to use thanks to the following:</a:t>
            </a:r>
            <a:endParaRPr/>
          </a:p>
        </p:txBody>
      </p:sp>
      <p:sp>
        <p:nvSpPr>
          <p:cNvPr id="524" name="Google Shape;524;p27"/>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00000"/>
                </a:solidFill>
                <a:latin typeface="Inter"/>
                <a:ea typeface="Inter"/>
                <a:cs typeface="Inter"/>
                <a:sym typeface="Inter"/>
              </a:rPr>
              <a:t>Happy designing!</a:t>
            </a:r>
            <a:endParaRPr/>
          </a:p>
        </p:txBody>
      </p:sp>
      <p:sp>
        <p:nvSpPr>
          <p:cNvPr id="525" name="Google Shape;525;p27"/>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526" name="Google Shape;526;p27"/>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527" name="Google Shape;527;p27"/>
          <p:cNvSpPr txBox="1"/>
          <p:nvPr/>
        </p:nvSpPr>
        <p:spPr>
          <a:xfrm>
            <a:off x="5469973" y="7407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Inter"/>
                <a:ea typeface="Inter"/>
                <a:cs typeface="Inter"/>
                <a:sym typeface="Inter"/>
              </a:rPr>
              <a:t>Credits</a:t>
            </a:r>
            <a:endParaRPr/>
          </a:p>
        </p:txBody>
      </p:sp>
      <p:pic>
        <p:nvPicPr>
          <p:cNvPr id="528" name="Google Shape;528;p27"/>
          <p:cNvPicPr preferRelativeResize="0"/>
          <p:nvPr/>
        </p:nvPicPr>
        <p:blipFill>
          <a:blip r:embed="rId3">
            <a:alphaModFix/>
          </a:blip>
          <a:stretch>
            <a:fillRect/>
          </a:stretch>
        </p:blipFill>
        <p:spPr>
          <a:xfrm>
            <a:off x="6756950" y="2881288"/>
            <a:ext cx="4774145" cy="1206100"/>
          </a:xfrm>
          <a:prstGeom prst="rect">
            <a:avLst/>
          </a:prstGeom>
          <a:noFill/>
          <a:ln>
            <a:noFill/>
          </a:ln>
        </p:spPr>
      </p:pic>
      <p:sp>
        <p:nvSpPr>
          <p:cNvPr id="529" name="Google Shape;529;p27"/>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Inter"/>
                <a:ea typeface="Inter"/>
                <a:cs typeface="Inter"/>
                <a:sym typeface="Inter"/>
              </a:rPr>
              <a:t>Pexels, Pixabay</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6" name="Shape 136"/>
        <p:cNvGrpSpPr/>
        <p:nvPr/>
      </p:nvGrpSpPr>
      <p:grpSpPr>
        <a:xfrm>
          <a:off x="0" y="0"/>
          <a:ext cx="0" cy="0"/>
          <a:chOff x="0" y="0"/>
          <a:chExt cx="0" cy="0"/>
        </a:xfrm>
      </p:grpSpPr>
      <p:pic>
        <p:nvPicPr>
          <p:cNvPr id="137" name="Google Shape;137;p10"/>
          <p:cNvPicPr preferRelativeResize="0"/>
          <p:nvPr/>
        </p:nvPicPr>
        <p:blipFill>
          <a:blip r:embed="rId3">
            <a:alphaModFix/>
          </a:blip>
          <a:stretch>
            <a:fillRect/>
          </a:stretch>
        </p:blipFill>
        <p:spPr>
          <a:xfrm>
            <a:off x="0" y="660223"/>
            <a:ext cx="18288000" cy="4482703"/>
          </a:xfrm>
          <a:prstGeom prst="rect">
            <a:avLst/>
          </a:prstGeom>
          <a:noFill/>
          <a:ln>
            <a:noFill/>
          </a:ln>
        </p:spPr>
      </p:pic>
      <p:grpSp>
        <p:nvGrpSpPr>
          <p:cNvPr id="138" name="Google Shape;138;p10"/>
          <p:cNvGrpSpPr/>
          <p:nvPr/>
        </p:nvGrpSpPr>
        <p:grpSpPr>
          <a:xfrm>
            <a:off x="5752416" y="5697171"/>
            <a:ext cx="8155223" cy="718820"/>
            <a:chOff x="0" y="-38100"/>
            <a:chExt cx="10873631" cy="958427"/>
          </a:xfrm>
        </p:grpSpPr>
        <p:sp>
          <p:nvSpPr>
            <p:cNvPr id="139" name="Google Shape;139;p10"/>
            <p:cNvSpPr txBox="1"/>
            <p:nvPr/>
          </p:nvSpPr>
          <p:spPr>
            <a:xfrm>
              <a:off x="0" y="-38100"/>
              <a:ext cx="4408098" cy="600287"/>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Introduction</a:t>
              </a:r>
              <a:endParaRPr/>
            </a:p>
          </p:txBody>
        </p:sp>
        <p:sp>
          <p:nvSpPr>
            <p:cNvPr id="140" name="Google Shape;140;p10"/>
            <p:cNvSpPr txBox="1"/>
            <p:nvPr/>
          </p:nvSpPr>
          <p:spPr>
            <a:xfrm>
              <a:off x="0" y="524087"/>
              <a:ext cx="10873631"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cxnSp>
        <p:nvCxnSpPr>
          <p:cNvPr id="141" name="Google Shape;141;p10"/>
          <p:cNvCxnSpPr/>
          <p:nvPr/>
        </p:nvCxnSpPr>
        <p:spPr>
          <a:xfrm>
            <a:off x="5752416" y="6707402"/>
            <a:ext cx="12535584" cy="0"/>
          </a:xfrm>
          <a:prstGeom prst="straightConnector1">
            <a:avLst/>
          </a:prstGeom>
          <a:noFill/>
          <a:ln cap="flat" cmpd="sng" w="9525">
            <a:solidFill>
              <a:srgbClr val="FFFFFF"/>
            </a:solidFill>
            <a:prstDash val="solid"/>
            <a:round/>
            <a:headEnd len="sm" w="sm" type="none"/>
            <a:tailEnd len="sm" w="sm" type="none"/>
          </a:ln>
        </p:spPr>
      </p:cxnSp>
      <p:grpSp>
        <p:nvGrpSpPr>
          <p:cNvPr id="142" name="Google Shape;142;p10"/>
          <p:cNvGrpSpPr/>
          <p:nvPr/>
        </p:nvGrpSpPr>
        <p:grpSpPr>
          <a:xfrm>
            <a:off x="5752416" y="6970239"/>
            <a:ext cx="8155223" cy="718820"/>
            <a:chOff x="0" y="-38100"/>
            <a:chExt cx="10873631" cy="958427"/>
          </a:xfrm>
        </p:grpSpPr>
        <p:sp>
          <p:nvSpPr>
            <p:cNvPr id="143" name="Google Shape;143;p10"/>
            <p:cNvSpPr txBox="1"/>
            <p:nvPr/>
          </p:nvSpPr>
          <p:spPr>
            <a:xfrm>
              <a:off x="0" y="-38100"/>
              <a:ext cx="4408098" cy="600287"/>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Our Projects</a:t>
              </a:r>
              <a:endParaRPr/>
            </a:p>
          </p:txBody>
        </p:sp>
        <p:sp>
          <p:nvSpPr>
            <p:cNvPr id="144" name="Google Shape;144;p10"/>
            <p:cNvSpPr txBox="1"/>
            <p:nvPr/>
          </p:nvSpPr>
          <p:spPr>
            <a:xfrm>
              <a:off x="0" y="524087"/>
              <a:ext cx="10873631"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cxnSp>
        <p:nvCxnSpPr>
          <p:cNvPr id="145" name="Google Shape;145;p10"/>
          <p:cNvCxnSpPr/>
          <p:nvPr/>
        </p:nvCxnSpPr>
        <p:spPr>
          <a:xfrm>
            <a:off x="5752416" y="7980470"/>
            <a:ext cx="12535584" cy="0"/>
          </a:xfrm>
          <a:prstGeom prst="straightConnector1">
            <a:avLst/>
          </a:prstGeom>
          <a:noFill/>
          <a:ln cap="flat" cmpd="sng" w="9525">
            <a:solidFill>
              <a:srgbClr val="FFFFFF"/>
            </a:solidFill>
            <a:prstDash val="solid"/>
            <a:round/>
            <a:headEnd len="sm" w="sm" type="none"/>
            <a:tailEnd len="sm" w="sm" type="none"/>
          </a:ln>
        </p:spPr>
      </p:cxnSp>
      <p:grpSp>
        <p:nvGrpSpPr>
          <p:cNvPr id="146" name="Google Shape;146;p10"/>
          <p:cNvGrpSpPr/>
          <p:nvPr/>
        </p:nvGrpSpPr>
        <p:grpSpPr>
          <a:xfrm>
            <a:off x="5752416" y="8243306"/>
            <a:ext cx="8155223" cy="718820"/>
            <a:chOff x="0" y="-38100"/>
            <a:chExt cx="10873631" cy="958427"/>
          </a:xfrm>
        </p:grpSpPr>
        <p:sp>
          <p:nvSpPr>
            <p:cNvPr id="147" name="Google Shape;147;p10"/>
            <p:cNvSpPr txBox="1"/>
            <p:nvPr/>
          </p:nvSpPr>
          <p:spPr>
            <a:xfrm>
              <a:off x="0" y="-38100"/>
              <a:ext cx="4408098" cy="600287"/>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About Us</a:t>
              </a:r>
              <a:endParaRPr/>
            </a:p>
          </p:txBody>
        </p:sp>
        <p:sp>
          <p:nvSpPr>
            <p:cNvPr id="148" name="Google Shape;148;p10"/>
            <p:cNvSpPr txBox="1"/>
            <p:nvPr/>
          </p:nvSpPr>
          <p:spPr>
            <a:xfrm>
              <a:off x="0" y="524087"/>
              <a:ext cx="10873631"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cxnSp>
        <p:nvCxnSpPr>
          <p:cNvPr id="149" name="Google Shape;149;p10"/>
          <p:cNvCxnSpPr/>
          <p:nvPr/>
        </p:nvCxnSpPr>
        <p:spPr>
          <a:xfrm>
            <a:off x="5752416" y="9253538"/>
            <a:ext cx="12535584" cy="0"/>
          </a:xfrm>
          <a:prstGeom prst="straightConnector1">
            <a:avLst/>
          </a:prstGeom>
          <a:noFill/>
          <a:ln cap="flat" cmpd="sng" w="9525">
            <a:solidFill>
              <a:srgbClr val="FFFFFF"/>
            </a:solidFill>
            <a:prstDash val="solid"/>
            <a:round/>
            <a:headEnd len="sm" w="sm" type="none"/>
            <a:tailEnd len="sm" w="sm" type="none"/>
          </a:ln>
        </p:spPr>
      </p:cxnSp>
      <p:sp>
        <p:nvSpPr>
          <p:cNvPr id="150" name="Google Shape;150;p10"/>
          <p:cNvSpPr txBox="1"/>
          <p:nvPr/>
        </p:nvSpPr>
        <p:spPr>
          <a:xfrm>
            <a:off x="1028700" y="5811475"/>
            <a:ext cx="2987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FFFFFF"/>
                </a:solidFill>
                <a:latin typeface="Inter"/>
                <a:ea typeface="Inter"/>
                <a:cs typeface="Inter"/>
                <a:sym typeface="Inter"/>
              </a:rPr>
              <a:t>Contents</a:t>
            </a:r>
            <a:endParaRPr/>
          </a:p>
        </p:txBody>
      </p:sp>
      <p:sp>
        <p:nvSpPr>
          <p:cNvPr id="151" name="Google Shape;151;p10"/>
          <p:cNvSpPr txBox="1"/>
          <p:nvPr/>
        </p:nvSpPr>
        <p:spPr>
          <a:xfrm>
            <a:off x="1028700" y="217025"/>
            <a:ext cx="1422900" cy="21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1599" cap="none" strike="noStrike">
                <a:solidFill>
                  <a:schemeClr val="lt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lt1"/>
              </a:solidFill>
            </a:endParaRPr>
          </a:p>
        </p:txBody>
      </p:sp>
      <p:sp>
        <p:nvSpPr>
          <p:cNvPr id="152" name="Google Shape;152;p10"/>
          <p:cNvSpPr txBox="1"/>
          <p:nvPr/>
        </p:nvSpPr>
        <p:spPr>
          <a:xfrm>
            <a:off x="5843277" y="217025"/>
            <a:ext cx="11307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lt1"/>
              </a:solidFill>
            </a:endParaRPr>
          </a:p>
        </p:txBody>
      </p:sp>
      <p:sp>
        <p:nvSpPr>
          <p:cNvPr id="153" name="Google Shape;153;p10"/>
          <p:cNvSpPr txBox="1"/>
          <p:nvPr/>
        </p:nvSpPr>
        <p:spPr>
          <a:xfrm>
            <a:off x="7464712" y="217025"/>
            <a:ext cx="14229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lt1"/>
              </a:solidFill>
            </a:endParaRPr>
          </a:p>
        </p:txBody>
      </p:sp>
      <p:sp>
        <p:nvSpPr>
          <p:cNvPr id="154" name="Google Shape;154;p10"/>
          <p:cNvSpPr txBox="1"/>
          <p:nvPr/>
        </p:nvSpPr>
        <p:spPr>
          <a:xfrm>
            <a:off x="9447551"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lt1"/>
              </a:solidFill>
            </a:endParaRPr>
          </a:p>
        </p:txBody>
      </p:sp>
      <p:sp>
        <p:nvSpPr>
          <p:cNvPr id="155" name="Google Shape;155;p10"/>
          <p:cNvSpPr txBox="1"/>
          <p:nvPr/>
        </p:nvSpPr>
        <p:spPr>
          <a:xfrm>
            <a:off x="11236125"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lt1"/>
              </a:solidFill>
            </a:endParaRPr>
          </a:p>
        </p:txBody>
      </p:sp>
      <p:sp>
        <p:nvSpPr>
          <p:cNvPr id="156" name="Google Shape;156;p10"/>
          <p:cNvSpPr txBox="1"/>
          <p:nvPr/>
        </p:nvSpPr>
        <p:spPr>
          <a:xfrm>
            <a:off x="15574650" y="217025"/>
            <a:ext cx="1684500" cy="2121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March 15, 2024</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pic>
        <p:nvPicPr>
          <p:cNvPr id="161" name="Google Shape;161;p11"/>
          <p:cNvPicPr preferRelativeResize="0"/>
          <p:nvPr/>
        </p:nvPicPr>
        <p:blipFill>
          <a:blip r:embed="rId3">
            <a:alphaModFix/>
          </a:blip>
          <a:stretch>
            <a:fillRect/>
          </a:stretch>
        </p:blipFill>
        <p:spPr>
          <a:xfrm>
            <a:off x="1028700" y="1030381"/>
            <a:ext cx="16230600" cy="8226238"/>
          </a:xfrm>
          <a:prstGeom prst="rect">
            <a:avLst/>
          </a:prstGeom>
          <a:noFill/>
          <a:ln>
            <a:noFill/>
          </a:ln>
        </p:spPr>
      </p:pic>
      <p:sp>
        <p:nvSpPr>
          <p:cNvPr id="162" name="Google Shape;162;p11"/>
          <p:cNvSpPr txBox="1"/>
          <p:nvPr/>
        </p:nvSpPr>
        <p:spPr>
          <a:xfrm>
            <a:off x="1028700" y="4022408"/>
            <a:ext cx="162306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000000"/>
                </a:solidFill>
                <a:latin typeface="Inter"/>
                <a:ea typeface="Inter"/>
                <a:cs typeface="Inter"/>
                <a:sym typeface="Inter"/>
              </a:rPr>
              <a:t>Introduction</a:t>
            </a:r>
            <a:endParaRPr/>
          </a:p>
        </p:txBody>
      </p:sp>
      <p:sp>
        <p:nvSpPr>
          <p:cNvPr id="163" name="Google Shape;163;p11"/>
          <p:cNvSpPr txBox="1"/>
          <p:nvPr/>
        </p:nvSpPr>
        <p:spPr>
          <a:xfrm>
            <a:off x="1028700" y="217025"/>
            <a:ext cx="1422900" cy="21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1599" cap="none" strike="noStrike">
                <a:solidFill>
                  <a:schemeClr val="lt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lt1"/>
              </a:solidFill>
            </a:endParaRPr>
          </a:p>
        </p:txBody>
      </p:sp>
      <p:sp>
        <p:nvSpPr>
          <p:cNvPr id="164" name="Google Shape;164;p11"/>
          <p:cNvSpPr txBox="1"/>
          <p:nvPr/>
        </p:nvSpPr>
        <p:spPr>
          <a:xfrm>
            <a:off x="5843277" y="217025"/>
            <a:ext cx="11307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lt1"/>
              </a:solidFill>
            </a:endParaRPr>
          </a:p>
        </p:txBody>
      </p:sp>
      <p:sp>
        <p:nvSpPr>
          <p:cNvPr id="165" name="Google Shape;165;p11"/>
          <p:cNvSpPr txBox="1"/>
          <p:nvPr/>
        </p:nvSpPr>
        <p:spPr>
          <a:xfrm>
            <a:off x="7464712" y="217025"/>
            <a:ext cx="14229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lt1"/>
              </a:solidFill>
            </a:endParaRPr>
          </a:p>
        </p:txBody>
      </p:sp>
      <p:sp>
        <p:nvSpPr>
          <p:cNvPr id="166" name="Google Shape;166;p11"/>
          <p:cNvSpPr txBox="1"/>
          <p:nvPr/>
        </p:nvSpPr>
        <p:spPr>
          <a:xfrm>
            <a:off x="9447551"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lt1"/>
              </a:solidFill>
            </a:endParaRPr>
          </a:p>
        </p:txBody>
      </p:sp>
      <p:sp>
        <p:nvSpPr>
          <p:cNvPr id="167" name="Google Shape;167;p11"/>
          <p:cNvSpPr txBox="1"/>
          <p:nvPr/>
        </p:nvSpPr>
        <p:spPr>
          <a:xfrm>
            <a:off x="11236125"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lt1"/>
              </a:solidFill>
            </a:endParaRPr>
          </a:p>
        </p:txBody>
      </p:sp>
      <p:sp>
        <p:nvSpPr>
          <p:cNvPr id="168" name="Google Shape;168;p11"/>
          <p:cNvSpPr txBox="1"/>
          <p:nvPr/>
        </p:nvSpPr>
        <p:spPr>
          <a:xfrm>
            <a:off x="15574650" y="217025"/>
            <a:ext cx="1684500" cy="2121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March 15, 2024</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p:nvPr/>
        </p:nvSpPr>
        <p:spPr>
          <a:xfrm>
            <a:off x="1028725" y="1981400"/>
            <a:ext cx="6324000" cy="6324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74" name="Google Shape;174;p12"/>
          <p:cNvPicPr preferRelativeResize="0"/>
          <p:nvPr/>
        </p:nvPicPr>
        <p:blipFill>
          <a:blip r:embed="rId3">
            <a:alphaModFix/>
          </a:blip>
          <a:stretch>
            <a:fillRect/>
          </a:stretch>
        </p:blipFill>
        <p:spPr>
          <a:xfrm>
            <a:off x="1028717" y="1981407"/>
            <a:ext cx="6324000" cy="6324000"/>
          </a:xfrm>
          <a:prstGeom prst="ellipse">
            <a:avLst/>
          </a:prstGeom>
          <a:noFill/>
          <a:ln>
            <a:noFill/>
          </a:ln>
        </p:spPr>
      </p:pic>
      <p:sp>
        <p:nvSpPr>
          <p:cNvPr id="175" name="Google Shape;175;p12"/>
          <p:cNvSpPr txBox="1"/>
          <p:nvPr/>
        </p:nvSpPr>
        <p:spPr>
          <a:xfrm>
            <a:off x="8176127" y="3585285"/>
            <a:ext cx="9083173"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Welcome To Presentation</a:t>
            </a:r>
            <a:endParaRPr/>
          </a:p>
        </p:txBody>
      </p:sp>
      <p:sp>
        <p:nvSpPr>
          <p:cNvPr id="176" name="Google Shape;176;p12"/>
          <p:cNvSpPr txBox="1"/>
          <p:nvPr/>
        </p:nvSpPr>
        <p:spPr>
          <a:xfrm>
            <a:off x="8176127" y="4484295"/>
            <a:ext cx="9083173" cy="20745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I'm Rain, and I'll be sharing with you my beautiful ideas. Follow me at @reallygreatsite to learn more. </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77" name="Google Shape;177;p12"/>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dk1"/>
              </a:solidFill>
            </a:endParaRPr>
          </a:p>
        </p:txBody>
      </p:sp>
      <p:sp>
        <p:nvSpPr>
          <p:cNvPr id="178" name="Google Shape;178;p12"/>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dk1"/>
              </a:solidFill>
            </a:endParaRPr>
          </a:p>
        </p:txBody>
      </p:sp>
      <p:sp>
        <p:nvSpPr>
          <p:cNvPr id="179" name="Google Shape;179;p12"/>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dk1"/>
              </a:solidFill>
            </a:endParaRPr>
          </a:p>
        </p:txBody>
      </p:sp>
      <p:sp>
        <p:nvSpPr>
          <p:cNvPr id="180" name="Google Shape;180;p12"/>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dk1"/>
              </a:solidFill>
            </a:endParaRPr>
          </a:p>
        </p:txBody>
      </p:sp>
      <p:sp>
        <p:nvSpPr>
          <p:cNvPr id="181" name="Google Shape;181;p12"/>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dk1"/>
              </a:solidFill>
            </a:endParaRPr>
          </a:p>
        </p:txBody>
      </p:sp>
      <p:sp>
        <p:nvSpPr>
          <p:cNvPr id="182" name="Google Shape;182;p12"/>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13"/>
          <p:cNvPicPr preferRelativeResize="0"/>
          <p:nvPr/>
        </p:nvPicPr>
        <p:blipFill>
          <a:blip r:embed="rId3">
            <a:alphaModFix/>
          </a:blip>
          <a:stretch>
            <a:fillRect/>
          </a:stretch>
        </p:blipFill>
        <p:spPr>
          <a:xfrm>
            <a:off x="1028701" y="2114550"/>
            <a:ext cx="7147426" cy="8175728"/>
          </a:xfrm>
          <a:prstGeom prst="rect">
            <a:avLst/>
          </a:prstGeom>
          <a:noFill/>
          <a:ln>
            <a:noFill/>
          </a:ln>
        </p:spPr>
      </p:pic>
      <p:cxnSp>
        <p:nvCxnSpPr>
          <p:cNvPr id="188" name="Google Shape;188;p13"/>
          <p:cNvCxnSpPr/>
          <p:nvPr/>
        </p:nvCxnSpPr>
        <p:spPr>
          <a:xfrm>
            <a:off x="9144000" y="3134405"/>
            <a:ext cx="9144000" cy="0"/>
          </a:xfrm>
          <a:prstGeom prst="straightConnector1">
            <a:avLst/>
          </a:prstGeom>
          <a:noFill/>
          <a:ln cap="flat" cmpd="sng" w="9525">
            <a:solidFill>
              <a:srgbClr val="000000"/>
            </a:solidFill>
            <a:prstDash val="solid"/>
            <a:round/>
            <a:headEnd len="sm" w="sm" type="none"/>
            <a:tailEnd len="sm" w="sm" type="none"/>
          </a:ln>
        </p:spPr>
      </p:cxnSp>
      <p:cxnSp>
        <p:nvCxnSpPr>
          <p:cNvPr id="189" name="Google Shape;189;p13"/>
          <p:cNvCxnSpPr/>
          <p:nvPr/>
        </p:nvCxnSpPr>
        <p:spPr>
          <a:xfrm>
            <a:off x="9144000" y="5174116"/>
            <a:ext cx="9144000" cy="0"/>
          </a:xfrm>
          <a:prstGeom prst="straightConnector1">
            <a:avLst/>
          </a:prstGeom>
          <a:noFill/>
          <a:ln cap="flat" cmpd="sng" w="9525">
            <a:solidFill>
              <a:srgbClr val="000000"/>
            </a:solidFill>
            <a:prstDash val="solid"/>
            <a:round/>
            <a:headEnd len="sm" w="sm" type="none"/>
            <a:tailEnd len="sm" w="sm" type="none"/>
          </a:ln>
        </p:spPr>
      </p:cxnSp>
      <p:cxnSp>
        <p:nvCxnSpPr>
          <p:cNvPr id="190" name="Google Shape;190;p13"/>
          <p:cNvCxnSpPr/>
          <p:nvPr/>
        </p:nvCxnSpPr>
        <p:spPr>
          <a:xfrm>
            <a:off x="9144000" y="7213827"/>
            <a:ext cx="9144000" cy="0"/>
          </a:xfrm>
          <a:prstGeom prst="straightConnector1">
            <a:avLst/>
          </a:prstGeom>
          <a:noFill/>
          <a:ln cap="flat" cmpd="sng" w="9525">
            <a:solidFill>
              <a:srgbClr val="000000"/>
            </a:solidFill>
            <a:prstDash val="solid"/>
            <a:round/>
            <a:headEnd len="sm" w="sm" type="none"/>
            <a:tailEnd len="sm" w="sm" type="none"/>
          </a:ln>
        </p:spPr>
      </p:cxnSp>
      <p:cxnSp>
        <p:nvCxnSpPr>
          <p:cNvPr id="191" name="Google Shape;191;p13"/>
          <p:cNvCxnSpPr/>
          <p:nvPr/>
        </p:nvCxnSpPr>
        <p:spPr>
          <a:xfrm>
            <a:off x="9144000" y="9253538"/>
            <a:ext cx="9144000" cy="0"/>
          </a:xfrm>
          <a:prstGeom prst="straightConnector1">
            <a:avLst/>
          </a:prstGeom>
          <a:noFill/>
          <a:ln cap="flat" cmpd="sng" w="9525">
            <a:solidFill>
              <a:srgbClr val="000000"/>
            </a:solidFill>
            <a:prstDash val="solid"/>
            <a:round/>
            <a:headEnd len="sm" w="sm" type="none"/>
            <a:tailEnd len="sm" w="sm" type="none"/>
          </a:ln>
        </p:spPr>
      </p:cxnSp>
      <p:sp>
        <p:nvSpPr>
          <p:cNvPr id="192" name="Google Shape;192;p13"/>
          <p:cNvSpPr txBox="1"/>
          <p:nvPr/>
        </p:nvSpPr>
        <p:spPr>
          <a:xfrm>
            <a:off x="1028700" y="1114425"/>
            <a:ext cx="7147427"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Our Company</a:t>
            </a:r>
            <a:endParaRPr/>
          </a:p>
        </p:txBody>
      </p:sp>
      <p:grpSp>
        <p:nvGrpSpPr>
          <p:cNvPr id="193" name="Google Shape;193;p13"/>
          <p:cNvGrpSpPr/>
          <p:nvPr/>
        </p:nvGrpSpPr>
        <p:grpSpPr>
          <a:xfrm>
            <a:off x="9144000" y="1731645"/>
            <a:ext cx="8115300" cy="737235"/>
            <a:chOff x="0" y="-38100"/>
            <a:chExt cx="10820400" cy="982980"/>
          </a:xfrm>
        </p:grpSpPr>
        <p:sp>
          <p:nvSpPr>
            <p:cNvPr id="194" name="Google Shape;194;p13"/>
            <p:cNvSpPr txBox="1"/>
            <p:nvPr/>
          </p:nvSpPr>
          <p:spPr>
            <a:xfrm>
              <a:off x="0" y="-38100"/>
              <a:ext cx="6112166" cy="600287"/>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Who we are?</a:t>
              </a:r>
              <a:endParaRPr/>
            </a:p>
          </p:txBody>
        </p:sp>
        <p:sp>
          <p:nvSpPr>
            <p:cNvPr id="195" name="Google Shape;195;p13"/>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grpSp>
        <p:nvGrpSpPr>
          <p:cNvPr id="196" name="Google Shape;196;p13"/>
          <p:cNvGrpSpPr/>
          <p:nvPr/>
        </p:nvGrpSpPr>
        <p:grpSpPr>
          <a:xfrm>
            <a:off x="9144000" y="3771356"/>
            <a:ext cx="8115300" cy="737235"/>
            <a:chOff x="0" y="-38100"/>
            <a:chExt cx="10820400" cy="982980"/>
          </a:xfrm>
        </p:grpSpPr>
        <p:sp>
          <p:nvSpPr>
            <p:cNvPr id="197" name="Google Shape;197;p13"/>
            <p:cNvSpPr txBox="1"/>
            <p:nvPr/>
          </p:nvSpPr>
          <p:spPr>
            <a:xfrm>
              <a:off x="0" y="-38100"/>
              <a:ext cx="6112166" cy="600287"/>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What we do?</a:t>
              </a:r>
              <a:endParaRPr/>
            </a:p>
          </p:txBody>
        </p:sp>
        <p:sp>
          <p:nvSpPr>
            <p:cNvPr id="198" name="Google Shape;198;p13"/>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grpSp>
        <p:nvGrpSpPr>
          <p:cNvPr id="199" name="Google Shape;199;p13"/>
          <p:cNvGrpSpPr/>
          <p:nvPr/>
        </p:nvGrpSpPr>
        <p:grpSpPr>
          <a:xfrm>
            <a:off x="9144000" y="5811066"/>
            <a:ext cx="8115300" cy="737235"/>
            <a:chOff x="0" y="-38100"/>
            <a:chExt cx="10820400" cy="982980"/>
          </a:xfrm>
        </p:grpSpPr>
        <p:sp>
          <p:nvSpPr>
            <p:cNvPr id="200" name="Google Shape;200;p13"/>
            <p:cNvSpPr txBox="1"/>
            <p:nvPr/>
          </p:nvSpPr>
          <p:spPr>
            <a:xfrm>
              <a:off x="0" y="-38100"/>
              <a:ext cx="6112166" cy="600287"/>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Mission</a:t>
              </a:r>
              <a:endParaRPr/>
            </a:p>
          </p:txBody>
        </p:sp>
        <p:sp>
          <p:nvSpPr>
            <p:cNvPr id="201" name="Google Shape;201;p13"/>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grpSp>
        <p:nvGrpSpPr>
          <p:cNvPr id="202" name="Google Shape;202;p13"/>
          <p:cNvGrpSpPr/>
          <p:nvPr/>
        </p:nvGrpSpPr>
        <p:grpSpPr>
          <a:xfrm>
            <a:off x="9144000" y="7850777"/>
            <a:ext cx="8115300" cy="737235"/>
            <a:chOff x="0" y="-38100"/>
            <a:chExt cx="10820400" cy="982980"/>
          </a:xfrm>
        </p:grpSpPr>
        <p:sp>
          <p:nvSpPr>
            <p:cNvPr id="203" name="Google Shape;203;p13"/>
            <p:cNvSpPr txBox="1"/>
            <p:nvPr/>
          </p:nvSpPr>
          <p:spPr>
            <a:xfrm>
              <a:off x="0" y="-38100"/>
              <a:ext cx="6112166" cy="600287"/>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Vision</a:t>
              </a:r>
              <a:endParaRPr/>
            </a:p>
          </p:txBody>
        </p:sp>
        <p:sp>
          <p:nvSpPr>
            <p:cNvPr id="204" name="Google Shape;204;p13"/>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sp>
        <p:nvSpPr>
          <p:cNvPr id="205" name="Google Shape;205;p13"/>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dk1"/>
              </a:solidFill>
            </a:endParaRPr>
          </a:p>
        </p:txBody>
      </p:sp>
      <p:sp>
        <p:nvSpPr>
          <p:cNvPr id="206" name="Google Shape;206;p13"/>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dk1"/>
              </a:solidFill>
            </a:endParaRPr>
          </a:p>
        </p:txBody>
      </p:sp>
      <p:sp>
        <p:nvSpPr>
          <p:cNvPr id="207" name="Google Shape;207;p13"/>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dk1"/>
              </a:solidFill>
            </a:endParaRPr>
          </a:p>
        </p:txBody>
      </p:sp>
      <p:sp>
        <p:nvSpPr>
          <p:cNvPr id="208" name="Google Shape;208;p13"/>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dk1"/>
              </a:solidFill>
            </a:endParaRPr>
          </a:p>
        </p:txBody>
      </p:sp>
      <p:sp>
        <p:nvSpPr>
          <p:cNvPr id="209" name="Google Shape;209;p13"/>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dk1"/>
              </a:solidFill>
            </a:endParaRPr>
          </a:p>
        </p:txBody>
      </p:sp>
      <p:sp>
        <p:nvSpPr>
          <p:cNvPr id="210" name="Google Shape;210;p13"/>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4" name="Shape 214"/>
        <p:cNvGrpSpPr/>
        <p:nvPr/>
      </p:nvGrpSpPr>
      <p:grpSpPr>
        <a:xfrm>
          <a:off x="0" y="0"/>
          <a:ext cx="0" cy="0"/>
          <a:chOff x="0" y="0"/>
          <a:chExt cx="0" cy="0"/>
        </a:xfrm>
      </p:grpSpPr>
      <p:pic>
        <p:nvPicPr>
          <p:cNvPr id="215" name="Google Shape;215;p14"/>
          <p:cNvPicPr preferRelativeResize="0"/>
          <p:nvPr/>
        </p:nvPicPr>
        <p:blipFill>
          <a:blip r:embed="rId3">
            <a:alphaModFix/>
          </a:blip>
          <a:stretch>
            <a:fillRect/>
          </a:stretch>
        </p:blipFill>
        <p:spPr>
          <a:xfrm>
            <a:off x="1028700" y="1030381"/>
            <a:ext cx="16230600" cy="8226238"/>
          </a:xfrm>
          <a:prstGeom prst="rect">
            <a:avLst/>
          </a:prstGeom>
          <a:noFill/>
          <a:ln>
            <a:noFill/>
          </a:ln>
        </p:spPr>
      </p:pic>
      <p:sp>
        <p:nvSpPr>
          <p:cNvPr id="216" name="Google Shape;216;p14"/>
          <p:cNvSpPr txBox="1"/>
          <p:nvPr/>
        </p:nvSpPr>
        <p:spPr>
          <a:xfrm>
            <a:off x="1028700" y="3972852"/>
            <a:ext cx="162306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000000"/>
                </a:solidFill>
                <a:latin typeface="Inter"/>
                <a:ea typeface="Inter"/>
                <a:cs typeface="Inter"/>
                <a:sym typeface="Inter"/>
              </a:rPr>
              <a:t>Our Projects</a:t>
            </a:r>
            <a:endParaRPr/>
          </a:p>
        </p:txBody>
      </p:sp>
      <p:sp>
        <p:nvSpPr>
          <p:cNvPr id="217" name="Google Shape;217;p14"/>
          <p:cNvSpPr txBox="1"/>
          <p:nvPr/>
        </p:nvSpPr>
        <p:spPr>
          <a:xfrm>
            <a:off x="1028700" y="217025"/>
            <a:ext cx="1422900" cy="212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1" lang="en-US" sz="1599" cap="none" strike="noStrike">
                <a:solidFill>
                  <a:schemeClr val="lt1"/>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i="1">
              <a:solidFill>
                <a:schemeClr val="lt1"/>
              </a:solidFill>
            </a:endParaRPr>
          </a:p>
        </p:txBody>
      </p:sp>
      <p:sp>
        <p:nvSpPr>
          <p:cNvPr id="218" name="Google Shape;218;p14"/>
          <p:cNvSpPr txBox="1"/>
          <p:nvPr/>
        </p:nvSpPr>
        <p:spPr>
          <a:xfrm>
            <a:off x="5843277" y="217025"/>
            <a:ext cx="11307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chemeClr val="lt1"/>
              </a:solidFill>
            </a:endParaRPr>
          </a:p>
        </p:txBody>
      </p:sp>
      <p:sp>
        <p:nvSpPr>
          <p:cNvPr id="219" name="Google Shape;219;p14"/>
          <p:cNvSpPr txBox="1"/>
          <p:nvPr/>
        </p:nvSpPr>
        <p:spPr>
          <a:xfrm>
            <a:off x="7464712" y="217025"/>
            <a:ext cx="14229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chemeClr val="lt1"/>
              </a:solidFill>
            </a:endParaRPr>
          </a:p>
        </p:txBody>
      </p:sp>
      <p:sp>
        <p:nvSpPr>
          <p:cNvPr id="220" name="Google Shape;220;p14"/>
          <p:cNvSpPr txBox="1"/>
          <p:nvPr/>
        </p:nvSpPr>
        <p:spPr>
          <a:xfrm>
            <a:off x="9447551"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chemeClr val="lt1"/>
              </a:solidFill>
            </a:endParaRPr>
          </a:p>
        </p:txBody>
      </p:sp>
      <p:sp>
        <p:nvSpPr>
          <p:cNvPr id="221" name="Google Shape;221;p14"/>
          <p:cNvSpPr txBox="1"/>
          <p:nvPr/>
        </p:nvSpPr>
        <p:spPr>
          <a:xfrm>
            <a:off x="11236125" y="217025"/>
            <a:ext cx="1275000" cy="2121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1599" cap="none" strike="noStrike">
                <a:solidFill>
                  <a:schemeClr val="lt1"/>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chemeClr val="lt1"/>
              </a:solidFill>
            </a:endParaRPr>
          </a:p>
        </p:txBody>
      </p:sp>
      <p:sp>
        <p:nvSpPr>
          <p:cNvPr id="222" name="Google Shape;222;p14"/>
          <p:cNvSpPr txBox="1"/>
          <p:nvPr/>
        </p:nvSpPr>
        <p:spPr>
          <a:xfrm>
            <a:off x="15574650" y="217025"/>
            <a:ext cx="1684500" cy="2121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March 15, 2024</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5"/>
          <p:cNvPicPr preferRelativeResize="0"/>
          <p:nvPr/>
        </p:nvPicPr>
        <p:blipFill>
          <a:blip r:embed="rId3">
            <a:alphaModFix/>
          </a:blip>
          <a:stretch>
            <a:fillRect/>
          </a:stretch>
        </p:blipFill>
        <p:spPr>
          <a:xfrm>
            <a:off x="12100376" y="2403300"/>
            <a:ext cx="5158924" cy="7382604"/>
          </a:xfrm>
          <a:prstGeom prst="rect">
            <a:avLst/>
          </a:prstGeom>
          <a:noFill/>
          <a:ln>
            <a:noFill/>
          </a:ln>
        </p:spPr>
      </p:pic>
      <p:pic>
        <p:nvPicPr>
          <p:cNvPr id="228" name="Google Shape;228;p15"/>
          <p:cNvPicPr preferRelativeResize="0"/>
          <p:nvPr/>
        </p:nvPicPr>
        <p:blipFill>
          <a:blip r:embed="rId4">
            <a:alphaModFix/>
          </a:blip>
          <a:stretch>
            <a:fillRect/>
          </a:stretch>
        </p:blipFill>
        <p:spPr>
          <a:xfrm>
            <a:off x="6564549" y="2403300"/>
            <a:ext cx="5158924" cy="7382604"/>
          </a:xfrm>
          <a:prstGeom prst="rect">
            <a:avLst/>
          </a:prstGeom>
          <a:noFill/>
          <a:ln>
            <a:noFill/>
          </a:ln>
        </p:spPr>
      </p:pic>
      <p:pic>
        <p:nvPicPr>
          <p:cNvPr id="229" name="Google Shape;229;p15"/>
          <p:cNvPicPr preferRelativeResize="0"/>
          <p:nvPr/>
        </p:nvPicPr>
        <p:blipFill>
          <a:blip r:embed="rId5">
            <a:alphaModFix/>
          </a:blip>
          <a:stretch>
            <a:fillRect/>
          </a:stretch>
        </p:blipFill>
        <p:spPr>
          <a:xfrm>
            <a:off x="1028699" y="2403300"/>
            <a:ext cx="5158924" cy="7382604"/>
          </a:xfrm>
          <a:prstGeom prst="rect">
            <a:avLst/>
          </a:prstGeom>
          <a:noFill/>
          <a:ln>
            <a:noFill/>
          </a:ln>
        </p:spPr>
      </p:pic>
      <p:sp>
        <p:nvSpPr>
          <p:cNvPr id="230" name="Google Shape;230;p15"/>
          <p:cNvSpPr txBox="1"/>
          <p:nvPr/>
        </p:nvSpPr>
        <p:spPr>
          <a:xfrm>
            <a:off x="1028700" y="1467411"/>
            <a:ext cx="5158925"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Project One</a:t>
            </a:r>
            <a:endParaRPr/>
          </a:p>
        </p:txBody>
      </p:sp>
      <p:sp>
        <p:nvSpPr>
          <p:cNvPr id="231" name="Google Shape;231;p15"/>
          <p:cNvSpPr txBox="1"/>
          <p:nvPr/>
        </p:nvSpPr>
        <p:spPr>
          <a:xfrm>
            <a:off x="1028700" y="1889051"/>
            <a:ext cx="5158925"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232" name="Google Shape;232;p15"/>
          <p:cNvSpPr txBox="1"/>
          <p:nvPr/>
        </p:nvSpPr>
        <p:spPr>
          <a:xfrm>
            <a:off x="6564538" y="1467411"/>
            <a:ext cx="5158925"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Project Two</a:t>
            </a:r>
            <a:endParaRPr/>
          </a:p>
        </p:txBody>
      </p:sp>
      <p:sp>
        <p:nvSpPr>
          <p:cNvPr id="233" name="Google Shape;233;p15"/>
          <p:cNvSpPr txBox="1"/>
          <p:nvPr/>
        </p:nvSpPr>
        <p:spPr>
          <a:xfrm>
            <a:off x="6564538" y="1889051"/>
            <a:ext cx="5158925"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234" name="Google Shape;234;p15"/>
          <p:cNvSpPr txBox="1"/>
          <p:nvPr/>
        </p:nvSpPr>
        <p:spPr>
          <a:xfrm>
            <a:off x="12100375" y="1467411"/>
            <a:ext cx="5158925"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Project Three</a:t>
            </a:r>
            <a:endParaRPr/>
          </a:p>
        </p:txBody>
      </p:sp>
      <p:sp>
        <p:nvSpPr>
          <p:cNvPr id="235" name="Google Shape;235;p15"/>
          <p:cNvSpPr txBox="1"/>
          <p:nvPr/>
        </p:nvSpPr>
        <p:spPr>
          <a:xfrm>
            <a:off x="12100375" y="1889051"/>
            <a:ext cx="5158925"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236" name="Google Shape;236;p15"/>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6">
                  <a:extLst>
                    <a:ext uri="{A12FA001-AC4F-418D-AE19-62706E023703}">
                      <ahyp:hlinkClr val="tx"/>
                    </a:ext>
                  </a:extLst>
                </a:hlinkClick>
              </a:rPr>
              <a:t>Brand Name</a:t>
            </a:r>
            <a:endParaRPr i="1">
              <a:solidFill>
                <a:schemeClr val="dk1"/>
              </a:solidFill>
            </a:endParaRPr>
          </a:p>
        </p:txBody>
      </p:sp>
      <p:sp>
        <p:nvSpPr>
          <p:cNvPr id="237" name="Google Shape;237;p15"/>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Contents</a:t>
            </a:r>
            <a:endParaRPr>
              <a:solidFill>
                <a:schemeClr val="dk1"/>
              </a:solidFill>
            </a:endParaRPr>
          </a:p>
        </p:txBody>
      </p:sp>
      <p:sp>
        <p:nvSpPr>
          <p:cNvPr id="238" name="Google Shape;238;p15"/>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Introduction</a:t>
            </a:r>
            <a:endParaRPr>
              <a:solidFill>
                <a:schemeClr val="dk1"/>
              </a:solidFill>
            </a:endParaRPr>
          </a:p>
        </p:txBody>
      </p:sp>
      <p:sp>
        <p:nvSpPr>
          <p:cNvPr id="239" name="Google Shape;239;p15"/>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9">
                  <a:extLst>
                    <a:ext uri="{A12FA001-AC4F-418D-AE19-62706E023703}">
                      <ahyp:hlinkClr val="tx"/>
                    </a:ext>
                  </a:extLst>
                </a:hlinkClick>
              </a:rPr>
              <a:t>Our Projects</a:t>
            </a:r>
            <a:endParaRPr>
              <a:solidFill>
                <a:schemeClr val="dk1"/>
              </a:solidFill>
            </a:endParaRPr>
          </a:p>
        </p:txBody>
      </p:sp>
      <p:sp>
        <p:nvSpPr>
          <p:cNvPr id="240" name="Google Shape;240;p15"/>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0">
                  <a:extLst>
                    <a:ext uri="{A12FA001-AC4F-418D-AE19-62706E023703}">
                      <ahyp:hlinkClr val="tx"/>
                    </a:ext>
                  </a:extLst>
                </a:hlinkClick>
              </a:rPr>
              <a:t>About Us</a:t>
            </a:r>
            <a:endParaRPr>
              <a:solidFill>
                <a:schemeClr val="dk1"/>
              </a:solidFill>
            </a:endParaRPr>
          </a:p>
        </p:txBody>
      </p:sp>
      <p:sp>
        <p:nvSpPr>
          <p:cNvPr id="241" name="Google Shape;241;p15"/>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16"/>
          <p:cNvPicPr preferRelativeResize="0"/>
          <p:nvPr/>
        </p:nvPicPr>
        <p:blipFill>
          <a:blip r:embed="rId3">
            <a:alphaModFix/>
          </a:blip>
          <a:stretch>
            <a:fillRect/>
          </a:stretch>
        </p:blipFill>
        <p:spPr>
          <a:xfrm>
            <a:off x="3254126" y="7145952"/>
            <a:ext cx="2112350" cy="2112350"/>
          </a:xfrm>
          <a:prstGeom prst="rect">
            <a:avLst/>
          </a:prstGeom>
          <a:noFill/>
          <a:ln>
            <a:noFill/>
          </a:ln>
        </p:spPr>
      </p:pic>
      <p:pic>
        <p:nvPicPr>
          <p:cNvPr id="247" name="Google Shape;247;p16"/>
          <p:cNvPicPr preferRelativeResize="0"/>
          <p:nvPr/>
        </p:nvPicPr>
        <p:blipFill>
          <a:blip r:embed="rId4">
            <a:alphaModFix/>
          </a:blip>
          <a:stretch>
            <a:fillRect/>
          </a:stretch>
        </p:blipFill>
        <p:spPr>
          <a:xfrm>
            <a:off x="5479551" y="7145952"/>
            <a:ext cx="2112350" cy="2112350"/>
          </a:xfrm>
          <a:prstGeom prst="rect">
            <a:avLst/>
          </a:prstGeom>
          <a:noFill/>
          <a:ln>
            <a:noFill/>
          </a:ln>
        </p:spPr>
      </p:pic>
      <p:pic>
        <p:nvPicPr>
          <p:cNvPr id="248" name="Google Shape;248;p16"/>
          <p:cNvPicPr preferRelativeResize="0"/>
          <p:nvPr/>
        </p:nvPicPr>
        <p:blipFill>
          <a:blip r:embed="rId5">
            <a:alphaModFix/>
          </a:blip>
          <a:stretch>
            <a:fillRect/>
          </a:stretch>
        </p:blipFill>
        <p:spPr>
          <a:xfrm>
            <a:off x="1028701" y="7145952"/>
            <a:ext cx="2112350" cy="2112350"/>
          </a:xfrm>
          <a:prstGeom prst="rect">
            <a:avLst/>
          </a:prstGeom>
          <a:noFill/>
          <a:ln>
            <a:noFill/>
          </a:ln>
        </p:spPr>
      </p:pic>
      <p:pic>
        <p:nvPicPr>
          <p:cNvPr id="249" name="Google Shape;249;p16"/>
          <p:cNvPicPr preferRelativeResize="0"/>
          <p:nvPr/>
        </p:nvPicPr>
        <p:blipFill>
          <a:blip r:embed="rId6">
            <a:alphaModFix/>
          </a:blip>
          <a:stretch>
            <a:fillRect/>
          </a:stretch>
        </p:blipFill>
        <p:spPr>
          <a:xfrm>
            <a:off x="1028699" y="1028698"/>
            <a:ext cx="6566399" cy="5905956"/>
          </a:xfrm>
          <a:prstGeom prst="rect">
            <a:avLst/>
          </a:prstGeom>
          <a:noFill/>
          <a:ln>
            <a:noFill/>
          </a:ln>
        </p:spPr>
      </p:pic>
      <p:cxnSp>
        <p:nvCxnSpPr>
          <p:cNvPr id="250" name="Google Shape;250;p16"/>
          <p:cNvCxnSpPr/>
          <p:nvPr/>
        </p:nvCxnSpPr>
        <p:spPr>
          <a:xfrm>
            <a:off x="8176127" y="4370553"/>
            <a:ext cx="10111800" cy="0"/>
          </a:xfrm>
          <a:prstGeom prst="straightConnector1">
            <a:avLst/>
          </a:prstGeom>
          <a:noFill/>
          <a:ln cap="flat" cmpd="sng" w="9525">
            <a:solidFill>
              <a:srgbClr val="000000"/>
            </a:solidFill>
            <a:prstDash val="solid"/>
            <a:round/>
            <a:headEnd len="sm" w="sm" type="none"/>
            <a:tailEnd len="sm" w="sm" type="none"/>
          </a:ln>
        </p:spPr>
      </p:cxnSp>
      <p:cxnSp>
        <p:nvCxnSpPr>
          <p:cNvPr id="251" name="Google Shape;251;p16"/>
          <p:cNvCxnSpPr/>
          <p:nvPr/>
        </p:nvCxnSpPr>
        <p:spPr>
          <a:xfrm>
            <a:off x="8176127" y="4753457"/>
            <a:ext cx="10111800" cy="0"/>
          </a:xfrm>
          <a:prstGeom prst="straightConnector1">
            <a:avLst/>
          </a:prstGeom>
          <a:noFill/>
          <a:ln cap="flat" cmpd="sng" w="9525">
            <a:solidFill>
              <a:srgbClr val="000000"/>
            </a:solidFill>
            <a:prstDash val="solid"/>
            <a:round/>
            <a:headEnd len="sm" w="sm" type="none"/>
            <a:tailEnd len="sm" w="sm" type="none"/>
          </a:ln>
        </p:spPr>
      </p:cxnSp>
      <p:cxnSp>
        <p:nvCxnSpPr>
          <p:cNvPr id="252" name="Google Shape;252;p16"/>
          <p:cNvCxnSpPr/>
          <p:nvPr/>
        </p:nvCxnSpPr>
        <p:spPr>
          <a:xfrm>
            <a:off x="8176127" y="5141125"/>
            <a:ext cx="10111800" cy="0"/>
          </a:xfrm>
          <a:prstGeom prst="straightConnector1">
            <a:avLst/>
          </a:prstGeom>
          <a:noFill/>
          <a:ln cap="flat" cmpd="sng" w="9525">
            <a:solidFill>
              <a:srgbClr val="000000"/>
            </a:solidFill>
            <a:prstDash val="solid"/>
            <a:round/>
            <a:headEnd len="sm" w="sm" type="none"/>
            <a:tailEnd len="sm" w="sm" type="none"/>
          </a:ln>
        </p:spPr>
      </p:cxnSp>
      <p:cxnSp>
        <p:nvCxnSpPr>
          <p:cNvPr id="253" name="Google Shape;253;p16"/>
          <p:cNvCxnSpPr/>
          <p:nvPr/>
        </p:nvCxnSpPr>
        <p:spPr>
          <a:xfrm>
            <a:off x="8176127" y="5528793"/>
            <a:ext cx="10111800" cy="0"/>
          </a:xfrm>
          <a:prstGeom prst="straightConnector1">
            <a:avLst/>
          </a:prstGeom>
          <a:noFill/>
          <a:ln cap="flat" cmpd="sng" w="9525">
            <a:solidFill>
              <a:srgbClr val="000000"/>
            </a:solidFill>
            <a:prstDash val="solid"/>
            <a:round/>
            <a:headEnd len="sm" w="sm" type="none"/>
            <a:tailEnd len="sm" w="sm" type="none"/>
          </a:ln>
        </p:spPr>
      </p:cxnSp>
      <p:cxnSp>
        <p:nvCxnSpPr>
          <p:cNvPr id="254" name="Google Shape;254;p16"/>
          <p:cNvCxnSpPr/>
          <p:nvPr/>
        </p:nvCxnSpPr>
        <p:spPr>
          <a:xfrm>
            <a:off x="8176127" y="5916460"/>
            <a:ext cx="10111800" cy="0"/>
          </a:xfrm>
          <a:prstGeom prst="straightConnector1">
            <a:avLst/>
          </a:prstGeom>
          <a:noFill/>
          <a:ln cap="flat" cmpd="sng" w="9525">
            <a:solidFill>
              <a:srgbClr val="000000"/>
            </a:solidFill>
            <a:prstDash val="solid"/>
            <a:round/>
            <a:headEnd len="sm" w="sm" type="none"/>
            <a:tailEnd len="sm" w="sm" type="none"/>
          </a:ln>
        </p:spPr>
      </p:cxnSp>
      <p:sp>
        <p:nvSpPr>
          <p:cNvPr id="255" name="Google Shape;255;p16"/>
          <p:cNvSpPr txBox="1"/>
          <p:nvPr/>
        </p:nvSpPr>
        <p:spPr>
          <a:xfrm>
            <a:off x="8176127" y="1891008"/>
            <a:ext cx="9083100" cy="2216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Duis aute irure dolor in reprehenderit in voluptate velit esse cillum dolore eu fugiat nulla pariatur. Excepteur sint occaecat cupidatat non proident, sunt in culpa qui officia deserunt mollit anim id est laborum.</a:t>
            </a:r>
            <a:endParaRPr/>
          </a:p>
        </p:txBody>
      </p:sp>
      <p:sp>
        <p:nvSpPr>
          <p:cNvPr id="256" name="Google Shape;256;p16"/>
          <p:cNvSpPr txBox="1"/>
          <p:nvPr/>
        </p:nvSpPr>
        <p:spPr>
          <a:xfrm>
            <a:off x="8176152" y="1028700"/>
            <a:ext cx="9083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Project One</a:t>
            </a:r>
            <a:endParaRPr/>
          </a:p>
        </p:txBody>
      </p:sp>
      <p:sp>
        <p:nvSpPr>
          <p:cNvPr id="257" name="Google Shape;257;p16"/>
          <p:cNvSpPr txBox="1"/>
          <p:nvPr/>
        </p:nvSpPr>
        <p:spPr>
          <a:xfrm>
            <a:off x="8227200" y="4389603"/>
            <a:ext cx="2404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Address</a:t>
            </a:r>
            <a:endParaRPr/>
          </a:p>
        </p:txBody>
      </p:sp>
      <p:sp>
        <p:nvSpPr>
          <p:cNvPr id="258" name="Google Shape;258;p16"/>
          <p:cNvSpPr txBox="1"/>
          <p:nvPr/>
        </p:nvSpPr>
        <p:spPr>
          <a:xfrm>
            <a:off x="11212829" y="4389603"/>
            <a:ext cx="6046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1234 Street, City, Country</a:t>
            </a:r>
            <a:endParaRPr/>
          </a:p>
        </p:txBody>
      </p:sp>
      <p:sp>
        <p:nvSpPr>
          <p:cNvPr id="259" name="Google Shape;259;p16"/>
          <p:cNvSpPr txBox="1"/>
          <p:nvPr/>
        </p:nvSpPr>
        <p:spPr>
          <a:xfrm>
            <a:off x="8227200" y="4777270"/>
            <a:ext cx="2404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Architect</a:t>
            </a:r>
            <a:endParaRPr/>
          </a:p>
        </p:txBody>
      </p:sp>
      <p:sp>
        <p:nvSpPr>
          <p:cNvPr id="260" name="Google Shape;260;p16"/>
          <p:cNvSpPr txBox="1"/>
          <p:nvPr/>
        </p:nvSpPr>
        <p:spPr>
          <a:xfrm>
            <a:off x="11212829" y="4777270"/>
            <a:ext cx="6046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John Doe</a:t>
            </a:r>
            <a:endParaRPr/>
          </a:p>
        </p:txBody>
      </p:sp>
      <p:sp>
        <p:nvSpPr>
          <p:cNvPr id="261" name="Google Shape;261;p16"/>
          <p:cNvSpPr txBox="1"/>
          <p:nvPr/>
        </p:nvSpPr>
        <p:spPr>
          <a:xfrm>
            <a:off x="8227200" y="5164938"/>
            <a:ext cx="2404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Date</a:t>
            </a:r>
            <a:endParaRPr/>
          </a:p>
        </p:txBody>
      </p:sp>
      <p:sp>
        <p:nvSpPr>
          <p:cNvPr id="262" name="Google Shape;262;p16"/>
          <p:cNvSpPr txBox="1"/>
          <p:nvPr/>
        </p:nvSpPr>
        <p:spPr>
          <a:xfrm>
            <a:off x="11212829" y="5164938"/>
            <a:ext cx="6046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June 12, 2018</a:t>
            </a:r>
            <a:endParaRPr/>
          </a:p>
        </p:txBody>
      </p:sp>
      <p:sp>
        <p:nvSpPr>
          <p:cNvPr id="263" name="Google Shape;263;p16"/>
          <p:cNvSpPr txBox="1"/>
          <p:nvPr/>
        </p:nvSpPr>
        <p:spPr>
          <a:xfrm>
            <a:off x="8227200" y="5552605"/>
            <a:ext cx="2404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Style</a:t>
            </a:r>
            <a:endParaRPr/>
          </a:p>
        </p:txBody>
      </p:sp>
      <p:sp>
        <p:nvSpPr>
          <p:cNvPr id="264" name="Google Shape;264;p16"/>
          <p:cNvSpPr txBox="1"/>
          <p:nvPr/>
        </p:nvSpPr>
        <p:spPr>
          <a:xfrm>
            <a:off x="11212829" y="5552605"/>
            <a:ext cx="6046500" cy="2772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Brutalist</a:t>
            </a:r>
            <a:endParaRPr/>
          </a:p>
        </p:txBody>
      </p:sp>
      <p:sp>
        <p:nvSpPr>
          <p:cNvPr id="265" name="Google Shape;265;p16"/>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Brand Name</a:t>
            </a:r>
            <a:endParaRPr i="1">
              <a:solidFill>
                <a:schemeClr val="dk1"/>
              </a:solidFill>
            </a:endParaRPr>
          </a:p>
        </p:txBody>
      </p:sp>
      <p:sp>
        <p:nvSpPr>
          <p:cNvPr id="266" name="Google Shape;266;p16"/>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Contents</a:t>
            </a:r>
            <a:endParaRPr>
              <a:solidFill>
                <a:schemeClr val="dk1"/>
              </a:solidFill>
            </a:endParaRPr>
          </a:p>
        </p:txBody>
      </p:sp>
      <p:sp>
        <p:nvSpPr>
          <p:cNvPr id="267" name="Google Shape;267;p16"/>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9">
                  <a:extLst>
                    <a:ext uri="{A12FA001-AC4F-418D-AE19-62706E023703}">
                      <ahyp:hlinkClr val="tx"/>
                    </a:ext>
                  </a:extLst>
                </a:hlinkClick>
              </a:rPr>
              <a:t>Introduction</a:t>
            </a:r>
            <a:endParaRPr>
              <a:solidFill>
                <a:schemeClr val="dk1"/>
              </a:solidFill>
            </a:endParaRPr>
          </a:p>
        </p:txBody>
      </p:sp>
      <p:sp>
        <p:nvSpPr>
          <p:cNvPr id="268" name="Google Shape;268;p16"/>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0">
                  <a:extLst>
                    <a:ext uri="{A12FA001-AC4F-418D-AE19-62706E023703}">
                      <ahyp:hlinkClr val="tx"/>
                    </a:ext>
                  </a:extLst>
                </a:hlinkClick>
              </a:rPr>
              <a:t>Our Projects</a:t>
            </a:r>
            <a:endParaRPr>
              <a:solidFill>
                <a:schemeClr val="dk1"/>
              </a:solidFill>
            </a:endParaRPr>
          </a:p>
        </p:txBody>
      </p:sp>
      <p:sp>
        <p:nvSpPr>
          <p:cNvPr id="269" name="Google Shape;269;p16"/>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1">
                  <a:extLst>
                    <a:ext uri="{A12FA001-AC4F-418D-AE19-62706E023703}">
                      <ahyp:hlinkClr val="tx"/>
                    </a:ext>
                  </a:extLst>
                </a:hlinkClick>
              </a:rPr>
              <a:t>About Us</a:t>
            </a:r>
            <a:endParaRPr>
              <a:solidFill>
                <a:schemeClr val="dk1"/>
              </a:solidFill>
            </a:endParaRPr>
          </a:p>
        </p:txBody>
      </p:sp>
      <p:sp>
        <p:nvSpPr>
          <p:cNvPr id="270" name="Google Shape;270;p16"/>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7"/>
          <p:cNvPicPr preferRelativeResize="0"/>
          <p:nvPr/>
        </p:nvPicPr>
        <p:blipFill>
          <a:blip r:embed="rId3">
            <a:alphaModFix/>
          </a:blip>
          <a:stretch>
            <a:fillRect/>
          </a:stretch>
        </p:blipFill>
        <p:spPr>
          <a:xfrm>
            <a:off x="15644300" y="1028700"/>
            <a:ext cx="1615000" cy="1615000"/>
          </a:xfrm>
          <a:prstGeom prst="rect">
            <a:avLst/>
          </a:prstGeom>
          <a:noFill/>
          <a:ln>
            <a:noFill/>
          </a:ln>
        </p:spPr>
      </p:pic>
      <p:pic>
        <p:nvPicPr>
          <p:cNvPr id="276" name="Google Shape;276;p17"/>
          <p:cNvPicPr preferRelativeResize="0"/>
          <p:nvPr/>
        </p:nvPicPr>
        <p:blipFill>
          <a:blip r:embed="rId4">
            <a:alphaModFix/>
          </a:blip>
          <a:stretch>
            <a:fillRect/>
          </a:stretch>
        </p:blipFill>
        <p:spPr>
          <a:xfrm>
            <a:off x="15644300" y="2756050"/>
            <a:ext cx="1615000" cy="1615000"/>
          </a:xfrm>
          <a:prstGeom prst="rect">
            <a:avLst/>
          </a:prstGeom>
          <a:noFill/>
          <a:ln>
            <a:noFill/>
          </a:ln>
        </p:spPr>
      </p:pic>
      <p:pic>
        <p:nvPicPr>
          <p:cNvPr id="277" name="Google Shape;277;p17"/>
          <p:cNvPicPr preferRelativeResize="0"/>
          <p:nvPr/>
        </p:nvPicPr>
        <p:blipFill>
          <a:blip r:embed="rId5">
            <a:alphaModFix/>
          </a:blip>
          <a:stretch>
            <a:fillRect/>
          </a:stretch>
        </p:blipFill>
        <p:spPr>
          <a:xfrm>
            <a:off x="15644300" y="4471958"/>
            <a:ext cx="1615000" cy="1627716"/>
          </a:xfrm>
          <a:prstGeom prst="rect">
            <a:avLst/>
          </a:prstGeom>
          <a:noFill/>
          <a:ln>
            <a:noFill/>
          </a:ln>
        </p:spPr>
      </p:pic>
      <p:pic>
        <p:nvPicPr>
          <p:cNvPr id="278" name="Google Shape;278;p17"/>
          <p:cNvPicPr preferRelativeResize="0"/>
          <p:nvPr/>
        </p:nvPicPr>
        <p:blipFill>
          <a:blip r:embed="rId6">
            <a:alphaModFix/>
          </a:blip>
          <a:stretch>
            <a:fillRect/>
          </a:stretch>
        </p:blipFill>
        <p:spPr>
          <a:xfrm>
            <a:off x="1028700" y="1028698"/>
            <a:ext cx="14344458" cy="5070976"/>
          </a:xfrm>
          <a:prstGeom prst="rect">
            <a:avLst/>
          </a:prstGeom>
          <a:noFill/>
          <a:ln>
            <a:noFill/>
          </a:ln>
        </p:spPr>
      </p:pic>
      <p:cxnSp>
        <p:nvCxnSpPr>
          <p:cNvPr id="279" name="Google Shape;279;p17"/>
          <p:cNvCxnSpPr/>
          <p:nvPr/>
        </p:nvCxnSpPr>
        <p:spPr>
          <a:xfrm>
            <a:off x="10085046" y="7707630"/>
            <a:ext cx="8202954" cy="0"/>
          </a:xfrm>
          <a:prstGeom prst="straightConnector1">
            <a:avLst/>
          </a:prstGeom>
          <a:noFill/>
          <a:ln cap="flat" cmpd="sng" w="9525">
            <a:solidFill>
              <a:srgbClr val="000000"/>
            </a:solidFill>
            <a:prstDash val="solid"/>
            <a:round/>
            <a:headEnd len="sm" w="sm" type="none"/>
            <a:tailEnd len="sm" w="sm" type="none"/>
          </a:ln>
        </p:spPr>
      </p:cxnSp>
      <p:cxnSp>
        <p:nvCxnSpPr>
          <p:cNvPr id="280" name="Google Shape;280;p17"/>
          <p:cNvCxnSpPr/>
          <p:nvPr/>
        </p:nvCxnSpPr>
        <p:spPr>
          <a:xfrm>
            <a:off x="10085046" y="8090535"/>
            <a:ext cx="8202954" cy="0"/>
          </a:xfrm>
          <a:prstGeom prst="straightConnector1">
            <a:avLst/>
          </a:prstGeom>
          <a:noFill/>
          <a:ln cap="flat" cmpd="sng" w="9525">
            <a:solidFill>
              <a:srgbClr val="000000"/>
            </a:solidFill>
            <a:prstDash val="solid"/>
            <a:round/>
            <a:headEnd len="sm" w="sm" type="none"/>
            <a:tailEnd len="sm" w="sm" type="none"/>
          </a:ln>
        </p:spPr>
      </p:cxnSp>
      <p:cxnSp>
        <p:nvCxnSpPr>
          <p:cNvPr id="281" name="Google Shape;281;p17"/>
          <p:cNvCxnSpPr/>
          <p:nvPr/>
        </p:nvCxnSpPr>
        <p:spPr>
          <a:xfrm>
            <a:off x="10085046" y="8478202"/>
            <a:ext cx="8202954" cy="0"/>
          </a:xfrm>
          <a:prstGeom prst="straightConnector1">
            <a:avLst/>
          </a:prstGeom>
          <a:noFill/>
          <a:ln cap="flat" cmpd="sng" w="9525">
            <a:solidFill>
              <a:srgbClr val="000000"/>
            </a:solidFill>
            <a:prstDash val="solid"/>
            <a:round/>
            <a:headEnd len="sm" w="sm" type="none"/>
            <a:tailEnd len="sm" w="sm" type="none"/>
          </a:ln>
        </p:spPr>
      </p:cxnSp>
      <p:cxnSp>
        <p:nvCxnSpPr>
          <p:cNvPr id="282" name="Google Shape;282;p17"/>
          <p:cNvCxnSpPr/>
          <p:nvPr/>
        </p:nvCxnSpPr>
        <p:spPr>
          <a:xfrm>
            <a:off x="10085046" y="8865870"/>
            <a:ext cx="8202954" cy="0"/>
          </a:xfrm>
          <a:prstGeom prst="straightConnector1">
            <a:avLst/>
          </a:prstGeom>
          <a:noFill/>
          <a:ln cap="flat" cmpd="sng" w="9525">
            <a:solidFill>
              <a:srgbClr val="000000"/>
            </a:solidFill>
            <a:prstDash val="solid"/>
            <a:round/>
            <a:headEnd len="sm" w="sm" type="none"/>
            <a:tailEnd len="sm" w="sm" type="none"/>
          </a:ln>
        </p:spPr>
      </p:cxnSp>
      <p:cxnSp>
        <p:nvCxnSpPr>
          <p:cNvPr id="283" name="Google Shape;283;p17"/>
          <p:cNvCxnSpPr/>
          <p:nvPr/>
        </p:nvCxnSpPr>
        <p:spPr>
          <a:xfrm>
            <a:off x="10085046" y="9253538"/>
            <a:ext cx="8202954" cy="0"/>
          </a:xfrm>
          <a:prstGeom prst="straightConnector1">
            <a:avLst/>
          </a:prstGeom>
          <a:noFill/>
          <a:ln cap="flat" cmpd="sng" w="9525">
            <a:solidFill>
              <a:srgbClr val="000000"/>
            </a:solidFill>
            <a:prstDash val="solid"/>
            <a:round/>
            <a:headEnd len="sm" w="sm" type="none"/>
            <a:tailEnd len="sm" w="sm" type="none"/>
          </a:ln>
        </p:spPr>
      </p:cxnSp>
      <p:sp>
        <p:nvSpPr>
          <p:cNvPr id="284" name="Google Shape;284;p17"/>
          <p:cNvSpPr txBox="1"/>
          <p:nvPr/>
        </p:nvSpPr>
        <p:spPr>
          <a:xfrm>
            <a:off x="1028700" y="7641082"/>
            <a:ext cx="8283600" cy="1662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Duis aute irure dolor in reprehenderit in voluptate velit esse cillum dolore eu fugiat nulla pariatur.</a:t>
            </a:r>
            <a:endParaRPr/>
          </a:p>
        </p:txBody>
      </p:sp>
      <p:sp>
        <p:nvSpPr>
          <p:cNvPr id="285" name="Google Shape;285;p17"/>
          <p:cNvSpPr txBox="1"/>
          <p:nvPr/>
        </p:nvSpPr>
        <p:spPr>
          <a:xfrm>
            <a:off x="1028700" y="6833367"/>
            <a:ext cx="7871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00000"/>
                </a:solidFill>
                <a:latin typeface="Inter SemiBold"/>
                <a:ea typeface="Inter SemiBold"/>
                <a:cs typeface="Inter SemiBold"/>
                <a:sym typeface="Inter SemiBold"/>
              </a:rPr>
              <a:t>Project One</a:t>
            </a:r>
            <a:endParaRPr/>
          </a:p>
        </p:txBody>
      </p:sp>
      <p:sp>
        <p:nvSpPr>
          <p:cNvPr id="286" name="Google Shape;286;p17"/>
          <p:cNvSpPr txBox="1"/>
          <p:nvPr/>
        </p:nvSpPr>
        <p:spPr>
          <a:xfrm>
            <a:off x="10136119" y="7726680"/>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Address</a:t>
            </a:r>
            <a:endParaRPr/>
          </a:p>
        </p:txBody>
      </p:sp>
      <p:sp>
        <p:nvSpPr>
          <p:cNvPr id="287" name="Google Shape;287;p17"/>
          <p:cNvSpPr txBox="1"/>
          <p:nvPr/>
        </p:nvSpPr>
        <p:spPr>
          <a:xfrm>
            <a:off x="12548479" y="7726680"/>
            <a:ext cx="4905019"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1234 Street, City, Country</a:t>
            </a:r>
            <a:endParaRPr/>
          </a:p>
        </p:txBody>
      </p:sp>
      <p:sp>
        <p:nvSpPr>
          <p:cNvPr id="288" name="Google Shape;288;p17"/>
          <p:cNvSpPr txBox="1"/>
          <p:nvPr/>
        </p:nvSpPr>
        <p:spPr>
          <a:xfrm>
            <a:off x="10136119" y="8114348"/>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Architect</a:t>
            </a:r>
            <a:endParaRPr/>
          </a:p>
        </p:txBody>
      </p:sp>
      <p:sp>
        <p:nvSpPr>
          <p:cNvPr id="289" name="Google Shape;289;p17"/>
          <p:cNvSpPr txBox="1"/>
          <p:nvPr/>
        </p:nvSpPr>
        <p:spPr>
          <a:xfrm>
            <a:off x="12548479" y="8114348"/>
            <a:ext cx="4905019"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John Doe</a:t>
            </a:r>
            <a:endParaRPr/>
          </a:p>
        </p:txBody>
      </p:sp>
      <p:sp>
        <p:nvSpPr>
          <p:cNvPr id="290" name="Google Shape;290;p17"/>
          <p:cNvSpPr txBox="1"/>
          <p:nvPr/>
        </p:nvSpPr>
        <p:spPr>
          <a:xfrm>
            <a:off x="10136119" y="8502015"/>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Date</a:t>
            </a:r>
            <a:endParaRPr/>
          </a:p>
        </p:txBody>
      </p:sp>
      <p:sp>
        <p:nvSpPr>
          <p:cNvPr id="291" name="Google Shape;291;p17"/>
          <p:cNvSpPr txBox="1"/>
          <p:nvPr/>
        </p:nvSpPr>
        <p:spPr>
          <a:xfrm>
            <a:off x="12548479" y="8502015"/>
            <a:ext cx="4905019"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June 12, 2018</a:t>
            </a:r>
            <a:endParaRPr/>
          </a:p>
        </p:txBody>
      </p:sp>
      <p:sp>
        <p:nvSpPr>
          <p:cNvPr id="292" name="Google Shape;292;p17"/>
          <p:cNvSpPr txBox="1"/>
          <p:nvPr/>
        </p:nvSpPr>
        <p:spPr>
          <a:xfrm>
            <a:off x="10136119" y="8889683"/>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Style</a:t>
            </a:r>
            <a:endParaRPr/>
          </a:p>
        </p:txBody>
      </p:sp>
      <p:sp>
        <p:nvSpPr>
          <p:cNvPr id="293" name="Google Shape;293;p17"/>
          <p:cNvSpPr txBox="1"/>
          <p:nvPr/>
        </p:nvSpPr>
        <p:spPr>
          <a:xfrm>
            <a:off x="12548479" y="8889683"/>
            <a:ext cx="4905019"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Brutalist</a:t>
            </a:r>
            <a:endParaRPr/>
          </a:p>
        </p:txBody>
      </p:sp>
      <p:sp>
        <p:nvSpPr>
          <p:cNvPr id="294" name="Google Shape;294;p17"/>
          <p:cNvSpPr txBox="1"/>
          <p:nvPr/>
        </p:nvSpPr>
        <p:spPr>
          <a:xfrm>
            <a:off x="1028700" y="217025"/>
            <a:ext cx="15456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1" lang="en-US" sz="1599" cap="none" strike="noStrike">
                <a:solidFill>
                  <a:schemeClr val="dk1"/>
                </a:solidFill>
                <a:uFill>
                  <a:noFill/>
                </a:uFill>
                <a:latin typeface="Inter"/>
                <a:ea typeface="Inter"/>
                <a:cs typeface="Inter"/>
                <a:sym typeface="Inter"/>
                <a:hlinkClick action="ppaction://hlinksldjump" r:id="rId7">
                  <a:extLst>
                    <a:ext uri="{A12FA001-AC4F-418D-AE19-62706E023703}">
                      <ahyp:hlinkClr val="tx"/>
                    </a:ext>
                  </a:extLst>
                </a:hlinkClick>
              </a:rPr>
              <a:t>Brand Name</a:t>
            </a:r>
            <a:endParaRPr i="1">
              <a:solidFill>
                <a:schemeClr val="dk1"/>
              </a:solidFill>
            </a:endParaRPr>
          </a:p>
        </p:txBody>
      </p:sp>
      <p:sp>
        <p:nvSpPr>
          <p:cNvPr id="295" name="Google Shape;295;p17"/>
          <p:cNvSpPr txBox="1"/>
          <p:nvPr/>
        </p:nvSpPr>
        <p:spPr>
          <a:xfrm>
            <a:off x="586181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8">
                  <a:extLst>
                    <a:ext uri="{A12FA001-AC4F-418D-AE19-62706E023703}">
                      <ahyp:hlinkClr val="tx"/>
                    </a:ext>
                  </a:extLst>
                </a:hlinkClick>
              </a:rPr>
              <a:t>Contents</a:t>
            </a:r>
            <a:endParaRPr>
              <a:solidFill>
                <a:schemeClr val="dk1"/>
              </a:solidFill>
            </a:endParaRPr>
          </a:p>
        </p:txBody>
      </p:sp>
      <p:sp>
        <p:nvSpPr>
          <p:cNvPr id="296" name="Google Shape;296;p17"/>
          <p:cNvSpPr txBox="1"/>
          <p:nvPr/>
        </p:nvSpPr>
        <p:spPr>
          <a:xfrm>
            <a:off x="7477362" y="217025"/>
            <a:ext cx="1397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9">
                  <a:extLst>
                    <a:ext uri="{A12FA001-AC4F-418D-AE19-62706E023703}">
                      <ahyp:hlinkClr val="tx"/>
                    </a:ext>
                  </a:extLst>
                </a:hlinkClick>
              </a:rPr>
              <a:t>Introduction</a:t>
            </a:r>
            <a:endParaRPr>
              <a:solidFill>
                <a:schemeClr val="dk1"/>
              </a:solidFill>
            </a:endParaRPr>
          </a:p>
        </p:txBody>
      </p:sp>
      <p:sp>
        <p:nvSpPr>
          <p:cNvPr id="297" name="Google Shape;297;p17"/>
          <p:cNvSpPr txBox="1"/>
          <p:nvPr/>
        </p:nvSpPr>
        <p:spPr>
          <a:xfrm>
            <a:off x="9312251" y="217025"/>
            <a:ext cx="1545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0">
                  <a:extLst>
                    <a:ext uri="{A12FA001-AC4F-418D-AE19-62706E023703}">
                      <ahyp:hlinkClr val="tx"/>
                    </a:ext>
                  </a:extLst>
                </a:hlinkClick>
              </a:rPr>
              <a:t>Our Projects</a:t>
            </a:r>
            <a:endParaRPr>
              <a:solidFill>
                <a:schemeClr val="dk1"/>
              </a:solidFill>
            </a:endParaRPr>
          </a:p>
        </p:txBody>
      </p:sp>
      <p:sp>
        <p:nvSpPr>
          <p:cNvPr id="298" name="Google Shape;298;p17"/>
          <p:cNvSpPr txBox="1"/>
          <p:nvPr/>
        </p:nvSpPr>
        <p:spPr>
          <a:xfrm>
            <a:off x="11326925" y="217025"/>
            <a:ext cx="1093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chemeClr val="dk1"/>
                </a:solidFill>
                <a:uFill>
                  <a:noFill/>
                </a:uFill>
                <a:latin typeface="Inter"/>
                <a:ea typeface="Inter"/>
                <a:cs typeface="Inter"/>
                <a:sym typeface="Inter"/>
                <a:hlinkClick action="ppaction://hlinksldjump" r:id="rId11">
                  <a:extLst>
                    <a:ext uri="{A12FA001-AC4F-418D-AE19-62706E023703}">
                      <ahyp:hlinkClr val="tx"/>
                    </a:ext>
                  </a:extLst>
                </a:hlinkClick>
              </a:rPr>
              <a:t>About Us</a:t>
            </a:r>
            <a:endParaRPr>
              <a:solidFill>
                <a:schemeClr val="dk1"/>
              </a:solidFill>
            </a:endParaRPr>
          </a:p>
        </p:txBody>
      </p:sp>
      <p:sp>
        <p:nvSpPr>
          <p:cNvPr id="299" name="Google Shape;299;p17"/>
          <p:cNvSpPr txBox="1"/>
          <p:nvPr/>
        </p:nvSpPr>
        <p:spPr>
          <a:xfrm>
            <a:off x="15713700" y="217025"/>
            <a:ext cx="15456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March 15, 2024</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