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3" r:id="rId1"/>
  </p:sldMasterIdLst>
  <p:notesMasterIdLst>
    <p:notesMasterId r:id="rId14"/>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Lst>
  <p:sldSz cx="18288000" cy="10287000"/>
  <p:notesSz cx="6858000" cy="9144000"/>
  <p:embeddedFontLst>
    <p:embeddedFont>
      <p:font typeface="Forum" panose="02000000000000000000" pitchFamily="2" charset="0"/>
      <p:regular r:id="rId1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4648"/>
  </p:normalViewPr>
  <p:slideViewPr>
    <p:cSldViewPr snapToGrid="0">
      <p:cViewPr varScale="1">
        <p:scale>
          <a:sx n="75" d="100"/>
          <a:sy n="75" d="100"/>
        </p:scale>
        <p:origin x="424" y="160"/>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font" Target="fonts/font1.fntdata"/><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
        <p:cNvGrpSpPr/>
        <p:nvPr/>
      </p:nvGrpSpPr>
      <p:grpSpPr>
        <a:xfrm>
          <a:off x="0" y="0"/>
          <a:ext cx="0" cy="0"/>
          <a:chOff x="0" y="0"/>
          <a:chExt cx="0" cy="0"/>
        </a:xfrm>
      </p:grpSpPr>
      <p:sp>
        <p:nvSpPr>
          <p:cNvPr id="53" name="Google Shape;53;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4" name="Google Shape;54;p2: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Google Shape;178;p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79" name="Google Shape;179;p11: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p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93" name="Google Shape;193;p12: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p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35" name="Google Shape;235;p13: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Google Shape;65;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6" name="Google Shape;66;p3: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3" name="Google Shape;83;p4: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5" name="Google Shape;95;p5: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4" name="Google Shape;104;p6: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p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4" name="Google Shape;114;p7: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p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6" name="Google Shape;126;p8: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p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1" name="Google Shape;151;p9: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p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63" name="Google Shape;163;p10: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Morph Picture Slides" type="blank">
  <p:cSld name="BLANK">
    <p:spTree>
      <p:nvGrpSpPr>
        <p:cNvPr id="1" name="Shape 11"/>
        <p:cNvGrpSpPr/>
        <p:nvPr/>
      </p:nvGrpSpPr>
      <p:grpSpPr>
        <a:xfrm>
          <a:off x="0" y="0"/>
          <a:ext cx="0" cy="0"/>
          <a:chOff x="0" y="0"/>
          <a:chExt cx="0" cy="0"/>
        </a:xfrm>
      </p:grpSpPr>
      <p:sp>
        <p:nvSpPr>
          <p:cNvPr id="12" name="Google Shape;12;p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 name="Google Shape;13;p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 name="Google Shape;14;p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able of Contents" type="title">
  <p:cSld name="TITLE">
    <p:spTree>
      <p:nvGrpSpPr>
        <p:cNvPr id="1" name="Shape 15"/>
        <p:cNvGrpSpPr/>
        <p:nvPr/>
      </p:nvGrpSpPr>
      <p:grpSpPr>
        <a:xfrm>
          <a:off x="0" y="0"/>
          <a:ext cx="0" cy="0"/>
          <a:chOff x="0" y="0"/>
          <a:chExt cx="0" cy="0"/>
        </a:xfrm>
      </p:grpSpPr>
      <p:sp>
        <p:nvSpPr>
          <p:cNvPr id="16" name="Google Shape;16;p3"/>
          <p:cNvSpPr>
            <a:spLocks noGrp="1"/>
          </p:cNvSpPr>
          <p:nvPr>
            <p:ph type="pic" idx="2"/>
          </p:nvPr>
        </p:nvSpPr>
        <p:spPr>
          <a:xfrm>
            <a:off x="0" y="5022275"/>
            <a:ext cx="18288000" cy="5282100"/>
          </a:xfrm>
          <a:prstGeom prst="rect">
            <a:avLst/>
          </a:prstGeom>
          <a:noFill/>
          <a:ln>
            <a:noFill/>
          </a:ln>
        </p:spPr>
      </p:sp>
      <p:sp>
        <p:nvSpPr>
          <p:cNvPr id="17" name="Google Shape;17;p3"/>
          <p:cNvSpPr txBox="1">
            <a:spLocks noGrp="1"/>
          </p:cNvSpPr>
          <p:nvPr>
            <p:ph type="body" idx="1"/>
          </p:nvPr>
        </p:nvSpPr>
        <p:spPr>
          <a:xfrm>
            <a:off x="14997600" y="259975"/>
            <a:ext cx="2745000" cy="246000"/>
          </a:xfrm>
          <a:prstGeom prst="rect">
            <a:avLst/>
          </a:prstGeom>
        </p:spPr>
        <p:txBody>
          <a:bodyPr spcFirstLastPara="1" wrap="square" lIns="0" tIns="0" rIns="0" bIns="0" anchor="t" anchorCtr="0">
            <a:noAutofit/>
          </a:bodyPr>
          <a:lstStyle>
            <a:lvl1pPr marL="457200" lvl="0" indent="-330200" algn="r" rtl="0">
              <a:spcBef>
                <a:spcPts val="640"/>
              </a:spcBef>
              <a:spcAft>
                <a:spcPts val="0"/>
              </a:spcAft>
              <a:buClr>
                <a:srgbClr val="231F20"/>
              </a:buClr>
              <a:buSzPts val="1600"/>
              <a:buChar char="•"/>
              <a:defRPr sz="1600">
                <a:solidFill>
                  <a:srgbClr val="231F20"/>
                </a:solidFill>
              </a:defRPr>
            </a:lvl1pPr>
            <a:lvl2pPr marL="914400" lvl="1" indent="-330200" algn="r" rtl="0">
              <a:spcBef>
                <a:spcPts val="560"/>
              </a:spcBef>
              <a:spcAft>
                <a:spcPts val="0"/>
              </a:spcAft>
              <a:buClr>
                <a:srgbClr val="231F20"/>
              </a:buClr>
              <a:buSzPts val="1600"/>
              <a:buChar char="–"/>
              <a:defRPr sz="1600">
                <a:solidFill>
                  <a:srgbClr val="231F20"/>
                </a:solidFill>
              </a:defRPr>
            </a:lvl2pPr>
            <a:lvl3pPr marL="1371600" lvl="2" indent="-330200" algn="r" rtl="0">
              <a:spcBef>
                <a:spcPts val="480"/>
              </a:spcBef>
              <a:spcAft>
                <a:spcPts val="0"/>
              </a:spcAft>
              <a:buSzPts val="1600"/>
              <a:buChar char="•"/>
              <a:defRPr sz="1600"/>
            </a:lvl3pPr>
            <a:lvl4pPr marL="1828800" lvl="3" indent="-330200" algn="r" rtl="0">
              <a:spcBef>
                <a:spcPts val="400"/>
              </a:spcBef>
              <a:spcAft>
                <a:spcPts val="0"/>
              </a:spcAft>
              <a:buSzPts val="1600"/>
              <a:buChar char="–"/>
              <a:defRPr/>
            </a:lvl4pPr>
            <a:lvl5pPr marL="2286000" lvl="4" indent="-330200" algn="r" rtl="0">
              <a:spcBef>
                <a:spcPts val="400"/>
              </a:spcBef>
              <a:spcAft>
                <a:spcPts val="0"/>
              </a:spcAft>
              <a:buSzPts val="1600"/>
              <a:buChar char="»"/>
              <a:defRPr/>
            </a:lvl5pPr>
            <a:lvl6pPr marL="2743200" lvl="5" indent="-330200" algn="r" rtl="0">
              <a:spcBef>
                <a:spcPts val="400"/>
              </a:spcBef>
              <a:spcAft>
                <a:spcPts val="0"/>
              </a:spcAft>
              <a:buSzPts val="1600"/>
              <a:buChar char="•"/>
              <a:defRPr/>
            </a:lvl6pPr>
            <a:lvl7pPr marL="3200400" lvl="6" indent="-330200" algn="r" rtl="0">
              <a:spcBef>
                <a:spcPts val="400"/>
              </a:spcBef>
              <a:spcAft>
                <a:spcPts val="0"/>
              </a:spcAft>
              <a:buSzPts val="1600"/>
              <a:buChar char="•"/>
              <a:defRPr/>
            </a:lvl7pPr>
            <a:lvl8pPr marL="3657600" lvl="7" indent="-330200" algn="r" rtl="0">
              <a:spcBef>
                <a:spcPts val="400"/>
              </a:spcBef>
              <a:spcAft>
                <a:spcPts val="0"/>
              </a:spcAft>
              <a:buSzPts val="1600"/>
              <a:buChar char="•"/>
              <a:defRPr/>
            </a:lvl8pPr>
            <a:lvl9pPr marL="4114800" lvl="8" indent="-330200" algn="r" rtl="0">
              <a:spcBef>
                <a:spcPts val="400"/>
              </a:spcBef>
              <a:spcAft>
                <a:spcPts val="0"/>
              </a:spcAft>
              <a:buSzPts val="1600"/>
              <a:buChar char="•"/>
              <a:defRPr/>
            </a:lvl9pPr>
          </a:lstStyle>
          <a:p>
            <a:endParaRPr/>
          </a:p>
        </p:txBody>
      </p:sp>
      <p:sp>
        <p:nvSpPr>
          <p:cNvPr id="18" name="Google Shape;18;p3"/>
          <p:cNvSpPr txBox="1">
            <a:spLocks noGrp="1"/>
          </p:cNvSpPr>
          <p:nvPr>
            <p:ph type="body" idx="3"/>
          </p:nvPr>
        </p:nvSpPr>
        <p:spPr>
          <a:xfrm>
            <a:off x="545550" y="259975"/>
            <a:ext cx="2745000" cy="246000"/>
          </a:xfrm>
          <a:prstGeom prst="rect">
            <a:avLst/>
          </a:prstGeom>
        </p:spPr>
        <p:txBody>
          <a:bodyPr spcFirstLastPara="1" wrap="square" lIns="0" tIns="0" rIns="0" bIns="0" anchor="t" anchorCtr="0">
            <a:noAutofit/>
          </a:bodyPr>
          <a:lstStyle>
            <a:lvl1pPr marL="457200" lvl="0" indent="-330200" rtl="0">
              <a:spcBef>
                <a:spcPts val="640"/>
              </a:spcBef>
              <a:spcAft>
                <a:spcPts val="0"/>
              </a:spcAft>
              <a:buClr>
                <a:srgbClr val="231F20"/>
              </a:buClr>
              <a:buSzPts val="1600"/>
              <a:buChar char="•"/>
              <a:defRPr sz="1600">
                <a:solidFill>
                  <a:srgbClr val="231F20"/>
                </a:solidFill>
              </a:defRPr>
            </a:lvl1pPr>
            <a:lvl2pPr marL="914400" lvl="1" indent="-330200" rtl="0">
              <a:spcBef>
                <a:spcPts val="560"/>
              </a:spcBef>
              <a:spcAft>
                <a:spcPts val="0"/>
              </a:spcAft>
              <a:buClr>
                <a:srgbClr val="231F20"/>
              </a:buClr>
              <a:buSzPts val="1600"/>
              <a:buChar char="–"/>
              <a:defRPr sz="1600">
                <a:solidFill>
                  <a:srgbClr val="231F20"/>
                </a:solidFill>
              </a:defRPr>
            </a:lvl2pPr>
            <a:lvl3pPr marL="1371600" lvl="2" indent="-330200" rtl="0">
              <a:spcBef>
                <a:spcPts val="480"/>
              </a:spcBef>
              <a:spcAft>
                <a:spcPts val="0"/>
              </a:spcAft>
              <a:buSzPts val="1600"/>
              <a:buChar char="•"/>
              <a:defRPr sz="1600"/>
            </a:lvl3pPr>
            <a:lvl4pPr marL="1828800" lvl="3" indent="-330200" rtl="0">
              <a:spcBef>
                <a:spcPts val="400"/>
              </a:spcBef>
              <a:spcAft>
                <a:spcPts val="0"/>
              </a:spcAft>
              <a:buSzPts val="1600"/>
              <a:buChar char="–"/>
              <a:defRPr/>
            </a:lvl4pPr>
            <a:lvl5pPr marL="2286000" lvl="4" indent="-330200" rtl="0">
              <a:spcBef>
                <a:spcPts val="400"/>
              </a:spcBef>
              <a:spcAft>
                <a:spcPts val="0"/>
              </a:spcAft>
              <a:buSzPts val="1600"/>
              <a:buChar char="»"/>
              <a:defRPr/>
            </a:lvl5pPr>
            <a:lvl6pPr marL="2743200" lvl="5" indent="-330200" rtl="0">
              <a:spcBef>
                <a:spcPts val="400"/>
              </a:spcBef>
              <a:spcAft>
                <a:spcPts val="0"/>
              </a:spcAft>
              <a:buSzPts val="1600"/>
              <a:buChar char="•"/>
              <a:defRPr/>
            </a:lvl6pPr>
            <a:lvl7pPr marL="3200400" lvl="6" indent="-330200" rtl="0">
              <a:spcBef>
                <a:spcPts val="400"/>
              </a:spcBef>
              <a:spcAft>
                <a:spcPts val="0"/>
              </a:spcAft>
              <a:buSzPts val="1600"/>
              <a:buChar char="•"/>
              <a:defRPr/>
            </a:lvl7pPr>
            <a:lvl8pPr marL="3657600" lvl="7" indent="-330200" rtl="0">
              <a:spcBef>
                <a:spcPts val="400"/>
              </a:spcBef>
              <a:spcAft>
                <a:spcPts val="0"/>
              </a:spcAft>
              <a:buSzPts val="1600"/>
              <a:buChar char="•"/>
              <a:defRPr/>
            </a:lvl8pPr>
            <a:lvl9pPr marL="4114800" lvl="8" indent="-330200" rtl="0">
              <a:spcBef>
                <a:spcPts val="400"/>
              </a:spcBef>
              <a:spcAft>
                <a:spcPts val="0"/>
              </a:spcAft>
              <a:buSzPts val="1600"/>
              <a:buChar char="•"/>
              <a:defRPr/>
            </a:lvl9pPr>
          </a:lstStyle>
          <a:p>
            <a:endParaRPr/>
          </a:p>
        </p:txBody>
      </p:sp>
      <p:sp>
        <p:nvSpPr>
          <p:cNvPr id="19" name="Google Shape;19;p3"/>
          <p:cNvSpPr txBox="1">
            <a:spLocks noGrp="1"/>
          </p:cNvSpPr>
          <p:nvPr>
            <p:ph type="body" idx="4"/>
          </p:nvPr>
        </p:nvSpPr>
        <p:spPr>
          <a:xfrm>
            <a:off x="609600" y="2667000"/>
            <a:ext cx="8986500" cy="554100"/>
          </a:xfrm>
          <a:prstGeom prst="rect">
            <a:avLst/>
          </a:prstGeom>
        </p:spPr>
        <p:txBody>
          <a:bodyPr spcFirstLastPara="1" wrap="square" lIns="0" tIns="0" rIns="0" bIns="0" anchor="t" anchorCtr="0">
            <a:noAutofit/>
          </a:bodyPr>
          <a:lstStyle>
            <a:lvl1pPr marL="457200" lvl="0" indent="-457200">
              <a:spcBef>
                <a:spcPts val="640"/>
              </a:spcBef>
              <a:spcAft>
                <a:spcPts val="0"/>
              </a:spcAft>
              <a:buSzPts val="3600"/>
              <a:buChar char="•"/>
              <a:defRPr sz="3600"/>
            </a:lvl1pPr>
            <a:lvl2pPr marL="914400" lvl="1" indent="-457200">
              <a:spcBef>
                <a:spcPts val="560"/>
              </a:spcBef>
              <a:spcAft>
                <a:spcPts val="0"/>
              </a:spcAft>
              <a:buSzPts val="3600"/>
              <a:buChar char="–"/>
              <a:defRPr/>
            </a:lvl2pPr>
            <a:lvl3pPr marL="1371600" lvl="2" indent="-457200">
              <a:spcBef>
                <a:spcPts val="480"/>
              </a:spcBef>
              <a:spcAft>
                <a:spcPts val="0"/>
              </a:spcAft>
              <a:buClr>
                <a:srgbClr val="FAE15A"/>
              </a:buClr>
              <a:buSzPts val="3600"/>
              <a:buChar char="•"/>
              <a:defRPr sz="3600">
                <a:solidFill>
                  <a:srgbClr val="FAE15A"/>
                </a:solidFill>
              </a:defRPr>
            </a:lvl3pPr>
            <a:lvl4pPr marL="1828800" lvl="3" indent="-457200">
              <a:spcBef>
                <a:spcPts val="400"/>
              </a:spcBef>
              <a:spcAft>
                <a:spcPts val="0"/>
              </a:spcAft>
              <a:buClr>
                <a:srgbClr val="FAE15A"/>
              </a:buClr>
              <a:buSzPts val="3600"/>
              <a:buChar char="–"/>
              <a:defRPr sz="3600">
                <a:solidFill>
                  <a:srgbClr val="FAE15A"/>
                </a:solidFill>
              </a:defRPr>
            </a:lvl4pPr>
            <a:lvl5pPr marL="2286000" lvl="4" indent="-457200">
              <a:spcBef>
                <a:spcPts val="400"/>
              </a:spcBef>
              <a:spcAft>
                <a:spcPts val="0"/>
              </a:spcAft>
              <a:buClr>
                <a:srgbClr val="FAE15A"/>
              </a:buClr>
              <a:buSzPts val="3600"/>
              <a:buChar char="»"/>
              <a:defRPr sz="3600">
                <a:solidFill>
                  <a:srgbClr val="FAE15A"/>
                </a:solidFill>
              </a:defRPr>
            </a:lvl5pPr>
            <a:lvl6pPr marL="2743200" lvl="5" indent="-457200">
              <a:spcBef>
                <a:spcPts val="400"/>
              </a:spcBef>
              <a:spcAft>
                <a:spcPts val="0"/>
              </a:spcAft>
              <a:buClr>
                <a:srgbClr val="FAE15A"/>
              </a:buClr>
              <a:buSzPts val="3600"/>
              <a:buChar char="•"/>
              <a:defRPr sz="3600">
                <a:solidFill>
                  <a:srgbClr val="FAE15A"/>
                </a:solidFill>
              </a:defRPr>
            </a:lvl6pPr>
            <a:lvl7pPr marL="3200400" lvl="6" indent="-457200">
              <a:spcBef>
                <a:spcPts val="400"/>
              </a:spcBef>
              <a:spcAft>
                <a:spcPts val="0"/>
              </a:spcAft>
              <a:buClr>
                <a:srgbClr val="FAE15A"/>
              </a:buClr>
              <a:buSzPts val="3600"/>
              <a:buChar char="•"/>
              <a:defRPr sz="3600">
                <a:solidFill>
                  <a:srgbClr val="FAE15A"/>
                </a:solidFill>
              </a:defRPr>
            </a:lvl7pPr>
            <a:lvl8pPr marL="3657600" lvl="7" indent="-457200">
              <a:spcBef>
                <a:spcPts val="400"/>
              </a:spcBef>
              <a:spcAft>
                <a:spcPts val="0"/>
              </a:spcAft>
              <a:buClr>
                <a:srgbClr val="FAE15A"/>
              </a:buClr>
              <a:buSzPts val="3600"/>
              <a:buChar char="•"/>
              <a:defRPr sz="3600">
                <a:solidFill>
                  <a:srgbClr val="FAE15A"/>
                </a:solidFill>
              </a:defRPr>
            </a:lvl8pPr>
            <a:lvl9pPr marL="4114800" lvl="8" indent="-457200">
              <a:spcBef>
                <a:spcPts val="400"/>
              </a:spcBef>
              <a:spcAft>
                <a:spcPts val="0"/>
              </a:spcAft>
              <a:buClr>
                <a:srgbClr val="FAE15A"/>
              </a:buClr>
              <a:buSzPts val="3600"/>
              <a:buChar char="•"/>
              <a:defRPr sz="3600">
                <a:solidFill>
                  <a:srgbClr val="FAE15A"/>
                </a:solidFill>
              </a:defRPr>
            </a:lvl9pPr>
          </a:lstStyle>
          <a:p>
            <a:endParaRPr/>
          </a:p>
        </p:txBody>
      </p:sp>
      <p:sp>
        <p:nvSpPr>
          <p:cNvPr id="20" name="Google Shape;20;p3"/>
          <p:cNvSpPr txBox="1">
            <a:spLocks noGrp="1"/>
          </p:cNvSpPr>
          <p:nvPr>
            <p:ph type="subTitle" idx="5"/>
          </p:nvPr>
        </p:nvSpPr>
        <p:spPr>
          <a:xfrm>
            <a:off x="571500" y="1104900"/>
            <a:ext cx="17171100" cy="1407900"/>
          </a:xfrm>
          <a:prstGeom prst="rect">
            <a:avLst/>
          </a:prstGeom>
        </p:spPr>
        <p:txBody>
          <a:bodyPr spcFirstLastPara="1" wrap="square" lIns="0" tIns="0" rIns="0" bIns="0" anchor="t" anchorCtr="0">
            <a:noAutofit/>
          </a:bodyPr>
          <a:lstStyle>
            <a:lvl1pPr lvl="0">
              <a:spcBef>
                <a:spcPts val="640"/>
              </a:spcBef>
              <a:spcAft>
                <a:spcPts val="0"/>
              </a:spcAft>
              <a:buSzPts val="8700"/>
              <a:buNone/>
              <a:defRPr/>
            </a:lvl1pPr>
            <a:lvl2pPr lvl="1">
              <a:spcBef>
                <a:spcPts val="560"/>
              </a:spcBef>
              <a:spcAft>
                <a:spcPts val="0"/>
              </a:spcAft>
              <a:buSzPts val="3600"/>
              <a:buNone/>
              <a:defRPr/>
            </a:lvl2pPr>
            <a:lvl3pPr lvl="2">
              <a:spcBef>
                <a:spcPts val="480"/>
              </a:spcBef>
              <a:spcAft>
                <a:spcPts val="0"/>
              </a:spcAft>
              <a:buSzPts val="2100"/>
              <a:buNone/>
              <a:defRPr/>
            </a:lvl3pPr>
            <a:lvl4pPr lvl="3">
              <a:spcBef>
                <a:spcPts val="400"/>
              </a:spcBef>
              <a:spcAft>
                <a:spcPts val="0"/>
              </a:spcAft>
              <a:buSzPts val="1600"/>
              <a:buNone/>
              <a:defRPr/>
            </a:lvl4pPr>
            <a:lvl5pPr lvl="4">
              <a:spcBef>
                <a:spcPts val="400"/>
              </a:spcBef>
              <a:spcAft>
                <a:spcPts val="0"/>
              </a:spcAft>
              <a:buSzPts val="1600"/>
              <a:buNone/>
              <a:defRPr/>
            </a:lvl5pPr>
            <a:lvl6pPr lvl="5">
              <a:spcBef>
                <a:spcPts val="400"/>
              </a:spcBef>
              <a:spcAft>
                <a:spcPts val="0"/>
              </a:spcAft>
              <a:buSzPts val="1600"/>
              <a:buNone/>
              <a:defRPr/>
            </a:lvl6pPr>
            <a:lvl7pPr lvl="6">
              <a:spcBef>
                <a:spcPts val="400"/>
              </a:spcBef>
              <a:spcAft>
                <a:spcPts val="0"/>
              </a:spcAft>
              <a:buSzPts val="1600"/>
              <a:buNone/>
              <a:defRPr/>
            </a:lvl7pPr>
            <a:lvl8pPr lvl="7">
              <a:spcBef>
                <a:spcPts val="400"/>
              </a:spcBef>
              <a:spcAft>
                <a:spcPts val="0"/>
              </a:spcAft>
              <a:buSzPts val="1600"/>
              <a:buNone/>
              <a:defRPr/>
            </a:lvl8pPr>
            <a:lvl9pPr lvl="8">
              <a:spcBef>
                <a:spcPts val="400"/>
              </a:spcBef>
              <a:spcAft>
                <a:spcPts val="0"/>
              </a:spcAft>
              <a:buSzPts val="1600"/>
              <a:buNone/>
              <a:defRPr/>
            </a:lvl9pPr>
          </a:lstStyle>
          <a:p>
            <a:endParaRPr/>
          </a:p>
        </p:txBody>
      </p:sp>
      <p:sp>
        <p:nvSpPr>
          <p:cNvPr id="21" name="Google Shape;21;p3"/>
          <p:cNvSpPr txBox="1">
            <a:spLocks noGrp="1"/>
          </p:cNvSpPr>
          <p:nvPr>
            <p:ph type="body" idx="6"/>
          </p:nvPr>
        </p:nvSpPr>
        <p:spPr>
          <a:xfrm>
            <a:off x="609600" y="3221100"/>
            <a:ext cx="8986500" cy="449400"/>
          </a:xfrm>
          <a:prstGeom prst="rect">
            <a:avLst/>
          </a:prstGeom>
        </p:spPr>
        <p:txBody>
          <a:bodyPr spcFirstLastPara="1" wrap="square" lIns="0" tIns="0" rIns="0" bIns="0" anchor="t" anchorCtr="0">
            <a:noAutofit/>
          </a:bodyPr>
          <a:lstStyle>
            <a:lvl1pPr marL="457200" lvl="0" indent="-361950" rtl="0">
              <a:spcBef>
                <a:spcPts val="640"/>
              </a:spcBef>
              <a:spcAft>
                <a:spcPts val="0"/>
              </a:spcAft>
              <a:buClr>
                <a:srgbClr val="231F20"/>
              </a:buClr>
              <a:buSzPts val="2100"/>
              <a:buChar char="•"/>
              <a:defRPr sz="2100">
                <a:solidFill>
                  <a:srgbClr val="231F20"/>
                </a:solidFill>
              </a:defRPr>
            </a:lvl1pPr>
            <a:lvl2pPr marL="914400" lvl="1" indent="-361950" rtl="0">
              <a:spcBef>
                <a:spcPts val="560"/>
              </a:spcBef>
              <a:spcAft>
                <a:spcPts val="0"/>
              </a:spcAft>
              <a:buClr>
                <a:srgbClr val="231F20"/>
              </a:buClr>
              <a:buSzPts val="2100"/>
              <a:buChar char="–"/>
              <a:defRPr sz="2100">
                <a:solidFill>
                  <a:srgbClr val="231F20"/>
                </a:solidFill>
              </a:defRPr>
            </a:lvl2pPr>
            <a:lvl3pPr marL="1371600" lvl="2" indent="-361950" rtl="0">
              <a:spcBef>
                <a:spcPts val="480"/>
              </a:spcBef>
              <a:spcAft>
                <a:spcPts val="0"/>
              </a:spcAft>
              <a:buSzPts val="2100"/>
              <a:buChar char="•"/>
              <a:defRPr/>
            </a:lvl3pPr>
            <a:lvl4pPr marL="1828800" lvl="3" indent="-361950" rtl="0">
              <a:spcBef>
                <a:spcPts val="400"/>
              </a:spcBef>
              <a:spcAft>
                <a:spcPts val="0"/>
              </a:spcAft>
              <a:buSzPts val="2100"/>
              <a:buChar char="–"/>
              <a:defRPr sz="2100"/>
            </a:lvl4pPr>
            <a:lvl5pPr marL="2286000" lvl="4" indent="-361950" rtl="0">
              <a:spcBef>
                <a:spcPts val="400"/>
              </a:spcBef>
              <a:spcAft>
                <a:spcPts val="0"/>
              </a:spcAft>
              <a:buSzPts val="2100"/>
              <a:buChar char="»"/>
              <a:defRPr sz="2100"/>
            </a:lvl5pPr>
            <a:lvl6pPr marL="2743200" lvl="5" indent="-361950" rtl="0">
              <a:spcBef>
                <a:spcPts val="400"/>
              </a:spcBef>
              <a:spcAft>
                <a:spcPts val="0"/>
              </a:spcAft>
              <a:buSzPts val="2100"/>
              <a:buChar char="•"/>
              <a:defRPr sz="2100"/>
            </a:lvl6pPr>
            <a:lvl7pPr marL="3200400" lvl="6" indent="-361950" rtl="0">
              <a:spcBef>
                <a:spcPts val="400"/>
              </a:spcBef>
              <a:spcAft>
                <a:spcPts val="0"/>
              </a:spcAft>
              <a:buSzPts val="2100"/>
              <a:buChar char="•"/>
              <a:defRPr sz="2100"/>
            </a:lvl7pPr>
            <a:lvl8pPr marL="3657600" lvl="7" indent="-361950" rtl="0">
              <a:spcBef>
                <a:spcPts val="400"/>
              </a:spcBef>
              <a:spcAft>
                <a:spcPts val="0"/>
              </a:spcAft>
              <a:buSzPts val="2100"/>
              <a:buChar char="•"/>
              <a:defRPr sz="2100"/>
            </a:lvl8pPr>
            <a:lvl9pPr marL="4114800" lvl="8" indent="-361950" rtl="0">
              <a:spcBef>
                <a:spcPts val="400"/>
              </a:spcBef>
              <a:spcAft>
                <a:spcPts val="0"/>
              </a:spcAft>
              <a:buSzPts val="2100"/>
              <a:buChar char="•"/>
              <a:defRPr sz="2100"/>
            </a:lvl9pPr>
          </a:lstStyle>
          <a:p>
            <a:endParaRPr/>
          </a:p>
        </p:txBody>
      </p:sp>
      <p:sp>
        <p:nvSpPr>
          <p:cNvPr id="22" name="Google Shape;22;p3"/>
          <p:cNvSpPr txBox="1">
            <a:spLocks noGrp="1"/>
          </p:cNvSpPr>
          <p:nvPr>
            <p:ph type="body" idx="7"/>
          </p:nvPr>
        </p:nvSpPr>
        <p:spPr>
          <a:xfrm>
            <a:off x="609600" y="4037675"/>
            <a:ext cx="8986500" cy="554100"/>
          </a:xfrm>
          <a:prstGeom prst="rect">
            <a:avLst/>
          </a:prstGeom>
        </p:spPr>
        <p:txBody>
          <a:bodyPr spcFirstLastPara="1" wrap="square" lIns="0" tIns="0" rIns="0" bIns="0" anchor="t" anchorCtr="0">
            <a:noAutofit/>
          </a:bodyPr>
          <a:lstStyle>
            <a:lvl1pPr marL="457200" lvl="0" indent="-457200" rtl="0">
              <a:spcBef>
                <a:spcPts val="640"/>
              </a:spcBef>
              <a:spcAft>
                <a:spcPts val="0"/>
              </a:spcAft>
              <a:buSzPts val="3600"/>
              <a:buChar char="•"/>
              <a:defRPr sz="3600"/>
            </a:lvl1pPr>
            <a:lvl2pPr marL="914400" lvl="1" indent="-457200" rtl="0">
              <a:spcBef>
                <a:spcPts val="560"/>
              </a:spcBef>
              <a:spcAft>
                <a:spcPts val="0"/>
              </a:spcAft>
              <a:buSzPts val="3600"/>
              <a:buChar char="–"/>
              <a:defRPr/>
            </a:lvl2pPr>
            <a:lvl3pPr marL="1371600" lvl="2" indent="-457200" rtl="0">
              <a:spcBef>
                <a:spcPts val="480"/>
              </a:spcBef>
              <a:spcAft>
                <a:spcPts val="0"/>
              </a:spcAft>
              <a:buClr>
                <a:srgbClr val="FAE15A"/>
              </a:buClr>
              <a:buSzPts val="3600"/>
              <a:buChar char="•"/>
              <a:defRPr sz="3600">
                <a:solidFill>
                  <a:srgbClr val="FAE15A"/>
                </a:solidFill>
              </a:defRPr>
            </a:lvl3pPr>
            <a:lvl4pPr marL="1828800" lvl="3" indent="-457200" rtl="0">
              <a:spcBef>
                <a:spcPts val="400"/>
              </a:spcBef>
              <a:spcAft>
                <a:spcPts val="0"/>
              </a:spcAft>
              <a:buClr>
                <a:srgbClr val="FAE15A"/>
              </a:buClr>
              <a:buSzPts val="3600"/>
              <a:buChar char="–"/>
              <a:defRPr sz="3600">
                <a:solidFill>
                  <a:srgbClr val="FAE15A"/>
                </a:solidFill>
              </a:defRPr>
            </a:lvl4pPr>
            <a:lvl5pPr marL="2286000" lvl="4" indent="-457200" rtl="0">
              <a:spcBef>
                <a:spcPts val="400"/>
              </a:spcBef>
              <a:spcAft>
                <a:spcPts val="0"/>
              </a:spcAft>
              <a:buClr>
                <a:srgbClr val="FAE15A"/>
              </a:buClr>
              <a:buSzPts val="3600"/>
              <a:buChar char="»"/>
              <a:defRPr sz="3600">
                <a:solidFill>
                  <a:srgbClr val="FAE15A"/>
                </a:solidFill>
              </a:defRPr>
            </a:lvl5pPr>
            <a:lvl6pPr marL="2743200" lvl="5" indent="-457200" rtl="0">
              <a:spcBef>
                <a:spcPts val="400"/>
              </a:spcBef>
              <a:spcAft>
                <a:spcPts val="0"/>
              </a:spcAft>
              <a:buClr>
                <a:srgbClr val="FAE15A"/>
              </a:buClr>
              <a:buSzPts val="3600"/>
              <a:buChar char="•"/>
              <a:defRPr sz="3600">
                <a:solidFill>
                  <a:srgbClr val="FAE15A"/>
                </a:solidFill>
              </a:defRPr>
            </a:lvl6pPr>
            <a:lvl7pPr marL="3200400" lvl="6" indent="-457200" rtl="0">
              <a:spcBef>
                <a:spcPts val="400"/>
              </a:spcBef>
              <a:spcAft>
                <a:spcPts val="0"/>
              </a:spcAft>
              <a:buClr>
                <a:srgbClr val="FAE15A"/>
              </a:buClr>
              <a:buSzPts val="3600"/>
              <a:buChar char="•"/>
              <a:defRPr sz="3600">
                <a:solidFill>
                  <a:srgbClr val="FAE15A"/>
                </a:solidFill>
              </a:defRPr>
            </a:lvl7pPr>
            <a:lvl8pPr marL="3657600" lvl="7" indent="-457200" rtl="0">
              <a:spcBef>
                <a:spcPts val="400"/>
              </a:spcBef>
              <a:spcAft>
                <a:spcPts val="0"/>
              </a:spcAft>
              <a:buClr>
                <a:srgbClr val="FAE15A"/>
              </a:buClr>
              <a:buSzPts val="3600"/>
              <a:buChar char="•"/>
              <a:defRPr sz="3600">
                <a:solidFill>
                  <a:srgbClr val="FAE15A"/>
                </a:solidFill>
              </a:defRPr>
            </a:lvl8pPr>
            <a:lvl9pPr marL="4114800" lvl="8" indent="-457200" rtl="0">
              <a:spcBef>
                <a:spcPts val="400"/>
              </a:spcBef>
              <a:spcAft>
                <a:spcPts val="0"/>
              </a:spcAft>
              <a:buClr>
                <a:srgbClr val="FAE15A"/>
              </a:buClr>
              <a:buSzPts val="3600"/>
              <a:buChar char="•"/>
              <a:defRPr sz="3600">
                <a:solidFill>
                  <a:srgbClr val="FAE15A"/>
                </a:solidFill>
              </a:defRPr>
            </a:lvl9pPr>
          </a:lstStyle>
          <a:p>
            <a:endParaRPr/>
          </a:p>
        </p:txBody>
      </p:sp>
      <p:sp>
        <p:nvSpPr>
          <p:cNvPr id="23" name="Google Shape;23;p3"/>
          <p:cNvSpPr txBox="1">
            <a:spLocks noGrp="1"/>
          </p:cNvSpPr>
          <p:nvPr>
            <p:ph type="body" idx="8"/>
          </p:nvPr>
        </p:nvSpPr>
        <p:spPr>
          <a:xfrm>
            <a:off x="609600" y="4591775"/>
            <a:ext cx="8986500" cy="449400"/>
          </a:xfrm>
          <a:prstGeom prst="rect">
            <a:avLst/>
          </a:prstGeom>
        </p:spPr>
        <p:txBody>
          <a:bodyPr spcFirstLastPara="1" wrap="square" lIns="0" tIns="0" rIns="0" bIns="0" anchor="t" anchorCtr="0">
            <a:noAutofit/>
          </a:bodyPr>
          <a:lstStyle>
            <a:lvl1pPr marL="457200" lvl="0" indent="-361950" rtl="0">
              <a:spcBef>
                <a:spcPts val="640"/>
              </a:spcBef>
              <a:spcAft>
                <a:spcPts val="0"/>
              </a:spcAft>
              <a:buClr>
                <a:srgbClr val="231F20"/>
              </a:buClr>
              <a:buSzPts val="2100"/>
              <a:buChar char="•"/>
              <a:defRPr sz="2100">
                <a:solidFill>
                  <a:srgbClr val="231F20"/>
                </a:solidFill>
              </a:defRPr>
            </a:lvl1pPr>
            <a:lvl2pPr marL="914400" lvl="1" indent="-361950" rtl="0">
              <a:spcBef>
                <a:spcPts val="560"/>
              </a:spcBef>
              <a:spcAft>
                <a:spcPts val="0"/>
              </a:spcAft>
              <a:buClr>
                <a:srgbClr val="231F20"/>
              </a:buClr>
              <a:buSzPts val="2100"/>
              <a:buChar char="–"/>
              <a:defRPr sz="2100">
                <a:solidFill>
                  <a:srgbClr val="231F20"/>
                </a:solidFill>
              </a:defRPr>
            </a:lvl2pPr>
            <a:lvl3pPr marL="1371600" lvl="2" indent="-361950" rtl="0">
              <a:spcBef>
                <a:spcPts val="480"/>
              </a:spcBef>
              <a:spcAft>
                <a:spcPts val="0"/>
              </a:spcAft>
              <a:buSzPts val="2100"/>
              <a:buChar char="•"/>
              <a:defRPr/>
            </a:lvl3pPr>
            <a:lvl4pPr marL="1828800" lvl="3" indent="-361950" rtl="0">
              <a:spcBef>
                <a:spcPts val="400"/>
              </a:spcBef>
              <a:spcAft>
                <a:spcPts val="0"/>
              </a:spcAft>
              <a:buSzPts val="2100"/>
              <a:buChar char="–"/>
              <a:defRPr sz="2100"/>
            </a:lvl4pPr>
            <a:lvl5pPr marL="2286000" lvl="4" indent="-361950" rtl="0">
              <a:spcBef>
                <a:spcPts val="400"/>
              </a:spcBef>
              <a:spcAft>
                <a:spcPts val="0"/>
              </a:spcAft>
              <a:buSzPts val="2100"/>
              <a:buChar char="»"/>
              <a:defRPr sz="2100"/>
            </a:lvl5pPr>
            <a:lvl6pPr marL="2743200" lvl="5" indent="-361950" rtl="0">
              <a:spcBef>
                <a:spcPts val="400"/>
              </a:spcBef>
              <a:spcAft>
                <a:spcPts val="0"/>
              </a:spcAft>
              <a:buSzPts val="2100"/>
              <a:buChar char="•"/>
              <a:defRPr sz="2100"/>
            </a:lvl6pPr>
            <a:lvl7pPr marL="3200400" lvl="6" indent="-361950" rtl="0">
              <a:spcBef>
                <a:spcPts val="400"/>
              </a:spcBef>
              <a:spcAft>
                <a:spcPts val="0"/>
              </a:spcAft>
              <a:buSzPts val="2100"/>
              <a:buChar char="•"/>
              <a:defRPr sz="2100"/>
            </a:lvl7pPr>
            <a:lvl8pPr marL="3657600" lvl="7" indent="-361950" rtl="0">
              <a:spcBef>
                <a:spcPts val="400"/>
              </a:spcBef>
              <a:spcAft>
                <a:spcPts val="0"/>
              </a:spcAft>
              <a:buSzPts val="2100"/>
              <a:buChar char="•"/>
              <a:defRPr sz="2100"/>
            </a:lvl8pPr>
            <a:lvl9pPr marL="4114800" lvl="8" indent="-361950" rtl="0">
              <a:spcBef>
                <a:spcPts val="400"/>
              </a:spcBef>
              <a:spcAft>
                <a:spcPts val="0"/>
              </a:spcAft>
              <a:buSzPts val="2100"/>
              <a:buChar char="•"/>
              <a:defRPr sz="2100"/>
            </a:lvl9pPr>
          </a:lstStyle>
          <a:p>
            <a:endParaRPr/>
          </a:p>
        </p:txBody>
      </p:sp>
      <p:sp>
        <p:nvSpPr>
          <p:cNvPr id="24" name="Google Shape;24;p3"/>
          <p:cNvSpPr txBox="1">
            <a:spLocks noGrp="1"/>
          </p:cNvSpPr>
          <p:nvPr>
            <p:ph type="body" idx="9"/>
          </p:nvPr>
        </p:nvSpPr>
        <p:spPr>
          <a:xfrm>
            <a:off x="609600" y="5408350"/>
            <a:ext cx="8986500" cy="554100"/>
          </a:xfrm>
          <a:prstGeom prst="rect">
            <a:avLst/>
          </a:prstGeom>
        </p:spPr>
        <p:txBody>
          <a:bodyPr spcFirstLastPara="1" wrap="square" lIns="0" tIns="0" rIns="0" bIns="0" anchor="t" anchorCtr="0">
            <a:noAutofit/>
          </a:bodyPr>
          <a:lstStyle>
            <a:lvl1pPr marL="457200" lvl="0" indent="-457200" rtl="0">
              <a:spcBef>
                <a:spcPts val="640"/>
              </a:spcBef>
              <a:spcAft>
                <a:spcPts val="0"/>
              </a:spcAft>
              <a:buSzPts val="3600"/>
              <a:buChar char="•"/>
              <a:defRPr sz="3600"/>
            </a:lvl1pPr>
            <a:lvl2pPr marL="914400" lvl="1" indent="-457200" rtl="0">
              <a:spcBef>
                <a:spcPts val="560"/>
              </a:spcBef>
              <a:spcAft>
                <a:spcPts val="0"/>
              </a:spcAft>
              <a:buSzPts val="3600"/>
              <a:buChar char="–"/>
              <a:defRPr/>
            </a:lvl2pPr>
            <a:lvl3pPr marL="1371600" lvl="2" indent="-457200" rtl="0">
              <a:spcBef>
                <a:spcPts val="480"/>
              </a:spcBef>
              <a:spcAft>
                <a:spcPts val="0"/>
              </a:spcAft>
              <a:buClr>
                <a:srgbClr val="FAE15A"/>
              </a:buClr>
              <a:buSzPts val="3600"/>
              <a:buChar char="•"/>
              <a:defRPr sz="3600">
                <a:solidFill>
                  <a:srgbClr val="FAE15A"/>
                </a:solidFill>
              </a:defRPr>
            </a:lvl3pPr>
            <a:lvl4pPr marL="1828800" lvl="3" indent="-457200" rtl="0">
              <a:spcBef>
                <a:spcPts val="400"/>
              </a:spcBef>
              <a:spcAft>
                <a:spcPts val="0"/>
              </a:spcAft>
              <a:buClr>
                <a:srgbClr val="FAE15A"/>
              </a:buClr>
              <a:buSzPts val="3600"/>
              <a:buChar char="–"/>
              <a:defRPr sz="3600">
                <a:solidFill>
                  <a:srgbClr val="FAE15A"/>
                </a:solidFill>
              </a:defRPr>
            </a:lvl4pPr>
            <a:lvl5pPr marL="2286000" lvl="4" indent="-457200" rtl="0">
              <a:spcBef>
                <a:spcPts val="400"/>
              </a:spcBef>
              <a:spcAft>
                <a:spcPts val="0"/>
              </a:spcAft>
              <a:buClr>
                <a:srgbClr val="FAE15A"/>
              </a:buClr>
              <a:buSzPts val="3600"/>
              <a:buChar char="»"/>
              <a:defRPr sz="3600">
                <a:solidFill>
                  <a:srgbClr val="FAE15A"/>
                </a:solidFill>
              </a:defRPr>
            </a:lvl5pPr>
            <a:lvl6pPr marL="2743200" lvl="5" indent="-457200" rtl="0">
              <a:spcBef>
                <a:spcPts val="400"/>
              </a:spcBef>
              <a:spcAft>
                <a:spcPts val="0"/>
              </a:spcAft>
              <a:buClr>
                <a:srgbClr val="FAE15A"/>
              </a:buClr>
              <a:buSzPts val="3600"/>
              <a:buChar char="•"/>
              <a:defRPr sz="3600">
                <a:solidFill>
                  <a:srgbClr val="FAE15A"/>
                </a:solidFill>
              </a:defRPr>
            </a:lvl6pPr>
            <a:lvl7pPr marL="3200400" lvl="6" indent="-457200" rtl="0">
              <a:spcBef>
                <a:spcPts val="400"/>
              </a:spcBef>
              <a:spcAft>
                <a:spcPts val="0"/>
              </a:spcAft>
              <a:buClr>
                <a:srgbClr val="FAE15A"/>
              </a:buClr>
              <a:buSzPts val="3600"/>
              <a:buChar char="•"/>
              <a:defRPr sz="3600">
                <a:solidFill>
                  <a:srgbClr val="FAE15A"/>
                </a:solidFill>
              </a:defRPr>
            </a:lvl7pPr>
            <a:lvl8pPr marL="3657600" lvl="7" indent="-457200" rtl="0">
              <a:spcBef>
                <a:spcPts val="400"/>
              </a:spcBef>
              <a:spcAft>
                <a:spcPts val="0"/>
              </a:spcAft>
              <a:buClr>
                <a:srgbClr val="FAE15A"/>
              </a:buClr>
              <a:buSzPts val="3600"/>
              <a:buChar char="•"/>
              <a:defRPr sz="3600">
                <a:solidFill>
                  <a:srgbClr val="FAE15A"/>
                </a:solidFill>
              </a:defRPr>
            </a:lvl8pPr>
            <a:lvl9pPr marL="4114800" lvl="8" indent="-457200" rtl="0">
              <a:spcBef>
                <a:spcPts val="400"/>
              </a:spcBef>
              <a:spcAft>
                <a:spcPts val="0"/>
              </a:spcAft>
              <a:buClr>
                <a:srgbClr val="FAE15A"/>
              </a:buClr>
              <a:buSzPts val="3600"/>
              <a:buChar char="•"/>
              <a:defRPr sz="3600">
                <a:solidFill>
                  <a:srgbClr val="FAE15A"/>
                </a:solidFill>
              </a:defRPr>
            </a:lvl9pPr>
          </a:lstStyle>
          <a:p>
            <a:endParaRPr/>
          </a:p>
        </p:txBody>
      </p:sp>
      <p:sp>
        <p:nvSpPr>
          <p:cNvPr id="25" name="Google Shape;25;p3"/>
          <p:cNvSpPr txBox="1">
            <a:spLocks noGrp="1"/>
          </p:cNvSpPr>
          <p:nvPr>
            <p:ph type="body" idx="13"/>
          </p:nvPr>
        </p:nvSpPr>
        <p:spPr>
          <a:xfrm>
            <a:off x="609600" y="5962450"/>
            <a:ext cx="8986500" cy="449400"/>
          </a:xfrm>
          <a:prstGeom prst="rect">
            <a:avLst/>
          </a:prstGeom>
        </p:spPr>
        <p:txBody>
          <a:bodyPr spcFirstLastPara="1" wrap="square" lIns="0" tIns="0" rIns="0" bIns="0" anchor="t" anchorCtr="0">
            <a:noAutofit/>
          </a:bodyPr>
          <a:lstStyle>
            <a:lvl1pPr marL="457200" lvl="0" indent="-361950" rtl="0">
              <a:spcBef>
                <a:spcPts val="640"/>
              </a:spcBef>
              <a:spcAft>
                <a:spcPts val="0"/>
              </a:spcAft>
              <a:buClr>
                <a:srgbClr val="231F20"/>
              </a:buClr>
              <a:buSzPts val="2100"/>
              <a:buChar char="•"/>
              <a:defRPr sz="2100">
                <a:solidFill>
                  <a:srgbClr val="231F20"/>
                </a:solidFill>
              </a:defRPr>
            </a:lvl1pPr>
            <a:lvl2pPr marL="914400" lvl="1" indent="-361950" rtl="0">
              <a:spcBef>
                <a:spcPts val="560"/>
              </a:spcBef>
              <a:spcAft>
                <a:spcPts val="0"/>
              </a:spcAft>
              <a:buClr>
                <a:srgbClr val="231F20"/>
              </a:buClr>
              <a:buSzPts val="2100"/>
              <a:buChar char="–"/>
              <a:defRPr sz="2100">
                <a:solidFill>
                  <a:srgbClr val="231F20"/>
                </a:solidFill>
              </a:defRPr>
            </a:lvl2pPr>
            <a:lvl3pPr marL="1371600" lvl="2" indent="-361950" rtl="0">
              <a:spcBef>
                <a:spcPts val="480"/>
              </a:spcBef>
              <a:spcAft>
                <a:spcPts val="0"/>
              </a:spcAft>
              <a:buSzPts val="2100"/>
              <a:buChar char="•"/>
              <a:defRPr/>
            </a:lvl3pPr>
            <a:lvl4pPr marL="1828800" lvl="3" indent="-361950" rtl="0">
              <a:spcBef>
                <a:spcPts val="400"/>
              </a:spcBef>
              <a:spcAft>
                <a:spcPts val="0"/>
              </a:spcAft>
              <a:buSzPts val="2100"/>
              <a:buChar char="–"/>
              <a:defRPr sz="2100"/>
            </a:lvl4pPr>
            <a:lvl5pPr marL="2286000" lvl="4" indent="-361950" rtl="0">
              <a:spcBef>
                <a:spcPts val="400"/>
              </a:spcBef>
              <a:spcAft>
                <a:spcPts val="0"/>
              </a:spcAft>
              <a:buSzPts val="2100"/>
              <a:buChar char="»"/>
              <a:defRPr sz="2100"/>
            </a:lvl5pPr>
            <a:lvl6pPr marL="2743200" lvl="5" indent="-361950" rtl="0">
              <a:spcBef>
                <a:spcPts val="400"/>
              </a:spcBef>
              <a:spcAft>
                <a:spcPts val="0"/>
              </a:spcAft>
              <a:buSzPts val="2100"/>
              <a:buChar char="•"/>
              <a:defRPr sz="2100"/>
            </a:lvl6pPr>
            <a:lvl7pPr marL="3200400" lvl="6" indent="-361950" rtl="0">
              <a:spcBef>
                <a:spcPts val="400"/>
              </a:spcBef>
              <a:spcAft>
                <a:spcPts val="0"/>
              </a:spcAft>
              <a:buSzPts val="2100"/>
              <a:buChar char="•"/>
              <a:defRPr sz="2100"/>
            </a:lvl7pPr>
            <a:lvl8pPr marL="3657600" lvl="7" indent="-361950" rtl="0">
              <a:spcBef>
                <a:spcPts val="400"/>
              </a:spcBef>
              <a:spcAft>
                <a:spcPts val="0"/>
              </a:spcAft>
              <a:buSzPts val="2100"/>
              <a:buChar char="•"/>
              <a:defRPr sz="2100"/>
            </a:lvl8pPr>
            <a:lvl9pPr marL="4114800" lvl="8" indent="-361950" rtl="0">
              <a:spcBef>
                <a:spcPts val="400"/>
              </a:spcBef>
              <a:spcAft>
                <a:spcPts val="0"/>
              </a:spcAft>
              <a:buSzPts val="2100"/>
              <a:buChar char="•"/>
              <a:defRPr sz="2100"/>
            </a:lvl9pPr>
          </a:lstStyle>
          <a:p>
            <a:endParaRPr/>
          </a:p>
        </p:txBody>
      </p:sp>
      <p:sp>
        <p:nvSpPr>
          <p:cNvPr id="26" name="Google Shape;26;p3"/>
          <p:cNvSpPr txBox="1">
            <a:spLocks noGrp="1"/>
          </p:cNvSpPr>
          <p:nvPr>
            <p:ph type="body" idx="14"/>
          </p:nvPr>
        </p:nvSpPr>
        <p:spPr>
          <a:xfrm>
            <a:off x="609600" y="6329625"/>
            <a:ext cx="8986500" cy="554100"/>
          </a:xfrm>
          <a:prstGeom prst="rect">
            <a:avLst/>
          </a:prstGeom>
        </p:spPr>
        <p:txBody>
          <a:bodyPr spcFirstLastPara="1" wrap="square" lIns="0" tIns="0" rIns="0" bIns="0" anchor="t" anchorCtr="0">
            <a:noAutofit/>
          </a:bodyPr>
          <a:lstStyle>
            <a:lvl1pPr marL="457200" lvl="0" indent="-457200" rtl="0">
              <a:spcBef>
                <a:spcPts val="640"/>
              </a:spcBef>
              <a:spcAft>
                <a:spcPts val="0"/>
              </a:spcAft>
              <a:buSzPts val="3600"/>
              <a:buChar char="•"/>
              <a:defRPr sz="3600"/>
            </a:lvl1pPr>
            <a:lvl2pPr marL="914400" lvl="1" indent="-457200" rtl="0">
              <a:spcBef>
                <a:spcPts val="560"/>
              </a:spcBef>
              <a:spcAft>
                <a:spcPts val="0"/>
              </a:spcAft>
              <a:buSzPts val="3600"/>
              <a:buChar char="–"/>
              <a:defRPr/>
            </a:lvl2pPr>
            <a:lvl3pPr marL="1371600" lvl="2" indent="-457200" rtl="0">
              <a:spcBef>
                <a:spcPts val="480"/>
              </a:spcBef>
              <a:spcAft>
                <a:spcPts val="0"/>
              </a:spcAft>
              <a:buClr>
                <a:srgbClr val="FAE15A"/>
              </a:buClr>
              <a:buSzPts val="3600"/>
              <a:buChar char="•"/>
              <a:defRPr sz="3600">
                <a:solidFill>
                  <a:srgbClr val="FAE15A"/>
                </a:solidFill>
              </a:defRPr>
            </a:lvl3pPr>
            <a:lvl4pPr marL="1828800" lvl="3" indent="-457200" rtl="0">
              <a:spcBef>
                <a:spcPts val="400"/>
              </a:spcBef>
              <a:spcAft>
                <a:spcPts val="0"/>
              </a:spcAft>
              <a:buClr>
                <a:srgbClr val="FAE15A"/>
              </a:buClr>
              <a:buSzPts val="3600"/>
              <a:buChar char="–"/>
              <a:defRPr sz="3600">
                <a:solidFill>
                  <a:srgbClr val="FAE15A"/>
                </a:solidFill>
              </a:defRPr>
            </a:lvl4pPr>
            <a:lvl5pPr marL="2286000" lvl="4" indent="-457200" rtl="0">
              <a:spcBef>
                <a:spcPts val="400"/>
              </a:spcBef>
              <a:spcAft>
                <a:spcPts val="0"/>
              </a:spcAft>
              <a:buClr>
                <a:srgbClr val="FAE15A"/>
              </a:buClr>
              <a:buSzPts val="3600"/>
              <a:buChar char="»"/>
              <a:defRPr sz="3600">
                <a:solidFill>
                  <a:srgbClr val="FAE15A"/>
                </a:solidFill>
              </a:defRPr>
            </a:lvl5pPr>
            <a:lvl6pPr marL="2743200" lvl="5" indent="-457200" rtl="0">
              <a:spcBef>
                <a:spcPts val="400"/>
              </a:spcBef>
              <a:spcAft>
                <a:spcPts val="0"/>
              </a:spcAft>
              <a:buClr>
                <a:srgbClr val="FAE15A"/>
              </a:buClr>
              <a:buSzPts val="3600"/>
              <a:buChar char="•"/>
              <a:defRPr sz="3600">
                <a:solidFill>
                  <a:srgbClr val="FAE15A"/>
                </a:solidFill>
              </a:defRPr>
            </a:lvl6pPr>
            <a:lvl7pPr marL="3200400" lvl="6" indent="-457200" rtl="0">
              <a:spcBef>
                <a:spcPts val="400"/>
              </a:spcBef>
              <a:spcAft>
                <a:spcPts val="0"/>
              </a:spcAft>
              <a:buClr>
                <a:srgbClr val="FAE15A"/>
              </a:buClr>
              <a:buSzPts val="3600"/>
              <a:buChar char="•"/>
              <a:defRPr sz="3600">
                <a:solidFill>
                  <a:srgbClr val="FAE15A"/>
                </a:solidFill>
              </a:defRPr>
            </a:lvl7pPr>
            <a:lvl8pPr marL="3657600" lvl="7" indent="-457200" rtl="0">
              <a:spcBef>
                <a:spcPts val="400"/>
              </a:spcBef>
              <a:spcAft>
                <a:spcPts val="0"/>
              </a:spcAft>
              <a:buClr>
                <a:srgbClr val="FAE15A"/>
              </a:buClr>
              <a:buSzPts val="3600"/>
              <a:buChar char="•"/>
              <a:defRPr sz="3600">
                <a:solidFill>
                  <a:srgbClr val="FAE15A"/>
                </a:solidFill>
              </a:defRPr>
            </a:lvl8pPr>
            <a:lvl9pPr marL="4114800" lvl="8" indent="-457200" rtl="0">
              <a:spcBef>
                <a:spcPts val="400"/>
              </a:spcBef>
              <a:spcAft>
                <a:spcPts val="0"/>
              </a:spcAft>
              <a:buClr>
                <a:srgbClr val="FAE15A"/>
              </a:buClr>
              <a:buSzPts val="3600"/>
              <a:buChar char="•"/>
              <a:defRPr sz="3600">
                <a:solidFill>
                  <a:srgbClr val="FAE15A"/>
                </a:solidFill>
              </a:defRPr>
            </a:lvl9pPr>
          </a:lstStyle>
          <a:p>
            <a:endParaRPr/>
          </a:p>
        </p:txBody>
      </p:sp>
      <p:sp>
        <p:nvSpPr>
          <p:cNvPr id="27" name="Google Shape;27;p3"/>
          <p:cNvSpPr txBox="1">
            <a:spLocks noGrp="1"/>
          </p:cNvSpPr>
          <p:nvPr>
            <p:ph type="body" idx="15"/>
          </p:nvPr>
        </p:nvSpPr>
        <p:spPr>
          <a:xfrm>
            <a:off x="609600" y="6883725"/>
            <a:ext cx="8986500" cy="449400"/>
          </a:xfrm>
          <a:prstGeom prst="rect">
            <a:avLst/>
          </a:prstGeom>
        </p:spPr>
        <p:txBody>
          <a:bodyPr spcFirstLastPara="1" wrap="square" lIns="0" tIns="0" rIns="0" bIns="0" anchor="t" anchorCtr="0">
            <a:noAutofit/>
          </a:bodyPr>
          <a:lstStyle>
            <a:lvl1pPr marL="457200" lvl="0" indent="-361950" rtl="0">
              <a:spcBef>
                <a:spcPts val="640"/>
              </a:spcBef>
              <a:spcAft>
                <a:spcPts val="0"/>
              </a:spcAft>
              <a:buClr>
                <a:srgbClr val="231F20"/>
              </a:buClr>
              <a:buSzPts val="2100"/>
              <a:buChar char="•"/>
              <a:defRPr sz="2100">
                <a:solidFill>
                  <a:srgbClr val="231F20"/>
                </a:solidFill>
              </a:defRPr>
            </a:lvl1pPr>
            <a:lvl2pPr marL="914400" lvl="1" indent="-361950" rtl="0">
              <a:spcBef>
                <a:spcPts val="560"/>
              </a:spcBef>
              <a:spcAft>
                <a:spcPts val="0"/>
              </a:spcAft>
              <a:buClr>
                <a:srgbClr val="231F20"/>
              </a:buClr>
              <a:buSzPts val="2100"/>
              <a:buChar char="–"/>
              <a:defRPr sz="2100">
                <a:solidFill>
                  <a:srgbClr val="231F20"/>
                </a:solidFill>
              </a:defRPr>
            </a:lvl2pPr>
            <a:lvl3pPr marL="1371600" lvl="2" indent="-361950" rtl="0">
              <a:spcBef>
                <a:spcPts val="480"/>
              </a:spcBef>
              <a:spcAft>
                <a:spcPts val="0"/>
              </a:spcAft>
              <a:buSzPts val="2100"/>
              <a:buChar char="•"/>
              <a:defRPr/>
            </a:lvl3pPr>
            <a:lvl4pPr marL="1828800" lvl="3" indent="-361950" rtl="0">
              <a:spcBef>
                <a:spcPts val="400"/>
              </a:spcBef>
              <a:spcAft>
                <a:spcPts val="0"/>
              </a:spcAft>
              <a:buSzPts val="2100"/>
              <a:buChar char="–"/>
              <a:defRPr sz="2100"/>
            </a:lvl4pPr>
            <a:lvl5pPr marL="2286000" lvl="4" indent="-361950" rtl="0">
              <a:spcBef>
                <a:spcPts val="400"/>
              </a:spcBef>
              <a:spcAft>
                <a:spcPts val="0"/>
              </a:spcAft>
              <a:buSzPts val="2100"/>
              <a:buChar char="»"/>
              <a:defRPr sz="2100"/>
            </a:lvl5pPr>
            <a:lvl6pPr marL="2743200" lvl="5" indent="-361950" rtl="0">
              <a:spcBef>
                <a:spcPts val="400"/>
              </a:spcBef>
              <a:spcAft>
                <a:spcPts val="0"/>
              </a:spcAft>
              <a:buSzPts val="2100"/>
              <a:buChar char="•"/>
              <a:defRPr sz="2100"/>
            </a:lvl6pPr>
            <a:lvl7pPr marL="3200400" lvl="6" indent="-361950" rtl="0">
              <a:spcBef>
                <a:spcPts val="400"/>
              </a:spcBef>
              <a:spcAft>
                <a:spcPts val="0"/>
              </a:spcAft>
              <a:buSzPts val="2100"/>
              <a:buChar char="•"/>
              <a:defRPr sz="2100"/>
            </a:lvl7pPr>
            <a:lvl8pPr marL="3657600" lvl="7" indent="-361950" rtl="0">
              <a:spcBef>
                <a:spcPts val="400"/>
              </a:spcBef>
              <a:spcAft>
                <a:spcPts val="0"/>
              </a:spcAft>
              <a:buSzPts val="2100"/>
              <a:buChar char="•"/>
              <a:defRPr sz="2100"/>
            </a:lvl8pPr>
            <a:lvl9pPr marL="4114800" lvl="8" indent="-361950" rtl="0">
              <a:spcBef>
                <a:spcPts val="400"/>
              </a:spcBef>
              <a:spcAft>
                <a:spcPts val="0"/>
              </a:spcAft>
              <a:buSzPts val="2100"/>
              <a:buChar char="•"/>
              <a:defRPr sz="2100"/>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Slide" type="obj">
  <p:cSld name="OBJECT">
    <p:spTree>
      <p:nvGrpSpPr>
        <p:cNvPr id="1" name="Shape 28"/>
        <p:cNvGrpSpPr/>
        <p:nvPr/>
      </p:nvGrpSpPr>
      <p:grpSpPr>
        <a:xfrm>
          <a:off x="0" y="0"/>
          <a:ext cx="0" cy="0"/>
          <a:chOff x="0" y="0"/>
          <a:chExt cx="0" cy="0"/>
        </a:xfrm>
      </p:grpSpPr>
      <p:sp>
        <p:nvSpPr>
          <p:cNvPr id="29" name="Google Shape;29;p4"/>
          <p:cNvSpPr txBox="1">
            <a:spLocks noGrp="1"/>
          </p:cNvSpPr>
          <p:nvPr>
            <p:ph type="title"/>
          </p:nvPr>
        </p:nvSpPr>
        <p:spPr>
          <a:xfrm>
            <a:off x="2828625" y="1847275"/>
            <a:ext cx="12671100" cy="1940100"/>
          </a:xfrm>
          <a:prstGeom prst="rect">
            <a:avLst/>
          </a:prstGeom>
        </p:spPr>
        <p:txBody>
          <a:bodyPr spcFirstLastPara="1" wrap="square" lIns="0" tIns="0" rIns="0" bIns="0" anchor="t" anchorCtr="0">
            <a:noAutofit/>
          </a:bodyPr>
          <a:lstStyle>
            <a:lvl1pPr lvl="0">
              <a:spcBef>
                <a:spcPts val="0"/>
              </a:spcBef>
              <a:spcAft>
                <a:spcPts val="0"/>
              </a:spcAft>
              <a:buSzPts val="163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0" name="Google Shape;30;p4"/>
          <p:cNvSpPr txBox="1">
            <a:spLocks noGrp="1"/>
          </p:cNvSpPr>
          <p:nvPr>
            <p:ph type="body" idx="1"/>
          </p:nvPr>
        </p:nvSpPr>
        <p:spPr>
          <a:xfrm>
            <a:off x="14997600" y="259975"/>
            <a:ext cx="2745000" cy="246000"/>
          </a:xfrm>
          <a:prstGeom prst="rect">
            <a:avLst/>
          </a:prstGeom>
        </p:spPr>
        <p:txBody>
          <a:bodyPr spcFirstLastPara="1" wrap="square" lIns="0" tIns="0" rIns="0" bIns="0" anchor="t" anchorCtr="0">
            <a:noAutofit/>
          </a:bodyPr>
          <a:lstStyle>
            <a:lvl1pPr marL="457200" lvl="0" indent="-330200" algn="r" rtl="0">
              <a:spcBef>
                <a:spcPts val="640"/>
              </a:spcBef>
              <a:spcAft>
                <a:spcPts val="0"/>
              </a:spcAft>
              <a:buClr>
                <a:srgbClr val="231F20"/>
              </a:buClr>
              <a:buSzPts val="1600"/>
              <a:buChar char="•"/>
              <a:defRPr sz="1600">
                <a:solidFill>
                  <a:srgbClr val="231F20"/>
                </a:solidFill>
              </a:defRPr>
            </a:lvl1pPr>
            <a:lvl2pPr marL="914400" lvl="1" indent="-330200" algn="r" rtl="0">
              <a:spcBef>
                <a:spcPts val="560"/>
              </a:spcBef>
              <a:spcAft>
                <a:spcPts val="0"/>
              </a:spcAft>
              <a:buClr>
                <a:srgbClr val="231F20"/>
              </a:buClr>
              <a:buSzPts val="1600"/>
              <a:buChar char="–"/>
              <a:defRPr sz="1600">
                <a:solidFill>
                  <a:srgbClr val="231F20"/>
                </a:solidFill>
              </a:defRPr>
            </a:lvl2pPr>
            <a:lvl3pPr marL="1371600" lvl="2" indent="-330200" algn="r" rtl="0">
              <a:spcBef>
                <a:spcPts val="480"/>
              </a:spcBef>
              <a:spcAft>
                <a:spcPts val="0"/>
              </a:spcAft>
              <a:buSzPts val="1600"/>
              <a:buChar char="•"/>
              <a:defRPr sz="1600"/>
            </a:lvl3pPr>
            <a:lvl4pPr marL="1828800" lvl="3" indent="-330200" algn="r" rtl="0">
              <a:spcBef>
                <a:spcPts val="400"/>
              </a:spcBef>
              <a:spcAft>
                <a:spcPts val="0"/>
              </a:spcAft>
              <a:buSzPts val="1600"/>
              <a:buChar char="–"/>
              <a:defRPr/>
            </a:lvl4pPr>
            <a:lvl5pPr marL="2286000" lvl="4" indent="-330200" algn="r" rtl="0">
              <a:spcBef>
                <a:spcPts val="400"/>
              </a:spcBef>
              <a:spcAft>
                <a:spcPts val="0"/>
              </a:spcAft>
              <a:buSzPts val="1600"/>
              <a:buChar char="»"/>
              <a:defRPr/>
            </a:lvl5pPr>
            <a:lvl6pPr marL="2743200" lvl="5" indent="-330200" algn="r" rtl="0">
              <a:spcBef>
                <a:spcPts val="400"/>
              </a:spcBef>
              <a:spcAft>
                <a:spcPts val="0"/>
              </a:spcAft>
              <a:buSzPts val="1600"/>
              <a:buChar char="•"/>
              <a:defRPr/>
            </a:lvl6pPr>
            <a:lvl7pPr marL="3200400" lvl="6" indent="-330200" algn="r" rtl="0">
              <a:spcBef>
                <a:spcPts val="400"/>
              </a:spcBef>
              <a:spcAft>
                <a:spcPts val="0"/>
              </a:spcAft>
              <a:buSzPts val="1600"/>
              <a:buChar char="•"/>
              <a:defRPr/>
            </a:lvl7pPr>
            <a:lvl8pPr marL="3657600" lvl="7" indent="-330200" algn="r" rtl="0">
              <a:spcBef>
                <a:spcPts val="400"/>
              </a:spcBef>
              <a:spcAft>
                <a:spcPts val="0"/>
              </a:spcAft>
              <a:buSzPts val="1600"/>
              <a:buChar char="•"/>
              <a:defRPr/>
            </a:lvl8pPr>
            <a:lvl9pPr marL="4114800" lvl="8" indent="-330200" algn="r" rtl="0">
              <a:spcBef>
                <a:spcPts val="400"/>
              </a:spcBef>
              <a:spcAft>
                <a:spcPts val="0"/>
              </a:spcAft>
              <a:buSzPts val="1600"/>
              <a:buChar char="•"/>
              <a:defRPr/>
            </a:lvl9pPr>
          </a:lstStyle>
          <a:p>
            <a:endParaRPr/>
          </a:p>
        </p:txBody>
      </p:sp>
      <p:sp>
        <p:nvSpPr>
          <p:cNvPr id="31" name="Google Shape;31;p4"/>
          <p:cNvSpPr txBox="1">
            <a:spLocks noGrp="1"/>
          </p:cNvSpPr>
          <p:nvPr>
            <p:ph type="body" idx="2"/>
          </p:nvPr>
        </p:nvSpPr>
        <p:spPr>
          <a:xfrm>
            <a:off x="545550" y="259975"/>
            <a:ext cx="2745000" cy="246000"/>
          </a:xfrm>
          <a:prstGeom prst="rect">
            <a:avLst/>
          </a:prstGeom>
        </p:spPr>
        <p:txBody>
          <a:bodyPr spcFirstLastPara="1" wrap="square" lIns="0" tIns="0" rIns="0" bIns="0" anchor="t" anchorCtr="0">
            <a:noAutofit/>
          </a:bodyPr>
          <a:lstStyle>
            <a:lvl1pPr marL="457200" lvl="0" indent="-330200" rtl="0">
              <a:spcBef>
                <a:spcPts val="640"/>
              </a:spcBef>
              <a:spcAft>
                <a:spcPts val="0"/>
              </a:spcAft>
              <a:buClr>
                <a:srgbClr val="231F20"/>
              </a:buClr>
              <a:buSzPts val="1600"/>
              <a:buChar char="•"/>
              <a:defRPr sz="1600">
                <a:solidFill>
                  <a:srgbClr val="231F20"/>
                </a:solidFill>
              </a:defRPr>
            </a:lvl1pPr>
            <a:lvl2pPr marL="914400" lvl="1" indent="-330200" rtl="0">
              <a:spcBef>
                <a:spcPts val="560"/>
              </a:spcBef>
              <a:spcAft>
                <a:spcPts val="0"/>
              </a:spcAft>
              <a:buClr>
                <a:srgbClr val="231F20"/>
              </a:buClr>
              <a:buSzPts val="1600"/>
              <a:buChar char="–"/>
              <a:defRPr sz="1600">
                <a:solidFill>
                  <a:srgbClr val="231F20"/>
                </a:solidFill>
              </a:defRPr>
            </a:lvl2pPr>
            <a:lvl3pPr marL="1371600" lvl="2" indent="-330200" rtl="0">
              <a:spcBef>
                <a:spcPts val="480"/>
              </a:spcBef>
              <a:spcAft>
                <a:spcPts val="0"/>
              </a:spcAft>
              <a:buSzPts val="1600"/>
              <a:buChar char="•"/>
              <a:defRPr sz="1600"/>
            </a:lvl3pPr>
            <a:lvl4pPr marL="1828800" lvl="3" indent="-330200" rtl="0">
              <a:spcBef>
                <a:spcPts val="400"/>
              </a:spcBef>
              <a:spcAft>
                <a:spcPts val="0"/>
              </a:spcAft>
              <a:buSzPts val="1600"/>
              <a:buChar char="–"/>
              <a:defRPr/>
            </a:lvl4pPr>
            <a:lvl5pPr marL="2286000" lvl="4" indent="-330200" rtl="0">
              <a:spcBef>
                <a:spcPts val="400"/>
              </a:spcBef>
              <a:spcAft>
                <a:spcPts val="0"/>
              </a:spcAft>
              <a:buSzPts val="1600"/>
              <a:buChar char="»"/>
              <a:defRPr/>
            </a:lvl5pPr>
            <a:lvl6pPr marL="2743200" lvl="5" indent="-330200" rtl="0">
              <a:spcBef>
                <a:spcPts val="400"/>
              </a:spcBef>
              <a:spcAft>
                <a:spcPts val="0"/>
              </a:spcAft>
              <a:buSzPts val="1600"/>
              <a:buChar char="•"/>
              <a:defRPr/>
            </a:lvl6pPr>
            <a:lvl7pPr marL="3200400" lvl="6" indent="-330200" rtl="0">
              <a:spcBef>
                <a:spcPts val="400"/>
              </a:spcBef>
              <a:spcAft>
                <a:spcPts val="0"/>
              </a:spcAft>
              <a:buSzPts val="1600"/>
              <a:buChar char="•"/>
              <a:defRPr/>
            </a:lvl7pPr>
            <a:lvl8pPr marL="3657600" lvl="7" indent="-330200" rtl="0">
              <a:spcBef>
                <a:spcPts val="400"/>
              </a:spcBef>
              <a:spcAft>
                <a:spcPts val="0"/>
              </a:spcAft>
              <a:buSzPts val="1600"/>
              <a:buChar char="•"/>
              <a:defRPr/>
            </a:lvl8pPr>
            <a:lvl9pPr marL="4114800" lvl="8" indent="-330200" rtl="0">
              <a:spcBef>
                <a:spcPts val="400"/>
              </a:spcBef>
              <a:spcAft>
                <a:spcPts val="0"/>
              </a:spcAft>
              <a:buSzPts val="1600"/>
              <a:buChar char="•"/>
              <a:defRPr/>
            </a:lvl9pPr>
          </a:lstStyle>
          <a:p>
            <a:endParaRPr/>
          </a:p>
        </p:txBody>
      </p:sp>
      <p:pic>
        <p:nvPicPr>
          <p:cNvPr id="32" name="Google Shape;32;p4"/>
          <p:cNvPicPr preferRelativeResize="0"/>
          <p:nvPr/>
        </p:nvPicPr>
        <p:blipFill>
          <a:blip r:embed="rId2">
            <a:alphaModFix/>
          </a:blip>
          <a:stretch>
            <a:fillRect/>
          </a:stretch>
        </p:blipFill>
        <p:spPr>
          <a:xfrm>
            <a:off x="13471163" y="3787416"/>
            <a:ext cx="7275826" cy="3739318"/>
          </a:xfrm>
          <a:prstGeom prst="rect">
            <a:avLst/>
          </a:prstGeom>
          <a:noFill/>
          <a:ln>
            <a:noFill/>
          </a:ln>
        </p:spPr>
      </p:pic>
      <p:pic>
        <p:nvPicPr>
          <p:cNvPr id="33" name="Google Shape;33;p4"/>
          <p:cNvPicPr preferRelativeResize="0"/>
          <p:nvPr/>
        </p:nvPicPr>
        <p:blipFill>
          <a:blip r:embed="rId3">
            <a:alphaModFix/>
          </a:blip>
          <a:stretch>
            <a:fillRect/>
          </a:stretch>
        </p:blipFill>
        <p:spPr>
          <a:xfrm>
            <a:off x="9983475" y="-2222196"/>
            <a:ext cx="7275825" cy="3758541"/>
          </a:xfrm>
          <a:prstGeom prst="rect">
            <a:avLst/>
          </a:prstGeom>
          <a:noFill/>
          <a:ln>
            <a:noFill/>
          </a:ln>
        </p:spPr>
      </p:pic>
      <p:pic>
        <p:nvPicPr>
          <p:cNvPr id="34" name="Google Shape;34;p4"/>
          <p:cNvPicPr preferRelativeResize="0"/>
          <p:nvPr/>
        </p:nvPicPr>
        <p:blipFill>
          <a:blip r:embed="rId4">
            <a:alphaModFix/>
          </a:blip>
          <a:stretch>
            <a:fillRect/>
          </a:stretch>
        </p:blipFill>
        <p:spPr>
          <a:xfrm>
            <a:off x="-5258925" y="505975"/>
            <a:ext cx="10454877" cy="5900524"/>
          </a:xfrm>
          <a:prstGeom prst="rect">
            <a:avLst/>
          </a:prstGeom>
          <a:noFill/>
          <a:ln>
            <a:noFill/>
          </a:ln>
        </p:spPr>
      </p:pic>
      <p:pic>
        <p:nvPicPr>
          <p:cNvPr id="35" name="Google Shape;35;p4"/>
          <p:cNvPicPr preferRelativeResize="0"/>
          <p:nvPr/>
        </p:nvPicPr>
        <p:blipFill>
          <a:blip r:embed="rId5">
            <a:alphaModFix/>
          </a:blip>
          <a:stretch>
            <a:fillRect/>
          </a:stretch>
        </p:blipFill>
        <p:spPr>
          <a:xfrm>
            <a:off x="-3632600" y="4924008"/>
            <a:ext cx="5323525" cy="3011158"/>
          </a:xfrm>
          <a:prstGeom prst="rect">
            <a:avLst/>
          </a:prstGeom>
          <a:noFill/>
          <a:ln>
            <a:noFill/>
          </a:ln>
        </p:spPr>
      </p:pic>
      <p:sp>
        <p:nvSpPr>
          <p:cNvPr id="36" name="Google Shape;36;p4"/>
          <p:cNvSpPr>
            <a:spLocks noGrp="1"/>
          </p:cNvSpPr>
          <p:nvPr>
            <p:ph type="pic" idx="3"/>
          </p:nvPr>
        </p:nvSpPr>
        <p:spPr>
          <a:xfrm>
            <a:off x="20175" y="3175000"/>
            <a:ext cx="18288000" cy="7112100"/>
          </a:xfrm>
          <a:prstGeom prst="rect">
            <a:avLst/>
          </a:prstGeom>
          <a:noFill/>
          <a:ln>
            <a:noFill/>
          </a:ln>
        </p:spPr>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ontent One" type="secHead">
  <p:cSld name="SECTION_HEADER">
    <p:spTree>
      <p:nvGrpSpPr>
        <p:cNvPr id="1" name="Shape 37"/>
        <p:cNvGrpSpPr/>
        <p:nvPr/>
      </p:nvGrpSpPr>
      <p:grpSpPr>
        <a:xfrm>
          <a:off x="0" y="0"/>
          <a:ext cx="0" cy="0"/>
          <a:chOff x="0" y="0"/>
          <a:chExt cx="0" cy="0"/>
        </a:xfrm>
      </p:grpSpPr>
      <p:sp>
        <p:nvSpPr>
          <p:cNvPr id="38" name="Google Shape;38;p5"/>
          <p:cNvSpPr txBox="1">
            <a:spLocks noGrp="1"/>
          </p:cNvSpPr>
          <p:nvPr>
            <p:ph type="body" idx="1"/>
          </p:nvPr>
        </p:nvSpPr>
        <p:spPr>
          <a:xfrm>
            <a:off x="545550" y="2427600"/>
            <a:ext cx="8115300" cy="7240500"/>
          </a:xfrm>
          <a:prstGeom prst="rect">
            <a:avLst/>
          </a:prstGeom>
        </p:spPr>
        <p:txBody>
          <a:bodyPr spcFirstLastPara="1" wrap="square" lIns="0" tIns="0" rIns="0" bIns="0" anchor="t" anchorCtr="0">
            <a:noAutofit/>
          </a:bodyPr>
          <a:lstStyle>
            <a:lvl1pPr marL="457200" lvl="0" indent="-361950" rtl="0">
              <a:spcBef>
                <a:spcPts val="640"/>
              </a:spcBef>
              <a:spcAft>
                <a:spcPts val="0"/>
              </a:spcAft>
              <a:buClr>
                <a:srgbClr val="231F20"/>
              </a:buClr>
              <a:buSzPts val="2100"/>
              <a:buChar char="•"/>
              <a:defRPr sz="2100">
                <a:solidFill>
                  <a:srgbClr val="231F20"/>
                </a:solidFill>
              </a:defRPr>
            </a:lvl1pPr>
            <a:lvl2pPr marL="914400" lvl="1" indent="-361950" rtl="0">
              <a:spcBef>
                <a:spcPts val="560"/>
              </a:spcBef>
              <a:spcAft>
                <a:spcPts val="0"/>
              </a:spcAft>
              <a:buClr>
                <a:srgbClr val="231F20"/>
              </a:buClr>
              <a:buSzPts val="2100"/>
              <a:buChar char="–"/>
              <a:defRPr sz="2100">
                <a:solidFill>
                  <a:srgbClr val="231F20"/>
                </a:solidFill>
              </a:defRPr>
            </a:lvl2pPr>
            <a:lvl3pPr marL="1371600" lvl="2" indent="-361950" rtl="0">
              <a:spcBef>
                <a:spcPts val="480"/>
              </a:spcBef>
              <a:spcAft>
                <a:spcPts val="0"/>
              </a:spcAft>
              <a:buSzPts val="2100"/>
              <a:buChar char="•"/>
              <a:defRPr/>
            </a:lvl3pPr>
            <a:lvl4pPr marL="1828800" lvl="3" indent="-361950" rtl="0">
              <a:spcBef>
                <a:spcPts val="400"/>
              </a:spcBef>
              <a:spcAft>
                <a:spcPts val="0"/>
              </a:spcAft>
              <a:buSzPts val="2100"/>
              <a:buChar char="–"/>
              <a:defRPr sz="2100"/>
            </a:lvl4pPr>
            <a:lvl5pPr marL="2286000" lvl="4" indent="-361950" rtl="0">
              <a:spcBef>
                <a:spcPts val="400"/>
              </a:spcBef>
              <a:spcAft>
                <a:spcPts val="0"/>
              </a:spcAft>
              <a:buSzPts val="2100"/>
              <a:buChar char="»"/>
              <a:defRPr sz="2100"/>
            </a:lvl5pPr>
            <a:lvl6pPr marL="2743200" lvl="5" indent="-361950" rtl="0">
              <a:spcBef>
                <a:spcPts val="400"/>
              </a:spcBef>
              <a:spcAft>
                <a:spcPts val="0"/>
              </a:spcAft>
              <a:buSzPts val="2100"/>
              <a:buChar char="•"/>
              <a:defRPr sz="2100"/>
            </a:lvl6pPr>
            <a:lvl7pPr marL="3200400" lvl="6" indent="-361950" rtl="0">
              <a:spcBef>
                <a:spcPts val="400"/>
              </a:spcBef>
              <a:spcAft>
                <a:spcPts val="0"/>
              </a:spcAft>
              <a:buSzPts val="2100"/>
              <a:buChar char="•"/>
              <a:defRPr sz="2100"/>
            </a:lvl7pPr>
            <a:lvl8pPr marL="3657600" lvl="7" indent="-361950" rtl="0">
              <a:spcBef>
                <a:spcPts val="400"/>
              </a:spcBef>
              <a:spcAft>
                <a:spcPts val="0"/>
              </a:spcAft>
              <a:buSzPts val="2100"/>
              <a:buChar char="•"/>
              <a:defRPr sz="2100"/>
            </a:lvl8pPr>
            <a:lvl9pPr marL="4114800" lvl="8" indent="-361950" rtl="0">
              <a:spcBef>
                <a:spcPts val="400"/>
              </a:spcBef>
              <a:spcAft>
                <a:spcPts val="0"/>
              </a:spcAft>
              <a:buSzPts val="2100"/>
              <a:buChar char="•"/>
              <a:defRPr sz="2100"/>
            </a:lvl9pPr>
          </a:lstStyle>
          <a:p>
            <a:endParaRPr/>
          </a:p>
        </p:txBody>
      </p:sp>
      <p:sp>
        <p:nvSpPr>
          <p:cNvPr id="39" name="Google Shape;39;p5"/>
          <p:cNvSpPr txBox="1">
            <a:spLocks noGrp="1"/>
          </p:cNvSpPr>
          <p:nvPr>
            <p:ph type="subTitle" idx="2"/>
          </p:nvPr>
        </p:nvSpPr>
        <p:spPr>
          <a:xfrm>
            <a:off x="571500" y="1104900"/>
            <a:ext cx="8115300" cy="1407900"/>
          </a:xfrm>
          <a:prstGeom prst="rect">
            <a:avLst/>
          </a:prstGeom>
        </p:spPr>
        <p:txBody>
          <a:bodyPr spcFirstLastPara="1" wrap="square" lIns="0" tIns="0" rIns="0" bIns="0" anchor="t" anchorCtr="0">
            <a:noAutofit/>
          </a:bodyPr>
          <a:lstStyle>
            <a:lvl1pPr lvl="0" rtl="0">
              <a:spcBef>
                <a:spcPts val="640"/>
              </a:spcBef>
              <a:spcAft>
                <a:spcPts val="0"/>
              </a:spcAft>
              <a:buSzPts val="8700"/>
              <a:buNone/>
              <a:defRPr/>
            </a:lvl1pPr>
            <a:lvl2pPr lvl="1" rtl="0">
              <a:spcBef>
                <a:spcPts val="560"/>
              </a:spcBef>
              <a:spcAft>
                <a:spcPts val="0"/>
              </a:spcAft>
              <a:buSzPts val="3600"/>
              <a:buNone/>
              <a:defRPr/>
            </a:lvl2pPr>
            <a:lvl3pPr lvl="2" rtl="0">
              <a:spcBef>
                <a:spcPts val="480"/>
              </a:spcBef>
              <a:spcAft>
                <a:spcPts val="0"/>
              </a:spcAft>
              <a:buSzPts val="2100"/>
              <a:buNone/>
              <a:defRPr/>
            </a:lvl3pPr>
            <a:lvl4pPr lvl="3" rtl="0">
              <a:spcBef>
                <a:spcPts val="400"/>
              </a:spcBef>
              <a:spcAft>
                <a:spcPts val="0"/>
              </a:spcAft>
              <a:buSzPts val="1600"/>
              <a:buNone/>
              <a:defRPr/>
            </a:lvl4pPr>
            <a:lvl5pPr lvl="4" rtl="0">
              <a:spcBef>
                <a:spcPts val="400"/>
              </a:spcBef>
              <a:spcAft>
                <a:spcPts val="0"/>
              </a:spcAft>
              <a:buSzPts val="1600"/>
              <a:buNone/>
              <a:defRPr/>
            </a:lvl5pPr>
            <a:lvl6pPr lvl="5" rtl="0">
              <a:spcBef>
                <a:spcPts val="400"/>
              </a:spcBef>
              <a:spcAft>
                <a:spcPts val="0"/>
              </a:spcAft>
              <a:buSzPts val="1600"/>
              <a:buNone/>
              <a:defRPr/>
            </a:lvl6pPr>
            <a:lvl7pPr lvl="6" rtl="0">
              <a:spcBef>
                <a:spcPts val="400"/>
              </a:spcBef>
              <a:spcAft>
                <a:spcPts val="0"/>
              </a:spcAft>
              <a:buSzPts val="1600"/>
              <a:buNone/>
              <a:defRPr/>
            </a:lvl7pPr>
            <a:lvl8pPr lvl="7" rtl="0">
              <a:spcBef>
                <a:spcPts val="400"/>
              </a:spcBef>
              <a:spcAft>
                <a:spcPts val="0"/>
              </a:spcAft>
              <a:buSzPts val="1600"/>
              <a:buNone/>
              <a:defRPr/>
            </a:lvl8pPr>
            <a:lvl9pPr lvl="8" rtl="0">
              <a:spcBef>
                <a:spcPts val="400"/>
              </a:spcBef>
              <a:spcAft>
                <a:spcPts val="0"/>
              </a:spcAft>
              <a:buSzPts val="1600"/>
              <a:buNone/>
              <a:defRPr/>
            </a:lvl9pPr>
          </a:lstStyle>
          <a:p>
            <a:endParaRPr/>
          </a:p>
        </p:txBody>
      </p:sp>
      <p:sp>
        <p:nvSpPr>
          <p:cNvPr id="40" name="Google Shape;40;p5"/>
          <p:cNvSpPr txBox="1">
            <a:spLocks noGrp="1"/>
          </p:cNvSpPr>
          <p:nvPr>
            <p:ph type="body" idx="3"/>
          </p:nvPr>
        </p:nvSpPr>
        <p:spPr>
          <a:xfrm>
            <a:off x="14997600" y="259975"/>
            <a:ext cx="2745000" cy="246000"/>
          </a:xfrm>
          <a:prstGeom prst="rect">
            <a:avLst/>
          </a:prstGeom>
        </p:spPr>
        <p:txBody>
          <a:bodyPr spcFirstLastPara="1" wrap="square" lIns="0" tIns="0" rIns="0" bIns="0" anchor="t" anchorCtr="0">
            <a:noAutofit/>
          </a:bodyPr>
          <a:lstStyle>
            <a:lvl1pPr marL="457200" lvl="0" indent="-330200" algn="r" rtl="0">
              <a:spcBef>
                <a:spcPts val="640"/>
              </a:spcBef>
              <a:spcAft>
                <a:spcPts val="0"/>
              </a:spcAft>
              <a:buClr>
                <a:srgbClr val="231F20"/>
              </a:buClr>
              <a:buSzPts val="1600"/>
              <a:buChar char="•"/>
              <a:defRPr sz="1600">
                <a:solidFill>
                  <a:srgbClr val="231F20"/>
                </a:solidFill>
              </a:defRPr>
            </a:lvl1pPr>
            <a:lvl2pPr marL="914400" lvl="1" indent="-330200" algn="r" rtl="0">
              <a:spcBef>
                <a:spcPts val="560"/>
              </a:spcBef>
              <a:spcAft>
                <a:spcPts val="0"/>
              </a:spcAft>
              <a:buClr>
                <a:srgbClr val="231F20"/>
              </a:buClr>
              <a:buSzPts val="1600"/>
              <a:buChar char="–"/>
              <a:defRPr sz="1600">
                <a:solidFill>
                  <a:srgbClr val="231F20"/>
                </a:solidFill>
              </a:defRPr>
            </a:lvl2pPr>
            <a:lvl3pPr marL="1371600" lvl="2" indent="-330200" algn="r" rtl="0">
              <a:spcBef>
                <a:spcPts val="480"/>
              </a:spcBef>
              <a:spcAft>
                <a:spcPts val="0"/>
              </a:spcAft>
              <a:buSzPts val="1600"/>
              <a:buChar char="•"/>
              <a:defRPr sz="1600"/>
            </a:lvl3pPr>
            <a:lvl4pPr marL="1828800" lvl="3" indent="-330200" algn="r" rtl="0">
              <a:spcBef>
                <a:spcPts val="400"/>
              </a:spcBef>
              <a:spcAft>
                <a:spcPts val="0"/>
              </a:spcAft>
              <a:buSzPts val="1600"/>
              <a:buChar char="–"/>
              <a:defRPr/>
            </a:lvl4pPr>
            <a:lvl5pPr marL="2286000" lvl="4" indent="-330200" algn="r" rtl="0">
              <a:spcBef>
                <a:spcPts val="400"/>
              </a:spcBef>
              <a:spcAft>
                <a:spcPts val="0"/>
              </a:spcAft>
              <a:buSzPts val="1600"/>
              <a:buChar char="»"/>
              <a:defRPr/>
            </a:lvl5pPr>
            <a:lvl6pPr marL="2743200" lvl="5" indent="-330200" algn="r" rtl="0">
              <a:spcBef>
                <a:spcPts val="400"/>
              </a:spcBef>
              <a:spcAft>
                <a:spcPts val="0"/>
              </a:spcAft>
              <a:buSzPts val="1600"/>
              <a:buChar char="•"/>
              <a:defRPr/>
            </a:lvl6pPr>
            <a:lvl7pPr marL="3200400" lvl="6" indent="-330200" algn="r" rtl="0">
              <a:spcBef>
                <a:spcPts val="400"/>
              </a:spcBef>
              <a:spcAft>
                <a:spcPts val="0"/>
              </a:spcAft>
              <a:buSzPts val="1600"/>
              <a:buChar char="•"/>
              <a:defRPr/>
            </a:lvl7pPr>
            <a:lvl8pPr marL="3657600" lvl="7" indent="-330200" algn="r" rtl="0">
              <a:spcBef>
                <a:spcPts val="400"/>
              </a:spcBef>
              <a:spcAft>
                <a:spcPts val="0"/>
              </a:spcAft>
              <a:buSzPts val="1600"/>
              <a:buChar char="•"/>
              <a:defRPr/>
            </a:lvl8pPr>
            <a:lvl9pPr marL="4114800" lvl="8" indent="-330200" algn="r" rtl="0">
              <a:spcBef>
                <a:spcPts val="400"/>
              </a:spcBef>
              <a:spcAft>
                <a:spcPts val="0"/>
              </a:spcAft>
              <a:buSzPts val="1600"/>
              <a:buChar char="•"/>
              <a:defRPr/>
            </a:lvl9pPr>
          </a:lstStyle>
          <a:p>
            <a:endParaRPr/>
          </a:p>
        </p:txBody>
      </p:sp>
      <p:sp>
        <p:nvSpPr>
          <p:cNvPr id="41" name="Google Shape;41;p5"/>
          <p:cNvSpPr txBox="1">
            <a:spLocks noGrp="1"/>
          </p:cNvSpPr>
          <p:nvPr>
            <p:ph type="body" idx="4"/>
          </p:nvPr>
        </p:nvSpPr>
        <p:spPr>
          <a:xfrm>
            <a:off x="545550" y="259975"/>
            <a:ext cx="2745000" cy="246000"/>
          </a:xfrm>
          <a:prstGeom prst="rect">
            <a:avLst/>
          </a:prstGeom>
        </p:spPr>
        <p:txBody>
          <a:bodyPr spcFirstLastPara="1" wrap="square" lIns="0" tIns="0" rIns="0" bIns="0" anchor="t" anchorCtr="0">
            <a:noAutofit/>
          </a:bodyPr>
          <a:lstStyle>
            <a:lvl1pPr marL="457200" lvl="0" indent="-330200" rtl="0">
              <a:spcBef>
                <a:spcPts val="640"/>
              </a:spcBef>
              <a:spcAft>
                <a:spcPts val="0"/>
              </a:spcAft>
              <a:buClr>
                <a:srgbClr val="231F20"/>
              </a:buClr>
              <a:buSzPts val="1600"/>
              <a:buChar char="•"/>
              <a:defRPr sz="1600">
                <a:solidFill>
                  <a:srgbClr val="231F20"/>
                </a:solidFill>
              </a:defRPr>
            </a:lvl1pPr>
            <a:lvl2pPr marL="914400" lvl="1" indent="-330200" rtl="0">
              <a:spcBef>
                <a:spcPts val="560"/>
              </a:spcBef>
              <a:spcAft>
                <a:spcPts val="0"/>
              </a:spcAft>
              <a:buClr>
                <a:srgbClr val="231F20"/>
              </a:buClr>
              <a:buSzPts val="1600"/>
              <a:buChar char="–"/>
              <a:defRPr sz="1600">
                <a:solidFill>
                  <a:srgbClr val="231F20"/>
                </a:solidFill>
              </a:defRPr>
            </a:lvl2pPr>
            <a:lvl3pPr marL="1371600" lvl="2" indent="-330200" rtl="0">
              <a:spcBef>
                <a:spcPts val="480"/>
              </a:spcBef>
              <a:spcAft>
                <a:spcPts val="0"/>
              </a:spcAft>
              <a:buSzPts val="1600"/>
              <a:buChar char="•"/>
              <a:defRPr sz="1600"/>
            </a:lvl3pPr>
            <a:lvl4pPr marL="1828800" lvl="3" indent="-330200" rtl="0">
              <a:spcBef>
                <a:spcPts val="400"/>
              </a:spcBef>
              <a:spcAft>
                <a:spcPts val="0"/>
              </a:spcAft>
              <a:buSzPts val="1600"/>
              <a:buChar char="–"/>
              <a:defRPr/>
            </a:lvl4pPr>
            <a:lvl5pPr marL="2286000" lvl="4" indent="-330200" rtl="0">
              <a:spcBef>
                <a:spcPts val="400"/>
              </a:spcBef>
              <a:spcAft>
                <a:spcPts val="0"/>
              </a:spcAft>
              <a:buSzPts val="1600"/>
              <a:buChar char="»"/>
              <a:defRPr/>
            </a:lvl5pPr>
            <a:lvl6pPr marL="2743200" lvl="5" indent="-330200" rtl="0">
              <a:spcBef>
                <a:spcPts val="400"/>
              </a:spcBef>
              <a:spcAft>
                <a:spcPts val="0"/>
              </a:spcAft>
              <a:buSzPts val="1600"/>
              <a:buChar char="•"/>
              <a:defRPr/>
            </a:lvl6pPr>
            <a:lvl7pPr marL="3200400" lvl="6" indent="-330200" rtl="0">
              <a:spcBef>
                <a:spcPts val="400"/>
              </a:spcBef>
              <a:spcAft>
                <a:spcPts val="0"/>
              </a:spcAft>
              <a:buSzPts val="1600"/>
              <a:buChar char="•"/>
              <a:defRPr/>
            </a:lvl7pPr>
            <a:lvl8pPr marL="3657600" lvl="7" indent="-330200" rtl="0">
              <a:spcBef>
                <a:spcPts val="400"/>
              </a:spcBef>
              <a:spcAft>
                <a:spcPts val="0"/>
              </a:spcAft>
              <a:buSzPts val="1600"/>
              <a:buChar char="•"/>
              <a:defRPr/>
            </a:lvl8pPr>
            <a:lvl9pPr marL="4114800" lvl="8" indent="-330200" rtl="0">
              <a:spcBef>
                <a:spcPts val="400"/>
              </a:spcBef>
              <a:spcAft>
                <a:spcPts val="0"/>
              </a:spcAft>
              <a:buSzPts val="1600"/>
              <a:buChar char="•"/>
              <a:defRPr/>
            </a:lvl9pPr>
          </a:lstStyle>
          <a:p>
            <a:endParaRPr/>
          </a:p>
        </p:txBody>
      </p:sp>
      <p:sp>
        <p:nvSpPr>
          <p:cNvPr id="42" name="Google Shape;42;p5"/>
          <p:cNvSpPr>
            <a:spLocks noGrp="1"/>
          </p:cNvSpPr>
          <p:nvPr>
            <p:ph type="pic" idx="5"/>
          </p:nvPr>
        </p:nvSpPr>
        <p:spPr>
          <a:xfrm>
            <a:off x="8976600" y="515225"/>
            <a:ext cx="9311400" cy="9789000"/>
          </a:xfrm>
          <a:prstGeom prst="rect">
            <a:avLst/>
          </a:prstGeom>
          <a:noFill/>
          <a:ln>
            <a:noFill/>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Gallery" type="twoObj">
  <p:cSld name="TWO_OBJECTS">
    <p:spTree>
      <p:nvGrpSpPr>
        <p:cNvPr id="1" name="Shape 43"/>
        <p:cNvGrpSpPr/>
        <p:nvPr/>
      </p:nvGrpSpPr>
      <p:grpSpPr>
        <a:xfrm>
          <a:off x="0" y="0"/>
          <a:ext cx="0" cy="0"/>
          <a:chOff x="0" y="0"/>
          <a:chExt cx="0" cy="0"/>
        </a:xfrm>
      </p:grpSpPr>
      <p:sp>
        <p:nvSpPr>
          <p:cNvPr id="44" name="Google Shape;44;p6"/>
          <p:cNvSpPr txBox="1">
            <a:spLocks noGrp="1"/>
          </p:cNvSpPr>
          <p:nvPr>
            <p:ph type="body" idx="1"/>
          </p:nvPr>
        </p:nvSpPr>
        <p:spPr>
          <a:xfrm>
            <a:off x="14997600" y="259975"/>
            <a:ext cx="2745000" cy="246000"/>
          </a:xfrm>
          <a:prstGeom prst="rect">
            <a:avLst/>
          </a:prstGeom>
        </p:spPr>
        <p:txBody>
          <a:bodyPr spcFirstLastPara="1" wrap="square" lIns="0" tIns="0" rIns="0" bIns="0" anchor="t" anchorCtr="0">
            <a:noAutofit/>
          </a:bodyPr>
          <a:lstStyle>
            <a:lvl1pPr marL="457200" lvl="0" indent="-330200" algn="r" rtl="0">
              <a:spcBef>
                <a:spcPts val="640"/>
              </a:spcBef>
              <a:spcAft>
                <a:spcPts val="0"/>
              </a:spcAft>
              <a:buClr>
                <a:srgbClr val="231F20"/>
              </a:buClr>
              <a:buSzPts val="1600"/>
              <a:buChar char="•"/>
              <a:defRPr sz="1600">
                <a:solidFill>
                  <a:srgbClr val="231F20"/>
                </a:solidFill>
              </a:defRPr>
            </a:lvl1pPr>
            <a:lvl2pPr marL="914400" lvl="1" indent="-330200" algn="r" rtl="0">
              <a:spcBef>
                <a:spcPts val="560"/>
              </a:spcBef>
              <a:spcAft>
                <a:spcPts val="0"/>
              </a:spcAft>
              <a:buClr>
                <a:srgbClr val="231F20"/>
              </a:buClr>
              <a:buSzPts val="1600"/>
              <a:buChar char="–"/>
              <a:defRPr sz="1600">
                <a:solidFill>
                  <a:srgbClr val="231F20"/>
                </a:solidFill>
              </a:defRPr>
            </a:lvl2pPr>
            <a:lvl3pPr marL="1371600" lvl="2" indent="-330200" algn="r" rtl="0">
              <a:spcBef>
                <a:spcPts val="480"/>
              </a:spcBef>
              <a:spcAft>
                <a:spcPts val="0"/>
              </a:spcAft>
              <a:buSzPts val="1600"/>
              <a:buChar char="•"/>
              <a:defRPr sz="1600"/>
            </a:lvl3pPr>
            <a:lvl4pPr marL="1828800" lvl="3" indent="-330200" algn="r" rtl="0">
              <a:spcBef>
                <a:spcPts val="400"/>
              </a:spcBef>
              <a:spcAft>
                <a:spcPts val="0"/>
              </a:spcAft>
              <a:buSzPts val="1600"/>
              <a:buChar char="–"/>
              <a:defRPr/>
            </a:lvl4pPr>
            <a:lvl5pPr marL="2286000" lvl="4" indent="-330200" algn="r" rtl="0">
              <a:spcBef>
                <a:spcPts val="400"/>
              </a:spcBef>
              <a:spcAft>
                <a:spcPts val="0"/>
              </a:spcAft>
              <a:buSzPts val="1600"/>
              <a:buChar char="»"/>
              <a:defRPr/>
            </a:lvl5pPr>
            <a:lvl6pPr marL="2743200" lvl="5" indent="-330200" algn="r" rtl="0">
              <a:spcBef>
                <a:spcPts val="400"/>
              </a:spcBef>
              <a:spcAft>
                <a:spcPts val="0"/>
              </a:spcAft>
              <a:buSzPts val="1600"/>
              <a:buChar char="•"/>
              <a:defRPr/>
            </a:lvl6pPr>
            <a:lvl7pPr marL="3200400" lvl="6" indent="-330200" algn="r" rtl="0">
              <a:spcBef>
                <a:spcPts val="400"/>
              </a:spcBef>
              <a:spcAft>
                <a:spcPts val="0"/>
              </a:spcAft>
              <a:buSzPts val="1600"/>
              <a:buChar char="•"/>
              <a:defRPr/>
            </a:lvl7pPr>
            <a:lvl8pPr marL="3657600" lvl="7" indent="-330200" algn="r" rtl="0">
              <a:spcBef>
                <a:spcPts val="400"/>
              </a:spcBef>
              <a:spcAft>
                <a:spcPts val="0"/>
              </a:spcAft>
              <a:buSzPts val="1600"/>
              <a:buChar char="•"/>
              <a:defRPr/>
            </a:lvl8pPr>
            <a:lvl9pPr marL="4114800" lvl="8" indent="-330200" algn="r" rtl="0">
              <a:spcBef>
                <a:spcPts val="400"/>
              </a:spcBef>
              <a:spcAft>
                <a:spcPts val="0"/>
              </a:spcAft>
              <a:buSzPts val="1600"/>
              <a:buChar char="•"/>
              <a:defRPr/>
            </a:lvl9pPr>
          </a:lstStyle>
          <a:p>
            <a:endParaRPr/>
          </a:p>
        </p:txBody>
      </p:sp>
      <p:sp>
        <p:nvSpPr>
          <p:cNvPr id="45" name="Google Shape;45;p6"/>
          <p:cNvSpPr txBox="1">
            <a:spLocks noGrp="1"/>
          </p:cNvSpPr>
          <p:nvPr>
            <p:ph type="body" idx="2"/>
          </p:nvPr>
        </p:nvSpPr>
        <p:spPr>
          <a:xfrm>
            <a:off x="545550" y="259975"/>
            <a:ext cx="2745000" cy="246000"/>
          </a:xfrm>
          <a:prstGeom prst="rect">
            <a:avLst/>
          </a:prstGeom>
        </p:spPr>
        <p:txBody>
          <a:bodyPr spcFirstLastPara="1" wrap="square" lIns="0" tIns="0" rIns="0" bIns="0" anchor="t" anchorCtr="0">
            <a:noAutofit/>
          </a:bodyPr>
          <a:lstStyle>
            <a:lvl1pPr marL="457200" lvl="0" indent="-330200" rtl="0">
              <a:spcBef>
                <a:spcPts val="640"/>
              </a:spcBef>
              <a:spcAft>
                <a:spcPts val="0"/>
              </a:spcAft>
              <a:buClr>
                <a:srgbClr val="231F20"/>
              </a:buClr>
              <a:buSzPts val="1600"/>
              <a:buChar char="•"/>
              <a:defRPr sz="1600">
                <a:solidFill>
                  <a:srgbClr val="231F20"/>
                </a:solidFill>
              </a:defRPr>
            </a:lvl1pPr>
            <a:lvl2pPr marL="914400" lvl="1" indent="-330200" rtl="0">
              <a:spcBef>
                <a:spcPts val="560"/>
              </a:spcBef>
              <a:spcAft>
                <a:spcPts val="0"/>
              </a:spcAft>
              <a:buClr>
                <a:srgbClr val="231F20"/>
              </a:buClr>
              <a:buSzPts val="1600"/>
              <a:buChar char="–"/>
              <a:defRPr sz="1600">
                <a:solidFill>
                  <a:srgbClr val="231F20"/>
                </a:solidFill>
              </a:defRPr>
            </a:lvl2pPr>
            <a:lvl3pPr marL="1371600" lvl="2" indent="-330200" rtl="0">
              <a:spcBef>
                <a:spcPts val="480"/>
              </a:spcBef>
              <a:spcAft>
                <a:spcPts val="0"/>
              </a:spcAft>
              <a:buSzPts val="1600"/>
              <a:buChar char="•"/>
              <a:defRPr sz="1600"/>
            </a:lvl3pPr>
            <a:lvl4pPr marL="1828800" lvl="3" indent="-330200" rtl="0">
              <a:spcBef>
                <a:spcPts val="400"/>
              </a:spcBef>
              <a:spcAft>
                <a:spcPts val="0"/>
              </a:spcAft>
              <a:buSzPts val="1600"/>
              <a:buChar char="–"/>
              <a:defRPr/>
            </a:lvl4pPr>
            <a:lvl5pPr marL="2286000" lvl="4" indent="-330200" rtl="0">
              <a:spcBef>
                <a:spcPts val="400"/>
              </a:spcBef>
              <a:spcAft>
                <a:spcPts val="0"/>
              </a:spcAft>
              <a:buSzPts val="1600"/>
              <a:buChar char="»"/>
              <a:defRPr/>
            </a:lvl5pPr>
            <a:lvl6pPr marL="2743200" lvl="5" indent="-330200" rtl="0">
              <a:spcBef>
                <a:spcPts val="400"/>
              </a:spcBef>
              <a:spcAft>
                <a:spcPts val="0"/>
              </a:spcAft>
              <a:buSzPts val="1600"/>
              <a:buChar char="•"/>
              <a:defRPr/>
            </a:lvl6pPr>
            <a:lvl7pPr marL="3200400" lvl="6" indent="-330200" rtl="0">
              <a:spcBef>
                <a:spcPts val="400"/>
              </a:spcBef>
              <a:spcAft>
                <a:spcPts val="0"/>
              </a:spcAft>
              <a:buSzPts val="1600"/>
              <a:buChar char="•"/>
              <a:defRPr/>
            </a:lvl7pPr>
            <a:lvl8pPr marL="3657600" lvl="7" indent="-330200" rtl="0">
              <a:spcBef>
                <a:spcPts val="400"/>
              </a:spcBef>
              <a:spcAft>
                <a:spcPts val="0"/>
              </a:spcAft>
              <a:buSzPts val="1600"/>
              <a:buChar char="•"/>
              <a:defRPr/>
            </a:lvl8pPr>
            <a:lvl9pPr marL="4114800" lvl="8" indent="-330200" rtl="0">
              <a:spcBef>
                <a:spcPts val="400"/>
              </a:spcBef>
              <a:spcAft>
                <a:spcPts val="0"/>
              </a:spcAft>
              <a:buSzPts val="1600"/>
              <a:buChar char="•"/>
              <a:defRPr/>
            </a:lvl9pPr>
          </a:lstStyle>
          <a:p>
            <a:endParaRPr/>
          </a:p>
        </p:txBody>
      </p:sp>
      <p:sp>
        <p:nvSpPr>
          <p:cNvPr id="46" name="Google Shape;46;p6"/>
          <p:cNvSpPr>
            <a:spLocks noGrp="1"/>
          </p:cNvSpPr>
          <p:nvPr>
            <p:ph type="pic" idx="3"/>
          </p:nvPr>
        </p:nvSpPr>
        <p:spPr>
          <a:xfrm>
            <a:off x="548400" y="721600"/>
            <a:ext cx="7710900" cy="1827900"/>
          </a:xfrm>
          <a:prstGeom prst="rect">
            <a:avLst/>
          </a:prstGeom>
          <a:noFill/>
          <a:ln>
            <a:noFill/>
          </a:ln>
        </p:spPr>
      </p:sp>
      <p:sp>
        <p:nvSpPr>
          <p:cNvPr id="47" name="Google Shape;47;p6"/>
          <p:cNvSpPr>
            <a:spLocks noGrp="1"/>
          </p:cNvSpPr>
          <p:nvPr>
            <p:ph type="pic" idx="4"/>
          </p:nvPr>
        </p:nvSpPr>
        <p:spPr>
          <a:xfrm>
            <a:off x="545450" y="2832125"/>
            <a:ext cx="7710900" cy="5144700"/>
          </a:xfrm>
          <a:prstGeom prst="rect">
            <a:avLst/>
          </a:prstGeom>
          <a:noFill/>
          <a:ln>
            <a:noFill/>
          </a:ln>
        </p:spPr>
      </p:sp>
      <p:sp>
        <p:nvSpPr>
          <p:cNvPr id="48" name="Google Shape;48;p6"/>
          <p:cNvSpPr>
            <a:spLocks noGrp="1"/>
          </p:cNvSpPr>
          <p:nvPr>
            <p:ph type="pic" idx="5"/>
          </p:nvPr>
        </p:nvSpPr>
        <p:spPr>
          <a:xfrm>
            <a:off x="8532725" y="729725"/>
            <a:ext cx="4605000" cy="3133200"/>
          </a:xfrm>
          <a:prstGeom prst="rect">
            <a:avLst/>
          </a:prstGeom>
          <a:noFill/>
          <a:ln>
            <a:noFill/>
          </a:ln>
        </p:spPr>
      </p:sp>
      <p:sp>
        <p:nvSpPr>
          <p:cNvPr id="49" name="Google Shape;49;p6"/>
          <p:cNvSpPr>
            <a:spLocks noGrp="1"/>
          </p:cNvSpPr>
          <p:nvPr>
            <p:ph type="pic" idx="6"/>
          </p:nvPr>
        </p:nvSpPr>
        <p:spPr>
          <a:xfrm>
            <a:off x="13413975" y="729725"/>
            <a:ext cx="4328700" cy="3133200"/>
          </a:xfrm>
          <a:prstGeom prst="rect">
            <a:avLst/>
          </a:prstGeom>
          <a:noFill/>
          <a:ln>
            <a:noFill/>
          </a:ln>
        </p:spPr>
      </p:sp>
      <p:sp>
        <p:nvSpPr>
          <p:cNvPr id="50" name="Google Shape;50;p6"/>
          <p:cNvSpPr>
            <a:spLocks noGrp="1"/>
          </p:cNvSpPr>
          <p:nvPr>
            <p:ph type="pic" idx="7"/>
          </p:nvPr>
        </p:nvSpPr>
        <p:spPr>
          <a:xfrm>
            <a:off x="8532725" y="4137175"/>
            <a:ext cx="9209700" cy="3839700"/>
          </a:xfrm>
          <a:prstGeom prst="rect">
            <a:avLst/>
          </a:prstGeom>
          <a:noFill/>
          <a:ln>
            <a:noFill/>
          </a:ln>
        </p:spPr>
      </p:sp>
      <p:sp>
        <p:nvSpPr>
          <p:cNvPr id="51" name="Google Shape;51;p6"/>
          <p:cNvSpPr txBox="1">
            <a:spLocks noGrp="1"/>
          </p:cNvSpPr>
          <p:nvPr>
            <p:ph type="subTitle" idx="8"/>
          </p:nvPr>
        </p:nvSpPr>
        <p:spPr>
          <a:xfrm>
            <a:off x="571500" y="8243525"/>
            <a:ext cx="7710900" cy="1407900"/>
          </a:xfrm>
          <a:prstGeom prst="rect">
            <a:avLst/>
          </a:prstGeom>
        </p:spPr>
        <p:txBody>
          <a:bodyPr spcFirstLastPara="1" wrap="square" lIns="0" tIns="0" rIns="0" bIns="0" anchor="t" anchorCtr="0">
            <a:noAutofit/>
          </a:bodyPr>
          <a:lstStyle>
            <a:lvl1pPr lvl="0" rtl="0">
              <a:spcBef>
                <a:spcPts val="640"/>
              </a:spcBef>
              <a:spcAft>
                <a:spcPts val="0"/>
              </a:spcAft>
              <a:buSzPts val="8700"/>
              <a:buNone/>
              <a:defRPr/>
            </a:lvl1pPr>
            <a:lvl2pPr lvl="1" rtl="0">
              <a:spcBef>
                <a:spcPts val="560"/>
              </a:spcBef>
              <a:spcAft>
                <a:spcPts val="0"/>
              </a:spcAft>
              <a:buSzPts val="3600"/>
              <a:buNone/>
              <a:defRPr/>
            </a:lvl2pPr>
            <a:lvl3pPr lvl="2" rtl="0">
              <a:spcBef>
                <a:spcPts val="480"/>
              </a:spcBef>
              <a:spcAft>
                <a:spcPts val="0"/>
              </a:spcAft>
              <a:buSzPts val="2100"/>
              <a:buNone/>
              <a:defRPr/>
            </a:lvl3pPr>
            <a:lvl4pPr lvl="3" rtl="0">
              <a:spcBef>
                <a:spcPts val="400"/>
              </a:spcBef>
              <a:spcAft>
                <a:spcPts val="0"/>
              </a:spcAft>
              <a:buSzPts val="1600"/>
              <a:buNone/>
              <a:defRPr/>
            </a:lvl4pPr>
            <a:lvl5pPr lvl="4" rtl="0">
              <a:spcBef>
                <a:spcPts val="400"/>
              </a:spcBef>
              <a:spcAft>
                <a:spcPts val="0"/>
              </a:spcAft>
              <a:buSzPts val="1600"/>
              <a:buNone/>
              <a:defRPr/>
            </a:lvl5pPr>
            <a:lvl6pPr lvl="5" rtl="0">
              <a:spcBef>
                <a:spcPts val="400"/>
              </a:spcBef>
              <a:spcAft>
                <a:spcPts val="0"/>
              </a:spcAft>
              <a:buSzPts val="1600"/>
              <a:buNone/>
              <a:defRPr/>
            </a:lvl6pPr>
            <a:lvl7pPr lvl="6" rtl="0">
              <a:spcBef>
                <a:spcPts val="400"/>
              </a:spcBef>
              <a:spcAft>
                <a:spcPts val="0"/>
              </a:spcAft>
              <a:buSzPts val="1600"/>
              <a:buNone/>
              <a:defRPr/>
            </a:lvl7pPr>
            <a:lvl8pPr lvl="7" rtl="0">
              <a:spcBef>
                <a:spcPts val="400"/>
              </a:spcBef>
              <a:spcAft>
                <a:spcPts val="0"/>
              </a:spcAft>
              <a:buSzPts val="1600"/>
              <a:buNone/>
              <a:defRPr/>
            </a:lvl8pPr>
            <a:lvl9pPr lvl="8" rtl="0">
              <a:spcBef>
                <a:spcPts val="400"/>
              </a:spcBef>
              <a:spcAft>
                <a:spcPts val="0"/>
              </a:spcAft>
              <a:buSzPts val="1600"/>
              <a:buNone/>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ABCAE4"/>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57200" y="274638"/>
            <a:ext cx="8229600" cy="1143000"/>
          </a:xfrm>
          <a:prstGeom prst="rect">
            <a:avLst/>
          </a:prstGeom>
          <a:noFill/>
          <a:ln>
            <a:noFill/>
          </a:ln>
        </p:spPr>
        <p:txBody>
          <a:bodyPr spcFirstLastPara="1" wrap="square" lIns="0" tIns="0" rIns="0" bIns="0" anchor="ctr" anchorCtr="0">
            <a:noAutofit/>
          </a:bodyPr>
          <a:lstStyle>
            <a:lvl1pPr marR="0" lvl="0" algn="ctr" rtl="0">
              <a:lnSpc>
                <a:spcPct val="80000"/>
              </a:lnSpc>
              <a:spcBef>
                <a:spcPts val="0"/>
              </a:spcBef>
              <a:spcAft>
                <a:spcPts val="0"/>
              </a:spcAft>
              <a:buClr>
                <a:srgbClr val="FAE15A"/>
              </a:buClr>
              <a:buSzPts val="16300"/>
              <a:buFont typeface="Forum"/>
              <a:buNone/>
              <a:defRPr sz="16300" i="0" u="none" strike="noStrike" cap="none">
                <a:solidFill>
                  <a:srgbClr val="FAE15A"/>
                </a:solidFill>
                <a:latin typeface="Forum"/>
                <a:ea typeface="Forum"/>
                <a:cs typeface="Forum"/>
                <a:sym typeface="Forum"/>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1"/>
          <p:cNvSpPr txBox="1">
            <a:spLocks noGrp="1"/>
          </p:cNvSpPr>
          <p:nvPr>
            <p:ph type="body" idx="1"/>
          </p:nvPr>
        </p:nvSpPr>
        <p:spPr>
          <a:xfrm>
            <a:off x="457200" y="1600200"/>
            <a:ext cx="8229600" cy="4525963"/>
          </a:xfrm>
          <a:prstGeom prst="rect">
            <a:avLst/>
          </a:prstGeom>
          <a:noFill/>
          <a:ln>
            <a:noFill/>
          </a:ln>
        </p:spPr>
        <p:txBody>
          <a:bodyPr spcFirstLastPara="1" wrap="square" lIns="0" tIns="0" rIns="0" bIns="0" anchor="t" anchorCtr="0">
            <a:noAutofit/>
          </a:bodyPr>
          <a:lstStyle>
            <a:lvl1pPr marL="457200" marR="0" lvl="0" indent="-781050" algn="l" rtl="0">
              <a:spcBef>
                <a:spcPts val="640"/>
              </a:spcBef>
              <a:spcAft>
                <a:spcPts val="0"/>
              </a:spcAft>
              <a:buClr>
                <a:srgbClr val="FAE15A"/>
              </a:buClr>
              <a:buSzPts val="8700"/>
              <a:buFont typeface="Forum"/>
              <a:buChar char="•"/>
              <a:defRPr sz="8700" i="0" u="none" strike="noStrike" cap="none">
                <a:solidFill>
                  <a:srgbClr val="FAE15A"/>
                </a:solidFill>
                <a:latin typeface="Forum"/>
                <a:ea typeface="Forum"/>
                <a:cs typeface="Forum"/>
                <a:sym typeface="Forum"/>
              </a:defRPr>
            </a:lvl1pPr>
            <a:lvl2pPr marL="914400" marR="0" lvl="1" indent="-457200" algn="l" rtl="0">
              <a:spcBef>
                <a:spcPts val="560"/>
              </a:spcBef>
              <a:spcAft>
                <a:spcPts val="0"/>
              </a:spcAft>
              <a:buClr>
                <a:srgbClr val="FAE15A"/>
              </a:buClr>
              <a:buSzPts val="3600"/>
              <a:buFont typeface="Forum"/>
              <a:buChar char="–"/>
              <a:defRPr sz="3600" i="0" u="none" strike="noStrike" cap="none">
                <a:solidFill>
                  <a:srgbClr val="FAE15A"/>
                </a:solidFill>
                <a:latin typeface="Forum"/>
                <a:ea typeface="Forum"/>
                <a:cs typeface="Forum"/>
                <a:sym typeface="Forum"/>
              </a:defRPr>
            </a:lvl2pPr>
            <a:lvl3pPr marL="1371600" marR="0" lvl="2" indent="-361950" algn="l" rtl="0">
              <a:spcBef>
                <a:spcPts val="480"/>
              </a:spcBef>
              <a:spcAft>
                <a:spcPts val="0"/>
              </a:spcAft>
              <a:buClr>
                <a:srgbClr val="231F20"/>
              </a:buClr>
              <a:buSzPts val="2100"/>
              <a:buFont typeface="Forum"/>
              <a:buChar char="•"/>
              <a:defRPr sz="2100" i="0" u="none" strike="noStrike" cap="none">
                <a:solidFill>
                  <a:srgbClr val="231F20"/>
                </a:solidFill>
                <a:latin typeface="Forum"/>
                <a:ea typeface="Forum"/>
                <a:cs typeface="Forum"/>
                <a:sym typeface="Forum"/>
              </a:defRPr>
            </a:lvl3pPr>
            <a:lvl4pPr marL="1828800" marR="0" lvl="3" indent="-330200" algn="l" rtl="0">
              <a:spcBef>
                <a:spcPts val="400"/>
              </a:spcBef>
              <a:spcAft>
                <a:spcPts val="0"/>
              </a:spcAft>
              <a:buClr>
                <a:srgbClr val="231F20"/>
              </a:buClr>
              <a:buSzPts val="1600"/>
              <a:buFont typeface="Forum"/>
              <a:buChar char="–"/>
              <a:defRPr sz="1600" i="0" u="none" strike="noStrike" cap="none">
                <a:solidFill>
                  <a:srgbClr val="231F20"/>
                </a:solidFill>
                <a:latin typeface="Forum"/>
                <a:ea typeface="Forum"/>
                <a:cs typeface="Forum"/>
                <a:sym typeface="Forum"/>
              </a:defRPr>
            </a:lvl4pPr>
            <a:lvl5pPr marL="2286000" marR="0" lvl="4" indent="-330200" algn="l" rtl="0">
              <a:spcBef>
                <a:spcPts val="400"/>
              </a:spcBef>
              <a:spcAft>
                <a:spcPts val="0"/>
              </a:spcAft>
              <a:buClr>
                <a:srgbClr val="231F20"/>
              </a:buClr>
              <a:buSzPts val="1600"/>
              <a:buFont typeface="Forum"/>
              <a:buChar char="»"/>
              <a:defRPr sz="1600" i="0" u="none" strike="noStrike" cap="none">
                <a:solidFill>
                  <a:srgbClr val="231F20"/>
                </a:solidFill>
                <a:latin typeface="Forum"/>
                <a:ea typeface="Forum"/>
                <a:cs typeface="Forum"/>
                <a:sym typeface="Forum"/>
              </a:defRPr>
            </a:lvl5pPr>
            <a:lvl6pPr marL="2743200" marR="0" lvl="5" indent="-330200" algn="l" rtl="0">
              <a:spcBef>
                <a:spcPts val="400"/>
              </a:spcBef>
              <a:spcAft>
                <a:spcPts val="0"/>
              </a:spcAft>
              <a:buClr>
                <a:srgbClr val="231F20"/>
              </a:buClr>
              <a:buSzPts val="1600"/>
              <a:buFont typeface="Forum"/>
              <a:buChar char="•"/>
              <a:defRPr sz="1600" i="0" u="none" strike="noStrike" cap="none">
                <a:solidFill>
                  <a:srgbClr val="231F20"/>
                </a:solidFill>
                <a:latin typeface="Forum"/>
                <a:ea typeface="Forum"/>
                <a:cs typeface="Forum"/>
                <a:sym typeface="Forum"/>
              </a:defRPr>
            </a:lvl6pPr>
            <a:lvl7pPr marL="3200400" marR="0" lvl="6" indent="-330200" algn="l" rtl="0">
              <a:spcBef>
                <a:spcPts val="400"/>
              </a:spcBef>
              <a:spcAft>
                <a:spcPts val="0"/>
              </a:spcAft>
              <a:buClr>
                <a:srgbClr val="231F20"/>
              </a:buClr>
              <a:buSzPts val="1600"/>
              <a:buFont typeface="Forum"/>
              <a:buChar char="•"/>
              <a:defRPr sz="1600" i="0" u="none" strike="noStrike" cap="none">
                <a:solidFill>
                  <a:srgbClr val="231F20"/>
                </a:solidFill>
                <a:latin typeface="Forum"/>
                <a:ea typeface="Forum"/>
                <a:cs typeface="Forum"/>
                <a:sym typeface="Forum"/>
              </a:defRPr>
            </a:lvl7pPr>
            <a:lvl8pPr marL="3657600" marR="0" lvl="7" indent="-330200" algn="l" rtl="0">
              <a:spcBef>
                <a:spcPts val="400"/>
              </a:spcBef>
              <a:spcAft>
                <a:spcPts val="0"/>
              </a:spcAft>
              <a:buClr>
                <a:srgbClr val="231F20"/>
              </a:buClr>
              <a:buSzPts val="1600"/>
              <a:buFont typeface="Forum"/>
              <a:buChar char="•"/>
              <a:defRPr sz="1600" i="0" u="none" strike="noStrike" cap="none">
                <a:solidFill>
                  <a:srgbClr val="231F20"/>
                </a:solidFill>
                <a:latin typeface="Forum"/>
                <a:ea typeface="Forum"/>
                <a:cs typeface="Forum"/>
                <a:sym typeface="Forum"/>
              </a:defRPr>
            </a:lvl8pPr>
            <a:lvl9pPr marL="4114800" marR="0" lvl="8" indent="-330200" algn="l" rtl="0">
              <a:spcBef>
                <a:spcPts val="400"/>
              </a:spcBef>
              <a:spcAft>
                <a:spcPts val="0"/>
              </a:spcAft>
              <a:buClr>
                <a:srgbClr val="231F20"/>
              </a:buClr>
              <a:buSzPts val="1600"/>
              <a:buFont typeface="Forum"/>
              <a:buChar char="•"/>
              <a:defRPr sz="1600" i="0" u="none" strike="noStrike" cap="none">
                <a:solidFill>
                  <a:srgbClr val="231F20"/>
                </a:solidFill>
                <a:latin typeface="Forum"/>
                <a:ea typeface="Forum"/>
                <a:cs typeface="Forum"/>
                <a:sym typeface="Forum"/>
              </a:defRPr>
            </a:lvl9pPr>
          </a:lstStyle>
          <a:p>
            <a:endParaRPr/>
          </a:p>
        </p:txBody>
      </p:sp>
      <p:sp>
        <p:nvSpPr>
          <p:cNvPr id="8" name="Google Shape;8;p1"/>
          <p:cNvSpPr txBox="1">
            <a:spLocks noGrp="1"/>
          </p:cNvSpPr>
          <p:nvPr>
            <p:ph type="dt" idx="10"/>
          </p:nvPr>
        </p:nvSpPr>
        <p:spPr>
          <a:xfrm>
            <a:off x="457200" y="6356350"/>
            <a:ext cx="2133600" cy="365125"/>
          </a:xfrm>
          <a:prstGeom prst="rect">
            <a:avLst/>
          </a:prstGeom>
          <a:noFill/>
          <a:ln>
            <a:noFill/>
          </a:ln>
        </p:spPr>
        <p:txBody>
          <a:bodyPr spcFirstLastPara="1" wrap="square" lIns="0" tIns="0" rIns="0" bIns="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1"/>
          <p:cNvSpPr txBox="1">
            <a:spLocks noGrp="1"/>
          </p:cNvSpPr>
          <p:nvPr>
            <p:ph type="ftr" idx="11"/>
          </p:nvPr>
        </p:nvSpPr>
        <p:spPr>
          <a:xfrm>
            <a:off x="3124200" y="6356350"/>
            <a:ext cx="2895600" cy="365125"/>
          </a:xfrm>
          <a:prstGeom prst="rect">
            <a:avLst/>
          </a:prstGeom>
          <a:noFill/>
          <a:ln>
            <a:noFill/>
          </a:ln>
        </p:spPr>
        <p:txBody>
          <a:bodyPr spcFirstLastPara="1" wrap="square" lIns="0" tIns="0" rIns="0" bIns="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1"/>
          <p:cNvSpPr txBox="1">
            <a:spLocks noGrp="1"/>
          </p:cNvSpPr>
          <p:nvPr>
            <p:ph type="sldNum" idx="12"/>
          </p:nvPr>
        </p:nvSpPr>
        <p:spPr>
          <a:xfrm>
            <a:off x="6553200" y="6356350"/>
            <a:ext cx="2133600" cy="365125"/>
          </a:xfrm>
          <a:prstGeom prst="rect">
            <a:avLst/>
          </a:prstGeom>
          <a:noFill/>
          <a:ln>
            <a:noFill/>
          </a:ln>
        </p:spPr>
        <p:txBody>
          <a:bodyPr spcFirstLastPara="1" wrap="square" lIns="0" tIns="0" rIns="0" bIns="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Lst>
  <mc:AlternateContent xmlns:mc="http://schemas.openxmlformats.org/markup-compatibility/2006" xmlns:p14="http://schemas.microsoft.com/office/powerpoint/2010/main">
    <mc:Choice Requires="p14">
      <p:transition spd="slow" p14:dur="15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5.jpg"/><Relationship Id="rId7"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32.png"/></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3.png"/><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8.jp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231F20"/>
        </a:solidFill>
        <a:effectLst/>
      </p:bgPr>
    </p:bg>
    <p:spTree>
      <p:nvGrpSpPr>
        <p:cNvPr id="1" name="Shape 55"/>
        <p:cNvGrpSpPr/>
        <p:nvPr/>
      </p:nvGrpSpPr>
      <p:grpSpPr>
        <a:xfrm>
          <a:off x="0" y="0"/>
          <a:ext cx="0" cy="0"/>
          <a:chOff x="0" y="0"/>
          <a:chExt cx="0" cy="0"/>
        </a:xfrm>
      </p:grpSpPr>
      <p:sp>
        <p:nvSpPr>
          <p:cNvPr id="56" name="Google Shape;56;p7"/>
          <p:cNvSpPr/>
          <p:nvPr/>
        </p:nvSpPr>
        <p:spPr>
          <a:xfrm>
            <a:off x="-9381475" y="0"/>
            <a:ext cx="40478152" cy="26895510"/>
          </a:xfrm>
          <a:custGeom>
            <a:avLst/>
            <a:gdLst/>
            <a:ahLst/>
            <a:cxnLst/>
            <a:rect l="l" t="t" r="r" b="b"/>
            <a:pathLst>
              <a:path w="37050940" h="24731503" extrusionOk="0">
                <a:moveTo>
                  <a:pt x="0" y="0"/>
                </a:moveTo>
                <a:lnTo>
                  <a:pt x="37050940" y="0"/>
                </a:lnTo>
                <a:lnTo>
                  <a:pt x="37050940" y="24731503"/>
                </a:lnTo>
                <a:lnTo>
                  <a:pt x="0" y="24731503"/>
                </a:lnTo>
                <a:lnTo>
                  <a:pt x="0" y="0"/>
                </a:lnTo>
                <a:close/>
              </a:path>
            </a:pathLst>
          </a:cu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57" name="Google Shape;57;p7"/>
          <p:cNvPicPr preferRelativeResize="0"/>
          <p:nvPr/>
        </p:nvPicPr>
        <p:blipFill>
          <a:blip r:embed="rId4">
            <a:alphaModFix/>
          </a:blip>
          <a:stretch>
            <a:fillRect/>
          </a:stretch>
        </p:blipFill>
        <p:spPr>
          <a:xfrm>
            <a:off x="12064463" y="3221332"/>
            <a:ext cx="7159350" cy="3691935"/>
          </a:xfrm>
          <a:prstGeom prst="rect">
            <a:avLst/>
          </a:prstGeom>
          <a:noFill/>
          <a:ln>
            <a:noFill/>
          </a:ln>
        </p:spPr>
      </p:pic>
      <p:pic>
        <p:nvPicPr>
          <p:cNvPr id="58" name="Google Shape;58;p7"/>
          <p:cNvPicPr preferRelativeResize="0"/>
          <p:nvPr/>
        </p:nvPicPr>
        <p:blipFill>
          <a:blip r:embed="rId5">
            <a:alphaModFix/>
          </a:blip>
          <a:stretch>
            <a:fillRect/>
          </a:stretch>
        </p:blipFill>
        <p:spPr>
          <a:xfrm>
            <a:off x="-5426050" y="-1379684"/>
            <a:ext cx="9998052" cy="5642694"/>
          </a:xfrm>
          <a:prstGeom prst="rect">
            <a:avLst/>
          </a:prstGeom>
          <a:noFill/>
          <a:ln>
            <a:noFill/>
          </a:ln>
        </p:spPr>
      </p:pic>
      <p:sp>
        <p:nvSpPr>
          <p:cNvPr id="59" name="Google Shape;59;p7"/>
          <p:cNvSpPr txBox="1"/>
          <p:nvPr/>
        </p:nvSpPr>
        <p:spPr>
          <a:xfrm>
            <a:off x="-994050" y="2174100"/>
            <a:ext cx="20276100" cy="2586000"/>
          </a:xfrm>
          <a:prstGeom prst="rect">
            <a:avLst/>
          </a:prstGeom>
          <a:noFill/>
          <a:ln>
            <a:noFill/>
          </a:ln>
        </p:spPr>
        <p:txBody>
          <a:bodyPr spcFirstLastPara="1" wrap="square" lIns="0" tIns="0" rIns="0" bIns="0" anchor="t" anchorCtr="0">
            <a:spAutoFit/>
          </a:bodyPr>
          <a:lstStyle/>
          <a:p>
            <a:pPr marL="0" marR="0" lvl="0" indent="0" algn="ctr" rtl="0">
              <a:lnSpc>
                <a:spcPct val="80000"/>
              </a:lnSpc>
              <a:spcBef>
                <a:spcPts val="0"/>
              </a:spcBef>
              <a:spcAft>
                <a:spcPts val="0"/>
              </a:spcAft>
              <a:buNone/>
            </a:pPr>
            <a:r>
              <a:rPr lang="en-US" sz="21000">
                <a:solidFill>
                  <a:srgbClr val="FAE15A"/>
                </a:solidFill>
                <a:latin typeface="Forum"/>
                <a:ea typeface="Forum"/>
                <a:cs typeface="Forum"/>
                <a:sym typeface="Forum"/>
              </a:rPr>
              <a:t>MORPH PICTURE</a:t>
            </a:r>
            <a:endParaRPr sz="21000"/>
          </a:p>
        </p:txBody>
      </p:sp>
      <p:pic>
        <p:nvPicPr>
          <p:cNvPr id="60" name="Google Shape;60;p7"/>
          <p:cNvPicPr preferRelativeResize="0"/>
          <p:nvPr/>
        </p:nvPicPr>
        <p:blipFill>
          <a:blip r:embed="rId6">
            <a:alphaModFix/>
          </a:blip>
          <a:stretch>
            <a:fillRect/>
          </a:stretch>
        </p:blipFill>
        <p:spPr>
          <a:xfrm>
            <a:off x="725625" y="4992351"/>
            <a:ext cx="7159351" cy="4049349"/>
          </a:xfrm>
          <a:prstGeom prst="rect">
            <a:avLst/>
          </a:prstGeom>
          <a:noFill/>
          <a:ln>
            <a:noFill/>
          </a:ln>
        </p:spPr>
      </p:pic>
      <p:pic>
        <p:nvPicPr>
          <p:cNvPr id="61" name="Google Shape;61;p7"/>
          <p:cNvPicPr preferRelativeResize="0"/>
          <p:nvPr/>
        </p:nvPicPr>
        <p:blipFill>
          <a:blip r:embed="rId7">
            <a:alphaModFix/>
          </a:blip>
          <a:stretch>
            <a:fillRect/>
          </a:stretch>
        </p:blipFill>
        <p:spPr>
          <a:xfrm>
            <a:off x="10530850" y="-2311121"/>
            <a:ext cx="7275825" cy="3758541"/>
          </a:xfrm>
          <a:prstGeom prst="rect">
            <a:avLst/>
          </a:prstGeom>
          <a:noFill/>
          <a:ln>
            <a:noFill/>
          </a:ln>
        </p:spPr>
      </p:pic>
      <p:sp>
        <p:nvSpPr>
          <p:cNvPr id="62" name="Google Shape;62;p7"/>
          <p:cNvSpPr txBox="1"/>
          <p:nvPr/>
        </p:nvSpPr>
        <p:spPr>
          <a:xfrm>
            <a:off x="184250" y="4462650"/>
            <a:ext cx="6540900" cy="4926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US" sz="3200">
                <a:solidFill>
                  <a:srgbClr val="FAE15A"/>
                </a:solidFill>
                <a:latin typeface="Forum"/>
                <a:ea typeface="Forum"/>
                <a:cs typeface="Forum"/>
                <a:sym typeface="Forum"/>
              </a:rPr>
              <a:t>A SLIDESCARNIVAL PRESENTATION</a:t>
            </a:r>
            <a:endParaRPr/>
          </a:p>
        </p:txBody>
      </p:sp>
      <p:pic>
        <p:nvPicPr>
          <p:cNvPr id="63" name="Google Shape;63;p7"/>
          <p:cNvPicPr preferRelativeResize="0"/>
          <p:nvPr/>
        </p:nvPicPr>
        <p:blipFill>
          <a:blip r:embed="rId8">
            <a:alphaModFix/>
          </a:blip>
          <a:stretch>
            <a:fillRect/>
          </a:stretch>
        </p:blipFill>
        <p:spPr>
          <a:xfrm>
            <a:off x="-1292012" y="3525625"/>
            <a:ext cx="20872028" cy="11465350"/>
          </a:xfrm>
          <a:prstGeom prst="rect">
            <a:avLst/>
          </a:prstGeom>
          <a:noFill/>
          <a:ln>
            <a:noFill/>
          </a:ln>
        </p:spPr>
      </p:pic>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ABCAE4"/>
        </a:solidFill>
        <a:effectLst/>
      </p:bgPr>
    </p:bg>
    <p:spTree>
      <p:nvGrpSpPr>
        <p:cNvPr id="1" name="Shape 180"/>
        <p:cNvGrpSpPr/>
        <p:nvPr/>
      </p:nvGrpSpPr>
      <p:grpSpPr>
        <a:xfrm>
          <a:off x="0" y="0"/>
          <a:ext cx="0" cy="0"/>
          <a:chOff x="0" y="0"/>
          <a:chExt cx="0" cy="0"/>
        </a:xfrm>
      </p:grpSpPr>
      <p:pic>
        <p:nvPicPr>
          <p:cNvPr id="181" name="Google Shape;181;p16"/>
          <p:cNvPicPr preferRelativeResize="0"/>
          <p:nvPr/>
        </p:nvPicPr>
        <p:blipFill>
          <a:blip r:embed="rId3">
            <a:alphaModFix/>
          </a:blip>
          <a:stretch>
            <a:fillRect/>
          </a:stretch>
        </p:blipFill>
        <p:spPr>
          <a:xfrm>
            <a:off x="6974800" y="-1044"/>
            <a:ext cx="12287477" cy="11932050"/>
          </a:xfrm>
          <a:prstGeom prst="rect">
            <a:avLst/>
          </a:prstGeom>
          <a:noFill/>
          <a:ln>
            <a:noFill/>
          </a:ln>
        </p:spPr>
      </p:pic>
      <p:sp>
        <p:nvSpPr>
          <p:cNvPr id="182" name="Google Shape;182;p16"/>
          <p:cNvSpPr txBox="1"/>
          <p:nvPr/>
        </p:nvSpPr>
        <p:spPr>
          <a:xfrm>
            <a:off x="545551" y="259975"/>
            <a:ext cx="3417000" cy="2460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US" sz="1599">
                <a:solidFill>
                  <a:srgbClr val="231F20"/>
                </a:solidFill>
                <a:latin typeface="Forum"/>
                <a:ea typeface="Forum"/>
                <a:cs typeface="Forum"/>
                <a:sym typeface="Forum"/>
              </a:rPr>
              <a:t>A SLIDESCARNIVAL PRESENTATION</a:t>
            </a:r>
            <a:endParaRPr/>
          </a:p>
        </p:txBody>
      </p:sp>
      <p:grpSp>
        <p:nvGrpSpPr>
          <p:cNvPr id="183" name="Google Shape;183;p16"/>
          <p:cNvGrpSpPr/>
          <p:nvPr/>
        </p:nvGrpSpPr>
        <p:grpSpPr>
          <a:xfrm>
            <a:off x="545548" y="3380412"/>
            <a:ext cx="7727335" cy="3473786"/>
            <a:chOff x="0" y="152400"/>
            <a:chExt cx="10303114" cy="4631714"/>
          </a:xfrm>
        </p:grpSpPr>
        <p:sp>
          <p:nvSpPr>
            <p:cNvPr id="184" name="Google Shape;184;p16"/>
            <p:cNvSpPr txBox="1"/>
            <p:nvPr/>
          </p:nvSpPr>
          <p:spPr>
            <a:xfrm>
              <a:off x="0" y="152400"/>
              <a:ext cx="9144900" cy="1450800"/>
            </a:xfrm>
            <a:prstGeom prst="rect">
              <a:avLst/>
            </a:prstGeom>
            <a:noFill/>
            <a:ln>
              <a:noFill/>
            </a:ln>
          </p:spPr>
          <p:txBody>
            <a:bodyPr spcFirstLastPara="1" wrap="square" lIns="0" tIns="0" rIns="0" bIns="0" anchor="t" anchorCtr="0">
              <a:spAutoFit/>
            </a:bodyPr>
            <a:lstStyle/>
            <a:p>
              <a:pPr marL="0" marR="0" lvl="0" indent="0" algn="l" rtl="0">
                <a:lnSpc>
                  <a:spcPct val="80000"/>
                </a:lnSpc>
                <a:spcBef>
                  <a:spcPts val="0"/>
                </a:spcBef>
                <a:spcAft>
                  <a:spcPts val="0"/>
                </a:spcAft>
                <a:buNone/>
              </a:pPr>
              <a:r>
                <a:rPr lang="en-US" sz="8836">
                  <a:solidFill>
                    <a:srgbClr val="FAE15A"/>
                  </a:solidFill>
                  <a:latin typeface="Forum"/>
                  <a:ea typeface="Forum"/>
                  <a:cs typeface="Forum"/>
                  <a:sym typeface="Forum"/>
                </a:rPr>
                <a:t>CONTACT US</a:t>
              </a:r>
              <a:endParaRPr/>
            </a:p>
          </p:txBody>
        </p:sp>
        <p:sp>
          <p:nvSpPr>
            <p:cNvPr id="185" name="Google Shape;185;p16"/>
            <p:cNvSpPr txBox="1"/>
            <p:nvPr/>
          </p:nvSpPr>
          <p:spPr>
            <a:xfrm>
              <a:off x="38100" y="1820381"/>
              <a:ext cx="10265014" cy="398145"/>
            </a:xfrm>
            <a:prstGeom prst="rect">
              <a:avLst/>
            </a:prstGeom>
            <a:noFill/>
            <a:ln>
              <a:noFill/>
            </a:ln>
          </p:spPr>
          <p:txBody>
            <a:bodyPr spcFirstLastPara="1" wrap="square" lIns="0" tIns="0" rIns="0" bIns="0" anchor="t" anchorCtr="0">
              <a:spAutoFit/>
            </a:bodyPr>
            <a:lstStyle/>
            <a:p>
              <a:pPr marL="0" marR="0" lvl="0" indent="0" algn="just" rtl="0">
                <a:lnSpc>
                  <a:spcPct val="100000"/>
                </a:lnSpc>
                <a:spcBef>
                  <a:spcPts val="0"/>
                </a:spcBef>
                <a:spcAft>
                  <a:spcPts val="0"/>
                </a:spcAft>
                <a:buNone/>
              </a:pPr>
              <a:r>
                <a:rPr lang="en-US" sz="2100" u="none" strike="noStrike">
                  <a:solidFill>
                    <a:srgbClr val="231F20"/>
                  </a:solidFill>
                  <a:latin typeface="Forum"/>
                  <a:ea typeface="Forum"/>
                  <a:cs typeface="Forum"/>
                  <a:sym typeface="Forum"/>
                </a:rPr>
                <a:t>123 Anywhere St., Any City,ST 12345</a:t>
              </a:r>
              <a:endParaRPr/>
            </a:p>
          </p:txBody>
        </p:sp>
        <p:sp>
          <p:nvSpPr>
            <p:cNvPr id="186" name="Google Shape;186;p16"/>
            <p:cNvSpPr txBox="1"/>
            <p:nvPr/>
          </p:nvSpPr>
          <p:spPr>
            <a:xfrm>
              <a:off x="38100" y="2461778"/>
              <a:ext cx="8657521" cy="398145"/>
            </a:xfrm>
            <a:prstGeom prst="rect">
              <a:avLst/>
            </a:prstGeom>
            <a:noFill/>
            <a:ln>
              <a:noFill/>
            </a:ln>
          </p:spPr>
          <p:txBody>
            <a:bodyPr spcFirstLastPara="1" wrap="square" lIns="0" tIns="0" rIns="0" bIns="0" anchor="t" anchorCtr="0">
              <a:spAutoFit/>
            </a:bodyPr>
            <a:lstStyle/>
            <a:p>
              <a:pPr marL="0" marR="0" lvl="0" indent="0" algn="just" rtl="0">
                <a:lnSpc>
                  <a:spcPct val="100000"/>
                </a:lnSpc>
                <a:spcBef>
                  <a:spcPts val="0"/>
                </a:spcBef>
                <a:spcAft>
                  <a:spcPts val="0"/>
                </a:spcAft>
                <a:buNone/>
              </a:pPr>
              <a:r>
                <a:rPr lang="en-US" sz="2100" u="none" strike="noStrike">
                  <a:solidFill>
                    <a:srgbClr val="231F20"/>
                  </a:solidFill>
                  <a:latin typeface="Forum"/>
                  <a:ea typeface="Forum"/>
                  <a:cs typeface="Forum"/>
                  <a:sym typeface="Forum"/>
                </a:rPr>
                <a:t>123-456-7890</a:t>
              </a:r>
              <a:endParaRPr/>
            </a:p>
          </p:txBody>
        </p:sp>
        <p:sp>
          <p:nvSpPr>
            <p:cNvPr id="187" name="Google Shape;187;p16"/>
            <p:cNvSpPr txBox="1"/>
            <p:nvPr/>
          </p:nvSpPr>
          <p:spPr>
            <a:xfrm>
              <a:off x="38100" y="3103175"/>
              <a:ext cx="8657521" cy="398145"/>
            </a:xfrm>
            <a:prstGeom prst="rect">
              <a:avLst/>
            </a:prstGeom>
            <a:noFill/>
            <a:ln>
              <a:noFill/>
            </a:ln>
          </p:spPr>
          <p:txBody>
            <a:bodyPr spcFirstLastPara="1" wrap="square" lIns="0" tIns="0" rIns="0" bIns="0" anchor="t" anchorCtr="0">
              <a:spAutoFit/>
            </a:bodyPr>
            <a:lstStyle/>
            <a:p>
              <a:pPr marL="0" marR="0" lvl="0" indent="0" algn="just" rtl="0">
                <a:lnSpc>
                  <a:spcPct val="100000"/>
                </a:lnSpc>
                <a:spcBef>
                  <a:spcPts val="0"/>
                </a:spcBef>
                <a:spcAft>
                  <a:spcPts val="0"/>
                </a:spcAft>
                <a:buNone/>
              </a:pPr>
              <a:r>
                <a:rPr lang="en-US" sz="2100" u="none" strike="noStrike">
                  <a:solidFill>
                    <a:srgbClr val="231F20"/>
                  </a:solidFill>
                  <a:latin typeface="Forum"/>
                  <a:ea typeface="Forum"/>
                  <a:cs typeface="Forum"/>
                  <a:sym typeface="Forum"/>
                </a:rPr>
                <a:t>hello@reallygreatsite.com</a:t>
              </a:r>
              <a:endParaRPr/>
            </a:p>
          </p:txBody>
        </p:sp>
        <p:sp>
          <p:nvSpPr>
            <p:cNvPr id="188" name="Google Shape;188;p16"/>
            <p:cNvSpPr txBox="1"/>
            <p:nvPr/>
          </p:nvSpPr>
          <p:spPr>
            <a:xfrm>
              <a:off x="38100" y="4385969"/>
              <a:ext cx="8657521" cy="398145"/>
            </a:xfrm>
            <a:prstGeom prst="rect">
              <a:avLst/>
            </a:prstGeom>
            <a:noFill/>
            <a:ln>
              <a:noFill/>
            </a:ln>
          </p:spPr>
          <p:txBody>
            <a:bodyPr spcFirstLastPara="1" wrap="square" lIns="0" tIns="0" rIns="0" bIns="0" anchor="t" anchorCtr="0">
              <a:spAutoFit/>
            </a:bodyPr>
            <a:lstStyle/>
            <a:p>
              <a:pPr marL="0" marR="0" lvl="0" indent="0" algn="just" rtl="0">
                <a:lnSpc>
                  <a:spcPct val="100000"/>
                </a:lnSpc>
                <a:spcBef>
                  <a:spcPts val="0"/>
                </a:spcBef>
                <a:spcAft>
                  <a:spcPts val="0"/>
                </a:spcAft>
                <a:buNone/>
              </a:pPr>
              <a:r>
                <a:rPr lang="en-US" sz="2100" u="none" strike="noStrike">
                  <a:solidFill>
                    <a:srgbClr val="231F20"/>
                  </a:solidFill>
                  <a:latin typeface="Forum"/>
                  <a:ea typeface="Forum"/>
                  <a:cs typeface="Forum"/>
                  <a:sym typeface="Forum"/>
                </a:rPr>
                <a:t>reallygreatsite.com</a:t>
              </a:r>
              <a:endParaRPr/>
            </a:p>
          </p:txBody>
        </p:sp>
        <p:sp>
          <p:nvSpPr>
            <p:cNvPr id="189" name="Google Shape;189;p16"/>
            <p:cNvSpPr txBox="1"/>
            <p:nvPr/>
          </p:nvSpPr>
          <p:spPr>
            <a:xfrm>
              <a:off x="38100" y="3744572"/>
              <a:ext cx="8657521" cy="398145"/>
            </a:xfrm>
            <a:prstGeom prst="rect">
              <a:avLst/>
            </a:prstGeom>
            <a:noFill/>
            <a:ln>
              <a:noFill/>
            </a:ln>
          </p:spPr>
          <p:txBody>
            <a:bodyPr spcFirstLastPara="1" wrap="square" lIns="0" tIns="0" rIns="0" bIns="0" anchor="t" anchorCtr="0">
              <a:spAutoFit/>
            </a:bodyPr>
            <a:lstStyle/>
            <a:p>
              <a:pPr marL="0" marR="0" lvl="0" indent="0" algn="just" rtl="0">
                <a:lnSpc>
                  <a:spcPct val="100000"/>
                </a:lnSpc>
                <a:spcBef>
                  <a:spcPts val="0"/>
                </a:spcBef>
                <a:spcAft>
                  <a:spcPts val="0"/>
                </a:spcAft>
                <a:buNone/>
              </a:pPr>
              <a:r>
                <a:rPr lang="en-US" sz="2100" u="none" strike="noStrike">
                  <a:solidFill>
                    <a:srgbClr val="231F20"/>
                  </a:solidFill>
                  <a:latin typeface="Forum"/>
                  <a:ea typeface="Forum"/>
                  <a:cs typeface="Forum"/>
                  <a:sym typeface="Forum"/>
                </a:rPr>
                <a:t>@reallygreatsite</a:t>
              </a:r>
              <a:endParaRPr/>
            </a:p>
          </p:txBody>
        </p:sp>
      </p:grpSp>
      <p:sp>
        <p:nvSpPr>
          <p:cNvPr id="190" name="Google Shape;190;p16"/>
          <p:cNvSpPr txBox="1"/>
          <p:nvPr/>
        </p:nvSpPr>
        <p:spPr>
          <a:xfrm>
            <a:off x="16306801" y="259984"/>
            <a:ext cx="1435800" cy="2460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None/>
            </a:pPr>
            <a:r>
              <a:rPr lang="en-US" sz="1599">
                <a:solidFill>
                  <a:srgbClr val="231F20"/>
                </a:solidFill>
                <a:latin typeface="Forum"/>
                <a:ea typeface="Forum"/>
                <a:cs typeface="Forum"/>
                <a:sym typeface="Forum"/>
              </a:rPr>
              <a:t>MORPH PICTURE</a:t>
            </a:r>
            <a:endParaRPr/>
          </a:p>
        </p:txBody>
      </p:sp>
    </p:spTree>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ABCAE4"/>
        </a:solidFill>
        <a:effectLst/>
      </p:bgPr>
    </p:bg>
    <p:spTree>
      <p:nvGrpSpPr>
        <p:cNvPr id="1" name="Shape 194"/>
        <p:cNvGrpSpPr/>
        <p:nvPr/>
      </p:nvGrpSpPr>
      <p:grpSpPr>
        <a:xfrm>
          <a:off x="0" y="0"/>
          <a:ext cx="0" cy="0"/>
          <a:chOff x="0" y="0"/>
          <a:chExt cx="0" cy="0"/>
        </a:xfrm>
      </p:grpSpPr>
      <p:grpSp>
        <p:nvGrpSpPr>
          <p:cNvPr id="195" name="Google Shape;195;p17"/>
          <p:cNvGrpSpPr/>
          <p:nvPr/>
        </p:nvGrpSpPr>
        <p:grpSpPr>
          <a:xfrm>
            <a:off x="774218" y="2141235"/>
            <a:ext cx="5097641" cy="7544983"/>
            <a:chOff x="0" y="-38100"/>
            <a:chExt cx="1342589" cy="1987156"/>
          </a:xfrm>
        </p:grpSpPr>
        <p:sp>
          <p:nvSpPr>
            <p:cNvPr id="196" name="Google Shape;196;p17"/>
            <p:cNvSpPr/>
            <p:nvPr/>
          </p:nvSpPr>
          <p:spPr>
            <a:xfrm>
              <a:off x="0" y="0"/>
              <a:ext cx="1342589" cy="1949056"/>
            </a:xfrm>
            <a:custGeom>
              <a:avLst/>
              <a:gdLst/>
              <a:ahLst/>
              <a:cxnLst/>
              <a:rect l="l" t="t" r="r" b="b"/>
              <a:pathLst>
                <a:path w="1342589" h="1949056" extrusionOk="0">
                  <a:moveTo>
                    <a:pt x="36449" y="0"/>
                  </a:moveTo>
                  <a:lnTo>
                    <a:pt x="1306139" y="0"/>
                  </a:lnTo>
                  <a:cubicBezTo>
                    <a:pt x="1315806" y="0"/>
                    <a:pt x="1325077" y="3840"/>
                    <a:pt x="1331913" y="10676"/>
                  </a:cubicBezTo>
                  <a:cubicBezTo>
                    <a:pt x="1338748" y="17511"/>
                    <a:pt x="1342589" y="26782"/>
                    <a:pt x="1342589" y="36449"/>
                  </a:cubicBezTo>
                  <a:lnTo>
                    <a:pt x="1342589" y="1912607"/>
                  </a:lnTo>
                  <a:cubicBezTo>
                    <a:pt x="1342589" y="1932737"/>
                    <a:pt x="1326270" y="1949056"/>
                    <a:pt x="1306139" y="1949056"/>
                  </a:cubicBezTo>
                  <a:lnTo>
                    <a:pt x="36449" y="1949056"/>
                  </a:lnTo>
                  <a:cubicBezTo>
                    <a:pt x="16319" y="1949056"/>
                    <a:pt x="0" y="1932737"/>
                    <a:pt x="0" y="1912607"/>
                  </a:cubicBezTo>
                  <a:lnTo>
                    <a:pt x="0" y="36449"/>
                  </a:lnTo>
                  <a:cubicBezTo>
                    <a:pt x="0" y="16319"/>
                    <a:pt x="16319" y="0"/>
                    <a:pt x="36449" y="0"/>
                  </a:cubicBezTo>
                  <a:close/>
                </a:path>
              </a:pathLst>
            </a:custGeom>
            <a:solidFill>
              <a:srgbClr val="000000">
                <a:alpha val="0"/>
              </a:srgbClr>
            </a:solidFill>
            <a:ln w="38100" cap="rnd" cmpd="sng">
              <a:solidFill>
                <a:srgbClr val="FAE15A"/>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97" name="Google Shape;197;p17"/>
            <p:cNvSpPr txBox="1"/>
            <p:nvPr/>
          </p:nvSpPr>
          <p:spPr>
            <a:xfrm>
              <a:off x="0" y="-38100"/>
              <a:ext cx="1342589" cy="1987156"/>
            </a:xfrm>
            <a:prstGeom prst="rect">
              <a:avLst/>
            </a:prstGeom>
            <a:noFill/>
            <a:ln>
              <a:noFill/>
            </a:ln>
          </p:spPr>
          <p:txBody>
            <a:bodyPr spcFirstLastPara="1" wrap="square" lIns="50800" tIns="50800" rIns="50800" bIns="50800" anchor="ctr" anchorCtr="0">
              <a:noAutofit/>
            </a:bodyPr>
            <a:lstStyle/>
            <a:p>
              <a:pPr marL="0" marR="0" lvl="0" indent="0" algn="ctr" rtl="0">
                <a:lnSpc>
                  <a:spcPct val="136944"/>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198" name="Google Shape;198;p17"/>
          <p:cNvGrpSpPr/>
          <p:nvPr/>
        </p:nvGrpSpPr>
        <p:grpSpPr>
          <a:xfrm>
            <a:off x="6109984" y="2141235"/>
            <a:ext cx="11512980" cy="7544983"/>
            <a:chOff x="0" y="-38100"/>
            <a:chExt cx="3032225" cy="1987156"/>
          </a:xfrm>
        </p:grpSpPr>
        <p:sp>
          <p:nvSpPr>
            <p:cNvPr id="199" name="Google Shape;199;p17"/>
            <p:cNvSpPr/>
            <p:nvPr/>
          </p:nvSpPr>
          <p:spPr>
            <a:xfrm>
              <a:off x="0" y="0"/>
              <a:ext cx="3032225" cy="1949056"/>
            </a:xfrm>
            <a:custGeom>
              <a:avLst/>
              <a:gdLst/>
              <a:ahLst/>
              <a:cxnLst/>
              <a:rect l="l" t="t" r="r" b="b"/>
              <a:pathLst>
                <a:path w="3032225" h="1949056" extrusionOk="0">
                  <a:moveTo>
                    <a:pt x="16139" y="0"/>
                  </a:moveTo>
                  <a:lnTo>
                    <a:pt x="3016086" y="0"/>
                  </a:lnTo>
                  <a:cubicBezTo>
                    <a:pt x="3020366" y="0"/>
                    <a:pt x="3024471" y="1700"/>
                    <a:pt x="3027498" y="4727"/>
                  </a:cubicBezTo>
                  <a:cubicBezTo>
                    <a:pt x="3030525" y="7754"/>
                    <a:pt x="3032225" y="11859"/>
                    <a:pt x="3032225" y="16139"/>
                  </a:cubicBezTo>
                  <a:lnTo>
                    <a:pt x="3032225" y="1932917"/>
                  </a:lnTo>
                  <a:cubicBezTo>
                    <a:pt x="3032225" y="1937197"/>
                    <a:pt x="3030525" y="1941302"/>
                    <a:pt x="3027498" y="1944329"/>
                  </a:cubicBezTo>
                  <a:cubicBezTo>
                    <a:pt x="3024471" y="1947356"/>
                    <a:pt x="3020366" y="1949056"/>
                    <a:pt x="3016086" y="1949056"/>
                  </a:cubicBezTo>
                  <a:lnTo>
                    <a:pt x="16139" y="1949056"/>
                  </a:lnTo>
                  <a:cubicBezTo>
                    <a:pt x="11859" y="1949056"/>
                    <a:pt x="7754" y="1947356"/>
                    <a:pt x="4727" y="1944329"/>
                  </a:cubicBezTo>
                  <a:cubicBezTo>
                    <a:pt x="1700" y="1941302"/>
                    <a:pt x="0" y="1937197"/>
                    <a:pt x="0" y="1932917"/>
                  </a:cubicBezTo>
                  <a:lnTo>
                    <a:pt x="0" y="16139"/>
                  </a:lnTo>
                  <a:cubicBezTo>
                    <a:pt x="0" y="11859"/>
                    <a:pt x="1700" y="7754"/>
                    <a:pt x="4727" y="4727"/>
                  </a:cubicBezTo>
                  <a:cubicBezTo>
                    <a:pt x="7754" y="1700"/>
                    <a:pt x="11859" y="0"/>
                    <a:pt x="16139" y="0"/>
                  </a:cubicBezTo>
                  <a:close/>
                </a:path>
              </a:pathLst>
            </a:custGeom>
            <a:solidFill>
              <a:srgbClr val="000000">
                <a:alpha val="0"/>
              </a:srgbClr>
            </a:solidFill>
            <a:ln w="38100" cap="rnd" cmpd="sng">
              <a:solidFill>
                <a:srgbClr val="FAE15A"/>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00" name="Google Shape;200;p17"/>
            <p:cNvSpPr txBox="1"/>
            <p:nvPr/>
          </p:nvSpPr>
          <p:spPr>
            <a:xfrm>
              <a:off x="0" y="-38100"/>
              <a:ext cx="3032225" cy="1987156"/>
            </a:xfrm>
            <a:prstGeom prst="rect">
              <a:avLst/>
            </a:prstGeom>
            <a:noFill/>
            <a:ln>
              <a:noFill/>
            </a:ln>
          </p:spPr>
          <p:txBody>
            <a:bodyPr spcFirstLastPara="1" wrap="square" lIns="50800" tIns="50800" rIns="50800" bIns="50800" anchor="ctr" anchorCtr="0">
              <a:noAutofit/>
            </a:bodyPr>
            <a:lstStyle/>
            <a:p>
              <a:pPr marL="0" marR="0" lvl="0" indent="0" algn="ctr" rtl="0">
                <a:lnSpc>
                  <a:spcPct val="136944"/>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201" name="Google Shape;201;p17"/>
          <p:cNvGrpSpPr/>
          <p:nvPr/>
        </p:nvGrpSpPr>
        <p:grpSpPr>
          <a:xfrm>
            <a:off x="1139005" y="2421953"/>
            <a:ext cx="4368067" cy="791898"/>
            <a:chOff x="0" y="-38100"/>
            <a:chExt cx="1150437" cy="208566"/>
          </a:xfrm>
        </p:grpSpPr>
        <p:sp>
          <p:nvSpPr>
            <p:cNvPr id="202" name="Google Shape;202;p17"/>
            <p:cNvSpPr/>
            <p:nvPr/>
          </p:nvSpPr>
          <p:spPr>
            <a:xfrm>
              <a:off x="0" y="0"/>
              <a:ext cx="1150437" cy="170466"/>
            </a:xfrm>
            <a:custGeom>
              <a:avLst/>
              <a:gdLst/>
              <a:ahLst/>
              <a:cxnLst/>
              <a:rect l="l" t="t" r="r" b="b"/>
              <a:pathLst>
                <a:path w="1150437" h="170466" extrusionOk="0">
                  <a:moveTo>
                    <a:pt x="31903" y="0"/>
                  </a:moveTo>
                  <a:lnTo>
                    <a:pt x="1118534" y="0"/>
                  </a:lnTo>
                  <a:cubicBezTo>
                    <a:pt x="1126995" y="0"/>
                    <a:pt x="1135110" y="3361"/>
                    <a:pt x="1141093" y="9344"/>
                  </a:cubicBezTo>
                  <a:cubicBezTo>
                    <a:pt x="1147076" y="15327"/>
                    <a:pt x="1150437" y="23442"/>
                    <a:pt x="1150437" y="31903"/>
                  </a:cubicBezTo>
                  <a:lnTo>
                    <a:pt x="1150437" y="138563"/>
                  </a:lnTo>
                  <a:cubicBezTo>
                    <a:pt x="1150437" y="147024"/>
                    <a:pt x="1147076" y="155139"/>
                    <a:pt x="1141093" y="161122"/>
                  </a:cubicBezTo>
                  <a:cubicBezTo>
                    <a:pt x="1135110" y="167104"/>
                    <a:pt x="1126995" y="170466"/>
                    <a:pt x="1118534" y="170466"/>
                  </a:cubicBezTo>
                  <a:lnTo>
                    <a:pt x="31903" y="170466"/>
                  </a:lnTo>
                  <a:cubicBezTo>
                    <a:pt x="23442" y="170466"/>
                    <a:pt x="15327" y="167104"/>
                    <a:pt x="9344" y="161122"/>
                  </a:cubicBezTo>
                  <a:cubicBezTo>
                    <a:pt x="3361" y="155139"/>
                    <a:pt x="0" y="147024"/>
                    <a:pt x="0" y="138563"/>
                  </a:cubicBezTo>
                  <a:lnTo>
                    <a:pt x="0" y="31903"/>
                  </a:lnTo>
                  <a:cubicBezTo>
                    <a:pt x="0" y="23442"/>
                    <a:pt x="3361" y="15327"/>
                    <a:pt x="9344" y="9344"/>
                  </a:cubicBezTo>
                  <a:cubicBezTo>
                    <a:pt x="15327" y="3361"/>
                    <a:pt x="23442" y="0"/>
                    <a:pt x="31903" y="0"/>
                  </a:cubicBezTo>
                  <a:close/>
                </a:path>
              </a:pathLst>
            </a:custGeom>
            <a:solidFill>
              <a:srgbClr val="000000">
                <a:alpha val="0"/>
              </a:srgbClr>
            </a:solidFill>
            <a:ln w="38100" cap="sq" cmpd="sng">
              <a:solidFill>
                <a:srgbClr val="FAE15A"/>
              </a:solidFill>
              <a:prstDash val="solid"/>
              <a:miter lim="8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03" name="Google Shape;203;p17"/>
            <p:cNvSpPr txBox="1"/>
            <p:nvPr/>
          </p:nvSpPr>
          <p:spPr>
            <a:xfrm>
              <a:off x="0" y="-38100"/>
              <a:ext cx="1150437" cy="208566"/>
            </a:xfrm>
            <a:prstGeom prst="rect">
              <a:avLst/>
            </a:prstGeom>
            <a:noFill/>
            <a:ln>
              <a:noFill/>
            </a:ln>
          </p:spPr>
          <p:txBody>
            <a:bodyPr spcFirstLastPara="1" wrap="square" lIns="50800" tIns="50800" rIns="50800" bIns="50800" anchor="ctr" anchorCtr="0">
              <a:noAutofit/>
            </a:bodyPr>
            <a:lstStyle/>
            <a:p>
              <a:pPr marL="0" marR="0" lvl="0" indent="0" algn="ctr" rtl="0">
                <a:lnSpc>
                  <a:spcPct val="136944"/>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204" name="Google Shape;204;p17"/>
          <p:cNvGrpSpPr/>
          <p:nvPr/>
        </p:nvGrpSpPr>
        <p:grpSpPr>
          <a:xfrm>
            <a:off x="9682440" y="2421953"/>
            <a:ext cx="4368067" cy="791898"/>
            <a:chOff x="0" y="-38100"/>
            <a:chExt cx="1150437" cy="208566"/>
          </a:xfrm>
        </p:grpSpPr>
        <p:sp>
          <p:nvSpPr>
            <p:cNvPr id="205" name="Google Shape;205;p17"/>
            <p:cNvSpPr/>
            <p:nvPr/>
          </p:nvSpPr>
          <p:spPr>
            <a:xfrm>
              <a:off x="0" y="0"/>
              <a:ext cx="1150437" cy="170466"/>
            </a:xfrm>
            <a:custGeom>
              <a:avLst/>
              <a:gdLst/>
              <a:ahLst/>
              <a:cxnLst/>
              <a:rect l="l" t="t" r="r" b="b"/>
              <a:pathLst>
                <a:path w="1150437" h="170466" extrusionOk="0">
                  <a:moveTo>
                    <a:pt x="31903" y="0"/>
                  </a:moveTo>
                  <a:lnTo>
                    <a:pt x="1118534" y="0"/>
                  </a:lnTo>
                  <a:cubicBezTo>
                    <a:pt x="1126995" y="0"/>
                    <a:pt x="1135110" y="3361"/>
                    <a:pt x="1141093" y="9344"/>
                  </a:cubicBezTo>
                  <a:cubicBezTo>
                    <a:pt x="1147076" y="15327"/>
                    <a:pt x="1150437" y="23442"/>
                    <a:pt x="1150437" y="31903"/>
                  </a:cubicBezTo>
                  <a:lnTo>
                    <a:pt x="1150437" y="138563"/>
                  </a:lnTo>
                  <a:cubicBezTo>
                    <a:pt x="1150437" y="147024"/>
                    <a:pt x="1147076" y="155139"/>
                    <a:pt x="1141093" y="161122"/>
                  </a:cubicBezTo>
                  <a:cubicBezTo>
                    <a:pt x="1135110" y="167104"/>
                    <a:pt x="1126995" y="170466"/>
                    <a:pt x="1118534" y="170466"/>
                  </a:cubicBezTo>
                  <a:lnTo>
                    <a:pt x="31903" y="170466"/>
                  </a:lnTo>
                  <a:cubicBezTo>
                    <a:pt x="23442" y="170466"/>
                    <a:pt x="15327" y="167104"/>
                    <a:pt x="9344" y="161122"/>
                  </a:cubicBezTo>
                  <a:cubicBezTo>
                    <a:pt x="3361" y="155139"/>
                    <a:pt x="0" y="147024"/>
                    <a:pt x="0" y="138563"/>
                  </a:cubicBezTo>
                  <a:lnTo>
                    <a:pt x="0" y="31903"/>
                  </a:lnTo>
                  <a:cubicBezTo>
                    <a:pt x="0" y="23442"/>
                    <a:pt x="3361" y="15327"/>
                    <a:pt x="9344" y="9344"/>
                  </a:cubicBezTo>
                  <a:cubicBezTo>
                    <a:pt x="15327" y="3361"/>
                    <a:pt x="23442" y="0"/>
                    <a:pt x="31903" y="0"/>
                  </a:cubicBezTo>
                  <a:close/>
                </a:path>
              </a:pathLst>
            </a:custGeom>
            <a:solidFill>
              <a:srgbClr val="000000">
                <a:alpha val="0"/>
              </a:srgbClr>
            </a:solidFill>
            <a:ln w="38100" cap="sq" cmpd="sng">
              <a:solidFill>
                <a:srgbClr val="FAE15A"/>
              </a:solidFill>
              <a:prstDash val="solid"/>
              <a:miter lim="8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06" name="Google Shape;206;p17"/>
            <p:cNvSpPr txBox="1"/>
            <p:nvPr/>
          </p:nvSpPr>
          <p:spPr>
            <a:xfrm>
              <a:off x="0" y="-38100"/>
              <a:ext cx="1150437" cy="208566"/>
            </a:xfrm>
            <a:prstGeom prst="rect">
              <a:avLst/>
            </a:prstGeom>
            <a:noFill/>
            <a:ln>
              <a:noFill/>
            </a:ln>
          </p:spPr>
          <p:txBody>
            <a:bodyPr spcFirstLastPara="1" wrap="square" lIns="50800" tIns="50800" rIns="50800" bIns="50800" anchor="ctr" anchorCtr="0">
              <a:noAutofit/>
            </a:bodyPr>
            <a:lstStyle/>
            <a:p>
              <a:pPr marL="0" marR="0" lvl="0" indent="0" algn="ctr" rtl="0">
                <a:lnSpc>
                  <a:spcPct val="136944"/>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207" name="Google Shape;207;p17"/>
          <p:cNvGrpSpPr/>
          <p:nvPr/>
        </p:nvGrpSpPr>
        <p:grpSpPr>
          <a:xfrm>
            <a:off x="1139005" y="7056352"/>
            <a:ext cx="4368067" cy="791898"/>
            <a:chOff x="0" y="-38100"/>
            <a:chExt cx="1150437" cy="208566"/>
          </a:xfrm>
        </p:grpSpPr>
        <p:sp>
          <p:nvSpPr>
            <p:cNvPr id="208" name="Google Shape;208;p17"/>
            <p:cNvSpPr/>
            <p:nvPr/>
          </p:nvSpPr>
          <p:spPr>
            <a:xfrm>
              <a:off x="0" y="0"/>
              <a:ext cx="1150437" cy="170466"/>
            </a:xfrm>
            <a:custGeom>
              <a:avLst/>
              <a:gdLst/>
              <a:ahLst/>
              <a:cxnLst/>
              <a:rect l="l" t="t" r="r" b="b"/>
              <a:pathLst>
                <a:path w="1150437" h="170466" extrusionOk="0">
                  <a:moveTo>
                    <a:pt x="31903" y="0"/>
                  </a:moveTo>
                  <a:lnTo>
                    <a:pt x="1118534" y="0"/>
                  </a:lnTo>
                  <a:cubicBezTo>
                    <a:pt x="1126995" y="0"/>
                    <a:pt x="1135110" y="3361"/>
                    <a:pt x="1141093" y="9344"/>
                  </a:cubicBezTo>
                  <a:cubicBezTo>
                    <a:pt x="1147076" y="15327"/>
                    <a:pt x="1150437" y="23442"/>
                    <a:pt x="1150437" y="31903"/>
                  </a:cubicBezTo>
                  <a:lnTo>
                    <a:pt x="1150437" y="138563"/>
                  </a:lnTo>
                  <a:cubicBezTo>
                    <a:pt x="1150437" y="147024"/>
                    <a:pt x="1147076" y="155139"/>
                    <a:pt x="1141093" y="161122"/>
                  </a:cubicBezTo>
                  <a:cubicBezTo>
                    <a:pt x="1135110" y="167104"/>
                    <a:pt x="1126995" y="170466"/>
                    <a:pt x="1118534" y="170466"/>
                  </a:cubicBezTo>
                  <a:lnTo>
                    <a:pt x="31903" y="170466"/>
                  </a:lnTo>
                  <a:cubicBezTo>
                    <a:pt x="23442" y="170466"/>
                    <a:pt x="15327" y="167104"/>
                    <a:pt x="9344" y="161122"/>
                  </a:cubicBezTo>
                  <a:cubicBezTo>
                    <a:pt x="3361" y="155139"/>
                    <a:pt x="0" y="147024"/>
                    <a:pt x="0" y="138563"/>
                  </a:cubicBezTo>
                  <a:lnTo>
                    <a:pt x="0" y="31903"/>
                  </a:lnTo>
                  <a:cubicBezTo>
                    <a:pt x="0" y="23442"/>
                    <a:pt x="3361" y="15327"/>
                    <a:pt x="9344" y="9344"/>
                  </a:cubicBezTo>
                  <a:cubicBezTo>
                    <a:pt x="15327" y="3361"/>
                    <a:pt x="23442" y="0"/>
                    <a:pt x="31903" y="0"/>
                  </a:cubicBezTo>
                  <a:close/>
                </a:path>
              </a:pathLst>
            </a:custGeom>
            <a:solidFill>
              <a:srgbClr val="000000">
                <a:alpha val="0"/>
              </a:srgbClr>
            </a:solidFill>
            <a:ln w="38100" cap="sq" cmpd="sng">
              <a:solidFill>
                <a:srgbClr val="FAE15A"/>
              </a:solidFill>
              <a:prstDash val="solid"/>
              <a:miter lim="8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09" name="Google Shape;209;p17"/>
            <p:cNvSpPr txBox="1"/>
            <p:nvPr/>
          </p:nvSpPr>
          <p:spPr>
            <a:xfrm>
              <a:off x="0" y="-38100"/>
              <a:ext cx="1150437" cy="208566"/>
            </a:xfrm>
            <a:prstGeom prst="rect">
              <a:avLst/>
            </a:prstGeom>
            <a:noFill/>
            <a:ln>
              <a:noFill/>
            </a:ln>
          </p:spPr>
          <p:txBody>
            <a:bodyPr spcFirstLastPara="1" wrap="square" lIns="50800" tIns="50800" rIns="50800" bIns="50800" anchor="ctr" anchorCtr="0">
              <a:noAutofit/>
            </a:bodyPr>
            <a:lstStyle/>
            <a:p>
              <a:pPr marL="0" marR="0" lvl="0" indent="0" algn="ctr" rtl="0">
                <a:lnSpc>
                  <a:spcPct val="136944"/>
                </a:lnSpc>
                <a:spcBef>
                  <a:spcPts val="0"/>
                </a:spcBef>
                <a:spcAft>
                  <a:spcPts val="0"/>
                </a:spcAft>
                <a:buNone/>
              </a:pPr>
              <a:endParaRPr sz="1800">
                <a:solidFill>
                  <a:schemeClr val="dk1"/>
                </a:solidFill>
                <a:latin typeface="Calibri"/>
                <a:ea typeface="Calibri"/>
                <a:cs typeface="Calibri"/>
                <a:sym typeface="Calibri"/>
              </a:endParaRPr>
            </a:p>
          </p:txBody>
        </p:sp>
      </p:grpSp>
      <p:pic>
        <p:nvPicPr>
          <p:cNvPr id="210" name="Google Shape;210;p17"/>
          <p:cNvPicPr preferRelativeResize="0"/>
          <p:nvPr/>
        </p:nvPicPr>
        <p:blipFill>
          <a:blip r:embed="rId3">
            <a:alphaModFix/>
          </a:blip>
          <a:stretch>
            <a:fillRect/>
          </a:stretch>
        </p:blipFill>
        <p:spPr>
          <a:xfrm>
            <a:off x="6325100" y="4475169"/>
            <a:ext cx="5637798" cy="2903688"/>
          </a:xfrm>
          <a:prstGeom prst="rect">
            <a:avLst/>
          </a:prstGeom>
          <a:noFill/>
          <a:ln>
            <a:noFill/>
          </a:ln>
        </p:spPr>
      </p:pic>
      <p:grpSp>
        <p:nvGrpSpPr>
          <p:cNvPr id="211" name="Google Shape;211;p17"/>
          <p:cNvGrpSpPr/>
          <p:nvPr/>
        </p:nvGrpSpPr>
        <p:grpSpPr>
          <a:xfrm>
            <a:off x="1724563" y="8070072"/>
            <a:ext cx="754204" cy="789557"/>
            <a:chOff x="0" y="-38100"/>
            <a:chExt cx="812800" cy="850900"/>
          </a:xfrm>
        </p:grpSpPr>
        <p:sp>
          <p:nvSpPr>
            <p:cNvPr id="212" name="Google Shape;212;p17"/>
            <p:cNvSpPr/>
            <p:nvPr/>
          </p:nvSpPr>
          <p:spPr>
            <a:xfrm>
              <a:off x="0" y="0"/>
              <a:ext cx="812800" cy="812800"/>
            </a:xfrm>
            <a:custGeom>
              <a:avLst/>
              <a:gdLst/>
              <a:ahLst/>
              <a:cxnLst/>
              <a:rect l="l" t="t" r="r" b="b"/>
              <a:pathLst>
                <a:path w="812800" h="812800" extrusionOk="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13" name="Google Shape;213;p17"/>
            <p:cNvSpPr txBox="1"/>
            <p:nvPr/>
          </p:nvSpPr>
          <p:spPr>
            <a:xfrm>
              <a:off x="0" y="-38100"/>
              <a:ext cx="812800" cy="850900"/>
            </a:xfrm>
            <a:prstGeom prst="rect">
              <a:avLst/>
            </a:prstGeom>
            <a:noFill/>
            <a:ln>
              <a:noFill/>
            </a:ln>
          </p:spPr>
          <p:txBody>
            <a:bodyPr spcFirstLastPara="1" wrap="square" lIns="50800" tIns="50800" rIns="50800" bIns="50800" anchor="ctr" anchorCtr="0">
              <a:noAutofit/>
            </a:bodyPr>
            <a:lstStyle/>
            <a:p>
              <a:pPr marL="0" marR="0" lvl="0" indent="0" algn="ctr" rtl="0">
                <a:lnSpc>
                  <a:spcPct val="136944"/>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214" name="Google Shape;214;p17"/>
          <p:cNvGrpSpPr/>
          <p:nvPr/>
        </p:nvGrpSpPr>
        <p:grpSpPr>
          <a:xfrm>
            <a:off x="2945936" y="8070072"/>
            <a:ext cx="754204" cy="789557"/>
            <a:chOff x="0" y="-38100"/>
            <a:chExt cx="812800" cy="850900"/>
          </a:xfrm>
        </p:grpSpPr>
        <p:sp>
          <p:nvSpPr>
            <p:cNvPr id="215" name="Google Shape;215;p17"/>
            <p:cNvSpPr/>
            <p:nvPr/>
          </p:nvSpPr>
          <p:spPr>
            <a:xfrm>
              <a:off x="0" y="0"/>
              <a:ext cx="812800" cy="812800"/>
            </a:xfrm>
            <a:custGeom>
              <a:avLst/>
              <a:gdLst/>
              <a:ahLst/>
              <a:cxnLst/>
              <a:rect l="l" t="t" r="r" b="b"/>
              <a:pathLst>
                <a:path w="812800" h="812800" extrusionOk="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ABCAE4"/>
            </a:solidFill>
            <a:ln w="38100" cap="rnd"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16" name="Google Shape;216;p17"/>
            <p:cNvSpPr txBox="1"/>
            <p:nvPr/>
          </p:nvSpPr>
          <p:spPr>
            <a:xfrm>
              <a:off x="0" y="-38100"/>
              <a:ext cx="812800" cy="850900"/>
            </a:xfrm>
            <a:prstGeom prst="rect">
              <a:avLst/>
            </a:prstGeom>
            <a:noFill/>
            <a:ln>
              <a:noFill/>
            </a:ln>
          </p:spPr>
          <p:txBody>
            <a:bodyPr spcFirstLastPara="1" wrap="square" lIns="50800" tIns="50800" rIns="50800" bIns="50800" anchor="ctr" anchorCtr="0">
              <a:noAutofit/>
            </a:bodyPr>
            <a:lstStyle/>
            <a:p>
              <a:pPr marL="0" marR="0" lvl="0" indent="0" algn="ctr" rtl="0">
                <a:lnSpc>
                  <a:spcPct val="136944"/>
                </a:lnSpc>
                <a:spcBef>
                  <a:spcPts val="0"/>
                </a:spcBef>
                <a:spcAft>
                  <a:spcPts val="0"/>
                </a:spcAft>
                <a:buNone/>
              </a:pPr>
              <a:endParaRPr sz="1800">
                <a:solidFill>
                  <a:schemeClr val="dk1"/>
                </a:solidFill>
                <a:latin typeface="Calibri"/>
                <a:ea typeface="Calibri"/>
                <a:cs typeface="Calibri"/>
                <a:sym typeface="Calibri"/>
              </a:endParaRPr>
            </a:p>
          </p:txBody>
        </p:sp>
      </p:grpSp>
      <p:pic>
        <p:nvPicPr>
          <p:cNvPr id="217" name="Google Shape;217;p17"/>
          <p:cNvPicPr preferRelativeResize="0"/>
          <p:nvPr/>
        </p:nvPicPr>
        <p:blipFill>
          <a:blip r:embed="rId4">
            <a:alphaModFix/>
          </a:blip>
          <a:stretch>
            <a:fillRect/>
          </a:stretch>
        </p:blipFill>
        <p:spPr>
          <a:xfrm>
            <a:off x="11706200" y="4500011"/>
            <a:ext cx="5637799" cy="3180728"/>
          </a:xfrm>
          <a:prstGeom prst="rect">
            <a:avLst/>
          </a:prstGeom>
          <a:noFill/>
          <a:ln>
            <a:noFill/>
          </a:ln>
        </p:spPr>
      </p:pic>
      <p:grpSp>
        <p:nvGrpSpPr>
          <p:cNvPr id="218" name="Google Shape;218;p17"/>
          <p:cNvGrpSpPr/>
          <p:nvPr/>
        </p:nvGrpSpPr>
        <p:grpSpPr>
          <a:xfrm>
            <a:off x="4167310" y="8070072"/>
            <a:ext cx="754204" cy="789557"/>
            <a:chOff x="0" y="-38100"/>
            <a:chExt cx="812800" cy="850900"/>
          </a:xfrm>
        </p:grpSpPr>
        <p:sp>
          <p:nvSpPr>
            <p:cNvPr id="219" name="Google Shape;219;p17"/>
            <p:cNvSpPr/>
            <p:nvPr/>
          </p:nvSpPr>
          <p:spPr>
            <a:xfrm>
              <a:off x="0" y="0"/>
              <a:ext cx="812800" cy="812800"/>
            </a:xfrm>
            <a:custGeom>
              <a:avLst/>
              <a:gdLst/>
              <a:ahLst/>
              <a:cxnLst/>
              <a:rect l="l" t="t" r="r" b="b"/>
              <a:pathLst>
                <a:path w="812800" h="812800" extrusionOk="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FAE15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20" name="Google Shape;220;p17"/>
            <p:cNvSpPr txBox="1"/>
            <p:nvPr/>
          </p:nvSpPr>
          <p:spPr>
            <a:xfrm>
              <a:off x="0" y="-38100"/>
              <a:ext cx="812800" cy="850900"/>
            </a:xfrm>
            <a:prstGeom prst="rect">
              <a:avLst/>
            </a:prstGeom>
            <a:noFill/>
            <a:ln>
              <a:noFill/>
            </a:ln>
          </p:spPr>
          <p:txBody>
            <a:bodyPr spcFirstLastPara="1" wrap="square" lIns="50800" tIns="50800" rIns="50800" bIns="50800" anchor="ctr" anchorCtr="0">
              <a:noAutofit/>
            </a:bodyPr>
            <a:lstStyle/>
            <a:p>
              <a:pPr marL="0" marR="0" lvl="0" indent="0" algn="ctr" rtl="0">
                <a:lnSpc>
                  <a:spcPct val="136944"/>
                </a:lnSpc>
                <a:spcBef>
                  <a:spcPts val="0"/>
                </a:spcBef>
                <a:spcAft>
                  <a:spcPts val="0"/>
                </a:spcAft>
                <a:buNone/>
              </a:pPr>
              <a:endParaRPr sz="1800">
                <a:solidFill>
                  <a:schemeClr val="dk1"/>
                </a:solidFill>
                <a:latin typeface="Calibri"/>
                <a:ea typeface="Calibri"/>
                <a:cs typeface="Calibri"/>
                <a:sym typeface="Calibri"/>
              </a:endParaRPr>
            </a:p>
          </p:txBody>
        </p:sp>
      </p:grpSp>
      <p:sp>
        <p:nvSpPr>
          <p:cNvPr id="221" name="Google Shape;221;p17"/>
          <p:cNvSpPr txBox="1"/>
          <p:nvPr/>
        </p:nvSpPr>
        <p:spPr>
          <a:xfrm>
            <a:off x="1232396" y="3313437"/>
            <a:ext cx="4181285" cy="651891"/>
          </a:xfrm>
          <a:prstGeom prst="rect">
            <a:avLst/>
          </a:prstGeom>
          <a:noFill/>
          <a:ln>
            <a:noFill/>
          </a:ln>
        </p:spPr>
        <p:txBody>
          <a:bodyPr spcFirstLastPara="1" wrap="square" lIns="0" tIns="0" rIns="0" bIns="0" anchor="t" anchorCtr="0">
            <a:spAutoFit/>
          </a:bodyPr>
          <a:lstStyle/>
          <a:p>
            <a:pPr marL="0" marR="0" lvl="0" indent="0" algn="ctr" rtl="0">
              <a:lnSpc>
                <a:spcPct val="122000"/>
              </a:lnSpc>
              <a:spcBef>
                <a:spcPts val="0"/>
              </a:spcBef>
              <a:spcAft>
                <a:spcPts val="0"/>
              </a:spcAft>
              <a:buNone/>
            </a:pPr>
            <a:r>
              <a:rPr lang="en-US" sz="2100" u="none" strike="noStrike">
                <a:solidFill>
                  <a:srgbClr val="231F20"/>
                </a:solidFill>
                <a:latin typeface="Forum"/>
                <a:ea typeface="Forum"/>
                <a:cs typeface="Forum"/>
                <a:sym typeface="Forum"/>
              </a:rPr>
              <a:t>This presentation template</a:t>
            </a:r>
            <a:endParaRPr/>
          </a:p>
          <a:p>
            <a:pPr marL="0" marR="0" lvl="0" indent="0" algn="ctr" rtl="0">
              <a:lnSpc>
                <a:spcPct val="122000"/>
              </a:lnSpc>
              <a:spcBef>
                <a:spcPts val="0"/>
              </a:spcBef>
              <a:spcAft>
                <a:spcPts val="0"/>
              </a:spcAft>
              <a:buNone/>
            </a:pPr>
            <a:r>
              <a:rPr lang="en-US" sz="2100" u="none" strike="noStrike">
                <a:solidFill>
                  <a:srgbClr val="231F20"/>
                </a:solidFill>
                <a:latin typeface="Forum"/>
                <a:ea typeface="Forum"/>
                <a:cs typeface="Forum"/>
                <a:sym typeface="Forum"/>
              </a:rPr>
              <a:t>uses the following free fonts:</a:t>
            </a:r>
            <a:endParaRPr/>
          </a:p>
        </p:txBody>
      </p:sp>
      <p:sp>
        <p:nvSpPr>
          <p:cNvPr id="222" name="Google Shape;222;p17"/>
          <p:cNvSpPr txBox="1"/>
          <p:nvPr/>
        </p:nvSpPr>
        <p:spPr>
          <a:xfrm>
            <a:off x="1175455" y="6472922"/>
            <a:ext cx="4368067" cy="328041"/>
          </a:xfrm>
          <a:prstGeom prst="rect">
            <a:avLst/>
          </a:prstGeom>
          <a:noFill/>
          <a:ln>
            <a:noFill/>
          </a:ln>
        </p:spPr>
        <p:txBody>
          <a:bodyPr spcFirstLastPara="1" wrap="square" lIns="0" tIns="0" rIns="0" bIns="0" anchor="t" anchorCtr="0">
            <a:spAutoFit/>
          </a:bodyPr>
          <a:lstStyle/>
          <a:p>
            <a:pPr marL="0" marR="0" lvl="0" indent="0" algn="ctr" rtl="0">
              <a:lnSpc>
                <a:spcPct val="122000"/>
              </a:lnSpc>
              <a:spcBef>
                <a:spcPts val="0"/>
              </a:spcBef>
              <a:spcAft>
                <a:spcPts val="0"/>
              </a:spcAft>
              <a:buNone/>
            </a:pPr>
            <a:r>
              <a:rPr lang="en-US" sz="2100">
                <a:solidFill>
                  <a:srgbClr val="231F20"/>
                </a:solidFill>
                <a:latin typeface="Forum"/>
                <a:ea typeface="Forum"/>
                <a:cs typeface="Forum"/>
                <a:sym typeface="Forum"/>
              </a:rPr>
              <a:t>You can find these fonts online too.</a:t>
            </a:r>
            <a:endParaRPr/>
          </a:p>
        </p:txBody>
      </p:sp>
      <p:sp>
        <p:nvSpPr>
          <p:cNvPr id="223" name="Google Shape;223;p17"/>
          <p:cNvSpPr txBox="1"/>
          <p:nvPr/>
        </p:nvSpPr>
        <p:spPr>
          <a:xfrm>
            <a:off x="1747770" y="4352909"/>
            <a:ext cx="3150600" cy="2083800"/>
          </a:xfrm>
          <a:prstGeom prst="rect">
            <a:avLst/>
          </a:prstGeom>
          <a:noFill/>
          <a:ln>
            <a:noFill/>
          </a:ln>
        </p:spPr>
        <p:txBody>
          <a:bodyPr spcFirstLastPara="1" wrap="square" lIns="0" tIns="0" rIns="0" bIns="0" anchor="t" anchorCtr="0">
            <a:spAutoFit/>
          </a:bodyPr>
          <a:lstStyle/>
          <a:p>
            <a:pPr marL="0" marR="0" lvl="0" indent="0" algn="ctr" rtl="0">
              <a:lnSpc>
                <a:spcPct val="90000"/>
              </a:lnSpc>
              <a:spcBef>
                <a:spcPts val="0"/>
              </a:spcBef>
              <a:spcAft>
                <a:spcPts val="0"/>
              </a:spcAft>
              <a:buNone/>
            </a:pPr>
            <a:r>
              <a:rPr lang="en-US" sz="1497" b="1">
                <a:solidFill>
                  <a:srgbClr val="FFFFFF"/>
                </a:solidFill>
                <a:latin typeface="Forum"/>
                <a:ea typeface="Forum"/>
                <a:cs typeface="Forum"/>
                <a:sym typeface="Forum"/>
              </a:rPr>
              <a:t>TITLES:</a:t>
            </a:r>
            <a:endParaRPr/>
          </a:p>
          <a:p>
            <a:pPr marL="0" marR="0" lvl="0" indent="0" algn="ctr" rtl="0">
              <a:lnSpc>
                <a:spcPct val="90000"/>
              </a:lnSpc>
              <a:spcBef>
                <a:spcPts val="0"/>
              </a:spcBef>
              <a:spcAft>
                <a:spcPts val="0"/>
              </a:spcAft>
              <a:buNone/>
            </a:pPr>
            <a:r>
              <a:rPr lang="en-US" sz="2110">
                <a:solidFill>
                  <a:srgbClr val="FAE15A"/>
                </a:solidFill>
                <a:latin typeface="Forum"/>
                <a:ea typeface="Forum"/>
                <a:cs typeface="Forum"/>
                <a:sym typeface="Forum"/>
              </a:rPr>
              <a:t>FORUM</a:t>
            </a:r>
            <a:endParaRPr/>
          </a:p>
          <a:p>
            <a:pPr marL="0" marR="0" lvl="0" indent="0" algn="ctr" rtl="0">
              <a:lnSpc>
                <a:spcPct val="90000"/>
              </a:lnSpc>
              <a:spcBef>
                <a:spcPts val="0"/>
              </a:spcBef>
              <a:spcAft>
                <a:spcPts val="0"/>
              </a:spcAft>
              <a:buNone/>
            </a:pPr>
            <a:endParaRPr sz="2110">
              <a:solidFill>
                <a:srgbClr val="FAE15A"/>
              </a:solidFill>
              <a:latin typeface="Forum"/>
              <a:ea typeface="Forum"/>
              <a:cs typeface="Forum"/>
              <a:sym typeface="Forum"/>
            </a:endParaRPr>
          </a:p>
          <a:p>
            <a:pPr marL="0" marR="0" lvl="0" indent="0" algn="ctr" rtl="0">
              <a:lnSpc>
                <a:spcPct val="90000"/>
              </a:lnSpc>
              <a:spcBef>
                <a:spcPts val="0"/>
              </a:spcBef>
              <a:spcAft>
                <a:spcPts val="0"/>
              </a:spcAft>
              <a:buNone/>
            </a:pPr>
            <a:r>
              <a:rPr lang="en-US" sz="1497" b="1">
                <a:solidFill>
                  <a:srgbClr val="FFFFFF"/>
                </a:solidFill>
                <a:latin typeface="Forum"/>
                <a:ea typeface="Forum"/>
                <a:cs typeface="Forum"/>
                <a:sym typeface="Forum"/>
              </a:rPr>
              <a:t>HEADERS:</a:t>
            </a:r>
            <a:endParaRPr/>
          </a:p>
          <a:p>
            <a:pPr marL="0" marR="0" lvl="0" indent="0" algn="ctr" rtl="0">
              <a:lnSpc>
                <a:spcPct val="90000"/>
              </a:lnSpc>
              <a:spcBef>
                <a:spcPts val="0"/>
              </a:spcBef>
              <a:spcAft>
                <a:spcPts val="0"/>
              </a:spcAft>
              <a:buNone/>
            </a:pPr>
            <a:r>
              <a:rPr lang="en-US" sz="2110">
                <a:solidFill>
                  <a:srgbClr val="FAE15A"/>
                </a:solidFill>
                <a:latin typeface="Forum"/>
                <a:ea typeface="Forum"/>
                <a:cs typeface="Forum"/>
                <a:sym typeface="Forum"/>
              </a:rPr>
              <a:t>FORUM</a:t>
            </a:r>
            <a:endParaRPr/>
          </a:p>
          <a:p>
            <a:pPr marL="0" marR="0" lvl="0" indent="0" algn="ctr" rtl="0">
              <a:lnSpc>
                <a:spcPct val="90000"/>
              </a:lnSpc>
              <a:spcBef>
                <a:spcPts val="0"/>
              </a:spcBef>
              <a:spcAft>
                <a:spcPts val="0"/>
              </a:spcAft>
              <a:buNone/>
            </a:pPr>
            <a:endParaRPr sz="2110">
              <a:solidFill>
                <a:srgbClr val="FAE15A"/>
              </a:solidFill>
              <a:latin typeface="Forum"/>
              <a:ea typeface="Forum"/>
              <a:cs typeface="Forum"/>
              <a:sym typeface="Forum"/>
            </a:endParaRPr>
          </a:p>
          <a:p>
            <a:pPr marL="0" marR="0" lvl="0" indent="0" algn="ctr" rtl="0">
              <a:lnSpc>
                <a:spcPct val="90000"/>
              </a:lnSpc>
              <a:spcBef>
                <a:spcPts val="0"/>
              </a:spcBef>
              <a:spcAft>
                <a:spcPts val="0"/>
              </a:spcAft>
              <a:buNone/>
            </a:pPr>
            <a:r>
              <a:rPr lang="en-US" sz="1497" b="1">
                <a:solidFill>
                  <a:srgbClr val="FFFFFF"/>
                </a:solidFill>
                <a:latin typeface="Forum"/>
                <a:ea typeface="Forum"/>
                <a:cs typeface="Forum"/>
                <a:sym typeface="Forum"/>
              </a:rPr>
              <a:t>BODY COPY:</a:t>
            </a:r>
            <a:endParaRPr/>
          </a:p>
          <a:p>
            <a:pPr marL="0" marR="0" lvl="0" indent="0" algn="ctr" rtl="0">
              <a:lnSpc>
                <a:spcPct val="90000"/>
              </a:lnSpc>
              <a:spcBef>
                <a:spcPts val="0"/>
              </a:spcBef>
              <a:spcAft>
                <a:spcPts val="0"/>
              </a:spcAft>
              <a:buNone/>
            </a:pPr>
            <a:r>
              <a:rPr lang="en-US" sz="2110">
                <a:solidFill>
                  <a:srgbClr val="FAE15A"/>
                </a:solidFill>
                <a:latin typeface="Forum"/>
                <a:ea typeface="Forum"/>
                <a:cs typeface="Forum"/>
                <a:sym typeface="Forum"/>
              </a:rPr>
              <a:t>FORUM</a:t>
            </a:r>
            <a:endParaRPr/>
          </a:p>
        </p:txBody>
      </p:sp>
      <p:sp>
        <p:nvSpPr>
          <p:cNvPr id="224" name="Google Shape;224;p17"/>
          <p:cNvSpPr txBox="1"/>
          <p:nvPr/>
        </p:nvSpPr>
        <p:spPr>
          <a:xfrm>
            <a:off x="4210005" y="1436516"/>
            <a:ext cx="9867990" cy="337312"/>
          </a:xfrm>
          <a:prstGeom prst="rect">
            <a:avLst/>
          </a:prstGeom>
          <a:noFill/>
          <a:ln>
            <a:noFill/>
          </a:ln>
        </p:spPr>
        <p:txBody>
          <a:bodyPr spcFirstLastPara="1" wrap="square" lIns="0" tIns="0" rIns="0" bIns="0" anchor="t" anchorCtr="0">
            <a:spAutoFit/>
          </a:bodyPr>
          <a:lstStyle/>
          <a:p>
            <a:pPr marL="0" marR="0" lvl="1" indent="0" algn="ctr" rtl="0">
              <a:lnSpc>
                <a:spcPct val="122010"/>
              </a:lnSpc>
              <a:spcBef>
                <a:spcPts val="0"/>
              </a:spcBef>
              <a:spcAft>
                <a:spcPts val="0"/>
              </a:spcAft>
              <a:buNone/>
            </a:pPr>
            <a:r>
              <a:rPr lang="en-US" sz="2199" b="0" i="0" u="none" strike="noStrike" cap="none">
                <a:solidFill>
                  <a:srgbClr val="231F20"/>
                </a:solidFill>
                <a:latin typeface="Forum"/>
                <a:ea typeface="Forum"/>
                <a:cs typeface="Forum"/>
                <a:sym typeface="Forum"/>
              </a:rPr>
              <a:t>Use these design resources in your Canva Presentation.</a:t>
            </a:r>
            <a:endParaRPr/>
          </a:p>
        </p:txBody>
      </p:sp>
      <p:sp>
        <p:nvSpPr>
          <p:cNvPr id="225" name="Google Shape;225;p17"/>
          <p:cNvSpPr txBox="1"/>
          <p:nvPr/>
        </p:nvSpPr>
        <p:spPr>
          <a:xfrm>
            <a:off x="11706206" y="9896786"/>
            <a:ext cx="5916757" cy="225044"/>
          </a:xfrm>
          <a:prstGeom prst="rect">
            <a:avLst/>
          </a:prstGeom>
          <a:noFill/>
          <a:ln>
            <a:noFill/>
          </a:ln>
        </p:spPr>
        <p:txBody>
          <a:bodyPr spcFirstLastPara="1" wrap="square" lIns="0" tIns="0" rIns="0" bIns="0" anchor="t" anchorCtr="0">
            <a:spAutoFit/>
          </a:bodyPr>
          <a:lstStyle/>
          <a:p>
            <a:pPr marL="0" marR="0" lvl="1" indent="0" algn="r" rtl="0">
              <a:lnSpc>
                <a:spcPct val="122000"/>
              </a:lnSpc>
              <a:spcBef>
                <a:spcPts val="0"/>
              </a:spcBef>
              <a:spcAft>
                <a:spcPts val="0"/>
              </a:spcAft>
              <a:buNone/>
            </a:pPr>
            <a:r>
              <a:rPr lang="en-US" sz="1400" b="1" i="0" u="none" strike="noStrike" cap="none">
                <a:solidFill>
                  <a:srgbClr val="231F20"/>
                </a:solidFill>
                <a:latin typeface="Forum"/>
                <a:ea typeface="Forum"/>
                <a:cs typeface="Forum"/>
                <a:sym typeface="Forum"/>
              </a:rPr>
              <a:t>DON'T FORGET TO DELETE THIS PAGE BEFORE PRESENTING. </a:t>
            </a:r>
            <a:endParaRPr/>
          </a:p>
        </p:txBody>
      </p:sp>
      <p:sp>
        <p:nvSpPr>
          <p:cNvPr id="226" name="Google Shape;226;p17"/>
          <p:cNvSpPr txBox="1"/>
          <p:nvPr/>
        </p:nvSpPr>
        <p:spPr>
          <a:xfrm>
            <a:off x="5469973" y="534374"/>
            <a:ext cx="7348055" cy="761365"/>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None/>
            </a:pPr>
            <a:r>
              <a:rPr lang="en-US" sz="5600" u="none" strike="noStrike">
                <a:solidFill>
                  <a:srgbClr val="FAE15A"/>
                </a:solidFill>
                <a:latin typeface="Forum"/>
                <a:ea typeface="Forum"/>
                <a:cs typeface="Forum"/>
                <a:sym typeface="Forum"/>
              </a:rPr>
              <a:t>RESOURCE PAGE</a:t>
            </a:r>
            <a:endParaRPr/>
          </a:p>
        </p:txBody>
      </p:sp>
      <p:sp>
        <p:nvSpPr>
          <p:cNvPr id="227" name="Google Shape;227;p17"/>
          <p:cNvSpPr txBox="1"/>
          <p:nvPr/>
        </p:nvSpPr>
        <p:spPr>
          <a:xfrm>
            <a:off x="1747770" y="2693383"/>
            <a:ext cx="3150536" cy="384175"/>
          </a:xfrm>
          <a:prstGeom prst="rect">
            <a:avLst/>
          </a:prstGeom>
          <a:noFill/>
          <a:ln>
            <a:noFill/>
          </a:ln>
        </p:spPr>
        <p:txBody>
          <a:bodyPr spcFirstLastPara="1" wrap="square" lIns="0" tIns="0" rIns="0" bIns="0" anchor="t" anchorCtr="0">
            <a:spAutoFit/>
          </a:bodyPr>
          <a:lstStyle/>
          <a:p>
            <a:pPr marL="0" marR="0" lvl="0" indent="0" algn="ctr" rtl="0">
              <a:lnSpc>
                <a:spcPct val="122008"/>
              </a:lnSpc>
              <a:spcBef>
                <a:spcPts val="0"/>
              </a:spcBef>
              <a:spcAft>
                <a:spcPts val="0"/>
              </a:spcAft>
              <a:buNone/>
            </a:pPr>
            <a:r>
              <a:rPr lang="en-US" sz="2499" b="1">
                <a:solidFill>
                  <a:srgbClr val="FAE15A"/>
                </a:solidFill>
                <a:latin typeface="Forum"/>
                <a:ea typeface="Forum"/>
                <a:cs typeface="Forum"/>
                <a:sym typeface="Forum"/>
              </a:rPr>
              <a:t>FONTS</a:t>
            </a:r>
            <a:endParaRPr/>
          </a:p>
        </p:txBody>
      </p:sp>
      <p:sp>
        <p:nvSpPr>
          <p:cNvPr id="228" name="Google Shape;228;p17"/>
          <p:cNvSpPr txBox="1"/>
          <p:nvPr/>
        </p:nvSpPr>
        <p:spPr>
          <a:xfrm>
            <a:off x="10153997" y="2693383"/>
            <a:ext cx="3424952" cy="384175"/>
          </a:xfrm>
          <a:prstGeom prst="rect">
            <a:avLst/>
          </a:prstGeom>
          <a:noFill/>
          <a:ln>
            <a:noFill/>
          </a:ln>
        </p:spPr>
        <p:txBody>
          <a:bodyPr spcFirstLastPara="1" wrap="square" lIns="0" tIns="0" rIns="0" bIns="0" anchor="t" anchorCtr="0">
            <a:spAutoFit/>
          </a:bodyPr>
          <a:lstStyle/>
          <a:p>
            <a:pPr marL="0" marR="0" lvl="0" indent="0" algn="ctr" rtl="0">
              <a:lnSpc>
                <a:spcPct val="122008"/>
              </a:lnSpc>
              <a:spcBef>
                <a:spcPts val="0"/>
              </a:spcBef>
              <a:spcAft>
                <a:spcPts val="0"/>
              </a:spcAft>
              <a:buNone/>
            </a:pPr>
            <a:r>
              <a:rPr lang="en-US" sz="2499">
                <a:solidFill>
                  <a:srgbClr val="FAE15A"/>
                </a:solidFill>
                <a:latin typeface="Forum"/>
                <a:ea typeface="Forum"/>
                <a:cs typeface="Forum"/>
                <a:sym typeface="Forum"/>
              </a:rPr>
              <a:t>DESIGN ELEMENTS</a:t>
            </a:r>
            <a:endParaRPr/>
          </a:p>
        </p:txBody>
      </p:sp>
      <p:sp>
        <p:nvSpPr>
          <p:cNvPr id="229" name="Google Shape;229;p17"/>
          <p:cNvSpPr txBox="1"/>
          <p:nvPr/>
        </p:nvSpPr>
        <p:spPr>
          <a:xfrm>
            <a:off x="1747770" y="7296522"/>
            <a:ext cx="3150536" cy="384175"/>
          </a:xfrm>
          <a:prstGeom prst="rect">
            <a:avLst/>
          </a:prstGeom>
          <a:noFill/>
          <a:ln>
            <a:noFill/>
          </a:ln>
        </p:spPr>
        <p:txBody>
          <a:bodyPr spcFirstLastPara="1" wrap="square" lIns="0" tIns="0" rIns="0" bIns="0" anchor="t" anchorCtr="0">
            <a:spAutoFit/>
          </a:bodyPr>
          <a:lstStyle/>
          <a:p>
            <a:pPr marL="0" marR="0" lvl="0" indent="0" algn="ctr" rtl="0">
              <a:lnSpc>
                <a:spcPct val="122008"/>
              </a:lnSpc>
              <a:spcBef>
                <a:spcPts val="0"/>
              </a:spcBef>
              <a:spcAft>
                <a:spcPts val="0"/>
              </a:spcAft>
              <a:buNone/>
            </a:pPr>
            <a:r>
              <a:rPr lang="en-US" sz="2499" b="1">
                <a:solidFill>
                  <a:srgbClr val="FAE15A"/>
                </a:solidFill>
                <a:latin typeface="Forum"/>
                <a:ea typeface="Forum"/>
                <a:cs typeface="Forum"/>
                <a:sym typeface="Forum"/>
              </a:rPr>
              <a:t>COLORS</a:t>
            </a:r>
            <a:endParaRPr/>
          </a:p>
        </p:txBody>
      </p:sp>
      <p:sp>
        <p:nvSpPr>
          <p:cNvPr id="230" name="Google Shape;230;p17"/>
          <p:cNvSpPr txBox="1"/>
          <p:nvPr/>
        </p:nvSpPr>
        <p:spPr>
          <a:xfrm>
            <a:off x="1490978" y="8992602"/>
            <a:ext cx="1221374" cy="170942"/>
          </a:xfrm>
          <a:prstGeom prst="rect">
            <a:avLst/>
          </a:prstGeom>
          <a:noFill/>
          <a:ln>
            <a:noFill/>
          </a:ln>
        </p:spPr>
        <p:txBody>
          <a:bodyPr spcFirstLastPara="1" wrap="square" lIns="0" tIns="0" rIns="0" bIns="0" anchor="t" anchorCtr="0">
            <a:spAutoFit/>
          </a:bodyPr>
          <a:lstStyle/>
          <a:p>
            <a:pPr marL="0" marR="0" lvl="0" indent="0" algn="ctr" rtl="0">
              <a:lnSpc>
                <a:spcPct val="103000"/>
              </a:lnSpc>
              <a:spcBef>
                <a:spcPts val="0"/>
              </a:spcBef>
              <a:spcAft>
                <a:spcPts val="0"/>
              </a:spcAft>
              <a:buNone/>
            </a:pPr>
            <a:r>
              <a:rPr lang="en-US" sz="1300" b="1">
                <a:solidFill>
                  <a:srgbClr val="231F20"/>
                </a:solidFill>
                <a:latin typeface="Forum"/>
                <a:ea typeface="Forum"/>
                <a:cs typeface="Forum"/>
                <a:sym typeface="Forum"/>
              </a:rPr>
              <a:t>#FFFFFF</a:t>
            </a:r>
            <a:endParaRPr/>
          </a:p>
        </p:txBody>
      </p:sp>
      <p:sp>
        <p:nvSpPr>
          <p:cNvPr id="231" name="Google Shape;231;p17"/>
          <p:cNvSpPr txBox="1"/>
          <p:nvPr/>
        </p:nvSpPr>
        <p:spPr>
          <a:xfrm>
            <a:off x="2712352" y="8992602"/>
            <a:ext cx="1221374" cy="170942"/>
          </a:xfrm>
          <a:prstGeom prst="rect">
            <a:avLst/>
          </a:prstGeom>
          <a:noFill/>
          <a:ln>
            <a:noFill/>
          </a:ln>
        </p:spPr>
        <p:txBody>
          <a:bodyPr spcFirstLastPara="1" wrap="square" lIns="0" tIns="0" rIns="0" bIns="0" anchor="t" anchorCtr="0">
            <a:spAutoFit/>
          </a:bodyPr>
          <a:lstStyle/>
          <a:p>
            <a:pPr marL="0" marR="0" lvl="0" indent="0" algn="ctr" rtl="0">
              <a:lnSpc>
                <a:spcPct val="103000"/>
              </a:lnSpc>
              <a:spcBef>
                <a:spcPts val="0"/>
              </a:spcBef>
              <a:spcAft>
                <a:spcPts val="0"/>
              </a:spcAft>
              <a:buNone/>
            </a:pPr>
            <a:r>
              <a:rPr lang="en-US" sz="1300" b="1">
                <a:solidFill>
                  <a:srgbClr val="231F20"/>
                </a:solidFill>
                <a:latin typeface="Forum"/>
                <a:ea typeface="Forum"/>
                <a:cs typeface="Forum"/>
                <a:sym typeface="Forum"/>
              </a:rPr>
              <a:t>#ABCAE4</a:t>
            </a:r>
            <a:endParaRPr/>
          </a:p>
        </p:txBody>
      </p:sp>
      <p:sp>
        <p:nvSpPr>
          <p:cNvPr id="232" name="Google Shape;232;p17"/>
          <p:cNvSpPr txBox="1"/>
          <p:nvPr/>
        </p:nvSpPr>
        <p:spPr>
          <a:xfrm>
            <a:off x="3933725" y="8992602"/>
            <a:ext cx="1221374" cy="170942"/>
          </a:xfrm>
          <a:prstGeom prst="rect">
            <a:avLst/>
          </a:prstGeom>
          <a:noFill/>
          <a:ln>
            <a:noFill/>
          </a:ln>
        </p:spPr>
        <p:txBody>
          <a:bodyPr spcFirstLastPara="1" wrap="square" lIns="0" tIns="0" rIns="0" bIns="0" anchor="t" anchorCtr="0">
            <a:spAutoFit/>
          </a:bodyPr>
          <a:lstStyle/>
          <a:p>
            <a:pPr marL="0" marR="0" lvl="0" indent="0" algn="ctr" rtl="0">
              <a:lnSpc>
                <a:spcPct val="103000"/>
              </a:lnSpc>
              <a:spcBef>
                <a:spcPts val="0"/>
              </a:spcBef>
              <a:spcAft>
                <a:spcPts val="0"/>
              </a:spcAft>
              <a:buNone/>
            </a:pPr>
            <a:r>
              <a:rPr lang="en-US" sz="1300" b="1">
                <a:solidFill>
                  <a:srgbClr val="231F20"/>
                </a:solidFill>
                <a:latin typeface="Forum"/>
                <a:ea typeface="Forum"/>
                <a:cs typeface="Forum"/>
                <a:sym typeface="Forum"/>
              </a:rPr>
              <a:t>#FAE15A</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ABCAE4"/>
        </a:solidFill>
        <a:effectLst/>
      </p:bgPr>
    </p:bg>
    <p:spTree>
      <p:nvGrpSpPr>
        <p:cNvPr id="1" name="Shape 236"/>
        <p:cNvGrpSpPr/>
        <p:nvPr/>
      </p:nvGrpSpPr>
      <p:grpSpPr>
        <a:xfrm>
          <a:off x="0" y="0"/>
          <a:ext cx="0" cy="0"/>
          <a:chOff x="0" y="0"/>
          <a:chExt cx="0" cy="0"/>
        </a:xfrm>
      </p:grpSpPr>
      <p:grpSp>
        <p:nvGrpSpPr>
          <p:cNvPr id="237" name="Google Shape;237;p18"/>
          <p:cNvGrpSpPr/>
          <p:nvPr/>
        </p:nvGrpSpPr>
        <p:grpSpPr>
          <a:xfrm>
            <a:off x="5995272" y="2365244"/>
            <a:ext cx="6297456" cy="2647778"/>
            <a:chOff x="0" y="-38100"/>
            <a:chExt cx="1658589" cy="697357"/>
          </a:xfrm>
        </p:grpSpPr>
        <p:sp>
          <p:nvSpPr>
            <p:cNvPr id="238" name="Google Shape;238;p18"/>
            <p:cNvSpPr/>
            <p:nvPr/>
          </p:nvSpPr>
          <p:spPr>
            <a:xfrm>
              <a:off x="0" y="0"/>
              <a:ext cx="1658589" cy="659257"/>
            </a:xfrm>
            <a:custGeom>
              <a:avLst/>
              <a:gdLst/>
              <a:ahLst/>
              <a:cxnLst/>
              <a:rect l="l" t="t" r="r" b="b"/>
              <a:pathLst>
                <a:path w="1658589" h="659257" extrusionOk="0">
                  <a:moveTo>
                    <a:pt x="29505" y="0"/>
                  </a:moveTo>
                  <a:lnTo>
                    <a:pt x="1629084" y="0"/>
                  </a:lnTo>
                  <a:cubicBezTo>
                    <a:pt x="1636910" y="0"/>
                    <a:pt x="1644414" y="3109"/>
                    <a:pt x="1649948" y="8642"/>
                  </a:cubicBezTo>
                  <a:cubicBezTo>
                    <a:pt x="1655481" y="14175"/>
                    <a:pt x="1658589" y="21680"/>
                    <a:pt x="1658589" y="29505"/>
                  </a:cubicBezTo>
                  <a:lnTo>
                    <a:pt x="1658589" y="629752"/>
                  </a:lnTo>
                  <a:cubicBezTo>
                    <a:pt x="1658589" y="637577"/>
                    <a:pt x="1655481" y="645082"/>
                    <a:pt x="1649948" y="650615"/>
                  </a:cubicBezTo>
                  <a:cubicBezTo>
                    <a:pt x="1644414" y="656149"/>
                    <a:pt x="1636910" y="659257"/>
                    <a:pt x="1629084" y="659257"/>
                  </a:cubicBezTo>
                  <a:lnTo>
                    <a:pt x="29505" y="659257"/>
                  </a:lnTo>
                  <a:cubicBezTo>
                    <a:pt x="21680" y="659257"/>
                    <a:pt x="14175" y="656149"/>
                    <a:pt x="8642" y="650615"/>
                  </a:cubicBezTo>
                  <a:cubicBezTo>
                    <a:pt x="3109" y="645082"/>
                    <a:pt x="0" y="637577"/>
                    <a:pt x="0" y="629752"/>
                  </a:cubicBezTo>
                  <a:lnTo>
                    <a:pt x="0" y="29505"/>
                  </a:lnTo>
                  <a:cubicBezTo>
                    <a:pt x="0" y="21680"/>
                    <a:pt x="3109" y="14175"/>
                    <a:pt x="8642" y="8642"/>
                  </a:cubicBezTo>
                  <a:cubicBezTo>
                    <a:pt x="14175" y="3109"/>
                    <a:pt x="21680" y="0"/>
                    <a:pt x="29505" y="0"/>
                  </a:cubicBezTo>
                  <a:close/>
                </a:path>
              </a:pathLst>
            </a:custGeom>
            <a:solidFill>
              <a:srgbClr val="000000">
                <a:alpha val="0"/>
              </a:srgbClr>
            </a:solidFill>
            <a:ln w="38100" cap="rnd" cmpd="sng">
              <a:solidFill>
                <a:srgbClr val="FAE15A"/>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39" name="Google Shape;239;p18"/>
            <p:cNvSpPr txBox="1"/>
            <p:nvPr/>
          </p:nvSpPr>
          <p:spPr>
            <a:xfrm>
              <a:off x="0" y="-38100"/>
              <a:ext cx="1658589" cy="697357"/>
            </a:xfrm>
            <a:prstGeom prst="rect">
              <a:avLst/>
            </a:prstGeom>
            <a:noFill/>
            <a:ln>
              <a:noFill/>
            </a:ln>
          </p:spPr>
          <p:txBody>
            <a:bodyPr spcFirstLastPara="1" wrap="square" lIns="50800" tIns="50800" rIns="50800" bIns="50800" anchor="ctr" anchorCtr="0">
              <a:noAutofit/>
            </a:bodyPr>
            <a:lstStyle/>
            <a:p>
              <a:pPr marL="0" marR="0" lvl="0" indent="0" algn="ctr" rtl="0">
                <a:lnSpc>
                  <a:spcPct val="136944"/>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240" name="Google Shape;240;p18"/>
          <p:cNvGrpSpPr/>
          <p:nvPr/>
        </p:nvGrpSpPr>
        <p:grpSpPr>
          <a:xfrm>
            <a:off x="5995272" y="5439861"/>
            <a:ext cx="6297456" cy="2647778"/>
            <a:chOff x="0" y="-38100"/>
            <a:chExt cx="1658589" cy="697357"/>
          </a:xfrm>
        </p:grpSpPr>
        <p:sp>
          <p:nvSpPr>
            <p:cNvPr id="241" name="Google Shape;241;p18"/>
            <p:cNvSpPr/>
            <p:nvPr/>
          </p:nvSpPr>
          <p:spPr>
            <a:xfrm>
              <a:off x="0" y="0"/>
              <a:ext cx="1658589" cy="659257"/>
            </a:xfrm>
            <a:custGeom>
              <a:avLst/>
              <a:gdLst/>
              <a:ahLst/>
              <a:cxnLst/>
              <a:rect l="l" t="t" r="r" b="b"/>
              <a:pathLst>
                <a:path w="1658589" h="659257" extrusionOk="0">
                  <a:moveTo>
                    <a:pt x="29505" y="0"/>
                  </a:moveTo>
                  <a:lnTo>
                    <a:pt x="1629084" y="0"/>
                  </a:lnTo>
                  <a:cubicBezTo>
                    <a:pt x="1636910" y="0"/>
                    <a:pt x="1644414" y="3109"/>
                    <a:pt x="1649948" y="8642"/>
                  </a:cubicBezTo>
                  <a:cubicBezTo>
                    <a:pt x="1655481" y="14175"/>
                    <a:pt x="1658589" y="21680"/>
                    <a:pt x="1658589" y="29505"/>
                  </a:cubicBezTo>
                  <a:lnTo>
                    <a:pt x="1658589" y="629752"/>
                  </a:lnTo>
                  <a:cubicBezTo>
                    <a:pt x="1658589" y="637577"/>
                    <a:pt x="1655481" y="645082"/>
                    <a:pt x="1649948" y="650615"/>
                  </a:cubicBezTo>
                  <a:cubicBezTo>
                    <a:pt x="1644414" y="656149"/>
                    <a:pt x="1636910" y="659257"/>
                    <a:pt x="1629084" y="659257"/>
                  </a:cubicBezTo>
                  <a:lnTo>
                    <a:pt x="29505" y="659257"/>
                  </a:lnTo>
                  <a:cubicBezTo>
                    <a:pt x="21680" y="659257"/>
                    <a:pt x="14175" y="656149"/>
                    <a:pt x="8642" y="650615"/>
                  </a:cubicBezTo>
                  <a:cubicBezTo>
                    <a:pt x="3109" y="645082"/>
                    <a:pt x="0" y="637577"/>
                    <a:pt x="0" y="629752"/>
                  </a:cubicBezTo>
                  <a:lnTo>
                    <a:pt x="0" y="29505"/>
                  </a:lnTo>
                  <a:cubicBezTo>
                    <a:pt x="0" y="21680"/>
                    <a:pt x="3109" y="14175"/>
                    <a:pt x="8642" y="8642"/>
                  </a:cubicBezTo>
                  <a:cubicBezTo>
                    <a:pt x="14175" y="3109"/>
                    <a:pt x="21680" y="0"/>
                    <a:pt x="29505" y="0"/>
                  </a:cubicBezTo>
                  <a:close/>
                </a:path>
              </a:pathLst>
            </a:custGeom>
            <a:solidFill>
              <a:srgbClr val="000000">
                <a:alpha val="0"/>
              </a:srgbClr>
            </a:solidFill>
            <a:ln w="38100" cap="rnd" cmpd="sng">
              <a:solidFill>
                <a:srgbClr val="FAE15A"/>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2" name="Google Shape;242;p18"/>
            <p:cNvSpPr txBox="1"/>
            <p:nvPr/>
          </p:nvSpPr>
          <p:spPr>
            <a:xfrm>
              <a:off x="0" y="-38100"/>
              <a:ext cx="1658589" cy="697357"/>
            </a:xfrm>
            <a:prstGeom prst="rect">
              <a:avLst/>
            </a:prstGeom>
            <a:noFill/>
            <a:ln>
              <a:noFill/>
            </a:ln>
          </p:spPr>
          <p:txBody>
            <a:bodyPr spcFirstLastPara="1" wrap="square" lIns="50800" tIns="50800" rIns="50800" bIns="50800" anchor="ctr" anchorCtr="0">
              <a:noAutofit/>
            </a:bodyPr>
            <a:lstStyle/>
            <a:p>
              <a:pPr marL="0" marR="0" lvl="0" indent="0" algn="ctr" rtl="0">
                <a:lnSpc>
                  <a:spcPct val="136944"/>
                </a:lnSpc>
                <a:spcBef>
                  <a:spcPts val="0"/>
                </a:spcBef>
                <a:spcAft>
                  <a:spcPts val="0"/>
                </a:spcAft>
                <a:buNone/>
              </a:pPr>
              <a:endParaRPr sz="1800">
                <a:solidFill>
                  <a:schemeClr val="dk1"/>
                </a:solidFill>
                <a:latin typeface="Calibri"/>
                <a:ea typeface="Calibri"/>
                <a:cs typeface="Calibri"/>
                <a:sym typeface="Calibri"/>
              </a:endParaRPr>
            </a:p>
          </p:txBody>
        </p:sp>
      </p:grpSp>
      <p:sp>
        <p:nvSpPr>
          <p:cNvPr id="243" name="Google Shape;243;p18"/>
          <p:cNvSpPr txBox="1"/>
          <p:nvPr/>
        </p:nvSpPr>
        <p:spPr>
          <a:xfrm>
            <a:off x="3377480" y="1633416"/>
            <a:ext cx="11533039" cy="337312"/>
          </a:xfrm>
          <a:prstGeom prst="rect">
            <a:avLst/>
          </a:prstGeom>
          <a:noFill/>
          <a:ln>
            <a:noFill/>
          </a:ln>
        </p:spPr>
        <p:txBody>
          <a:bodyPr spcFirstLastPara="1" wrap="square" lIns="0" tIns="0" rIns="0" bIns="0" anchor="t" anchorCtr="0">
            <a:spAutoFit/>
          </a:bodyPr>
          <a:lstStyle/>
          <a:p>
            <a:pPr marL="0" marR="0" lvl="1" indent="0" algn="ctr" rtl="0">
              <a:lnSpc>
                <a:spcPct val="122010"/>
              </a:lnSpc>
              <a:spcBef>
                <a:spcPts val="0"/>
              </a:spcBef>
              <a:spcAft>
                <a:spcPts val="0"/>
              </a:spcAft>
              <a:buNone/>
            </a:pPr>
            <a:r>
              <a:rPr lang="en-US" sz="2199" b="0" i="0" u="none" strike="noStrike" cap="none">
                <a:solidFill>
                  <a:srgbClr val="231F20"/>
                </a:solidFill>
                <a:latin typeface="Forum"/>
                <a:ea typeface="Forum"/>
                <a:cs typeface="Forum"/>
                <a:sym typeface="Forum"/>
              </a:rPr>
              <a:t>This presentation template is free for everyone to use thanks to the following:</a:t>
            </a:r>
            <a:endParaRPr/>
          </a:p>
        </p:txBody>
      </p:sp>
      <p:sp>
        <p:nvSpPr>
          <p:cNvPr id="244" name="Google Shape;244;p18"/>
          <p:cNvSpPr txBox="1"/>
          <p:nvPr/>
        </p:nvSpPr>
        <p:spPr>
          <a:xfrm>
            <a:off x="7108732" y="8817737"/>
            <a:ext cx="4070535" cy="450088"/>
          </a:xfrm>
          <a:prstGeom prst="rect">
            <a:avLst/>
          </a:prstGeom>
          <a:noFill/>
          <a:ln>
            <a:noFill/>
          </a:ln>
        </p:spPr>
        <p:txBody>
          <a:bodyPr spcFirstLastPara="1" wrap="square" lIns="0" tIns="0" rIns="0" bIns="0" anchor="t" anchorCtr="0">
            <a:spAutoFit/>
          </a:bodyPr>
          <a:lstStyle/>
          <a:p>
            <a:pPr marL="0" marR="0" lvl="1" indent="0" algn="ctr" rtl="0">
              <a:lnSpc>
                <a:spcPct val="122007"/>
              </a:lnSpc>
              <a:spcBef>
                <a:spcPts val="0"/>
              </a:spcBef>
              <a:spcAft>
                <a:spcPts val="0"/>
              </a:spcAft>
              <a:buNone/>
            </a:pPr>
            <a:r>
              <a:rPr lang="en-US" sz="2799" b="1" i="0" u="none" strike="noStrike" cap="none">
                <a:solidFill>
                  <a:srgbClr val="231F20"/>
                </a:solidFill>
                <a:latin typeface="Forum"/>
                <a:ea typeface="Forum"/>
                <a:cs typeface="Forum"/>
                <a:sym typeface="Forum"/>
              </a:rPr>
              <a:t>Happy designing!</a:t>
            </a:r>
            <a:endParaRPr/>
          </a:p>
        </p:txBody>
      </p:sp>
      <p:sp>
        <p:nvSpPr>
          <p:cNvPr id="245" name="Google Shape;245;p18"/>
          <p:cNvSpPr txBox="1"/>
          <p:nvPr/>
        </p:nvSpPr>
        <p:spPr>
          <a:xfrm>
            <a:off x="4210005" y="4338740"/>
            <a:ext cx="9867990" cy="318770"/>
          </a:xfrm>
          <a:prstGeom prst="rect">
            <a:avLst/>
          </a:prstGeom>
          <a:noFill/>
          <a:ln>
            <a:noFill/>
          </a:ln>
        </p:spPr>
        <p:txBody>
          <a:bodyPr spcFirstLastPara="1" wrap="square" lIns="0" tIns="0" rIns="0" bIns="0" anchor="t" anchorCtr="0">
            <a:spAutoFit/>
          </a:bodyPr>
          <a:lstStyle/>
          <a:p>
            <a:pPr marL="0" marR="0" lvl="1" indent="0" algn="ctr" rtl="0">
              <a:lnSpc>
                <a:spcPct val="122000"/>
              </a:lnSpc>
              <a:spcBef>
                <a:spcPts val="0"/>
              </a:spcBef>
              <a:spcAft>
                <a:spcPts val="0"/>
              </a:spcAft>
              <a:buNone/>
            </a:pPr>
            <a:r>
              <a:rPr lang="en-US" sz="2000" b="0" i="0" u="none" strike="noStrike" cap="none">
                <a:solidFill>
                  <a:srgbClr val="231F20"/>
                </a:solidFill>
                <a:latin typeface="Forum"/>
                <a:ea typeface="Forum"/>
                <a:cs typeface="Forum"/>
                <a:sym typeface="Forum"/>
              </a:rPr>
              <a:t>for the presentation template</a:t>
            </a:r>
            <a:endParaRPr/>
          </a:p>
        </p:txBody>
      </p:sp>
      <p:sp>
        <p:nvSpPr>
          <p:cNvPr id="246" name="Google Shape;246;p18"/>
          <p:cNvSpPr txBox="1"/>
          <p:nvPr/>
        </p:nvSpPr>
        <p:spPr>
          <a:xfrm>
            <a:off x="4210005" y="7043248"/>
            <a:ext cx="9867990" cy="318770"/>
          </a:xfrm>
          <a:prstGeom prst="rect">
            <a:avLst/>
          </a:prstGeom>
          <a:noFill/>
          <a:ln>
            <a:noFill/>
          </a:ln>
        </p:spPr>
        <p:txBody>
          <a:bodyPr spcFirstLastPara="1" wrap="square" lIns="0" tIns="0" rIns="0" bIns="0" anchor="t" anchorCtr="0">
            <a:spAutoFit/>
          </a:bodyPr>
          <a:lstStyle/>
          <a:p>
            <a:pPr marL="0" marR="0" lvl="1" indent="0" algn="ctr" rtl="0">
              <a:lnSpc>
                <a:spcPct val="122000"/>
              </a:lnSpc>
              <a:spcBef>
                <a:spcPts val="0"/>
              </a:spcBef>
              <a:spcAft>
                <a:spcPts val="0"/>
              </a:spcAft>
              <a:buNone/>
            </a:pPr>
            <a:r>
              <a:rPr lang="en-US" sz="2000" b="0" i="0" u="none" strike="noStrike" cap="none">
                <a:solidFill>
                  <a:srgbClr val="231F20"/>
                </a:solidFill>
                <a:latin typeface="Forum"/>
                <a:ea typeface="Forum"/>
                <a:cs typeface="Forum"/>
                <a:sym typeface="Forum"/>
              </a:rPr>
              <a:t>for the photos</a:t>
            </a:r>
            <a:endParaRPr/>
          </a:p>
        </p:txBody>
      </p:sp>
      <p:sp>
        <p:nvSpPr>
          <p:cNvPr id="247" name="Google Shape;247;p18"/>
          <p:cNvSpPr txBox="1"/>
          <p:nvPr/>
        </p:nvSpPr>
        <p:spPr>
          <a:xfrm>
            <a:off x="5469973" y="731274"/>
            <a:ext cx="7348055" cy="761365"/>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None/>
            </a:pPr>
            <a:r>
              <a:rPr lang="en-US" sz="5600" u="none" strike="noStrike">
                <a:solidFill>
                  <a:srgbClr val="FAE15A"/>
                </a:solidFill>
                <a:latin typeface="Forum"/>
                <a:ea typeface="Forum"/>
                <a:cs typeface="Forum"/>
                <a:sym typeface="Forum"/>
              </a:rPr>
              <a:t>CREDITS</a:t>
            </a:r>
            <a:endParaRPr/>
          </a:p>
        </p:txBody>
      </p:sp>
      <p:sp>
        <p:nvSpPr>
          <p:cNvPr id="248" name="Google Shape;248;p18"/>
          <p:cNvSpPr txBox="1"/>
          <p:nvPr/>
        </p:nvSpPr>
        <p:spPr>
          <a:xfrm>
            <a:off x="6110027" y="6310781"/>
            <a:ext cx="6067945" cy="634042"/>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None/>
            </a:pPr>
            <a:r>
              <a:rPr lang="en-US" sz="4712" b="1">
                <a:solidFill>
                  <a:srgbClr val="231F20"/>
                </a:solidFill>
                <a:latin typeface="Forum"/>
                <a:ea typeface="Forum"/>
                <a:cs typeface="Forum"/>
                <a:sym typeface="Forum"/>
              </a:rPr>
              <a:t>Pexels, Pixabay</a:t>
            </a:r>
            <a:endParaRPr/>
          </a:p>
        </p:txBody>
      </p:sp>
      <p:pic>
        <p:nvPicPr>
          <p:cNvPr id="249" name="Google Shape;249;p18"/>
          <p:cNvPicPr preferRelativeResize="0"/>
          <p:nvPr/>
        </p:nvPicPr>
        <p:blipFill>
          <a:blip r:embed="rId3">
            <a:alphaModFix/>
          </a:blip>
          <a:stretch>
            <a:fillRect/>
          </a:stretch>
        </p:blipFill>
        <p:spPr>
          <a:xfrm>
            <a:off x="6769875" y="2911120"/>
            <a:ext cx="4774145" cy="12061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ABCAE4"/>
        </a:solidFill>
        <a:effectLst/>
      </p:bgPr>
    </p:bg>
    <p:spTree>
      <p:nvGrpSpPr>
        <p:cNvPr id="1" name="Shape 67"/>
        <p:cNvGrpSpPr/>
        <p:nvPr/>
      </p:nvGrpSpPr>
      <p:grpSpPr>
        <a:xfrm>
          <a:off x="0" y="0"/>
          <a:ext cx="0" cy="0"/>
          <a:chOff x="0" y="0"/>
          <a:chExt cx="0" cy="0"/>
        </a:xfrm>
      </p:grpSpPr>
      <p:sp>
        <p:nvSpPr>
          <p:cNvPr id="68" name="Google Shape;68;p8"/>
          <p:cNvSpPr/>
          <p:nvPr/>
        </p:nvSpPr>
        <p:spPr>
          <a:xfrm>
            <a:off x="0" y="-7"/>
            <a:ext cx="18288000" cy="12145508"/>
          </a:xfrm>
          <a:custGeom>
            <a:avLst/>
            <a:gdLst/>
            <a:ahLst/>
            <a:cxnLst/>
            <a:rect l="l" t="t" r="r" b="b"/>
            <a:pathLst>
              <a:path w="18288000" h="12145508" extrusionOk="0">
                <a:moveTo>
                  <a:pt x="0" y="0"/>
                </a:moveTo>
                <a:lnTo>
                  <a:pt x="18288000" y="0"/>
                </a:lnTo>
                <a:lnTo>
                  <a:pt x="18288000" y="12145508"/>
                </a:lnTo>
                <a:lnTo>
                  <a:pt x="0" y="12145508"/>
                </a:lnTo>
                <a:lnTo>
                  <a:pt x="0" y="0"/>
                </a:lnTo>
                <a:close/>
              </a:path>
            </a:pathLst>
          </a:custGeom>
          <a:blipFill rotWithShape="1">
            <a:blip r:embed="rId3">
              <a:alphaModFix/>
            </a:blip>
            <a:stretch>
              <a:fillRect t="-319"/>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9" name="Google Shape;69;p8"/>
          <p:cNvSpPr txBox="1"/>
          <p:nvPr/>
        </p:nvSpPr>
        <p:spPr>
          <a:xfrm>
            <a:off x="545551" y="259975"/>
            <a:ext cx="3822900" cy="2460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US" sz="1599">
                <a:solidFill>
                  <a:srgbClr val="231F20"/>
                </a:solidFill>
                <a:latin typeface="Forum"/>
                <a:ea typeface="Forum"/>
                <a:cs typeface="Forum"/>
                <a:sym typeface="Forum"/>
              </a:rPr>
              <a:t>A SLIDESCARNIVAL PRESENTATION</a:t>
            </a:r>
            <a:endParaRPr/>
          </a:p>
        </p:txBody>
      </p:sp>
      <p:sp>
        <p:nvSpPr>
          <p:cNvPr id="70" name="Google Shape;70;p8"/>
          <p:cNvSpPr txBox="1"/>
          <p:nvPr/>
        </p:nvSpPr>
        <p:spPr>
          <a:xfrm>
            <a:off x="16078201" y="259984"/>
            <a:ext cx="1664252" cy="20916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None/>
            </a:pPr>
            <a:r>
              <a:rPr lang="en-US" sz="1599">
                <a:solidFill>
                  <a:srgbClr val="231F20"/>
                </a:solidFill>
                <a:latin typeface="Forum"/>
                <a:ea typeface="Forum"/>
                <a:cs typeface="Forum"/>
                <a:sym typeface="Forum"/>
              </a:rPr>
              <a:t>MORPH PICTURE</a:t>
            </a:r>
            <a:endParaRPr/>
          </a:p>
        </p:txBody>
      </p:sp>
      <p:grpSp>
        <p:nvGrpSpPr>
          <p:cNvPr id="71" name="Google Shape;71;p8"/>
          <p:cNvGrpSpPr/>
          <p:nvPr/>
        </p:nvGrpSpPr>
        <p:grpSpPr>
          <a:xfrm>
            <a:off x="545548" y="1150150"/>
            <a:ext cx="10548452" cy="5827161"/>
            <a:chOff x="0" y="161933"/>
            <a:chExt cx="14064603" cy="7769549"/>
          </a:xfrm>
        </p:grpSpPr>
        <p:sp>
          <p:nvSpPr>
            <p:cNvPr id="72" name="Google Shape;72;p8"/>
            <p:cNvSpPr txBox="1"/>
            <p:nvPr/>
          </p:nvSpPr>
          <p:spPr>
            <a:xfrm>
              <a:off x="3" y="161933"/>
              <a:ext cx="14064600" cy="18057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US" sz="8799">
                  <a:solidFill>
                    <a:srgbClr val="FAE15A"/>
                  </a:solidFill>
                  <a:latin typeface="Forum"/>
                  <a:ea typeface="Forum"/>
                  <a:cs typeface="Forum"/>
                  <a:sym typeface="Forum"/>
                </a:rPr>
                <a:t>TABLE OF CONTENTS</a:t>
              </a:r>
              <a:endParaRPr/>
            </a:p>
          </p:txBody>
        </p:sp>
        <p:sp>
          <p:nvSpPr>
            <p:cNvPr id="73" name="Google Shape;73;p8"/>
            <p:cNvSpPr txBox="1"/>
            <p:nvPr/>
          </p:nvSpPr>
          <p:spPr>
            <a:xfrm>
              <a:off x="0" y="2215100"/>
              <a:ext cx="11981855" cy="683895"/>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US" sz="3600">
                  <a:solidFill>
                    <a:srgbClr val="FAE15A"/>
                  </a:solidFill>
                  <a:latin typeface="Forum"/>
                  <a:ea typeface="Forum"/>
                  <a:cs typeface="Forum"/>
                  <a:sym typeface="Forum"/>
                </a:rPr>
                <a:t>INTRODUCTION</a:t>
              </a:r>
              <a:endParaRPr/>
            </a:p>
          </p:txBody>
        </p:sp>
        <p:sp>
          <p:nvSpPr>
            <p:cNvPr id="74" name="Google Shape;74;p8"/>
            <p:cNvSpPr txBox="1"/>
            <p:nvPr/>
          </p:nvSpPr>
          <p:spPr>
            <a:xfrm>
              <a:off x="0" y="2927570"/>
              <a:ext cx="11981855" cy="38619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US" sz="2100">
                  <a:solidFill>
                    <a:srgbClr val="231F20"/>
                  </a:solidFill>
                  <a:latin typeface="Forum"/>
                  <a:ea typeface="Forum"/>
                  <a:cs typeface="Forum"/>
                  <a:sym typeface="Forum"/>
                </a:rPr>
                <a:t>Elaborate on your topic here.</a:t>
              </a:r>
              <a:endParaRPr/>
            </a:p>
          </p:txBody>
        </p:sp>
        <p:sp>
          <p:nvSpPr>
            <p:cNvPr id="75" name="Google Shape;75;p8"/>
            <p:cNvSpPr txBox="1"/>
            <p:nvPr/>
          </p:nvSpPr>
          <p:spPr>
            <a:xfrm>
              <a:off x="0" y="3742387"/>
              <a:ext cx="11981855" cy="683895"/>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US" sz="3600">
                  <a:solidFill>
                    <a:srgbClr val="FAE15A"/>
                  </a:solidFill>
                  <a:latin typeface="Forum"/>
                  <a:ea typeface="Forum"/>
                  <a:cs typeface="Forum"/>
                  <a:sym typeface="Forum"/>
                </a:rPr>
                <a:t>ABOUT US</a:t>
              </a:r>
              <a:endParaRPr/>
            </a:p>
          </p:txBody>
        </p:sp>
        <p:sp>
          <p:nvSpPr>
            <p:cNvPr id="76" name="Google Shape;76;p8"/>
            <p:cNvSpPr txBox="1"/>
            <p:nvPr/>
          </p:nvSpPr>
          <p:spPr>
            <a:xfrm>
              <a:off x="0" y="4454857"/>
              <a:ext cx="11981855" cy="398145"/>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US" sz="2100">
                  <a:solidFill>
                    <a:srgbClr val="231F20"/>
                  </a:solidFill>
                  <a:latin typeface="Forum"/>
                  <a:ea typeface="Forum"/>
                  <a:cs typeface="Forum"/>
                  <a:sym typeface="Forum"/>
                </a:rPr>
                <a:t>Elaborate on your topic here.</a:t>
              </a:r>
              <a:endParaRPr/>
            </a:p>
          </p:txBody>
        </p:sp>
        <p:sp>
          <p:nvSpPr>
            <p:cNvPr id="77" name="Google Shape;77;p8"/>
            <p:cNvSpPr txBox="1"/>
            <p:nvPr/>
          </p:nvSpPr>
          <p:spPr>
            <a:xfrm>
              <a:off x="0" y="5281627"/>
              <a:ext cx="11981855" cy="683895"/>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US" sz="3600">
                  <a:solidFill>
                    <a:srgbClr val="FAE15A"/>
                  </a:solidFill>
                  <a:latin typeface="Forum"/>
                  <a:ea typeface="Forum"/>
                  <a:cs typeface="Forum"/>
                  <a:sym typeface="Forum"/>
                </a:rPr>
                <a:t>OUR PROJECTS</a:t>
              </a:r>
              <a:endParaRPr/>
            </a:p>
          </p:txBody>
        </p:sp>
        <p:sp>
          <p:nvSpPr>
            <p:cNvPr id="78" name="Google Shape;78;p8"/>
            <p:cNvSpPr txBox="1"/>
            <p:nvPr/>
          </p:nvSpPr>
          <p:spPr>
            <a:xfrm>
              <a:off x="0" y="5994097"/>
              <a:ext cx="11981855" cy="398145"/>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US" sz="2100">
                  <a:solidFill>
                    <a:srgbClr val="231F20"/>
                  </a:solidFill>
                  <a:latin typeface="Forum"/>
                  <a:ea typeface="Forum"/>
                  <a:cs typeface="Forum"/>
                  <a:sym typeface="Forum"/>
                </a:rPr>
                <a:t>Elaborate on your topic here.</a:t>
              </a:r>
              <a:endParaRPr/>
            </a:p>
          </p:txBody>
        </p:sp>
        <p:sp>
          <p:nvSpPr>
            <p:cNvPr id="79" name="Google Shape;79;p8"/>
            <p:cNvSpPr txBox="1"/>
            <p:nvPr/>
          </p:nvSpPr>
          <p:spPr>
            <a:xfrm>
              <a:off x="0" y="6820867"/>
              <a:ext cx="11981855" cy="683895"/>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US" sz="3600">
                  <a:solidFill>
                    <a:srgbClr val="FAE15A"/>
                  </a:solidFill>
                  <a:latin typeface="Forum"/>
                  <a:ea typeface="Forum"/>
                  <a:cs typeface="Forum"/>
                  <a:sym typeface="Forum"/>
                </a:rPr>
                <a:t>CHAPTER TITLE</a:t>
              </a:r>
              <a:endParaRPr/>
            </a:p>
          </p:txBody>
        </p:sp>
        <p:sp>
          <p:nvSpPr>
            <p:cNvPr id="80" name="Google Shape;80;p8"/>
            <p:cNvSpPr txBox="1"/>
            <p:nvPr/>
          </p:nvSpPr>
          <p:spPr>
            <a:xfrm>
              <a:off x="0" y="7533337"/>
              <a:ext cx="11981855" cy="398145"/>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US" sz="2100">
                  <a:solidFill>
                    <a:srgbClr val="231F20"/>
                  </a:solidFill>
                  <a:latin typeface="Forum"/>
                  <a:ea typeface="Forum"/>
                  <a:cs typeface="Forum"/>
                  <a:sym typeface="Forum"/>
                </a:rPr>
                <a:t>Elaborate on your topic here.</a:t>
              </a:r>
              <a:endParaRPr/>
            </a:p>
          </p:txBody>
        </p:sp>
      </p:gr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ABCAE4"/>
        </a:solidFill>
        <a:effectLst/>
      </p:bgPr>
    </p:bg>
    <p:spTree>
      <p:nvGrpSpPr>
        <p:cNvPr id="1" name="Shape 84"/>
        <p:cNvGrpSpPr/>
        <p:nvPr/>
      </p:nvGrpSpPr>
      <p:grpSpPr>
        <a:xfrm>
          <a:off x="0" y="0"/>
          <a:ext cx="0" cy="0"/>
          <a:chOff x="0" y="0"/>
          <a:chExt cx="0" cy="0"/>
        </a:xfrm>
      </p:grpSpPr>
      <p:pic>
        <p:nvPicPr>
          <p:cNvPr id="85" name="Google Shape;85;p9"/>
          <p:cNvPicPr preferRelativeResize="0"/>
          <p:nvPr/>
        </p:nvPicPr>
        <p:blipFill>
          <a:blip r:embed="rId3">
            <a:alphaModFix/>
          </a:blip>
          <a:stretch>
            <a:fillRect/>
          </a:stretch>
        </p:blipFill>
        <p:spPr>
          <a:xfrm>
            <a:off x="297132" y="3428994"/>
            <a:ext cx="5024400" cy="2832911"/>
          </a:xfrm>
          <a:prstGeom prst="rect">
            <a:avLst/>
          </a:prstGeom>
          <a:noFill/>
          <a:ln>
            <a:noFill/>
          </a:ln>
        </p:spPr>
      </p:pic>
      <p:pic>
        <p:nvPicPr>
          <p:cNvPr id="86" name="Google Shape;86;p9"/>
          <p:cNvPicPr preferRelativeResize="0"/>
          <p:nvPr/>
        </p:nvPicPr>
        <p:blipFill>
          <a:blip r:embed="rId4">
            <a:alphaModFix/>
          </a:blip>
          <a:stretch>
            <a:fillRect/>
          </a:stretch>
        </p:blipFill>
        <p:spPr>
          <a:xfrm>
            <a:off x="-7739153" y="-1534965"/>
            <a:ext cx="10548473" cy="5953254"/>
          </a:xfrm>
          <a:prstGeom prst="rect">
            <a:avLst/>
          </a:prstGeom>
          <a:noFill/>
          <a:ln>
            <a:noFill/>
          </a:ln>
        </p:spPr>
      </p:pic>
      <p:pic>
        <p:nvPicPr>
          <p:cNvPr id="87" name="Google Shape;87;p9"/>
          <p:cNvPicPr preferRelativeResize="0"/>
          <p:nvPr/>
        </p:nvPicPr>
        <p:blipFill>
          <a:blip r:embed="rId5">
            <a:alphaModFix/>
          </a:blip>
          <a:stretch>
            <a:fillRect/>
          </a:stretch>
        </p:blipFill>
        <p:spPr>
          <a:xfrm>
            <a:off x="9891472" y="-820501"/>
            <a:ext cx="7159374" cy="3698402"/>
          </a:xfrm>
          <a:prstGeom prst="rect">
            <a:avLst/>
          </a:prstGeom>
          <a:noFill/>
          <a:ln>
            <a:noFill/>
          </a:ln>
        </p:spPr>
      </p:pic>
      <p:pic>
        <p:nvPicPr>
          <p:cNvPr id="88" name="Google Shape;88;p9"/>
          <p:cNvPicPr preferRelativeResize="0"/>
          <p:nvPr/>
        </p:nvPicPr>
        <p:blipFill>
          <a:blip r:embed="rId6">
            <a:alphaModFix/>
          </a:blip>
          <a:stretch>
            <a:fillRect/>
          </a:stretch>
        </p:blipFill>
        <p:spPr>
          <a:xfrm>
            <a:off x="13475966" y="7801449"/>
            <a:ext cx="7266211" cy="3747051"/>
          </a:xfrm>
          <a:prstGeom prst="rect">
            <a:avLst/>
          </a:prstGeom>
          <a:noFill/>
          <a:ln>
            <a:noFill/>
          </a:ln>
        </p:spPr>
      </p:pic>
      <p:sp>
        <p:nvSpPr>
          <p:cNvPr id="89" name="Google Shape;89;p9"/>
          <p:cNvSpPr txBox="1"/>
          <p:nvPr/>
        </p:nvSpPr>
        <p:spPr>
          <a:xfrm>
            <a:off x="545550" y="259975"/>
            <a:ext cx="3264600" cy="2460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US" sz="1599">
                <a:solidFill>
                  <a:srgbClr val="231F20"/>
                </a:solidFill>
                <a:latin typeface="Forum"/>
                <a:ea typeface="Forum"/>
                <a:cs typeface="Forum"/>
                <a:sym typeface="Forum"/>
              </a:rPr>
              <a:t>A SLIDESCARNIVAL PRESENTATION</a:t>
            </a:r>
            <a:endParaRPr/>
          </a:p>
        </p:txBody>
      </p:sp>
      <p:sp>
        <p:nvSpPr>
          <p:cNvPr id="90" name="Google Shape;90;p9"/>
          <p:cNvSpPr txBox="1"/>
          <p:nvPr/>
        </p:nvSpPr>
        <p:spPr>
          <a:xfrm>
            <a:off x="5321515" y="3197502"/>
            <a:ext cx="12656700" cy="23088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US" sz="15000">
                <a:solidFill>
                  <a:srgbClr val="FAE15A"/>
                </a:solidFill>
                <a:latin typeface="Forum"/>
                <a:ea typeface="Forum"/>
                <a:cs typeface="Forum"/>
                <a:sym typeface="Forum"/>
              </a:rPr>
              <a:t>INTRODUCTION</a:t>
            </a:r>
            <a:endParaRPr sz="15000"/>
          </a:p>
        </p:txBody>
      </p:sp>
      <p:sp>
        <p:nvSpPr>
          <p:cNvPr id="91" name="Google Shape;91;p9"/>
          <p:cNvSpPr txBox="1"/>
          <p:nvPr/>
        </p:nvSpPr>
        <p:spPr>
          <a:xfrm>
            <a:off x="16306801" y="259984"/>
            <a:ext cx="1435652" cy="20916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None/>
            </a:pPr>
            <a:r>
              <a:rPr lang="en-US" sz="1599">
                <a:solidFill>
                  <a:srgbClr val="231F20"/>
                </a:solidFill>
                <a:latin typeface="Forum"/>
                <a:ea typeface="Forum"/>
                <a:cs typeface="Forum"/>
                <a:sym typeface="Forum"/>
              </a:rPr>
              <a:t>MORPH PICTURE</a:t>
            </a:r>
            <a:endParaRPr/>
          </a:p>
        </p:txBody>
      </p:sp>
      <p:pic>
        <p:nvPicPr>
          <p:cNvPr id="92" name="Google Shape;92;p9"/>
          <p:cNvPicPr preferRelativeResize="0"/>
          <p:nvPr/>
        </p:nvPicPr>
        <p:blipFill>
          <a:blip r:embed="rId7">
            <a:alphaModFix/>
          </a:blip>
          <a:stretch>
            <a:fillRect/>
          </a:stretch>
        </p:blipFill>
        <p:spPr>
          <a:xfrm>
            <a:off x="-28936225" y="-5198950"/>
            <a:ext cx="40366223" cy="26805699"/>
          </a:xfrm>
          <a:prstGeom prst="rect">
            <a:avLst/>
          </a:prstGeom>
          <a:noFill/>
          <a:ln>
            <a:noFill/>
          </a:ln>
        </p:spPr>
      </p:pic>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ABCAE4"/>
        </a:solidFill>
        <a:effectLst/>
      </p:bgPr>
    </p:bg>
    <p:spTree>
      <p:nvGrpSpPr>
        <p:cNvPr id="1" name="Shape 96"/>
        <p:cNvGrpSpPr/>
        <p:nvPr/>
      </p:nvGrpSpPr>
      <p:grpSpPr>
        <a:xfrm>
          <a:off x="0" y="0"/>
          <a:ext cx="0" cy="0"/>
          <a:chOff x="0" y="0"/>
          <a:chExt cx="0" cy="0"/>
        </a:xfrm>
      </p:grpSpPr>
      <p:pic>
        <p:nvPicPr>
          <p:cNvPr id="97" name="Google Shape;97;p10"/>
          <p:cNvPicPr preferRelativeResize="0"/>
          <p:nvPr/>
        </p:nvPicPr>
        <p:blipFill>
          <a:blip r:embed="rId3">
            <a:alphaModFix/>
          </a:blip>
          <a:stretch>
            <a:fillRect/>
          </a:stretch>
        </p:blipFill>
        <p:spPr>
          <a:xfrm>
            <a:off x="8752775" y="515225"/>
            <a:ext cx="17013048" cy="10599927"/>
          </a:xfrm>
          <a:prstGeom prst="rect">
            <a:avLst/>
          </a:prstGeom>
          <a:noFill/>
          <a:ln>
            <a:noFill/>
          </a:ln>
        </p:spPr>
      </p:pic>
      <p:sp>
        <p:nvSpPr>
          <p:cNvPr id="98" name="Google Shape;98;p10"/>
          <p:cNvSpPr txBox="1"/>
          <p:nvPr/>
        </p:nvSpPr>
        <p:spPr>
          <a:xfrm>
            <a:off x="545551" y="259975"/>
            <a:ext cx="3531300" cy="2460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US" sz="1599">
                <a:solidFill>
                  <a:srgbClr val="231F20"/>
                </a:solidFill>
                <a:latin typeface="Forum"/>
                <a:ea typeface="Forum"/>
                <a:cs typeface="Forum"/>
                <a:sym typeface="Forum"/>
              </a:rPr>
              <a:t>A SLIDESCARNIVAL PRESENTATION</a:t>
            </a:r>
            <a:endParaRPr/>
          </a:p>
        </p:txBody>
      </p:sp>
      <p:sp>
        <p:nvSpPr>
          <p:cNvPr id="99" name="Google Shape;99;p10"/>
          <p:cNvSpPr txBox="1"/>
          <p:nvPr/>
        </p:nvSpPr>
        <p:spPr>
          <a:xfrm>
            <a:off x="545550" y="1181100"/>
            <a:ext cx="8115300" cy="13602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US" sz="8836">
                <a:solidFill>
                  <a:srgbClr val="FAE15A"/>
                </a:solidFill>
                <a:latin typeface="Forum"/>
                <a:ea typeface="Forum"/>
                <a:cs typeface="Forum"/>
                <a:sym typeface="Forum"/>
              </a:rPr>
              <a:t>INTRODUCTION</a:t>
            </a:r>
            <a:endParaRPr/>
          </a:p>
        </p:txBody>
      </p:sp>
      <p:sp>
        <p:nvSpPr>
          <p:cNvPr id="100" name="Google Shape;100;p10"/>
          <p:cNvSpPr txBox="1"/>
          <p:nvPr/>
        </p:nvSpPr>
        <p:spPr>
          <a:xfrm>
            <a:off x="16306801" y="259984"/>
            <a:ext cx="1435652" cy="20916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None/>
            </a:pPr>
            <a:r>
              <a:rPr lang="en-US" sz="1599">
                <a:solidFill>
                  <a:srgbClr val="231F20"/>
                </a:solidFill>
                <a:latin typeface="Forum"/>
                <a:ea typeface="Forum"/>
                <a:cs typeface="Forum"/>
                <a:sym typeface="Forum"/>
              </a:rPr>
              <a:t>MORPH PICTURE</a:t>
            </a:r>
            <a:endParaRPr/>
          </a:p>
        </p:txBody>
      </p:sp>
      <p:sp>
        <p:nvSpPr>
          <p:cNvPr id="101" name="Google Shape;101;p10"/>
          <p:cNvSpPr txBox="1"/>
          <p:nvPr/>
        </p:nvSpPr>
        <p:spPr>
          <a:xfrm>
            <a:off x="545548" y="2427611"/>
            <a:ext cx="8115300" cy="7240500"/>
          </a:xfrm>
          <a:prstGeom prst="rect">
            <a:avLst/>
          </a:prstGeom>
          <a:noFill/>
          <a:ln>
            <a:noFill/>
          </a:ln>
        </p:spPr>
        <p:txBody>
          <a:bodyPr spcFirstLastPara="1" wrap="square" lIns="0" tIns="0" rIns="0" bIns="0" anchor="t" anchorCtr="0">
            <a:spAutoFit/>
          </a:bodyPr>
          <a:lstStyle/>
          <a:p>
            <a:pPr marL="0" marR="0" lvl="0" indent="0" algn="just" rtl="0">
              <a:lnSpc>
                <a:spcPct val="80000"/>
              </a:lnSpc>
              <a:spcBef>
                <a:spcPts val="0"/>
              </a:spcBef>
              <a:spcAft>
                <a:spcPts val="0"/>
              </a:spcAft>
              <a:buNone/>
            </a:pPr>
            <a:r>
              <a:rPr lang="en-US" sz="2100" u="none" strike="noStrike">
                <a:solidFill>
                  <a:srgbClr val="231F20"/>
                </a:solidFill>
                <a:latin typeface="Forum"/>
                <a:ea typeface="Forum"/>
                <a:cs typeface="Forum"/>
                <a:sym typeface="Forum"/>
              </a:rPr>
              <a:t>I'm Rain, and I'll be sharing with you my beautiful ideas.</a:t>
            </a:r>
            <a:endParaRPr/>
          </a:p>
          <a:p>
            <a:pPr marL="0" marR="0" lvl="0" indent="0" algn="just" rtl="0">
              <a:lnSpc>
                <a:spcPct val="80000"/>
              </a:lnSpc>
              <a:spcBef>
                <a:spcPts val="0"/>
              </a:spcBef>
              <a:spcAft>
                <a:spcPts val="0"/>
              </a:spcAft>
              <a:buNone/>
            </a:pPr>
            <a:r>
              <a:rPr lang="en-US" sz="2100" u="none" strike="noStrike">
                <a:solidFill>
                  <a:srgbClr val="231F20"/>
                </a:solidFill>
                <a:latin typeface="Forum"/>
                <a:ea typeface="Forum"/>
                <a:cs typeface="Forum"/>
                <a:sym typeface="Forum"/>
              </a:rPr>
              <a:t>Follow me at @reallygreatsite to learn more. </a:t>
            </a:r>
            <a:endParaRPr/>
          </a:p>
          <a:p>
            <a:pPr marL="0" marR="0" lvl="0" indent="0" algn="just" rtl="0">
              <a:lnSpc>
                <a:spcPct val="80000"/>
              </a:lnSpc>
              <a:spcBef>
                <a:spcPts val="0"/>
              </a:spcBef>
              <a:spcAft>
                <a:spcPts val="0"/>
              </a:spcAft>
              <a:buNone/>
            </a:pPr>
            <a:endParaRPr sz="2100" u="none" strike="noStrike">
              <a:solidFill>
                <a:srgbClr val="231F20"/>
              </a:solidFill>
              <a:latin typeface="Forum"/>
              <a:ea typeface="Forum"/>
              <a:cs typeface="Forum"/>
              <a:sym typeface="Forum"/>
            </a:endParaRPr>
          </a:p>
          <a:p>
            <a:pPr marL="0" marR="0" lvl="0" indent="0" algn="just" rtl="0">
              <a:lnSpc>
                <a:spcPct val="80000"/>
              </a:lnSpc>
              <a:spcBef>
                <a:spcPts val="0"/>
              </a:spcBef>
              <a:spcAft>
                <a:spcPts val="0"/>
              </a:spcAft>
              <a:buNone/>
            </a:pPr>
            <a:r>
              <a:rPr lang="en-US" sz="2100" u="none" strike="noStrike">
                <a:solidFill>
                  <a:srgbClr val="231F20"/>
                </a:solidFill>
                <a:latin typeface="Forum"/>
                <a:ea typeface="Forum"/>
                <a:cs typeface="Forum"/>
                <a:sym typeface="Forum"/>
              </a:rPr>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endParaRPr/>
          </a:p>
          <a:p>
            <a:pPr marL="0" marR="0" lvl="0" indent="0" algn="just" rtl="0">
              <a:lnSpc>
                <a:spcPct val="80000"/>
              </a:lnSpc>
              <a:spcBef>
                <a:spcPts val="0"/>
              </a:spcBef>
              <a:spcAft>
                <a:spcPts val="0"/>
              </a:spcAft>
              <a:buNone/>
            </a:pPr>
            <a:endParaRPr sz="2100" u="none" strike="noStrike">
              <a:solidFill>
                <a:srgbClr val="231F20"/>
              </a:solidFill>
              <a:latin typeface="Forum"/>
              <a:ea typeface="Forum"/>
              <a:cs typeface="Forum"/>
              <a:sym typeface="Forum"/>
            </a:endParaRPr>
          </a:p>
          <a:p>
            <a:pPr marL="0" marR="0" lvl="0" indent="0" algn="just" rtl="0">
              <a:lnSpc>
                <a:spcPct val="80000"/>
              </a:lnSpc>
              <a:spcBef>
                <a:spcPts val="0"/>
              </a:spcBef>
              <a:spcAft>
                <a:spcPts val="0"/>
              </a:spcAft>
              <a:buNone/>
            </a:pPr>
            <a:r>
              <a:rPr lang="en-US" sz="2100" u="none" strike="noStrike">
                <a:solidFill>
                  <a:srgbClr val="231F20"/>
                </a:solidFill>
                <a:latin typeface="Forum"/>
                <a:ea typeface="Forum"/>
                <a:cs typeface="Forum"/>
                <a:sym typeface="Forum"/>
              </a:rPr>
              <a:t>Sodales ut eu sem integer vitae. Congue eu consequat ac felis donec et odio. Mi tempus imperdiet nulla malesuada pellentesque. Erat imperdiet sed euismod nisi porta lorem mollis. Sollicitudin tempor id eu nisl nunc mi ipsum. Sed arcu non odio euismod lacinia at quis risus. Viverra tellus in hac habitasse. Convallis tellus id interdum velit laoreet id donec ultrices. Tortor at auctor urna nunc. Tortor dignissim convallis aenean et tortor at. Commodo nulla facilisi nullam vehicula ipsum a arcu. Pharetra vel turpis nunc eget lorem.</a:t>
            </a:r>
            <a:endParaRPr/>
          </a:p>
          <a:p>
            <a:pPr marL="0" marR="0" lvl="0" indent="0" algn="just" rtl="0">
              <a:lnSpc>
                <a:spcPct val="80000"/>
              </a:lnSpc>
              <a:spcBef>
                <a:spcPts val="0"/>
              </a:spcBef>
              <a:spcAft>
                <a:spcPts val="0"/>
              </a:spcAft>
              <a:buNone/>
            </a:pPr>
            <a:endParaRPr sz="2100" u="none" strike="noStrike">
              <a:solidFill>
                <a:srgbClr val="231F20"/>
              </a:solidFill>
              <a:latin typeface="Forum"/>
              <a:ea typeface="Forum"/>
              <a:cs typeface="Forum"/>
              <a:sym typeface="Forum"/>
            </a:endParaRPr>
          </a:p>
          <a:p>
            <a:pPr marL="0" marR="0" lvl="0" indent="0" algn="just" rtl="0">
              <a:lnSpc>
                <a:spcPct val="80000"/>
              </a:lnSpc>
              <a:spcBef>
                <a:spcPts val="0"/>
              </a:spcBef>
              <a:spcAft>
                <a:spcPts val="0"/>
              </a:spcAft>
              <a:buNone/>
            </a:pPr>
            <a:r>
              <a:rPr lang="en-US" sz="2100" u="none" strike="noStrike">
                <a:solidFill>
                  <a:srgbClr val="231F20"/>
                </a:solidFill>
                <a:latin typeface="Forum"/>
                <a:ea typeface="Forum"/>
                <a:cs typeface="Forum"/>
                <a:sym typeface="Forum"/>
              </a:rPr>
              <a:t>Nibh praesent tristique magna sit amet purus gravida. Amet aliquam id diam maecenas ultricies mi eget mauris. Suspendisse in est ante in nibh mauris cursus mattis. Ullamcorper dignissim cras tincidunt lobortis feugiat vivamus at augue eget. Scelerisque felis imperdiet proin fermentum. Tincidunt dui ut ornare lectus sit amet est. Integer enim neque volutpat ac tincidunt. Volutpat est velit egestas dui. Vitae auctor eu augue ut lectus arcu. Dolor sit amet consectetur adipiscing elit. Ac placerat vestibulum lectus mauris ultrices eros in cursus.</a:t>
            </a:r>
            <a:endParaRPr/>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ABCAE4"/>
        </a:solidFill>
        <a:effectLst/>
      </p:bgPr>
    </p:bg>
    <p:spTree>
      <p:nvGrpSpPr>
        <p:cNvPr id="1" name="Shape 105"/>
        <p:cNvGrpSpPr/>
        <p:nvPr/>
      </p:nvGrpSpPr>
      <p:grpSpPr>
        <a:xfrm>
          <a:off x="0" y="0"/>
          <a:ext cx="0" cy="0"/>
          <a:chOff x="0" y="0"/>
          <a:chExt cx="0" cy="0"/>
        </a:xfrm>
      </p:grpSpPr>
      <p:sp>
        <p:nvSpPr>
          <p:cNvPr id="106" name="Google Shape;106;p11"/>
          <p:cNvSpPr txBox="1"/>
          <p:nvPr/>
        </p:nvSpPr>
        <p:spPr>
          <a:xfrm>
            <a:off x="11079583" y="4359966"/>
            <a:ext cx="7165500" cy="2524500"/>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None/>
            </a:pPr>
            <a:r>
              <a:rPr lang="en-US" sz="16400">
                <a:solidFill>
                  <a:srgbClr val="FAE15A"/>
                </a:solidFill>
                <a:latin typeface="Forum"/>
                <a:ea typeface="Forum"/>
                <a:cs typeface="Forum"/>
                <a:sym typeface="Forum"/>
              </a:rPr>
              <a:t>VISION</a:t>
            </a:r>
            <a:endParaRPr/>
          </a:p>
        </p:txBody>
      </p:sp>
      <p:sp>
        <p:nvSpPr>
          <p:cNvPr id="107" name="Google Shape;107;p11"/>
          <p:cNvSpPr txBox="1"/>
          <p:nvPr/>
        </p:nvSpPr>
        <p:spPr>
          <a:xfrm>
            <a:off x="545551" y="259975"/>
            <a:ext cx="3417000" cy="2460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US" sz="1599">
                <a:solidFill>
                  <a:srgbClr val="231F20"/>
                </a:solidFill>
                <a:latin typeface="Forum"/>
                <a:ea typeface="Forum"/>
                <a:cs typeface="Forum"/>
                <a:sym typeface="Forum"/>
              </a:rPr>
              <a:t>A SLIDESCARNIVAL PRESENTATION</a:t>
            </a:r>
            <a:endParaRPr/>
          </a:p>
        </p:txBody>
      </p:sp>
      <p:sp>
        <p:nvSpPr>
          <p:cNvPr id="108" name="Google Shape;108;p11"/>
          <p:cNvSpPr txBox="1"/>
          <p:nvPr/>
        </p:nvSpPr>
        <p:spPr>
          <a:xfrm>
            <a:off x="1028700" y="1323975"/>
            <a:ext cx="8229600" cy="25245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US" sz="16400">
                <a:solidFill>
                  <a:srgbClr val="FAE15A"/>
                </a:solidFill>
                <a:latin typeface="Forum"/>
                <a:ea typeface="Forum"/>
                <a:cs typeface="Forum"/>
                <a:sym typeface="Forum"/>
              </a:rPr>
              <a:t>MISSION</a:t>
            </a:r>
            <a:endParaRPr/>
          </a:p>
        </p:txBody>
      </p:sp>
      <p:pic>
        <p:nvPicPr>
          <p:cNvPr id="109" name="Google Shape;109;p11"/>
          <p:cNvPicPr preferRelativeResize="0"/>
          <p:nvPr/>
        </p:nvPicPr>
        <p:blipFill>
          <a:blip r:embed="rId3">
            <a:alphaModFix/>
          </a:blip>
          <a:stretch>
            <a:fillRect/>
          </a:stretch>
        </p:blipFill>
        <p:spPr>
          <a:xfrm>
            <a:off x="3470100" y="515225"/>
            <a:ext cx="17013048" cy="10599927"/>
          </a:xfrm>
          <a:prstGeom prst="rect">
            <a:avLst/>
          </a:prstGeom>
          <a:noFill/>
          <a:ln>
            <a:noFill/>
          </a:ln>
        </p:spPr>
      </p:pic>
      <p:sp>
        <p:nvSpPr>
          <p:cNvPr id="110" name="Google Shape;110;p11"/>
          <p:cNvSpPr txBox="1"/>
          <p:nvPr/>
        </p:nvSpPr>
        <p:spPr>
          <a:xfrm>
            <a:off x="1028700" y="3550275"/>
            <a:ext cx="4800600" cy="4137600"/>
          </a:xfrm>
          <a:prstGeom prst="rect">
            <a:avLst/>
          </a:prstGeom>
          <a:noFill/>
          <a:ln>
            <a:noFill/>
          </a:ln>
        </p:spPr>
        <p:txBody>
          <a:bodyPr spcFirstLastPara="1" wrap="square" lIns="0" tIns="0" rIns="0" bIns="0" anchor="t" anchorCtr="0">
            <a:spAutoFit/>
          </a:bodyPr>
          <a:lstStyle/>
          <a:p>
            <a:pPr marL="0" marR="0" lvl="0" indent="0" algn="just" rtl="0">
              <a:lnSpc>
                <a:spcPct val="80000"/>
              </a:lnSpc>
              <a:spcBef>
                <a:spcPts val="0"/>
              </a:spcBef>
              <a:spcAft>
                <a:spcPts val="0"/>
              </a:spcAft>
              <a:buNone/>
            </a:pPr>
            <a:r>
              <a:rPr lang="en-US" sz="2100" u="none" strike="noStrike">
                <a:solidFill>
                  <a:srgbClr val="231F20"/>
                </a:solidFill>
                <a:latin typeface="Forum"/>
                <a:ea typeface="Forum"/>
                <a:cs typeface="Forum"/>
                <a:sym typeface="Forum"/>
              </a:rPr>
              <a:t>Presentations are communication tools that can be used as demonstrations, lectures, speeches, reports, and more. It is mostly presented before an audience. </a:t>
            </a:r>
            <a:endParaRPr/>
          </a:p>
          <a:p>
            <a:pPr marL="0" marR="0" lvl="0" indent="0" algn="just" rtl="0">
              <a:lnSpc>
                <a:spcPct val="80000"/>
              </a:lnSpc>
              <a:spcBef>
                <a:spcPts val="0"/>
              </a:spcBef>
              <a:spcAft>
                <a:spcPts val="0"/>
              </a:spcAft>
              <a:buNone/>
            </a:pPr>
            <a:endParaRPr sz="2100" u="none" strike="noStrike">
              <a:solidFill>
                <a:srgbClr val="231F20"/>
              </a:solidFill>
              <a:latin typeface="Forum"/>
              <a:ea typeface="Forum"/>
              <a:cs typeface="Forum"/>
              <a:sym typeface="Forum"/>
            </a:endParaRPr>
          </a:p>
          <a:p>
            <a:pPr marL="0" marR="0" lvl="0" indent="0" algn="just" rtl="0">
              <a:lnSpc>
                <a:spcPct val="80000"/>
              </a:lnSpc>
              <a:spcBef>
                <a:spcPts val="0"/>
              </a:spcBef>
              <a:spcAft>
                <a:spcPts val="0"/>
              </a:spcAft>
              <a:buNone/>
            </a:pPr>
            <a:r>
              <a:rPr lang="en-US" sz="2100" u="none" strike="noStrike">
                <a:solidFill>
                  <a:srgbClr val="231F20"/>
                </a:solidFill>
                <a:latin typeface="Forum"/>
                <a:ea typeface="Forum"/>
                <a:cs typeface="Forum"/>
                <a:sym typeface="Forum"/>
              </a:rPr>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endParaRPr/>
          </a:p>
        </p:txBody>
      </p:sp>
      <p:sp>
        <p:nvSpPr>
          <p:cNvPr id="111" name="Google Shape;111;p11"/>
          <p:cNvSpPr txBox="1"/>
          <p:nvPr/>
        </p:nvSpPr>
        <p:spPr>
          <a:xfrm>
            <a:off x="16306801" y="259984"/>
            <a:ext cx="1435800" cy="2460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None/>
            </a:pPr>
            <a:r>
              <a:rPr lang="en-US" sz="1599">
                <a:solidFill>
                  <a:srgbClr val="231F20"/>
                </a:solidFill>
                <a:latin typeface="Forum"/>
                <a:ea typeface="Forum"/>
                <a:cs typeface="Forum"/>
                <a:sym typeface="Forum"/>
              </a:rPr>
              <a:t>MORPH PICTURE</a:t>
            </a:r>
            <a:endParaRPr/>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ABCAE4"/>
        </a:solidFill>
        <a:effectLst/>
      </p:bgPr>
    </p:bg>
    <p:spTree>
      <p:nvGrpSpPr>
        <p:cNvPr id="1" name="Shape 115"/>
        <p:cNvGrpSpPr/>
        <p:nvPr/>
      </p:nvGrpSpPr>
      <p:grpSpPr>
        <a:xfrm>
          <a:off x="0" y="0"/>
          <a:ext cx="0" cy="0"/>
          <a:chOff x="0" y="0"/>
          <a:chExt cx="0" cy="0"/>
        </a:xfrm>
      </p:grpSpPr>
      <p:pic>
        <p:nvPicPr>
          <p:cNvPr id="116" name="Google Shape;116;p12"/>
          <p:cNvPicPr preferRelativeResize="0"/>
          <p:nvPr/>
        </p:nvPicPr>
        <p:blipFill>
          <a:blip r:embed="rId3">
            <a:alphaModFix/>
          </a:blip>
          <a:stretch>
            <a:fillRect/>
          </a:stretch>
        </p:blipFill>
        <p:spPr>
          <a:xfrm>
            <a:off x="13471163" y="3787416"/>
            <a:ext cx="7275826" cy="3739318"/>
          </a:xfrm>
          <a:prstGeom prst="rect">
            <a:avLst/>
          </a:prstGeom>
          <a:noFill/>
          <a:ln>
            <a:noFill/>
          </a:ln>
        </p:spPr>
      </p:pic>
      <p:pic>
        <p:nvPicPr>
          <p:cNvPr id="117" name="Google Shape;117;p12"/>
          <p:cNvPicPr preferRelativeResize="0"/>
          <p:nvPr/>
        </p:nvPicPr>
        <p:blipFill>
          <a:blip r:embed="rId4">
            <a:alphaModFix/>
          </a:blip>
          <a:stretch>
            <a:fillRect/>
          </a:stretch>
        </p:blipFill>
        <p:spPr>
          <a:xfrm>
            <a:off x="9983475" y="-2222196"/>
            <a:ext cx="7275825" cy="3758541"/>
          </a:xfrm>
          <a:prstGeom prst="rect">
            <a:avLst/>
          </a:prstGeom>
          <a:noFill/>
          <a:ln>
            <a:noFill/>
          </a:ln>
        </p:spPr>
      </p:pic>
      <p:pic>
        <p:nvPicPr>
          <p:cNvPr id="118" name="Google Shape;118;p12"/>
          <p:cNvPicPr preferRelativeResize="0"/>
          <p:nvPr/>
        </p:nvPicPr>
        <p:blipFill>
          <a:blip r:embed="rId5">
            <a:alphaModFix/>
          </a:blip>
          <a:stretch>
            <a:fillRect/>
          </a:stretch>
        </p:blipFill>
        <p:spPr>
          <a:xfrm>
            <a:off x="-5258925" y="505975"/>
            <a:ext cx="10454877" cy="5900524"/>
          </a:xfrm>
          <a:prstGeom prst="rect">
            <a:avLst/>
          </a:prstGeom>
          <a:noFill/>
          <a:ln>
            <a:noFill/>
          </a:ln>
        </p:spPr>
      </p:pic>
      <p:sp>
        <p:nvSpPr>
          <p:cNvPr id="119" name="Google Shape;119;p12"/>
          <p:cNvSpPr txBox="1"/>
          <p:nvPr/>
        </p:nvSpPr>
        <p:spPr>
          <a:xfrm>
            <a:off x="2815602" y="1825872"/>
            <a:ext cx="12656700" cy="2007900"/>
          </a:xfrm>
          <a:prstGeom prst="rect">
            <a:avLst/>
          </a:prstGeom>
          <a:noFill/>
          <a:ln>
            <a:noFill/>
          </a:ln>
        </p:spPr>
        <p:txBody>
          <a:bodyPr spcFirstLastPara="1" wrap="square" lIns="0" tIns="0" rIns="0" bIns="0" anchor="t" anchorCtr="0">
            <a:spAutoFit/>
          </a:bodyPr>
          <a:lstStyle/>
          <a:p>
            <a:pPr marL="0" marR="0" lvl="0" indent="0" algn="ctr" rtl="0">
              <a:lnSpc>
                <a:spcPct val="80000"/>
              </a:lnSpc>
              <a:spcBef>
                <a:spcPts val="0"/>
              </a:spcBef>
              <a:spcAft>
                <a:spcPts val="0"/>
              </a:spcAft>
              <a:buNone/>
            </a:pPr>
            <a:r>
              <a:rPr lang="en-US" sz="16306">
                <a:solidFill>
                  <a:srgbClr val="FAE15A"/>
                </a:solidFill>
                <a:latin typeface="Forum"/>
                <a:ea typeface="Forum"/>
                <a:cs typeface="Forum"/>
                <a:sym typeface="Forum"/>
              </a:rPr>
              <a:t>ABOUT US</a:t>
            </a:r>
            <a:endParaRPr/>
          </a:p>
        </p:txBody>
      </p:sp>
      <p:pic>
        <p:nvPicPr>
          <p:cNvPr id="120" name="Google Shape;120;p12"/>
          <p:cNvPicPr preferRelativeResize="0"/>
          <p:nvPr/>
        </p:nvPicPr>
        <p:blipFill>
          <a:blip r:embed="rId6">
            <a:alphaModFix/>
          </a:blip>
          <a:stretch>
            <a:fillRect/>
          </a:stretch>
        </p:blipFill>
        <p:spPr>
          <a:xfrm>
            <a:off x="-3632596" y="2765449"/>
            <a:ext cx="25553224" cy="14747982"/>
          </a:xfrm>
          <a:prstGeom prst="rect">
            <a:avLst/>
          </a:prstGeom>
          <a:noFill/>
          <a:ln>
            <a:noFill/>
          </a:ln>
        </p:spPr>
      </p:pic>
      <p:pic>
        <p:nvPicPr>
          <p:cNvPr id="121" name="Google Shape;121;p12"/>
          <p:cNvPicPr preferRelativeResize="0"/>
          <p:nvPr/>
        </p:nvPicPr>
        <p:blipFill>
          <a:blip r:embed="rId7">
            <a:alphaModFix/>
          </a:blip>
          <a:stretch>
            <a:fillRect/>
          </a:stretch>
        </p:blipFill>
        <p:spPr>
          <a:xfrm>
            <a:off x="-3632600" y="4924008"/>
            <a:ext cx="5323525" cy="3011158"/>
          </a:xfrm>
          <a:prstGeom prst="rect">
            <a:avLst/>
          </a:prstGeom>
          <a:noFill/>
          <a:ln>
            <a:noFill/>
          </a:ln>
        </p:spPr>
      </p:pic>
      <p:sp>
        <p:nvSpPr>
          <p:cNvPr id="122" name="Google Shape;122;p12"/>
          <p:cNvSpPr txBox="1"/>
          <p:nvPr/>
        </p:nvSpPr>
        <p:spPr>
          <a:xfrm>
            <a:off x="545551" y="259975"/>
            <a:ext cx="3378900" cy="2460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US" sz="1599">
                <a:solidFill>
                  <a:srgbClr val="231F20"/>
                </a:solidFill>
                <a:latin typeface="Forum"/>
                <a:ea typeface="Forum"/>
                <a:cs typeface="Forum"/>
                <a:sym typeface="Forum"/>
              </a:rPr>
              <a:t>A SLIDESCARNIVAL PRESENTATION</a:t>
            </a:r>
            <a:endParaRPr/>
          </a:p>
        </p:txBody>
      </p:sp>
      <p:sp>
        <p:nvSpPr>
          <p:cNvPr id="123" name="Google Shape;123;p12"/>
          <p:cNvSpPr txBox="1"/>
          <p:nvPr/>
        </p:nvSpPr>
        <p:spPr>
          <a:xfrm>
            <a:off x="16306801" y="259984"/>
            <a:ext cx="1435800" cy="2460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None/>
            </a:pPr>
            <a:r>
              <a:rPr lang="en-US" sz="1599">
                <a:solidFill>
                  <a:srgbClr val="231F20"/>
                </a:solidFill>
                <a:latin typeface="Forum"/>
                <a:ea typeface="Forum"/>
                <a:cs typeface="Forum"/>
                <a:sym typeface="Forum"/>
              </a:rPr>
              <a:t>MORPH PICTURE</a:t>
            </a:r>
            <a:endParaRPr/>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ABCAE4"/>
        </a:solidFill>
        <a:effectLst/>
      </p:bgPr>
    </p:bg>
    <p:spTree>
      <p:nvGrpSpPr>
        <p:cNvPr id="1" name="Shape 127"/>
        <p:cNvGrpSpPr/>
        <p:nvPr/>
      </p:nvGrpSpPr>
      <p:grpSpPr>
        <a:xfrm>
          <a:off x="0" y="0"/>
          <a:ext cx="0" cy="0"/>
          <a:chOff x="0" y="0"/>
          <a:chExt cx="0" cy="0"/>
        </a:xfrm>
      </p:grpSpPr>
      <p:pic>
        <p:nvPicPr>
          <p:cNvPr id="128" name="Google Shape;128;p13"/>
          <p:cNvPicPr preferRelativeResize="0"/>
          <p:nvPr/>
        </p:nvPicPr>
        <p:blipFill>
          <a:blip r:embed="rId3">
            <a:alphaModFix/>
          </a:blip>
          <a:stretch>
            <a:fillRect/>
          </a:stretch>
        </p:blipFill>
        <p:spPr>
          <a:xfrm>
            <a:off x="-9795056" y="5763790"/>
            <a:ext cx="33569449" cy="19358175"/>
          </a:xfrm>
          <a:prstGeom prst="rect">
            <a:avLst/>
          </a:prstGeom>
          <a:noFill/>
          <a:ln>
            <a:noFill/>
          </a:ln>
        </p:spPr>
      </p:pic>
      <p:sp>
        <p:nvSpPr>
          <p:cNvPr id="129" name="Google Shape;129;p13"/>
          <p:cNvSpPr txBox="1"/>
          <p:nvPr/>
        </p:nvSpPr>
        <p:spPr>
          <a:xfrm>
            <a:off x="545548" y="4675692"/>
            <a:ext cx="6858900" cy="1088100"/>
          </a:xfrm>
          <a:prstGeom prst="rect">
            <a:avLst/>
          </a:prstGeom>
          <a:noFill/>
          <a:ln>
            <a:noFill/>
          </a:ln>
        </p:spPr>
        <p:txBody>
          <a:bodyPr spcFirstLastPara="1" wrap="square" lIns="0" tIns="0" rIns="0" bIns="0" anchor="t" anchorCtr="0">
            <a:spAutoFit/>
          </a:bodyPr>
          <a:lstStyle/>
          <a:p>
            <a:pPr marL="0" marR="0" lvl="0" indent="0" algn="l" rtl="0">
              <a:lnSpc>
                <a:spcPct val="80000"/>
              </a:lnSpc>
              <a:spcBef>
                <a:spcPts val="0"/>
              </a:spcBef>
              <a:spcAft>
                <a:spcPts val="0"/>
              </a:spcAft>
              <a:buNone/>
            </a:pPr>
            <a:r>
              <a:rPr lang="en-US" sz="8836">
                <a:solidFill>
                  <a:srgbClr val="FAE15A"/>
                </a:solidFill>
                <a:latin typeface="Forum"/>
                <a:ea typeface="Forum"/>
                <a:cs typeface="Forum"/>
                <a:sym typeface="Forum"/>
              </a:rPr>
              <a:t>TIMELINE</a:t>
            </a:r>
            <a:endParaRPr/>
          </a:p>
        </p:txBody>
      </p:sp>
      <p:grpSp>
        <p:nvGrpSpPr>
          <p:cNvPr id="130" name="Google Shape;130;p13"/>
          <p:cNvGrpSpPr/>
          <p:nvPr/>
        </p:nvGrpSpPr>
        <p:grpSpPr>
          <a:xfrm>
            <a:off x="0" y="1435084"/>
            <a:ext cx="18288000" cy="2031275"/>
            <a:chOff x="0" y="47625"/>
            <a:chExt cx="24384000" cy="2708366"/>
          </a:xfrm>
        </p:grpSpPr>
        <p:cxnSp>
          <p:nvCxnSpPr>
            <p:cNvPr id="131" name="Google Shape;131;p13"/>
            <p:cNvCxnSpPr/>
            <p:nvPr/>
          </p:nvCxnSpPr>
          <p:spPr>
            <a:xfrm rot="10800000">
              <a:off x="0" y="2572115"/>
              <a:ext cx="24384000" cy="0"/>
            </a:xfrm>
            <a:prstGeom prst="straightConnector1">
              <a:avLst/>
            </a:prstGeom>
            <a:noFill/>
            <a:ln w="25400" cap="flat" cmpd="sng">
              <a:solidFill>
                <a:srgbClr val="FAE15A"/>
              </a:solidFill>
              <a:prstDash val="solid"/>
              <a:round/>
              <a:headEnd type="none" w="sm" len="sm"/>
              <a:tailEnd type="none" w="sm" len="sm"/>
            </a:ln>
          </p:spPr>
        </p:cxnSp>
        <p:grpSp>
          <p:nvGrpSpPr>
            <p:cNvPr id="132" name="Google Shape;132;p13"/>
            <p:cNvGrpSpPr/>
            <p:nvPr/>
          </p:nvGrpSpPr>
          <p:grpSpPr>
            <a:xfrm>
              <a:off x="17267462" y="2388241"/>
              <a:ext cx="367750" cy="367750"/>
              <a:chOff x="0" y="0"/>
              <a:chExt cx="812800" cy="812800"/>
            </a:xfrm>
          </p:grpSpPr>
          <p:sp>
            <p:nvSpPr>
              <p:cNvPr id="133" name="Google Shape;133;p13"/>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AE15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34" name="Google Shape;134;p13"/>
              <p:cNvSpPr txBox="1"/>
              <p:nvPr/>
            </p:nvSpPr>
            <p:spPr>
              <a:xfrm>
                <a:off x="76200" y="85725"/>
                <a:ext cx="660400" cy="650875"/>
              </a:xfrm>
              <a:prstGeom prst="rect">
                <a:avLst/>
              </a:prstGeom>
              <a:noFill/>
              <a:ln>
                <a:noFill/>
              </a:ln>
            </p:spPr>
            <p:txBody>
              <a:bodyPr spcFirstLastPara="1" wrap="square" lIns="50800" tIns="50800" rIns="50800" bIns="50800" anchor="ctr" anchorCtr="0">
                <a:noAutofit/>
              </a:bodyPr>
              <a:lstStyle/>
              <a:p>
                <a:pPr marL="0" marR="0" lvl="0" indent="0" algn="ctr" rtl="0">
                  <a:lnSpc>
                    <a:spcPct val="77777"/>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135" name="Google Shape;135;p13"/>
            <p:cNvGrpSpPr/>
            <p:nvPr/>
          </p:nvGrpSpPr>
          <p:grpSpPr>
            <a:xfrm>
              <a:off x="9317812" y="2351924"/>
              <a:ext cx="367750" cy="367750"/>
              <a:chOff x="0" y="0"/>
              <a:chExt cx="812800" cy="812800"/>
            </a:xfrm>
          </p:grpSpPr>
          <p:sp>
            <p:nvSpPr>
              <p:cNvPr id="136" name="Google Shape;136;p13"/>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AE15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37" name="Google Shape;137;p13"/>
              <p:cNvSpPr txBox="1"/>
              <p:nvPr/>
            </p:nvSpPr>
            <p:spPr>
              <a:xfrm>
                <a:off x="76200" y="85725"/>
                <a:ext cx="660400" cy="650875"/>
              </a:xfrm>
              <a:prstGeom prst="rect">
                <a:avLst/>
              </a:prstGeom>
              <a:noFill/>
              <a:ln>
                <a:noFill/>
              </a:ln>
            </p:spPr>
            <p:txBody>
              <a:bodyPr spcFirstLastPara="1" wrap="square" lIns="50800" tIns="50800" rIns="50800" bIns="50800" anchor="ctr" anchorCtr="0">
                <a:noAutofit/>
              </a:bodyPr>
              <a:lstStyle/>
              <a:p>
                <a:pPr marL="0" marR="0" lvl="0" indent="0" algn="ctr" rtl="0">
                  <a:lnSpc>
                    <a:spcPct val="77777"/>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138" name="Google Shape;138;p13"/>
            <p:cNvGrpSpPr/>
            <p:nvPr/>
          </p:nvGrpSpPr>
          <p:grpSpPr>
            <a:xfrm>
              <a:off x="1371600" y="2388241"/>
              <a:ext cx="367750" cy="367750"/>
              <a:chOff x="0" y="0"/>
              <a:chExt cx="812800" cy="812800"/>
            </a:xfrm>
          </p:grpSpPr>
          <p:sp>
            <p:nvSpPr>
              <p:cNvPr id="139" name="Google Shape;139;p13"/>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AE15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40" name="Google Shape;140;p13"/>
              <p:cNvSpPr txBox="1"/>
              <p:nvPr/>
            </p:nvSpPr>
            <p:spPr>
              <a:xfrm>
                <a:off x="76200" y="85725"/>
                <a:ext cx="660400" cy="650875"/>
              </a:xfrm>
              <a:prstGeom prst="rect">
                <a:avLst/>
              </a:prstGeom>
              <a:noFill/>
              <a:ln>
                <a:noFill/>
              </a:ln>
            </p:spPr>
            <p:txBody>
              <a:bodyPr spcFirstLastPara="1" wrap="square" lIns="50800" tIns="50800" rIns="50800" bIns="50800" anchor="ctr" anchorCtr="0">
                <a:noAutofit/>
              </a:bodyPr>
              <a:lstStyle/>
              <a:p>
                <a:pPr marL="0" marR="0" lvl="0" indent="0" algn="ctr" rtl="0">
                  <a:lnSpc>
                    <a:spcPct val="77777"/>
                  </a:lnSpc>
                  <a:spcBef>
                    <a:spcPts val="0"/>
                  </a:spcBef>
                  <a:spcAft>
                    <a:spcPts val="0"/>
                  </a:spcAft>
                  <a:buNone/>
                </a:pPr>
                <a:endParaRPr sz="1800">
                  <a:solidFill>
                    <a:schemeClr val="dk1"/>
                  </a:solidFill>
                  <a:latin typeface="Calibri"/>
                  <a:ea typeface="Calibri"/>
                  <a:cs typeface="Calibri"/>
                  <a:sym typeface="Calibri"/>
                </a:endParaRPr>
              </a:p>
            </p:txBody>
          </p:sp>
        </p:grpSp>
        <p:sp>
          <p:nvSpPr>
            <p:cNvPr id="141" name="Google Shape;141;p13"/>
            <p:cNvSpPr txBox="1"/>
            <p:nvPr/>
          </p:nvSpPr>
          <p:spPr>
            <a:xfrm>
              <a:off x="1371600" y="47625"/>
              <a:ext cx="5748376" cy="683895"/>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US" sz="3600" u="none" strike="noStrike">
                  <a:solidFill>
                    <a:srgbClr val="FAE15A"/>
                  </a:solidFill>
                  <a:latin typeface="Forum"/>
                  <a:ea typeface="Forum"/>
                  <a:cs typeface="Forum"/>
                  <a:sym typeface="Forum"/>
                </a:rPr>
                <a:t>MAIN POINT</a:t>
              </a:r>
              <a:endParaRPr/>
            </a:p>
          </p:txBody>
        </p:sp>
        <p:sp>
          <p:nvSpPr>
            <p:cNvPr id="142" name="Google Shape;142;p13"/>
            <p:cNvSpPr txBox="1"/>
            <p:nvPr/>
          </p:nvSpPr>
          <p:spPr>
            <a:xfrm>
              <a:off x="1371600" y="840468"/>
              <a:ext cx="5748376" cy="1109345"/>
            </a:xfrm>
            <a:prstGeom prst="rect">
              <a:avLst/>
            </a:prstGeom>
            <a:noFill/>
            <a:ln>
              <a:noFill/>
            </a:ln>
          </p:spPr>
          <p:txBody>
            <a:bodyPr spcFirstLastPara="1" wrap="square" lIns="0" tIns="0" rIns="0" bIns="0" anchor="t" anchorCtr="0">
              <a:spAutoFit/>
            </a:bodyPr>
            <a:lstStyle/>
            <a:p>
              <a:pPr marL="0" marR="0" lvl="0" indent="0" algn="just" rtl="0">
                <a:lnSpc>
                  <a:spcPct val="100000"/>
                </a:lnSpc>
                <a:spcBef>
                  <a:spcPts val="0"/>
                </a:spcBef>
                <a:spcAft>
                  <a:spcPts val="0"/>
                </a:spcAft>
                <a:buNone/>
              </a:pPr>
              <a:r>
                <a:rPr lang="en-US" sz="2100" u="none" strike="noStrike">
                  <a:solidFill>
                    <a:srgbClr val="231F20"/>
                  </a:solidFill>
                  <a:latin typeface="Forum"/>
                  <a:ea typeface="Forum"/>
                  <a:cs typeface="Forum"/>
                  <a:sym typeface="Forum"/>
                </a:rPr>
                <a:t>Briefly elaborate on what you want to discuss. Lorem ipsum dolor sit amet, consectetur adipiscing.</a:t>
              </a:r>
              <a:endParaRPr/>
            </a:p>
          </p:txBody>
        </p:sp>
        <p:sp>
          <p:nvSpPr>
            <p:cNvPr id="143" name="Google Shape;143;p13"/>
            <p:cNvSpPr txBox="1"/>
            <p:nvPr/>
          </p:nvSpPr>
          <p:spPr>
            <a:xfrm>
              <a:off x="9317812" y="47625"/>
              <a:ext cx="5748376" cy="683895"/>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US" sz="3600" u="none" strike="noStrike">
                  <a:solidFill>
                    <a:srgbClr val="FAE15A"/>
                  </a:solidFill>
                  <a:latin typeface="Forum"/>
                  <a:ea typeface="Forum"/>
                  <a:cs typeface="Forum"/>
                  <a:sym typeface="Forum"/>
                </a:rPr>
                <a:t>MAIN POINT</a:t>
              </a:r>
              <a:endParaRPr/>
            </a:p>
          </p:txBody>
        </p:sp>
        <p:sp>
          <p:nvSpPr>
            <p:cNvPr id="144" name="Google Shape;144;p13"/>
            <p:cNvSpPr txBox="1"/>
            <p:nvPr/>
          </p:nvSpPr>
          <p:spPr>
            <a:xfrm>
              <a:off x="9317812" y="840468"/>
              <a:ext cx="5748376" cy="1109345"/>
            </a:xfrm>
            <a:prstGeom prst="rect">
              <a:avLst/>
            </a:prstGeom>
            <a:noFill/>
            <a:ln>
              <a:noFill/>
            </a:ln>
          </p:spPr>
          <p:txBody>
            <a:bodyPr spcFirstLastPara="1" wrap="square" lIns="0" tIns="0" rIns="0" bIns="0" anchor="t" anchorCtr="0">
              <a:spAutoFit/>
            </a:bodyPr>
            <a:lstStyle/>
            <a:p>
              <a:pPr marL="0" marR="0" lvl="0" indent="0" algn="just" rtl="0">
                <a:lnSpc>
                  <a:spcPct val="100000"/>
                </a:lnSpc>
                <a:spcBef>
                  <a:spcPts val="0"/>
                </a:spcBef>
                <a:spcAft>
                  <a:spcPts val="0"/>
                </a:spcAft>
                <a:buNone/>
              </a:pPr>
              <a:r>
                <a:rPr lang="en-US" sz="2100" u="none" strike="noStrike">
                  <a:solidFill>
                    <a:srgbClr val="231F20"/>
                  </a:solidFill>
                  <a:latin typeface="Forum"/>
                  <a:ea typeface="Forum"/>
                  <a:cs typeface="Forum"/>
                  <a:sym typeface="Forum"/>
                </a:rPr>
                <a:t>Briefly elaborate on what you want to discuss. Lorem ipsum dolor sit amet, consectetur adipiscing.</a:t>
              </a:r>
              <a:endParaRPr/>
            </a:p>
          </p:txBody>
        </p:sp>
        <p:sp>
          <p:nvSpPr>
            <p:cNvPr id="145" name="Google Shape;145;p13"/>
            <p:cNvSpPr txBox="1"/>
            <p:nvPr/>
          </p:nvSpPr>
          <p:spPr>
            <a:xfrm>
              <a:off x="17263288" y="47625"/>
              <a:ext cx="5748376" cy="683895"/>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US" sz="3600" u="none" strike="noStrike">
                  <a:solidFill>
                    <a:srgbClr val="FAE15A"/>
                  </a:solidFill>
                  <a:latin typeface="Forum"/>
                  <a:ea typeface="Forum"/>
                  <a:cs typeface="Forum"/>
                  <a:sym typeface="Forum"/>
                </a:rPr>
                <a:t>MAIN POINT</a:t>
              </a:r>
              <a:endParaRPr/>
            </a:p>
          </p:txBody>
        </p:sp>
        <p:sp>
          <p:nvSpPr>
            <p:cNvPr id="146" name="Google Shape;146;p13"/>
            <p:cNvSpPr txBox="1"/>
            <p:nvPr/>
          </p:nvSpPr>
          <p:spPr>
            <a:xfrm>
              <a:off x="17263288" y="840468"/>
              <a:ext cx="5748376" cy="1109345"/>
            </a:xfrm>
            <a:prstGeom prst="rect">
              <a:avLst/>
            </a:prstGeom>
            <a:noFill/>
            <a:ln>
              <a:noFill/>
            </a:ln>
          </p:spPr>
          <p:txBody>
            <a:bodyPr spcFirstLastPara="1" wrap="square" lIns="0" tIns="0" rIns="0" bIns="0" anchor="t" anchorCtr="0">
              <a:spAutoFit/>
            </a:bodyPr>
            <a:lstStyle/>
            <a:p>
              <a:pPr marL="0" marR="0" lvl="0" indent="0" algn="just" rtl="0">
                <a:lnSpc>
                  <a:spcPct val="100000"/>
                </a:lnSpc>
                <a:spcBef>
                  <a:spcPts val="0"/>
                </a:spcBef>
                <a:spcAft>
                  <a:spcPts val="0"/>
                </a:spcAft>
                <a:buNone/>
              </a:pPr>
              <a:r>
                <a:rPr lang="en-US" sz="2100" u="none" strike="noStrike">
                  <a:solidFill>
                    <a:srgbClr val="231F20"/>
                  </a:solidFill>
                  <a:latin typeface="Forum"/>
                  <a:ea typeface="Forum"/>
                  <a:cs typeface="Forum"/>
                  <a:sym typeface="Forum"/>
                </a:rPr>
                <a:t>Briefly elaborate on what you want to discuss. Lorem ipsum dolor sit amet, consectetur adipiscing.</a:t>
              </a:r>
              <a:endParaRPr/>
            </a:p>
          </p:txBody>
        </p:sp>
      </p:grpSp>
      <p:sp>
        <p:nvSpPr>
          <p:cNvPr id="147" name="Google Shape;147;p13"/>
          <p:cNvSpPr txBox="1"/>
          <p:nvPr/>
        </p:nvSpPr>
        <p:spPr>
          <a:xfrm>
            <a:off x="545550" y="259975"/>
            <a:ext cx="3264600" cy="2460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US" sz="1599">
                <a:solidFill>
                  <a:srgbClr val="231F20"/>
                </a:solidFill>
                <a:latin typeface="Forum"/>
                <a:ea typeface="Forum"/>
                <a:cs typeface="Forum"/>
                <a:sym typeface="Forum"/>
              </a:rPr>
              <a:t>A SLIDESCARNIVAL PRESENTATION</a:t>
            </a:r>
            <a:endParaRPr/>
          </a:p>
        </p:txBody>
      </p:sp>
      <p:sp>
        <p:nvSpPr>
          <p:cNvPr id="148" name="Google Shape;148;p13"/>
          <p:cNvSpPr txBox="1"/>
          <p:nvPr/>
        </p:nvSpPr>
        <p:spPr>
          <a:xfrm>
            <a:off x="16306801" y="259984"/>
            <a:ext cx="1435800" cy="2460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None/>
            </a:pPr>
            <a:r>
              <a:rPr lang="en-US" sz="1599">
                <a:solidFill>
                  <a:srgbClr val="231F20"/>
                </a:solidFill>
                <a:latin typeface="Forum"/>
                <a:ea typeface="Forum"/>
                <a:cs typeface="Forum"/>
                <a:sym typeface="Forum"/>
              </a:rPr>
              <a:t>MORPH PICTURE</a:t>
            </a:r>
            <a:endParaRPr/>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ABCAE4"/>
        </a:solidFill>
        <a:effectLst/>
      </p:bgPr>
    </p:bg>
    <p:spTree>
      <p:nvGrpSpPr>
        <p:cNvPr id="1" name="Shape 152"/>
        <p:cNvGrpSpPr/>
        <p:nvPr/>
      </p:nvGrpSpPr>
      <p:grpSpPr>
        <a:xfrm>
          <a:off x="0" y="0"/>
          <a:ext cx="0" cy="0"/>
          <a:chOff x="0" y="0"/>
          <a:chExt cx="0" cy="0"/>
        </a:xfrm>
      </p:grpSpPr>
      <p:pic>
        <p:nvPicPr>
          <p:cNvPr id="153" name="Google Shape;153;p14"/>
          <p:cNvPicPr preferRelativeResize="0"/>
          <p:nvPr/>
        </p:nvPicPr>
        <p:blipFill>
          <a:blip r:embed="rId3">
            <a:alphaModFix/>
          </a:blip>
          <a:stretch>
            <a:fillRect/>
          </a:stretch>
        </p:blipFill>
        <p:spPr>
          <a:xfrm>
            <a:off x="545550" y="729725"/>
            <a:ext cx="7710949" cy="1791174"/>
          </a:xfrm>
          <a:prstGeom prst="rect">
            <a:avLst/>
          </a:prstGeom>
          <a:noFill/>
          <a:ln>
            <a:noFill/>
          </a:ln>
        </p:spPr>
      </p:pic>
      <p:pic>
        <p:nvPicPr>
          <p:cNvPr id="154" name="Google Shape;154;p14"/>
          <p:cNvPicPr preferRelativeResize="0"/>
          <p:nvPr/>
        </p:nvPicPr>
        <p:blipFill>
          <a:blip r:embed="rId4">
            <a:alphaModFix/>
          </a:blip>
          <a:stretch>
            <a:fillRect/>
          </a:stretch>
        </p:blipFill>
        <p:spPr>
          <a:xfrm>
            <a:off x="545553" y="2832130"/>
            <a:ext cx="7710949" cy="5144851"/>
          </a:xfrm>
          <a:prstGeom prst="rect">
            <a:avLst/>
          </a:prstGeom>
          <a:noFill/>
          <a:ln>
            <a:noFill/>
          </a:ln>
        </p:spPr>
      </p:pic>
      <p:pic>
        <p:nvPicPr>
          <p:cNvPr id="155" name="Google Shape;155;p14"/>
          <p:cNvPicPr preferRelativeResize="0"/>
          <p:nvPr/>
        </p:nvPicPr>
        <p:blipFill>
          <a:blip r:embed="rId5">
            <a:alphaModFix/>
          </a:blip>
          <a:stretch>
            <a:fillRect/>
          </a:stretch>
        </p:blipFill>
        <p:spPr>
          <a:xfrm>
            <a:off x="8532725" y="729727"/>
            <a:ext cx="4604875" cy="3133331"/>
          </a:xfrm>
          <a:prstGeom prst="rect">
            <a:avLst/>
          </a:prstGeom>
          <a:noFill/>
          <a:ln>
            <a:noFill/>
          </a:ln>
        </p:spPr>
      </p:pic>
      <p:pic>
        <p:nvPicPr>
          <p:cNvPr id="156" name="Google Shape;156;p14"/>
          <p:cNvPicPr preferRelativeResize="0"/>
          <p:nvPr/>
        </p:nvPicPr>
        <p:blipFill>
          <a:blip r:embed="rId6">
            <a:alphaModFix/>
          </a:blip>
          <a:stretch>
            <a:fillRect/>
          </a:stretch>
        </p:blipFill>
        <p:spPr>
          <a:xfrm>
            <a:off x="13413974" y="729727"/>
            <a:ext cx="4328625" cy="3135395"/>
          </a:xfrm>
          <a:prstGeom prst="rect">
            <a:avLst/>
          </a:prstGeom>
          <a:noFill/>
          <a:ln>
            <a:noFill/>
          </a:ln>
        </p:spPr>
      </p:pic>
      <p:pic>
        <p:nvPicPr>
          <p:cNvPr id="157" name="Google Shape;157;p14"/>
          <p:cNvPicPr preferRelativeResize="0"/>
          <p:nvPr/>
        </p:nvPicPr>
        <p:blipFill>
          <a:blip r:embed="rId7">
            <a:alphaModFix/>
          </a:blip>
          <a:stretch>
            <a:fillRect/>
          </a:stretch>
        </p:blipFill>
        <p:spPr>
          <a:xfrm>
            <a:off x="8532725" y="4137178"/>
            <a:ext cx="9209726" cy="3861717"/>
          </a:xfrm>
          <a:prstGeom prst="rect">
            <a:avLst/>
          </a:prstGeom>
          <a:noFill/>
          <a:ln>
            <a:noFill/>
          </a:ln>
        </p:spPr>
      </p:pic>
      <p:sp>
        <p:nvSpPr>
          <p:cNvPr id="158" name="Google Shape;158;p14"/>
          <p:cNvSpPr txBox="1"/>
          <p:nvPr/>
        </p:nvSpPr>
        <p:spPr>
          <a:xfrm>
            <a:off x="545550" y="259975"/>
            <a:ext cx="3097200" cy="2460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US" sz="1599">
                <a:solidFill>
                  <a:srgbClr val="231F20"/>
                </a:solidFill>
                <a:latin typeface="Forum"/>
                <a:ea typeface="Forum"/>
                <a:cs typeface="Forum"/>
                <a:sym typeface="Forum"/>
              </a:rPr>
              <a:t>A SLIDESCARNIVAL PRESENTATION</a:t>
            </a:r>
            <a:endParaRPr/>
          </a:p>
        </p:txBody>
      </p:sp>
      <p:sp>
        <p:nvSpPr>
          <p:cNvPr id="159" name="Google Shape;159;p14"/>
          <p:cNvSpPr txBox="1"/>
          <p:nvPr/>
        </p:nvSpPr>
        <p:spPr>
          <a:xfrm>
            <a:off x="545548" y="8439798"/>
            <a:ext cx="6858900" cy="1088100"/>
          </a:xfrm>
          <a:prstGeom prst="rect">
            <a:avLst/>
          </a:prstGeom>
          <a:noFill/>
          <a:ln>
            <a:noFill/>
          </a:ln>
        </p:spPr>
        <p:txBody>
          <a:bodyPr spcFirstLastPara="1" wrap="square" lIns="0" tIns="0" rIns="0" bIns="0" anchor="t" anchorCtr="0">
            <a:spAutoFit/>
          </a:bodyPr>
          <a:lstStyle/>
          <a:p>
            <a:pPr marL="0" marR="0" lvl="0" indent="0" algn="l" rtl="0">
              <a:lnSpc>
                <a:spcPct val="80000"/>
              </a:lnSpc>
              <a:spcBef>
                <a:spcPts val="0"/>
              </a:spcBef>
              <a:spcAft>
                <a:spcPts val="0"/>
              </a:spcAft>
              <a:buNone/>
            </a:pPr>
            <a:r>
              <a:rPr lang="en-US" sz="8836">
                <a:solidFill>
                  <a:srgbClr val="FAE15A"/>
                </a:solidFill>
                <a:latin typeface="Forum"/>
                <a:ea typeface="Forum"/>
                <a:cs typeface="Forum"/>
                <a:sym typeface="Forum"/>
              </a:rPr>
              <a:t>GALLERY</a:t>
            </a:r>
            <a:endParaRPr/>
          </a:p>
        </p:txBody>
      </p:sp>
      <p:sp>
        <p:nvSpPr>
          <p:cNvPr id="160" name="Google Shape;160;p14"/>
          <p:cNvSpPr txBox="1"/>
          <p:nvPr/>
        </p:nvSpPr>
        <p:spPr>
          <a:xfrm>
            <a:off x="16306801" y="259984"/>
            <a:ext cx="1435800" cy="2460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None/>
            </a:pPr>
            <a:r>
              <a:rPr lang="en-US" sz="1599">
                <a:solidFill>
                  <a:srgbClr val="231F20"/>
                </a:solidFill>
                <a:latin typeface="Forum"/>
                <a:ea typeface="Forum"/>
                <a:cs typeface="Forum"/>
                <a:sym typeface="Forum"/>
              </a:rPr>
              <a:t>MORPH PICTURE</a:t>
            </a:r>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ABCAE4"/>
        </a:solidFill>
        <a:effectLst/>
      </p:bgPr>
    </p:bg>
    <p:spTree>
      <p:nvGrpSpPr>
        <p:cNvPr id="1" name="Shape 164"/>
        <p:cNvGrpSpPr/>
        <p:nvPr/>
      </p:nvGrpSpPr>
      <p:grpSpPr>
        <a:xfrm>
          <a:off x="0" y="0"/>
          <a:ext cx="0" cy="0"/>
          <a:chOff x="0" y="0"/>
          <a:chExt cx="0" cy="0"/>
        </a:xfrm>
      </p:grpSpPr>
      <p:pic>
        <p:nvPicPr>
          <p:cNvPr id="165" name="Google Shape;165;p15"/>
          <p:cNvPicPr preferRelativeResize="0"/>
          <p:nvPr/>
        </p:nvPicPr>
        <p:blipFill>
          <a:blip r:embed="rId3">
            <a:alphaModFix/>
          </a:blip>
          <a:stretch>
            <a:fillRect/>
          </a:stretch>
        </p:blipFill>
        <p:spPr>
          <a:xfrm>
            <a:off x="-4604862" y="-201343"/>
            <a:ext cx="9209726" cy="5195960"/>
          </a:xfrm>
          <a:prstGeom prst="rect">
            <a:avLst/>
          </a:prstGeom>
          <a:noFill/>
          <a:ln>
            <a:noFill/>
          </a:ln>
        </p:spPr>
      </p:pic>
      <p:pic>
        <p:nvPicPr>
          <p:cNvPr id="166" name="Google Shape;166;p15"/>
          <p:cNvPicPr preferRelativeResize="0"/>
          <p:nvPr/>
        </p:nvPicPr>
        <p:blipFill>
          <a:blip r:embed="rId4">
            <a:alphaModFix/>
          </a:blip>
          <a:stretch>
            <a:fillRect/>
          </a:stretch>
        </p:blipFill>
        <p:spPr>
          <a:xfrm>
            <a:off x="12909175" y="3367326"/>
            <a:ext cx="10126752" cy="5228348"/>
          </a:xfrm>
          <a:prstGeom prst="rect">
            <a:avLst/>
          </a:prstGeom>
          <a:noFill/>
          <a:ln>
            <a:noFill/>
          </a:ln>
        </p:spPr>
      </p:pic>
      <p:pic>
        <p:nvPicPr>
          <p:cNvPr id="167" name="Google Shape;167;p15"/>
          <p:cNvPicPr preferRelativeResize="0"/>
          <p:nvPr/>
        </p:nvPicPr>
        <p:blipFill>
          <a:blip r:embed="rId5">
            <a:alphaModFix/>
          </a:blip>
          <a:stretch>
            <a:fillRect/>
          </a:stretch>
        </p:blipFill>
        <p:spPr>
          <a:xfrm>
            <a:off x="2" y="3161463"/>
            <a:ext cx="18288000" cy="12189037"/>
          </a:xfrm>
          <a:prstGeom prst="rect">
            <a:avLst/>
          </a:prstGeom>
          <a:noFill/>
          <a:ln>
            <a:noFill/>
          </a:ln>
        </p:spPr>
      </p:pic>
      <p:pic>
        <p:nvPicPr>
          <p:cNvPr id="168" name="Google Shape;168;p15"/>
          <p:cNvPicPr preferRelativeResize="0"/>
          <p:nvPr/>
        </p:nvPicPr>
        <p:blipFill>
          <a:blip r:embed="rId6">
            <a:alphaModFix/>
          </a:blip>
          <a:stretch>
            <a:fillRect/>
          </a:stretch>
        </p:blipFill>
        <p:spPr>
          <a:xfrm>
            <a:off x="-2973600" y="7421035"/>
            <a:ext cx="4852825" cy="2744006"/>
          </a:xfrm>
          <a:prstGeom prst="rect">
            <a:avLst/>
          </a:prstGeom>
          <a:noFill/>
          <a:ln>
            <a:noFill/>
          </a:ln>
        </p:spPr>
      </p:pic>
      <p:sp>
        <p:nvSpPr>
          <p:cNvPr id="169" name="Google Shape;169;p15"/>
          <p:cNvSpPr/>
          <p:nvPr/>
        </p:nvSpPr>
        <p:spPr>
          <a:xfrm>
            <a:off x="545548" y="-1543615"/>
            <a:ext cx="7710952" cy="1784549"/>
          </a:xfrm>
          <a:custGeom>
            <a:avLst/>
            <a:gdLst/>
            <a:ahLst/>
            <a:cxnLst/>
            <a:rect l="l" t="t" r="r" b="b"/>
            <a:pathLst>
              <a:path w="7710952" h="1784549" extrusionOk="0">
                <a:moveTo>
                  <a:pt x="0" y="0"/>
                </a:moveTo>
                <a:lnTo>
                  <a:pt x="7710952" y="0"/>
                </a:lnTo>
                <a:lnTo>
                  <a:pt x="7710952" y="1784549"/>
                </a:lnTo>
                <a:lnTo>
                  <a:pt x="0" y="1784549"/>
                </a:lnTo>
                <a:lnTo>
                  <a:pt x="0" y="0"/>
                </a:lnTo>
                <a:close/>
              </a:path>
            </a:pathLst>
          </a:custGeom>
          <a:blipFill rotWithShape="1">
            <a:blip r:embed="rId7">
              <a:alphaModFix amt="0"/>
            </a:blip>
            <a:stretch>
              <a:fillRect t="-66105" b="-121772"/>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nvGrpSpPr>
          <p:cNvPr id="170" name="Google Shape;170;p15"/>
          <p:cNvGrpSpPr/>
          <p:nvPr/>
        </p:nvGrpSpPr>
        <p:grpSpPr>
          <a:xfrm>
            <a:off x="3642727" y="781636"/>
            <a:ext cx="11002499" cy="5199866"/>
            <a:chOff x="0" y="400050"/>
            <a:chExt cx="14670000" cy="6933154"/>
          </a:xfrm>
        </p:grpSpPr>
        <p:sp>
          <p:nvSpPr>
            <p:cNvPr id="171" name="Google Shape;171;p15"/>
            <p:cNvSpPr txBox="1"/>
            <p:nvPr/>
          </p:nvSpPr>
          <p:spPr>
            <a:xfrm>
              <a:off x="5571537" y="400050"/>
              <a:ext cx="3526986" cy="3899002"/>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None/>
              </a:pPr>
              <a:r>
                <a:rPr lang="en-US" sz="21279">
                  <a:solidFill>
                    <a:srgbClr val="FAE15A"/>
                  </a:solidFill>
                  <a:latin typeface="Forum"/>
                  <a:ea typeface="Forum"/>
                  <a:cs typeface="Forum"/>
                  <a:sym typeface="Forum"/>
                </a:rPr>
                <a:t>“</a:t>
              </a:r>
              <a:endParaRPr/>
            </a:p>
          </p:txBody>
        </p:sp>
        <p:sp>
          <p:nvSpPr>
            <p:cNvPr id="172" name="Google Shape;172;p15"/>
            <p:cNvSpPr txBox="1"/>
            <p:nvPr/>
          </p:nvSpPr>
          <p:spPr>
            <a:xfrm>
              <a:off x="0" y="2301926"/>
              <a:ext cx="14670000" cy="4352100"/>
            </a:xfrm>
            <a:prstGeom prst="rect">
              <a:avLst/>
            </a:prstGeom>
            <a:noFill/>
            <a:ln>
              <a:noFill/>
            </a:ln>
          </p:spPr>
          <p:txBody>
            <a:bodyPr spcFirstLastPara="1" wrap="square" lIns="0" tIns="0" rIns="0" bIns="0" anchor="t" anchorCtr="0">
              <a:spAutoFit/>
            </a:bodyPr>
            <a:lstStyle/>
            <a:p>
              <a:pPr marL="0" marR="0" lvl="0" indent="0" algn="ctr" rtl="0">
                <a:lnSpc>
                  <a:spcPct val="80000"/>
                </a:lnSpc>
                <a:spcBef>
                  <a:spcPts val="0"/>
                </a:spcBef>
                <a:spcAft>
                  <a:spcPts val="0"/>
                </a:spcAft>
                <a:buNone/>
              </a:pPr>
              <a:r>
                <a:rPr lang="en-US" sz="8836">
                  <a:solidFill>
                    <a:srgbClr val="FAE15A"/>
                  </a:solidFill>
                  <a:latin typeface="Forum"/>
                  <a:ea typeface="Forum"/>
                  <a:cs typeface="Forum"/>
                  <a:sym typeface="Forum"/>
                </a:rPr>
                <a:t>WRITE AN ORIGINAL STATEMENT OR INSPIRING QUOTE</a:t>
              </a:r>
              <a:endParaRPr/>
            </a:p>
          </p:txBody>
        </p:sp>
        <p:sp>
          <p:nvSpPr>
            <p:cNvPr id="173" name="Google Shape;173;p15"/>
            <p:cNvSpPr txBox="1"/>
            <p:nvPr/>
          </p:nvSpPr>
          <p:spPr>
            <a:xfrm>
              <a:off x="3593949" y="6935059"/>
              <a:ext cx="7482163" cy="398145"/>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None/>
              </a:pPr>
              <a:r>
                <a:rPr lang="en-US" sz="2100">
                  <a:solidFill>
                    <a:srgbClr val="231F20"/>
                  </a:solidFill>
                  <a:latin typeface="Forum"/>
                  <a:ea typeface="Forum"/>
                  <a:cs typeface="Forum"/>
                  <a:sym typeface="Forum"/>
                </a:rPr>
                <a:t>— Include a credit, citation, or supporting message</a:t>
              </a:r>
              <a:endParaRPr/>
            </a:p>
          </p:txBody>
        </p:sp>
      </p:grpSp>
      <p:sp>
        <p:nvSpPr>
          <p:cNvPr id="174" name="Google Shape;174;p15"/>
          <p:cNvSpPr txBox="1"/>
          <p:nvPr/>
        </p:nvSpPr>
        <p:spPr>
          <a:xfrm>
            <a:off x="545550" y="259975"/>
            <a:ext cx="3097200" cy="2460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US" sz="1599">
                <a:solidFill>
                  <a:srgbClr val="231F20"/>
                </a:solidFill>
                <a:latin typeface="Forum"/>
                <a:ea typeface="Forum"/>
                <a:cs typeface="Forum"/>
                <a:sym typeface="Forum"/>
              </a:rPr>
              <a:t>A SLIDESCARNIVAL PRESENTATION</a:t>
            </a:r>
            <a:endParaRPr/>
          </a:p>
        </p:txBody>
      </p:sp>
      <p:sp>
        <p:nvSpPr>
          <p:cNvPr id="175" name="Google Shape;175;p15"/>
          <p:cNvSpPr txBox="1"/>
          <p:nvPr/>
        </p:nvSpPr>
        <p:spPr>
          <a:xfrm>
            <a:off x="16306801" y="259984"/>
            <a:ext cx="1435800" cy="2460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None/>
            </a:pPr>
            <a:r>
              <a:rPr lang="en-US" sz="1599">
                <a:solidFill>
                  <a:srgbClr val="231F20"/>
                </a:solidFill>
                <a:latin typeface="Forum"/>
                <a:ea typeface="Forum"/>
                <a:cs typeface="Forum"/>
                <a:sym typeface="Forum"/>
              </a:rPr>
              <a:t>MORPH PICTURE</a:t>
            </a:r>
            <a:endParaRPr/>
          </a:p>
        </p:txBody>
      </p:sp>
      <p:pic>
        <p:nvPicPr>
          <p:cNvPr id="176" name="Google Shape;176;p15"/>
          <p:cNvPicPr preferRelativeResize="0"/>
          <p:nvPr/>
        </p:nvPicPr>
        <p:blipFill>
          <a:blip r:embed="rId8">
            <a:alphaModFix/>
          </a:blip>
          <a:stretch>
            <a:fillRect/>
          </a:stretch>
        </p:blipFill>
        <p:spPr>
          <a:xfrm>
            <a:off x="9120800" y="-2710075"/>
            <a:ext cx="8621799" cy="4453825"/>
          </a:xfrm>
          <a:prstGeom prst="rect">
            <a:avLst/>
          </a:prstGeom>
          <a:noFill/>
          <a:ln>
            <a:noFill/>
          </a:ln>
        </p:spPr>
      </p:pic>
    </p:spTree>
  </p:cSld>
  <p:clrMapOvr>
    <a:masterClrMapping/>
  </p:clrMapOvr>
  <p:transition spd="slow">
    <p:push dir="u"/>
  </p:transition>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671</Words>
  <Application>Microsoft Macintosh PowerPoint</Application>
  <PresentationFormat>Custom</PresentationFormat>
  <Paragraphs>88</Paragraphs>
  <Slides>12</Slides>
  <Notes>12</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12</vt:i4>
      </vt:variant>
    </vt:vector>
  </HeadingPairs>
  <TitlesOfParts>
    <vt:vector size="16" baseType="lpstr">
      <vt:lpstr>Arial</vt:lpstr>
      <vt:lpstr>Forum</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jillene baniqued</cp:lastModifiedBy>
  <cp:revision>1</cp:revision>
  <dcterms:modified xsi:type="dcterms:W3CDTF">2024-05-28T05:00:59Z</dcterms:modified>
</cp:coreProperties>
</file>