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Inter Light"/>
      <p:regular r:id="rId28"/>
      <p:bold r:id="rId29"/>
      <p:italic r:id="rId30"/>
      <p:boldItalic r:id="rId31"/>
    </p:embeddedFont>
    <p:embeddedFont>
      <p:font typeface="Inter"/>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InterLight-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Ligh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Light-boldItalic.fntdata"/><Relationship Id="rId30" Type="http://schemas.openxmlformats.org/officeDocument/2006/relationships/font" Target="fonts/InterLight-italic.fntdata"/><Relationship Id="rId11" Type="http://schemas.openxmlformats.org/officeDocument/2006/relationships/slide" Target="slides/slide6.xml"/><Relationship Id="rId33" Type="http://schemas.openxmlformats.org/officeDocument/2006/relationships/font" Target="fonts/Inter-bold.fntdata"/><Relationship Id="rId10" Type="http://schemas.openxmlformats.org/officeDocument/2006/relationships/slide" Target="slides/slide5.xml"/><Relationship Id="rId32" Type="http://schemas.openxmlformats.org/officeDocument/2006/relationships/font" Target="fonts/Inter-regular.fntdata"/><Relationship Id="rId13" Type="http://schemas.openxmlformats.org/officeDocument/2006/relationships/slide" Target="slides/slide8.xml"/><Relationship Id="rId35" Type="http://schemas.openxmlformats.org/officeDocument/2006/relationships/font" Target="fonts/Inter-boldItalic.fntdata"/><Relationship Id="rId12" Type="http://schemas.openxmlformats.org/officeDocument/2006/relationships/slide" Target="slides/slide7.xml"/><Relationship Id="rId34" Type="http://schemas.openxmlformats.org/officeDocument/2006/relationships/font" Target="fonts/Inter-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8" y="0"/>
            <a:ext cx="18288000" cy="10295938"/>
          </a:xfrm>
          <a:prstGeom prst="rect">
            <a:avLst/>
          </a:prstGeom>
          <a:noFill/>
          <a:ln>
            <a:noFill/>
          </a:ln>
        </p:spPr>
      </p:pic>
      <p:pic>
        <p:nvPicPr>
          <p:cNvPr id="17" name="Google Shape;17;p3"/>
          <p:cNvPicPr preferRelativeResize="0"/>
          <p:nvPr/>
        </p:nvPicPr>
        <p:blipFill>
          <a:blip r:embed="rId3">
            <a:alphaModFix/>
          </a:blip>
          <a:stretch>
            <a:fillRect/>
          </a:stretch>
        </p:blipFill>
        <p:spPr>
          <a:xfrm>
            <a:off x="4013225" y="0"/>
            <a:ext cx="10261600" cy="10287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pic>
        <p:nvPicPr>
          <p:cNvPr id="19" name="Google Shape;19;p4"/>
          <p:cNvPicPr preferRelativeResize="0"/>
          <p:nvPr/>
        </p:nvPicPr>
        <p:blipFill>
          <a:blip r:embed="rId2">
            <a:alphaModFix/>
          </a:blip>
          <a:stretch>
            <a:fillRect/>
          </a:stretch>
        </p:blipFill>
        <p:spPr>
          <a:xfrm>
            <a:off x="18" y="0"/>
            <a:ext cx="18288000" cy="10295938"/>
          </a:xfrm>
          <a:prstGeom prst="rect">
            <a:avLst/>
          </a:prstGeom>
          <a:noFill/>
          <a:ln>
            <a:noFill/>
          </a:ln>
        </p:spPr>
      </p:pic>
      <p:pic>
        <p:nvPicPr>
          <p:cNvPr id="20" name="Google Shape;20;p4"/>
          <p:cNvPicPr preferRelativeResize="0"/>
          <p:nvPr/>
        </p:nvPicPr>
        <p:blipFill>
          <a:blip r:embed="rId3">
            <a:alphaModFix/>
          </a:blip>
          <a:stretch>
            <a:fillRect/>
          </a:stretch>
        </p:blipFill>
        <p:spPr>
          <a:xfrm>
            <a:off x="-2352775" y="-245300"/>
            <a:ext cx="10885824" cy="1091121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50000"/>
            </a:blip>
            <a:stretch>
              <a:fillRect b="-9219" l="0" r="0" t="-9219"/>
            </a:stretch>
          </a:blipFill>
          <a:ln>
            <a:noFill/>
          </a:ln>
        </p:spPr>
      </p:sp>
      <p:pic>
        <p:nvPicPr>
          <p:cNvPr id="23" name="Google Shape;23;p5"/>
          <p:cNvPicPr preferRelativeResize="0"/>
          <p:nvPr/>
        </p:nvPicPr>
        <p:blipFill>
          <a:blip r:embed="rId3">
            <a:alphaModFix/>
          </a:blip>
          <a:stretch>
            <a:fillRect/>
          </a:stretch>
        </p:blipFill>
        <p:spPr>
          <a:xfrm>
            <a:off x="2400913" y="5421825"/>
            <a:ext cx="13486175" cy="141204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 name="Shape 24"/>
        <p:cNvGrpSpPr/>
        <p:nvPr/>
      </p:nvGrpSpPr>
      <p:grpSpPr>
        <a:xfrm>
          <a:off x="0" y="0"/>
          <a:ext cx="0" cy="0"/>
          <a:chOff x="0" y="0"/>
          <a:chExt cx="0" cy="0"/>
        </a:xfrm>
      </p:grpSpPr>
      <p:sp>
        <p:nvSpPr>
          <p:cNvPr id="25" name="Google Shape;25;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50000"/>
            </a:blip>
            <a:stretch>
              <a:fillRect b="-9219" l="0" r="0" t="-9219"/>
            </a:stretch>
          </a:blipFill>
          <a:ln>
            <a:noFill/>
          </a:ln>
        </p:spPr>
      </p:sp>
      <p:pic>
        <p:nvPicPr>
          <p:cNvPr id="26" name="Google Shape;26;p6"/>
          <p:cNvPicPr preferRelativeResize="0"/>
          <p:nvPr/>
        </p:nvPicPr>
        <p:blipFill>
          <a:blip r:embed="rId3">
            <a:alphaModFix/>
          </a:blip>
          <a:stretch>
            <a:fillRect/>
          </a:stretch>
        </p:blipFill>
        <p:spPr>
          <a:xfrm>
            <a:off x="9337635" y="-806925"/>
            <a:ext cx="12032355" cy="1205802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 name="Shape 27"/>
        <p:cNvGrpSpPr/>
        <p:nvPr/>
      </p:nvGrpSpPr>
      <p:grpSpPr>
        <a:xfrm>
          <a:off x="0" y="0"/>
          <a:ext cx="0" cy="0"/>
          <a:chOff x="0" y="0"/>
          <a:chExt cx="0" cy="0"/>
        </a:xfrm>
      </p:grpSpPr>
      <p:sp>
        <p:nvSpPr>
          <p:cNvPr id="28" name="Google Shape;28;p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50000"/>
            </a:blip>
            <a:stretch>
              <a:fillRect b="-9219" l="0" r="0" t="-9219"/>
            </a:stretch>
          </a:blipFill>
          <a:ln>
            <a:noFill/>
          </a:ln>
        </p:spPr>
      </p:sp>
      <p:pic>
        <p:nvPicPr>
          <p:cNvPr id="29" name="Google Shape;29;p7"/>
          <p:cNvPicPr preferRelativeResize="0"/>
          <p:nvPr/>
        </p:nvPicPr>
        <p:blipFill>
          <a:blip r:embed="rId3">
            <a:alphaModFix/>
          </a:blip>
          <a:stretch>
            <a:fillRect/>
          </a:stretch>
        </p:blipFill>
        <p:spPr>
          <a:xfrm>
            <a:off x="1311774" y="-10471354"/>
            <a:ext cx="15664451" cy="156108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50000"/>
            </a:blip>
            <a:stretch>
              <a:fillRect b="-9219" l="0" r="0" t="-9219"/>
            </a:stretch>
          </a:blipFill>
          <a:ln>
            <a:noFill/>
          </a:ln>
        </p:spPr>
      </p:sp>
      <p:pic>
        <p:nvPicPr>
          <p:cNvPr id="32" name="Google Shape;32;p8"/>
          <p:cNvPicPr preferRelativeResize="0"/>
          <p:nvPr/>
        </p:nvPicPr>
        <p:blipFill>
          <a:blip r:embed="rId3">
            <a:alphaModFix/>
          </a:blip>
          <a:stretch>
            <a:fillRect/>
          </a:stretch>
        </p:blipFill>
        <p:spPr>
          <a:xfrm>
            <a:off x="-12528000" y="-7555523"/>
            <a:ext cx="27784750" cy="2652304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 name="Shape 33"/>
        <p:cNvGrpSpPr/>
        <p:nvPr/>
      </p:nvGrpSpPr>
      <p:grpSpPr>
        <a:xfrm>
          <a:off x="0" y="0"/>
          <a:ext cx="0" cy="0"/>
          <a:chOff x="0" y="0"/>
          <a:chExt cx="0" cy="0"/>
        </a:xfrm>
      </p:grpSpPr>
      <p:sp>
        <p:nvSpPr>
          <p:cNvPr id="34" name="Google Shape;34;p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50000"/>
            </a:blip>
            <a:stretch>
              <a:fillRect b="-9219" l="0" r="0" t="-9219"/>
            </a:stretch>
          </a:blipFill>
          <a:ln>
            <a:noFill/>
          </a:ln>
        </p:spPr>
      </p:sp>
      <p:pic>
        <p:nvPicPr>
          <p:cNvPr id="35" name="Google Shape;35;p9"/>
          <p:cNvPicPr preferRelativeResize="0"/>
          <p:nvPr/>
        </p:nvPicPr>
        <p:blipFill>
          <a:blip r:embed="rId3">
            <a:alphaModFix/>
          </a:blip>
          <a:stretch>
            <a:fillRect/>
          </a:stretch>
        </p:blipFill>
        <p:spPr>
          <a:xfrm>
            <a:off x="887712" y="6338400"/>
            <a:ext cx="16279224" cy="160328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4400"/>
              <a:buFont typeface="Inter"/>
              <a:buNone/>
              <a:defRPr i="0" sz="4400" u="none" cap="none" strike="noStrike">
                <a:solidFill>
                  <a:schemeClr val="lt1"/>
                </a:solidFill>
                <a:latin typeface="Inter"/>
                <a:ea typeface="Inter"/>
                <a:cs typeface="Inter"/>
                <a:sym typeface="Inter"/>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Inter"/>
              <a:buChar char="•"/>
              <a:defRPr i="0" sz="3200" u="none" cap="none" strike="noStrike">
                <a:solidFill>
                  <a:schemeClr val="lt1"/>
                </a:solidFill>
                <a:latin typeface="Inter"/>
                <a:ea typeface="Inter"/>
                <a:cs typeface="Inter"/>
                <a:sym typeface="Inter"/>
              </a:defRPr>
            </a:lvl1pPr>
            <a:lvl2pPr indent="-406400" lvl="1" marL="914400" marR="0" rtl="0" algn="l">
              <a:spcBef>
                <a:spcPts val="560"/>
              </a:spcBef>
              <a:spcAft>
                <a:spcPts val="0"/>
              </a:spcAft>
              <a:buClr>
                <a:schemeClr val="lt1"/>
              </a:buClr>
              <a:buSzPts val="2800"/>
              <a:buFont typeface="Inter"/>
              <a:buChar char="–"/>
              <a:defRPr i="0" sz="2800" u="none" cap="none" strike="noStrike">
                <a:solidFill>
                  <a:schemeClr val="lt1"/>
                </a:solidFill>
                <a:latin typeface="Inter"/>
                <a:ea typeface="Inter"/>
                <a:cs typeface="Inter"/>
                <a:sym typeface="Inter"/>
              </a:defRPr>
            </a:lvl2pPr>
            <a:lvl3pPr indent="-381000" lvl="2" marL="1371600" marR="0" rtl="0" algn="l">
              <a:spcBef>
                <a:spcPts val="480"/>
              </a:spcBef>
              <a:spcAft>
                <a:spcPts val="0"/>
              </a:spcAft>
              <a:buClr>
                <a:schemeClr val="lt1"/>
              </a:buClr>
              <a:buSzPts val="2400"/>
              <a:buFont typeface="Inter"/>
              <a:buChar char="•"/>
              <a:defRPr i="0" sz="2400" u="none" cap="none" strike="noStrike">
                <a:solidFill>
                  <a:schemeClr val="lt1"/>
                </a:solidFill>
                <a:latin typeface="Inter"/>
                <a:ea typeface="Inter"/>
                <a:cs typeface="Inter"/>
                <a:sym typeface="Inter"/>
              </a:defRPr>
            </a:lvl3pPr>
            <a:lvl4pPr indent="-355600" lvl="3" marL="18288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4pPr>
            <a:lvl5pPr indent="-355600" lvl="4" marL="22860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5pPr>
            <a:lvl6pPr indent="-355600" lvl="5" marL="27432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6pPr>
            <a:lvl7pPr indent="-355600" lvl="6" marL="32004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7pPr>
            <a:lvl8pPr indent="-355600" lvl="7" marL="36576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8pPr>
            <a:lvl9pPr indent="-355600" lvl="8" marL="41148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lt1"/>
              </a:buClr>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lt1"/>
              </a:buClr>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8.jpg"/><Relationship Id="rId5"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jp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40" Type="http://schemas.openxmlformats.org/officeDocument/2006/relationships/image" Target="../media/image60.png"/><Relationship Id="rId20" Type="http://schemas.openxmlformats.org/officeDocument/2006/relationships/image" Target="../media/image40.png"/><Relationship Id="rId22" Type="http://schemas.openxmlformats.org/officeDocument/2006/relationships/image" Target="../media/image51.png"/><Relationship Id="rId21" Type="http://schemas.openxmlformats.org/officeDocument/2006/relationships/image" Target="../media/image39.png"/><Relationship Id="rId24" Type="http://schemas.openxmlformats.org/officeDocument/2006/relationships/image" Target="../media/image43.png"/><Relationship Id="rId23"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8.png"/><Relationship Id="rId26" Type="http://schemas.openxmlformats.org/officeDocument/2006/relationships/image" Target="../media/image41.png"/><Relationship Id="rId25" Type="http://schemas.openxmlformats.org/officeDocument/2006/relationships/image" Target="../media/image42.png"/><Relationship Id="rId28" Type="http://schemas.openxmlformats.org/officeDocument/2006/relationships/image" Target="../media/image46.png"/><Relationship Id="rId27" Type="http://schemas.openxmlformats.org/officeDocument/2006/relationships/image" Target="../media/image53.png"/><Relationship Id="rId5" Type="http://schemas.openxmlformats.org/officeDocument/2006/relationships/image" Target="../media/image17.png"/><Relationship Id="rId6" Type="http://schemas.openxmlformats.org/officeDocument/2006/relationships/image" Target="../media/image21.png"/><Relationship Id="rId29" Type="http://schemas.openxmlformats.org/officeDocument/2006/relationships/image" Target="../media/image47.png"/><Relationship Id="rId7" Type="http://schemas.openxmlformats.org/officeDocument/2006/relationships/image" Target="../media/image29.png"/><Relationship Id="rId8" Type="http://schemas.openxmlformats.org/officeDocument/2006/relationships/image" Target="../media/image23.png"/><Relationship Id="rId31" Type="http://schemas.openxmlformats.org/officeDocument/2006/relationships/image" Target="../media/image45.png"/><Relationship Id="rId30" Type="http://schemas.openxmlformats.org/officeDocument/2006/relationships/image" Target="../media/image56.png"/><Relationship Id="rId11" Type="http://schemas.openxmlformats.org/officeDocument/2006/relationships/image" Target="../media/image25.png"/><Relationship Id="rId33" Type="http://schemas.openxmlformats.org/officeDocument/2006/relationships/image" Target="../media/image48.png"/><Relationship Id="rId10" Type="http://schemas.openxmlformats.org/officeDocument/2006/relationships/image" Target="../media/image24.png"/><Relationship Id="rId32" Type="http://schemas.openxmlformats.org/officeDocument/2006/relationships/image" Target="../media/image54.png"/><Relationship Id="rId13" Type="http://schemas.openxmlformats.org/officeDocument/2006/relationships/image" Target="../media/image26.png"/><Relationship Id="rId35" Type="http://schemas.openxmlformats.org/officeDocument/2006/relationships/image" Target="../media/image59.png"/><Relationship Id="rId12" Type="http://schemas.openxmlformats.org/officeDocument/2006/relationships/image" Target="../media/image30.png"/><Relationship Id="rId34" Type="http://schemas.openxmlformats.org/officeDocument/2006/relationships/image" Target="../media/image52.png"/><Relationship Id="rId15" Type="http://schemas.openxmlformats.org/officeDocument/2006/relationships/image" Target="../media/image36.png"/><Relationship Id="rId37" Type="http://schemas.openxmlformats.org/officeDocument/2006/relationships/image" Target="../media/image50.png"/><Relationship Id="rId14" Type="http://schemas.openxmlformats.org/officeDocument/2006/relationships/image" Target="../media/image31.png"/><Relationship Id="rId36" Type="http://schemas.openxmlformats.org/officeDocument/2006/relationships/image" Target="../media/image61.png"/><Relationship Id="rId17" Type="http://schemas.openxmlformats.org/officeDocument/2006/relationships/image" Target="../media/image34.png"/><Relationship Id="rId39" Type="http://schemas.openxmlformats.org/officeDocument/2006/relationships/image" Target="../media/image62.png"/><Relationship Id="rId16" Type="http://schemas.openxmlformats.org/officeDocument/2006/relationships/image" Target="../media/image27.png"/><Relationship Id="rId38" Type="http://schemas.openxmlformats.org/officeDocument/2006/relationships/image" Target="../media/image63.png"/><Relationship Id="rId19" Type="http://schemas.openxmlformats.org/officeDocument/2006/relationships/image" Target="../media/image37.png"/><Relationship Id="rId18"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20.png"/><Relationship Id="rId7" Type="http://schemas.openxmlformats.org/officeDocument/2006/relationships/image" Target="../media/image16.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 name="Shape 39"/>
        <p:cNvGrpSpPr/>
        <p:nvPr/>
      </p:nvGrpSpPr>
      <p:grpSpPr>
        <a:xfrm>
          <a:off x="0" y="0"/>
          <a:ext cx="0" cy="0"/>
          <a:chOff x="0" y="0"/>
          <a:chExt cx="0" cy="0"/>
        </a:xfrm>
      </p:grpSpPr>
      <p:pic>
        <p:nvPicPr>
          <p:cNvPr id="40" name="Google Shape;40;p10"/>
          <p:cNvPicPr preferRelativeResize="0"/>
          <p:nvPr/>
        </p:nvPicPr>
        <p:blipFill>
          <a:blip r:embed="rId3">
            <a:alphaModFix/>
          </a:blip>
          <a:stretch>
            <a:fillRect/>
          </a:stretch>
        </p:blipFill>
        <p:spPr>
          <a:xfrm>
            <a:off x="18" y="0"/>
            <a:ext cx="18288000" cy="10295938"/>
          </a:xfrm>
          <a:prstGeom prst="rect">
            <a:avLst/>
          </a:prstGeom>
          <a:noFill/>
          <a:ln>
            <a:noFill/>
          </a:ln>
        </p:spPr>
      </p:pic>
      <p:pic>
        <p:nvPicPr>
          <p:cNvPr id="41" name="Google Shape;41;p10"/>
          <p:cNvPicPr preferRelativeResize="0"/>
          <p:nvPr/>
        </p:nvPicPr>
        <p:blipFill>
          <a:blip r:embed="rId4">
            <a:alphaModFix/>
          </a:blip>
          <a:stretch>
            <a:fillRect/>
          </a:stretch>
        </p:blipFill>
        <p:spPr>
          <a:xfrm>
            <a:off x="3331450" y="8625525"/>
            <a:ext cx="11687000" cy="11687000"/>
          </a:xfrm>
          <a:prstGeom prst="rect">
            <a:avLst/>
          </a:prstGeom>
          <a:noFill/>
          <a:ln>
            <a:noFill/>
          </a:ln>
        </p:spPr>
      </p:pic>
      <p:sp>
        <p:nvSpPr>
          <p:cNvPr id="42" name="Google Shape;42;p10"/>
          <p:cNvSpPr txBox="1"/>
          <p:nvPr/>
        </p:nvSpPr>
        <p:spPr>
          <a:xfrm>
            <a:off x="554078" y="7687418"/>
            <a:ext cx="17179843" cy="2037714"/>
          </a:xfrm>
          <a:prstGeom prst="rect">
            <a:avLst/>
          </a:prstGeom>
          <a:noFill/>
          <a:ln>
            <a:noFill/>
          </a:ln>
        </p:spPr>
        <p:txBody>
          <a:bodyPr anchorCtr="0" anchor="t" bIns="0" lIns="0" spcFirstLastPara="1" rIns="0" wrap="square" tIns="0">
            <a:spAutoFit/>
          </a:bodyPr>
          <a:lstStyle/>
          <a:p>
            <a:pPr indent="0" lvl="0" marL="0" marR="0" rtl="0" algn="ctr">
              <a:lnSpc>
                <a:spcPct val="79998"/>
              </a:lnSpc>
              <a:spcBef>
                <a:spcPts val="0"/>
              </a:spcBef>
              <a:spcAft>
                <a:spcPts val="0"/>
              </a:spcAft>
              <a:buNone/>
            </a:pPr>
            <a:r>
              <a:rPr b="1" i="0" lang="en-US" sz="17799" u="none" cap="none" strike="noStrike">
                <a:solidFill>
                  <a:srgbClr val="FFFFFF"/>
                </a:solidFill>
                <a:latin typeface="Inter"/>
                <a:ea typeface="Inter"/>
                <a:cs typeface="Inter"/>
                <a:sym typeface="Inter"/>
              </a:rPr>
              <a:t>Space-Theme</a:t>
            </a:r>
            <a:endParaRPr/>
          </a:p>
        </p:txBody>
      </p:sp>
      <p:sp>
        <p:nvSpPr>
          <p:cNvPr id="43" name="Google Shape;43;p10"/>
          <p:cNvSpPr txBox="1"/>
          <p:nvPr/>
        </p:nvSpPr>
        <p:spPr>
          <a:xfrm>
            <a:off x="7168799" y="6594478"/>
            <a:ext cx="3950401" cy="426190"/>
          </a:xfrm>
          <a:prstGeom prst="rect">
            <a:avLst/>
          </a:prstGeom>
          <a:noFill/>
          <a:ln>
            <a:noFill/>
          </a:ln>
        </p:spPr>
        <p:txBody>
          <a:bodyPr anchorCtr="0" anchor="t" bIns="0" lIns="0" spcFirstLastPara="1" rIns="0" wrap="square" tIns="0">
            <a:spAutoFit/>
          </a:bodyPr>
          <a:lstStyle/>
          <a:p>
            <a:pPr indent="0" lvl="0" marL="0" marR="0" rtl="0" algn="ctr">
              <a:lnSpc>
                <a:spcPct val="139983"/>
              </a:lnSpc>
              <a:spcBef>
                <a:spcPts val="0"/>
              </a:spcBef>
              <a:spcAft>
                <a:spcPts val="0"/>
              </a:spcAft>
              <a:buNone/>
            </a:pPr>
            <a:r>
              <a:rPr b="1" i="0" lang="en-US" sz="2436" u="none" cap="none" strike="noStrike">
                <a:solidFill>
                  <a:srgbClr val="FFFFFF"/>
                </a:solidFill>
                <a:latin typeface="Inter"/>
                <a:ea typeface="Inter"/>
                <a:cs typeface="Inter"/>
                <a:sym typeface="Inter"/>
              </a:rPr>
              <a:t>A MORPH PRESENTATION</a:t>
            </a:r>
            <a:endParaRPr/>
          </a:p>
        </p:txBody>
      </p:sp>
      <p:sp>
        <p:nvSpPr>
          <p:cNvPr id="44" name="Google Shape;44;p10"/>
          <p:cNvSpPr txBox="1"/>
          <p:nvPr/>
        </p:nvSpPr>
        <p:spPr>
          <a:xfrm>
            <a:off x="16043125" y="284025"/>
            <a:ext cx="16908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45" name="Google Shape;45;p10"/>
          <p:cNvSpPr txBox="1"/>
          <p:nvPr/>
        </p:nvSpPr>
        <p:spPr>
          <a:xfrm>
            <a:off x="554075" y="284025"/>
            <a:ext cx="1690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TECH COMPANY</a:t>
            </a:r>
            <a:endParaRPr/>
          </a:p>
        </p:txBody>
      </p:sp>
      <p:sp>
        <p:nvSpPr>
          <p:cNvPr id="46" name="Google Shape;46;p10"/>
          <p:cNvSpPr txBox="1"/>
          <p:nvPr/>
        </p:nvSpPr>
        <p:spPr>
          <a:xfrm>
            <a:off x="2821152" y="284025"/>
            <a:ext cx="11859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47" name="Google Shape;47;p10"/>
          <p:cNvSpPr txBox="1"/>
          <p:nvPr/>
        </p:nvSpPr>
        <p:spPr>
          <a:xfrm>
            <a:off x="4536425" y="284025"/>
            <a:ext cx="155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48" name="Google Shape;48;p10"/>
          <p:cNvSpPr txBox="1"/>
          <p:nvPr/>
        </p:nvSpPr>
        <p:spPr>
          <a:xfrm>
            <a:off x="6696323" y="284025"/>
            <a:ext cx="11859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49" name="Google Shape;49;p10"/>
          <p:cNvSpPr txBox="1"/>
          <p:nvPr/>
        </p:nvSpPr>
        <p:spPr>
          <a:xfrm>
            <a:off x="8329553" y="284025"/>
            <a:ext cx="1690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OUR PRODUCTS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8" name="Shape 188"/>
        <p:cNvGrpSpPr/>
        <p:nvPr/>
      </p:nvGrpSpPr>
      <p:grpSpPr>
        <a:xfrm>
          <a:off x="0" y="0"/>
          <a:ext cx="0" cy="0"/>
          <a:chOff x="0" y="0"/>
          <a:chExt cx="0" cy="0"/>
        </a:xfrm>
      </p:grpSpPr>
      <p:pic>
        <p:nvPicPr>
          <p:cNvPr id="189" name="Google Shape;189;p19"/>
          <p:cNvPicPr preferRelativeResize="0"/>
          <p:nvPr/>
        </p:nvPicPr>
        <p:blipFill>
          <a:blip r:embed="rId3">
            <a:alphaModFix/>
          </a:blip>
          <a:stretch>
            <a:fillRect/>
          </a:stretch>
        </p:blipFill>
        <p:spPr>
          <a:xfrm>
            <a:off x="18" y="0"/>
            <a:ext cx="18288000" cy="10295938"/>
          </a:xfrm>
          <a:prstGeom prst="rect">
            <a:avLst/>
          </a:prstGeom>
          <a:noFill/>
          <a:ln>
            <a:noFill/>
          </a:ln>
        </p:spPr>
      </p:pic>
      <p:pic>
        <p:nvPicPr>
          <p:cNvPr id="190" name="Google Shape;190;p19"/>
          <p:cNvPicPr preferRelativeResize="0"/>
          <p:nvPr/>
        </p:nvPicPr>
        <p:blipFill>
          <a:blip r:embed="rId4">
            <a:alphaModFix/>
          </a:blip>
          <a:stretch>
            <a:fillRect/>
          </a:stretch>
        </p:blipFill>
        <p:spPr>
          <a:xfrm>
            <a:off x="4572000" y="3019625"/>
            <a:ext cx="12687302" cy="5633100"/>
          </a:xfrm>
          <a:prstGeom prst="rect">
            <a:avLst/>
          </a:prstGeom>
          <a:noFill/>
          <a:ln>
            <a:noFill/>
          </a:ln>
        </p:spPr>
      </p:pic>
      <p:pic>
        <p:nvPicPr>
          <p:cNvPr id="191" name="Google Shape;191;p19"/>
          <p:cNvPicPr preferRelativeResize="0"/>
          <p:nvPr/>
        </p:nvPicPr>
        <p:blipFill>
          <a:blip r:embed="rId5">
            <a:alphaModFix/>
          </a:blip>
          <a:stretch>
            <a:fillRect/>
          </a:stretch>
        </p:blipFill>
        <p:spPr>
          <a:xfrm>
            <a:off x="-10846799" y="-4122993"/>
            <a:ext cx="18901325" cy="17489239"/>
          </a:xfrm>
          <a:prstGeom prst="rect">
            <a:avLst/>
          </a:prstGeom>
          <a:noFill/>
          <a:ln>
            <a:noFill/>
          </a:ln>
        </p:spPr>
      </p:pic>
      <p:sp>
        <p:nvSpPr>
          <p:cNvPr id="192" name="Google Shape;192;p19"/>
          <p:cNvSpPr txBox="1"/>
          <p:nvPr/>
        </p:nvSpPr>
        <p:spPr>
          <a:xfrm>
            <a:off x="4725469" y="8156854"/>
            <a:ext cx="459600" cy="335100"/>
          </a:xfrm>
          <a:prstGeom prst="rect">
            <a:avLst/>
          </a:prstGeom>
          <a:noFill/>
          <a:ln>
            <a:noFill/>
          </a:ln>
        </p:spPr>
        <p:txBody>
          <a:bodyPr anchorCtr="0" anchor="t" bIns="0" lIns="0" spcFirstLastPara="1" rIns="0" wrap="square" tIns="0">
            <a:spAutoFit/>
          </a:bodyPr>
          <a:lstStyle/>
          <a:p>
            <a:pPr indent="0" lvl="0" marL="0" marR="0" rtl="0" algn="l">
              <a:lnSpc>
                <a:spcPct val="89974"/>
              </a:lnSpc>
              <a:spcBef>
                <a:spcPts val="0"/>
              </a:spcBef>
              <a:spcAft>
                <a:spcPts val="0"/>
              </a:spcAft>
              <a:buNone/>
            </a:pPr>
            <a:r>
              <a:rPr b="0" i="0" lang="en-US" sz="399" u="none" cap="none" strike="noStrike">
                <a:solidFill>
                  <a:srgbClr val="FFFFFF"/>
                </a:solidFill>
                <a:latin typeface="Inter"/>
                <a:ea typeface="Inter"/>
                <a:cs typeface="Inter"/>
                <a:sym typeface="Inter"/>
              </a:rPr>
              <a:t>Planet One is Mercury lorem ipsum dolor sit amet, consectetur adipiscing elit, sed do eiusmod tempor incididunt.</a:t>
            </a:r>
            <a:endParaRPr/>
          </a:p>
        </p:txBody>
      </p:sp>
      <p:sp>
        <p:nvSpPr>
          <p:cNvPr id="193" name="Google Shape;193;p19"/>
          <p:cNvSpPr txBox="1"/>
          <p:nvPr/>
        </p:nvSpPr>
        <p:spPr>
          <a:xfrm>
            <a:off x="15609801" y="284025"/>
            <a:ext cx="21240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194" name="Google Shape;194;p19"/>
          <p:cNvSpPr txBox="1"/>
          <p:nvPr/>
        </p:nvSpPr>
        <p:spPr>
          <a:xfrm>
            <a:off x="554075" y="284025"/>
            <a:ext cx="166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195" name="Google Shape;195;p19"/>
          <p:cNvSpPr txBox="1"/>
          <p:nvPr/>
        </p:nvSpPr>
        <p:spPr>
          <a:xfrm>
            <a:off x="3103482" y="284025"/>
            <a:ext cx="1121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196" name="Google Shape;196;p19"/>
          <p:cNvSpPr txBox="1"/>
          <p:nvPr/>
        </p:nvSpPr>
        <p:spPr>
          <a:xfrm>
            <a:off x="5032390" y="284025"/>
            <a:ext cx="1558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197" name="Google Shape;197;p19"/>
          <p:cNvSpPr txBox="1"/>
          <p:nvPr/>
        </p:nvSpPr>
        <p:spPr>
          <a:xfrm>
            <a:off x="7461295" y="284025"/>
            <a:ext cx="10407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198" name="Google Shape;198;p19"/>
          <p:cNvSpPr txBox="1"/>
          <p:nvPr/>
        </p:nvSpPr>
        <p:spPr>
          <a:xfrm>
            <a:off x="9297902" y="284025"/>
            <a:ext cx="16029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OUR PRODUCTS</a:t>
            </a:r>
            <a:endParaRPr/>
          </a:p>
        </p:txBody>
      </p:sp>
      <p:sp>
        <p:nvSpPr>
          <p:cNvPr id="199" name="Google Shape;199;p19"/>
          <p:cNvSpPr txBox="1"/>
          <p:nvPr/>
        </p:nvSpPr>
        <p:spPr>
          <a:xfrm>
            <a:off x="-4524793" y="1476375"/>
            <a:ext cx="33563334" cy="138112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FFFFFF"/>
                </a:solidFill>
                <a:latin typeface="Inter"/>
                <a:ea typeface="Inter"/>
                <a:cs typeface="Inter"/>
                <a:sym typeface="Inter"/>
              </a:rPr>
              <a:t>Our Planets   Our Planets   Our Planets</a:t>
            </a:r>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3" name="Shape 203"/>
        <p:cNvGrpSpPr/>
        <p:nvPr/>
      </p:nvGrpSpPr>
      <p:grpSpPr>
        <a:xfrm>
          <a:off x="0" y="0"/>
          <a:ext cx="0" cy="0"/>
          <a:chOff x="0" y="0"/>
          <a:chExt cx="0" cy="0"/>
        </a:xfrm>
      </p:grpSpPr>
      <p:pic>
        <p:nvPicPr>
          <p:cNvPr id="204" name="Google Shape;204;p20"/>
          <p:cNvPicPr preferRelativeResize="0"/>
          <p:nvPr/>
        </p:nvPicPr>
        <p:blipFill>
          <a:blip r:embed="rId3">
            <a:alphaModFix/>
          </a:blip>
          <a:stretch>
            <a:fillRect/>
          </a:stretch>
        </p:blipFill>
        <p:spPr>
          <a:xfrm>
            <a:off x="18" y="0"/>
            <a:ext cx="18288000" cy="10295938"/>
          </a:xfrm>
          <a:prstGeom prst="rect">
            <a:avLst/>
          </a:prstGeom>
          <a:noFill/>
          <a:ln>
            <a:noFill/>
          </a:ln>
        </p:spPr>
      </p:pic>
      <p:pic>
        <p:nvPicPr>
          <p:cNvPr id="205" name="Google Shape;205;p20"/>
          <p:cNvPicPr preferRelativeResize="0"/>
          <p:nvPr/>
        </p:nvPicPr>
        <p:blipFill>
          <a:blip r:embed="rId4">
            <a:alphaModFix/>
          </a:blip>
          <a:stretch>
            <a:fillRect/>
          </a:stretch>
        </p:blipFill>
        <p:spPr>
          <a:xfrm>
            <a:off x="-2352775" y="-245300"/>
            <a:ext cx="10885824" cy="10911216"/>
          </a:xfrm>
          <a:prstGeom prst="rect">
            <a:avLst/>
          </a:prstGeom>
          <a:noFill/>
          <a:ln>
            <a:noFill/>
          </a:ln>
        </p:spPr>
      </p:pic>
      <p:sp>
        <p:nvSpPr>
          <p:cNvPr id="206" name="Google Shape;206;p20"/>
          <p:cNvSpPr txBox="1"/>
          <p:nvPr/>
        </p:nvSpPr>
        <p:spPr>
          <a:xfrm>
            <a:off x="8533061" y="2000250"/>
            <a:ext cx="9201000" cy="664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Planet One is Mercury lorem ipsum dolor sit amet, consectetur adipiscing elit, sed do eiusmod</a:t>
            </a:r>
            <a:r>
              <a:rPr lang="en-US" sz="8000">
                <a:solidFill>
                  <a:srgbClr val="FFFFFF"/>
                </a:solidFill>
                <a:latin typeface="Inter"/>
                <a:ea typeface="Inter"/>
                <a:cs typeface="Inter"/>
                <a:sym typeface="Inter"/>
              </a:rPr>
              <a:t>.</a:t>
            </a:r>
            <a:endParaRPr/>
          </a:p>
        </p:txBody>
      </p:sp>
      <p:sp>
        <p:nvSpPr>
          <p:cNvPr id="207" name="Google Shape;207;p20"/>
          <p:cNvSpPr txBox="1"/>
          <p:nvPr/>
        </p:nvSpPr>
        <p:spPr>
          <a:xfrm>
            <a:off x="15811501" y="284025"/>
            <a:ext cx="19224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208" name="Google Shape;208;p20"/>
          <p:cNvSpPr txBox="1"/>
          <p:nvPr/>
        </p:nvSpPr>
        <p:spPr>
          <a:xfrm>
            <a:off x="554075" y="284025"/>
            <a:ext cx="15717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209" name="Google Shape;209;p20"/>
          <p:cNvSpPr txBox="1"/>
          <p:nvPr/>
        </p:nvSpPr>
        <p:spPr>
          <a:xfrm>
            <a:off x="2961625" y="284025"/>
            <a:ext cx="10590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210" name="Google Shape;210;p20"/>
          <p:cNvSpPr txBox="1"/>
          <p:nvPr/>
        </p:nvSpPr>
        <p:spPr>
          <a:xfrm>
            <a:off x="4783203" y="284025"/>
            <a:ext cx="1472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211" name="Google Shape;211;p20"/>
          <p:cNvSpPr txBox="1"/>
          <p:nvPr/>
        </p:nvSpPr>
        <p:spPr>
          <a:xfrm>
            <a:off x="7076956" y="284025"/>
            <a:ext cx="982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212" name="Google Shape;212;p20"/>
          <p:cNvSpPr txBox="1"/>
          <p:nvPr/>
        </p:nvSpPr>
        <p:spPr>
          <a:xfrm>
            <a:off x="8811369" y="284025"/>
            <a:ext cx="1513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OUR PRODUCTS</a:t>
            </a:r>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6" name="Shape 216"/>
        <p:cNvGrpSpPr/>
        <p:nvPr/>
      </p:nvGrpSpPr>
      <p:grpSpPr>
        <a:xfrm>
          <a:off x="0" y="0"/>
          <a:ext cx="0" cy="0"/>
          <a:chOff x="0" y="0"/>
          <a:chExt cx="0" cy="0"/>
        </a:xfrm>
      </p:grpSpPr>
      <p:pic>
        <p:nvPicPr>
          <p:cNvPr id="217" name="Google Shape;217;p21"/>
          <p:cNvPicPr preferRelativeResize="0"/>
          <p:nvPr/>
        </p:nvPicPr>
        <p:blipFill>
          <a:blip r:embed="rId3">
            <a:alphaModFix/>
          </a:blip>
          <a:stretch>
            <a:fillRect/>
          </a:stretch>
        </p:blipFill>
        <p:spPr>
          <a:xfrm>
            <a:off x="18" y="0"/>
            <a:ext cx="18288000" cy="10295938"/>
          </a:xfrm>
          <a:prstGeom prst="rect">
            <a:avLst/>
          </a:prstGeom>
          <a:noFill/>
          <a:ln>
            <a:noFill/>
          </a:ln>
        </p:spPr>
      </p:pic>
      <p:sp>
        <p:nvSpPr>
          <p:cNvPr id="218" name="Google Shape;218;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mt="50000"/>
            </a:blip>
            <a:stretch>
              <a:fillRect b="-9219" l="0" r="0" t="-9220"/>
            </a:stretch>
          </a:blipFill>
          <a:ln>
            <a:noFill/>
          </a:ln>
        </p:spPr>
      </p:sp>
      <p:sp>
        <p:nvSpPr>
          <p:cNvPr id="219" name="Google Shape;219;p21"/>
          <p:cNvSpPr txBox="1"/>
          <p:nvPr/>
        </p:nvSpPr>
        <p:spPr>
          <a:xfrm>
            <a:off x="0" y="10258419"/>
            <a:ext cx="39216" cy="28581"/>
          </a:xfrm>
          <a:prstGeom prst="rect">
            <a:avLst/>
          </a:prstGeom>
          <a:noFill/>
          <a:ln>
            <a:noFill/>
          </a:ln>
        </p:spPr>
        <p:txBody>
          <a:bodyPr anchorCtr="0" anchor="t" bIns="0" lIns="0" spcFirstLastPara="1" rIns="0" wrap="square" tIns="0">
            <a:spAutoFit/>
          </a:bodyPr>
          <a:lstStyle/>
          <a:p>
            <a:pPr indent="0" lvl="0" marL="0" marR="0" rtl="0" algn="l">
              <a:lnSpc>
                <a:spcPct val="30000"/>
              </a:lnSpc>
              <a:spcBef>
                <a:spcPts val="0"/>
              </a:spcBef>
              <a:spcAft>
                <a:spcPts val="0"/>
              </a:spcAft>
              <a:buNone/>
            </a:pPr>
            <a:r>
              <a:rPr b="0" i="0" lang="en-US" sz="100" u="none" cap="none" strike="noStrike">
                <a:solidFill>
                  <a:srgbClr val="FFFFFF"/>
                </a:solidFill>
                <a:latin typeface="Inter"/>
                <a:ea typeface="Inter"/>
                <a:cs typeface="Inter"/>
                <a:sym typeface="Inter"/>
              </a:rPr>
              <a:t>Planet One is Mercury lorem ipsum dolor sit amet, consectetur adipiscing elit, sed do eiusmod tempor incididunt.</a:t>
            </a:r>
            <a:endParaRPr/>
          </a:p>
        </p:txBody>
      </p:sp>
      <p:pic>
        <p:nvPicPr>
          <p:cNvPr id="220" name="Google Shape;220;p21"/>
          <p:cNvPicPr preferRelativeResize="0"/>
          <p:nvPr/>
        </p:nvPicPr>
        <p:blipFill>
          <a:blip r:embed="rId5">
            <a:alphaModFix/>
          </a:blip>
          <a:stretch>
            <a:fillRect/>
          </a:stretch>
        </p:blipFill>
        <p:spPr>
          <a:xfrm>
            <a:off x="9042250" y="-660100"/>
            <a:ext cx="11578173" cy="11603550"/>
          </a:xfrm>
          <a:prstGeom prst="rect">
            <a:avLst/>
          </a:prstGeom>
          <a:noFill/>
          <a:ln>
            <a:noFill/>
          </a:ln>
        </p:spPr>
      </p:pic>
      <p:grpSp>
        <p:nvGrpSpPr>
          <p:cNvPr id="221" name="Google Shape;221;p21"/>
          <p:cNvGrpSpPr/>
          <p:nvPr/>
        </p:nvGrpSpPr>
        <p:grpSpPr>
          <a:xfrm>
            <a:off x="554078" y="2883698"/>
            <a:ext cx="8488125" cy="5256994"/>
            <a:chOff x="0" y="209550"/>
            <a:chExt cx="11317500" cy="7009326"/>
          </a:xfrm>
        </p:grpSpPr>
        <p:sp>
          <p:nvSpPr>
            <p:cNvPr id="222" name="Google Shape;222;p21"/>
            <p:cNvSpPr txBox="1"/>
            <p:nvPr/>
          </p:nvSpPr>
          <p:spPr>
            <a:xfrm>
              <a:off x="0" y="209550"/>
              <a:ext cx="11317500" cy="1477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Venus</a:t>
              </a:r>
              <a:endParaRPr/>
            </a:p>
          </p:txBody>
        </p:sp>
        <p:sp>
          <p:nvSpPr>
            <p:cNvPr id="223" name="Google Shape;223;p21"/>
            <p:cNvSpPr txBox="1"/>
            <p:nvPr/>
          </p:nvSpPr>
          <p:spPr>
            <a:xfrm>
              <a:off x="0" y="1616076"/>
              <a:ext cx="11317500" cy="5602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grpSp>
      <p:sp>
        <p:nvSpPr>
          <p:cNvPr id="224" name="Google Shape;224;p21"/>
          <p:cNvSpPr txBox="1"/>
          <p:nvPr/>
        </p:nvSpPr>
        <p:spPr>
          <a:xfrm>
            <a:off x="15544801" y="284025"/>
            <a:ext cx="21891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225" name="Google Shape;225;p21"/>
          <p:cNvSpPr txBox="1"/>
          <p:nvPr/>
        </p:nvSpPr>
        <p:spPr>
          <a:xfrm>
            <a:off x="554075" y="284025"/>
            <a:ext cx="1534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226" name="Google Shape;226;p21"/>
          <p:cNvSpPr txBox="1"/>
          <p:nvPr/>
        </p:nvSpPr>
        <p:spPr>
          <a:xfrm>
            <a:off x="2905299" y="284025"/>
            <a:ext cx="1034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227" name="Google Shape;227;p21"/>
          <p:cNvSpPr txBox="1"/>
          <p:nvPr/>
        </p:nvSpPr>
        <p:spPr>
          <a:xfrm>
            <a:off x="4684260" y="284025"/>
            <a:ext cx="1437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228" name="Google Shape;228;p21"/>
          <p:cNvSpPr txBox="1"/>
          <p:nvPr/>
        </p:nvSpPr>
        <p:spPr>
          <a:xfrm>
            <a:off x="6924349" y="284025"/>
            <a:ext cx="9597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229" name="Google Shape;229;p21"/>
          <p:cNvSpPr txBox="1"/>
          <p:nvPr/>
        </p:nvSpPr>
        <p:spPr>
          <a:xfrm>
            <a:off x="8618184" y="284025"/>
            <a:ext cx="1478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OUR PRODUCTS</a:t>
            </a:r>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3" name="Shape 233"/>
        <p:cNvGrpSpPr/>
        <p:nvPr/>
      </p:nvGrpSpPr>
      <p:grpSpPr>
        <a:xfrm>
          <a:off x="0" y="0"/>
          <a:ext cx="0" cy="0"/>
          <a:chOff x="0" y="0"/>
          <a:chExt cx="0" cy="0"/>
        </a:xfrm>
      </p:grpSpPr>
      <p:sp>
        <p:nvSpPr>
          <p:cNvPr id="234" name="Google Shape;234;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50000"/>
            </a:blip>
            <a:stretch>
              <a:fillRect b="-9219" l="0" r="0" t="-9219"/>
            </a:stretch>
          </a:blipFill>
          <a:ln>
            <a:noFill/>
          </a:ln>
        </p:spPr>
      </p:sp>
      <p:pic>
        <p:nvPicPr>
          <p:cNvPr id="235" name="Google Shape;235;p22"/>
          <p:cNvPicPr preferRelativeResize="0"/>
          <p:nvPr/>
        </p:nvPicPr>
        <p:blipFill>
          <a:blip r:embed="rId4">
            <a:alphaModFix/>
          </a:blip>
          <a:stretch>
            <a:fillRect/>
          </a:stretch>
        </p:blipFill>
        <p:spPr>
          <a:xfrm>
            <a:off x="2400913" y="5421825"/>
            <a:ext cx="13486175" cy="14120499"/>
          </a:xfrm>
          <a:prstGeom prst="rect">
            <a:avLst/>
          </a:prstGeom>
          <a:noFill/>
          <a:ln>
            <a:noFill/>
          </a:ln>
        </p:spPr>
      </p:pic>
      <p:sp>
        <p:nvSpPr>
          <p:cNvPr id="236" name="Google Shape;236;p22"/>
          <p:cNvSpPr txBox="1"/>
          <p:nvPr/>
        </p:nvSpPr>
        <p:spPr>
          <a:xfrm>
            <a:off x="554078" y="1958048"/>
            <a:ext cx="17179843" cy="3752851"/>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Planet Three is Earth lorem ipsum dolor sit amet, consectetur adipiscing elit, sed do eiusmod tempor incididunt.</a:t>
            </a:r>
            <a:endParaRPr/>
          </a:p>
        </p:txBody>
      </p:sp>
      <p:sp>
        <p:nvSpPr>
          <p:cNvPr id="237" name="Google Shape;237;p22"/>
          <p:cNvSpPr txBox="1"/>
          <p:nvPr/>
        </p:nvSpPr>
        <p:spPr>
          <a:xfrm>
            <a:off x="15582901" y="284025"/>
            <a:ext cx="21510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238" name="Google Shape;238;p22"/>
          <p:cNvSpPr txBox="1"/>
          <p:nvPr/>
        </p:nvSpPr>
        <p:spPr>
          <a:xfrm>
            <a:off x="554075" y="284025"/>
            <a:ext cx="1565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239" name="Google Shape;239;p22"/>
          <p:cNvSpPr txBox="1"/>
          <p:nvPr/>
        </p:nvSpPr>
        <p:spPr>
          <a:xfrm>
            <a:off x="2952238" y="284025"/>
            <a:ext cx="1054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240" name="Google Shape;240;p22"/>
          <p:cNvSpPr txBox="1"/>
          <p:nvPr/>
        </p:nvSpPr>
        <p:spPr>
          <a:xfrm>
            <a:off x="4766713" y="284025"/>
            <a:ext cx="1466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241" name="Google Shape;241;p22"/>
          <p:cNvSpPr txBox="1"/>
          <p:nvPr/>
        </p:nvSpPr>
        <p:spPr>
          <a:xfrm>
            <a:off x="7051522" y="284025"/>
            <a:ext cx="9789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242" name="Google Shape;242;p22"/>
          <p:cNvSpPr txBox="1"/>
          <p:nvPr/>
        </p:nvSpPr>
        <p:spPr>
          <a:xfrm>
            <a:off x="8779171" y="284025"/>
            <a:ext cx="1507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OUR PRODUCTS</a:t>
            </a:r>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6" name="Shape 246"/>
        <p:cNvGrpSpPr/>
        <p:nvPr/>
      </p:nvGrpSpPr>
      <p:grpSpPr>
        <a:xfrm>
          <a:off x="0" y="0"/>
          <a:ext cx="0" cy="0"/>
          <a:chOff x="0" y="0"/>
          <a:chExt cx="0" cy="0"/>
        </a:xfrm>
      </p:grpSpPr>
      <p:sp>
        <p:nvSpPr>
          <p:cNvPr id="247" name="Google Shape;247;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50000"/>
            </a:blip>
            <a:stretch>
              <a:fillRect b="-9219" l="0" r="0" t="-9219"/>
            </a:stretch>
          </a:blipFill>
          <a:ln>
            <a:noFill/>
          </a:ln>
        </p:spPr>
      </p:sp>
      <p:pic>
        <p:nvPicPr>
          <p:cNvPr id="248" name="Google Shape;248;p23"/>
          <p:cNvPicPr preferRelativeResize="0"/>
          <p:nvPr/>
        </p:nvPicPr>
        <p:blipFill>
          <a:blip r:embed="rId4">
            <a:alphaModFix/>
          </a:blip>
          <a:stretch>
            <a:fillRect/>
          </a:stretch>
        </p:blipFill>
        <p:spPr>
          <a:xfrm>
            <a:off x="2656050" y="-7313909"/>
            <a:ext cx="12975848" cy="13013990"/>
          </a:xfrm>
          <a:prstGeom prst="rect">
            <a:avLst/>
          </a:prstGeom>
          <a:noFill/>
          <a:ln>
            <a:noFill/>
          </a:ln>
        </p:spPr>
      </p:pic>
      <p:sp>
        <p:nvSpPr>
          <p:cNvPr id="249" name="Google Shape;249;p23"/>
          <p:cNvSpPr txBox="1"/>
          <p:nvPr/>
        </p:nvSpPr>
        <p:spPr>
          <a:xfrm>
            <a:off x="554078" y="5906817"/>
            <a:ext cx="17179800" cy="3324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Planet Four is Mars lorem ipsum dolor sit amet, consectetur adipiscing elit, sed do eiusmod</a:t>
            </a:r>
            <a:r>
              <a:rPr lang="en-US" sz="8000">
                <a:solidFill>
                  <a:srgbClr val="FFFFFF"/>
                </a:solidFill>
                <a:latin typeface="Inter"/>
                <a:ea typeface="Inter"/>
                <a:cs typeface="Inter"/>
                <a:sym typeface="Inter"/>
              </a:rPr>
              <a:t>.</a:t>
            </a:r>
            <a:endParaRPr/>
          </a:p>
        </p:txBody>
      </p:sp>
      <p:sp>
        <p:nvSpPr>
          <p:cNvPr id="250" name="Google Shape;250;p23"/>
          <p:cNvSpPr txBox="1"/>
          <p:nvPr/>
        </p:nvSpPr>
        <p:spPr>
          <a:xfrm>
            <a:off x="15631926" y="284025"/>
            <a:ext cx="21021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251" name="Google Shape;251;p23"/>
          <p:cNvSpPr txBox="1"/>
          <p:nvPr/>
        </p:nvSpPr>
        <p:spPr>
          <a:xfrm>
            <a:off x="554075" y="284025"/>
            <a:ext cx="15840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252" name="Google Shape;252;p23"/>
          <p:cNvSpPr txBox="1"/>
          <p:nvPr/>
        </p:nvSpPr>
        <p:spPr>
          <a:xfrm>
            <a:off x="2980401" y="284025"/>
            <a:ext cx="1067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253" name="Google Shape;253;p23"/>
          <p:cNvSpPr txBox="1"/>
          <p:nvPr/>
        </p:nvSpPr>
        <p:spPr>
          <a:xfrm>
            <a:off x="4816184" y="284025"/>
            <a:ext cx="1483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254" name="Google Shape;254;p23"/>
          <p:cNvSpPr txBox="1"/>
          <p:nvPr/>
        </p:nvSpPr>
        <p:spPr>
          <a:xfrm>
            <a:off x="7127826" y="284025"/>
            <a:ext cx="9903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255" name="Google Shape;255;p23"/>
          <p:cNvSpPr txBox="1"/>
          <p:nvPr/>
        </p:nvSpPr>
        <p:spPr>
          <a:xfrm>
            <a:off x="8875764" y="284025"/>
            <a:ext cx="1525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OUR PRODUCTS</a:t>
            </a: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9" name="Shape 259"/>
        <p:cNvGrpSpPr/>
        <p:nvPr/>
      </p:nvGrpSpPr>
      <p:grpSpPr>
        <a:xfrm>
          <a:off x="0" y="0"/>
          <a:ext cx="0" cy="0"/>
          <a:chOff x="0" y="0"/>
          <a:chExt cx="0" cy="0"/>
        </a:xfrm>
      </p:grpSpPr>
      <p:sp>
        <p:nvSpPr>
          <p:cNvPr id="260" name="Google Shape;260;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50000"/>
            </a:blip>
            <a:stretch>
              <a:fillRect b="-9219" l="0" r="0" t="-9219"/>
            </a:stretch>
          </a:blipFill>
          <a:ln>
            <a:noFill/>
          </a:ln>
        </p:spPr>
      </p:sp>
      <p:pic>
        <p:nvPicPr>
          <p:cNvPr id="261" name="Google Shape;261;p24"/>
          <p:cNvPicPr preferRelativeResize="0"/>
          <p:nvPr/>
        </p:nvPicPr>
        <p:blipFill>
          <a:blip r:embed="rId4">
            <a:alphaModFix/>
          </a:blip>
          <a:stretch>
            <a:fillRect/>
          </a:stretch>
        </p:blipFill>
        <p:spPr>
          <a:xfrm>
            <a:off x="9337635" y="-806925"/>
            <a:ext cx="12032355" cy="12058023"/>
          </a:xfrm>
          <a:prstGeom prst="rect">
            <a:avLst/>
          </a:prstGeom>
          <a:noFill/>
          <a:ln>
            <a:noFill/>
          </a:ln>
        </p:spPr>
      </p:pic>
      <p:grpSp>
        <p:nvGrpSpPr>
          <p:cNvPr id="262" name="Google Shape;262;p24"/>
          <p:cNvGrpSpPr/>
          <p:nvPr/>
        </p:nvGrpSpPr>
        <p:grpSpPr>
          <a:xfrm>
            <a:off x="655840" y="3590925"/>
            <a:ext cx="8488160" cy="3262313"/>
            <a:chOff x="0" y="209550"/>
            <a:chExt cx="11317547" cy="4349751"/>
          </a:xfrm>
        </p:grpSpPr>
        <p:sp>
          <p:nvSpPr>
            <p:cNvPr id="263" name="Google Shape;263;p24"/>
            <p:cNvSpPr txBox="1"/>
            <p:nvPr/>
          </p:nvSpPr>
          <p:spPr>
            <a:xfrm>
              <a:off x="0" y="209550"/>
              <a:ext cx="11317547" cy="141605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Jupiter</a:t>
              </a:r>
              <a:endParaRPr/>
            </a:p>
          </p:txBody>
        </p:sp>
        <p:sp>
          <p:nvSpPr>
            <p:cNvPr id="264" name="Google Shape;264;p24"/>
            <p:cNvSpPr txBox="1"/>
            <p:nvPr/>
          </p:nvSpPr>
          <p:spPr>
            <a:xfrm>
              <a:off x="0" y="1616076"/>
              <a:ext cx="11317547" cy="29432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Jupiter is the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grpSp>
      <p:sp>
        <p:nvSpPr>
          <p:cNvPr id="265" name="Google Shape;265;p24"/>
          <p:cNvSpPr txBox="1"/>
          <p:nvPr/>
        </p:nvSpPr>
        <p:spPr>
          <a:xfrm>
            <a:off x="15621001" y="284025"/>
            <a:ext cx="21129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266" name="Google Shape;266;p24"/>
          <p:cNvSpPr txBox="1"/>
          <p:nvPr/>
        </p:nvSpPr>
        <p:spPr>
          <a:xfrm>
            <a:off x="554075" y="284025"/>
            <a:ext cx="1559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267" name="Google Shape;267;p24"/>
          <p:cNvSpPr txBox="1"/>
          <p:nvPr/>
        </p:nvSpPr>
        <p:spPr>
          <a:xfrm>
            <a:off x="2942850" y="284025"/>
            <a:ext cx="1050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268" name="Google Shape;268;p24"/>
          <p:cNvSpPr txBox="1"/>
          <p:nvPr/>
        </p:nvSpPr>
        <p:spPr>
          <a:xfrm>
            <a:off x="4750222" y="284025"/>
            <a:ext cx="14607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269" name="Google Shape;269;p24"/>
          <p:cNvSpPr txBox="1"/>
          <p:nvPr/>
        </p:nvSpPr>
        <p:spPr>
          <a:xfrm>
            <a:off x="7026087" y="284025"/>
            <a:ext cx="9750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270" name="Google Shape;270;p24"/>
          <p:cNvSpPr txBox="1"/>
          <p:nvPr/>
        </p:nvSpPr>
        <p:spPr>
          <a:xfrm>
            <a:off x="8746974" y="284025"/>
            <a:ext cx="1501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OUR PRODUCTS</a:t>
            </a:r>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4" name="Shape 274"/>
        <p:cNvGrpSpPr/>
        <p:nvPr/>
      </p:nvGrpSpPr>
      <p:grpSpPr>
        <a:xfrm>
          <a:off x="0" y="0"/>
          <a:ext cx="0" cy="0"/>
          <a:chOff x="0" y="0"/>
          <a:chExt cx="0" cy="0"/>
        </a:xfrm>
      </p:grpSpPr>
      <p:sp>
        <p:nvSpPr>
          <p:cNvPr id="275" name="Google Shape;275;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50000"/>
            </a:blip>
            <a:stretch>
              <a:fillRect b="-9219" l="0" r="0" t="-9219"/>
            </a:stretch>
          </a:blipFill>
          <a:ln>
            <a:noFill/>
          </a:ln>
        </p:spPr>
      </p:sp>
      <p:pic>
        <p:nvPicPr>
          <p:cNvPr id="276" name="Google Shape;276;p25"/>
          <p:cNvPicPr preferRelativeResize="0"/>
          <p:nvPr/>
        </p:nvPicPr>
        <p:blipFill>
          <a:blip r:embed="rId4">
            <a:alphaModFix/>
          </a:blip>
          <a:stretch>
            <a:fillRect/>
          </a:stretch>
        </p:blipFill>
        <p:spPr>
          <a:xfrm>
            <a:off x="-12528000" y="-7555523"/>
            <a:ext cx="27784750" cy="26523045"/>
          </a:xfrm>
          <a:prstGeom prst="rect">
            <a:avLst/>
          </a:prstGeom>
          <a:noFill/>
          <a:ln>
            <a:noFill/>
          </a:ln>
        </p:spPr>
      </p:pic>
      <p:sp>
        <p:nvSpPr>
          <p:cNvPr id="277" name="Google Shape;277;p25"/>
          <p:cNvSpPr txBox="1"/>
          <p:nvPr/>
        </p:nvSpPr>
        <p:spPr>
          <a:xfrm>
            <a:off x="8533061" y="2000250"/>
            <a:ext cx="9201000" cy="664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Planet Six is Saturn lorem ipsum dolor sit amet, consectetur adipiscing elit, sed do eiusmod</a:t>
            </a:r>
            <a:r>
              <a:rPr lang="en-US" sz="8000">
                <a:solidFill>
                  <a:srgbClr val="FFFFFF"/>
                </a:solidFill>
                <a:latin typeface="Inter"/>
                <a:ea typeface="Inter"/>
                <a:cs typeface="Inter"/>
                <a:sym typeface="Inter"/>
              </a:rPr>
              <a:t>.</a:t>
            </a:r>
            <a:endParaRPr/>
          </a:p>
        </p:txBody>
      </p:sp>
      <p:sp>
        <p:nvSpPr>
          <p:cNvPr id="278" name="Google Shape;278;p25"/>
          <p:cNvSpPr txBox="1"/>
          <p:nvPr/>
        </p:nvSpPr>
        <p:spPr>
          <a:xfrm>
            <a:off x="15570076" y="284025"/>
            <a:ext cx="21639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279" name="Google Shape;279;p25"/>
          <p:cNvSpPr txBox="1"/>
          <p:nvPr/>
        </p:nvSpPr>
        <p:spPr>
          <a:xfrm>
            <a:off x="554075" y="284025"/>
            <a:ext cx="1620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280" name="Google Shape;280;p25"/>
          <p:cNvSpPr txBox="1"/>
          <p:nvPr/>
        </p:nvSpPr>
        <p:spPr>
          <a:xfrm>
            <a:off x="3036727" y="284025"/>
            <a:ext cx="10920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281" name="Google Shape;281;p25"/>
          <p:cNvSpPr txBox="1"/>
          <p:nvPr/>
        </p:nvSpPr>
        <p:spPr>
          <a:xfrm>
            <a:off x="4915128" y="284025"/>
            <a:ext cx="15180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282" name="Google Shape;282;p25"/>
          <p:cNvSpPr txBox="1"/>
          <p:nvPr/>
        </p:nvSpPr>
        <p:spPr>
          <a:xfrm>
            <a:off x="7280433" y="284025"/>
            <a:ext cx="1013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283" name="Google Shape;283;p25"/>
          <p:cNvSpPr txBox="1"/>
          <p:nvPr/>
        </p:nvSpPr>
        <p:spPr>
          <a:xfrm>
            <a:off x="9068949" y="284025"/>
            <a:ext cx="15609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OUR PRODUCTS</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7" name="Shape 287"/>
        <p:cNvGrpSpPr/>
        <p:nvPr/>
      </p:nvGrpSpPr>
      <p:grpSpPr>
        <a:xfrm>
          <a:off x="0" y="0"/>
          <a:ext cx="0" cy="0"/>
          <a:chOff x="0" y="0"/>
          <a:chExt cx="0" cy="0"/>
        </a:xfrm>
      </p:grpSpPr>
      <p:sp>
        <p:nvSpPr>
          <p:cNvPr id="288" name="Google Shape;288;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50000"/>
            </a:blip>
            <a:stretch>
              <a:fillRect b="-9219" l="0" r="0" t="-9219"/>
            </a:stretch>
          </a:blipFill>
          <a:ln>
            <a:noFill/>
          </a:ln>
        </p:spPr>
      </p:sp>
      <p:pic>
        <p:nvPicPr>
          <p:cNvPr id="289" name="Google Shape;289;p26"/>
          <p:cNvPicPr preferRelativeResize="0"/>
          <p:nvPr/>
        </p:nvPicPr>
        <p:blipFill>
          <a:blip r:embed="rId4">
            <a:alphaModFix/>
          </a:blip>
          <a:stretch>
            <a:fillRect/>
          </a:stretch>
        </p:blipFill>
        <p:spPr>
          <a:xfrm>
            <a:off x="1311774" y="-10471354"/>
            <a:ext cx="15664451" cy="15610879"/>
          </a:xfrm>
          <a:prstGeom prst="rect">
            <a:avLst/>
          </a:prstGeom>
          <a:noFill/>
          <a:ln>
            <a:noFill/>
          </a:ln>
        </p:spPr>
      </p:pic>
      <p:sp>
        <p:nvSpPr>
          <p:cNvPr id="290" name="Google Shape;290;p26"/>
          <p:cNvSpPr txBox="1"/>
          <p:nvPr/>
        </p:nvSpPr>
        <p:spPr>
          <a:xfrm>
            <a:off x="554078" y="5906817"/>
            <a:ext cx="17179800" cy="3324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Planet Seven is Uranus lorem ipsum dolor sit amet, consectetur adipiscing elit, sed do eiusmod</a:t>
            </a:r>
            <a:r>
              <a:rPr lang="en-US" sz="8000">
                <a:solidFill>
                  <a:srgbClr val="FFFFFF"/>
                </a:solidFill>
                <a:latin typeface="Inter"/>
                <a:ea typeface="Inter"/>
                <a:cs typeface="Inter"/>
                <a:sym typeface="Inter"/>
              </a:rPr>
              <a:t>.</a:t>
            </a:r>
            <a:endParaRPr/>
          </a:p>
        </p:txBody>
      </p:sp>
      <p:sp>
        <p:nvSpPr>
          <p:cNvPr id="291" name="Google Shape;291;p26"/>
          <p:cNvSpPr txBox="1"/>
          <p:nvPr/>
        </p:nvSpPr>
        <p:spPr>
          <a:xfrm>
            <a:off x="15684001" y="284025"/>
            <a:ext cx="20499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292" name="Google Shape;292;p26"/>
          <p:cNvSpPr txBox="1"/>
          <p:nvPr/>
        </p:nvSpPr>
        <p:spPr>
          <a:xfrm>
            <a:off x="554075" y="284025"/>
            <a:ext cx="16329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293" name="Google Shape;293;p26"/>
          <p:cNvSpPr txBox="1"/>
          <p:nvPr/>
        </p:nvSpPr>
        <p:spPr>
          <a:xfrm>
            <a:off x="3055503" y="284025"/>
            <a:ext cx="1100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294" name="Google Shape;294;p26"/>
          <p:cNvSpPr txBox="1"/>
          <p:nvPr/>
        </p:nvSpPr>
        <p:spPr>
          <a:xfrm>
            <a:off x="4948109" y="284025"/>
            <a:ext cx="1529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295" name="Google Shape;295;p26"/>
          <p:cNvSpPr txBox="1"/>
          <p:nvPr/>
        </p:nvSpPr>
        <p:spPr>
          <a:xfrm>
            <a:off x="7331302" y="284025"/>
            <a:ext cx="10209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296" name="Google Shape;296;p26"/>
          <p:cNvSpPr txBox="1"/>
          <p:nvPr/>
        </p:nvSpPr>
        <p:spPr>
          <a:xfrm>
            <a:off x="9133344" y="284025"/>
            <a:ext cx="15729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OUR PRODUCTS</a:t>
            </a:r>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0" name="Shape 300"/>
        <p:cNvGrpSpPr/>
        <p:nvPr/>
      </p:nvGrpSpPr>
      <p:grpSpPr>
        <a:xfrm>
          <a:off x="0" y="0"/>
          <a:ext cx="0" cy="0"/>
          <a:chOff x="0" y="0"/>
          <a:chExt cx="0" cy="0"/>
        </a:xfrm>
      </p:grpSpPr>
      <p:sp>
        <p:nvSpPr>
          <p:cNvPr id="301" name="Google Shape;301;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50000"/>
            </a:blip>
            <a:stretch>
              <a:fillRect b="-9219" l="0" r="0" t="-9219"/>
            </a:stretch>
          </a:blipFill>
          <a:ln>
            <a:noFill/>
          </a:ln>
        </p:spPr>
      </p:sp>
      <p:pic>
        <p:nvPicPr>
          <p:cNvPr id="302" name="Google Shape;302;p27"/>
          <p:cNvPicPr preferRelativeResize="0"/>
          <p:nvPr/>
        </p:nvPicPr>
        <p:blipFill>
          <a:blip r:embed="rId4">
            <a:alphaModFix/>
          </a:blip>
          <a:stretch>
            <a:fillRect/>
          </a:stretch>
        </p:blipFill>
        <p:spPr>
          <a:xfrm>
            <a:off x="887712" y="6338400"/>
            <a:ext cx="16279224" cy="16032851"/>
          </a:xfrm>
          <a:prstGeom prst="rect">
            <a:avLst/>
          </a:prstGeom>
          <a:noFill/>
          <a:ln>
            <a:noFill/>
          </a:ln>
        </p:spPr>
      </p:pic>
      <p:sp>
        <p:nvSpPr>
          <p:cNvPr id="303" name="Google Shape;303;p27"/>
          <p:cNvSpPr txBox="1"/>
          <p:nvPr/>
        </p:nvSpPr>
        <p:spPr>
          <a:xfrm>
            <a:off x="554078" y="1958048"/>
            <a:ext cx="17179843" cy="3752851"/>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Planet Eight is Neptune lorem ipsum dolor sit amet, consectetur adipiscing elit, sed do eiusmod tempor incididunt.</a:t>
            </a:r>
            <a:endParaRPr/>
          </a:p>
        </p:txBody>
      </p:sp>
      <p:sp>
        <p:nvSpPr>
          <p:cNvPr id="304" name="Google Shape;304;p27"/>
          <p:cNvSpPr txBox="1"/>
          <p:nvPr/>
        </p:nvSpPr>
        <p:spPr>
          <a:xfrm>
            <a:off x="15506701" y="284025"/>
            <a:ext cx="22272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305" name="Google Shape;305;p27"/>
          <p:cNvSpPr txBox="1"/>
          <p:nvPr/>
        </p:nvSpPr>
        <p:spPr>
          <a:xfrm>
            <a:off x="554075" y="284025"/>
            <a:ext cx="1534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306" name="Google Shape;306;p27"/>
          <p:cNvSpPr txBox="1"/>
          <p:nvPr/>
        </p:nvSpPr>
        <p:spPr>
          <a:xfrm>
            <a:off x="2905299" y="284025"/>
            <a:ext cx="1034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307" name="Google Shape;307;p27"/>
          <p:cNvSpPr txBox="1"/>
          <p:nvPr/>
        </p:nvSpPr>
        <p:spPr>
          <a:xfrm>
            <a:off x="4684260" y="284025"/>
            <a:ext cx="1437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308" name="Google Shape;308;p27"/>
          <p:cNvSpPr txBox="1"/>
          <p:nvPr/>
        </p:nvSpPr>
        <p:spPr>
          <a:xfrm>
            <a:off x="6924349" y="284025"/>
            <a:ext cx="9597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309" name="Google Shape;309;p27"/>
          <p:cNvSpPr txBox="1"/>
          <p:nvPr/>
        </p:nvSpPr>
        <p:spPr>
          <a:xfrm>
            <a:off x="8618184" y="284025"/>
            <a:ext cx="1478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OUR PRODUCTS</a:t>
            </a:r>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3" name="Shape 313"/>
        <p:cNvGrpSpPr/>
        <p:nvPr/>
      </p:nvGrpSpPr>
      <p:grpSpPr>
        <a:xfrm>
          <a:off x="0" y="0"/>
          <a:ext cx="0" cy="0"/>
          <a:chOff x="0" y="0"/>
          <a:chExt cx="0" cy="0"/>
        </a:xfrm>
      </p:grpSpPr>
      <p:sp>
        <p:nvSpPr>
          <p:cNvPr id="314" name="Google Shape;314;p2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50000"/>
            </a:blip>
            <a:stretch>
              <a:fillRect b="-9219" l="0" r="0" t="-9219"/>
            </a:stretch>
          </a:blipFill>
          <a:ln>
            <a:noFill/>
          </a:ln>
        </p:spPr>
      </p:sp>
      <p:sp>
        <p:nvSpPr>
          <p:cNvPr id="315" name="Google Shape;315;p28"/>
          <p:cNvSpPr txBox="1"/>
          <p:nvPr/>
        </p:nvSpPr>
        <p:spPr>
          <a:xfrm>
            <a:off x="15546376" y="284025"/>
            <a:ext cx="21876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316" name="Google Shape;316;p28"/>
          <p:cNvSpPr txBox="1"/>
          <p:nvPr/>
        </p:nvSpPr>
        <p:spPr>
          <a:xfrm>
            <a:off x="554075" y="284025"/>
            <a:ext cx="16083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317" name="Google Shape;317;p28"/>
          <p:cNvSpPr txBox="1"/>
          <p:nvPr/>
        </p:nvSpPr>
        <p:spPr>
          <a:xfrm>
            <a:off x="3017952" y="284025"/>
            <a:ext cx="1083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318" name="Google Shape;318;p28"/>
          <p:cNvSpPr txBox="1"/>
          <p:nvPr/>
        </p:nvSpPr>
        <p:spPr>
          <a:xfrm>
            <a:off x="4882146" y="284025"/>
            <a:ext cx="1506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319" name="Google Shape;319;p28"/>
          <p:cNvSpPr txBox="1"/>
          <p:nvPr/>
        </p:nvSpPr>
        <p:spPr>
          <a:xfrm>
            <a:off x="7229564" y="284025"/>
            <a:ext cx="1005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320" name="Google Shape;320;p28"/>
          <p:cNvSpPr txBox="1"/>
          <p:nvPr/>
        </p:nvSpPr>
        <p:spPr>
          <a:xfrm>
            <a:off x="9004554" y="284025"/>
            <a:ext cx="15492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OUR PRODUCTS</a:t>
            </a:r>
            <a:endParaRPr/>
          </a:p>
        </p:txBody>
      </p:sp>
      <p:grpSp>
        <p:nvGrpSpPr>
          <p:cNvPr id="321" name="Google Shape;321;p28"/>
          <p:cNvGrpSpPr/>
          <p:nvPr/>
        </p:nvGrpSpPr>
        <p:grpSpPr>
          <a:xfrm>
            <a:off x="2741618" y="2873895"/>
            <a:ext cx="12804764" cy="4557019"/>
            <a:chOff x="0" y="381000"/>
            <a:chExt cx="17073018" cy="6076025"/>
          </a:xfrm>
        </p:grpSpPr>
        <p:sp>
          <p:nvSpPr>
            <p:cNvPr id="322" name="Google Shape;322;p28"/>
            <p:cNvSpPr txBox="1"/>
            <p:nvPr/>
          </p:nvSpPr>
          <p:spPr>
            <a:xfrm>
              <a:off x="2299802" y="1570816"/>
              <a:ext cx="12473400" cy="3940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000" u="none" cap="none" strike="noStrike">
                  <a:solidFill>
                    <a:srgbClr val="FFFFFF"/>
                  </a:solidFill>
                  <a:latin typeface="Inter"/>
                  <a:ea typeface="Inter"/>
                  <a:cs typeface="Inter"/>
                  <a:sym typeface="Inter"/>
                </a:rPr>
                <a:t>Write an original statement or inspiring quote</a:t>
              </a:r>
              <a:endParaRPr/>
            </a:p>
          </p:txBody>
        </p:sp>
        <p:sp>
          <p:nvSpPr>
            <p:cNvPr id="323" name="Google Shape;323;p28"/>
            <p:cNvSpPr txBox="1"/>
            <p:nvPr/>
          </p:nvSpPr>
          <p:spPr>
            <a:xfrm>
              <a:off x="0" y="6028400"/>
              <a:ext cx="1707301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 Include a credit, citation, or supporting message</a:t>
              </a:r>
              <a:endParaRPr/>
            </a:p>
          </p:txBody>
        </p:sp>
        <p:sp>
          <p:nvSpPr>
            <p:cNvPr id="324" name="Google Shape;324;p28"/>
            <p:cNvSpPr txBox="1"/>
            <p:nvPr/>
          </p:nvSpPr>
          <p:spPr>
            <a:xfrm>
              <a:off x="6789137" y="381000"/>
              <a:ext cx="3494744" cy="2341531"/>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3420" u="none" cap="none" strike="noStrike">
                  <a:solidFill>
                    <a:srgbClr val="FFFFFF"/>
                  </a:solidFill>
                  <a:latin typeface="Inter"/>
                  <a:ea typeface="Inter"/>
                  <a:cs typeface="Inter"/>
                  <a:sym typeface="Inter"/>
                </a:rPr>
                <a:t>“</a:t>
              </a:r>
              <a:endParaRPr/>
            </a:p>
          </p:txBody>
        </p:sp>
      </p:grpSp>
      <p:grpSp>
        <p:nvGrpSpPr>
          <p:cNvPr id="325" name="Google Shape;325;p28"/>
          <p:cNvGrpSpPr/>
          <p:nvPr/>
        </p:nvGrpSpPr>
        <p:grpSpPr>
          <a:xfrm>
            <a:off x="4062742" y="10280815"/>
            <a:ext cx="10162515" cy="3385534"/>
            <a:chOff x="0" y="209550"/>
            <a:chExt cx="13550020" cy="4514046"/>
          </a:xfrm>
        </p:grpSpPr>
        <p:sp>
          <p:nvSpPr>
            <p:cNvPr id="326" name="Google Shape;326;p28"/>
            <p:cNvSpPr txBox="1"/>
            <p:nvPr/>
          </p:nvSpPr>
          <p:spPr>
            <a:xfrm>
              <a:off x="0" y="209550"/>
              <a:ext cx="13550020" cy="1416051"/>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Contact Us</a:t>
              </a:r>
              <a:endParaRPr/>
            </a:p>
          </p:txBody>
        </p:sp>
        <p:sp>
          <p:nvSpPr>
            <p:cNvPr id="327" name="Google Shape;327;p28"/>
            <p:cNvSpPr txBox="1"/>
            <p:nvPr/>
          </p:nvSpPr>
          <p:spPr>
            <a:xfrm>
              <a:off x="1462152" y="1819276"/>
              <a:ext cx="10354353"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123 Anywhere St., Any City,ST 12345</a:t>
              </a:r>
              <a:endParaRPr/>
            </a:p>
          </p:txBody>
        </p:sp>
        <p:sp>
          <p:nvSpPr>
            <p:cNvPr id="328" name="Google Shape;328;p28"/>
            <p:cNvSpPr txBox="1"/>
            <p:nvPr/>
          </p:nvSpPr>
          <p:spPr>
            <a:xfrm>
              <a:off x="3377359" y="2438200"/>
              <a:ext cx="6523939"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123-456-7890</a:t>
              </a:r>
              <a:endParaRPr/>
            </a:p>
          </p:txBody>
        </p:sp>
        <p:sp>
          <p:nvSpPr>
            <p:cNvPr id="329" name="Google Shape;329;p28"/>
            <p:cNvSpPr txBox="1"/>
            <p:nvPr/>
          </p:nvSpPr>
          <p:spPr>
            <a:xfrm>
              <a:off x="2235203" y="3057123"/>
              <a:ext cx="8808251"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hello@reallygreatsite.com</a:t>
              </a:r>
              <a:endParaRPr/>
            </a:p>
          </p:txBody>
        </p:sp>
        <p:sp>
          <p:nvSpPr>
            <p:cNvPr id="330" name="Google Shape;330;p28"/>
            <p:cNvSpPr txBox="1"/>
            <p:nvPr/>
          </p:nvSpPr>
          <p:spPr>
            <a:xfrm>
              <a:off x="3377359" y="4294971"/>
              <a:ext cx="6523939"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reallygreatsite.com</a:t>
              </a:r>
              <a:endParaRPr/>
            </a:p>
          </p:txBody>
        </p:sp>
        <p:sp>
          <p:nvSpPr>
            <p:cNvPr id="331" name="Google Shape;331;p28"/>
            <p:cNvSpPr txBox="1"/>
            <p:nvPr/>
          </p:nvSpPr>
          <p:spPr>
            <a:xfrm>
              <a:off x="3377359" y="3676047"/>
              <a:ext cx="6523939"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@reallygreatsite</a:t>
              </a:r>
              <a:endParaRPr/>
            </a:p>
          </p:txBody>
        </p:sp>
      </p:gr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id="54" name="Google Shape;54;p11"/>
          <p:cNvPicPr preferRelativeResize="0"/>
          <p:nvPr/>
        </p:nvPicPr>
        <p:blipFill>
          <a:blip r:embed="rId3">
            <a:alphaModFix/>
          </a:blip>
          <a:stretch>
            <a:fillRect/>
          </a:stretch>
        </p:blipFill>
        <p:spPr>
          <a:xfrm>
            <a:off x="18" y="0"/>
            <a:ext cx="18288000" cy="10295938"/>
          </a:xfrm>
          <a:prstGeom prst="rect">
            <a:avLst/>
          </a:prstGeom>
          <a:noFill/>
          <a:ln>
            <a:noFill/>
          </a:ln>
        </p:spPr>
      </p:pic>
      <p:pic>
        <p:nvPicPr>
          <p:cNvPr id="55" name="Google Shape;55;p11"/>
          <p:cNvPicPr preferRelativeResize="0"/>
          <p:nvPr/>
        </p:nvPicPr>
        <p:blipFill>
          <a:blip r:embed="rId4">
            <a:alphaModFix/>
          </a:blip>
          <a:stretch>
            <a:fillRect/>
          </a:stretch>
        </p:blipFill>
        <p:spPr>
          <a:xfrm>
            <a:off x="554075" y="-15310069"/>
            <a:ext cx="17179851" cy="17179814"/>
          </a:xfrm>
          <a:prstGeom prst="rect">
            <a:avLst/>
          </a:prstGeom>
          <a:noFill/>
          <a:ln>
            <a:noFill/>
          </a:ln>
        </p:spPr>
      </p:pic>
      <p:sp>
        <p:nvSpPr>
          <p:cNvPr id="56" name="Google Shape;56;p11"/>
          <p:cNvSpPr txBox="1"/>
          <p:nvPr/>
        </p:nvSpPr>
        <p:spPr>
          <a:xfrm>
            <a:off x="15882951" y="284025"/>
            <a:ext cx="18510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57" name="Google Shape;57;p11"/>
          <p:cNvSpPr txBox="1"/>
          <p:nvPr/>
        </p:nvSpPr>
        <p:spPr>
          <a:xfrm>
            <a:off x="554075" y="284025"/>
            <a:ext cx="15579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58" name="Google Shape;58;p11"/>
          <p:cNvSpPr txBox="1"/>
          <p:nvPr/>
        </p:nvSpPr>
        <p:spPr>
          <a:xfrm>
            <a:off x="2940503" y="284025"/>
            <a:ext cx="10497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CONTENTS</a:t>
            </a:r>
            <a:endParaRPr/>
          </a:p>
        </p:txBody>
      </p:sp>
      <p:sp>
        <p:nvSpPr>
          <p:cNvPr id="59" name="Google Shape;59;p11"/>
          <p:cNvSpPr txBox="1"/>
          <p:nvPr/>
        </p:nvSpPr>
        <p:spPr>
          <a:xfrm>
            <a:off x="4746099" y="284025"/>
            <a:ext cx="14592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60" name="Google Shape;60;p11"/>
          <p:cNvSpPr txBox="1"/>
          <p:nvPr/>
        </p:nvSpPr>
        <p:spPr>
          <a:xfrm>
            <a:off x="7019729" y="284025"/>
            <a:ext cx="974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61" name="Google Shape;61;p11"/>
          <p:cNvSpPr txBox="1"/>
          <p:nvPr/>
        </p:nvSpPr>
        <p:spPr>
          <a:xfrm>
            <a:off x="8738924" y="284025"/>
            <a:ext cx="1500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OUR PRODUCTS</a:t>
            </a:r>
            <a:endParaRPr/>
          </a:p>
        </p:txBody>
      </p:sp>
      <p:grpSp>
        <p:nvGrpSpPr>
          <p:cNvPr id="62" name="Google Shape;62;p11"/>
          <p:cNvGrpSpPr/>
          <p:nvPr/>
        </p:nvGrpSpPr>
        <p:grpSpPr>
          <a:xfrm>
            <a:off x="4853938" y="2350771"/>
            <a:ext cx="8580124" cy="6333169"/>
            <a:chOff x="0" y="285750"/>
            <a:chExt cx="11440165" cy="8444225"/>
          </a:xfrm>
        </p:grpSpPr>
        <p:sp>
          <p:nvSpPr>
            <p:cNvPr id="63" name="Google Shape;63;p11"/>
            <p:cNvSpPr txBox="1"/>
            <p:nvPr/>
          </p:nvSpPr>
          <p:spPr>
            <a:xfrm>
              <a:off x="0" y="285750"/>
              <a:ext cx="11440165" cy="1335618"/>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000" u="none" cap="none" strike="noStrike">
                  <a:solidFill>
                    <a:srgbClr val="FFFFFF"/>
                  </a:solidFill>
                  <a:latin typeface="Inter"/>
                  <a:ea typeface="Inter"/>
                  <a:cs typeface="Inter"/>
                  <a:sym typeface="Inter"/>
                </a:rPr>
                <a:t>Introduction</a:t>
              </a:r>
              <a:endParaRPr/>
            </a:p>
          </p:txBody>
        </p:sp>
        <p:sp>
          <p:nvSpPr>
            <p:cNvPr id="64" name="Google Shape;64;p11"/>
            <p:cNvSpPr txBox="1"/>
            <p:nvPr/>
          </p:nvSpPr>
          <p:spPr>
            <a:xfrm>
              <a:off x="0" y="2062902"/>
              <a:ext cx="11440165" cy="1335618"/>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000" u="none" cap="none" strike="noStrike">
                  <a:solidFill>
                    <a:srgbClr val="FFFFFF"/>
                  </a:solidFill>
                  <a:latin typeface="Inter"/>
                  <a:ea typeface="Inter"/>
                  <a:cs typeface="Inter"/>
                  <a:sym typeface="Inter"/>
                </a:rPr>
                <a:t>About Us</a:t>
              </a:r>
              <a:endParaRPr/>
            </a:p>
          </p:txBody>
        </p:sp>
        <p:sp>
          <p:nvSpPr>
            <p:cNvPr id="65" name="Google Shape;65;p11"/>
            <p:cNvSpPr txBox="1"/>
            <p:nvPr/>
          </p:nvSpPr>
          <p:spPr>
            <a:xfrm>
              <a:off x="0" y="3840053"/>
              <a:ext cx="11440165" cy="1335618"/>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000" u="none" cap="none" strike="noStrike">
                  <a:solidFill>
                    <a:srgbClr val="FFFFFF"/>
                  </a:solidFill>
                  <a:latin typeface="Inter"/>
                  <a:ea typeface="Inter"/>
                  <a:cs typeface="Inter"/>
                  <a:sym typeface="Inter"/>
                </a:rPr>
                <a:t>Our Products</a:t>
              </a:r>
              <a:endParaRPr/>
            </a:p>
          </p:txBody>
        </p:sp>
        <p:sp>
          <p:nvSpPr>
            <p:cNvPr id="66" name="Google Shape;66;p11"/>
            <p:cNvSpPr txBox="1"/>
            <p:nvPr/>
          </p:nvSpPr>
          <p:spPr>
            <a:xfrm>
              <a:off x="0" y="5617205"/>
              <a:ext cx="11440165" cy="1335618"/>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000" u="none" cap="none" strike="noStrike">
                  <a:solidFill>
                    <a:srgbClr val="FFFFFF"/>
                  </a:solidFill>
                  <a:latin typeface="Inter"/>
                  <a:ea typeface="Inter"/>
                  <a:cs typeface="Inter"/>
                  <a:sym typeface="Inter"/>
                </a:rPr>
                <a:t>Chapter Title</a:t>
              </a:r>
              <a:endParaRPr/>
            </a:p>
          </p:txBody>
        </p:sp>
        <p:sp>
          <p:nvSpPr>
            <p:cNvPr id="67" name="Google Shape;67;p11"/>
            <p:cNvSpPr txBox="1"/>
            <p:nvPr/>
          </p:nvSpPr>
          <p:spPr>
            <a:xfrm>
              <a:off x="0" y="7394357"/>
              <a:ext cx="11440165" cy="1335618"/>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000" u="none" cap="none" strike="noStrike">
                  <a:solidFill>
                    <a:srgbClr val="FFFFFF"/>
                  </a:solidFill>
                  <a:latin typeface="Inter"/>
                  <a:ea typeface="Inter"/>
                  <a:cs typeface="Inter"/>
                  <a:sym typeface="Inter"/>
                </a:rPr>
                <a:t>Chapter Title</a:t>
              </a:r>
              <a:endParaRPr/>
            </a:p>
          </p:txBody>
        </p:sp>
      </p:gr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5" name="Shape 335"/>
        <p:cNvGrpSpPr/>
        <p:nvPr/>
      </p:nvGrpSpPr>
      <p:grpSpPr>
        <a:xfrm>
          <a:off x="0" y="0"/>
          <a:ext cx="0" cy="0"/>
          <a:chOff x="0" y="0"/>
          <a:chExt cx="0" cy="0"/>
        </a:xfrm>
      </p:grpSpPr>
      <p:sp>
        <p:nvSpPr>
          <p:cNvPr id="336" name="Google Shape;336;p2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50000"/>
            </a:blip>
            <a:stretch>
              <a:fillRect b="-9219" l="0" r="0" t="-9219"/>
            </a:stretch>
          </a:blipFill>
          <a:ln>
            <a:noFill/>
          </a:ln>
        </p:spPr>
      </p:sp>
      <p:pic>
        <p:nvPicPr>
          <p:cNvPr id="337" name="Google Shape;337;p29"/>
          <p:cNvPicPr preferRelativeResize="0"/>
          <p:nvPr/>
        </p:nvPicPr>
        <p:blipFill>
          <a:blip r:embed="rId4">
            <a:alphaModFix/>
          </a:blip>
          <a:stretch>
            <a:fillRect/>
          </a:stretch>
        </p:blipFill>
        <p:spPr>
          <a:xfrm>
            <a:off x="13537775" y="-694191"/>
            <a:ext cx="11533002" cy="11675380"/>
          </a:xfrm>
          <a:prstGeom prst="rect">
            <a:avLst/>
          </a:prstGeom>
          <a:noFill/>
          <a:ln>
            <a:noFill/>
          </a:ln>
        </p:spPr>
      </p:pic>
      <p:pic>
        <p:nvPicPr>
          <p:cNvPr id="338" name="Google Shape;338;p29"/>
          <p:cNvPicPr preferRelativeResize="0"/>
          <p:nvPr/>
        </p:nvPicPr>
        <p:blipFill>
          <a:blip r:embed="rId4">
            <a:alphaModFix/>
          </a:blip>
          <a:stretch>
            <a:fillRect/>
          </a:stretch>
        </p:blipFill>
        <p:spPr>
          <a:xfrm>
            <a:off x="-6782775" y="-694191"/>
            <a:ext cx="11533002" cy="11675380"/>
          </a:xfrm>
          <a:prstGeom prst="rect">
            <a:avLst/>
          </a:prstGeom>
          <a:noFill/>
          <a:ln>
            <a:noFill/>
          </a:ln>
        </p:spPr>
      </p:pic>
      <p:grpSp>
        <p:nvGrpSpPr>
          <p:cNvPr id="339" name="Google Shape;339;p29"/>
          <p:cNvGrpSpPr/>
          <p:nvPr/>
        </p:nvGrpSpPr>
        <p:grpSpPr>
          <a:xfrm>
            <a:off x="4062742" y="3782758"/>
            <a:ext cx="10162515" cy="3385535"/>
            <a:chOff x="0" y="209550"/>
            <a:chExt cx="13550020" cy="4514046"/>
          </a:xfrm>
        </p:grpSpPr>
        <p:sp>
          <p:nvSpPr>
            <p:cNvPr id="340" name="Google Shape;340;p29"/>
            <p:cNvSpPr txBox="1"/>
            <p:nvPr/>
          </p:nvSpPr>
          <p:spPr>
            <a:xfrm>
              <a:off x="0" y="209550"/>
              <a:ext cx="13550020" cy="1416051"/>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Contact Us</a:t>
              </a:r>
              <a:endParaRPr/>
            </a:p>
          </p:txBody>
        </p:sp>
        <p:sp>
          <p:nvSpPr>
            <p:cNvPr id="341" name="Google Shape;341;p29"/>
            <p:cNvSpPr txBox="1"/>
            <p:nvPr/>
          </p:nvSpPr>
          <p:spPr>
            <a:xfrm>
              <a:off x="1462152" y="1819276"/>
              <a:ext cx="10354353"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123 Anywhere St., Any City,ST 12345</a:t>
              </a:r>
              <a:endParaRPr/>
            </a:p>
          </p:txBody>
        </p:sp>
        <p:sp>
          <p:nvSpPr>
            <p:cNvPr id="342" name="Google Shape;342;p29"/>
            <p:cNvSpPr txBox="1"/>
            <p:nvPr/>
          </p:nvSpPr>
          <p:spPr>
            <a:xfrm>
              <a:off x="3377359" y="2438200"/>
              <a:ext cx="6523939"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123-456-7890</a:t>
              </a:r>
              <a:endParaRPr/>
            </a:p>
          </p:txBody>
        </p:sp>
        <p:sp>
          <p:nvSpPr>
            <p:cNvPr id="343" name="Google Shape;343;p29"/>
            <p:cNvSpPr txBox="1"/>
            <p:nvPr/>
          </p:nvSpPr>
          <p:spPr>
            <a:xfrm>
              <a:off x="2235203" y="3057123"/>
              <a:ext cx="8808251"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hello@reallygreatsite.com</a:t>
              </a:r>
              <a:endParaRPr/>
            </a:p>
          </p:txBody>
        </p:sp>
        <p:sp>
          <p:nvSpPr>
            <p:cNvPr id="344" name="Google Shape;344;p29"/>
            <p:cNvSpPr txBox="1"/>
            <p:nvPr/>
          </p:nvSpPr>
          <p:spPr>
            <a:xfrm>
              <a:off x="3377359" y="4294971"/>
              <a:ext cx="6523939"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reallygreatsite.com</a:t>
              </a:r>
              <a:endParaRPr/>
            </a:p>
          </p:txBody>
        </p:sp>
        <p:sp>
          <p:nvSpPr>
            <p:cNvPr id="345" name="Google Shape;345;p29"/>
            <p:cNvSpPr txBox="1"/>
            <p:nvPr/>
          </p:nvSpPr>
          <p:spPr>
            <a:xfrm>
              <a:off x="3377359" y="3676047"/>
              <a:ext cx="6523939"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@reallygreatsite</a:t>
              </a:r>
              <a:endParaRPr/>
            </a:p>
          </p:txBody>
        </p:sp>
      </p:grpSp>
      <p:sp>
        <p:nvSpPr>
          <p:cNvPr id="346" name="Google Shape;346;p29"/>
          <p:cNvSpPr txBox="1"/>
          <p:nvPr/>
        </p:nvSpPr>
        <p:spPr>
          <a:xfrm>
            <a:off x="15659101" y="284025"/>
            <a:ext cx="20748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347" name="Google Shape;347;p29"/>
          <p:cNvSpPr txBox="1"/>
          <p:nvPr/>
        </p:nvSpPr>
        <p:spPr>
          <a:xfrm>
            <a:off x="554075" y="284025"/>
            <a:ext cx="1559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348" name="Google Shape;348;p29"/>
          <p:cNvSpPr txBox="1"/>
          <p:nvPr/>
        </p:nvSpPr>
        <p:spPr>
          <a:xfrm>
            <a:off x="2942850" y="284025"/>
            <a:ext cx="1050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349" name="Google Shape;349;p29"/>
          <p:cNvSpPr txBox="1"/>
          <p:nvPr/>
        </p:nvSpPr>
        <p:spPr>
          <a:xfrm>
            <a:off x="4750222" y="284025"/>
            <a:ext cx="14607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350" name="Google Shape;350;p29"/>
          <p:cNvSpPr txBox="1"/>
          <p:nvPr/>
        </p:nvSpPr>
        <p:spPr>
          <a:xfrm>
            <a:off x="7026087" y="284025"/>
            <a:ext cx="9750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351" name="Google Shape;351;p29"/>
          <p:cNvSpPr txBox="1"/>
          <p:nvPr/>
        </p:nvSpPr>
        <p:spPr>
          <a:xfrm>
            <a:off x="8746974" y="284025"/>
            <a:ext cx="1501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OUR PRODUCTS</a:t>
            </a:r>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5" name="Shape 355"/>
        <p:cNvGrpSpPr/>
        <p:nvPr/>
      </p:nvGrpSpPr>
      <p:grpSpPr>
        <a:xfrm>
          <a:off x="0" y="0"/>
          <a:ext cx="0" cy="0"/>
          <a:chOff x="0" y="0"/>
          <a:chExt cx="0" cy="0"/>
        </a:xfrm>
      </p:grpSpPr>
      <p:grpSp>
        <p:nvGrpSpPr>
          <p:cNvPr id="356" name="Google Shape;356;p30"/>
          <p:cNvGrpSpPr/>
          <p:nvPr/>
        </p:nvGrpSpPr>
        <p:grpSpPr>
          <a:xfrm>
            <a:off x="774218" y="2177400"/>
            <a:ext cx="5097641" cy="7508818"/>
            <a:chOff x="0" y="-28575"/>
            <a:chExt cx="1342589" cy="1977631"/>
          </a:xfrm>
        </p:grpSpPr>
        <p:sp>
          <p:nvSpPr>
            <p:cNvPr id="357" name="Google Shape;357;p30"/>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0"/>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30"/>
          <p:cNvGrpSpPr/>
          <p:nvPr/>
        </p:nvGrpSpPr>
        <p:grpSpPr>
          <a:xfrm>
            <a:off x="6109984" y="2177400"/>
            <a:ext cx="11512980" cy="7508818"/>
            <a:chOff x="0" y="-28575"/>
            <a:chExt cx="3032225" cy="1977631"/>
          </a:xfrm>
        </p:grpSpPr>
        <p:sp>
          <p:nvSpPr>
            <p:cNvPr id="360" name="Google Shape;360;p30"/>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0"/>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30"/>
          <p:cNvGrpSpPr/>
          <p:nvPr/>
        </p:nvGrpSpPr>
        <p:grpSpPr>
          <a:xfrm>
            <a:off x="1139005" y="2458118"/>
            <a:ext cx="4368067" cy="755733"/>
            <a:chOff x="0" y="-28575"/>
            <a:chExt cx="1150437" cy="199041"/>
          </a:xfrm>
        </p:grpSpPr>
        <p:sp>
          <p:nvSpPr>
            <p:cNvPr id="363" name="Google Shape;363;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0"/>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30"/>
          <p:cNvGrpSpPr/>
          <p:nvPr/>
        </p:nvGrpSpPr>
        <p:grpSpPr>
          <a:xfrm>
            <a:off x="9682440" y="2458118"/>
            <a:ext cx="4368067" cy="755733"/>
            <a:chOff x="0" y="-28575"/>
            <a:chExt cx="1150437" cy="199041"/>
          </a:xfrm>
        </p:grpSpPr>
        <p:sp>
          <p:nvSpPr>
            <p:cNvPr id="366" name="Google Shape;366;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0"/>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30"/>
          <p:cNvGrpSpPr/>
          <p:nvPr/>
        </p:nvGrpSpPr>
        <p:grpSpPr>
          <a:xfrm>
            <a:off x="1139005" y="7092517"/>
            <a:ext cx="4368067" cy="755733"/>
            <a:chOff x="0" y="-28575"/>
            <a:chExt cx="1150437" cy="199041"/>
          </a:xfrm>
        </p:grpSpPr>
        <p:sp>
          <p:nvSpPr>
            <p:cNvPr id="369" name="Google Shape;369;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0"/>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30"/>
          <p:cNvGrpSpPr/>
          <p:nvPr/>
        </p:nvGrpSpPr>
        <p:grpSpPr>
          <a:xfrm>
            <a:off x="2452042" y="8092211"/>
            <a:ext cx="754204" cy="780719"/>
            <a:chOff x="0" y="-28575"/>
            <a:chExt cx="812800" cy="841375"/>
          </a:xfrm>
        </p:grpSpPr>
        <p:sp>
          <p:nvSpPr>
            <p:cNvPr id="372" name="Google Shape;372;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0"/>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30"/>
          <p:cNvGrpSpPr/>
          <p:nvPr/>
        </p:nvGrpSpPr>
        <p:grpSpPr>
          <a:xfrm>
            <a:off x="3439831" y="8105511"/>
            <a:ext cx="754204" cy="780719"/>
            <a:chOff x="0" y="-28575"/>
            <a:chExt cx="812800" cy="841375"/>
          </a:xfrm>
        </p:grpSpPr>
        <p:sp>
          <p:nvSpPr>
            <p:cNvPr id="375" name="Google Shape;375;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0"/>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7" name="Google Shape;377;p30"/>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uses the following free fonts:</a:t>
            </a:r>
            <a:endParaRPr/>
          </a:p>
        </p:txBody>
      </p:sp>
      <p:sp>
        <p:nvSpPr>
          <p:cNvPr id="378" name="Google Shape;378;p30"/>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You can find these fonts online too.</a:t>
            </a:r>
            <a:endParaRPr/>
          </a:p>
        </p:txBody>
      </p:sp>
      <p:sp>
        <p:nvSpPr>
          <p:cNvPr id="379" name="Google Shape;379;p30"/>
          <p:cNvSpPr txBox="1"/>
          <p:nvPr/>
        </p:nvSpPr>
        <p:spPr>
          <a:xfrm>
            <a:off x="1747770" y="4419499"/>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FFFFFF"/>
                </a:solidFill>
                <a:latin typeface="Inter"/>
                <a:ea typeface="Inter"/>
                <a:cs typeface="Inter"/>
                <a:sym typeface="Inter"/>
              </a:rPr>
              <a:t>TITLES:</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a:p>
            <a:pPr indent="0" lvl="0" marL="0" marR="0" rtl="0" algn="ctr">
              <a:lnSpc>
                <a:spcPct val="80000"/>
              </a:lnSpc>
              <a:spcBef>
                <a:spcPts val="0"/>
              </a:spcBef>
              <a:spcAft>
                <a:spcPts val="0"/>
              </a:spcAft>
              <a:buNone/>
            </a:pPr>
            <a:r>
              <a:t/>
            </a:r>
            <a:endParaRPr b="1" i="0" sz="2110" u="none" cap="none" strike="noStrike">
              <a:solidFill>
                <a:srgbClr val="FFFFFF"/>
              </a:solidFill>
              <a:latin typeface="Inter"/>
              <a:ea typeface="Inter"/>
              <a:cs typeface="Inter"/>
              <a:sym typeface="Inter"/>
            </a:endParaRPr>
          </a:p>
          <a:p>
            <a:pPr indent="0" lvl="0" marL="0" marR="0" rtl="0" algn="ctr">
              <a:lnSpc>
                <a:spcPct val="80000"/>
              </a:lnSpc>
              <a:spcBef>
                <a:spcPts val="0"/>
              </a:spcBef>
              <a:spcAft>
                <a:spcPts val="0"/>
              </a:spcAft>
              <a:buNone/>
            </a:pPr>
            <a:r>
              <a:rPr b="1" i="0" lang="en-US" sz="1497" u="none" cap="none" strike="noStrike">
                <a:solidFill>
                  <a:srgbClr val="FFFFFF"/>
                </a:solidFill>
                <a:latin typeface="Inter"/>
                <a:ea typeface="Inter"/>
                <a:cs typeface="Inter"/>
                <a:sym typeface="Inter"/>
              </a:rPr>
              <a:t>HEADERS:</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a:p>
            <a:pPr indent="0" lvl="0" marL="0" marR="0" rtl="0" algn="ctr">
              <a:lnSpc>
                <a:spcPct val="80000"/>
              </a:lnSpc>
              <a:spcBef>
                <a:spcPts val="0"/>
              </a:spcBef>
              <a:spcAft>
                <a:spcPts val="0"/>
              </a:spcAft>
              <a:buNone/>
            </a:pPr>
            <a:r>
              <a:t/>
            </a:r>
            <a:endParaRPr b="1" i="0" sz="2110" u="none" cap="none" strike="noStrike">
              <a:solidFill>
                <a:srgbClr val="FFFFFF"/>
              </a:solidFill>
              <a:latin typeface="Inter"/>
              <a:ea typeface="Inter"/>
              <a:cs typeface="Inter"/>
              <a:sym typeface="Inter"/>
            </a:endParaRPr>
          </a:p>
          <a:p>
            <a:pPr indent="0" lvl="0" marL="0" marR="0" rtl="0" algn="ctr">
              <a:lnSpc>
                <a:spcPct val="80000"/>
              </a:lnSpc>
              <a:spcBef>
                <a:spcPts val="0"/>
              </a:spcBef>
              <a:spcAft>
                <a:spcPts val="0"/>
              </a:spcAft>
              <a:buNone/>
            </a:pPr>
            <a:r>
              <a:rPr b="1" i="0" lang="en-US" sz="1497" u="none" cap="none" strike="noStrike">
                <a:solidFill>
                  <a:srgbClr val="FFFFFF"/>
                </a:solidFill>
                <a:latin typeface="Inter"/>
                <a:ea typeface="Inter"/>
                <a:cs typeface="Inter"/>
                <a:sym typeface="Inter"/>
              </a:rPr>
              <a:t>BODY COPY:</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p:txBody>
      </p:sp>
      <p:sp>
        <p:nvSpPr>
          <p:cNvPr id="380" name="Google Shape;380;p30"/>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Use these design resources in your Canva Presentation.</a:t>
            </a:r>
            <a:endParaRPr/>
          </a:p>
        </p:txBody>
      </p:sp>
      <p:sp>
        <p:nvSpPr>
          <p:cNvPr id="381" name="Google Shape;381;p30"/>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Inter"/>
                <a:ea typeface="Inter"/>
                <a:cs typeface="Inter"/>
                <a:sym typeface="Inter"/>
              </a:rPr>
              <a:t>DON'T FORGET TO DELETE THIS PAGE BEFORE PRESENTING. </a:t>
            </a:r>
            <a:endParaRPr/>
          </a:p>
        </p:txBody>
      </p:sp>
      <p:sp>
        <p:nvSpPr>
          <p:cNvPr id="382" name="Google Shape;382;p30"/>
          <p:cNvSpPr txBox="1"/>
          <p:nvPr/>
        </p:nvSpPr>
        <p:spPr>
          <a:xfrm>
            <a:off x="5469973" y="5629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Inter"/>
                <a:ea typeface="Inter"/>
                <a:cs typeface="Inter"/>
                <a:sym typeface="Inter"/>
              </a:rPr>
              <a:t>Resource Page</a:t>
            </a:r>
            <a:endParaRPr/>
          </a:p>
        </p:txBody>
      </p:sp>
      <p:sp>
        <p:nvSpPr>
          <p:cNvPr id="383" name="Google Shape;383;p30"/>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FONTS</a:t>
            </a:r>
            <a:endParaRPr/>
          </a:p>
        </p:txBody>
      </p:sp>
      <p:sp>
        <p:nvSpPr>
          <p:cNvPr id="384" name="Google Shape;384;p30"/>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DESIGN ELEMENTS</a:t>
            </a:r>
            <a:endParaRPr/>
          </a:p>
        </p:txBody>
      </p:sp>
      <p:sp>
        <p:nvSpPr>
          <p:cNvPr id="385" name="Google Shape;385;p30"/>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COLORS</a:t>
            </a:r>
            <a:endParaRPr/>
          </a:p>
        </p:txBody>
      </p:sp>
      <p:sp>
        <p:nvSpPr>
          <p:cNvPr id="386" name="Google Shape;386;p30"/>
          <p:cNvSpPr txBox="1"/>
          <p:nvPr/>
        </p:nvSpPr>
        <p:spPr>
          <a:xfrm>
            <a:off x="2218457" y="90059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#FFFFEE</a:t>
            </a:r>
            <a:endParaRPr/>
          </a:p>
        </p:txBody>
      </p:sp>
      <p:sp>
        <p:nvSpPr>
          <p:cNvPr id="387" name="Google Shape;387;p30"/>
          <p:cNvSpPr txBox="1"/>
          <p:nvPr/>
        </p:nvSpPr>
        <p:spPr>
          <a:xfrm>
            <a:off x="3206246" y="90192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#000000</a:t>
            </a:r>
            <a:endParaRPr/>
          </a:p>
        </p:txBody>
      </p:sp>
      <p:grpSp>
        <p:nvGrpSpPr>
          <p:cNvPr id="388" name="Google Shape;388;p30"/>
          <p:cNvGrpSpPr/>
          <p:nvPr/>
        </p:nvGrpSpPr>
        <p:grpSpPr>
          <a:xfrm>
            <a:off x="6717455" y="3926882"/>
            <a:ext cx="10303203" cy="4720903"/>
            <a:chOff x="0" y="0"/>
            <a:chExt cx="13737604" cy="6294537"/>
          </a:xfrm>
        </p:grpSpPr>
        <p:sp>
          <p:nvSpPr>
            <p:cNvPr id="389" name="Google Shape;389;p30"/>
            <p:cNvSpPr/>
            <p:nvPr/>
          </p:nvSpPr>
          <p:spPr>
            <a:xfrm>
              <a:off x="11207990" y="1830530"/>
              <a:ext cx="966416" cy="831118"/>
            </a:xfrm>
            <a:custGeom>
              <a:rect b="b" l="l" r="r" t="t"/>
              <a:pathLst>
                <a:path extrusionOk="0" h="831118" w="966416">
                  <a:moveTo>
                    <a:pt x="0" y="0"/>
                  </a:moveTo>
                  <a:lnTo>
                    <a:pt x="966416" y="0"/>
                  </a:lnTo>
                  <a:lnTo>
                    <a:pt x="966416" y="831118"/>
                  </a:lnTo>
                  <a:lnTo>
                    <a:pt x="0" y="831118"/>
                  </a:lnTo>
                  <a:lnTo>
                    <a:pt x="0" y="0"/>
                  </a:lnTo>
                  <a:close/>
                </a:path>
              </a:pathLst>
            </a:custGeom>
            <a:blipFill rotWithShape="1">
              <a:blip r:embed="rId3">
                <a:alphaModFix/>
              </a:blip>
              <a:stretch>
                <a:fillRect b="0" l="0" r="0" t="0"/>
              </a:stretch>
            </a:blipFill>
            <a:ln>
              <a:noFill/>
            </a:ln>
          </p:spPr>
        </p:sp>
        <p:sp>
          <p:nvSpPr>
            <p:cNvPr id="390" name="Google Shape;390;p30"/>
            <p:cNvSpPr/>
            <p:nvPr/>
          </p:nvSpPr>
          <p:spPr>
            <a:xfrm>
              <a:off x="12975047"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391" name="Google Shape;391;p30"/>
            <p:cNvSpPr/>
            <p:nvPr/>
          </p:nvSpPr>
          <p:spPr>
            <a:xfrm>
              <a:off x="11408696" y="3537730"/>
              <a:ext cx="565892" cy="848067"/>
            </a:xfrm>
            <a:custGeom>
              <a:rect b="b" l="l" r="r" t="t"/>
              <a:pathLst>
                <a:path extrusionOk="0" h="848067" w="565892">
                  <a:moveTo>
                    <a:pt x="0" y="0"/>
                  </a:moveTo>
                  <a:lnTo>
                    <a:pt x="565892" y="0"/>
                  </a:lnTo>
                  <a:lnTo>
                    <a:pt x="565892" y="848067"/>
                  </a:lnTo>
                  <a:lnTo>
                    <a:pt x="0" y="848067"/>
                  </a:lnTo>
                  <a:lnTo>
                    <a:pt x="0" y="0"/>
                  </a:lnTo>
                  <a:close/>
                </a:path>
              </a:pathLst>
            </a:custGeom>
            <a:blipFill rotWithShape="1">
              <a:blip r:embed="rId5">
                <a:alphaModFix/>
              </a:blip>
              <a:stretch>
                <a:fillRect b="0" l="0" r="0" t="0"/>
              </a:stretch>
            </a:blipFill>
            <a:ln>
              <a:noFill/>
            </a:ln>
          </p:spPr>
        </p:sp>
        <p:sp>
          <p:nvSpPr>
            <p:cNvPr id="392" name="Google Shape;392;p30"/>
            <p:cNvSpPr/>
            <p:nvPr/>
          </p:nvSpPr>
          <p:spPr>
            <a:xfrm>
              <a:off x="12799099"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393" name="Google Shape;393;p30"/>
            <p:cNvSpPr/>
            <p:nvPr/>
          </p:nvSpPr>
          <p:spPr>
            <a:xfrm>
              <a:off x="12799099"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394" name="Google Shape;394;p30"/>
            <p:cNvSpPr/>
            <p:nvPr/>
          </p:nvSpPr>
          <p:spPr>
            <a:xfrm>
              <a:off x="11100506" y="59038"/>
              <a:ext cx="1160275" cy="713042"/>
            </a:xfrm>
            <a:custGeom>
              <a:rect b="b" l="l" r="r" t="t"/>
              <a:pathLst>
                <a:path extrusionOk="0" h="713042" w="1160275">
                  <a:moveTo>
                    <a:pt x="0" y="0"/>
                  </a:moveTo>
                  <a:lnTo>
                    <a:pt x="1160275" y="0"/>
                  </a:lnTo>
                  <a:lnTo>
                    <a:pt x="1160275" y="713042"/>
                  </a:lnTo>
                  <a:lnTo>
                    <a:pt x="0" y="713042"/>
                  </a:lnTo>
                  <a:lnTo>
                    <a:pt x="0" y="0"/>
                  </a:lnTo>
                  <a:close/>
                </a:path>
              </a:pathLst>
            </a:custGeom>
            <a:blipFill rotWithShape="1">
              <a:blip r:embed="rId8">
                <a:alphaModFix/>
              </a:blip>
              <a:stretch>
                <a:fillRect b="0" l="0" r="0" t="0"/>
              </a:stretch>
            </a:blipFill>
            <a:ln>
              <a:noFill/>
            </a:ln>
          </p:spPr>
        </p:sp>
        <p:sp>
          <p:nvSpPr>
            <p:cNvPr id="395" name="Google Shape;395;p30"/>
            <p:cNvSpPr/>
            <p:nvPr/>
          </p:nvSpPr>
          <p:spPr>
            <a:xfrm>
              <a:off x="12712724"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396" name="Google Shape;396;p30"/>
            <p:cNvSpPr/>
            <p:nvPr/>
          </p:nvSpPr>
          <p:spPr>
            <a:xfrm>
              <a:off x="11313604" y="5261878"/>
              <a:ext cx="660984" cy="949194"/>
            </a:xfrm>
            <a:custGeom>
              <a:rect b="b" l="l" r="r" t="t"/>
              <a:pathLst>
                <a:path extrusionOk="0" h="949194" w="660984">
                  <a:moveTo>
                    <a:pt x="0" y="0"/>
                  </a:moveTo>
                  <a:lnTo>
                    <a:pt x="660984" y="0"/>
                  </a:lnTo>
                  <a:lnTo>
                    <a:pt x="660984" y="949195"/>
                  </a:lnTo>
                  <a:lnTo>
                    <a:pt x="0" y="949195"/>
                  </a:lnTo>
                  <a:lnTo>
                    <a:pt x="0" y="0"/>
                  </a:lnTo>
                  <a:close/>
                </a:path>
              </a:pathLst>
            </a:custGeom>
            <a:blipFill rotWithShape="1">
              <a:blip r:embed="rId10">
                <a:alphaModFix/>
              </a:blip>
              <a:stretch>
                <a:fillRect b="0" l="0" r="0" t="0"/>
              </a:stretch>
            </a:blipFill>
            <a:ln>
              <a:noFill/>
            </a:ln>
          </p:spPr>
        </p:sp>
        <p:sp>
          <p:nvSpPr>
            <p:cNvPr id="397" name="Google Shape;397;p30"/>
            <p:cNvSpPr/>
            <p:nvPr/>
          </p:nvSpPr>
          <p:spPr>
            <a:xfrm>
              <a:off x="6785727"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398" name="Google Shape;398;p30"/>
            <p:cNvSpPr/>
            <p:nvPr/>
          </p:nvSpPr>
          <p:spPr>
            <a:xfrm>
              <a:off x="9539389"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399" name="Google Shape;399;p30"/>
            <p:cNvSpPr/>
            <p:nvPr/>
          </p:nvSpPr>
          <p:spPr>
            <a:xfrm>
              <a:off x="1313391"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400" name="Google Shape;400;p30"/>
            <p:cNvSpPr/>
            <p:nvPr/>
          </p:nvSpPr>
          <p:spPr>
            <a:xfrm>
              <a:off x="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4">
                <a:alphaModFix/>
              </a:blip>
              <a:stretch>
                <a:fillRect b="0" l="0" r="0" t="0"/>
              </a:stretch>
            </a:blipFill>
            <a:ln>
              <a:noFill/>
            </a:ln>
          </p:spPr>
        </p:sp>
        <p:sp>
          <p:nvSpPr>
            <p:cNvPr id="401" name="Google Shape;401;p30"/>
            <p:cNvSpPr/>
            <p:nvPr/>
          </p:nvSpPr>
          <p:spPr>
            <a:xfrm>
              <a:off x="5338153" y="34740"/>
              <a:ext cx="941146" cy="898366"/>
            </a:xfrm>
            <a:custGeom>
              <a:rect b="b" l="l" r="r" t="t"/>
              <a:pathLst>
                <a:path extrusionOk="0" h="898366" w="941146">
                  <a:moveTo>
                    <a:pt x="0" y="0"/>
                  </a:moveTo>
                  <a:lnTo>
                    <a:pt x="941145" y="0"/>
                  </a:lnTo>
                  <a:lnTo>
                    <a:pt x="941145" y="898366"/>
                  </a:lnTo>
                  <a:lnTo>
                    <a:pt x="0" y="898366"/>
                  </a:lnTo>
                  <a:lnTo>
                    <a:pt x="0" y="0"/>
                  </a:lnTo>
                  <a:close/>
                </a:path>
              </a:pathLst>
            </a:custGeom>
            <a:blipFill rotWithShape="1">
              <a:blip r:embed="rId15">
                <a:alphaModFix/>
              </a:blip>
              <a:stretch>
                <a:fillRect b="0" l="0" r="0" t="0"/>
              </a:stretch>
            </a:blipFill>
            <a:ln>
              <a:noFill/>
            </a:ln>
          </p:spPr>
        </p:sp>
        <p:sp>
          <p:nvSpPr>
            <p:cNvPr id="402" name="Google Shape;402;p30"/>
            <p:cNvSpPr/>
            <p:nvPr/>
          </p:nvSpPr>
          <p:spPr>
            <a:xfrm>
              <a:off x="2645962"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403" name="Google Shape;403;p30"/>
            <p:cNvSpPr/>
            <p:nvPr/>
          </p:nvSpPr>
          <p:spPr>
            <a:xfrm>
              <a:off x="4063167"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404" name="Google Shape;404;p30"/>
            <p:cNvSpPr/>
            <p:nvPr/>
          </p:nvSpPr>
          <p:spPr>
            <a:xfrm>
              <a:off x="8148043"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405" name="Google Shape;405;p30"/>
            <p:cNvSpPr/>
            <p:nvPr/>
          </p:nvSpPr>
          <p:spPr>
            <a:xfrm>
              <a:off x="8052623"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406" name="Google Shape;406;p30"/>
            <p:cNvSpPr/>
            <p:nvPr/>
          </p:nvSpPr>
          <p:spPr>
            <a:xfrm>
              <a:off x="6401490"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407" name="Google Shape;407;p30"/>
            <p:cNvSpPr/>
            <p:nvPr/>
          </p:nvSpPr>
          <p:spPr>
            <a:xfrm>
              <a:off x="9502004" y="1968989"/>
              <a:ext cx="1084722" cy="623222"/>
            </a:xfrm>
            <a:custGeom>
              <a:rect b="b" l="l" r="r" t="t"/>
              <a:pathLst>
                <a:path extrusionOk="0" h="623222" w="1084722">
                  <a:moveTo>
                    <a:pt x="0" y="0"/>
                  </a:moveTo>
                  <a:lnTo>
                    <a:pt x="1084723" y="0"/>
                  </a:lnTo>
                  <a:lnTo>
                    <a:pt x="1084723" y="623222"/>
                  </a:lnTo>
                  <a:lnTo>
                    <a:pt x="0" y="623222"/>
                  </a:lnTo>
                  <a:lnTo>
                    <a:pt x="0" y="0"/>
                  </a:lnTo>
                  <a:close/>
                </a:path>
              </a:pathLst>
            </a:custGeom>
            <a:blipFill rotWithShape="1">
              <a:blip r:embed="rId21">
                <a:alphaModFix/>
              </a:blip>
              <a:stretch>
                <a:fillRect b="0" l="0" r="0" t="0"/>
              </a:stretch>
            </a:blipFill>
            <a:ln>
              <a:noFill/>
            </a:ln>
          </p:spPr>
        </p:sp>
        <p:sp>
          <p:nvSpPr>
            <p:cNvPr id="408" name="Google Shape;408;p30"/>
            <p:cNvSpPr/>
            <p:nvPr/>
          </p:nvSpPr>
          <p:spPr>
            <a:xfrm>
              <a:off x="3285158"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409" name="Google Shape;409;p30"/>
            <p:cNvSpPr/>
            <p:nvPr/>
          </p:nvSpPr>
          <p:spPr>
            <a:xfrm>
              <a:off x="0" y="1753734"/>
              <a:ext cx="1103714" cy="949194"/>
            </a:xfrm>
            <a:custGeom>
              <a:rect b="b" l="l" r="r" t="t"/>
              <a:pathLst>
                <a:path extrusionOk="0" h="949194" w="1103714">
                  <a:moveTo>
                    <a:pt x="0" y="0"/>
                  </a:moveTo>
                  <a:lnTo>
                    <a:pt x="1103714" y="0"/>
                  </a:lnTo>
                  <a:lnTo>
                    <a:pt x="1103714" y="949195"/>
                  </a:lnTo>
                  <a:lnTo>
                    <a:pt x="0" y="949195"/>
                  </a:lnTo>
                  <a:lnTo>
                    <a:pt x="0" y="0"/>
                  </a:lnTo>
                  <a:close/>
                </a:path>
              </a:pathLst>
            </a:custGeom>
            <a:blipFill rotWithShape="1">
              <a:blip r:embed="rId23">
                <a:alphaModFix/>
              </a:blip>
              <a:stretch>
                <a:fillRect b="0" l="0" r="0" t="0"/>
              </a:stretch>
            </a:blipFill>
            <a:ln>
              <a:noFill/>
            </a:ln>
          </p:spPr>
        </p:sp>
        <p:sp>
          <p:nvSpPr>
            <p:cNvPr id="410" name="Google Shape;410;p30"/>
            <p:cNvSpPr/>
            <p:nvPr/>
          </p:nvSpPr>
          <p:spPr>
            <a:xfrm>
              <a:off x="4741542" y="1753734"/>
              <a:ext cx="947469" cy="949194"/>
            </a:xfrm>
            <a:custGeom>
              <a:rect b="b" l="l" r="r" t="t"/>
              <a:pathLst>
                <a:path extrusionOk="0" h="949194" w="947469">
                  <a:moveTo>
                    <a:pt x="0" y="0"/>
                  </a:moveTo>
                  <a:lnTo>
                    <a:pt x="947469" y="0"/>
                  </a:lnTo>
                  <a:lnTo>
                    <a:pt x="947469" y="949195"/>
                  </a:lnTo>
                  <a:lnTo>
                    <a:pt x="0" y="949195"/>
                  </a:lnTo>
                  <a:lnTo>
                    <a:pt x="0" y="0"/>
                  </a:lnTo>
                  <a:close/>
                </a:path>
              </a:pathLst>
            </a:custGeom>
            <a:blipFill rotWithShape="1">
              <a:blip r:embed="rId24">
                <a:alphaModFix/>
              </a:blip>
              <a:stretch>
                <a:fillRect b="0" l="0" r="0" t="0"/>
              </a:stretch>
            </a:blipFill>
            <a:ln>
              <a:noFill/>
            </a:ln>
          </p:spPr>
        </p:sp>
        <p:sp>
          <p:nvSpPr>
            <p:cNvPr id="411" name="Google Shape;411;p30"/>
            <p:cNvSpPr/>
            <p:nvPr/>
          </p:nvSpPr>
          <p:spPr>
            <a:xfrm>
              <a:off x="1719839"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5">
                <a:alphaModFix/>
              </a:blip>
              <a:stretch>
                <a:fillRect b="0" l="0" r="0" t="0"/>
              </a:stretch>
            </a:blipFill>
            <a:ln>
              <a:noFill/>
            </a:ln>
          </p:spPr>
        </p:sp>
        <p:sp>
          <p:nvSpPr>
            <p:cNvPr id="412" name="Google Shape;412;p30"/>
            <p:cNvSpPr/>
            <p:nvPr/>
          </p:nvSpPr>
          <p:spPr>
            <a:xfrm>
              <a:off x="6916952"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413" name="Google Shape;413;p30"/>
            <p:cNvSpPr/>
            <p:nvPr/>
          </p:nvSpPr>
          <p:spPr>
            <a:xfrm>
              <a:off x="5322508"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414" name="Google Shape;414;p30"/>
            <p:cNvSpPr/>
            <p:nvPr/>
          </p:nvSpPr>
          <p:spPr>
            <a:xfrm>
              <a:off x="2796533"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415" name="Google Shape;415;p30"/>
            <p:cNvSpPr/>
            <p:nvPr/>
          </p:nvSpPr>
          <p:spPr>
            <a:xfrm>
              <a:off x="4200930"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416" name="Google Shape;416;p30"/>
            <p:cNvSpPr/>
            <p:nvPr/>
          </p:nvSpPr>
          <p:spPr>
            <a:xfrm>
              <a:off x="1586196"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417" name="Google Shape;417;p30"/>
            <p:cNvSpPr/>
            <p:nvPr/>
          </p:nvSpPr>
          <p:spPr>
            <a:xfrm>
              <a:off x="9826661"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418" name="Google Shape;418;p30"/>
            <p:cNvSpPr/>
            <p:nvPr/>
          </p:nvSpPr>
          <p:spPr>
            <a:xfrm>
              <a:off x="8482851"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419" name="Google Shape;419;p30"/>
            <p:cNvSpPr/>
            <p:nvPr/>
          </p:nvSpPr>
          <p:spPr>
            <a:xfrm>
              <a:off x="0" y="3411045"/>
              <a:ext cx="1063252" cy="949194"/>
            </a:xfrm>
            <a:custGeom>
              <a:rect b="b" l="l" r="r" t="t"/>
              <a:pathLst>
                <a:path extrusionOk="0" h="949194" w="1063252">
                  <a:moveTo>
                    <a:pt x="0" y="0"/>
                  </a:moveTo>
                  <a:lnTo>
                    <a:pt x="1063252" y="0"/>
                  </a:lnTo>
                  <a:lnTo>
                    <a:pt x="1063252" y="949194"/>
                  </a:lnTo>
                  <a:lnTo>
                    <a:pt x="0" y="949194"/>
                  </a:lnTo>
                  <a:lnTo>
                    <a:pt x="0" y="0"/>
                  </a:lnTo>
                  <a:close/>
                </a:path>
              </a:pathLst>
            </a:custGeom>
            <a:blipFill rotWithShape="1">
              <a:blip r:embed="rId33">
                <a:alphaModFix/>
              </a:blip>
              <a:stretch>
                <a:fillRect b="0" l="0" r="0" t="0"/>
              </a:stretch>
            </a:blipFill>
            <a:ln>
              <a:noFill/>
            </a:ln>
          </p:spPr>
        </p:sp>
        <p:sp>
          <p:nvSpPr>
            <p:cNvPr id="420" name="Google Shape;420;p30"/>
            <p:cNvSpPr/>
            <p:nvPr/>
          </p:nvSpPr>
          <p:spPr>
            <a:xfrm>
              <a:off x="9624823" y="5281882"/>
              <a:ext cx="812619" cy="929190"/>
            </a:xfrm>
            <a:custGeom>
              <a:rect b="b" l="l" r="r" t="t"/>
              <a:pathLst>
                <a:path extrusionOk="0" h="929190" w="812619">
                  <a:moveTo>
                    <a:pt x="0" y="0"/>
                  </a:moveTo>
                  <a:lnTo>
                    <a:pt x="812620" y="0"/>
                  </a:lnTo>
                  <a:lnTo>
                    <a:pt x="812620" y="929191"/>
                  </a:lnTo>
                  <a:lnTo>
                    <a:pt x="0" y="929191"/>
                  </a:lnTo>
                  <a:lnTo>
                    <a:pt x="0" y="0"/>
                  </a:lnTo>
                  <a:close/>
                </a:path>
              </a:pathLst>
            </a:custGeom>
            <a:blipFill rotWithShape="1">
              <a:blip r:embed="rId34">
                <a:alphaModFix/>
              </a:blip>
              <a:stretch>
                <a:fillRect b="0" l="0" r="0" t="0"/>
              </a:stretch>
            </a:blipFill>
            <a:ln>
              <a:noFill/>
            </a:ln>
          </p:spPr>
        </p:sp>
        <p:sp>
          <p:nvSpPr>
            <p:cNvPr id="421" name="Google Shape;421;p30"/>
            <p:cNvSpPr/>
            <p:nvPr/>
          </p:nvSpPr>
          <p:spPr>
            <a:xfrm>
              <a:off x="8016226"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422" name="Google Shape;422;p30"/>
            <p:cNvSpPr/>
            <p:nvPr/>
          </p:nvSpPr>
          <p:spPr>
            <a:xfrm>
              <a:off x="6540353" y="5404062"/>
              <a:ext cx="837017" cy="684832"/>
            </a:xfrm>
            <a:custGeom>
              <a:rect b="b" l="l" r="r" t="t"/>
              <a:pathLst>
                <a:path extrusionOk="0" h="684832" w="837017">
                  <a:moveTo>
                    <a:pt x="0" y="0"/>
                  </a:moveTo>
                  <a:lnTo>
                    <a:pt x="837017" y="0"/>
                  </a:lnTo>
                  <a:lnTo>
                    <a:pt x="837017" y="684832"/>
                  </a:lnTo>
                  <a:lnTo>
                    <a:pt x="0" y="684832"/>
                  </a:lnTo>
                  <a:lnTo>
                    <a:pt x="0" y="0"/>
                  </a:lnTo>
                  <a:close/>
                </a:path>
              </a:pathLst>
            </a:custGeom>
            <a:blipFill rotWithShape="1">
              <a:blip r:embed="rId36">
                <a:alphaModFix/>
              </a:blip>
              <a:stretch>
                <a:fillRect b="0" l="0" r="0" t="0"/>
              </a:stretch>
            </a:blipFill>
            <a:ln>
              <a:noFill/>
            </a:ln>
          </p:spPr>
        </p:sp>
        <p:sp>
          <p:nvSpPr>
            <p:cNvPr id="423" name="Google Shape;423;p30"/>
            <p:cNvSpPr/>
            <p:nvPr/>
          </p:nvSpPr>
          <p:spPr>
            <a:xfrm>
              <a:off x="4127015"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424" name="Google Shape;424;p30"/>
            <p:cNvSpPr/>
            <p:nvPr/>
          </p:nvSpPr>
          <p:spPr>
            <a:xfrm>
              <a:off x="5225255"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425" name="Google Shape;425;p30"/>
            <p:cNvSpPr/>
            <p:nvPr/>
          </p:nvSpPr>
          <p:spPr>
            <a:xfrm>
              <a:off x="1215006"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39">
                <a:alphaModFix/>
              </a:blip>
              <a:stretch>
                <a:fillRect b="0" l="0" r="0" t="0"/>
              </a:stretch>
            </a:blipFill>
            <a:ln>
              <a:noFill/>
            </a:ln>
          </p:spPr>
        </p:sp>
        <p:sp>
          <p:nvSpPr>
            <p:cNvPr id="426" name="Google Shape;426;p30"/>
            <p:cNvSpPr/>
            <p:nvPr/>
          </p:nvSpPr>
          <p:spPr>
            <a:xfrm>
              <a:off x="2694266"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0">
                <a:alphaModFix/>
              </a:blip>
              <a:stretch>
                <a:fillRect b="0" l="0" r="0" t="0"/>
              </a:stretch>
            </a:blipFill>
            <a:ln>
              <a:noFill/>
            </a:ln>
          </p:spPr>
        </p:sp>
      </p:gr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0" name="Shape 430"/>
        <p:cNvGrpSpPr/>
        <p:nvPr/>
      </p:nvGrpSpPr>
      <p:grpSpPr>
        <a:xfrm>
          <a:off x="0" y="0"/>
          <a:ext cx="0" cy="0"/>
          <a:chOff x="0" y="0"/>
          <a:chExt cx="0" cy="0"/>
        </a:xfrm>
      </p:grpSpPr>
      <p:grpSp>
        <p:nvGrpSpPr>
          <p:cNvPr id="431" name="Google Shape;431;p31"/>
          <p:cNvGrpSpPr/>
          <p:nvPr/>
        </p:nvGrpSpPr>
        <p:grpSpPr>
          <a:xfrm>
            <a:off x="5995272" y="2401409"/>
            <a:ext cx="6297456" cy="2611613"/>
            <a:chOff x="0" y="-28575"/>
            <a:chExt cx="1658589" cy="687832"/>
          </a:xfrm>
        </p:grpSpPr>
        <p:sp>
          <p:nvSpPr>
            <p:cNvPr id="432" name="Google Shape;432;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1"/>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31"/>
          <p:cNvGrpSpPr/>
          <p:nvPr/>
        </p:nvGrpSpPr>
        <p:grpSpPr>
          <a:xfrm>
            <a:off x="5995272" y="5476026"/>
            <a:ext cx="6297456" cy="2611613"/>
            <a:chOff x="0" y="-28575"/>
            <a:chExt cx="1658589" cy="687832"/>
          </a:xfrm>
        </p:grpSpPr>
        <p:sp>
          <p:nvSpPr>
            <p:cNvPr id="435" name="Google Shape;435;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1"/>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7" name="Google Shape;437;p31"/>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438" name="Google Shape;438;p31"/>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FFFFFF"/>
                </a:solidFill>
                <a:latin typeface="Inter"/>
                <a:ea typeface="Inter"/>
                <a:cs typeface="Inter"/>
                <a:sym typeface="Inter"/>
              </a:rPr>
              <a:t>Happy designing!</a:t>
            </a:r>
            <a:endParaRPr/>
          </a:p>
        </p:txBody>
      </p:sp>
      <p:sp>
        <p:nvSpPr>
          <p:cNvPr id="439" name="Google Shape;439;p31"/>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presentation template</a:t>
            </a:r>
            <a:endParaRPr/>
          </a:p>
        </p:txBody>
      </p:sp>
      <p:sp>
        <p:nvSpPr>
          <p:cNvPr id="440" name="Google Shape;440;p31"/>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photos</a:t>
            </a:r>
            <a:endParaRPr/>
          </a:p>
        </p:txBody>
      </p:sp>
      <p:sp>
        <p:nvSpPr>
          <p:cNvPr id="441" name="Google Shape;441;p31"/>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Inter"/>
                <a:ea typeface="Inter"/>
                <a:cs typeface="Inter"/>
                <a:sym typeface="Inter"/>
              </a:rPr>
              <a:t>Credits</a:t>
            </a:r>
            <a:endParaRPr/>
          </a:p>
        </p:txBody>
      </p:sp>
      <p:sp>
        <p:nvSpPr>
          <p:cNvPr id="442" name="Google Shape;442;p31"/>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FFFFFF"/>
                </a:solidFill>
                <a:latin typeface="Inter"/>
                <a:ea typeface="Inter"/>
                <a:cs typeface="Inter"/>
                <a:sym typeface="Inter"/>
              </a:rPr>
              <a:t>Pexels, Pixabay</a:t>
            </a:r>
            <a:endParaRPr/>
          </a:p>
        </p:txBody>
      </p:sp>
      <p:pic>
        <p:nvPicPr>
          <p:cNvPr id="443" name="Google Shape;443;p31"/>
          <p:cNvPicPr preferRelativeResize="0"/>
          <p:nvPr/>
        </p:nvPicPr>
        <p:blipFill>
          <a:blip r:embed="rId3">
            <a:alphaModFix/>
          </a:blip>
          <a:stretch>
            <a:fillRect/>
          </a:stretch>
        </p:blipFill>
        <p:spPr>
          <a:xfrm>
            <a:off x="6731775" y="2929825"/>
            <a:ext cx="4774145" cy="1206100"/>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1" name="Shape 71"/>
        <p:cNvGrpSpPr/>
        <p:nvPr/>
      </p:nvGrpSpPr>
      <p:grpSpPr>
        <a:xfrm>
          <a:off x="0" y="0"/>
          <a:ext cx="0" cy="0"/>
          <a:chOff x="0" y="0"/>
          <a:chExt cx="0" cy="0"/>
        </a:xfrm>
      </p:grpSpPr>
      <p:pic>
        <p:nvPicPr>
          <p:cNvPr id="72" name="Google Shape;72;p12"/>
          <p:cNvPicPr preferRelativeResize="0"/>
          <p:nvPr/>
        </p:nvPicPr>
        <p:blipFill>
          <a:blip r:embed="rId3">
            <a:alphaModFix/>
          </a:blip>
          <a:stretch>
            <a:fillRect/>
          </a:stretch>
        </p:blipFill>
        <p:spPr>
          <a:xfrm>
            <a:off x="18" y="0"/>
            <a:ext cx="18288000" cy="10295938"/>
          </a:xfrm>
          <a:prstGeom prst="rect">
            <a:avLst/>
          </a:prstGeom>
          <a:noFill/>
          <a:ln>
            <a:noFill/>
          </a:ln>
        </p:spPr>
      </p:pic>
      <p:pic>
        <p:nvPicPr>
          <p:cNvPr id="73" name="Google Shape;73;p12"/>
          <p:cNvPicPr preferRelativeResize="0"/>
          <p:nvPr/>
        </p:nvPicPr>
        <p:blipFill>
          <a:blip r:embed="rId4">
            <a:alphaModFix/>
          </a:blip>
          <a:stretch>
            <a:fillRect/>
          </a:stretch>
        </p:blipFill>
        <p:spPr>
          <a:xfrm>
            <a:off x="4013225" y="0"/>
            <a:ext cx="10261600" cy="10287000"/>
          </a:xfrm>
          <a:prstGeom prst="rect">
            <a:avLst/>
          </a:prstGeom>
          <a:noFill/>
          <a:ln>
            <a:noFill/>
          </a:ln>
        </p:spPr>
      </p:pic>
      <p:sp>
        <p:nvSpPr>
          <p:cNvPr id="74" name="Google Shape;74;p12"/>
          <p:cNvSpPr/>
          <p:nvPr/>
        </p:nvSpPr>
        <p:spPr>
          <a:xfrm>
            <a:off x="554078" y="-17117890"/>
            <a:ext cx="17179843" cy="17179843"/>
          </a:xfrm>
          <a:custGeom>
            <a:rect b="b" l="l" r="r" t="t"/>
            <a:pathLst>
              <a:path extrusionOk="0" h="17179843" w="17179843">
                <a:moveTo>
                  <a:pt x="0" y="0"/>
                </a:moveTo>
                <a:lnTo>
                  <a:pt x="17179844" y="0"/>
                </a:lnTo>
                <a:lnTo>
                  <a:pt x="17179844" y="17179844"/>
                </a:lnTo>
                <a:lnTo>
                  <a:pt x="0" y="17179844"/>
                </a:lnTo>
                <a:lnTo>
                  <a:pt x="0" y="0"/>
                </a:lnTo>
                <a:close/>
              </a:path>
            </a:pathLst>
          </a:custGeom>
          <a:blipFill rotWithShape="1">
            <a:blip r:embed="rId5">
              <a:alphaModFix amt="0"/>
            </a:blip>
            <a:stretch>
              <a:fillRect b="0" l="0" r="0" t="0"/>
            </a:stretch>
          </a:blipFill>
          <a:ln>
            <a:noFill/>
          </a:ln>
        </p:spPr>
      </p:sp>
      <p:sp>
        <p:nvSpPr>
          <p:cNvPr id="75" name="Google Shape;75;p12"/>
          <p:cNvSpPr txBox="1"/>
          <p:nvPr/>
        </p:nvSpPr>
        <p:spPr>
          <a:xfrm>
            <a:off x="15692451" y="284025"/>
            <a:ext cx="2041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76" name="Google Shape;76;p12"/>
          <p:cNvSpPr txBox="1"/>
          <p:nvPr/>
        </p:nvSpPr>
        <p:spPr>
          <a:xfrm>
            <a:off x="554075" y="284025"/>
            <a:ext cx="1550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77" name="Google Shape;77;p12"/>
          <p:cNvSpPr txBox="1"/>
          <p:nvPr/>
        </p:nvSpPr>
        <p:spPr>
          <a:xfrm>
            <a:off x="2928768" y="284025"/>
            <a:ext cx="10443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78" name="Google Shape;78;p12"/>
          <p:cNvSpPr txBox="1"/>
          <p:nvPr/>
        </p:nvSpPr>
        <p:spPr>
          <a:xfrm>
            <a:off x="4725486" y="284025"/>
            <a:ext cx="14520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INTRODUCTION</a:t>
            </a:r>
            <a:endParaRPr/>
          </a:p>
        </p:txBody>
      </p:sp>
      <p:sp>
        <p:nvSpPr>
          <p:cNvPr id="79" name="Google Shape;79;p12"/>
          <p:cNvSpPr txBox="1"/>
          <p:nvPr/>
        </p:nvSpPr>
        <p:spPr>
          <a:xfrm>
            <a:off x="6987936" y="284025"/>
            <a:ext cx="9693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80" name="Google Shape;80;p12"/>
          <p:cNvSpPr txBox="1"/>
          <p:nvPr/>
        </p:nvSpPr>
        <p:spPr>
          <a:xfrm>
            <a:off x="8698677" y="284025"/>
            <a:ext cx="1493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OUR PRODUCTS</a:t>
            </a:r>
            <a:endParaRPr/>
          </a:p>
        </p:txBody>
      </p:sp>
      <p:sp>
        <p:nvSpPr>
          <p:cNvPr id="81" name="Google Shape;81;p12"/>
          <p:cNvSpPr txBox="1"/>
          <p:nvPr/>
        </p:nvSpPr>
        <p:spPr>
          <a:xfrm>
            <a:off x="-5866442" y="4676775"/>
            <a:ext cx="30020883" cy="138112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FFFFFF"/>
                </a:solidFill>
                <a:latin typeface="Inter"/>
                <a:ea typeface="Inter"/>
                <a:cs typeface="Inter"/>
                <a:sym typeface="Inter"/>
              </a:rPr>
              <a:t>Introduction   Introduction   Introduction</a:t>
            </a:r>
            <a:endParaRPr/>
          </a:p>
        </p:txBody>
      </p:sp>
      <p:sp>
        <p:nvSpPr>
          <p:cNvPr id="82" name="Google Shape;82;p12"/>
          <p:cNvSpPr txBox="1"/>
          <p:nvPr/>
        </p:nvSpPr>
        <p:spPr>
          <a:xfrm>
            <a:off x="12264614" y="10429875"/>
            <a:ext cx="9989372" cy="192405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Welcome to Presentation</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6" name="Shape 86"/>
        <p:cNvGrpSpPr/>
        <p:nvPr/>
      </p:nvGrpSpPr>
      <p:grpSpPr>
        <a:xfrm>
          <a:off x="0" y="0"/>
          <a:ext cx="0" cy="0"/>
          <a:chOff x="0" y="0"/>
          <a:chExt cx="0" cy="0"/>
        </a:xfrm>
      </p:grpSpPr>
      <p:pic>
        <p:nvPicPr>
          <p:cNvPr id="87" name="Google Shape;87;p13"/>
          <p:cNvPicPr preferRelativeResize="0"/>
          <p:nvPr/>
        </p:nvPicPr>
        <p:blipFill>
          <a:blip r:embed="rId3">
            <a:alphaModFix/>
          </a:blip>
          <a:stretch>
            <a:fillRect/>
          </a:stretch>
        </p:blipFill>
        <p:spPr>
          <a:xfrm>
            <a:off x="18" y="0"/>
            <a:ext cx="18288000" cy="10295938"/>
          </a:xfrm>
          <a:prstGeom prst="rect">
            <a:avLst/>
          </a:prstGeom>
          <a:noFill/>
          <a:ln>
            <a:noFill/>
          </a:ln>
        </p:spPr>
      </p:pic>
      <p:pic>
        <p:nvPicPr>
          <p:cNvPr id="88" name="Google Shape;88;p13"/>
          <p:cNvPicPr preferRelativeResize="0"/>
          <p:nvPr/>
        </p:nvPicPr>
        <p:blipFill>
          <a:blip r:embed="rId4">
            <a:alphaModFix/>
          </a:blip>
          <a:stretch>
            <a:fillRect/>
          </a:stretch>
        </p:blipFill>
        <p:spPr>
          <a:xfrm>
            <a:off x="10459800" y="-1296512"/>
            <a:ext cx="12857151" cy="12888975"/>
          </a:xfrm>
          <a:prstGeom prst="rect">
            <a:avLst/>
          </a:prstGeom>
          <a:noFill/>
          <a:ln>
            <a:noFill/>
          </a:ln>
        </p:spPr>
      </p:pic>
      <p:pic>
        <p:nvPicPr>
          <p:cNvPr id="89" name="Google Shape;89;p13"/>
          <p:cNvPicPr preferRelativeResize="0"/>
          <p:nvPr/>
        </p:nvPicPr>
        <p:blipFill>
          <a:blip r:embed="rId5">
            <a:alphaModFix/>
          </a:blip>
          <a:stretch>
            <a:fillRect/>
          </a:stretch>
        </p:blipFill>
        <p:spPr>
          <a:xfrm>
            <a:off x="10459800" y="731373"/>
            <a:ext cx="8571176" cy="9560102"/>
          </a:xfrm>
          <a:prstGeom prst="rect">
            <a:avLst/>
          </a:prstGeom>
          <a:noFill/>
          <a:ln>
            <a:noFill/>
          </a:ln>
        </p:spPr>
      </p:pic>
      <p:sp>
        <p:nvSpPr>
          <p:cNvPr id="90" name="Google Shape;90;p13"/>
          <p:cNvSpPr txBox="1"/>
          <p:nvPr/>
        </p:nvSpPr>
        <p:spPr>
          <a:xfrm>
            <a:off x="554078" y="4562474"/>
            <a:ext cx="9989400" cy="2216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Welcome to Presentation</a:t>
            </a:r>
            <a:endParaRPr/>
          </a:p>
        </p:txBody>
      </p:sp>
      <p:sp>
        <p:nvSpPr>
          <p:cNvPr id="91" name="Google Shape;91;p13"/>
          <p:cNvSpPr txBox="1"/>
          <p:nvPr/>
        </p:nvSpPr>
        <p:spPr>
          <a:xfrm>
            <a:off x="554078" y="6830775"/>
            <a:ext cx="9989400" cy="2650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92" name="Google Shape;92;p13"/>
          <p:cNvSpPr txBox="1"/>
          <p:nvPr/>
        </p:nvSpPr>
        <p:spPr>
          <a:xfrm>
            <a:off x="15920351" y="284025"/>
            <a:ext cx="1813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93" name="Google Shape;93;p13"/>
          <p:cNvSpPr txBox="1"/>
          <p:nvPr/>
        </p:nvSpPr>
        <p:spPr>
          <a:xfrm>
            <a:off x="554075" y="284025"/>
            <a:ext cx="1552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94" name="Google Shape;94;p13"/>
          <p:cNvSpPr txBox="1"/>
          <p:nvPr/>
        </p:nvSpPr>
        <p:spPr>
          <a:xfrm>
            <a:off x="2932119" y="284025"/>
            <a:ext cx="1045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95" name="Google Shape;95;p13"/>
          <p:cNvSpPr txBox="1"/>
          <p:nvPr/>
        </p:nvSpPr>
        <p:spPr>
          <a:xfrm>
            <a:off x="4731373" y="284025"/>
            <a:ext cx="1454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INTRODUCTION</a:t>
            </a:r>
            <a:endParaRPr/>
          </a:p>
        </p:txBody>
      </p:sp>
      <p:sp>
        <p:nvSpPr>
          <p:cNvPr id="96" name="Google Shape;96;p13"/>
          <p:cNvSpPr txBox="1"/>
          <p:nvPr/>
        </p:nvSpPr>
        <p:spPr>
          <a:xfrm>
            <a:off x="6997015" y="284025"/>
            <a:ext cx="970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97" name="Google Shape;97;p13"/>
          <p:cNvSpPr txBox="1"/>
          <p:nvPr/>
        </p:nvSpPr>
        <p:spPr>
          <a:xfrm>
            <a:off x="8710171" y="284025"/>
            <a:ext cx="14952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OUR PRODUCTS</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1" name="Shape 101"/>
        <p:cNvGrpSpPr/>
        <p:nvPr/>
      </p:nvGrpSpPr>
      <p:grpSpPr>
        <a:xfrm>
          <a:off x="0" y="0"/>
          <a:ext cx="0" cy="0"/>
          <a:chOff x="0" y="0"/>
          <a:chExt cx="0" cy="0"/>
        </a:xfrm>
      </p:grpSpPr>
      <p:pic>
        <p:nvPicPr>
          <p:cNvPr id="102" name="Google Shape;102;p14"/>
          <p:cNvPicPr preferRelativeResize="0"/>
          <p:nvPr/>
        </p:nvPicPr>
        <p:blipFill>
          <a:blip r:embed="rId3">
            <a:alphaModFix/>
          </a:blip>
          <a:stretch>
            <a:fillRect/>
          </a:stretch>
        </p:blipFill>
        <p:spPr>
          <a:xfrm>
            <a:off x="18" y="0"/>
            <a:ext cx="18288000" cy="10295938"/>
          </a:xfrm>
          <a:prstGeom prst="rect">
            <a:avLst/>
          </a:prstGeom>
          <a:noFill/>
          <a:ln>
            <a:noFill/>
          </a:ln>
        </p:spPr>
      </p:pic>
      <p:pic>
        <p:nvPicPr>
          <p:cNvPr id="103" name="Google Shape;103;p14"/>
          <p:cNvPicPr preferRelativeResize="0"/>
          <p:nvPr/>
        </p:nvPicPr>
        <p:blipFill>
          <a:blip r:embed="rId4">
            <a:alphaModFix/>
          </a:blip>
          <a:stretch>
            <a:fillRect/>
          </a:stretch>
        </p:blipFill>
        <p:spPr>
          <a:xfrm>
            <a:off x="-6865675" y="-1296512"/>
            <a:ext cx="12857151" cy="12888975"/>
          </a:xfrm>
          <a:prstGeom prst="rect">
            <a:avLst/>
          </a:prstGeom>
          <a:noFill/>
          <a:ln>
            <a:noFill/>
          </a:ln>
        </p:spPr>
      </p:pic>
      <p:sp>
        <p:nvSpPr>
          <p:cNvPr id="104" name="Google Shape;104;p14"/>
          <p:cNvSpPr txBox="1"/>
          <p:nvPr/>
        </p:nvSpPr>
        <p:spPr>
          <a:xfrm>
            <a:off x="554078" y="3371850"/>
            <a:ext cx="9702085" cy="375285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Our company was created with the vision to be the best in the industry.</a:t>
            </a:r>
            <a:endParaRPr/>
          </a:p>
        </p:txBody>
      </p:sp>
      <p:sp>
        <p:nvSpPr>
          <p:cNvPr id="105" name="Google Shape;105;p14"/>
          <p:cNvSpPr txBox="1"/>
          <p:nvPr/>
        </p:nvSpPr>
        <p:spPr>
          <a:xfrm>
            <a:off x="15843251" y="284025"/>
            <a:ext cx="18906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106" name="Google Shape;106;p14"/>
          <p:cNvSpPr txBox="1"/>
          <p:nvPr/>
        </p:nvSpPr>
        <p:spPr>
          <a:xfrm>
            <a:off x="554075" y="284025"/>
            <a:ext cx="1560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107" name="Google Shape;107;p14"/>
          <p:cNvSpPr txBox="1"/>
          <p:nvPr/>
        </p:nvSpPr>
        <p:spPr>
          <a:xfrm>
            <a:off x="2944643" y="284025"/>
            <a:ext cx="1051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108" name="Google Shape;108;p14"/>
          <p:cNvSpPr txBox="1"/>
          <p:nvPr/>
        </p:nvSpPr>
        <p:spPr>
          <a:xfrm>
            <a:off x="4753371" y="284025"/>
            <a:ext cx="1461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INTRODUCTION</a:t>
            </a:r>
            <a:endParaRPr/>
          </a:p>
        </p:txBody>
      </p:sp>
      <p:sp>
        <p:nvSpPr>
          <p:cNvPr id="109" name="Google Shape;109;p14"/>
          <p:cNvSpPr txBox="1"/>
          <p:nvPr/>
        </p:nvSpPr>
        <p:spPr>
          <a:xfrm>
            <a:off x="7030944" y="284025"/>
            <a:ext cx="9756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ABOUT US</a:t>
            </a:r>
            <a:endParaRPr/>
          </a:p>
        </p:txBody>
      </p:sp>
      <p:sp>
        <p:nvSpPr>
          <p:cNvPr id="110" name="Google Shape;110;p14"/>
          <p:cNvSpPr txBox="1"/>
          <p:nvPr/>
        </p:nvSpPr>
        <p:spPr>
          <a:xfrm>
            <a:off x="8753122" y="284025"/>
            <a:ext cx="15030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OUR PRODUCTS</a:t>
            </a:r>
            <a:endParaRPr/>
          </a:p>
        </p:txBody>
      </p:sp>
      <p:grpSp>
        <p:nvGrpSpPr>
          <p:cNvPr id="111" name="Google Shape;111;p14"/>
          <p:cNvGrpSpPr/>
          <p:nvPr/>
        </p:nvGrpSpPr>
        <p:grpSpPr>
          <a:xfrm>
            <a:off x="11852289" y="1624086"/>
            <a:ext cx="5881633" cy="1991201"/>
            <a:chOff x="0" y="85725"/>
            <a:chExt cx="7842177" cy="2654935"/>
          </a:xfrm>
        </p:grpSpPr>
        <p:sp>
          <p:nvSpPr>
            <p:cNvPr id="112" name="Google Shape;112;p14"/>
            <p:cNvSpPr txBox="1"/>
            <p:nvPr/>
          </p:nvSpPr>
          <p:spPr>
            <a:xfrm>
              <a:off x="0" y="85725"/>
              <a:ext cx="7842177" cy="55943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FFFFFF"/>
                  </a:solidFill>
                  <a:latin typeface="Inter"/>
                  <a:ea typeface="Inter"/>
                  <a:cs typeface="Inter"/>
                  <a:sym typeface="Inter"/>
                </a:rPr>
                <a:t>Who we are?</a:t>
              </a:r>
              <a:endParaRPr/>
            </a:p>
          </p:txBody>
        </p:sp>
        <p:sp>
          <p:nvSpPr>
            <p:cNvPr id="113" name="Google Shape;113;p14"/>
            <p:cNvSpPr txBox="1"/>
            <p:nvPr/>
          </p:nvSpPr>
          <p:spPr>
            <a:xfrm>
              <a:off x="0" y="635635"/>
              <a:ext cx="7842177" cy="21050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Elaborate on your topic here. Lorem ipsum dolor sit amet, consectetur adipiscing elit, sed do eiusmod tempor incididunt ut labore et dolore magna aliqua. A diam maecenas sed enim ut sem viverra aliquet eget.</a:t>
              </a:r>
              <a:endParaRPr/>
            </a:p>
          </p:txBody>
        </p:sp>
      </p:grpSp>
      <p:grpSp>
        <p:nvGrpSpPr>
          <p:cNvPr id="114" name="Google Shape;114;p14"/>
          <p:cNvGrpSpPr/>
          <p:nvPr/>
        </p:nvGrpSpPr>
        <p:grpSpPr>
          <a:xfrm>
            <a:off x="11852289" y="4337209"/>
            <a:ext cx="5881633" cy="1991201"/>
            <a:chOff x="0" y="85725"/>
            <a:chExt cx="7842177" cy="2654935"/>
          </a:xfrm>
        </p:grpSpPr>
        <p:sp>
          <p:nvSpPr>
            <p:cNvPr id="115" name="Google Shape;115;p14"/>
            <p:cNvSpPr txBox="1"/>
            <p:nvPr/>
          </p:nvSpPr>
          <p:spPr>
            <a:xfrm>
              <a:off x="0" y="85725"/>
              <a:ext cx="7842177" cy="55943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FFFFFF"/>
                  </a:solidFill>
                  <a:latin typeface="Inter"/>
                  <a:ea typeface="Inter"/>
                  <a:cs typeface="Inter"/>
                  <a:sym typeface="Inter"/>
                </a:rPr>
                <a:t>What we do?</a:t>
              </a:r>
              <a:endParaRPr/>
            </a:p>
          </p:txBody>
        </p:sp>
        <p:sp>
          <p:nvSpPr>
            <p:cNvPr id="116" name="Google Shape;116;p14"/>
            <p:cNvSpPr txBox="1"/>
            <p:nvPr/>
          </p:nvSpPr>
          <p:spPr>
            <a:xfrm>
              <a:off x="0" y="635635"/>
              <a:ext cx="7842177" cy="21050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Elaborate on your topic here. Lorem ipsum dolor sit amet, consectetur adipiscing elit, sed do eiusmod tempor incididunt ut labore et dolore magna aliqua. A diam maecenas sed enim ut sem viverra aliquet eget.</a:t>
              </a:r>
              <a:endParaRPr/>
            </a:p>
          </p:txBody>
        </p:sp>
      </p:grpSp>
      <p:grpSp>
        <p:nvGrpSpPr>
          <p:cNvPr id="117" name="Google Shape;117;p14"/>
          <p:cNvGrpSpPr/>
          <p:nvPr/>
        </p:nvGrpSpPr>
        <p:grpSpPr>
          <a:xfrm>
            <a:off x="11852289" y="7049929"/>
            <a:ext cx="5881633" cy="1991201"/>
            <a:chOff x="0" y="85725"/>
            <a:chExt cx="7842177" cy="2654935"/>
          </a:xfrm>
        </p:grpSpPr>
        <p:sp>
          <p:nvSpPr>
            <p:cNvPr id="118" name="Google Shape;118;p14"/>
            <p:cNvSpPr txBox="1"/>
            <p:nvPr/>
          </p:nvSpPr>
          <p:spPr>
            <a:xfrm>
              <a:off x="0" y="85725"/>
              <a:ext cx="7842177" cy="55943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FFFFFF"/>
                  </a:solidFill>
                  <a:latin typeface="Inter"/>
                  <a:ea typeface="Inter"/>
                  <a:cs typeface="Inter"/>
                  <a:sym typeface="Inter"/>
                </a:rPr>
                <a:t>Why we do?</a:t>
              </a:r>
              <a:endParaRPr/>
            </a:p>
          </p:txBody>
        </p:sp>
        <p:sp>
          <p:nvSpPr>
            <p:cNvPr id="119" name="Google Shape;119;p14"/>
            <p:cNvSpPr txBox="1"/>
            <p:nvPr/>
          </p:nvSpPr>
          <p:spPr>
            <a:xfrm>
              <a:off x="0" y="635635"/>
              <a:ext cx="7842177" cy="21050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Elaborate on your topic here. Lorem ipsum dolor sit amet, consectetur adipiscing elit, sed do eiusmod tempor incididunt ut labore et dolore magna aliqua. A diam maecenas sed enim ut sem viverra aliquet eget.</a:t>
              </a:r>
              <a:endParaRPr/>
            </a:p>
          </p:txBody>
        </p:sp>
      </p:gr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3" name="Shape 123"/>
        <p:cNvGrpSpPr/>
        <p:nvPr/>
      </p:nvGrpSpPr>
      <p:grpSpPr>
        <a:xfrm>
          <a:off x="0" y="0"/>
          <a:ext cx="0" cy="0"/>
          <a:chOff x="0" y="0"/>
          <a:chExt cx="0" cy="0"/>
        </a:xfrm>
      </p:grpSpPr>
      <p:pic>
        <p:nvPicPr>
          <p:cNvPr id="124" name="Google Shape;124;p15"/>
          <p:cNvPicPr preferRelativeResize="0"/>
          <p:nvPr/>
        </p:nvPicPr>
        <p:blipFill>
          <a:blip r:embed="rId3">
            <a:alphaModFix/>
          </a:blip>
          <a:stretch>
            <a:fillRect/>
          </a:stretch>
        </p:blipFill>
        <p:spPr>
          <a:xfrm>
            <a:off x="18" y="0"/>
            <a:ext cx="18288000" cy="10295938"/>
          </a:xfrm>
          <a:prstGeom prst="rect">
            <a:avLst/>
          </a:prstGeom>
          <a:noFill/>
          <a:ln>
            <a:noFill/>
          </a:ln>
        </p:spPr>
      </p:pic>
      <p:pic>
        <p:nvPicPr>
          <p:cNvPr id="125" name="Google Shape;125;p15"/>
          <p:cNvPicPr preferRelativeResize="0"/>
          <p:nvPr/>
        </p:nvPicPr>
        <p:blipFill>
          <a:blip r:embed="rId4">
            <a:alphaModFix/>
          </a:blip>
          <a:stretch>
            <a:fillRect/>
          </a:stretch>
        </p:blipFill>
        <p:spPr>
          <a:xfrm>
            <a:off x="4013225" y="0"/>
            <a:ext cx="10261600" cy="10287000"/>
          </a:xfrm>
          <a:prstGeom prst="rect">
            <a:avLst/>
          </a:prstGeom>
          <a:noFill/>
          <a:ln>
            <a:noFill/>
          </a:ln>
        </p:spPr>
      </p:pic>
      <p:sp>
        <p:nvSpPr>
          <p:cNvPr id="126" name="Google Shape;126;p15"/>
          <p:cNvSpPr txBox="1"/>
          <p:nvPr/>
        </p:nvSpPr>
        <p:spPr>
          <a:xfrm>
            <a:off x="15684501" y="284025"/>
            <a:ext cx="2049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127" name="Google Shape;127;p15"/>
          <p:cNvSpPr txBox="1"/>
          <p:nvPr/>
        </p:nvSpPr>
        <p:spPr>
          <a:xfrm>
            <a:off x="554075" y="284025"/>
            <a:ext cx="1606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128" name="Google Shape;128;p15"/>
          <p:cNvSpPr txBox="1"/>
          <p:nvPr/>
        </p:nvSpPr>
        <p:spPr>
          <a:xfrm>
            <a:off x="3014823" y="284025"/>
            <a:ext cx="1082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129" name="Google Shape;129;p15"/>
          <p:cNvSpPr txBox="1"/>
          <p:nvPr/>
        </p:nvSpPr>
        <p:spPr>
          <a:xfrm>
            <a:off x="4876650" y="284025"/>
            <a:ext cx="1504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130" name="Google Shape;130;p15"/>
          <p:cNvSpPr txBox="1"/>
          <p:nvPr/>
        </p:nvSpPr>
        <p:spPr>
          <a:xfrm>
            <a:off x="7221086" y="284025"/>
            <a:ext cx="100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ABOUT US</a:t>
            </a:r>
            <a:endParaRPr/>
          </a:p>
        </p:txBody>
      </p:sp>
      <p:sp>
        <p:nvSpPr>
          <p:cNvPr id="131" name="Google Shape;131;p15"/>
          <p:cNvSpPr txBox="1"/>
          <p:nvPr/>
        </p:nvSpPr>
        <p:spPr>
          <a:xfrm>
            <a:off x="8993821" y="284025"/>
            <a:ext cx="1547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OUR PRODUCTS</a:t>
            </a:r>
            <a:endParaRPr/>
          </a:p>
        </p:txBody>
      </p:sp>
      <p:sp>
        <p:nvSpPr>
          <p:cNvPr id="132" name="Google Shape;132;p15"/>
          <p:cNvSpPr txBox="1"/>
          <p:nvPr/>
        </p:nvSpPr>
        <p:spPr>
          <a:xfrm>
            <a:off x="-5866442" y="7877175"/>
            <a:ext cx="30020883" cy="138112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FFFFFF"/>
                </a:solidFill>
                <a:latin typeface="Inter"/>
                <a:ea typeface="Inter"/>
                <a:cs typeface="Inter"/>
                <a:sym typeface="Inter"/>
              </a:rPr>
              <a:t>About Us   About Us   About Us</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6" name="Shape 136"/>
        <p:cNvGrpSpPr/>
        <p:nvPr/>
      </p:nvGrpSpPr>
      <p:grpSpPr>
        <a:xfrm>
          <a:off x="0" y="0"/>
          <a:ext cx="0" cy="0"/>
          <a:chOff x="0" y="0"/>
          <a:chExt cx="0" cy="0"/>
        </a:xfrm>
      </p:grpSpPr>
      <p:pic>
        <p:nvPicPr>
          <p:cNvPr id="137" name="Google Shape;137;p16"/>
          <p:cNvPicPr preferRelativeResize="0"/>
          <p:nvPr/>
        </p:nvPicPr>
        <p:blipFill>
          <a:blip r:embed="rId3">
            <a:alphaModFix/>
          </a:blip>
          <a:stretch>
            <a:fillRect/>
          </a:stretch>
        </p:blipFill>
        <p:spPr>
          <a:xfrm>
            <a:off x="18" y="0"/>
            <a:ext cx="18288000" cy="10295938"/>
          </a:xfrm>
          <a:prstGeom prst="rect">
            <a:avLst/>
          </a:prstGeom>
          <a:noFill/>
          <a:ln>
            <a:noFill/>
          </a:ln>
        </p:spPr>
      </p:pic>
      <p:pic>
        <p:nvPicPr>
          <p:cNvPr id="138" name="Google Shape;138;p16"/>
          <p:cNvPicPr preferRelativeResize="0"/>
          <p:nvPr/>
        </p:nvPicPr>
        <p:blipFill>
          <a:blip r:embed="rId4">
            <a:alphaModFix/>
          </a:blip>
          <a:stretch>
            <a:fillRect/>
          </a:stretch>
        </p:blipFill>
        <p:spPr>
          <a:xfrm>
            <a:off x="-7849950" y="-2721406"/>
            <a:ext cx="15699901" cy="15738762"/>
          </a:xfrm>
          <a:prstGeom prst="rect">
            <a:avLst/>
          </a:prstGeom>
          <a:noFill/>
          <a:ln>
            <a:noFill/>
          </a:ln>
        </p:spPr>
      </p:pic>
      <p:sp>
        <p:nvSpPr>
          <p:cNvPr id="139" name="Google Shape;139;p16"/>
          <p:cNvSpPr txBox="1"/>
          <p:nvPr/>
        </p:nvSpPr>
        <p:spPr>
          <a:xfrm>
            <a:off x="8835268" y="3171825"/>
            <a:ext cx="8898654" cy="1009651"/>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Our History</a:t>
            </a:r>
            <a:endParaRPr/>
          </a:p>
        </p:txBody>
      </p:sp>
      <p:sp>
        <p:nvSpPr>
          <p:cNvPr id="140" name="Google Shape;140;p16"/>
          <p:cNvSpPr txBox="1"/>
          <p:nvPr/>
        </p:nvSpPr>
        <p:spPr>
          <a:xfrm>
            <a:off x="8835268" y="4171950"/>
            <a:ext cx="8898654" cy="3152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41" name="Google Shape;141;p16"/>
          <p:cNvSpPr txBox="1"/>
          <p:nvPr/>
        </p:nvSpPr>
        <p:spPr>
          <a:xfrm>
            <a:off x="15437526" y="284025"/>
            <a:ext cx="2296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142" name="Google Shape;142;p16"/>
          <p:cNvSpPr txBox="1"/>
          <p:nvPr/>
        </p:nvSpPr>
        <p:spPr>
          <a:xfrm>
            <a:off x="554075" y="284025"/>
            <a:ext cx="1606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143" name="Google Shape;143;p16"/>
          <p:cNvSpPr txBox="1"/>
          <p:nvPr/>
        </p:nvSpPr>
        <p:spPr>
          <a:xfrm>
            <a:off x="3014823" y="284025"/>
            <a:ext cx="1082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144" name="Google Shape;144;p16"/>
          <p:cNvSpPr txBox="1"/>
          <p:nvPr/>
        </p:nvSpPr>
        <p:spPr>
          <a:xfrm>
            <a:off x="4876650" y="284025"/>
            <a:ext cx="1504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145" name="Google Shape;145;p16"/>
          <p:cNvSpPr txBox="1"/>
          <p:nvPr/>
        </p:nvSpPr>
        <p:spPr>
          <a:xfrm>
            <a:off x="7221086" y="284025"/>
            <a:ext cx="100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ABOUT US</a:t>
            </a:r>
            <a:endParaRPr/>
          </a:p>
        </p:txBody>
      </p:sp>
      <p:sp>
        <p:nvSpPr>
          <p:cNvPr id="146" name="Google Shape;146;p16"/>
          <p:cNvSpPr txBox="1"/>
          <p:nvPr/>
        </p:nvSpPr>
        <p:spPr>
          <a:xfrm>
            <a:off x="8993821" y="284025"/>
            <a:ext cx="1547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OUR PRODUCTS</a:t>
            </a:r>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0" name="Shape 150"/>
        <p:cNvGrpSpPr/>
        <p:nvPr/>
      </p:nvGrpSpPr>
      <p:grpSpPr>
        <a:xfrm>
          <a:off x="0" y="0"/>
          <a:ext cx="0" cy="0"/>
          <a:chOff x="0" y="0"/>
          <a:chExt cx="0" cy="0"/>
        </a:xfrm>
      </p:grpSpPr>
      <p:pic>
        <p:nvPicPr>
          <p:cNvPr id="151" name="Google Shape;151;p17"/>
          <p:cNvPicPr preferRelativeResize="0"/>
          <p:nvPr/>
        </p:nvPicPr>
        <p:blipFill>
          <a:blip r:embed="rId3">
            <a:alphaModFix/>
          </a:blip>
          <a:stretch>
            <a:fillRect/>
          </a:stretch>
        </p:blipFill>
        <p:spPr>
          <a:xfrm>
            <a:off x="18" y="0"/>
            <a:ext cx="18288000" cy="10295938"/>
          </a:xfrm>
          <a:prstGeom prst="rect">
            <a:avLst/>
          </a:prstGeom>
          <a:noFill/>
          <a:ln>
            <a:noFill/>
          </a:ln>
        </p:spPr>
      </p:pic>
      <p:pic>
        <p:nvPicPr>
          <p:cNvPr id="152" name="Google Shape;152;p17"/>
          <p:cNvPicPr preferRelativeResize="0"/>
          <p:nvPr/>
        </p:nvPicPr>
        <p:blipFill>
          <a:blip r:embed="rId4">
            <a:alphaModFix/>
          </a:blip>
          <a:stretch>
            <a:fillRect/>
          </a:stretch>
        </p:blipFill>
        <p:spPr>
          <a:xfrm>
            <a:off x="8144913" y="-898183"/>
            <a:ext cx="16316201" cy="12292915"/>
          </a:xfrm>
          <a:prstGeom prst="rect">
            <a:avLst/>
          </a:prstGeom>
          <a:noFill/>
          <a:ln>
            <a:noFill/>
          </a:ln>
        </p:spPr>
      </p:pic>
      <p:sp>
        <p:nvSpPr>
          <p:cNvPr id="153" name="Google Shape;153;p17"/>
          <p:cNvSpPr txBox="1"/>
          <p:nvPr/>
        </p:nvSpPr>
        <p:spPr>
          <a:xfrm>
            <a:off x="15462251" y="284025"/>
            <a:ext cx="22716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154" name="Google Shape;154;p17"/>
          <p:cNvSpPr txBox="1"/>
          <p:nvPr/>
        </p:nvSpPr>
        <p:spPr>
          <a:xfrm>
            <a:off x="554075" y="284025"/>
            <a:ext cx="1550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sp>
        <p:nvSpPr>
          <p:cNvPr id="155" name="Google Shape;155;p17"/>
          <p:cNvSpPr txBox="1"/>
          <p:nvPr/>
        </p:nvSpPr>
        <p:spPr>
          <a:xfrm>
            <a:off x="2928768" y="284025"/>
            <a:ext cx="10443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156" name="Google Shape;156;p17"/>
          <p:cNvSpPr txBox="1"/>
          <p:nvPr/>
        </p:nvSpPr>
        <p:spPr>
          <a:xfrm>
            <a:off x="4725486" y="284025"/>
            <a:ext cx="14520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sp>
        <p:nvSpPr>
          <p:cNvPr id="157" name="Google Shape;157;p17"/>
          <p:cNvSpPr txBox="1"/>
          <p:nvPr/>
        </p:nvSpPr>
        <p:spPr>
          <a:xfrm>
            <a:off x="6987936" y="284025"/>
            <a:ext cx="9693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ABOUT US</a:t>
            </a:r>
            <a:endParaRPr/>
          </a:p>
        </p:txBody>
      </p:sp>
      <p:sp>
        <p:nvSpPr>
          <p:cNvPr id="158" name="Google Shape;158;p17"/>
          <p:cNvSpPr txBox="1"/>
          <p:nvPr/>
        </p:nvSpPr>
        <p:spPr>
          <a:xfrm>
            <a:off x="8698677" y="284025"/>
            <a:ext cx="1493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OUR PRODUCTS</a:t>
            </a:r>
            <a:endParaRPr/>
          </a:p>
        </p:txBody>
      </p:sp>
      <p:sp>
        <p:nvSpPr>
          <p:cNvPr id="159" name="Google Shape;159;p17"/>
          <p:cNvSpPr txBox="1"/>
          <p:nvPr/>
        </p:nvSpPr>
        <p:spPr>
          <a:xfrm>
            <a:off x="554078" y="3829050"/>
            <a:ext cx="11250081" cy="283845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Our mission &amp; vision is (enter your grand vision statement here).</a:t>
            </a:r>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3" name="Shape 163"/>
        <p:cNvGrpSpPr/>
        <p:nvPr/>
      </p:nvGrpSpPr>
      <p:grpSpPr>
        <a:xfrm>
          <a:off x="0" y="0"/>
          <a:ext cx="0" cy="0"/>
          <a:chOff x="0" y="0"/>
          <a:chExt cx="0" cy="0"/>
        </a:xfrm>
      </p:grpSpPr>
      <p:sp>
        <p:nvSpPr>
          <p:cNvPr id="164" name="Google Shape;164;p18"/>
          <p:cNvSpPr/>
          <p:nvPr/>
        </p:nvSpPr>
        <p:spPr>
          <a:xfrm flipH="1">
            <a:off x="-376909" y="10275281"/>
            <a:ext cx="569037" cy="570463"/>
          </a:xfrm>
          <a:custGeom>
            <a:rect b="b" l="l" r="r" t="t"/>
            <a:pathLst>
              <a:path extrusionOk="0" h="570463" w="569037">
                <a:moveTo>
                  <a:pt x="569037" y="0"/>
                </a:moveTo>
                <a:lnTo>
                  <a:pt x="0" y="0"/>
                </a:lnTo>
                <a:lnTo>
                  <a:pt x="0" y="570463"/>
                </a:lnTo>
                <a:lnTo>
                  <a:pt x="569037" y="570463"/>
                </a:lnTo>
                <a:lnTo>
                  <a:pt x="569037" y="0"/>
                </a:lnTo>
                <a:close/>
              </a:path>
            </a:pathLst>
          </a:custGeom>
          <a:blipFill rotWithShape="1">
            <a:blip r:embed="rId3">
              <a:alphaModFix/>
            </a:blip>
            <a:stretch>
              <a:fillRect b="0" l="0" r="0" t="0"/>
            </a:stretch>
          </a:blipFill>
          <a:ln>
            <a:noFill/>
          </a:ln>
        </p:spPr>
      </p:sp>
      <p:sp>
        <p:nvSpPr>
          <p:cNvPr id="165" name="Google Shape;165;p18"/>
          <p:cNvSpPr/>
          <p:nvPr/>
        </p:nvSpPr>
        <p:spPr>
          <a:xfrm flipH="1">
            <a:off x="-963003" y="10230512"/>
            <a:ext cx="995852" cy="998348"/>
          </a:xfrm>
          <a:custGeom>
            <a:rect b="b" l="l" r="r" t="t"/>
            <a:pathLst>
              <a:path extrusionOk="0" h="998348" w="995852">
                <a:moveTo>
                  <a:pt x="995851" y="0"/>
                </a:moveTo>
                <a:lnTo>
                  <a:pt x="0" y="0"/>
                </a:lnTo>
                <a:lnTo>
                  <a:pt x="0" y="998347"/>
                </a:lnTo>
                <a:lnTo>
                  <a:pt x="995851" y="998347"/>
                </a:lnTo>
                <a:lnTo>
                  <a:pt x="995851" y="0"/>
                </a:lnTo>
                <a:close/>
              </a:path>
            </a:pathLst>
          </a:custGeom>
          <a:blipFill rotWithShape="1">
            <a:blip r:embed="rId4">
              <a:alphaModFix/>
            </a:blip>
            <a:stretch>
              <a:fillRect b="0" l="0" r="0" t="0"/>
            </a:stretch>
          </a:blipFill>
          <a:ln>
            <a:noFill/>
          </a:ln>
        </p:spPr>
      </p:sp>
      <p:pic>
        <p:nvPicPr>
          <p:cNvPr id="166" name="Google Shape;166;p18"/>
          <p:cNvPicPr preferRelativeResize="0"/>
          <p:nvPr/>
        </p:nvPicPr>
        <p:blipFill>
          <a:blip r:embed="rId5">
            <a:alphaModFix/>
          </a:blip>
          <a:stretch>
            <a:fillRect/>
          </a:stretch>
        </p:blipFill>
        <p:spPr>
          <a:xfrm>
            <a:off x="18" y="0"/>
            <a:ext cx="18288000" cy="10295938"/>
          </a:xfrm>
          <a:prstGeom prst="rect">
            <a:avLst/>
          </a:prstGeom>
          <a:noFill/>
          <a:ln>
            <a:noFill/>
          </a:ln>
        </p:spPr>
      </p:pic>
      <p:pic>
        <p:nvPicPr>
          <p:cNvPr id="167" name="Google Shape;167;p18"/>
          <p:cNvPicPr preferRelativeResize="0"/>
          <p:nvPr/>
        </p:nvPicPr>
        <p:blipFill>
          <a:blip r:embed="rId6">
            <a:alphaModFix/>
          </a:blip>
          <a:stretch>
            <a:fillRect/>
          </a:stretch>
        </p:blipFill>
        <p:spPr>
          <a:xfrm>
            <a:off x="-15896838" y="-4122427"/>
            <a:ext cx="24590776" cy="18527106"/>
          </a:xfrm>
          <a:prstGeom prst="rect">
            <a:avLst/>
          </a:prstGeom>
          <a:noFill/>
          <a:ln>
            <a:noFill/>
          </a:ln>
        </p:spPr>
      </p:pic>
      <p:sp>
        <p:nvSpPr>
          <p:cNvPr id="168" name="Google Shape;168;p18"/>
          <p:cNvSpPr txBox="1"/>
          <p:nvPr/>
        </p:nvSpPr>
        <p:spPr>
          <a:xfrm>
            <a:off x="554078" y="4743450"/>
            <a:ext cx="7067594" cy="100965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Meet the team</a:t>
            </a:r>
            <a:endParaRPr/>
          </a:p>
        </p:txBody>
      </p:sp>
      <p:sp>
        <p:nvSpPr>
          <p:cNvPr id="169" name="Google Shape;169;p18"/>
          <p:cNvSpPr txBox="1"/>
          <p:nvPr/>
        </p:nvSpPr>
        <p:spPr>
          <a:xfrm>
            <a:off x="15779751" y="284025"/>
            <a:ext cx="19542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SLIDESCARNIVAL</a:t>
            </a:r>
            <a:endParaRPr/>
          </a:p>
        </p:txBody>
      </p:sp>
      <p:sp>
        <p:nvSpPr>
          <p:cNvPr id="170" name="Google Shape;170;p18"/>
          <p:cNvSpPr txBox="1"/>
          <p:nvPr/>
        </p:nvSpPr>
        <p:spPr>
          <a:xfrm>
            <a:off x="554075" y="284025"/>
            <a:ext cx="15912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TECH COMPANY</a:t>
            </a:r>
            <a:endParaRPr/>
          </a:p>
        </p:txBody>
      </p:sp>
      <p:pic>
        <p:nvPicPr>
          <p:cNvPr id="171" name="Google Shape;171;p18"/>
          <p:cNvPicPr preferRelativeResize="0"/>
          <p:nvPr/>
        </p:nvPicPr>
        <p:blipFill>
          <a:blip r:embed="rId7">
            <a:alphaModFix/>
          </a:blip>
          <a:stretch>
            <a:fillRect/>
          </a:stretch>
        </p:blipFill>
        <p:spPr>
          <a:xfrm>
            <a:off x="9754946" y="6908375"/>
            <a:ext cx="2349900" cy="2349900"/>
          </a:xfrm>
          <a:prstGeom prst="ellipse">
            <a:avLst/>
          </a:prstGeom>
          <a:noFill/>
          <a:ln>
            <a:noFill/>
          </a:ln>
        </p:spPr>
      </p:pic>
      <p:pic>
        <p:nvPicPr>
          <p:cNvPr id="172" name="Google Shape;172;p18"/>
          <p:cNvPicPr preferRelativeResize="0"/>
          <p:nvPr/>
        </p:nvPicPr>
        <p:blipFill>
          <a:blip r:embed="rId8">
            <a:alphaModFix/>
          </a:blip>
          <a:stretch>
            <a:fillRect/>
          </a:stretch>
        </p:blipFill>
        <p:spPr>
          <a:xfrm>
            <a:off x="9754950" y="1057825"/>
            <a:ext cx="2349900" cy="2349900"/>
          </a:xfrm>
          <a:prstGeom prst="ellipse">
            <a:avLst/>
          </a:prstGeom>
          <a:noFill/>
          <a:ln>
            <a:noFill/>
          </a:ln>
        </p:spPr>
      </p:pic>
      <p:sp>
        <p:nvSpPr>
          <p:cNvPr id="173" name="Google Shape;173;p18"/>
          <p:cNvSpPr txBox="1"/>
          <p:nvPr/>
        </p:nvSpPr>
        <p:spPr>
          <a:xfrm>
            <a:off x="2991353" y="284025"/>
            <a:ext cx="10719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CONTENTS</a:t>
            </a:r>
            <a:endParaRPr/>
          </a:p>
        </p:txBody>
      </p:sp>
      <p:sp>
        <p:nvSpPr>
          <p:cNvPr id="174" name="Google Shape;174;p18"/>
          <p:cNvSpPr txBox="1"/>
          <p:nvPr/>
        </p:nvSpPr>
        <p:spPr>
          <a:xfrm>
            <a:off x="4835423" y="284025"/>
            <a:ext cx="1490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INTRODUCTION</a:t>
            </a:r>
            <a:endParaRPr/>
          </a:p>
        </p:txBody>
      </p:sp>
      <p:pic>
        <p:nvPicPr>
          <p:cNvPr id="175" name="Google Shape;175;p18"/>
          <p:cNvPicPr preferRelativeResize="0"/>
          <p:nvPr/>
        </p:nvPicPr>
        <p:blipFill>
          <a:blip r:embed="rId9">
            <a:alphaModFix/>
          </a:blip>
          <a:stretch>
            <a:fillRect/>
          </a:stretch>
        </p:blipFill>
        <p:spPr>
          <a:xfrm>
            <a:off x="9754950" y="3995161"/>
            <a:ext cx="2349900" cy="2362500"/>
          </a:xfrm>
          <a:prstGeom prst="ellipse">
            <a:avLst/>
          </a:prstGeom>
          <a:noFill/>
          <a:ln>
            <a:noFill/>
          </a:ln>
        </p:spPr>
      </p:pic>
      <p:sp>
        <p:nvSpPr>
          <p:cNvPr id="176" name="Google Shape;176;p18"/>
          <p:cNvSpPr txBox="1"/>
          <p:nvPr/>
        </p:nvSpPr>
        <p:spPr>
          <a:xfrm>
            <a:off x="7157499" y="284025"/>
            <a:ext cx="9948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Inter"/>
                <a:ea typeface="Inter"/>
                <a:cs typeface="Inter"/>
                <a:sym typeface="Inter"/>
              </a:rPr>
              <a:t>ABOUT US</a:t>
            </a:r>
            <a:endParaRPr/>
          </a:p>
        </p:txBody>
      </p:sp>
      <p:sp>
        <p:nvSpPr>
          <p:cNvPr id="177" name="Google Shape;177;p18"/>
          <p:cNvSpPr txBox="1"/>
          <p:nvPr/>
        </p:nvSpPr>
        <p:spPr>
          <a:xfrm>
            <a:off x="8913328" y="284025"/>
            <a:ext cx="1532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ABABAB"/>
                </a:solidFill>
                <a:latin typeface="Inter"/>
                <a:ea typeface="Inter"/>
                <a:cs typeface="Inter"/>
                <a:sym typeface="Inter"/>
              </a:rPr>
              <a:t>OUR PRODUCTS</a:t>
            </a:r>
            <a:endParaRPr/>
          </a:p>
        </p:txBody>
      </p:sp>
      <p:sp>
        <p:nvSpPr>
          <p:cNvPr id="178" name="Google Shape;178;p18"/>
          <p:cNvSpPr txBox="1"/>
          <p:nvPr/>
        </p:nvSpPr>
        <p:spPr>
          <a:xfrm>
            <a:off x="12463228" y="1868862"/>
            <a:ext cx="5270700" cy="443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FFFFFF"/>
                </a:solidFill>
                <a:latin typeface="Inter"/>
                <a:ea typeface="Inter"/>
                <a:cs typeface="Inter"/>
                <a:sym typeface="Inter"/>
              </a:rPr>
              <a:t>John Doe</a:t>
            </a:r>
            <a:endParaRPr/>
          </a:p>
        </p:txBody>
      </p:sp>
      <p:sp>
        <p:nvSpPr>
          <p:cNvPr id="179" name="Google Shape;179;p18"/>
          <p:cNvSpPr txBox="1"/>
          <p:nvPr/>
        </p:nvSpPr>
        <p:spPr>
          <a:xfrm>
            <a:off x="12463228" y="2281295"/>
            <a:ext cx="52707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position</a:t>
            </a:r>
            <a:endParaRPr/>
          </a:p>
        </p:txBody>
      </p:sp>
      <p:sp>
        <p:nvSpPr>
          <p:cNvPr id="180" name="Google Shape;180;p18"/>
          <p:cNvSpPr txBox="1"/>
          <p:nvPr/>
        </p:nvSpPr>
        <p:spPr>
          <a:xfrm>
            <a:off x="12463228" y="4806319"/>
            <a:ext cx="5270700" cy="443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FFFFFF"/>
                </a:solidFill>
                <a:latin typeface="Inter"/>
                <a:ea typeface="Inter"/>
                <a:cs typeface="Inter"/>
                <a:sym typeface="Inter"/>
              </a:rPr>
              <a:t>Jane Doe</a:t>
            </a:r>
            <a:endParaRPr/>
          </a:p>
        </p:txBody>
      </p:sp>
      <p:sp>
        <p:nvSpPr>
          <p:cNvPr id="181" name="Google Shape;181;p18"/>
          <p:cNvSpPr txBox="1"/>
          <p:nvPr/>
        </p:nvSpPr>
        <p:spPr>
          <a:xfrm>
            <a:off x="12463228" y="5218752"/>
            <a:ext cx="52707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position</a:t>
            </a:r>
            <a:endParaRPr/>
          </a:p>
        </p:txBody>
      </p:sp>
      <p:sp>
        <p:nvSpPr>
          <p:cNvPr id="182" name="Google Shape;182;p18"/>
          <p:cNvSpPr txBox="1"/>
          <p:nvPr/>
        </p:nvSpPr>
        <p:spPr>
          <a:xfrm>
            <a:off x="12463228" y="7748530"/>
            <a:ext cx="5270700" cy="443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200" u="none" cap="none" strike="noStrike">
                <a:solidFill>
                  <a:srgbClr val="FFFFFF"/>
                </a:solidFill>
                <a:latin typeface="Inter"/>
                <a:ea typeface="Inter"/>
                <a:cs typeface="Inter"/>
                <a:sym typeface="Inter"/>
              </a:rPr>
              <a:t>Jane Doe</a:t>
            </a:r>
            <a:endParaRPr/>
          </a:p>
        </p:txBody>
      </p:sp>
      <p:sp>
        <p:nvSpPr>
          <p:cNvPr id="183" name="Google Shape;183;p18"/>
          <p:cNvSpPr txBox="1"/>
          <p:nvPr/>
        </p:nvSpPr>
        <p:spPr>
          <a:xfrm>
            <a:off x="12463228" y="8160963"/>
            <a:ext cx="52707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position</a:t>
            </a:r>
            <a:endParaRPr/>
          </a:p>
        </p:txBody>
      </p:sp>
      <p:sp>
        <p:nvSpPr>
          <p:cNvPr id="184" name="Google Shape;184;p18"/>
          <p:cNvSpPr txBox="1"/>
          <p:nvPr/>
        </p:nvSpPr>
        <p:spPr>
          <a:xfrm>
            <a:off x="17733922" y="10385123"/>
            <a:ext cx="33563334" cy="138112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FFFFFF"/>
                </a:solidFill>
                <a:latin typeface="Inter"/>
                <a:ea typeface="Inter"/>
                <a:cs typeface="Inter"/>
                <a:sym typeface="Inter"/>
              </a:rPr>
              <a:t>Our Planets   Our Planets   Our Planets</a:t>
            </a:r>
            <a:endParaRPr/>
          </a:p>
        </p:txBody>
      </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Minimal Morph Space Theme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