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Amiko"/>
      <p:regular r:id="rId21"/>
      <p:bold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Amiko-bold.fntdata"/><Relationship Id="rId10" Type="http://schemas.openxmlformats.org/officeDocument/2006/relationships/slide" Target="slides/slide5.xml"/><Relationship Id="rId21" Type="http://schemas.openxmlformats.org/officeDocument/2006/relationships/font" Target="fonts/Amiko-regular.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3.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8">
    <p:spTree>
      <p:nvGrpSpPr>
        <p:cNvPr id="124" name="Shape 124"/>
        <p:cNvGrpSpPr/>
        <p:nvPr/>
      </p:nvGrpSpPr>
      <p:grpSpPr>
        <a:xfrm>
          <a:off x="0" y="0"/>
          <a:ext cx="0" cy="0"/>
          <a:chOff x="0" y="0"/>
          <a:chExt cx="0" cy="0"/>
        </a:xfrm>
      </p:grpSpPr>
      <p:sp>
        <p:nvSpPr>
          <p:cNvPr id="125" name="Google Shape;125;p11"/>
          <p:cNvSpPr/>
          <p:nvPr>
            <p:ph idx="2" type="pic"/>
          </p:nvPr>
        </p:nvSpPr>
        <p:spPr>
          <a:xfrm>
            <a:off x="-34075" y="-9425"/>
            <a:ext cx="8211300" cy="4705500"/>
          </a:xfrm>
          <a:prstGeom prst="rect">
            <a:avLst/>
          </a:prstGeom>
          <a:noFill/>
          <a:ln>
            <a:noFill/>
          </a:ln>
        </p:spPr>
      </p:sp>
      <p:sp>
        <p:nvSpPr>
          <p:cNvPr id="126" name="Google Shape;126;p11"/>
          <p:cNvSpPr/>
          <p:nvPr>
            <p:ph idx="3" type="pic"/>
          </p:nvPr>
        </p:nvSpPr>
        <p:spPr>
          <a:xfrm>
            <a:off x="9997075" y="5581575"/>
            <a:ext cx="8325000" cy="4705500"/>
          </a:xfrm>
          <a:prstGeom prst="rect">
            <a:avLst/>
          </a:prstGeom>
          <a:noFill/>
          <a:ln>
            <a:noFill/>
          </a:ln>
        </p:spPr>
      </p:sp>
      <p:sp>
        <p:nvSpPr>
          <p:cNvPr id="127" name="Google Shape;127;p11"/>
          <p:cNvSpPr txBox="1"/>
          <p:nvPr>
            <p:ph type="title"/>
          </p:nvPr>
        </p:nvSpPr>
        <p:spPr>
          <a:xfrm>
            <a:off x="9195500" y="1080025"/>
            <a:ext cx="8438700" cy="1143000"/>
          </a:xfrm>
          <a:prstGeom prst="rect">
            <a:avLst/>
          </a:prstGeom>
        </p:spPr>
        <p:txBody>
          <a:bodyPr anchorCtr="0" anchor="t" bIns="0" lIns="0" spcFirstLastPara="1" rIns="0" wrap="square" tIns="0">
            <a:noAutofit/>
          </a:bodyPr>
          <a:lstStyle>
            <a:lvl1pPr lvl="0" algn="l">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28" name="Google Shape;128;p11"/>
          <p:cNvGrpSpPr/>
          <p:nvPr/>
        </p:nvGrpSpPr>
        <p:grpSpPr>
          <a:xfrm>
            <a:off x="-34081" y="4848225"/>
            <a:ext cx="18356175" cy="590550"/>
            <a:chOff x="0" y="190500"/>
            <a:chExt cx="24474900" cy="787400"/>
          </a:xfrm>
        </p:grpSpPr>
        <p:cxnSp>
          <p:nvCxnSpPr>
            <p:cNvPr id="129" name="Google Shape;129;p11"/>
            <p:cNvCxnSpPr/>
            <p:nvPr/>
          </p:nvCxnSpPr>
          <p:spPr>
            <a:xfrm>
              <a:off x="0" y="977900"/>
              <a:ext cx="24474900" cy="0"/>
            </a:xfrm>
            <a:prstGeom prst="straightConnector1">
              <a:avLst/>
            </a:prstGeom>
            <a:noFill/>
            <a:ln cap="flat" cmpd="sng" w="381000">
              <a:solidFill>
                <a:srgbClr val="F8E42E"/>
              </a:solidFill>
              <a:prstDash val="solid"/>
              <a:round/>
              <a:headEnd len="sm" w="sm" type="none"/>
              <a:tailEnd len="sm" w="sm" type="none"/>
            </a:ln>
          </p:spPr>
        </p:cxnSp>
        <p:cxnSp>
          <p:nvCxnSpPr>
            <p:cNvPr id="130" name="Google Shape;130;p11"/>
            <p:cNvCxnSpPr/>
            <p:nvPr/>
          </p:nvCxnSpPr>
          <p:spPr>
            <a:xfrm>
              <a:off x="0" y="190500"/>
              <a:ext cx="24474900" cy="0"/>
            </a:xfrm>
            <a:prstGeom prst="straightConnector1">
              <a:avLst/>
            </a:prstGeom>
            <a:noFill/>
            <a:ln cap="flat" cmpd="sng" w="381000">
              <a:solidFill>
                <a:srgbClr val="F8E42E"/>
              </a:solidFill>
              <a:prstDash val="solid"/>
              <a:round/>
              <a:headEnd len="sm" w="sm" type="none"/>
              <a:tailEnd len="sm" w="sm" type="none"/>
            </a:ln>
          </p:spPr>
        </p:cxnSp>
      </p:grpSp>
      <p:sp>
        <p:nvSpPr>
          <p:cNvPr id="131" name="Google Shape;131;p11"/>
          <p:cNvSpPr txBox="1"/>
          <p:nvPr>
            <p:ph idx="1" type="body"/>
          </p:nvPr>
        </p:nvSpPr>
        <p:spPr>
          <a:xfrm>
            <a:off x="9195500" y="2558525"/>
            <a:ext cx="6718800" cy="10668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32" name="Google Shape;132;p11"/>
          <p:cNvSpPr txBox="1"/>
          <p:nvPr>
            <p:ph idx="4" type="title"/>
          </p:nvPr>
        </p:nvSpPr>
        <p:spPr>
          <a:xfrm>
            <a:off x="955600" y="6661675"/>
            <a:ext cx="8438700" cy="1143000"/>
          </a:xfrm>
          <a:prstGeom prst="rect">
            <a:avLst/>
          </a:prstGeom>
        </p:spPr>
        <p:txBody>
          <a:bodyPr anchorCtr="0" anchor="t" bIns="0" lIns="0" spcFirstLastPara="1" rIns="0" wrap="square" tIns="0">
            <a:noAutofit/>
          </a:bodyPr>
          <a:lstStyle>
            <a:lvl1pPr lvl="0" rtl="0" algn="l">
              <a:spcBef>
                <a:spcPts val="0"/>
              </a:spcBef>
              <a:spcAft>
                <a:spcPts val="0"/>
              </a:spcAft>
              <a:buSzPts val="7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3" name="Google Shape;133;p11"/>
          <p:cNvSpPr txBox="1"/>
          <p:nvPr>
            <p:ph idx="5" type="body"/>
          </p:nvPr>
        </p:nvSpPr>
        <p:spPr>
          <a:xfrm>
            <a:off x="955600" y="8140175"/>
            <a:ext cx="6718800" cy="10668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9">
    <p:spTree>
      <p:nvGrpSpPr>
        <p:cNvPr id="134" name="Shape 134"/>
        <p:cNvGrpSpPr/>
        <p:nvPr/>
      </p:nvGrpSpPr>
      <p:grpSpPr>
        <a:xfrm>
          <a:off x="0" y="0"/>
          <a:ext cx="0" cy="0"/>
          <a:chOff x="0" y="0"/>
          <a:chExt cx="0" cy="0"/>
        </a:xfrm>
      </p:grpSpPr>
      <p:sp>
        <p:nvSpPr>
          <p:cNvPr id="135" name="Google Shape;135;p12"/>
          <p:cNvSpPr/>
          <p:nvPr>
            <p:ph idx="2" type="pic"/>
          </p:nvPr>
        </p:nvSpPr>
        <p:spPr>
          <a:xfrm>
            <a:off x="-34075" y="-9425"/>
            <a:ext cx="6793200" cy="10287000"/>
          </a:xfrm>
          <a:prstGeom prst="rect">
            <a:avLst/>
          </a:prstGeom>
          <a:noFill/>
          <a:ln>
            <a:noFill/>
          </a:ln>
        </p:spPr>
      </p:sp>
      <p:sp>
        <p:nvSpPr>
          <p:cNvPr id="136" name="Google Shape;136;p12"/>
          <p:cNvSpPr/>
          <p:nvPr>
            <p:ph idx="3" type="pic"/>
          </p:nvPr>
        </p:nvSpPr>
        <p:spPr>
          <a:xfrm>
            <a:off x="6759125" y="0"/>
            <a:ext cx="5764500" cy="4705200"/>
          </a:xfrm>
          <a:prstGeom prst="rect">
            <a:avLst/>
          </a:prstGeom>
          <a:noFill/>
          <a:ln>
            <a:noFill/>
          </a:ln>
        </p:spPr>
      </p:sp>
      <p:sp>
        <p:nvSpPr>
          <p:cNvPr id="137" name="Google Shape;137;p12"/>
          <p:cNvSpPr/>
          <p:nvPr>
            <p:ph idx="4" type="pic"/>
          </p:nvPr>
        </p:nvSpPr>
        <p:spPr>
          <a:xfrm>
            <a:off x="12523750" y="75"/>
            <a:ext cx="5764500" cy="4705200"/>
          </a:xfrm>
          <a:prstGeom prst="rect">
            <a:avLst/>
          </a:prstGeom>
          <a:noFill/>
          <a:ln>
            <a:noFill/>
          </a:ln>
        </p:spPr>
      </p:sp>
      <p:sp>
        <p:nvSpPr>
          <p:cNvPr id="138" name="Google Shape;138;p12"/>
          <p:cNvSpPr/>
          <p:nvPr/>
        </p:nvSpPr>
        <p:spPr>
          <a:xfrm flipH="1">
            <a:off x="14138826" y="4906225"/>
            <a:ext cx="5136194" cy="5380775"/>
          </a:xfrm>
          <a:custGeom>
            <a:rect b="b" l="l" r="r" t="t"/>
            <a:pathLst>
              <a:path extrusionOk="0" h="5380775" w="5136194">
                <a:moveTo>
                  <a:pt x="5136194" y="0"/>
                </a:moveTo>
                <a:lnTo>
                  <a:pt x="0" y="0"/>
                </a:lnTo>
                <a:lnTo>
                  <a:pt x="0" y="5380775"/>
                </a:lnTo>
                <a:lnTo>
                  <a:pt x="5136194" y="5380775"/>
                </a:lnTo>
                <a:lnTo>
                  <a:pt x="5136194" y="0"/>
                </a:lnTo>
                <a:close/>
              </a:path>
            </a:pathLst>
          </a:custGeom>
          <a:blipFill rotWithShape="1">
            <a:blip r:embed="rId2">
              <a:alphaModFix/>
            </a:blip>
            <a:stretch>
              <a:fillRect b="0" l="0" r="0" t="0"/>
            </a:stretch>
          </a:blipFill>
          <a:ln>
            <a:noFill/>
          </a:ln>
        </p:spPr>
      </p:sp>
      <p:sp>
        <p:nvSpPr>
          <p:cNvPr id="139" name="Google Shape;139;p12"/>
          <p:cNvSpPr txBox="1"/>
          <p:nvPr>
            <p:ph type="title"/>
          </p:nvPr>
        </p:nvSpPr>
        <p:spPr>
          <a:xfrm>
            <a:off x="7667588" y="5765363"/>
            <a:ext cx="5562900" cy="1663500"/>
          </a:xfrm>
          <a:prstGeom prst="rect">
            <a:avLst/>
          </a:prstGeom>
        </p:spPr>
        <p:txBody>
          <a:bodyPr anchorCtr="0" anchor="t" bIns="0" lIns="0" spcFirstLastPara="1" rIns="0" wrap="square" tIns="0">
            <a:noAutofit/>
          </a:bodyPr>
          <a:lstStyle>
            <a:lvl1pPr lvl="0" rtl="0" algn="l">
              <a:spcBef>
                <a:spcPts val="0"/>
              </a:spcBef>
              <a:spcAft>
                <a:spcPts val="0"/>
              </a:spcAft>
              <a:buSzPts val="7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0" name="Google Shape;140;p12"/>
          <p:cNvSpPr txBox="1"/>
          <p:nvPr>
            <p:ph idx="1" type="body"/>
          </p:nvPr>
        </p:nvSpPr>
        <p:spPr>
          <a:xfrm>
            <a:off x="7667588" y="7764363"/>
            <a:ext cx="5136300" cy="16635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0">
    <p:bg>
      <p:bgPr>
        <a:solidFill>
          <a:srgbClr val="FFF7D4"/>
        </a:solidFill>
      </p:bgPr>
    </p:bg>
    <p:spTree>
      <p:nvGrpSpPr>
        <p:cNvPr id="141" name="Shape 141"/>
        <p:cNvGrpSpPr/>
        <p:nvPr/>
      </p:nvGrpSpPr>
      <p:grpSpPr>
        <a:xfrm>
          <a:off x="0" y="0"/>
          <a:ext cx="0" cy="0"/>
          <a:chOff x="0" y="0"/>
          <a:chExt cx="0" cy="0"/>
        </a:xfrm>
      </p:grpSpPr>
      <p:grpSp>
        <p:nvGrpSpPr>
          <p:cNvPr id="142" name="Google Shape;142;p13"/>
          <p:cNvGrpSpPr/>
          <p:nvPr/>
        </p:nvGrpSpPr>
        <p:grpSpPr>
          <a:xfrm>
            <a:off x="-68161" y="142875"/>
            <a:ext cx="18424337" cy="657103"/>
            <a:chOff x="0" y="190500"/>
            <a:chExt cx="24565782" cy="876137"/>
          </a:xfrm>
        </p:grpSpPr>
        <p:cxnSp>
          <p:nvCxnSpPr>
            <p:cNvPr id="143" name="Google Shape;143;p13"/>
            <p:cNvCxnSpPr/>
            <p:nvPr/>
          </p:nvCxnSpPr>
          <p:spPr>
            <a:xfrm>
              <a:off x="90882" y="190500"/>
              <a:ext cx="24474900" cy="0"/>
            </a:xfrm>
            <a:prstGeom prst="straightConnector1">
              <a:avLst/>
            </a:prstGeom>
            <a:noFill/>
            <a:ln cap="flat" cmpd="sng" w="381000">
              <a:solidFill>
                <a:srgbClr val="F8E42E"/>
              </a:solidFill>
              <a:prstDash val="solid"/>
              <a:round/>
              <a:headEnd len="sm" w="sm" type="none"/>
              <a:tailEnd len="sm" w="sm" type="none"/>
            </a:ln>
          </p:spPr>
        </p:cxnSp>
        <p:cxnSp>
          <p:nvCxnSpPr>
            <p:cNvPr id="144" name="Google Shape;144;p13"/>
            <p:cNvCxnSpPr/>
            <p:nvPr/>
          </p:nvCxnSpPr>
          <p:spPr>
            <a:xfrm>
              <a:off x="0" y="1066637"/>
              <a:ext cx="24474900" cy="0"/>
            </a:xfrm>
            <a:prstGeom prst="straightConnector1">
              <a:avLst/>
            </a:prstGeom>
            <a:noFill/>
            <a:ln cap="flat" cmpd="sng" w="381000">
              <a:solidFill>
                <a:srgbClr val="F8E42E"/>
              </a:solidFill>
              <a:prstDash val="solid"/>
              <a:round/>
              <a:headEnd len="sm" w="sm" type="none"/>
              <a:tailEnd len="sm" w="sm" type="none"/>
            </a:ln>
          </p:spPr>
        </p:cxnSp>
      </p:grpSp>
      <p:grpSp>
        <p:nvGrpSpPr>
          <p:cNvPr id="145" name="Google Shape;145;p13"/>
          <p:cNvGrpSpPr/>
          <p:nvPr/>
        </p:nvGrpSpPr>
        <p:grpSpPr>
          <a:xfrm>
            <a:off x="-295399" y="9487023"/>
            <a:ext cx="18878718" cy="657103"/>
            <a:chOff x="0" y="190500"/>
            <a:chExt cx="25171624" cy="876137"/>
          </a:xfrm>
        </p:grpSpPr>
        <p:cxnSp>
          <p:nvCxnSpPr>
            <p:cNvPr id="146" name="Google Shape;146;p13"/>
            <p:cNvCxnSpPr/>
            <p:nvPr/>
          </p:nvCxnSpPr>
          <p:spPr>
            <a:xfrm>
              <a:off x="93124" y="190500"/>
              <a:ext cx="25078500" cy="0"/>
            </a:xfrm>
            <a:prstGeom prst="straightConnector1">
              <a:avLst/>
            </a:prstGeom>
            <a:noFill/>
            <a:ln cap="flat" cmpd="sng" w="381000">
              <a:solidFill>
                <a:srgbClr val="F8E42E"/>
              </a:solidFill>
              <a:prstDash val="solid"/>
              <a:round/>
              <a:headEnd len="sm" w="sm" type="none"/>
              <a:tailEnd len="sm" w="sm" type="none"/>
            </a:ln>
          </p:spPr>
        </p:cxnSp>
        <p:cxnSp>
          <p:nvCxnSpPr>
            <p:cNvPr id="147" name="Google Shape;147;p13"/>
            <p:cNvCxnSpPr/>
            <p:nvPr/>
          </p:nvCxnSpPr>
          <p:spPr>
            <a:xfrm>
              <a:off x="0" y="1066637"/>
              <a:ext cx="25078500" cy="0"/>
            </a:xfrm>
            <a:prstGeom prst="straightConnector1">
              <a:avLst/>
            </a:prstGeom>
            <a:noFill/>
            <a:ln cap="flat" cmpd="sng" w="381000">
              <a:solidFill>
                <a:srgbClr val="F8E42E"/>
              </a:solidFill>
              <a:prstDash val="solid"/>
              <a:round/>
              <a:headEnd len="sm" w="sm" type="none"/>
              <a:tailEnd len="sm" w="sm" type="none"/>
            </a:ln>
          </p:spPr>
        </p:cxnSp>
      </p:grpSp>
      <p:sp>
        <p:nvSpPr>
          <p:cNvPr id="148" name="Google Shape;148;p13"/>
          <p:cNvSpPr/>
          <p:nvPr/>
        </p:nvSpPr>
        <p:spPr>
          <a:xfrm>
            <a:off x="0" y="1028700"/>
            <a:ext cx="9894430" cy="8311321"/>
          </a:xfrm>
          <a:custGeom>
            <a:rect b="b" l="l" r="r" t="t"/>
            <a:pathLst>
              <a:path extrusionOk="0" h="8311321" w="9894430">
                <a:moveTo>
                  <a:pt x="0" y="0"/>
                </a:moveTo>
                <a:lnTo>
                  <a:pt x="9894430" y="0"/>
                </a:lnTo>
                <a:lnTo>
                  <a:pt x="9894430" y="8311321"/>
                </a:lnTo>
                <a:lnTo>
                  <a:pt x="0" y="8311321"/>
                </a:lnTo>
                <a:lnTo>
                  <a:pt x="0" y="0"/>
                </a:lnTo>
                <a:close/>
              </a:path>
            </a:pathLst>
          </a:custGeom>
          <a:blipFill rotWithShape="1">
            <a:blip r:embed="rId2">
              <a:alphaModFix/>
            </a:blip>
            <a:stretch>
              <a:fillRect b="0" l="0" r="0" t="0"/>
            </a:stretch>
          </a:blipFill>
          <a:ln>
            <a:noFill/>
          </a:ln>
        </p:spPr>
      </p:sp>
      <p:sp>
        <p:nvSpPr>
          <p:cNvPr id="149" name="Google Shape;149;p13"/>
          <p:cNvSpPr txBox="1"/>
          <p:nvPr>
            <p:ph type="title"/>
          </p:nvPr>
        </p:nvSpPr>
        <p:spPr>
          <a:xfrm>
            <a:off x="9293325" y="2662925"/>
            <a:ext cx="7774500" cy="3335400"/>
          </a:xfrm>
          <a:prstGeom prst="rect">
            <a:avLst/>
          </a:prstGeom>
        </p:spPr>
        <p:txBody>
          <a:bodyPr anchorCtr="0" anchor="t" bIns="0" lIns="0" spcFirstLastPara="1" rIns="0" wrap="square" tIns="0">
            <a:noAutofit/>
          </a:bodyPr>
          <a:lstStyle>
            <a:lvl1pPr lvl="0" rtl="0" algn="r">
              <a:spcBef>
                <a:spcPts val="0"/>
              </a:spcBef>
              <a:spcAft>
                <a:spcPts val="0"/>
              </a:spcAft>
              <a:buClr>
                <a:srgbClr val="47C82C"/>
              </a:buClr>
              <a:buSzPts val="5100"/>
              <a:buNone/>
              <a:defRPr sz="5100">
                <a:solidFill>
                  <a:srgbClr val="47C82C"/>
                </a:solidFill>
              </a:defRPr>
            </a:lvl1pPr>
            <a:lvl2pPr lvl="1" rtl="0" algn="r">
              <a:spcBef>
                <a:spcPts val="0"/>
              </a:spcBef>
              <a:spcAft>
                <a:spcPts val="0"/>
              </a:spcAft>
              <a:buClr>
                <a:srgbClr val="47C82C"/>
              </a:buClr>
              <a:buSzPts val="1400"/>
              <a:buNone/>
              <a:defRPr>
                <a:solidFill>
                  <a:srgbClr val="47C82C"/>
                </a:solidFill>
              </a:defRPr>
            </a:lvl2pPr>
            <a:lvl3pPr lvl="2" rtl="0" algn="r">
              <a:spcBef>
                <a:spcPts val="0"/>
              </a:spcBef>
              <a:spcAft>
                <a:spcPts val="0"/>
              </a:spcAft>
              <a:buClr>
                <a:srgbClr val="47C82C"/>
              </a:buClr>
              <a:buSzPts val="1400"/>
              <a:buNone/>
              <a:defRPr>
                <a:solidFill>
                  <a:srgbClr val="47C82C"/>
                </a:solidFill>
              </a:defRPr>
            </a:lvl3pPr>
            <a:lvl4pPr lvl="3" rtl="0" algn="r">
              <a:spcBef>
                <a:spcPts val="0"/>
              </a:spcBef>
              <a:spcAft>
                <a:spcPts val="0"/>
              </a:spcAft>
              <a:buClr>
                <a:srgbClr val="47C82C"/>
              </a:buClr>
              <a:buSzPts val="1400"/>
              <a:buNone/>
              <a:defRPr>
                <a:solidFill>
                  <a:srgbClr val="47C82C"/>
                </a:solidFill>
              </a:defRPr>
            </a:lvl4pPr>
            <a:lvl5pPr lvl="4" rtl="0" algn="r">
              <a:spcBef>
                <a:spcPts val="0"/>
              </a:spcBef>
              <a:spcAft>
                <a:spcPts val="0"/>
              </a:spcAft>
              <a:buClr>
                <a:srgbClr val="47C82C"/>
              </a:buClr>
              <a:buSzPts val="1400"/>
              <a:buNone/>
              <a:defRPr>
                <a:solidFill>
                  <a:srgbClr val="47C82C"/>
                </a:solidFill>
              </a:defRPr>
            </a:lvl5pPr>
            <a:lvl6pPr lvl="5" rtl="0" algn="r">
              <a:spcBef>
                <a:spcPts val="0"/>
              </a:spcBef>
              <a:spcAft>
                <a:spcPts val="0"/>
              </a:spcAft>
              <a:buClr>
                <a:srgbClr val="47C82C"/>
              </a:buClr>
              <a:buSzPts val="1400"/>
              <a:buNone/>
              <a:defRPr>
                <a:solidFill>
                  <a:srgbClr val="47C82C"/>
                </a:solidFill>
              </a:defRPr>
            </a:lvl6pPr>
            <a:lvl7pPr lvl="6" rtl="0" algn="r">
              <a:spcBef>
                <a:spcPts val="0"/>
              </a:spcBef>
              <a:spcAft>
                <a:spcPts val="0"/>
              </a:spcAft>
              <a:buClr>
                <a:srgbClr val="47C82C"/>
              </a:buClr>
              <a:buSzPts val="1400"/>
              <a:buNone/>
              <a:defRPr>
                <a:solidFill>
                  <a:srgbClr val="47C82C"/>
                </a:solidFill>
              </a:defRPr>
            </a:lvl7pPr>
            <a:lvl8pPr lvl="7" rtl="0" algn="r">
              <a:spcBef>
                <a:spcPts val="0"/>
              </a:spcBef>
              <a:spcAft>
                <a:spcPts val="0"/>
              </a:spcAft>
              <a:buClr>
                <a:srgbClr val="47C82C"/>
              </a:buClr>
              <a:buSzPts val="1400"/>
              <a:buNone/>
              <a:defRPr>
                <a:solidFill>
                  <a:srgbClr val="47C82C"/>
                </a:solidFill>
              </a:defRPr>
            </a:lvl8pPr>
            <a:lvl9pPr lvl="8" rtl="0" algn="r">
              <a:spcBef>
                <a:spcPts val="0"/>
              </a:spcBef>
              <a:spcAft>
                <a:spcPts val="0"/>
              </a:spcAft>
              <a:buClr>
                <a:srgbClr val="47C82C"/>
              </a:buClr>
              <a:buSzPts val="1400"/>
              <a:buNone/>
              <a:defRPr>
                <a:solidFill>
                  <a:srgbClr val="47C82C"/>
                </a:solidFill>
              </a:defRPr>
            </a:lvl9pPr>
          </a:lstStyle>
          <a:p/>
        </p:txBody>
      </p:sp>
      <p:sp>
        <p:nvSpPr>
          <p:cNvPr id="150" name="Google Shape;150;p13"/>
          <p:cNvSpPr txBox="1"/>
          <p:nvPr>
            <p:ph idx="1" type="subTitle"/>
          </p:nvPr>
        </p:nvSpPr>
        <p:spPr>
          <a:xfrm>
            <a:off x="14053425" y="6591225"/>
            <a:ext cx="3014400" cy="657000"/>
          </a:xfrm>
          <a:prstGeom prst="rect">
            <a:avLst/>
          </a:prstGeom>
        </p:spPr>
        <p:txBody>
          <a:bodyPr anchorCtr="0" anchor="t" bIns="0" lIns="0" spcFirstLastPara="1" rIns="0" wrap="square" tIns="0">
            <a:noAutofit/>
          </a:bodyPr>
          <a:lstStyle>
            <a:lvl1pPr lvl="0" rtl="0" algn="r">
              <a:spcBef>
                <a:spcPts val="640"/>
              </a:spcBef>
              <a:spcAft>
                <a:spcPts val="0"/>
              </a:spcAft>
              <a:buClr>
                <a:srgbClr val="545454"/>
              </a:buClr>
              <a:buSzPts val="3200"/>
              <a:buNone/>
              <a:defRPr b="1" sz="3200">
                <a:solidFill>
                  <a:srgbClr val="545454"/>
                </a:solidFill>
              </a:defRPr>
            </a:lvl1pPr>
            <a:lvl2pPr lvl="1" rtl="0" algn="r">
              <a:spcBef>
                <a:spcPts val="560"/>
              </a:spcBef>
              <a:spcAft>
                <a:spcPts val="0"/>
              </a:spcAft>
              <a:buSzPts val="2100"/>
              <a:buNone/>
              <a:defRPr/>
            </a:lvl2pPr>
            <a:lvl3pPr lvl="2" rtl="0" algn="r">
              <a:spcBef>
                <a:spcPts val="480"/>
              </a:spcBef>
              <a:spcAft>
                <a:spcPts val="0"/>
              </a:spcAft>
              <a:buSzPts val="2100"/>
              <a:buNone/>
              <a:defRPr/>
            </a:lvl3pPr>
            <a:lvl4pPr lvl="3" rtl="0" algn="r">
              <a:spcBef>
                <a:spcPts val="400"/>
              </a:spcBef>
              <a:spcAft>
                <a:spcPts val="0"/>
              </a:spcAft>
              <a:buSzPts val="2100"/>
              <a:buNone/>
              <a:defRPr/>
            </a:lvl4pPr>
            <a:lvl5pPr lvl="4" rtl="0" algn="r">
              <a:spcBef>
                <a:spcPts val="400"/>
              </a:spcBef>
              <a:spcAft>
                <a:spcPts val="0"/>
              </a:spcAft>
              <a:buSzPts val="2100"/>
              <a:buNone/>
              <a:defRPr/>
            </a:lvl5pPr>
            <a:lvl6pPr lvl="5" rtl="0" algn="r">
              <a:spcBef>
                <a:spcPts val="400"/>
              </a:spcBef>
              <a:spcAft>
                <a:spcPts val="0"/>
              </a:spcAft>
              <a:buSzPts val="2100"/>
              <a:buNone/>
              <a:defRPr/>
            </a:lvl6pPr>
            <a:lvl7pPr lvl="6" rtl="0" algn="r">
              <a:spcBef>
                <a:spcPts val="400"/>
              </a:spcBef>
              <a:spcAft>
                <a:spcPts val="0"/>
              </a:spcAft>
              <a:buSzPts val="2100"/>
              <a:buNone/>
              <a:defRPr/>
            </a:lvl7pPr>
            <a:lvl8pPr lvl="7" rtl="0" algn="r">
              <a:spcBef>
                <a:spcPts val="400"/>
              </a:spcBef>
              <a:spcAft>
                <a:spcPts val="0"/>
              </a:spcAft>
              <a:buSzPts val="2100"/>
              <a:buNone/>
              <a:defRPr/>
            </a:lvl8pPr>
            <a:lvl9pPr lvl="8" rtl="0" algn="r">
              <a:spcBef>
                <a:spcPts val="400"/>
              </a:spcBef>
              <a:spcAft>
                <a:spcPts val="0"/>
              </a:spcAft>
              <a:buSzPts val="21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1">
    <p:spTree>
      <p:nvGrpSpPr>
        <p:cNvPr id="151" name="Shape 151"/>
        <p:cNvGrpSpPr/>
        <p:nvPr/>
      </p:nvGrpSpPr>
      <p:grpSpPr>
        <a:xfrm>
          <a:off x="0" y="0"/>
          <a:ext cx="0" cy="0"/>
          <a:chOff x="0" y="0"/>
          <a:chExt cx="0" cy="0"/>
        </a:xfrm>
      </p:grpSpPr>
      <p:sp>
        <p:nvSpPr>
          <p:cNvPr id="152" name="Google Shape;152;p14"/>
          <p:cNvSpPr/>
          <p:nvPr>
            <p:ph idx="2" type="pic"/>
          </p:nvPr>
        </p:nvSpPr>
        <p:spPr>
          <a:xfrm>
            <a:off x="5428100" y="1597200"/>
            <a:ext cx="3488400" cy="2640900"/>
          </a:xfrm>
          <a:prstGeom prst="rect">
            <a:avLst/>
          </a:prstGeom>
          <a:noFill/>
          <a:ln>
            <a:noFill/>
          </a:ln>
        </p:spPr>
      </p:sp>
      <p:sp>
        <p:nvSpPr>
          <p:cNvPr id="153" name="Google Shape;153;p14"/>
          <p:cNvSpPr/>
          <p:nvPr>
            <p:ph idx="3" type="pic"/>
          </p:nvPr>
        </p:nvSpPr>
        <p:spPr>
          <a:xfrm>
            <a:off x="5428100" y="5036813"/>
            <a:ext cx="3488400" cy="2640900"/>
          </a:xfrm>
          <a:prstGeom prst="rect">
            <a:avLst/>
          </a:prstGeom>
          <a:noFill/>
          <a:ln>
            <a:noFill/>
          </a:ln>
        </p:spPr>
      </p:sp>
      <p:sp>
        <p:nvSpPr>
          <p:cNvPr id="154" name="Google Shape;154;p14"/>
          <p:cNvSpPr/>
          <p:nvPr>
            <p:ph idx="4" type="pic"/>
          </p:nvPr>
        </p:nvSpPr>
        <p:spPr>
          <a:xfrm>
            <a:off x="13771163" y="5025588"/>
            <a:ext cx="3488400" cy="2640900"/>
          </a:xfrm>
          <a:prstGeom prst="rect">
            <a:avLst/>
          </a:prstGeom>
          <a:noFill/>
          <a:ln>
            <a:noFill/>
          </a:ln>
        </p:spPr>
      </p:sp>
      <p:sp>
        <p:nvSpPr>
          <p:cNvPr id="155" name="Google Shape;155;p14"/>
          <p:cNvSpPr/>
          <p:nvPr>
            <p:ph idx="5" type="pic"/>
          </p:nvPr>
        </p:nvSpPr>
        <p:spPr>
          <a:xfrm>
            <a:off x="13771150" y="1574763"/>
            <a:ext cx="3488400" cy="2640900"/>
          </a:xfrm>
          <a:prstGeom prst="rect">
            <a:avLst/>
          </a:prstGeom>
          <a:noFill/>
          <a:ln>
            <a:noFill/>
          </a:ln>
        </p:spPr>
      </p:sp>
      <p:sp>
        <p:nvSpPr>
          <p:cNvPr id="156" name="Google Shape;156;p14"/>
          <p:cNvSpPr txBox="1"/>
          <p:nvPr>
            <p:ph type="title"/>
          </p:nvPr>
        </p:nvSpPr>
        <p:spPr>
          <a:xfrm>
            <a:off x="2267250" y="8476425"/>
            <a:ext cx="13753500" cy="1143000"/>
          </a:xfrm>
          <a:prstGeom prst="rect">
            <a:avLst/>
          </a:prstGeom>
        </p:spPr>
        <p:txBody>
          <a:bodyPr anchorCtr="0" anchor="t" bIns="0" lIns="0" spcFirstLastPara="1" rIns="0" wrap="square" tIns="0">
            <a:noAutofit/>
          </a:bodyPr>
          <a:lstStyle>
            <a:lvl1pPr lvl="0">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57" name="Google Shape;157;p14"/>
          <p:cNvCxnSpPr/>
          <p:nvPr/>
        </p:nvCxnSpPr>
        <p:spPr>
          <a:xfrm>
            <a:off x="1028700" y="1574731"/>
            <a:ext cx="7887600" cy="0"/>
          </a:xfrm>
          <a:prstGeom prst="straightConnector1">
            <a:avLst/>
          </a:prstGeom>
          <a:noFill/>
          <a:ln cap="flat" cmpd="sng" w="127000">
            <a:solidFill>
              <a:srgbClr val="F8E42E"/>
            </a:solidFill>
            <a:prstDash val="solid"/>
            <a:round/>
            <a:headEnd len="sm" w="sm" type="none"/>
            <a:tailEnd len="sm" w="sm" type="none"/>
          </a:ln>
        </p:spPr>
      </p:cxnSp>
      <p:cxnSp>
        <p:nvCxnSpPr>
          <p:cNvPr id="158" name="Google Shape;158;p14"/>
          <p:cNvCxnSpPr/>
          <p:nvPr/>
        </p:nvCxnSpPr>
        <p:spPr>
          <a:xfrm>
            <a:off x="9371817" y="1574731"/>
            <a:ext cx="7887600" cy="0"/>
          </a:xfrm>
          <a:prstGeom prst="straightConnector1">
            <a:avLst/>
          </a:prstGeom>
          <a:noFill/>
          <a:ln cap="flat" cmpd="sng" w="95250">
            <a:solidFill>
              <a:srgbClr val="F8E42E"/>
            </a:solidFill>
            <a:prstDash val="solid"/>
            <a:round/>
            <a:headEnd len="sm" w="sm" type="none"/>
            <a:tailEnd len="sm" w="sm" type="none"/>
          </a:ln>
        </p:spPr>
      </p:cxnSp>
      <p:cxnSp>
        <p:nvCxnSpPr>
          <p:cNvPr id="159" name="Google Shape;159;p14"/>
          <p:cNvCxnSpPr/>
          <p:nvPr/>
        </p:nvCxnSpPr>
        <p:spPr>
          <a:xfrm>
            <a:off x="1028700" y="5025569"/>
            <a:ext cx="7887600" cy="0"/>
          </a:xfrm>
          <a:prstGeom prst="straightConnector1">
            <a:avLst/>
          </a:prstGeom>
          <a:noFill/>
          <a:ln cap="flat" cmpd="sng" w="95250">
            <a:solidFill>
              <a:srgbClr val="F8E42E"/>
            </a:solidFill>
            <a:prstDash val="solid"/>
            <a:round/>
            <a:headEnd len="sm" w="sm" type="none"/>
            <a:tailEnd len="sm" w="sm" type="none"/>
          </a:ln>
        </p:spPr>
      </p:cxnSp>
      <p:cxnSp>
        <p:nvCxnSpPr>
          <p:cNvPr id="160" name="Google Shape;160;p14"/>
          <p:cNvCxnSpPr/>
          <p:nvPr/>
        </p:nvCxnSpPr>
        <p:spPr>
          <a:xfrm>
            <a:off x="9371817" y="5025569"/>
            <a:ext cx="7887600" cy="0"/>
          </a:xfrm>
          <a:prstGeom prst="straightConnector1">
            <a:avLst/>
          </a:prstGeom>
          <a:noFill/>
          <a:ln cap="flat" cmpd="sng" w="95250">
            <a:solidFill>
              <a:srgbClr val="F8E42E"/>
            </a:solidFill>
            <a:prstDash val="solid"/>
            <a:round/>
            <a:headEnd len="sm" w="sm" type="none"/>
            <a:tailEnd len="sm" w="sm" type="none"/>
          </a:ln>
        </p:spPr>
      </p:cxnSp>
      <p:sp>
        <p:nvSpPr>
          <p:cNvPr id="161" name="Google Shape;161;p14"/>
          <p:cNvSpPr txBox="1"/>
          <p:nvPr>
            <p:ph idx="1" type="body"/>
          </p:nvPr>
        </p:nvSpPr>
        <p:spPr>
          <a:xfrm>
            <a:off x="1028700" y="2839125"/>
            <a:ext cx="3944100" cy="10668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62" name="Google Shape;162;p14"/>
          <p:cNvSpPr txBox="1"/>
          <p:nvPr>
            <p:ph idx="6" type="subTitle"/>
          </p:nvPr>
        </p:nvSpPr>
        <p:spPr>
          <a:xfrm>
            <a:off x="1028700" y="2105325"/>
            <a:ext cx="3241800" cy="492600"/>
          </a:xfrm>
          <a:prstGeom prst="rect">
            <a:avLst/>
          </a:prstGeom>
        </p:spPr>
        <p:txBody>
          <a:bodyPr anchorCtr="0" anchor="t" bIns="0" lIns="0" spcFirstLastPara="1" rIns="0" wrap="square" tIns="0">
            <a:noAutofit/>
          </a:bodyPr>
          <a:lstStyle>
            <a:lvl1pPr lvl="0" rtl="0">
              <a:spcBef>
                <a:spcPts val="640"/>
              </a:spcBef>
              <a:spcAft>
                <a:spcPts val="0"/>
              </a:spcAft>
              <a:buClr>
                <a:srgbClr val="FFF7D4"/>
              </a:buClr>
              <a:buSzPts val="3200"/>
              <a:buNone/>
              <a:defRPr b="1" sz="3200">
                <a:solidFill>
                  <a:srgbClr val="FFF7D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63" name="Google Shape;163;p14"/>
          <p:cNvSpPr txBox="1"/>
          <p:nvPr>
            <p:ph idx="7" type="body"/>
          </p:nvPr>
        </p:nvSpPr>
        <p:spPr>
          <a:xfrm>
            <a:off x="1028700" y="6190775"/>
            <a:ext cx="3944100" cy="10668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64" name="Google Shape;164;p14"/>
          <p:cNvSpPr txBox="1"/>
          <p:nvPr>
            <p:ph idx="8" type="subTitle"/>
          </p:nvPr>
        </p:nvSpPr>
        <p:spPr>
          <a:xfrm>
            <a:off x="1028700" y="5456975"/>
            <a:ext cx="3241800" cy="492600"/>
          </a:xfrm>
          <a:prstGeom prst="rect">
            <a:avLst/>
          </a:prstGeom>
        </p:spPr>
        <p:txBody>
          <a:bodyPr anchorCtr="0" anchor="t" bIns="0" lIns="0" spcFirstLastPara="1" rIns="0" wrap="square" tIns="0">
            <a:noAutofit/>
          </a:bodyPr>
          <a:lstStyle>
            <a:lvl1pPr lvl="0" rtl="0">
              <a:spcBef>
                <a:spcPts val="640"/>
              </a:spcBef>
              <a:spcAft>
                <a:spcPts val="0"/>
              </a:spcAft>
              <a:buClr>
                <a:srgbClr val="FFF7D4"/>
              </a:buClr>
              <a:buSzPts val="3200"/>
              <a:buNone/>
              <a:defRPr b="1" sz="3200">
                <a:solidFill>
                  <a:srgbClr val="FFF7D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65" name="Google Shape;165;p14"/>
          <p:cNvSpPr txBox="1"/>
          <p:nvPr>
            <p:ph idx="9" type="body"/>
          </p:nvPr>
        </p:nvSpPr>
        <p:spPr>
          <a:xfrm>
            <a:off x="9447988" y="2839125"/>
            <a:ext cx="3944100" cy="10668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66" name="Google Shape;166;p14"/>
          <p:cNvSpPr txBox="1"/>
          <p:nvPr>
            <p:ph idx="13" type="subTitle"/>
          </p:nvPr>
        </p:nvSpPr>
        <p:spPr>
          <a:xfrm>
            <a:off x="9447988" y="2105325"/>
            <a:ext cx="3241800" cy="492600"/>
          </a:xfrm>
          <a:prstGeom prst="rect">
            <a:avLst/>
          </a:prstGeom>
        </p:spPr>
        <p:txBody>
          <a:bodyPr anchorCtr="0" anchor="t" bIns="0" lIns="0" spcFirstLastPara="1" rIns="0" wrap="square" tIns="0">
            <a:noAutofit/>
          </a:bodyPr>
          <a:lstStyle>
            <a:lvl1pPr lvl="0" rtl="0">
              <a:spcBef>
                <a:spcPts val="640"/>
              </a:spcBef>
              <a:spcAft>
                <a:spcPts val="0"/>
              </a:spcAft>
              <a:buClr>
                <a:srgbClr val="FFF7D4"/>
              </a:buClr>
              <a:buSzPts val="3200"/>
              <a:buNone/>
              <a:defRPr b="1" sz="3200">
                <a:solidFill>
                  <a:srgbClr val="FFF7D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67" name="Google Shape;167;p14"/>
          <p:cNvSpPr txBox="1"/>
          <p:nvPr>
            <p:ph idx="14" type="body"/>
          </p:nvPr>
        </p:nvSpPr>
        <p:spPr>
          <a:xfrm>
            <a:off x="9447988" y="6190775"/>
            <a:ext cx="3944100" cy="10668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68" name="Google Shape;168;p14"/>
          <p:cNvSpPr txBox="1"/>
          <p:nvPr>
            <p:ph idx="15" type="subTitle"/>
          </p:nvPr>
        </p:nvSpPr>
        <p:spPr>
          <a:xfrm>
            <a:off x="9447988" y="5456975"/>
            <a:ext cx="3241800" cy="492600"/>
          </a:xfrm>
          <a:prstGeom prst="rect">
            <a:avLst/>
          </a:prstGeom>
        </p:spPr>
        <p:txBody>
          <a:bodyPr anchorCtr="0" anchor="t" bIns="0" lIns="0" spcFirstLastPara="1" rIns="0" wrap="square" tIns="0">
            <a:noAutofit/>
          </a:bodyPr>
          <a:lstStyle>
            <a:lvl1pPr lvl="0" rtl="0">
              <a:spcBef>
                <a:spcPts val="640"/>
              </a:spcBef>
              <a:spcAft>
                <a:spcPts val="0"/>
              </a:spcAft>
              <a:buClr>
                <a:srgbClr val="FFF7D4"/>
              </a:buClr>
              <a:buSzPts val="3200"/>
              <a:buNone/>
              <a:defRPr b="1" sz="3200">
                <a:solidFill>
                  <a:srgbClr val="FFF7D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CUSTOM_12">
    <p:bg>
      <p:bgPr>
        <a:solidFill>
          <a:srgbClr val="FFF7D4"/>
        </a:solidFill>
      </p:bgPr>
    </p:bg>
    <p:spTree>
      <p:nvGrpSpPr>
        <p:cNvPr id="169" name="Shape 169"/>
        <p:cNvGrpSpPr/>
        <p:nvPr/>
      </p:nvGrpSpPr>
      <p:grpSpPr>
        <a:xfrm>
          <a:off x="0" y="0"/>
          <a:ext cx="0" cy="0"/>
          <a:chOff x="0" y="0"/>
          <a:chExt cx="0" cy="0"/>
        </a:xfrm>
      </p:grpSpPr>
      <p:cxnSp>
        <p:nvCxnSpPr>
          <p:cNvPr id="170" name="Google Shape;170;p15"/>
          <p:cNvCxnSpPr/>
          <p:nvPr/>
        </p:nvCxnSpPr>
        <p:spPr>
          <a:xfrm>
            <a:off x="-470126" y="8339836"/>
            <a:ext cx="19296300" cy="0"/>
          </a:xfrm>
          <a:prstGeom prst="straightConnector1">
            <a:avLst/>
          </a:prstGeom>
          <a:noFill/>
          <a:ln cap="flat" cmpd="sng" w="285750">
            <a:solidFill>
              <a:srgbClr val="F8E42E"/>
            </a:solidFill>
            <a:prstDash val="solid"/>
            <a:round/>
            <a:headEnd len="sm" w="sm" type="none"/>
            <a:tailEnd len="sm" w="sm" type="none"/>
          </a:ln>
        </p:spPr>
      </p:cxnSp>
      <p:cxnSp>
        <p:nvCxnSpPr>
          <p:cNvPr id="171" name="Google Shape;171;p15"/>
          <p:cNvCxnSpPr/>
          <p:nvPr/>
        </p:nvCxnSpPr>
        <p:spPr>
          <a:xfrm>
            <a:off x="-541778" y="8996938"/>
            <a:ext cx="19296300" cy="0"/>
          </a:xfrm>
          <a:prstGeom prst="straightConnector1">
            <a:avLst/>
          </a:prstGeom>
          <a:noFill/>
          <a:ln cap="flat" cmpd="sng" w="285750">
            <a:solidFill>
              <a:srgbClr val="F8E42E"/>
            </a:solidFill>
            <a:prstDash val="solid"/>
            <a:round/>
            <a:headEnd len="sm" w="sm" type="none"/>
            <a:tailEnd len="sm" w="sm" type="none"/>
          </a:ln>
        </p:spPr>
      </p:cxnSp>
      <p:sp>
        <p:nvSpPr>
          <p:cNvPr id="172" name="Google Shape;172;p15"/>
          <p:cNvSpPr/>
          <p:nvPr/>
        </p:nvSpPr>
        <p:spPr>
          <a:xfrm>
            <a:off x="2451757" y="4056135"/>
            <a:ext cx="13384486" cy="8281651"/>
          </a:xfrm>
          <a:custGeom>
            <a:rect b="b" l="l" r="r" t="t"/>
            <a:pathLst>
              <a:path extrusionOk="0" h="8281651" w="13384486">
                <a:moveTo>
                  <a:pt x="0" y="0"/>
                </a:moveTo>
                <a:lnTo>
                  <a:pt x="13384486" y="0"/>
                </a:lnTo>
                <a:lnTo>
                  <a:pt x="13384486" y="8281651"/>
                </a:lnTo>
                <a:lnTo>
                  <a:pt x="0" y="8281651"/>
                </a:lnTo>
                <a:lnTo>
                  <a:pt x="0" y="0"/>
                </a:lnTo>
                <a:close/>
              </a:path>
            </a:pathLst>
          </a:custGeom>
          <a:blipFill rotWithShape="1">
            <a:blip r:embed="rId2">
              <a:alphaModFix/>
            </a:blip>
            <a:stretch>
              <a:fillRect b="0" l="0" r="0" t="0"/>
            </a:stretch>
          </a:blipFill>
          <a:ln>
            <a:noFill/>
          </a:ln>
        </p:spPr>
      </p:sp>
      <p:sp>
        <p:nvSpPr>
          <p:cNvPr id="173" name="Google Shape;173;p15"/>
          <p:cNvSpPr/>
          <p:nvPr/>
        </p:nvSpPr>
        <p:spPr>
          <a:xfrm rot="-858832">
            <a:off x="-446678" y="347356"/>
            <a:ext cx="4711860" cy="1360963"/>
          </a:xfrm>
          <a:custGeom>
            <a:rect b="b" l="l" r="r" t="t"/>
            <a:pathLst>
              <a:path extrusionOk="0" h="1359498" w="4706788">
                <a:moveTo>
                  <a:pt x="0" y="0"/>
                </a:moveTo>
                <a:lnTo>
                  <a:pt x="4706788" y="0"/>
                </a:lnTo>
                <a:lnTo>
                  <a:pt x="4706788" y="1359498"/>
                </a:lnTo>
                <a:lnTo>
                  <a:pt x="0" y="1359498"/>
                </a:lnTo>
                <a:lnTo>
                  <a:pt x="0" y="0"/>
                </a:lnTo>
                <a:close/>
              </a:path>
            </a:pathLst>
          </a:custGeom>
          <a:blipFill rotWithShape="1">
            <a:blip r:embed="rId3">
              <a:alphaModFix/>
            </a:blip>
            <a:stretch>
              <a:fillRect b="0" l="0" r="0" t="0"/>
            </a:stretch>
          </a:blipFill>
          <a:ln>
            <a:noFill/>
          </a:ln>
        </p:spPr>
      </p:sp>
      <p:sp>
        <p:nvSpPr>
          <p:cNvPr id="174" name="Google Shape;174;p15"/>
          <p:cNvSpPr/>
          <p:nvPr/>
        </p:nvSpPr>
        <p:spPr>
          <a:xfrm rot="1751628">
            <a:off x="14103206" y="582325"/>
            <a:ext cx="4704228" cy="1358759"/>
          </a:xfrm>
          <a:custGeom>
            <a:rect b="b" l="l" r="r" t="t"/>
            <a:pathLst>
              <a:path extrusionOk="0" h="1359498" w="4706788">
                <a:moveTo>
                  <a:pt x="0" y="0"/>
                </a:moveTo>
                <a:lnTo>
                  <a:pt x="4706789" y="0"/>
                </a:lnTo>
                <a:lnTo>
                  <a:pt x="4706789" y="1359498"/>
                </a:lnTo>
                <a:lnTo>
                  <a:pt x="0" y="1359498"/>
                </a:lnTo>
                <a:lnTo>
                  <a:pt x="0" y="0"/>
                </a:lnTo>
                <a:close/>
              </a:path>
            </a:pathLst>
          </a:custGeom>
          <a:blipFill rotWithShape="1">
            <a:blip r:embed="rId3">
              <a:alphaModFix/>
            </a:blip>
            <a:stretch>
              <a:fillRect b="0" l="0" r="0" t="0"/>
            </a:stretch>
          </a:blipFill>
          <a:ln>
            <a:noFill/>
          </a:ln>
        </p:spPr>
      </p:sp>
      <p:sp>
        <p:nvSpPr>
          <p:cNvPr id="175" name="Google Shape;175;p15"/>
          <p:cNvSpPr txBox="1"/>
          <p:nvPr>
            <p:ph type="title"/>
          </p:nvPr>
        </p:nvSpPr>
        <p:spPr>
          <a:xfrm>
            <a:off x="4226988" y="1633200"/>
            <a:ext cx="9834000" cy="1066800"/>
          </a:xfrm>
          <a:prstGeom prst="rect">
            <a:avLst/>
          </a:prstGeom>
        </p:spPr>
        <p:txBody>
          <a:bodyPr anchorCtr="0" anchor="t" bIns="0" lIns="0" spcFirstLastPara="1" rIns="0" wrap="square" tIns="0">
            <a:noAutofit/>
          </a:bodyPr>
          <a:lstStyle>
            <a:lvl1pPr lvl="0" rtl="0">
              <a:spcBef>
                <a:spcPts val="0"/>
              </a:spcBef>
              <a:spcAft>
                <a:spcPts val="0"/>
              </a:spcAft>
              <a:buClr>
                <a:srgbClr val="47C82C"/>
              </a:buClr>
              <a:buSzPts val="7200"/>
              <a:buNone/>
              <a:defRPr>
                <a:solidFill>
                  <a:srgbClr val="47C82C"/>
                </a:solidFill>
              </a:defRPr>
            </a:lvl1pPr>
            <a:lvl2pPr lvl="1" rtl="0" algn="ctr">
              <a:spcBef>
                <a:spcPts val="0"/>
              </a:spcBef>
              <a:spcAft>
                <a:spcPts val="0"/>
              </a:spcAft>
              <a:buClr>
                <a:srgbClr val="47C82C"/>
              </a:buClr>
              <a:buSzPts val="1400"/>
              <a:buNone/>
              <a:defRPr>
                <a:solidFill>
                  <a:srgbClr val="47C82C"/>
                </a:solidFill>
              </a:defRPr>
            </a:lvl2pPr>
            <a:lvl3pPr lvl="2" rtl="0" algn="ctr">
              <a:spcBef>
                <a:spcPts val="0"/>
              </a:spcBef>
              <a:spcAft>
                <a:spcPts val="0"/>
              </a:spcAft>
              <a:buClr>
                <a:srgbClr val="47C82C"/>
              </a:buClr>
              <a:buSzPts val="1400"/>
              <a:buNone/>
              <a:defRPr>
                <a:solidFill>
                  <a:srgbClr val="47C82C"/>
                </a:solidFill>
              </a:defRPr>
            </a:lvl3pPr>
            <a:lvl4pPr lvl="3" rtl="0" algn="ctr">
              <a:spcBef>
                <a:spcPts val="0"/>
              </a:spcBef>
              <a:spcAft>
                <a:spcPts val="0"/>
              </a:spcAft>
              <a:buClr>
                <a:srgbClr val="47C82C"/>
              </a:buClr>
              <a:buSzPts val="1400"/>
              <a:buNone/>
              <a:defRPr>
                <a:solidFill>
                  <a:srgbClr val="47C82C"/>
                </a:solidFill>
              </a:defRPr>
            </a:lvl4pPr>
            <a:lvl5pPr lvl="4" rtl="0" algn="ctr">
              <a:spcBef>
                <a:spcPts val="0"/>
              </a:spcBef>
              <a:spcAft>
                <a:spcPts val="0"/>
              </a:spcAft>
              <a:buClr>
                <a:srgbClr val="47C82C"/>
              </a:buClr>
              <a:buSzPts val="1400"/>
              <a:buNone/>
              <a:defRPr>
                <a:solidFill>
                  <a:srgbClr val="47C82C"/>
                </a:solidFill>
              </a:defRPr>
            </a:lvl5pPr>
            <a:lvl6pPr lvl="5" rtl="0" algn="ctr">
              <a:spcBef>
                <a:spcPts val="0"/>
              </a:spcBef>
              <a:spcAft>
                <a:spcPts val="0"/>
              </a:spcAft>
              <a:buClr>
                <a:srgbClr val="47C82C"/>
              </a:buClr>
              <a:buSzPts val="1400"/>
              <a:buNone/>
              <a:defRPr>
                <a:solidFill>
                  <a:srgbClr val="47C82C"/>
                </a:solidFill>
              </a:defRPr>
            </a:lvl6pPr>
            <a:lvl7pPr lvl="6" rtl="0" algn="ctr">
              <a:spcBef>
                <a:spcPts val="0"/>
              </a:spcBef>
              <a:spcAft>
                <a:spcPts val="0"/>
              </a:spcAft>
              <a:buClr>
                <a:srgbClr val="47C82C"/>
              </a:buClr>
              <a:buSzPts val="1400"/>
              <a:buNone/>
              <a:defRPr>
                <a:solidFill>
                  <a:srgbClr val="47C82C"/>
                </a:solidFill>
              </a:defRPr>
            </a:lvl7pPr>
            <a:lvl8pPr lvl="7" rtl="0" algn="ctr">
              <a:spcBef>
                <a:spcPts val="0"/>
              </a:spcBef>
              <a:spcAft>
                <a:spcPts val="0"/>
              </a:spcAft>
              <a:buClr>
                <a:srgbClr val="47C82C"/>
              </a:buClr>
              <a:buSzPts val="1400"/>
              <a:buNone/>
              <a:defRPr>
                <a:solidFill>
                  <a:srgbClr val="47C82C"/>
                </a:solidFill>
              </a:defRPr>
            </a:lvl8pPr>
            <a:lvl9pPr lvl="8" rtl="0" algn="ctr">
              <a:spcBef>
                <a:spcPts val="0"/>
              </a:spcBef>
              <a:spcAft>
                <a:spcPts val="0"/>
              </a:spcAft>
              <a:buClr>
                <a:srgbClr val="47C82C"/>
              </a:buClr>
              <a:buSzPts val="1400"/>
              <a:buNone/>
              <a:defRPr>
                <a:solidFill>
                  <a:srgbClr val="47C82C"/>
                </a:solidFill>
              </a:defRPr>
            </a:lvl9pPr>
          </a:lstStyle>
          <a:p/>
        </p:txBody>
      </p:sp>
      <p:sp>
        <p:nvSpPr>
          <p:cNvPr id="176" name="Google Shape;176;p15"/>
          <p:cNvSpPr txBox="1"/>
          <p:nvPr>
            <p:ph idx="1" type="body"/>
          </p:nvPr>
        </p:nvSpPr>
        <p:spPr>
          <a:xfrm>
            <a:off x="4226988" y="2870400"/>
            <a:ext cx="9834000" cy="6465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Clr>
                <a:srgbClr val="545454"/>
              </a:buClr>
              <a:buSzPts val="2100"/>
              <a:buChar char="•"/>
              <a:defRPr>
                <a:solidFill>
                  <a:srgbClr val="545454"/>
                </a:solidFill>
              </a:defRPr>
            </a:lvl1pPr>
            <a:lvl2pPr indent="-361950" lvl="1" marL="914400" rtl="0" algn="ctr">
              <a:spcBef>
                <a:spcPts val="560"/>
              </a:spcBef>
              <a:spcAft>
                <a:spcPts val="0"/>
              </a:spcAft>
              <a:buClr>
                <a:srgbClr val="545454"/>
              </a:buClr>
              <a:buSzPts val="2100"/>
              <a:buChar char="–"/>
              <a:defRPr>
                <a:solidFill>
                  <a:srgbClr val="545454"/>
                </a:solidFill>
              </a:defRPr>
            </a:lvl2pPr>
            <a:lvl3pPr indent="-361950" lvl="2" marL="1371600" rtl="0" algn="ctr">
              <a:spcBef>
                <a:spcPts val="480"/>
              </a:spcBef>
              <a:spcAft>
                <a:spcPts val="0"/>
              </a:spcAft>
              <a:buClr>
                <a:srgbClr val="545454"/>
              </a:buClr>
              <a:buSzPts val="2100"/>
              <a:buChar char="•"/>
              <a:defRPr>
                <a:solidFill>
                  <a:srgbClr val="545454"/>
                </a:solidFill>
              </a:defRPr>
            </a:lvl3pPr>
            <a:lvl4pPr indent="-361950" lvl="3" marL="1828800" rtl="0" algn="ctr">
              <a:spcBef>
                <a:spcPts val="400"/>
              </a:spcBef>
              <a:spcAft>
                <a:spcPts val="0"/>
              </a:spcAft>
              <a:buClr>
                <a:srgbClr val="545454"/>
              </a:buClr>
              <a:buSzPts val="2100"/>
              <a:buChar char="–"/>
              <a:defRPr>
                <a:solidFill>
                  <a:srgbClr val="545454"/>
                </a:solidFill>
              </a:defRPr>
            </a:lvl4pPr>
            <a:lvl5pPr indent="-361950" lvl="4" marL="2286000" rtl="0" algn="ctr">
              <a:spcBef>
                <a:spcPts val="400"/>
              </a:spcBef>
              <a:spcAft>
                <a:spcPts val="0"/>
              </a:spcAft>
              <a:buClr>
                <a:srgbClr val="545454"/>
              </a:buClr>
              <a:buSzPts val="2100"/>
              <a:buChar char="»"/>
              <a:defRPr>
                <a:solidFill>
                  <a:srgbClr val="545454"/>
                </a:solidFill>
              </a:defRPr>
            </a:lvl5pPr>
            <a:lvl6pPr indent="-361950" lvl="5" marL="2743200" rtl="0" algn="ctr">
              <a:spcBef>
                <a:spcPts val="400"/>
              </a:spcBef>
              <a:spcAft>
                <a:spcPts val="0"/>
              </a:spcAft>
              <a:buClr>
                <a:srgbClr val="545454"/>
              </a:buClr>
              <a:buSzPts val="2100"/>
              <a:buChar char="•"/>
              <a:defRPr>
                <a:solidFill>
                  <a:srgbClr val="545454"/>
                </a:solidFill>
              </a:defRPr>
            </a:lvl6pPr>
            <a:lvl7pPr indent="-361950" lvl="6" marL="3200400" rtl="0" algn="ctr">
              <a:spcBef>
                <a:spcPts val="400"/>
              </a:spcBef>
              <a:spcAft>
                <a:spcPts val="0"/>
              </a:spcAft>
              <a:buClr>
                <a:srgbClr val="545454"/>
              </a:buClr>
              <a:buSzPts val="2100"/>
              <a:buChar char="•"/>
              <a:defRPr>
                <a:solidFill>
                  <a:srgbClr val="545454"/>
                </a:solidFill>
              </a:defRPr>
            </a:lvl7pPr>
            <a:lvl8pPr indent="-361950" lvl="7" marL="3657600" rtl="0" algn="ctr">
              <a:spcBef>
                <a:spcPts val="400"/>
              </a:spcBef>
              <a:spcAft>
                <a:spcPts val="0"/>
              </a:spcAft>
              <a:buClr>
                <a:srgbClr val="545454"/>
              </a:buClr>
              <a:buSzPts val="2100"/>
              <a:buChar char="•"/>
              <a:defRPr>
                <a:solidFill>
                  <a:srgbClr val="545454"/>
                </a:solidFill>
              </a:defRPr>
            </a:lvl8pPr>
            <a:lvl9pPr indent="-361950" lvl="8" marL="4114800" rtl="0" algn="ctr">
              <a:spcBef>
                <a:spcPts val="400"/>
              </a:spcBef>
              <a:spcAft>
                <a:spcPts val="0"/>
              </a:spcAft>
              <a:buClr>
                <a:srgbClr val="545454"/>
              </a:buClr>
              <a:buSzPts val="2100"/>
              <a:buChar char="•"/>
              <a:defRPr>
                <a:solidFill>
                  <a:srgbClr val="545454"/>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FFF7D4"/>
        </a:solidFill>
      </p:bgPr>
    </p:bg>
    <p:spTree>
      <p:nvGrpSpPr>
        <p:cNvPr id="15" name="Shape 15"/>
        <p:cNvGrpSpPr/>
        <p:nvPr/>
      </p:nvGrpSpPr>
      <p:grpSpPr>
        <a:xfrm>
          <a:off x="0" y="0"/>
          <a:ext cx="0" cy="0"/>
          <a:chOff x="0" y="0"/>
          <a:chExt cx="0" cy="0"/>
        </a:xfrm>
      </p:grpSpPr>
      <p:cxnSp>
        <p:nvCxnSpPr>
          <p:cNvPr id="16" name="Google Shape;16;p3"/>
          <p:cNvCxnSpPr/>
          <p:nvPr/>
        </p:nvCxnSpPr>
        <p:spPr>
          <a:xfrm>
            <a:off x="-68161" y="8694409"/>
            <a:ext cx="18356100" cy="0"/>
          </a:xfrm>
          <a:prstGeom prst="straightConnector1">
            <a:avLst/>
          </a:prstGeom>
          <a:noFill/>
          <a:ln cap="flat" cmpd="sng" w="285750">
            <a:solidFill>
              <a:srgbClr val="F8E42E"/>
            </a:solidFill>
            <a:prstDash val="solid"/>
            <a:round/>
            <a:headEnd len="sm" w="sm" type="none"/>
            <a:tailEnd len="sm" w="sm" type="none"/>
          </a:ln>
        </p:spPr>
      </p:cxnSp>
      <p:cxnSp>
        <p:nvCxnSpPr>
          <p:cNvPr id="17" name="Google Shape;17;p3"/>
          <p:cNvCxnSpPr/>
          <p:nvPr/>
        </p:nvCxnSpPr>
        <p:spPr>
          <a:xfrm>
            <a:off x="0" y="9351511"/>
            <a:ext cx="18356100" cy="0"/>
          </a:xfrm>
          <a:prstGeom prst="straightConnector1">
            <a:avLst/>
          </a:prstGeom>
          <a:noFill/>
          <a:ln cap="flat" cmpd="sng" w="285750">
            <a:solidFill>
              <a:srgbClr val="F8E42E"/>
            </a:solidFill>
            <a:prstDash val="solid"/>
            <a:round/>
            <a:headEnd len="sm" w="sm" type="none"/>
            <a:tailEnd len="sm" w="sm" type="none"/>
          </a:ln>
        </p:spPr>
      </p:cxnSp>
      <p:sp>
        <p:nvSpPr>
          <p:cNvPr id="18" name="Google Shape;18;p3"/>
          <p:cNvSpPr/>
          <p:nvPr/>
        </p:nvSpPr>
        <p:spPr>
          <a:xfrm>
            <a:off x="-338472" y="-346253"/>
            <a:ext cx="6204381" cy="1792059"/>
          </a:xfrm>
          <a:custGeom>
            <a:rect b="b" l="l" r="r" t="t"/>
            <a:pathLst>
              <a:path extrusionOk="0" h="1792059" w="6204381">
                <a:moveTo>
                  <a:pt x="0" y="0"/>
                </a:moveTo>
                <a:lnTo>
                  <a:pt x="6204382" y="0"/>
                </a:lnTo>
                <a:lnTo>
                  <a:pt x="6204382" y="1792060"/>
                </a:lnTo>
                <a:lnTo>
                  <a:pt x="0" y="1792060"/>
                </a:lnTo>
                <a:lnTo>
                  <a:pt x="0" y="0"/>
                </a:lnTo>
                <a:close/>
              </a:path>
            </a:pathLst>
          </a:custGeom>
          <a:blipFill rotWithShape="1">
            <a:blip r:embed="rId2">
              <a:alphaModFix/>
            </a:blip>
            <a:stretch>
              <a:fillRect b="0" l="0" r="0" t="0"/>
            </a:stretch>
          </a:blipFill>
          <a:ln>
            <a:noFill/>
          </a:ln>
        </p:spPr>
      </p:sp>
      <p:sp>
        <p:nvSpPr>
          <p:cNvPr id="19" name="Google Shape;19;p3"/>
          <p:cNvSpPr/>
          <p:nvPr/>
        </p:nvSpPr>
        <p:spPr>
          <a:xfrm>
            <a:off x="6075890" y="-346253"/>
            <a:ext cx="6204381" cy="1792059"/>
          </a:xfrm>
          <a:custGeom>
            <a:rect b="b" l="l" r="r" t="t"/>
            <a:pathLst>
              <a:path extrusionOk="0" h="1792059" w="6204381">
                <a:moveTo>
                  <a:pt x="0" y="0"/>
                </a:moveTo>
                <a:lnTo>
                  <a:pt x="6204381" y="0"/>
                </a:lnTo>
                <a:lnTo>
                  <a:pt x="6204381" y="1792060"/>
                </a:lnTo>
                <a:lnTo>
                  <a:pt x="0" y="1792060"/>
                </a:lnTo>
                <a:lnTo>
                  <a:pt x="0" y="0"/>
                </a:lnTo>
                <a:close/>
              </a:path>
            </a:pathLst>
          </a:custGeom>
          <a:blipFill rotWithShape="1">
            <a:blip r:embed="rId2">
              <a:alphaModFix/>
            </a:blip>
            <a:stretch>
              <a:fillRect b="0" l="0" r="0" t="0"/>
            </a:stretch>
          </a:blipFill>
          <a:ln>
            <a:noFill/>
          </a:ln>
        </p:spPr>
      </p:sp>
      <p:sp>
        <p:nvSpPr>
          <p:cNvPr id="20" name="Google Shape;20;p3"/>
          <p:cNvSpPr/>
          <p:nvPr/>
        </p:nvSpPr>
        <p:spPr>
          <a:xfrm flipH="1">
            <a:off x="762696" y="562878"/>
            <a:ext cx="6673179" cy="9724122"/>
          </a:xfrm>
          <a:custGeom>
            <a:rect b="b" l="l" r="r" t="t"/>
            <a:pathLst>
              <a:path extrusionOk="0" h="9724122" w="6673179">
                <a:moveTo>
                  <a:pt x="6673178" y="0"/>
                </a:moveTo>
                <a:lnTo>
                  <a:pt x="0" y="0"/>
                </a:lnTo>
                <a:lnTo>
                  <a:pt x="0" y="9724122"/>
                </a:lnTo>
                <a:lnTo>
                  <a:pt x="6673178" y="9724122"/>
                </a:lnTo>
                <a:lnTo>
                  <a:pt x="6673178" y="0"/>
                </a:lnTo>
                <a:close/>
              </a:path>
            </a:pathLst>
          </a:custGeom>
          <a:blipFill rotWithShape="1">
            <a:blip r:embed="rId3">
              <a:alphaModFix/>
            </a:blip>
            <a:stretch>
              <a:fillRect b="0" l="0" r="0" t="0"/>
            </a:stretch>
          </a:blipFill>
          <a:ln>
            <a:noFill/>
          </a:ln>
        </p:spPr>
      </p:sp>
      <p:sp>
        <p:nvSpPr>
          <p:cNvPr id="21" name="Google Shape;21;p3"/>
          <p:cNvSpPr/>
          <p:nvPr/>
        </p:nvSpPr>
        <p:spPr>
          <a:xfrm>
            <a:off x="12490252" y="-346253"/>
            <a:ext cx="6204381" cy="1792059"/>
          </a:xfrm>
          <a:custGeom>
            <a:rect b="b" l="l" r="r" t="t"/>
            <a:pathLst>
              <a:path extrusionOk="0" h="1792059" w="6204381">
                <a:moveTo>
                  <a:pt x="0" y="0"/>
                </a:moveTo>
                <a:lnTo>
                  <a:pt x="6204381" y="0"/>
                </a:lnTo>
                <a:lnTo>
                  <a:pt x="6204381" y="1792060"/>
                </a:lnTo>
                <a:lnTo>
                  <a:pt x="0" y="1792060"/>
                </a:lnTo>
                <a:lnTo>
                  <a:pt x="0" y="0"/>
                </a:lnTo>
                <a:close/>
              </a:path>
            </a:pathLst>
          </a:custGeom>
          <a:blipFill rotWithShape="1">
            <a:blip r:embed="rId2">
              <a:alphaModFix/>
            </a:blip>
            <a:stretch>
              <a:fillRect b="0" l="0" r="0" t="0"/>
            </a:stretch>
          </a:blipFill>
          <a:ln>
            <a:noFill/>
          </a:ln>
        </p:spPr>
      </p:sp>
      <p:sp>
        <p:nvSpPr>
          <p:cNvPr id="22" name="Google Shape;22;p3"/>
          <p:cNvSpPr txBox="1"/>
          <p:nvPr>
            <p:ph idx="1" type="body"/>
          </p:nvPr>
        </p:nvSpPr>
        <p:spPr>
          <a:xfrm>
            <a:off x="8477625" y="6627600"/>
            <a:ext cx="8826000" cy="1409700"/>
          </a:xfrm>
          <a:prstGeom prst="rect">
            <a:avLst/>
          </a:prstGeom>
        </p:spPr>
        <p:txBody>
          <a:bodyPr anchorCtr="0" anchor="t" bIns="0" lIns="0" spcFirstLastPara="1" rIns="0" wrap="square" tIns="0">
            <a:noAutofit/>
          </a:bodyPr>
          <a:lstStyle>
            <a:lvl1pPr indent="-400050" lvl="0" marL="457200">
              <a:spcBef>
                <a:spcPts val="640"/>
              </a:spcBef>
              <a:spcAft>
                <a:spcPts val="0"/>
              </a:spcAft>
              <a:buClr>
                <a:srgbClr val="545454"/>
              </a:buClr>
              <a:buSzPts val="2700"/>
              <a:buChar char="•"/>
              <a:defRPr sz="2700">
                <a:solidFill>
                  <a:srgbClr val="545454"/>
                </a:solidFill>
              </a:defRPr>
            </a:lvl1pPr>
            <a:lvl2pPr indent="-400050" lvl="1" marL="914400">
              <a:spcBef>
                <a:spcPts val="560"/>
              </a:spcBef>
              <a:spcAft>
                <a:spcPts val="0"/>
              </a:spcAft>
              <a:buClr>
                <a:srgbClr val="545454"/>
              </a:buClr>
              <a:buSzPts val="2700"/>
              <a:buChar char="–"/>
              <a:defRPr sz="2700">
                <a:solidFill>
                  <a:srgbClr val="545454"/>
                </a:solidFill>
              </a:defRPr>
            </a:lvl2pPr>
            <a:lvl3pPr indent="-400050" lvl="2" marL="1371600">
              <a:spcBef>
                <a:spcPts val="480"/>
              </a:spcBef>
              <a:spcAft>
                <a:spcPts val="0"/>
              </a:spcAft>
              <a:buClr>
                <a:srgbClr val="545454"/>
              </a:buClr>
              <a:buSzPts val="2700"/>
              <a:buChar char="•"/>
              <a:defRPr sz="2700">
                <a:solidFill>
                  <a:srgbClr val="545454"/>
                </a:solidFill>
              </a:defRPr>
            </a:lvl3pPr>
            <a:lvl4pPr indent="-400050" lvl="3" marL="1828800">
              <a:spcBef>
                <a:spcPts val="400"/>
              </a:spcBef>
              <a:spcAft>
                <a:spcPts val="0"/>
              </a:spcAft>
              <a:buClr>
                <a:srgbClr val="545454"/>
              </a:buClr>
              <a:buSzPts val="2700"/>
              <a:buChar char="–"/>
              <a:defRPr sz="2700">
                <a:solidFill>
                  <a:srgbClr val="545454"/>
                </a:solidFill>
              </a:defRPr>
            </a:lvl4pPr>
            <a:lvl5pPr indent="-400050" lvl="4" marL="2286000">
              <a:spcBef>
                <a:spcPts val="400"/>
              </a:spcBef>
              <a:spcAft>
                <a:spcPts val="0"/>
              </a:spcAft>
              <a:buClr>
                <a:srgbClr val="545454"/>
              </a:buClr>
              <a:buSzPts val="2700"/>
              <a:buChar char="»"/>
              <a:defRPr sz="2700">
                <a:solidFill>
                  <a:srgbClr val="545454"/>
                </a:solidFill>
              </a:defRPr>
            </a:lvl5pPr>
            <a:lvl6pPr indent="-400050" lvl="5" marL="2743200">
              <a:spcBef>
                <a:spcPts val="400"/>
              </a:spcBef>
              <a:spcAft>
                <a:spcPts val="0"/>
              </a:spcAft>
              <a:buClr>
                <a:srgbClr val="545454"/>
              </a:buClr>
              <a:buSzPts val="2700"/>
              <a:buChar char="•"/>
              <a:defRPr sz="2700">
                <a:solidFill>
                  <a:srgbClr val="545454"/>
                </a:solidFill>
              </a:defRPr>
            </a:lvl6pPr>
            <a:lvl7pPr indent="-400050" lvl="6" marL="3200400">
              <a:spcBef>
                <a:spcPts val="400"/>
              </a:spcBef>
              <a:spcAft>
                <a:spcPts val="0"/>
              </a:spcAft>
              <a:buClr>
                <a:srgbClr val="545454"/>
              </a:buClr>
              <a:buSzPts val="2700"/>
              <a:buChar char="•"/>
              <a:defRPr sz="2700">
                <a:solidFill>
                  <a:srgbClr val="545454"/>
                </a:solidFill>
              </a:defRPr>
            </a:lvl7pPr>
            <a:lvl8pPr indent="-400050" lvl="7" marL="3657600">
              <a:spcBef>
                <a:spcPts val="400"/>
              </a:spcBef>
              <a:spcAft>
                <a:spcPts val="0"/>
              </a:spcAft>
              <a:buClr>
                <a:srgbClr val="545454"/>
              </a:buClr>
              <a:buSzPts val="2700"/>
              <a:buChar char="•"/>
              <a:defRPr sz="2700">
                <a:solidFill>
                  <a:srgbClr val="545454"/>
                </a:solidFill>
              </a:defRPr>
            </a:lvl8pPr>
            <a:lvl9pPr indent="-400050" lvl="8" marL="4114800">
              <a:spcBef>
                <a:spcPts val="400"/>
              </a:spcBef>
              <a:spcAft>
                <a:spcPts val="0"/>
              </a:spcAft>
              <a:buClr>
                <a:srgbClr val="545454"/>
              </a:buClr>
              <a:buSzPts val="2700"/>
              <a:buChar char="•"/>
              <a:defRPr sz="2700">
                <a:solidFill>
                  <a:srgbClr val="545454"/>
                </a:solidFill>
              </a:defRPr>
            </a:lvl9pPr>
          </a:lstStyle>
          <a:p/>
        </p:txBody>
      </p:sp>
      <p:sp>
        <p:nvSpPr>
          <p:cNvPr id="23" name="Google Shape;23;p3"/>
          <p:cNvSpPr txBox="1"/>
          <p:nvPr>
            <p:ph type="title"/>
          </p:nvPr>
        </p:nvSpPr>
        <p:spPr>
          <a:xfrm>
            <a:off x="4919875" y="2114325"/>
            <a:ext cx="12383700" cy="2089200"/>
          </a:xfrm>
          <a:prstGeom prst="rect">
            <a:avLst/>
          </a:prstGeom>
          <a:effectLst>
            <a:outerShdw rotWithShape="0" algn="bl" dir="3840000" dist="66675">
              <a:srgbClr val="783F04"/>
            </a:outerShdw>
          </a:effectLst>
        </p:spPr>
        <p:txBody>
          <a:bodyPr anchorCtr="0" anchor="t" bIns="0" lIns="0" spcFirstLastPara="1" rIns="0" wrap="square" tIns="0">
            <a:noAutofit/>
          </a:bodyPr>
          <a:lstStyle>
            <a:lvl1pPr lvl="0" algn="l">
              <a:spcBef>
                <a:spcPts val="0"/>
              </a:spcBef>
              <a:spcAft>
                <a:spcPts val="0"/>
              </a:spcAft>
              <a:buClr>
                <a:srgbClr val="47C82C"/>
              </a:buClr>
              <a:buSzPts val="13500"/>
              <a:buNone/>
              <a:defRPr sz="13500">
                <a:solidFill>
                  <a:srgbClr val="47C82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
          <p:cNvSpPr txBox="1"/>
          <p:nvPr>
            <p:ph idx="2" type="title"/>
          </p:nvPr>
        </p:nvSpPr>
        <p:spPr>
          <a:xfrm>
            <a:off x="8477625" y="4370950"/>
            <a:ext cx="8826000" cy="2089200"/>
          </a:xfrm>
          <a:prstGeom prst="rect">
            <a:avLst/>
          </a:prstGeom>
          <a:effectLst>
            <a:outerShdw rotWithShape="0" algn="bl" dir="3840000" dist="66675">
              <a:srgbClr val="783F04"/>
            </a:outerShdw>
          </a:effectLst>
        </p:spPr>
        <p:txBody>
          <a:bodyPr anchorCtr="0" anchor="t" bIns="0" lIns="0" spcFirstLastPara="1" rIns="0" wrap="square" tIns="0">
            <a:noAutofit/>
          </a:bodyPr>
          <a:lstStyle>
            <a:lvl1pPr lvl="0" rtl="0" algn="l">
              <a:spcBef>
                <a:spcPts val="0"/>
              </a:spcBef>
              <a:spcAft>
                <a:spcPts val="0"/>
              </a:spcAft>
              <a:buClr>
                <a:srgbClr val="47C82C"/>
              </a:buClr>
              <a:buSzPts val="13500"/>
              <a:buNone/>
              <a:defRPr sz="13500">
                <a:solidFill>
                  <a:srgbClr val="47C82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5" name="Shape 25"/>
        <p:cNvGrpSpPr/>
        <p:nvPr/>
      </p:nvGrpSpPr>
      <p:grpSpPr>
        <a:xfrm>
          <a:off x="0" y="0"/>
          <a:ext cx="0" cy="0"/>
          <a:chOff x="0" y="0"/>
          <a:chExt cx="0" cy="0"/>
        </a:xfrm>
      </p:grpSpPr>
      <p:sp>
        <p:nvSpPr>
          <p:cNvPr id="26" name="Google Shape;26;p4"/>
          <p:cNvSpPr txBox="1"/>
          <p:nvPr>
            <p:ph type="title"/>
          </p:nvPr>
        </p:nvSpPr>
        <p:spPr>
          <a:xfrm>
            <a:off x="1028700" y="3011900"/>
            <a:ext cx="7234800" cy="1143000"/>
          </a:xfrm>
          <a:prstGeom prst="rect">
            <a:avLst/>
          </a:prstGeom>
        </p:spPr>
        <p:txBody>
          <a:bodyPr anchorCtr="0" anchor="t" bIns="0" lIns="0" spcFirstLastPara="1" rIns="0" wrap="square" tIns="0">
            <a:noAutofit/>
          </a:bodyPr>
          <a:lstStyle>
            <a:lvl1pPr lvl="0" algn="l">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7" name="Google Shape;27;p4"/>
          <p:cNvGrpSpPr/>
          <p:nvPr/>
        </p:nvGrpSpPr>
        <p:grpSpPr>
          <a:xfrm>
            <a:off x="-257644" y="831407"/>
            <a:ext cx="18630751" cy="657103"/>
            <a:chOff x="0" y="190500"/>
            <a:chExt cx="24841001" cy="876137"/>
          </a:xfrm>
        </p:grpSpPr>
        <p:cxnSp>
          <p:nvCxnSpPr>
            <p:cNvPr id="28" name="Google Shape;28;p4"/>
            <p:cNvCxnSpPr/>
            <p:nvPr/>
          </p:nvCxnSpPr>
          <p:spPr>
            <a:xfrm>
              <a:off x="91901" y="190500"/>
              <a:ext cx="24749100" cy="0"/>
            </a:xfrm>
            <a:prstGeom prst="straightConnector1">
              <a:avLst/>
            </a:prstGeom>
            <a:noFill/>
            <a:ln cap="flat" cmpd="sng" w="381000">
              <a:solidFill>
                <a:srgbClr val="F8E42E"/>
              </a:solidFill>
              <a:prstDash val="solid"/>
              <a:round/>
              <a:headEnd len="sm" w="sm" type="none"/>
              <a:tailEnd len="sm" w="sm" type="none"/>
            </a:ln>
          </p:spPr>
        </p:cxnSp>
        <p:cxnSp>
          <p:nvCxnSpPr>
            <p:cNvPr id="29" name="Google Shape;29;p4"/>
            <p:cNvCxnSpPr/>
            <p:nvPr/>
          </p:nvCxnSpPr>
          <p:spPr>
            <a:xfrm>
              <a:off x="0" y="1066637"/>
              <a:ext cx="24749100" cy="0"/>
            </a:xfrm>
            <a:prstGeom prst="straightConnector1">
              <a:avLst/>
            </a:prstGeom>
            <a:noFill/>
            <a:ln cap="flat" cmpd="sng" w="381000">
              <a:solidFill>
                <a:srgbClr val="F8E42E"/>
              </a:solidFill>
              <a:prstDash val="solid"/>
              <a:round/>
              <a:headEnd len="sm" w="sm" type="none"/>
              <a:tailEnd len="sm" w="sm" type="none"/>
            </a:ln>
          </p:spPr>
        </p:cxnSp>
      </p:grpSp>
      <p:grpSp>
        <p:nvGrpSpPr>
          <p:cNvPr id="30" name="Google Shape;30;p4"/>
          <p:cNvGrpSpPr/>
          <p:nvPr/>
        </p:nvGrpSpPr>
        <p:grpSpPr>
          <a:xfrm>
            <a:off x="-257644" y="8798490"/>
            <a:ext cx="18664852" cy="657103"/>
            <a:chOff x="0" y="190500"/>
            <a:chExt cx="24886469" cy="876137"/>
          </a:xfrm>
        </p:grpSpPr>
        <p:cxnSp>
          <p:nvCxnSpPr>
            <p:cNvPr id="31" name="Google Shape;31;p4"/>
            <p:cNvCxnSpPr/>
            <p:nvPr/>
          </p:nvCxnSpPr>
          <p:spPr>
            <a:xfrm>
              <a:off x="92069" y="190500"/>
              <a:ext cx="24794400" cy="0"/>
            </a:xfrm>
            <a:prstGeom prst="straightConnector1">
              <a:avLst/>
            </a:prstGeom>
            <a:noFill/>
            <a:ln cap="flat" cmpd="sng" w="381000">
              <a:solidFill>
                <a:srgbClr val="F8E42E"/>
              </a:solidFill>
              <a:prstDash val="solid"/>
              <a:round/>
              <a:headEnd len="sm" w="sm" type="none"/>
              <a:tailEnd len="sm" w="sm" type="none"/>
            </a:ln>
          </p:spPr>
        </p:cxnSp>
        <p:cxnSp>
          <p:nvCxnSpPr>
            <p:cNvPr id="32" name="Google Shape;32;p4"/>
            <p:cNvCxnSpPr/>
            <p:nvPr/>
          </p:nvCxnSpPr>
          <p:spPr>
            <a:xfrm>
              <a:off x="0" y="1066637"/>
              <a:ext cx="24794400" cy="0"/>
            </a:xfrm>
            <a:prstGeom prst="straightConnector1">
              <a:avLst/>
            </a:prstGeom>
            <a:noFill/>
            <a:ln cap="flat" cmpd="sng" w="381000">
              <a:solidFill>
                <a:srgbClr val="F8E42E"/>
              </a:solidFill>
              <a:prstDash val="solid"/>
              <a:round/>
              <a:headEnd len="sm" w="sm" type="none"/>
              <a:tailEnd len="sm" w="sm" type="none"/>
            </a:ln>
          </p:spPr>
        </p:cxnSp>
      </p:grpSp>
      <p:sp>
        <p:nvSpPr>
          <p:cNvPr id="33" name="Google Shape;33;p4"/>
          <p:cNvSpPr/>
          <p:nvPr/>
        </p:nvSpPr>
        <p:spPr>
          <a:xfrm rot="-5400000">
            <a:off x="8977266" y="-671387"/>
            <a:ext cx="7926549" cy="12532094"/>
          </a:xfrm>
          <a:custGeom>
            <a:rect b="b" l="l" r="r" t="t"/>
            <a:pathLst>
              <a:path extrusionOk="0" h="12532094" w="7926549">
                <a:moveTo>
                  <a:pt x="0" y="0"/>
                </a:moveTo>
                <a:lnTo>
                  <a:pt x="7926549" y="0"/>
                </a:lnTo>
                <a:lnTo>
                  <a:pt x="7926549" y="12532094"/>
                </a:lnTo>
                <a:lnTo>
                  <a:pt x="0" y="12532094"/>
                </a:lnTo>
                <a:lnTo>
                  <a:pt x="0" y="0"/>
                </a:lnTo>
                <a:close/>
              </a:path>
            </a:pathLst>
          </a:custGeom>
          <a:blipFill rotWithShape="1">
            <a:blip r:embed="rId2">
              <a:alphaModFix/>
            </a:blip>
            <a:stretch>
              <a:fillRect b="0" l="0" r="0" t="0"/>
            </a:stretch>
          </a:blipFill>
          <a:ln>
            <a:noFill/>
          </a:ln>
        </p:spPr>
      </p:sp>
      <p:sp>
        <p:nvSpPr>
          <p:cNvPr id="34" name="Google Shape;34;p4"/>
          <p:cNvSpPr txBox="1"/>
          <p:nvPr>
            <p:ph idx="1" type="body"/>
          </p:nvPr>
        </p:nvSpPr>
        <p:spPr>
          <a:xfrm>
            <a:off x="1028700" y="4633775"/>
            <a:ext cx="5354700" cy="2445600"/>
          </a:xfrm>
          <a:prstGeom prst="rect">
            <a:avLst/>
          </a:prstGeom>
        </p:spPr>
        <p:txBody>
          <a:bodyPr anchorCtr="0" anchor="t" bIns="0" lIns="0" spcFirstLastPara="1" rIns="0" wrap="square" tIns="0">
            <a:noAutofit/>
          </a:bodyPr>
          <a:lstStyle>
            <a:lvl1pPr indent="-361950" lvl="0" marL="457200">
              <a:spcBef>
                <a:spcPts val="640"/>
              </a:spcBef>
              <a:spcAft>
                <a:spcPts val="0"/>
              </a:spcAft>
              <a:buSzPts val="2100"/>
              <a:buChar char="•"/>
              <a:defRPr/>
            </a:lvl1pPr>
            <a:lvl2pPr indent="-361950" lvl="1" marL="914400">
              <a:spcBef>
                <a:spcPts val="560"/>
              </a:spcBef>
              <a:spcAft>
                <a:spcPts val="0"/>
              </a:spcAft>
              <a:buSzPts val="2100"/>
              <a:buChar char="–"/>
              <a:defRPr/>
            </a:lvl2pPr>
            <a:lvl3pPr indent="-361950" lvl="2" marL="1371600">
              <a:spcBef>
                <a:spcPts val="480"/>
              </a:spcBef>
              <a:spcAft>
                <a:spcPts val="0"/>
              </a:spcAft>
              <a:buSzPts val="2100"/>
              <a:buChar char="•"/>
              <a:defRPr/>
            </a:lvl3pPr>
            <a:lvl4pPr indent="-361950" lvl="3" marL="1828800">
              <a:spcBef>
                <a:spcPts val="400"/>
              </a:spcBef>
              <a:spcAft>
                <a:spcPts val="0"/>
              </a:spcAft>
              <a:buSzPts val="2100"/>
              <a:buChar char="–"/>
              <a:defRPr/>
            </a:lvl4pPr>
            <a:lvl5pPr indent="-361950" lvl="4" marL="2286000">
              <a:spcBef>
                <a:spcPts val="400"/>
              </a:spcBef>
              <a:spcAft>
                <a:spcPts val="0"/>
              </a:spcAft>
              <a:buSzPts val="2100"/>
              <a:buChar char="»"/>
              <a:defRPr/>
            </a:lvl5pPr>
            <a:lvl6pPr indent="-361950" lvl="5" marL="2743200">
              <a:spcBef>
                <a:spcPts val="400"/>
              </a:spcBef>
              <a:spcAft>
                <a:spcPts val="0"/>
              </a:spcAft>
              <a:buSzPts val="2100"/>
              <a:buChar char="•"/>
              <a:defRPr/>
            </a:lvl6pPr>
            <a:lvl7pPr indent="-361950" lvl="6" marL="3200400">
              <a:spcBef>
                <a:spcPts val="400"/>
              </a:spcBef>
              <a:spcAft>
                <a:spcPts val="0"/>
              </a:spcAft>
              <a:buSzPts val="2100"/>
              <a:buChar char="•"/>
              <a:defRPr/>
            </a:lvl7pPr>
            <a:lvl8pPr indent="-361950" lvl="7" marL="3657600">
              <a:spcBef>
                <a:spcPts val="400"/>
              </a:spcBef>
              <a:spcAft>
                <a:spcPts val="0"/>
              </a:spcAft>
              <a:buSzPts val="2100"/>
              <a:buChar char="•"/>
              <a:defRPr/>
            </a:lvl8pPr>
            <a:lvl9pPr indent="-361950" lvl="8" marL="4114800">
              <a:spcBef>
                <a:spcPts val="400"/>
              </a:spcBef>
              <a:spcAft>
                <a:spcPts val="0"/>
              </a:spcAft>
              <a:buSzPts val="21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35" name="Shape 35"/>
        <p:cNvGrpSpPr/>
        <p:nvPr/>
      </p:nvGrpSpPr>
      <p:grpSpPr>
        <a:xfrm>
          <a:off x="0" y="0"/>
          <a:ext cx="0" cy="0"/>
          <a:chOff x="0" y="0"/>
          <a:chExt cx="0" cy="0"/>
        </a:xfrm>
      </p:grpSpPr>
      <p:sp>
        <p:nvSpPr>
          <p:cNvPr id="36" name="Google Shape;36;p5"/>
          <p:cNvSpPr/>
          <p:nvPr/>
        </p:nvSpPr>
        <p:spPr>
          <a:xfrm rot="-858832">
            <a:off x="-764564" y="366011"/>
            <a:ext cx="9141141" cy="2640307"/>
          </a:xfrm>
          <a:custGeom>
            <a:rect b="b" l="l" r="r" t="t"/>
            <a:pathLst>
              <a:path extrusionOk="0" h="2637465" w="9131302">
                <a:moveTo>
                  <a:pt x="0" y="0"/>
                </a:moveTo>
                <a:lnTo>
                  <a:pt x="9131302" y="0"/>
                </a:lnTo>
                <a:lnTo>
                  <a:pt x="9131302" y="2637465"/>
                </a:lnTo>
                <a:lnTo>
                  <a:pt x="0" y="2637465"/>
                </a:lnTo>
                <a:lnTo>
                  <a:pt x="0" y="0"/>
                </a:lnTo>
                <a:close/>
              </a:path>
            </a:pathLst>
          </a:custGeom>
          <a:blipFill rotWithShape="1">
            <a:blip r:embed="rId2">
              <a:alphaModFix/>
            </a:blip>
            <a:stretch>
              <a:fillRect b="0" l="0" r="0" t="0"/>
            </a:stretch>
          </a:blipFill>
          <a:ln>
            <a:noFill/>
          </a:ln>
        </p:spPr>
      </p:sp>
      <p:grpSp>
        <p:nvGrpSpPr>
          <p:cNvPr id="37" name="Google Shape;37;p5"/>
          <p:cNvGrpSpPr/>
          <p:nvPr/>
        </p:nvGrpSpPr>
        <p:grpSpPr>
          <a:xfrm>
            <a:off x="-401007" y="9111374"/>
            <a:ext cx="18825420" cy="657103"/>
            <a:chOff x="0" y="190500"/>
            <a:chExt cx="25100560" cy="876137"/>
          </a:xfrm>
        </p:grpSpPr>
        <p:cxnSp>
          <p:nvCxnSpPr>
            <p:cNvPr id="38" name="Google Shape;38;p5"/>
            <p:cNvCxnSpPr/>
            <p:nvPr/>
          </p:nvCxnSpPr>
          <p:spPr>
            <a:xfrm>
              <a:off x="92860" y="190500"/>
              <a:ext cx="25007700" cy="0"/>
            </a:xfrm>
            <a:prstGeom prst="straightConnector1">
              <a:avLst/>
            </a:prstGeom>
            <a:noFill/>
            <a:ln cap="flat" cmpd="sng" w="381000">
              <a:solidFill>
                <a:srgbClr val="F8E42E"/>
              </a:solidFill>
              <a:prstDash val="solid"/>
              <a:round/>
              <a:headEnd len="sm" w="sm" type="none"/>
              <a:tailEnd len="sm" w="sm" type="none"/>
            </a:ln>
          </p:spPr>
        </p:cxnSp>
        <p:cxnSp>
          <p:nvCxnSpPr>
            <p:cNvPr id="39" name="Google Shape;39;p5"/>
            <p:cNvCxnSpPr/>
            <p:nvPr/>
          </p:nvCxnSpPr>
          <p:spPr>
            <a:xfrm>
              <a:off x="0" y="1066637"/>
              <a:ext cx="25007700" cy="0"/>
            </a:xfrm>
            <a:prstGeom prst="straightConnector1">
              <a:avLst/>
            </a:prstGeom>
            <a:noFill/>
            <a:ln cap="flat" cmpd="sng" w="381000">
              <a:solidFill>
                <a:srgbClr val="F8E42E"/>
              </a:solidFill>
              <a:prstDash val="solid"/>
              <a:round/>
              <a:headEnd len="sm" w="sm" type="none"/>
              <a:tailEnd len="sm" w="sm" type="none"/>
            </a:ln>
          </p:spPr>
        </p:cxnSp>
      </p:grpSp>
      <p:sp>
        <p:nvSpPr>
          <p:cNvPr id="40" name="Google Shape;40;p5"/>
          <p:cNvSpPr/>
          <p:nvPr/>
        </p:nvSpPr>
        <p:spPr>
          <a:xfrm>
            <a:off x="1028700" y="726855"/>
            <a:ext cx="7068242" cy="10318601"/>
          </a:xfrm>
          <a:custGeom>
            <a:rect b="b" l="l" r="r" t="t"/>
            <a:pathLst>
              <a:path extrusionOk="0" h="10318601" w="7068242">
                <a:moveTo>
                  <a:pt x="0" y="0"/>
                </a:moveTo>
                <a:lnTo>
                  <a:pt x="7068242" y="0"/>
                </a:lnTo>
                <a:lnTo>
                  <a:pt x="7068242" y="10318602"/>
                </a:lnTo>
                <a:lnTo>
                  <a:pt x="0" y="10318602"/>
                </a:lnTo>
                <a:lnTo>
                  <a:pt x="0" y="0"/>
                </a:lnTo>
                <a:close/>
              </a:path>
            </a:pathLst>
          </a:custGeom>
          <a:blipFill rotWithShape="1">
            <a:blip r:embed="rId3">
              <a:alphaModFix/>
            </a:blip>
            <a:stretch>
              <a:fillRect b="0" l="0" r="0" t="0"/>
            </a:stretch>
          </a:blipFill>
          <a:ln>
            <a:noFill/>
          </a:ln>
        </p:spPr>
      </p:sp>
      <p:sp>
        <p:nvSpPr>
          <p:cNvPr id="41" name="Google Shape;41;p5"/>
          <p:cNvSpPr txBox="1"/>
          <p:nvPr>
            <p:ph type="title"/>
          </p:nvPr>
        </p:nvSpPr>
        <p:spPr>
          <a:xfrm>
            <a:off x="9755650" y="1776225"/>
            <a:ext cx="7234800" cy="1143000"/>
          </a:xfrm>
          <a:prstGeom prst="rect">
            <a:avLst/>
          </a:prstGeom>
        </p:spPr>
        <p:txBody>
          <a:bodyPr anchorCtr="0" anchor="t" bIns="0" lIns="0" spcFirstLastPara="1" rIns="0" wrap="square" tIns="0">
            <a:noAutofit/>
          </a:bodyPr>
          <a:lstStyle>
            <a:lvl1pPr lvl="0" rtl="0" algn="l">
              <a:spcBef>
                <a:spcPts val="0"/>
              </a:spcBef>
              <a:spcAft>
                <a:spcPts val="0"/>
              </a:spcAft>
              <a:buSzPts val="7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 name="Google Shape;42;p5"/>
          <p:cNvSpPr txBox="1"/>
          <p:nvPr>
            <p:ph idx="1" type="body"/>
          </p:nvPr>
        </p:nvSpPr>
        <p:spPr>
          <a:xfrm>
            <a:off x="9755650" y="3398100"/>
            <a:ext cx="6951600" cy="46596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43" name="Shape 43"/>
        <p:cNvGrpSpPr/>
        <p:nvPr/>
      </p:nvGrpSpPr>
      <p:grpSpPr>
        <a:xfrm>
          <a:off x="0" y="0"/>
          <a:ext cx="0" cy="0"/>
          <a:chOff x="0" y="0"/>
          <a:chExt cx="0" cy="0"/>
        </a:xfrm>
      </p:grpSpPr>
      <p:grpSp>
        <p:nvGrpSpPr>
          <p:cNvPr id="44" name="Google Shape;44;p6"/>
          <p:cNvGrpSpPr/>
          <p:nvPr/>
        </p:nvGrpSpPr>
        <p:grpSpPr>
          <a:xfrm>
            <a:off x="-241702" y="831407"/>
            <a:ext cx="18614941" cy="657103"/>
            <a:chOff x="0" y="190500"/>
            <a:chExt cx="24819922" cy="876137"/>
          </a:xfrm>
        </p:grpSpPr>
        <p:cxnSp>
          <p:nvCxnSpPr>
            <p:cNvPr id="45" name="Google Shape;45;p6"/>
            <p:cNvCxnSpPr/>
            <p:nvPr/>
          </p:nvCxnSpPr>
          <p:spPr>
            <a:xfrm>
              <a:off x="91822" y="190500"/>
              <a:ext cx="24728100" cy="0"/>
            </a:xfrm>
            <a:prstGeom prst="straightConnector1">
              <a:avLst/>
            </a:prstGeom>
            <a:noFill/>
            <a:ln cap="flat" cmpd="sng" w="381000">
              <a:solidFill>
                <a:srgbClr val="F8E42E"/>
              </a:solidFill>
              <a:prstDash val="solid"/>
              <a:round/>
              <a:headEnd len="sm" w="sm" type="none"/>
              <a:tailEnd len="sm" w="sm" type="none"/>
            </a:ln>
          </p:spPr>
        </p:cxnSp>
        <p:cxnSp>
          <p:nvCxnSpPr>
            <p:cNvPr id="46" name="Google Shape;46;p6"/>
            <p:cNvCxnSpPr/>
            <p:nvPr/>
          </p:nvCxnSpPr>
          <p:spPr>
            <a:xfrm>
              <a:off x="0" y="1066637"/>
              <a:ext cx="24728100" cy="0"/>
            </a:xfrm>
            <a:prstGeom prst="straightConnector1">
              <a:avLst/>
            </a:prstGeom>
            <a:noFill/>
            <a:ln cap="flat" cmpd="sng" w="381000">
              <a:solidFill>
                <a:srgbClr val="F8E42E"/>
              </a:solidFill>
              <a:prstDash val="solid"/>
              <a:round/>
              <a:headEnd len="sm" w="sm" type="none"/>
              <a:tailEnd len="sm" w="sm" type="none"/>
            </a:ln>
          </p:spPr>
        </p:cxnSp>
      </p:grpSp>
      <p:sp>
        <p:nvSpPr>
          <p:cNvPr id="47" name="Google Shape;47;p6"/>
          <p:cNvSpPr/>
          <p:nvPr>
            <p:ph idx="2" type="pic"/>
          </p:nvPr>
        </p:nvSpPr>
        <p:spPr>
          <a:xfrm>
            <a:off x="1065400" y="1673300"/>
            <a:ext cx="6580500" cy="8613600"/>
          </a:xfrm>
          <a:prstGeom prst="rect">
            <a:avLst/>
          </a:prstGeom>
          <a:noFill/>
          <a:ln>
            <a:noFill/>
          </a:ln>
        </p:spPr>
      </p:sp>
      <p:sp>
        <p:nvSpPr>
          <p:cNvPr id="48" name="Google Shape;48;p6"/>
          <p:cNvSpPr/>
          <p:nvPr/>
        </p:nvSpPr>
        <p:spPr>
          <a:xfrm>
            <a:off x="7474094" y="7031879"/>
            <a:ext cx="7069383" cy="5706920"/>
          </a:xfrm>
          <a:custGeom>
            <a:rect b="b" l="l" r="r" t="t"/>
            <a:pathLst>
              <a:path extrusionOk="0" h="5706920" w="7069383">
                <a:moveTo>
                  <a:pt x="0" y="0"/>
                </a:moveTo>
                <a:lnTo>
                  <a:pt x="7069383" y="0"/>
                </a:lnTo>
                <a:lnTo>
                  <a:pt x="7069383" y="5706920"/>
                </a:lnTo>
                <a:lnTo>
                  <a:pt x="0" y="5706920"/>
                </a:lnTo>
                <a:lnTo>
                  <a:pt x="0" y="0"/>
                </a:lnTo>
                <a:close/>
              </a:path>
            </a:pathLst>
          </a:custGeom>
          <a:blipFill rotWithShape="1">
            <a:blip r:embed="rId2">
              <a:alphaModFix/>
            </a:blip>
            <a:stretch>
              <a:fillRect b="0" l="0" r="0" t="0"/>
            </a:stretch>
          </a:blipFill>
          <a:ln>
            <a:noFill/>
          </a:ln>
        </p:spPr>
      </p:sp>
      <p:sp>
        <p:nvSpPr>
          <p:cNvPr id="49" name="Google Shape;49;p6"/>
          <p:cNvSpPr/>
          <p:nvPr/>
        </p:nvSpPr>
        <p:spPr>
          <a:xfrm>
            <a:off x="13744337" y="7271331"/>
            <a:ext cx="5515909" cy="4452843"/>
          </a:xfrm>
          <a:custGeom>
            <a:rect b="b" l="l" r="r" t="t"/>
            <a:pathLst>
              <a:path extrusionOk="0" h="4452843" w="5515909">
                <a:moveTo>
                  <a:pt x="0" y="0"/>
                </a:moveTo>
                <a:lnTo>
                  <a:pt x="5515909" y="0"/>
                </a:lnTo>
                <a:lnTo>
                  <a:pt x="5515909" y="4452843"/>
                </a:lnTo>
                <a:lnTo>
                  <a:pt x="0" y="4452843"/>
                </a:lnTo>
                <a:lnTo>
                  <a:pt x="0" y="0"/>
                </a:lnTo>
                <a:close/>
              </a:path>
            </a:pathLst>
          </a:custGeom>
          <a:blipFill rotWithShape="1">
            <a:blip r:embed="rId2">
              <a:alphaModFix/>
            </a:blip>
            <a:stretch>
              <a:fillRect b="0" l="0" r="0" t="0"/>
            </a:stretch>
          </a:blipFill>
          <a:ln>
            <a:noFill/>
          </a:ln>
        </p:spPr>
      </p:sp>
      <p:sp>
        <p:nvSpPr>
          <p:cNvPr id="50" name="Google Shape;50;p6"/>
          <p:cNvSpPr/>
          <p:nvPr/>
        </p:nvSpPr>
        <p:spPr>
          <a:xfrm>
            <a:off x="-3776394" y="6404840"/>
            <a:ext cx="7069383" cy="5706920"/>
          </a:xfrm>
          <a:custGeom>
            <a:rect b="b" l="l" r="r" t="t"/>
            <a:pathLst>
              <a:path extrusionOk="0" h="5706920" w="7069383">
                <a:moveTo>
                  <a:pt x="0" y="0"/>
                </a:moveTo>
                <a:lnTo>
                  <a:pt x="7069384" y="0"/>
                </a:lnTo>
                <a:lnTo>
                  <a:pt x="7069384" y="5706920"/>
                </a:lnTo>
                <a:lnTo>
                  <a:pt x="0" y="5706920"/>
                </a:lnTo>
                <a:lnTo>
                  <a:pt x="0" y="0"/>
                </a:lnTo>
                <a:close/>
              </a:path>
            </a:pathLst>
          </a:custGeom>
          <a:blipFill rotWithShape="1">
            <a:blip r:embed="rId2">
              <a:alphaModFix/>
            </a:blip>
            <a:stretch>
              <a:fillRect b="0" l="0" r="0" t="0"/>
            </a:stretch>
          </a:blipFill>
          <a:ln>
            <a:noFill/>
          </a:ln>
        </p:spPr>
      </p:sp>
      <p:sp>
        <p:nvSpPr>
          <p:cNvPr id="51" name="Google Shape;51;p6"/>
          <p:cNvSpPr/>
          <p:nvPr/>
        </p:nvSpPr>
        <p:spPr>
          <a:xfrm rot="310108">
            <a:off x="2110756" y="222221"/>
            <a:ext cx="4341482" cy="2818016"/>
          </a:xfrm>
          <a:custGeom>
            <a:rect b="b" l="l" r="r" t="t"/>
            <a:pathLst>
              <a:path extrusionOk="0" h="2820662" w="4345558">
                <a:moveTo>
                  <a:pt x="0" y="0"/>
                </a:moveTo>
                <a:lnTo>
                  <a:pt x="4345558" y="0"/>
                </a:lnTo>
                <a:lnTo>
                  <a:pt x="4345558" y="2820662"/>
                </a:lnTo>
                <a:lnTo>
                  <a:pt x="0" y="2820662"/>
                </a:lnTo>
                <a:lnTo>
                  <a:pt x="0" y="0"/>
                </a:lnTo>
                <a:close/>
              </a:path>
            </a:pathLst>
          </a:custGeom>
          <a:blipFill rotWithShape="1">
            <a:blip r:embed="rId3">
              <a:alphaModFix/>
            </a:blip>
            <a:stretch>
              <a:fillRect b="0" l="0" r="0" t="0"/>
            </a:stretch>
          </a:blipFill>
          <a:ln>
            <a:noFill/>
          </a:ln>
        </p:spPr>
      </p:sp>
      <p:sp>
        <p:nvSpPr>
          <p:cNvPr id="52" name="Google Shape;52;p6"/>
          <p:cNvSpPr txBox="1"/>
          <p:nvPr>
            <p:ph type="title"/>
          </p:nvPr>
        </p:nvSpPr>
        <p:spPr>
          <a:xfrm>
            <a:off x="8671650" y="2445550"/>
            <a:ext cx="7234800" cy="1143000"/>
          </a:xfrm>
          <a:prstGeom prst="rect">
            <a:avLst/>
          </a:prstGeom>
        </p:spPr>
        <p:txBody>
          <a:bodyPr anchorCtr="0" anchor="t" bIns="0" lIns="0" spcFirstLastPara="1" rIns="0" wrap="square" tIns="0">
            <a:noAutofit/>
          </a:bodyPr>
          <a:lstStyle>
            <a:lvl1pPr lvl="0" rtl="0" algn="l">
              <a:spcBef>
                <a:spcPts val="0"/>
              </a:spcBef>
              <a:spcAft>
                <a:spcPts val="0"/>
              </a:spcAft>
              <a:buSzPts val="7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 name="Google Shape;53;p6"/>
          <p:cNvSpPr txBox="1"/>
          <p:nvPr>
            <p:ph idx="1" type="body"/>
          </p:nvPr>
        </p:nvSpPr>
        <p:spPr>
          <a:xfrm>
            <a:off x="8671650" y="4032175"/>
            <a:ext cx="4148400" cy="27927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54" name="Google Shape;54;p6"/>
          <p:cNvSpPr txBox="1"/>
          <p:nvPr>
            <p:ph idx="3" type="body"/>
          </p:nvPr>
        </p:nvSpPr>
        <p:spPr>
          <a:xfrm>
            <a:off x="13457825" y="4033588"/>
            <a:ext cx="4148400" cy="27927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55" name="Shape 55"/>
        <p:cNvGrpSpPr/>
        <p:nvPr/>
      </p:nvGrpSpPr>
      <p:grpSpPr>
        <a:xfrm>
          <a:off x="0" y="0"/>
          <a:ext cx="0" cy="0"/>
          <a:chOff x="0" y="0"/>
          <a:chExt cx="0" cy="0"/>
        </a:xfrm>
      </p:grpSpPr>
      <p:cxnSp>
        <p:nvCxnSpPr>
          <p:cNvPr id="56" name="Google Shape;56;p7"/>
          <p:cNvCxnSpPr/>
          <p:nvPr/>
        </p:nvCxnSpPr>
        <p:spPr>
          <a:xfrm>
            <a:off x="1028700" y="6643501"/>
            <a:ext cx="3241800" cy="0"/>
          </a:xfrm>
          <a:prstGeom prst="straightConnector1">
            <a:avLst/>
          </a:prstGeom>
          <a:noFill/>
          <a:ln cap="flat" cmpd="sng" w="285750">
            <a:solidFill>
              <a:srgbClr val="F8E42E"/>
            </a:solidFill>
            <a:prstDash val="solid"/>
            <a:round/>
            <a:headEnd len="sm" w="sm" type="none"/>
            <a:tailEnd len="sm" w="sm" type="none"/>
          </a:ln>
        </p:spPr>
      </p:cxnSp>
      <p:cxnSp>
        <p:nvCxnSpPr>
          <p:cNvPr id="57" name="Google Shape;57;p7"/>
          <p:cNvCxnSpPr/>
          <p:nvPr/>
        </p:nvCxnSpPr>
        <p:spPr>
          <a:xfrm>
            <a:off x="5244738" y="5473372"/>
            <a:ext cx="3241800" cy="0"/>
          </a:xfrm>
          <a:prstGeom prst="straightConnector1">
            <a:avLst/>
          </a:prstGeom>
          <a:noFill/>
          <a:ln cap="flat" cmpd="sng" w="285750">
            <a:solidFill>
              <a:srgbClr val="FDF0B9"/>
            </a:solidFill>
            <a:prstDash val="solid"/>
            <a:round/>
            <a:headEnd len="sm" w="sm" type="none"/>
            <a:tailEnd len="sm" w="sm" type="none"/>
          </a:ln>
        </p:spPr>
      </p:cxnSp>
      <p:cxnSp>
        <p:nvCxnSpPr>
          <p:cNvPr id="58" name="Google Shape;58;p7"/>
          <p:cNvCxnSpPr/>
          <p:nvPr/>
        </p:nvCxnSpPr>
        <p:spPr>
          <a:xfrm>
            <a:off x="9460777" y="4433088"/>
            <a:ext cx="3241800" cy="0"/>
          </a:xfrm>
          <a:prstGeom prst="straightConnector1">
            <a:avLst/>
          </a:prstGeom>
          <a:noFill/>
          <a:ln cap="flat" cmpd="sng" w="285750">
            <a:solidFill>
              <a:srgbClr val="72ED58"/>
            </a:solidFill>
            <a:prstDash val="solid"/>
            <a:round/>
            <a:headEnd len="sm" w="sm" type="none"/>
            <a:tailEnd len="sm" w="sm" type="none"/>
          </a:ln>
        </p:spPr>
      </p:cxnSp>
      <p:cxnSp>
        <p:nvCxnSpPr>
          <p:cNvPr id="59" name="Google Shape;59;p7"/>
          <p:cNvCxnSpPr/>
          <p:nvPr/>
        </p:nvCxnSpPr>
        <p:spPr>
          <a:xfrm>
            <a:off x="13676815" y="2630662"/>
            <a:ext cx="3241800" cy="0"/>
          </a:xfrm>
          <a:prstGeom prst="straightConnector1">
            <a:avLst/>
          </a:prstGeom>
          <a:noFill/>
          <a:ln cap="flat" cmpd="sng" w="285750">
            <a:solidFill>
              <a:srgbClr val="F8A31A"/>
            </a:solidFill>
            <a:prstDash val="solid"/>
            <a:round/>
            <a:headEnd len="sm" w="sm" type="none"/>
            <a:tailEnd len="sm" w="sm" type="none"/>
          </a:ln>
        </p:spPr>
      </p:cxnSp>
      <p:sp>
        <p:nvSpPr>
          <p:cNvPr id="60" name="Google Shape;60;p7"/>
          <p:cNvSpPr/>
          <p:nvPr/>
        </p:nvSpPr>
        <p:spPr>
          <a:xfrm rot="-1201188">
            <a:off x="10918533" y="7272310"/>
            <a:ext cx="5518408" cy="4454860"/>
          </a:xfrm>
          <a:custGeom>
            <a:rect b="b" l="l" r="r" t="t"/>
            <a:pathLst>
              <a:path extrusionOk="0" h="4452843" w="5515909">
                <a:moveTo>
                  <a:pt x="0" y="0"/>
                </a:moveTo>
                <a:lnTo>
                  <a:pt x="5515909" y="0"/>
                </a:lnTo>
                <a:lnTo>
                  <a:pt x="5515909" y="4452843"/>
                </a:lnTo>
                <a:lnTo>
                  <a:pt x="0" y="4452843"/>
                </a:lnTo>
                <a:lnTo>
                  <a:pt x="0" y="0"/>
                </a:lnTo>
                <a:close/>
              </a:path>
            </a:pathLst>
          </a:custGeom>
          <a:blipFill rotWithShape="1">
            <a:blip r:embed="rId2">
              <a:alphaModFix/>
            </a:blip>
            <a:stretch>
              <a:fillRect b="0" l="0" r="0" t="0"/>
            </a:stretch>
          </a:blipFill>
          <a:ln>
            <a:noFill/>
          </a:ln>
        </p:spPr>
      </p:sp>
      <p:sp>
        <p:nvSpPr>
          <p:cNvPr id="61" name="Google Shape;61;p7"/>
          <p:cNvSpPr/>
          <p:nvPr/>
        </p:nvSpPr>
        <p:spPr>
          <a:xfrm flipH="1">
            <a:off x="12702479" y="5695087"/>
            <a:ext cx="5944516" cy="4956240"/>
          </a:xfrm>
          <a:custGeom>
            <a:rect b="b" l="l" r="r" t="t"/>
            <a:pathLst>
              <a:path extrusionOk="0" h="4956240" w="5944516">
                <a:moveTo>
                  <a:pt x="5944516" y="0"/>
                </a:moveTo>
                <a:lnTo>
                  <a:pt x="0" y="0"/>
                </a:lnTo>
                <a:lnTo>
                  <a:pt x="0" y="4956240"/>
                </a:lnTo>
                <a:lnTo>
                  <a:pt x="5944516" y="4956240"/>
                </a:lnTo>
                <a:lnTo>
                  <a:pt x="5944516" y="0"/>
                </a:lnTo>
                <a:close/>
              </a:path>
            </a:pathLst>
          </a:custGeom>
          <a:blipFill rotWithShape="1">
            <a:blip r:embed="rId3">
              <a:alphaModFix/>
            </a:blip>
            <a:stretch>
              <a:fillRect b="0" l="0" r="0" t="0"/>
            </a:stretch>
          </a:blipFill>
          <a:ln>
            <a:noFill/>
          </a:ln>
        </p:spPr>
      </p:sp>
      <p:sp>
        <p:nvSpPr>
          <p:cNvPr id="62" name="Google Shape;62;p7"/>
          <p:cNvSpPr/>
          <p:nvPr/>
        </p:nvSpPr>
        <p:spPr>
          <a:xfrm>
            <a:off x="631563" y="-93325"/>
            <a:ext cx="5549741" cy="1602975"/>
          </a:xfrm>
          <a:custGeom>
            <a:rect b="b" l="l" r="r" t="t"/>
            <a:pathLst>
              <a:path extrusionOk="0" h="1602975" w="5549741">
                <a:moveTo>
                  <a:pt x="0" y="0"/>
                </a:moveTo>
                <a:lnTo>
                  <a:pt x="5549742" y="0"/>
                </a:lnTo>
                <a:lnTo>
                  <a:pt x="5549742" y="1602975"/>
                </a:lnTo>
                <a:lnTo>
                  <a:pt x="0" y="1602975"/>
                </a:lnTo>
                <a:lnTo>
                  <a:pt x="0" y="0"/>
                </a:lnTo>
                <a:close/>
              </a:path>
            </a:pathLst>
          </a:custGeom>
          <a:blipFill rotWithShape="1">
            <a:blip r:embed="rId4">
              <a:alphaModFix/>
            </a:blip>
            <a:stretch>
              <a:fillRect b="0" l="0" r="0" t="0"/>
            </a:stretch>
          </a:blipFill>
          <a:ln>
            <a:noFill/>
          </a:ln>
        </p:spPr>
      </p:sp>
      <p:sp>
        <p:nvSpPr>
          <p:cNvPr id="63" name="Google Shape;63;p7"/>
          <p:cNvSpPr/>
          <p:nvPr/>
        </p:nvSpPr>
        <p:spPr>
          <a:xfrm>
            <a:off x="6369129" y="-93325"/>
            <a:ext cx="5549741" cy="1602975"/>
          </a:xfrm>
          <a:custGeom>
            <a:rect b="b" l="l" r="r" t="t"/>
            <a:pathLst>
              <a:path extrusionOk="0" h="1602975" w="5549741">
                <a:moveTo>
                  <a:pt x="0" y="0"/>
                </a:moveTo>
                <a:lnTo>
                  <a:pt x="5549742" y="0"/>
                </a:lnTo>
                <a:lnTo>
                  <a:pt x="5549742" y="1602975"/>
                </a:lnTo>
                <a:lnTo>
                  <a:pt x="0" y="1602975"/>
                </a:lnTo>
                <a:lnTo>
                  <a:pt x="0" y="0"/>
                </a:lnTo>
                <a:close/>
              </a:path>
            </a:pathLst>
          </a:custGeom>
          <a:blipFill rotWithShape="1">
            <a:blip r:embed="rId4">
              <a:alphaModFix/>
            </a:blip>
            <a:stretch>
              <a:fillRect b="0" l="0" r="0" t="0"/>
            </a:stretch>
          </a:blipFill>
          <a:ln>
            <a:noFill/>
          </a:ln>
        </p:spPr>
      </p:sp>
      <p:sp>
        <p:nvSpPr>
          <p:cNvPr id="64" name="Google Shape;64;p7"/>
          <p:cNvSpPr/>
          <p:nvPr/>
        </p:nvSpPr>
        <p:spPr>
          <a:xfrm>
            <a:off x="12106695" y="-93325"/>
            <a:ext cx="5549741" cy="1602975"/>
          </a:xfrm>
          <a:custGeom>
            <a:rect b="b" l="l" r="r" t="t"/>
            <a:pathLst>
              <a:path extrusionOk="0" h="1602975" w="5549741">
                <a:moveTo>
                  <a:pt x="0" y="0"/>
                </a:moveTo>
                <a:lnTo>
                  <a:pt x="5549742" y="0"/>
                </a:lnTo>
                <a:lnTo>
                  <a:pt x="5549742" y="1602975"/>
                </a:lnTo>
                <a:lnTo>
                  <a:pt x="0" y="1602975"/>
                </a:lnTo>
                <a:lnTo>
                  <a:pt x="0" y="0"/>
                </a:lnTo>
                <a:close/>
              </a:path>
            </a:pathLst>
          </a:custGeom>
          <a:blipFill rotWithShape="1">
            <a:blip r:embed="rId4">
              <a:alphaModFix/>
            </a:blip>
            <a:stretch>
              <a:fillRect b="0" l="0" r="0" t="0"/>
            </a:stretch>
          </a:blipFill>
          <a:ln>
            <a:noFill/>
          </a:ln>
        </p:spPr>
      </p:sp>
      <p:sp>
        <p:nvSpPr>
          <p:cNvPr id="65" name="Google Shape;65;p7"/>
          <p:cNvSpPr txBox="1"/>
          <p:nvPr>
            <p:ph type="title"/>
          </p:nvPr>
        </p:nvSpPr>
        <p:spPr>
          <a:xfrm>
            <a:off x="1028700" y="2125700"/>
            <a:ext cx="7234800" cy="1143000"/>
          </a:xfrm>
          <a:prstGeom prst="rect">
            <a:avLst/>
          </a:prstGeom>
        </p:spPr>
        <p:txBody>
          <a:bodyPr anchorCtr="0" anchor="t" bIns="0" lIns="0" spcFirstLastPara="1" rIns="0" wrap="square" tIns="0">
            <a:noAutofit/>
          </a:bodyPr>
          <a:lstStyle>
            <a:lvl1pPr lvl="0" rtl="0" algn="l">
              <a:spcBef>
                <a:spcPts val="0"/>
              </a:spcBef>
              <a:spcAft>
                <a:spcPts val="0"/>
              </a:spcAft>
              <a:buSzPts val="7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6" name="Google Shape;66;p7"/>
          <p:cNvSpPr txBox="1"/>
          <p:nvPr>
            <p:ph idx="1" type="body"/>
          </p:nvPr>
        </p:nvSpPr>
        <p:spPr>
          <a:xfrm>
            <a:off x="1028700" y="3580975"/>
            <a:ext cx="7054800" cy="867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67" name="Google Shape;67;p7"/>
          <p:cNvSpPr txBox="1"/>
          <p:nvPr>
            <p:ph idx="2" type="body"/>
          </p:nvPr>
        </p:nvSpPr>
        <p:spPr>
          <a:xfrm>
            <a:off x="1028725" y="7941250"/>
            <a:ext cx="3241800" cy="1602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68" name="Google Shape;68;p7"/>
          <p:cNvSpPr txBox="1"/>
          <p:nvPr>
            <p:ph idx="3" type="subTitle"/>
          </p:nvPr>
        </p:nvSpPr>
        <p:spPr>
          <a:xfrm>
            <a:off x="1028725" y="7207450"/>
            <a:ext cx="3241800" cy="492600"/>
          </a:xfrm>
          <a:prstGeom prst="rect">
            <a:avLst/>
          </a:prstGeom>
        </p:spPr>
        <p:txBody>
          <a:bodyPr anchorCtr="0" anchor="t" bIns="0" lIns="0" spcFirstLastPara="1" rIns="0" wrap="square" tIns="0">
            <a:noAutofit/>
          </a:bodyPr>
          <a:lstStyle>
            <a:lvl1pPr lvl="0">
              <a:spcBef>
                <a:spcPts val="640"/>
              </a:spcBef>
              <a:spcAft>
                <a:spcPts val="0"/>
              </a:spcAft>
              <a:buClr>
                <a:srgbClr val="FFF7D4"/>
              </a:buClr>
              <a:buSzPts val="3200"/>
              <a:buNone/>
              <a:defRPr b="1" sz="3200">
                <a:solidFill>
                  <a:srgbClr val="FFF7D4"/>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69" name="Google Shape;69;p7"/>
          <p:cNvSpPr txBox="1"/>
          <p:nvPr>
            <p:ph idx="4" type="body"/>
          </p:nvPr>
        </p:nvSpPr>
        <p:spPr>
          <a:xfrm>
            <a:off x="5244750" y="6806475"/>
            <a:ext cx="3241800" cy="1602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70" name="Google Shape;70;p7"/>
          <p:cNvSpPr txBox="1"/>
          <p:nvPr>
            <p:ph idx="5" type="subTitle"/>
          </p:nvPr>
        </p:nvSpPr>
        <p:spPr>
          <a:xfrm>
            <a:off x="5244750" y="6072675"/>
            <a:ext cx="3241800" cy="492600"/>
          </a:xfrm>
          <a:prstGeom prst="rect">
            <a:avLst/>
          </a:prstGeom>
        </p:spPr>
        <p:txBody>
          <a:bodyPr anchorCtr="0" anchor="t" bIns="0" lIns="0" spcFirstLastPara="1" rIns="0" wrap="square" tIns="0">
            <a:noAutofit/>
          </a:bodyPr>
          <a:lstStyle>
            <a:lvl1pPr lvl="0" rtl="0">
              <a:spcBef>
                <a:spcPts val="640"/>
              </a:spcBef>
              <a:spcAft>
                <a:spcPts val="0"/>
              </a:spcAft>
              <a:buClr>
                <a:srgbClr val="FFF7D4"/>
              </a:buClr>
              <a:buSzPts val="3200"/>
              <a:buNone/>
              <a:defRPr b="1" sz="3200">
                <a:solidFill>
                  <a:srgbClr val="FFF7D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71" name="Google Shape;71;p7"/>
          <p:cNvSpPr txBox="1"/>
          <p:nvPr>
            <p:ph idx="6" type="body"/>
          </p:nvPr>
        </p:nvSpPr>
        <p:spPr>
          <a:xfrm>
            <a:off x="9460775" y="5748950"/>
            <a:ext cx="3241800" cy="1602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72" name="Google Shape;72;p7"/>
          <p:cNvSpPr txBox="1"/>
          <p:nvPr>
            <p:ph idx="7" type="subTitle"/>
          </p:nvPr>
        </p:nvSpPr>
        <p:spPr>
          <a:xfrm>
            <a:off x="9460775" y="5015150"/>
            <a:ext cx="3241800" cy="492600"/>
          </a:xfrm>
          <a:prstGeom prst="rect">
            <a:avLst/>
          </a:prstGeom>
        </p:spPr>
        <p:txBody>
          <a:bodyPr anchorCtr="0" anchor="t" bIns="0" lIns="0" spcFirstLastPara="1" rIns="0" wrap="square" tIns="0">
            <a:noAutofit/>
          </a:bodyPr>
          <a:lstStyle>
            <a:lvl1pPr lvl="0" rtl="0">
              <a:spcBef>
                <a:spcPts val="640"/>
              </a:spcBef>
              <a:spcAft>
                <a:spcPts val="0"/>
              </a:spcAft>
              <a:buClr>
                <a:srgbClr val="FFF7D4"/>
              </a:buClr>
              <a:buSzPts val="3200"/>
              <a:buNone/>
              <a:defRPr b="1" sz="3200">
                <a:solidFill>
                  <a:srgbClr val="FFF7D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73" name="Google Shape;73;p7"/>
          <p:cNvSpPr txBox="1"/>
          <p:nvPr>
            <p:ph idx="8" type="body"/>
          </p:nvPr>
        </p:nvSpPr>
        <p:spPr>
          <a:xfrm>
            <a:off x="13676825" y="3904850"/>
            <a:ext cx="3241800" cy="1602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74" name="Google Shape;74;p7"/>
          <p:cNvSpPr txBox="1"/>
          <p:nvPr>
            <p:ph idx="9" type="subTitle"/>
          </p:nvPr>
        </p:nvSpPr>
        <p:spPr>
          <a:xfrm>
            <a:off x="13676825" y="3171050"/>
            <a:ext cx="3241800" cy="492600"/>
          </a:xfrm>
          <a:prstGeom prst="rect">
            <a:avLst/>
          </a:prstGeom>
        </p:spPr>
        <p:txBody>
          <a:bodyPr anchorCtr="0" anchor="t" bIns="0" lIns="0" spcFirstLastPara="1" rIns="0" wrap="square" tIns="0">
            <a:noAutofit/>
          </a:bodyPr>
          <a:lstStyle>
            <a:lvl1pPr lvl="0" rtl="0">
              <a:spcBef>
                <a:spcPts val="640"/>
              </a:spcBef>
              <a:spcAft>
                <a:spcPts val="0"/>
              </a:spcAft>
              <a:buClr>
                <a:srgbClr val="FFF7D4"/>
              </a:buClr>
              <a:buSzPts val="3200"/>
              <a:buNone/>
              <a:defRPr b="1" sz="3200">
                <a:solidFill>
                  <a:srgbClr val="FFF7D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75" name="Shape 75"/>
        <p:cNvGrpSpPr/>
        <p:nvPr/>
      </p:nvGrpSpPr>
      <p:grpSpPr>
        <a:xfrm>
          <a:off x="0" y="0"/>
          <a:ext cx="0" cy="0"/>
          <a:chOff x="0" y="0"/>
          <a:chExt cx="0" cy="0"/>
        </a:xfrm>
      </p:grpSpPr>
      <p:sp>
        <p:nvSpPr>
          <p:cNvPr id="76" name="Google Shape;76;p8"/>
          <p:cNvSpPr/>
          <p:nvPr>
            <p:ph idx="2" type="pic"/>
          </p:nvPr>
        </p:nvSpPr>
        <p:spPr>
          <a:xfrm>
            <a:off x="0" y="3273850"/>
            <a:ext cx="4572000" cy="3321900"/>
          </a:xfrm>
          <a:prstGeom prst="rect">
            <a:avLst/>
          </a:prstGeom>
          <a:noFill/>
          <a:ln>
            <a:noFill/>
          </a:ln>
        </p:spPr>
      </p:sp>
      <p:sp>
        <p:nvSpPr>
          <p:cNvPr id="77" name="Google Shape;77;p8"/>
          <p:cNvSpPr/>
          <p:nvPr>
            <p:ph idx="3" type="pic"/>
          </p:nvPr>
        </p:nvSpPr>
        <p:spPr>
          <a:xfrm>
            <a:off x="4571700" y="3263288"/>
            <a:ext cx="4572000" cy="3321900"/>
          </a:xfrm>
          <a:prstGeom prst="rect">
            <a:avLst/>
          </a:prstGeom>
          <a:noFill/>
          <a:ln>
            <a:noFill/>
          </a:ln>
        </p:spPr>
      </p:sp>
      <p:sp>
        <p:nvSpPr>
          <p:cNvPr id="78" name="Google Shape;78;p8"/>
          <p:cNvSpPr/>
          <p:nvPr>
            <p:ph idx="4" type="pic"/>
          </p:nvPr>
        </p:nvSpPr>
        <p:spPr>
          <a:xfrm>
            <a:off x="9143400" y="3263288"/>
            <a:ext cx="4572000" cy="3321900"/>
          </a:xfrm>
          <a:prstGeom prst="rect">
            <a:avLst/>
          </a:prstGeom>
          <a:noFill/>
          <a:ln>
            <a:noFill/>
          </a:ln>
        </p:spPr>
      </p:sp>
      <p:sp>
        <p:nvSpPr>
          <p:cNvPr id="79" name="Google Shape;79;p8"/>
          <p:cNvSpPr/>
          <p:nvPr>
            <p:ph idx="5" type="pic"/>
          </p:nvPr>
        </p:nvSpPr>
        <p:spPr>
          <a:xfrm>
            <a:off x="13715100" y="3263288"/>
            <a:ext cx="4572000" cy="3321900"/>
          </a:xfrm>
          <a:prstGeom prst="rect">
            <a:avLst/>
          </a:prstGeom>
          <a:noFill/>
          <a:ln>
            <a:noFill/>
          </a:ln>
        </p:spPr>
      </p:sp>
      <p:sp>
        <p:nvSpPr>
          <p:cNvPr id="80" name="Google Shape;80;p8"/>
          <p:cNvSpPr txBox="1"/>
          <p:nvPr>
            <p:ph type="title"/>
          </p:nvPr>
        </p:nvSpPr>
        <p:spPr>
          <a:xfrm>
            <a:off x="2267250" y="1216500"/>
            <a:ext cx="13753500" cy="1143000"/>
          </a:xfrm>
          <a:prstGeom prst="rect">
            <a:avLst/>
          </a:prstGeom>
        </p:spPr>
        <p:txBody>
          <a:bodyPr anchorCtr="0" anchor="t" bIns="0" lIns="0" spcFirstLastPara="1" rIns="0" wrap="square" tIns="0">
            <a:noAutofit/>
          </a:bodyPr>
          <a:lstStyle>
            <a:lvl1pPr lvl="0">
              <a:spcBef>
                <a:spcPts val="0"/>
              </a:spcBef>
              <a:spcAft>
                <a:spcPts val="0"/>
              </a:spcAft>
              <a:buSzPts val="72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cxnSp>
        <p:nvCxnSpPr>
          <p:cNvPr id="81" name="Google Shape;81;p8"/>
          <p:cNvCxnSpPr/>
          <p:nvPr/>
        </p:nvCxnSpPr>
        <p:spPr>
          <a:xfrm>
            <a:off x="0" y="3134604"/>
            <a:ext cx="18356100" cy="0"/>
          </a:xfrm>
          <a:prstGeom prst="straightConnector1">
            <a:avLst/>
          </a:prstGeom>
          <a:noFill/>
          <a:ln cap="flat" cmpd="sng" w="285750">
            <a:solidFill>
              <a:srgbClr val="F8E42E"/>
            </a:solidFill>
            <a:prstDash val="solid"/>
            <a:round/>
            <a:headEnd len="sm" w="sm" type="none"/>
            <a:tailEnd len="sm" w="sm" type="none"/>
          </a:ln>
        </p:spPr>
      </p:cxnSp>
      <p:cxnSp>
        <p:nvCxnSpPr>
          <p:cNvPr id="82" name="Google Shape;82;p8"/>
          <p:cNvCxnSpPr/>
          <p:nvPr/>
        </p:nvCxnSpPr>
        <p:spPr>
          <a:xfrm>
            <a:off x="0" y="6713866"/>
            <a:ext cx="18356100" cy="0"/>
          </a:xfrm>
          <a:prstGeom prst="straightConnector1">
            <a:avLst/>
          </a:prstGeom>
          <a:noFill/>
          <a:ln cap="flat" cmpd="sng" w="285750">
            <a:solidFill>
              <a:srgbClr val="F8E42E"/>
            </a:solidFill>
            <a:prstDash val="solid"/>
            <a:round/>
            <a:headEnd len="sm" w="sm" type="none"/>
            <a:tailEnd len="sm" w="sm" type="none"/>
          </a:ln>
        </p:spPr>
      </p:cxnSp>
      <p:sp>
        <p:nvSpPr>
          <p:cNvPr id="83" name="Google Shape;83;p8"/>
          <p:cNvSpPr txBox="1"/>
          <p:nvPr>
            <p:ph idx="1" type="body"/>
          </p:nvPr>
        </p:nvSpPr>
        <p:spPr>
          <a:xfrm>
            <a:off x="771275" y="8104900"/>
            <a:ext cx="3241800" cy="1602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84" name="Google Shape;84;p8"/>
          <p:cNvSpPr txBox="1"/>
          <p:nvPr>
            <p:ph idx="6" type="subTitle"/>
          </p:nvPr>
        </p:nvSpPr>
        <p:spPr>
          <a:xfrm>
            <a:off x="771275" y="7371100"/>
            <a:ext cx="3241800" cy="492600"/>
          </a:xfrm>
          <a:prstGeom prst="rect">
            <a:avLst/>
          </a:prstGeom>
        </p:spPr>
        <p:txBody>
          <a:bodyPr anchorCtr="0" anchor="t" bIns="0" lIns="0" spcFirstLastPara="1" rIns="0" wrap="square" tIns="0">
            <a:noAutofit/>
          </a:bodyPr>
          <a:lstStyle>
            <a:lvl1pPr lvl="0" rtl="0">
              <a:spcBef>
                <a:spcPts val="640"/>
              </a:spcBef>
              <a:spcAft>
                <a:spcPts val="0"/>
              </a:spcAft>
              <a:buClr>
                <a:srgbClr val="FFF7D4"/>
              </a:buClr>
              <a:buSzPts val="3200"/>
              <a:buNone/>
              <a:defRPr b="1" sz="3200">
                <a:solidFill>
                  <a:srgbClr val="FFF7D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85" name="Google Shape;85;p8"/>
          <p:cNvSpPr txBox="1"/>
          <p:nvPr>
            <p:ph idx="7" type="body"/>
          </p:nvPr>
        </p:nvSpPr>
        <p:spPr>
          <a:xfrm>
            <a:off x="5236788" y="8104900"/>
            <a:ext cx="3241800" cy="1602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86" name="Google Shape;86;p8"/>
          <p:cNvSpPr txBox="1"/>
          <p:nvPr>
            <p:ph idx="8" type="subTitle"/>
          </p:nvPr>
        </p:nvSpPr>
        <p:spPr>
          <a:xfrm>
            <a:off x="5236788" y="7371100"/>
            <a:ext cx="3241800" cy="492600"/>
          </a:xfrm>
          <a:prstGeom prst="rect">
            <a:avLst/>
          </a:prstGeom>
        </p:spPr>
        <p:txBody>
          <a:bodyPr anchorCtr="0" anchor="t" bIns="0" lIns="0" spcFirstLastPara="1" rIns="0" wrap="square" tIns="0">
            <a:noAutofit/>
          </a:bodyPr>
          <a:lstStyle>
            <a:lvl1pPr lvl="0" rtl="0">
              <a:spcBef>
                <a:spcPts val="640"/>
              </a:spcBef>
              <a:spcAft>
                <a:spcPts val="0"/>
              </a:spcAft>
              <a:buClr>
                <a:srgbClr val="FFF7D4"/>
              </a:buClr>
              <a:buSzPts val="3200"/>
              <a:buNone/>
              <a:defRPr b="1" sz="3200">
                <a:solidFill>
                  <a:srgbClr val="FFF7D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87" name="Google Shape;87;p8"/>
          <p:cNvSpPr txBox="1"/>
          <p:nvPr>
            <p:ph idx="9" type="body"/>
          </p:nvPr>
        </p:nvSpPr>
        <p:spPr>
          <a:xfrm>
            <a:off x="9808500" y="8104900"/>
            <a:ext cx="3241800" cy="1602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88" name="Google Shape;88;p8"/>
          <p:cNvSpPr txBox="1"/>
          <p:nvPr>
            <p:ph idx="13" type="subTitle"/>
          </p:nvPr>
        </p:nvSpPr>
        <p:spPr>
          <a:xfrm>
            <a:off x="9808500" y="7371100"/>
            <a:ext cx="3241800" cy="492600"/>
          </a:xfrm>
          <a:prstGeom prst="rect">
            <a:avLst/>
          </a:prstGeom>
        </p:spPr>
        <p:txBody>
          <a:bodyPr anchorCtr="0" anchor="t" bIns="0" lIns="0" spcFirstLastPara="1" rIns="0" wrap="square" tIns="0">
            <a:noAutofit/>
          </a:bodyPr>
          <a:lstStyle>
            <a:lvl1pPr lvl="0" rtl="0">
              <a:spcBef>
                <a:spcPts val="640"/>
              </a:spcBef>
              <a:spcAft>
                <a:spcPts val="0"/>
              </a:spcAft>
              <a:buClr>
                <a:srgbClr val="FFF7D4"/>
              </a:buClr>
              <a:buSzPts val="3200"/>
              <a:buNone/>
              <a:defRPr b="1" sz="3200">
                <a:solidFill>
                  <a:srgbClr val="FFF7D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89" name="Google Shape;89;p8"/>
          <p:cNvSpPr txBox="1"/>
          <p:nvPr>
            <p:ph idx="14" type="body"/>
          </p:nvPr>
        </p:nvSpPr>
        <p:spPr>
          <a:xfrm>
            <a:off x="14380200" y="8104900"/>
            <a:ext cx="3241800" cy="16029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90" name="Google Shape;90;p8"/>
          <p:cNvSpPr txBox="1"/>
          <p:nvPr>
            <p:ph idx="15" type="subTitle"/>
          </p:nvPr>
        </p:nvSpPr>
        <p:spPr>
          <a:xfrm>
            <a:off x="14380200" y="7371100"/>
            <a:ext cx="3241800" cy="492600"/>
          </a:xfrm>
          <a:prstGeom prst="rect">
            <a:avLst/>
          </a:prstGeom>
        </p:spPr>
        <p:txBody>
          <a:bodyPr anchorCtr="0" anchor="t" bIns="0" lIns="0" spcFirstLastPara="1" rIns="0" wrap="square" tIns="0">
            <a:noAutofit/>
          </a:bodyPr>
          <a:lstStyle>
            <a:lvl1pPr lvl="0" rtl="0">
              <a:spcBef>
                <a:spcPts val="640"/>
              </a:spcBef>
              <a:spcAft>
                <a:spcPts val="0"/>
              </a:spcAft>
              <a:buClr>
                <a:srgbClr val="FFF7D4"/>
              </a:buClr>
              <a:buSzPts val="3200"/>
              <a:buNone/>
              <a:defRPr b="1" sz="3200">
                <a:solidFill>
                  <a:srgbClr val="FFF7D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bg>
      <p:bgPr>
        <a:solidFill>
          <a:srgbClr val="FFF7D4"/>
        </a:solidFill>
      </p:bgPr>
    </p:bg>
    <p:spTree>
      <p:nvGrpSpPr>
        <p:cNvPr id="91" name="Shape 91"/>
        <p:cNvGrpSpPr/>
        <p:nvPr/>
      </p:nvGrpSpPr>
      <p:grpSpPr>
        <a:xfrm>
          <a:off x="0" y="0"/>
          <a:ext cx="0" cy="0"/>
          <a:chOff x="0" y="0"/>
          <a:chExt cx="0" cy="0"/>
        </a:xfrm>
      </p:grpSpPr>
      <p:sp>
        <p:nvSpPr>
          <p:cNvPr id="92" name="Google Shape;92;p9"/>
          <p:cNvSpPr txBox="1"/>
          <p:nvPr>
            <p:ph type="title"/>
          </p:nvPr>
        </p:nvSpPr>
        <p:spPr>
          <a:xfrm>
            <a:off x="8990450" y="1195575"/>
            <a:ext cx="8463600" cy="2438100"/>
          </a:xfrm>
          <a:prstGeom prst="rect">
            <a:avLst/>
          </a:prstGeom>
        </p:spPr>
        <p:txBody>
          <a:bodyPr anchorCtr="0" anchor="t" bIns="0" lIns="0" spcFirstLastPara="1" rIns="0" wrap="square" tIns="0">
            <a:noAutofit/>
          </a:bodyPr>
          <a:lstStyle>
            <a:lvl1pPr lvl="0" algn="l">
              <a:spcBef>
                <a:spcPts val="0"/>
              </a:spcBef>
              <a:spcAft>
                <a:spcPts val="0"/>
              </a:spcAft>
              <a:buClr>
                <a:srgbClr val="47C82C"/>
              </a:buClr>
              <a:buSzPts val="7200"/>
              <a:buNone/>
              <a:defRPr>
                <a:solidFill>
                  <a:srgbClr val="47C82C"/>
                </a:solidFill>
              </a:defRPr>
            </a:lvl1pPr>
            <a:lvl2pPr lvl="1">
              <a:spcBef>
                <a:spcPts val="0"/>
              </a:spcBef>
              <a:spcAft>
                <a:spcPts val="0"/>
              </a:spcAft>
              <a:buClr>
                <a:srgbClr val="47C82C"/>
              </a:buClr>
              <a:buSzPts val="1400"/>
              <a:buNone/>
              <a:defRPr>
                <a:solidFill>
                  <a:srgbClr val="47C82C"/>
                </a:solidFill>
              </a:defRPr>
            </a:lvl2pPr>
            <a:lvl3pPr lvl="2">
              <a:spcBef>
                <a:spcPts val="0"/>
              </a:spcBef>
              <a:spcAft>
                <a:spcPts val="0"/>
              </a:spcAft>
              <a:buClr>
                <a:srgbClr val="47C82C"/>
              </a:buClr>
              <a:buSzPts val="1400"/>
              <a:buNone/>
              <a:defRPr>
                <a:solidFill>
                  <a:srgbClr val="47C82C"/>
                </a:solidFill>
              </a:defRPr>
            </a:lvl3pPr>
            <a:lvl4pPr lvl="3">
              <a:spcBef>
                <a:spcPts val="0"/>
              </a:spcBef>
              <a:spcAft>
                <a:spcPts val="0"/>
              </a:spcAft>
              <a:buClr>
                <a:srgbClr val="47C82C"/>
              </a:buClr>
              <a:buSzPts val="1400"/>
              <a:buNone/>
              <a:defRPr>
                <a:solidFill>
                  <a:srgbClr val="47C82C"/>
                </a:solidFill>
              </a:defRPr>
            </a:lvl4pPr>
            <a:lvl5pPr lvl="4">
              <a:spcBef>
                <a:spcPts val="0"/>
              </a:spcBef>
              <a:spcAft>
                <a:spcPts val="0"/>
              </a:spcAft>
              <a:buClr>
                <a:srgbClr val="47C82C"/>
              </a:buClr>
              <a:buSzPts val="1400"/>
              <a:buNone/>
              <a:defRPr>
                <a:solidFill>
                  <a:srgbClr val="47C82C"/>
                </a:solidFill>
              </a:defRPr>
            </a:lvl5pPr>
            <a:lvl6pPr lvl="5">
              <a:spcBef>
                <a:spcPts val="0"/>
              </a:spcBef>
              <a:spcAft>
                <a:spcPts val="0"/>
              </a:spcAft>
              <a:buClr>
                <a:srgbClr val="47C82C"/>
              </a:buClr>
              <a:buSzPts val="1400"/>
              <a:buNone/>
              <a:defRPr>
                <a:solidFill>
                  <a:srgbClr val="47C82C"/>
                </a:solidFill>
              </a:defRPr>
            </a:lvl6pPr>
            <a:lvl7pPr lvl="6">
              <a:spcBef>
                <a:spcPts val="0"/>
              </a:spcBef>
              <a:spcAft>
                <a:spcPts val="0"/>
              </a:spcAft>
              <a:buClr>
                <a:srgbClr val="47C82C"/>
              </a:buClr>
              <a:buSzPts val="1400"/>
              <a:buNone/>
              <a:defRPr>
                <a:solidFill>
                  <a:srgbClr val="47C82C"/>
                </a:solidFill>
              </a:defRPr>
            </a:lvl7pPr>
            <a:lvl8pPr lvl="7">
              <a:spcBef>
                <a:spcPts val="0"/>
              </a:spcBef>
              <a:spcAft>
                <a:spcPts val="0"/>
              </a:spcAft>
              <a:buClr>
                <a:srgbClr val="47C82C"/>
              </a:buClr>
              <a:buSzPts val="1400"/>
              <a:buNone/>
              <a:defRPr>
                <a:solidFill>
                  <a:srgbClr val="47C82C"/>
                </a:solidFill>
              </a:defRPr>
            </a:lvl8pPr>
            <a:lvl9pPr lvl="8">
              <a:spcBef>
                <a:spcPts val="0"/>
              </a:spcBef>
              <a:spcAft>
                <a:spcPts val="0"/>
              </a:spcAft>
              <a:buClr>
                <a:srgbClr val="47C82C"/>
              </a:buClr>
              <a:buSzPts val="1400"/>
              <a:buNone/>
              <a:defRPr>
                <a:solidFill>
                  <a:srgbClr val="47C82C"/>
                </a:solidFill>
              </a:defRPr>
            </a:lvl9pPr>
          </a:lstStyle>
          <a:p/>
        </p:txBody>
      </p:sp>
      <p:cxnSp>
        <p:nvCxnSpPr>
          <p:cNvPr id="93" name="Google Shape;93;p9"/>
          <p:cNvCxnSpPr/>
          <p:nvPr/>
        </p:nvCxnSpPr>
        <p:spPr>
          <a:xfrm>
            <a:off x="0" y="4979116"/>
            <a:ext cx="18356100" cy="0"/>
          </a:xfrm>
          <a:prstGeom prst="straightConnector1">
            <a:avLst/>
          </a:prstGeom>
          <a:noFill/>
          <a:ln cap="flat" cmpd="sng" w="285750">
            <a:solidFill>
              <a:srgbClr val="F8E42E"/>
            </a:solidFill>
            <a:prstDash val="solid"/>
            <a:round/>
            <a:headEnd len="sm" w="sm" type="none"/>
            <a:tailEnd len="sm" w="sm" type="none"/>
          </a:ln>
        </p:spPr>
      </p:cxnSp>
      <p:cxnSp>
        <p:nvCxnSpPr>
          <p:cNvPr id="94" name="Google Shape;94;p9"/>
          <p:cNvCxnSpPr/>
          <p:nvPr/>
        </p:nvCxnSpPr>
        <p:spPr>
          <a:xfrm>
            <a:off x="0" y="4388566"/>
            <a:ext cx="18356100" cy="0"/>
          </a:xfrm>
          <a:prstGeom prst="straightConnector1">
            <a:avLst/>
          </a:prstGeom>
          <a:noFill/>
          <a:ln cap="flat" cmpd="sng" w="285750">
            <a:solidFill>
              <a:srgbClr val="F8E42E"/>
            </a:solidFill>
            <a:prstDash val="solid"/>
            <a:round/>
            <a:headEnd len="sm" w="sm" type="none"/>
            <a:tailEnd len="sm" w="sm" type="none"/>
          </a:ln>
        </p:spPr>
      </p:cxnSp>
      <p:sp>
        <p:nvSpPr>
          <p:cNvPr id="95" name="Google Shape;95;p9"/>
          <p:cNvSpPr/>
          <p:nvPr/>
        </p:nvSpPr>
        <p:spPr>
          <a:xfrm>
            <a:off x="1028700" y="409061"/>
            <a:ext cx="7547807" cy="5434421"/>
          </a:xfrm>
          <a:custGeom>
            <a:rect b="b" l="l" r="r" t="t"/>
            <a:pathLst>
              <a:path extrusionOk="0" h="5434421" w="7547807">
                <a:moveTo>
                  <a:pt x="0" y="0"/>
                </a:moveTo>
                <a:lnTo>
                  <a:pt x="7547807" y="0"/>
                </a:lnTo>
                <a:lnTo>
                  <a:pt x="7547807" y="5434421"/>
                </a:lnTo>
                <a:lnTo>
                  <a:pt x="0" y="5434421"/>
                </a:lnTo>
                <a:lnTo>
                  <a:pt x="0" y="0"/>
                </a:lnTo>
                <a:close/>
              </a:path>
            </a:pathLst>
          </a:custGeom>
          <a:blipFill rotWithShape="1">
            <a:blip r:embed="rId2">
              <a:alphaModFix/>
            </a:blip>
            <a:stretch>
              <a:fillRect b="0" l="0" r="0" t="0"/>
            </a:stretch>
          </a:blipFill>
          <a:ln>
            <a:noFill/>
          </a:ln>
        </p:spPr>
      </p:sp>
      <p:sp>
        <p:nvSpPr>
          <p:cNvPr id="96" name="Google Shape;96;p9"/>
          <p:cNvSpPr txBox="1"/>
          <p:nvPr>
            <p:ph idx="2" type="title"/>
          </p:nvPr>
        </p:nvSpPr>
        <p:spPr>
          <a:xfrm>
            <a:off x="1184575" y="6599788"/>
            <a:ext cx="4171500" cy="1066800"/>
          </a:xfrm>
          <a:prstGeom prst="rect">
            <a:avLst/>
          </a:prstGeom>
        </p:spPr>
        <p:txBody>
          <a:bodyPr anchorCtr="0" anchor="t" bIns="0" lIns="0" spcFirstLastPara="1" rIns="0" wrap="square" tIns="0">
            <a:noAutofit/>
          </a:bodyPr>
          <a:lstStyle>
            <a:lvl1pPr lvl="0" rtl="0">
              <a:spcBef>
                <a:spcPts val="0"/>
              </a:spcBef>
              <a:spcAft>
                <a:spcPts val="0"/>
              </a:spcAft>
              <a:buClr>
                <a:srgbClr val="47C82C"/>
              </a:buClr>
              <a:buSzPts val="7200"/>
              <a:buNone/>
              <a:defRPr>
                <a:solidFill>
                  <a:srgbClr val="47C82C"/>
                </a:solidFill>
              </a:defRPr>
            </a:lvl1pPr>
            <a:lvl2pPr lvl="1" rtl="0">
              <a:spcBef>
                <a:spcPts val="0"/>
              </a:spcBef>
              <a:spcAft>
                <a:spcPts val="0"/>
              </a:spcAft>
              <a:buClr>
                <a:srgbClr val="47C82C"/>
              </a:buClr>
              <a:buSzPts val="1400"/>
              <a:buNone/>
              <a:defRPr>
                <a:solidFill>
                  <a:srgbClr val="47C82C"/>
                </a:solidFill>
              </a:defRPr>
            </a:lvl2pPr>
            <a:lvl3pPr lvl="2" rtl="0">
              <a:spcBef>
                <a:spcPts val="0"/>
              </a:spcBef>
              <a:spcAft>
                <a:spcPts val="0"/>
              </a:spcAft>
              <a:buClr>
                <a:srgbClr val="47C82C"/>
              </a:buClr>
              <a:buSzPts val="1400"/>
              <a:buNone/>
              <a:defRPr>
                <a:solidFill>
                  <a:srgbClr val="47C82C"/>
                </a:solidFill>
              </a:defRPr>
            </a:lvl3pPr>
            <a:lvl4pPr lvl="3" rtl="0">
              <a:spcBef>
                <a:spcPts val="0"/>
              </a:spcBef>
              <a:spcAft>
                <a:spcPts val="0"/>
              </a:spcAft>
              <a:buClr>
                <a:srgbClr val="47C82C"/>
              </a:buClr>
              <a:buSzPts val="1400"/>
              <a:buNone/>
              <a:defRPr>
                <a:solidFill>
                  <a:srgbClr val="47C82C"/>
                </a:solidFill>
              </a:defRPr>
            </a:lvl4pPr>
            <a:lvl5pPr lvl="4" rtl="0">
              <a:spcBef>
                <a:spcPts val="0"/>
              </a:spcBef>
              <a:spcAft>
                <a:spcPts val="0"/>
              </a:spcAft>
              <a:buClr>
                <a:srgbClr val="47C82C"/>
              </a:buClr>
              <a:buSzPts val="1400"/>
              <a:buNone/>
              <a:defRPr>
                <a:solidFill>
                  <a:srgbClr val="47C82C"/>
                </a:solidFill>
              </a:defRPr>
            </a:lvl5pPr>
            <a:lvl6pPr lvl="5" rtl="0">
              <a:spcBef>
                <a:spcPts val="0"/>
              </a:spcBef>
              <a:spcAft>
                <a:spcPts val="0"/>
              </a:spcAft>
              <a:buClr>
                <a:srgbClr val="47C82C"/>
              </a:buClr>
              <a:buSzPts val="1400"/>
              <a:buNone/>
              <a:defRPr>
                <a:solidFill>
                  <a:srgbClr val="47C82C"/>
                </a:solidFill>
              </a:defRPr>
            </a:lvl6pPr>
            <a:lvl7pPr lvl="6" rtl="0">
              <a:spcBef>
                <a:spcPts val="0"/>
              </a:spcBef>
              <a:spcAft>
                <a:spcPts val="0"/>
              </a:spcAft>
              <a:buClr>
                <a:srgbClr val="47C82C"/>
              </a:buClr>
              <a:buSzPts val="1400"/>
              <a:buNone/>
              <a:defRPr>
                <a:solidFill>
                  <a:srgbClr val="47C82C"/>
                </a:solidFill>
              </a:defRPr>
            </a:lvl7pPr>
            <a:lvl8pPr lvl="7" rtl="0">
              <a:spcBef>
                <a:spcPts val="0"/>
              </a:spcBef>
              <a:spcAft>
                <a:spcPts val="0"/>
              </a:spcAft>
              <a:buClr>
                <a:srgbClr val="47C82C"/>
              </a:buClr>
              <a:buSzPts val="1400"/>
              <a:buNone/>
              <a:defRPr>
                <a:solidFill>
                  <a:srgbClr val="47C82C"/>
                </a:solidFill>
              </a:defRPr>
            </a:lvl8pPr>
            <a:lvl9pPr lvl="8" rtl="0">
              <a:spcBef>
                <a:spcPts val="0"/>
              </a:spcBef>
              <a:spcAft>
                <a:spcPts val="0"/>
              </a:spcAft>
              <a:buClr>
                <a:srgbClr val="47C82C"/>
              </a:buClr>
              <a:buSzPts val="1400"/>
              <a:buNone/>
              <a:defRPr>
                <a:solidFill>
                  <a:srgbClr val="47C82C"/>
                </a:solidFill>
              </a:defRPr>
            </a:lvl9pPr>
          </a:lstStyle>
          <a:p/>
        </p:txBody>
      </p:sp>
      <p:sp>
        <p:nvSpPr>
          <p:cNvPr id="97" name="Google Shape;97;p9"/>
          <p:cNvSpPr txBox="1"/>
          <p:nvPr>
            <p:ph idx="1" type="subTitle"/>
          </p:nvPr>
        </p:nvSpPr>
        <p:spPr>
          <a:xfrm>
            <a:off x="1916875" y="7698188"/>
            <a:ext cx="2706900" cy="513000"/>
          </a:xfrm>
          <a:prstGeom prst="rect">
            <a:avLst/>
          </a:prstGeom>
        </p:spPr>
        <p:txBody>
          <a:bodyPr anchorCtr="0" anchor="t" bIns="0" lIns="0" spcFirstLastPara="1" rIns="0" wrap="square" tIns="0">
            <a:noAutofit/>
          </a:bodyPr>
          <a:lstStyle>
            <a:lvl1pPr lvl="0" algn="ctr">
              <a:spcBef>
                <a:spcPts val="640"/>
              </a:spcBef>
              <a:spcAft>
                <a:spcPts val="0"/>
              </a:spcAft>
              <a:buClr>
                <a:srgbClr val="545454"/>
              </a:buClr>
              <a:buSzPts val="3200"/>
              <a:buNone/>
              <a:defRPr b="1" sz="3200">
                <a:solidFill>
                  <a:srgbClr val="545454"/>
                </a:solidFill>
              </a:defRPr>
            </a:lvl1pPr>
            <a:lvl2pPr lvl="1">
              <a:spcBef>
                <a:spcPts val="560"/>
              </a:spcBef>
              <a:spcAft>
                <a:spcPts val="0"/>
              </a:spcAft>
              <a:buSzPts val="2100"/>
              <a:buNone/>
              <a:defRPr/>
            </a:lvl2pPr>
            <a:lvl3pPr lvl="2">
              <a:spcBef>
                <a:spcPts val="480"/>
              </a:spcBef>
              <a:spcAft>
                <a:spcPts val="0"/>
              </a:spcAft>
              <a:buSzPts val="2100"/>
              <a:buNone/>
              <a:defRPr/>
            </a:lvl3pPr>
            <a:lvl4pPr lvl="3">
              <a:spcBef>
                <a:spcPts val="400"/>
              </a:spcBef>
              <a:spcAft>
                <a:spcPts val="0"/>
              </a:spcAft>
              <a:buSzPts val="2100"/>
              <a:buNone/>
              <a:defRPr/>
            </a:lvl4pPr>
            <a:lvl5pPr lvl="4">
              <a:spcBef>
                <a:spcPts val="400"/>
              </a:spcBef>
              <a:spcAft>
                <a:spcPts val="0"/>
              </a:spcAft>
              <a:buSzPts val="2100"/>
              <a:buNone/>
              <a:defRPr/>
            </a:lvl5pPr>
            <a:lvl6pPr lvl="5">
              <a:spcBef>
                <a:spcPts val="400"/>
              </a:spcBef>
              <a:spcAft>
                <a:spcPts val="0"/>
              </a:spcAft>
              <a:buSzPts val="2100"/>
              <a:buNone/>
              <a:defRPr/>
            </a:lvl6pPr>
            <a:lvl7pPr lvl="6">
              <a:spcBef>
                <a:spcPts val="400"/>
              </a:spcBef>
              <a:spcAft>
                <a:spcPts val="0"/>
              </a:spcAft>
              <a:buSzPts val="2100"/>
              <a:buNone/>
              <a:defRPr/>
            </a:lvl7pPr>
            <a:lvl8pPr lvl="7">
              <a:spcBef>
                <a:spcPts val="400"/>
              </a:spcBef>
              <a:spcAft>
                <a:spcPts val="0"/>
              </a:spcAft>
              <a:buSzPts val="2100"/>
              <a:buNone/>
              <a:defRPr/>
            </a:lvl8pPr>
            <a:lvl9pPr lvl="8">
              <a:spcBef>
                <a:spcPts val="400"/>
              </a:spcBef>
              <a:spcAft>
                <a:spcPts val="0"/>
              </a:spcAft>
              <a:buSzPts val="2100"/>
              <a:buNone/>
              <a:defRPr/>
            </a:lvl9pPr>
          </a:lstStyle>
          <a:p/>
        </p:txBody>
      </p:sp>
      <p:sp>
        <p:nvSpPr>
          <p:cNvPr id="98" name="Google Shape;98;p9"/>
          <p:cNvSpPr txBox="1"/>
          <p:nvPr>
            <p:ph idx="3" type="body"/>
          </p:nvPr>
        </p:nvSpPr>
        <p:spPr>
          <a:xfrm>
            <a:off x="1698025" y="8545663"/>
            <a:ext cx="3144600" cy="1066800"/>
          </a:xfrm>
          <a:prstGeom prst="rect">
            <a:avLst/>
          </a:prstGeom>
        </p:spPr>
        <p:txBody>
          <a:bodyPr anchorCtr="0" anchor="t" bIns="0" lIns="0" spcFirstLastPara="1" rIns="0" wrap="square" tIns="0">
            <a:noAutofit/>
          </a:bodyPr>
          <a:lstStyle>
            <a:lvl1pPr indent="-361950" lvl="0" marL="457200" algn="ctr">
              <a:spcBef>
                <a:spcPts val="640"/>
              </a:spcBef>
              <a:spcAft>
                <a:spcPts val="0"/>
              </a:spcAft>
              <a:buClr>
                <a:srgbClr val="545454"/>
              </a:buClr>
              <a:buSzPts val="2100"/>
              <a:buChar char="•"/>
              <a:defRPr>
                <a:solidFill>
                  <a:srgbClr val="545454"/>
                </a:solidFill>
              </a:defRPr>
            </a:lvl1pPr>
            <a:lvl2pPr indent="-361950" lvl="1" marL="914400" algn="ctr">
              <a:spcBef>
                <a:spcPts val="560"/>
              </a:spcBef>
              <a:spcAft>
                <a:spcPts val="0"/>
              </a:spcAft>
              <a:buClr>
                <a:srgbClr val="545454"/>
              </a:buClr>
              <a:buSzPts val="2100"/>
              <a:buChar char="–"/>
              <a:defRPr>
                <a:solidFill>
                  <a:srgbClr val="545454"/>
                </a:solidFill>
              </a:defRPr>
            </a:lvl2pPr>
            <a:lvl3pPr indent="-361950" lvl="2" marL="1371600" algn="ctr">
              <a:spcBef>
                <a:spcPts val="480"/>
              </a:spcBef>
              <a:spcAft>
                <a:spcPts val="0"/>
              </a:spcAft>
              <a:buClr>
                <a:srgbClr val="545454"/>
              </a:buClr>
              <a:buSzPts val="2100"/>
              <a:buChar char="•"/>
              <a:defRPr>
                <a:solidFill>
                  <a:srgbClr val="545454"/>
                </a:solidFill>
              </a:defRPr>
            </a:lvl3pPr>
            <a:lvl4pPr indent="-361950" lvl="3" marL="1828800" algn="ctr">
              <a:spcBef>
                <a:spcPts val="400"/>
              </a:spcBef>
              <a:spcAft>
                <a:spcPts val="0"/>
              </a:spcAft>
              <a:buClr>
                <a:srgbClr val="545454"/>
              </a:buClr>
              <a:buSzPts val="2100"/>
              <a:buChar char="–"/>
              <a:defRPr>
                <a:solidFill>
                  <a:srgbClr val="545454"/>
                </a:solidFill>
              </a:defRPr>
            </a:lvl4pPr>
            <a:lvl5pPr indent="-361950" lvl="4" marL="2286000" algn="ctr">
              <a:spcBef>
                <a:spcPts val="400"/>
              </a:spcBef>
              <a:spcAft>
                <a:spcPts val="0"/>
              </a:spcAft>
              <a:buClr>
                <a:srgbClr val="545454"/>
              </a:buClr>
              <a:buSzPts val="2100"/>
              <a:buChar char="»"/>
              <a:defRPr>
                <a:solidFill>
                  <a:srgbClr val="545454"/>
                </a:solidFill>
              </a:defRPr>
            </a:lvl5pPr>
            <a:lvl6pPr indent="-361950" lvl="5" marL="2743200" algn="ctr">
              <a:spcBef>
                <a:spcPts val="400"/>
              </a:spcBef>
              <a:spcAft>
                <a:spcPts val="0"/>
              </a:spcAft>
              <a:buClr>
                <a:srgbClr val="545454"/>
              </a:buClr>
              <a:buSzPts val="2100"/>
              <a:buChar char="•"/>
              <a:defRPr>
                <a:solidFill>
                  <a:srgbClr val="545454"/>
                </a:solidFill>
              </a:defRPr>
            </a:lvl6pPr>
            <a:lvl7pPr indent="-361950" lvl="6" marL="3200400" algn="ctr">
              <a:spcBef>
                <a:spcPts val="400"/>
              </a:spcBef>
              <a:spcAft>
                <a:spcPts val="0"/>
              </a:spcAft>
              <a:buClr>
                <a:srgbClr val="545454"/>
              </a:buClr>
              <a:buSzPts val="2100"/>
              <a:buChar char="•"/>
              <a:defRPr>
                <a:solidFill>
                  <a:srgbClr val="545454"/>
                </a:solidFill>
              </a:defRPr>
            </a:lvl7pPr>
            <a:lvl8pPr indent="-361950" lvl="7" marL="3657600" algn="ctr">
              <a:spcBef>
                <a:spcPts val="400"/>
              </a:spcBef>
              <a:spcAft>
                <a:spcPts val="0"/>
              </a:spcAft>
              <a:buClr>
                <a:srgbClr val="545454"/>
              </a:buClr>
              <a:buSzPts val="2100"/>
              <a:buChar char="•"/>
              <a:defRPr>
                <a:solidFill>
                  <a:srgbClr val="545454"/>
                </a:solidFill>
              </a:defRPr>
            </a:lvl8pPr>
            <a:lvl9pPr indent="-361950" lvl="8" marL="4114800" algn="ctr">
              <a:spcBef>
                <a:spcPts val="400"/>
              </a:spcBef>
              <a:spcAft>
                <a:spcPts val="0"/>
              </a:spcAft>
              <a:buClr>
                <a:srgbClr val="545454"/>
              </a:buClr>
              <a:buSzPts val="2100"/>
              <a:buChar char="•"/>
              <a:defRPr>
                <a:solidFill>
                  <a:srgbClr val="545454"/>
                </a:solidFill>
              </a:defRPr>
            </a:lvl9pPr>
          </a:lstStyle>
          <a:p/>
        </p:txBody>
      </p:sp>
      <p:sp>
        <p:nvSpPr>
          <p:cNvPr id="99" name="Google Shape;99;p9"/>
          <p:cNvSpPr txBox="1"/>
          <p:nvPr>
            <p:ph idx="4" type="title"/>
          </p:nvPr>
        </p:nvSpPr>
        <p:spPr>
          <a:xfrm>
            <a:off x="7092300" y="6599788"/>
            <a:ext cx="4171500" cy="1066800"/>
          </a:xfrm>
          <a:prstGeom prst="rect">
            <a:avLst/>
          </a:prstGeom>
        </p:spPr>
        <p:txBody>
          <a:bodyPr anchorCtr="0" anchor="t" bIns="0" lIns="0" spcFirstLastPara="1" rIns="0" wrap="square" tIns="0">
            <a:noAutofit/>
          </a:bodyPr>
          <a:lstStyle>
            <a:lvl1pPr lvl="0" rtl="0">
              <a:spcBef>
                <a:spcPts val="0"/>
              </a:spcBef>
              <a:spcAft>
                <a:spcPts val="0"/>
              </a:spcAft>
              <a:buClr>
                <a:srgbClr val="47C82C"/>
              </a:buClr>
              <a:buSzPts val="7200"/>
              <a:buNone/>
              <a:defRPr>
                <a:solidFill>
                  <a:srgbClr val="47C82C"/>
                </a:solidFill>
              </a:defRPr>
            </a:lvl1pPr>
            <a:lvl2pPr lvl="1" rtl="0">
              <a:spcBef>
                <a:spcPts val="0"/>
              </a:spcBef>
              <a:spcAft>
                <a:spcPts val="0"/>
              </a:spcAft>
              <a:buClr>
                <a:srgbClr val="47C82C"/>
              </a:buClr>
              <a:buSzPts val="1400"/>
              <a:buNone/>
              <a:defRPr>
                <a:solidFill>
                  <a:srgbClr val="47C82C"/>
                </a:solidFill>
              </a:defRPr>
            </a:lvl2pPr>
            <a:lvl3pPr lvl="2" rtl="0">
              <a:spcBef>
                <a:spcPts val="0"/>
              </a:spcBef>
              <a:spcAft>
                <a:spcPts val="0"/>
              </a:spcAft>
              <a:buClr>
                <a:srgbClr val="47C82C"/>
              </a:buClr>
              <a:buSzPts val="1400"/>
              <a:buNone/>
              <a:defRPr>
                <a:solidFill>
                  <a:srgbClr val="47C82C"/>
                </a:solidFill>
              </a:defRPr>
            </a:lvl3pPr>
            <a:lvl4pPr lvl="3" rtl="0">
              <a:spcBef>
                <a:spcPts val="0"/>
              </a:spcBef>
              <a:spcAft>
                <a:spcPts val="0"/>
              </a:spcAft>
              <a:buClr>
                <a:srgbClr val="47C82C"/>
              </a:buClr>
              <a:buSzPts val="1400"/>
              <a:buNone/>
              <a:defRPr>
                <a:solidFill>
                  <a:srgbClr val="47C82C"/>
                </a:solidFill>
              </a:defRPr>
            </a:lvl4pPr>
            <a:lvl5pPr lvl="4" rtl="0">
              <a:spcBef>
                <a:spcPts val="0"/>
              </a:spcBef>
              <a:spcAft>
                <a:spcPts val="0"/>
              </a:spcAft>
              <a:buClr>
                <a:srgbClr val="47C82C"/>
              </a:buClr>
              <a:buSzPts val="1400"/>
              <a:buNone/>
              <a:defRPr>
                <a:solidFill>
                  <a:srgbClr val="47C82C"/>
                </a:solidFill>
              </a:defRPr>
            </a:lvl5pPr>
            <a:lvl6pPr lvl="5" rtl="0">
              <a:spcBef>
                <a:spcPts val="0"/>
              </a:spcBef>
              <a:spcAft>
                <a:spcPts val="0"/>
              </a:spcAft>
              <a:buClr>
                <a:srgbClr val="47C82C"/>
              </a:buClr>
              <a:buSzPts val="1400"/>
              <a:buNone/>
              <a:defRPr>
                <a:solidFill>
                  <a:srgbClr val="47C82C"/>
                </a:solidFill>
              </a:defRPr>
            </a:lvl6pPr>
            <a:lvl7pPr lvl="6" rtl="0">
              <a:spcBef>
                <a:spcPts val="0"/>
              </a:spcBef>
              <a:spcAft>
                <a:spcPts val="0"/>
              </a:spcAft>
              <a:buClr>
                <a:srgbClr val="47C82C"/>
              </a:buClr>
              <a:buSzPts val="1400"/>
              <a:buNone/>
              <a:defRPr>
                <a:solidFill>
                  <a:srgbClr val="47C82C"/>
                </a:solidFill>
              </a:defRPr>
            </a:lvl7pPr>
            <a:lvl8pPr lvl="7" rtl="0">
              <a:spcBef>
                <a:spcPts val="0"/>
              </a:spcBef>
              <a:spcAft>
                <a:spcPts val="0"/>
              </a:spcAft>
              <a:buClr>
                <a:srgbClr val="47C82C"/>
              </a:buClr>
              <a:buSzPts val="1400"/>
              <a:buNone/>
              <a:defRPr>
                <a:solidFill>
                  <a:srgbClr val="47C82C"/>
                </a:solidFill>
              </a:defRPr>
            </a:lvl8pPr>
            <a:lvl9pPr lvl="8" rtl="0">
              <a:spcBef>
                <a:spcPts val="0"/>
              </a:spcBef>
              <a:spcAft>
                <a:spcPts val="0"/>
              </a:spcAft>
              <a:buClr>
                <a:srgbClr val="47C82C"/>
              </a:buClr>
              <a:buSzPts val="1400"/>
              <a:buNone/>
              <a:defRPr>
                <a:solidFill>
                  <a:srgbClr val="47C82C"/>
                </a:solidFill>
              </a:defRPr>
            </a:lvl9pPr>
          </a:lstStyle>
          <a:p/>
        </p:txBody>
      </p:sp>
      <p:sp>
        <p:nvSpPr>
          <p:cNvPr id="100" name="Google Shape;100;p9"/>
          <p:cNvSpPr txBox="1"/>
          <p:nvPr>
            <p:ph idx="5" type="subTitle"/>
          </p:nvPr>
        </p:nvSpPr>
        <p:spPr>
          <a:xfrm>
            <a:off x="7824600" y="7698188"/>
            <a:ext cx="2706900" cy="513000"/>
          </a:xfrm>
          <a:prstGeom prst="rect">
            <a:avLst/>
          </a:prstGeom>
        </p:spPr>
        <p:txBody>
          <a:bodyPr anchorCtr="0" anchor="t" bIns="0" lIns="0" spcFirstLastPara="1" rIns="0" wrap="square" tIns="0">
            <a:noAutofit/>
          </a:bodyPr>
          <a:lstStyle>
            <a:lvl1pPr lvl="0" rtl="0" algn="ctr">
              <a:spcBef>
                <a:spcPts val="640"/>
              </a:spcBef>
              <a:spcAft>
                <a:spcPts val="0"/>
              </a:spcAft>
              <a:buClr>
                <a:srgbClr val="545454"/>
              </a:buClr>
              <a:buSzPts val="3200"/>
              <a:buNone/>
              <a:defRPr b="1" sz="3200">
                <a:solidFill>
                  <a:srgbClr val="54545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01" name="Google Shape;101;p9"/>
          <p:cNvSpPr txBox="1"/>
          <p:nvPr>
            <p:ph idx="6" type="body"/>
          </p:nvPr>
        </p:nvSpPr>
        <p:spPr>
          <a:xfrm>
            <a:off x="7605750" y="8545663"/>
            <a:ext cx="3144600" cy="1066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Clr>
                <a:srgbClr val="545454"/>
              </a:buClr>
              <a:buSzPts val="2100"/>
              <a:buChar char="•"/>
              <a:defRPr>
                <a:solidFill>
                  <a:srgbClr val="545454"/>
                </a:solidFill>
              </a:defRPr>
            </a:lvl1pPr>
            <a:lvl2pPr indent="-361950" lvl="1" marL="914400" rtl="0" algn="ctr">
              <a:spcBef>
                <a:spcPts val="560"/>
              </a:spcBef>
              <a:spcAft>
                <a:spcPts val="0"/>
              </a:spcAft>
              <a:buClr>
                <a:srgbClr val="545454"/>
              </a:buClr>
              <a:buSzPts val="2100"/>
              <a:buChar char="–"/>
              <a:defRPr>
                <a:solidFill>
                  <a:srgbClr val="545454"/>
                </a:solidFill>
              </a:defRPr>
            </a:lvl2pPr>
            <a:lvl3pPr indent="-361950" lvl="2" marL="1371600" rtl="0" algn="ctr">
              <a:spcBef>
                <a:spcPts val="480"/>
              </a:spcBef>
              <a:spcAft>
                <a:spcPts val="0"/>
              </a:spcAft>
              <a:buClr>
                <a:srgbClr val="545454"/>
              </a:buClr>
              <a:buSzPts val="2100"/>
              <a:buChar char="•"/>
              <a:defRPr>
                <a:solidFill>
                  <a:srgbClr val="545454"/>
                </a:solidFill>
              </a:defRPr>
            </a:lvl3pPr>
            <a:lvl4pPr indent="-361950" lvl="3" marL="1828800" rtl="0" algn="ctr">
              <a:spcBef>
                <a:spcPts val="400"/>
              </a:spcBef>
              <a:spcAft>
                <a:spcPts val="0"/>
              </a:spcAft>
              <a:buClr>
                <a:srgbClr val="545454"/>
              </a:buClr>
              <a:buSzPts val="2100"/>
              <a:buChar char="–"/>
              <a:defRPr>
                <a:solidFill>
                  <a:srgbClr val="545454"/>
                </a:solidFill>
              </a:defRPr>
            </a:lvl4pPr>
            <a:lvl5pPr indent="-361950" lvl="4" marL="2286000" rtl="0" algn="ctr">
              <a:spcBef>
                <a:spcPts val="400"/>
              </a:spcBef>
              <a:spcAft>
                <a:spcPts val="0"/>
              </a:spcAft>
              <a:buClr>
                <a:srgbClr val="545454"/>
              </a:buClr>
              <a:buSzPts val="2100"/>
              <a:buChar char="»"/>
              <a:defRPr>
                <a:solidFill>
                  <a:srgbClr val="545454"/>
                </a:solidFill>
              </a:defRPr>
            </a:lvl5pPr>
            <a:lvl6pPr indent="-361950" lvl="5" marL="2743200" rtl="0" algn="ctr">
              <a:spcBef>
                <a:spcPts val="400"/>
              </a:spcBef>
              <a:spcAft>
                <a:spcPts val="0"/>
              </a:spcAft>
              <a:buClr>
                <a:srgbClr val="545454"/>
              </a:buClr>
              <a:buSzPts val="2100"/>
              <a:buChar char="•"/>
              <a:defRPr>
                <a:solidFill>
                  <a:srgbClr val="545454"/>
                </a:solidFill>
              </a:defRPr>
            </a:lvl6pPr>
            <a:lvl7pPr indent="-361950" lvl="6" marL="3200400" rtl="0" algn="ctr">
              <a:spcBef>
                <a:spcPts val="400"/>
              </a:spcBef>
              <a:spcAft>
                <a:spcPts val="0"/>
              </a:spcAft>
              <a:buClr>
                <a:srgbClr val="545454"/>
              </a:buClr>
              <a:buSzPts val="2100"/>
              <a:buChar char="•"/>
              <a:defRPr>
                <a:solidFill>
                  <a:srgbClr val="545454"/>
                </a:solidFill>
              </a:defRPr>
            </a:lvl7pPr>
            <a:lvl8pPr indent="-361950" lvl="7" marL="3657600" rtl="0" algn="ctr">
              <a:spcBef>
                <a:spcPts val="400"/>
              </a:spcBef>
              <a:spcAft>
                <a:spcPts val="0"/>
              </a:spcAft>
              <a:buClr>
                <a:srgbClr val="545454"/>
              </a:buClr>
              <a:buSzPts val="2100"/>
              <a:buChar char="•"/>
              <a:defRPr>
                <a:solidFill>
                  <a:srgbClr val="545454"/>
                </a:solidFill>
              </a:defRPr>
            </a:lvl8pPr>
            <a:lvl9pPr indent="-361950" lvl="8" marL="4114800" rtl="0" algn="ctr">
              <a:spcBef>
                <a:spcPts val="400"/>
              </a:spcBef>
              <a:spcAft>
                <a:spcPts val="0"/>
              </a:spcAft>
              <a:buClr>
                <a:srgbClr val="545454"/>
              </a:buClr>
              <a:buSzPts val="2100"/>
              <a:buChar char="•"/>
              <a:defRPr>
                <a:solidFill>
                  <a:srgbClr val="545454"/>
                </a:solidFill>
              </a:defRPr>
            </a:lvl9pPr>
          </a:lstStyle>
          <a:p/>
        </p:txBody>
      </p:sp>
      <p:sp>
        <p:nvSpPr>
          <p:cNvPr id="102" name="Google Shape;102;p9"/>
          <p:cNvSpPr txBox="1"/>
          <p:nvPr>
            <p:ph idx="7" type="title"/>
          </p:nvPr>
        </p:nvSpPr>
        <p:spPr>
          <a:xfrm>
            <a:off x="13000025" y="6751225"/>
            <a:ext cx="4171500" cy="1066800"/>
          </a:xfrm>
          <a:prstGeom prst="rect">
            <a:avLst/>
          </a:prstGeom>
        </p:spPr>
        <p:txBody>
          <a:bodyPr anchorCtr="0" anchor="t" bIns="0" lIns="0" spcFirstLastPara="1" rIns="0" wrap="square" tIns="0">
            <a:noAutofit/>
          </a:bodyPr>
          <a:lstStyle>
            <a:lvl1pPr lvl="0" rtl="0">
              <a:spcBef>
                <a:spcPts val="0"/>
              </a:spcBef>
              <a:spcAft>
                <a:spcPts val="0"/>
              </a:spcAft>
              <a:buClr>
                <a:srgbClr val="47C82C"/>
              </a:buClr>
              <a:buSzPts val="7200"/>
              <a:buNone/>
              <a:defRPr>
                <a:solidFill>
                  <a:srgbClr val="47C82C"/>
                </a:solidFill>
              </a:defRPr>
            </a:lvl1pPr>
            <a:lvl2pPr lvl="1" rtl="0">
              <a:spcBef>
                <a:spcPts val="0"/>
              </a:spcBef>
              <a:spcAft>
                <a:spcPts val="0"/>
              </a:spcAft>
              <a:buClr>
                <a:srgbClr val="47C82C"/>
              </a:buClr>
              <a:buSzPts val="1400"/>
              <a:buNone/>
              <a:defRPr>
                <a:solidFill>
                  <a:srgbClr val="47C82C"/>
                </a:solidFill>
              </a:defRPr>
            </a:lvl2pPr>
            <a:lvl3pPr lvl="2" rtl="0">
              <a:spcBef>
                <a:spcPts val="0"/>
              </a:spcBef>
              <a:spcAft>
                <a:spcPts val="0"/>
              </a:spcAft>
              <a:buClr>
                <a:srgbClr val="47C82C"/>
              </a:buClr>
              <a:buSzPts val="1400"/>
              <a:buNone/>
              <a:defRPr>
                <a:solidFill>
                  <a:srgbClr val="47C82C"/>
                </a:solidFill>
              </a:defRPr>
            </a:lvl3pPr>
            <a:lvl4pPr lvl="3" rtl="0">
              <a:spcBef>
                <a:spcPts val="0"/>
              </a:spcBef>
              <a:spcAft>
                <a:spcPts val="0"/>
              </a:spcAft>
              <a:buClr>
                <a:srgbClr val="47C82C"/>
              </a:buClr>
              <a:buSzPts val="1400"/>
              <a:buNone/>
              <a:defRPr>
                <a:solidFill>
                  <a:srgbClr val="47C82C"/>
                </a:solidFill>
              </a:defRPr>
            </a:lvl4pPr>
            <a:lvl5pPr lvl="4" rtl="0">
              <a:spcBef>
                <a:spcPts val="0"/>
              </a:spcBef>
              <a:spcAft>
                <a:spcPts val="0"/>
              </a:spcAft>
              <a:buClr>
                <a:srgbClr val="47C82C"/>
              </a:buClr>
              <a:buSzPts val="1400"/>
              <a:buNone/>
              <a:defRPr>
                <a:solidFill>
                  <a:srgbClr val="47C82C"/>
                </a:solidFill>
              </a:defRPr>
            </a:lvl5pPr>
            <a:lvl6pPr lvl="5" rtl="0">
              <a:spcBef>
                <a:spcPts val="0"/>
              </a:spcBef>
              <a:spcAft>
                <a:spcPts val="0"/>
              </a:spcAft>
              <a:buClr>
                <a:srgbClr val="47C82C"/>
              </a:buClr>
              <a:buSzPts val="1400"/>
              <a:buNone/>
              <a:defRPr>
                <a:solidFill>
                  <a:srgbClr val="47C82C"/>
                </a:solidFill>
              </a:defRPr>
            </a:lvl6pPr>
            <a:lvl7pPr lvl="6" rtl="0">
              <a:spcBef>
                <a:spcPts val="0"/>
              </a:spcBef>
              <a:spcAft>
                <a:spcPts val="0"/>
              </a:spcAft>
              <a:buClr>
                <a:srgbClr val="47C82C"/>
              </a:buClr>
              <a:buSzPts val="1400"/>
              <a:buNone/>
              <a:defRPr>
                <a:solidFill>
                  <a:srgbClr val="47C82C"/>
                </a:solidFill>
              </a:defRPr>
            </a:lvl7pPr>
            <a:lvl8pPr lvl="7" rtl="0">
              <a:spcBef>
                <a:spcPts val="0"/>
              </a:spcBef>
              <a:spcAft>
                <a:spcPts val="0"/>
              </a:spcAft>
              <a:buClr>
                <a:srgbClr val="47C82C"/>
              </a:buClr>
              <a:buSzPts val="1400"/>
              <a:buNone/>
              <a:defRPr>
                <a:solidFill>
                  <a:srgbClr val="47C82C"/>
                </a:solidFill>
              </a:defRPr>
            </a:lvl8pPr>
            <a:lvl9pPr lvl="8" rtl="0">
              <a:spcBef>
                <a:spcPts val="0"/>
              </a:spcBef>
              <a:spcAft>
                <a:spcPts val="0"/>
              </a:spcAft>
              <a:buClr>
                <a:srgbClr val="47C82C"/>
              </a:buClr>
              <a:buSzPts val="1400"/>
              <a:buNone/>
              <a:defRPr>
                <a:solidFill>
                  <a:srgbClr val="47C82C"/>
                </a:solidFill>
              </a:defRPr>
            </a:lvl9pPr>
          </a:lstStyle>
          <a:p/>
        </p:txBody>
      </p:sp>
      <p:sp>
        <p:nvSpPr>
          <p:cNvPr id="103" name="Google Shape;103;p9"/>
          <p:cNvSpPr txBox="1"/>
          <p:nvPr>
            <p:ph idx="8" type="subTitle"/>
          </p:nvPr>
        </p:nvSpPr>
        <p:spPr>
          <a:xfrm>
            <a:off x="13732325" y="7849625"/>
            <a:ext cx="2706900" cy="513000"/>
          </a:xfrm>
          <a:prstGeom prst="rect">
            <a:avLst/>
          </a:prstGeom>
        </p:spPr>
        <p:txBody>
          <a:bodyPr anchorCtr="0" anchor="t" bIns="0" lIns="0" spcFirstLastPara="1" rIns="0" wrap="square" tIns="0">
            <a:noAutofit/>
          </a:bodyPr>
          <a:lstStyle>
            <a:lvl1pPr lvl="0" rtl="0" algn="ctr">
              <a:spcBef>
                <a:spcPts val="640"/>
              </a:spcBef>
              <a:spcAft>
                <a:spcPts val="0"/>
              </a:spcAft>
              <a:buClr>
                <a:srgbClr val="545454"/>
              </a:buClr>
              <a:buSzPts val="3200"/>
              <a:buNone/>
              <a:defRPr b="1" sz="3200">
                <a:solidFill>
                  <a:srgbClr val="54545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04" name="Google Shape;104;p9"/>
          <p:cNvSpPr txBox="1"/>
          <p:nvPr>
            <p:ph idx="9" type="body"/>
          </p:nvPr>
        </p:nvSpPr>
        <p:spPr>
          <a:xfrm>
            <a:off x="13513475" y="8697100"/>
            <a:ext cx="3144600" cy="1066800"/>
          </a:xfrm>
          <a:prstGeom prst="rect">
            <a:avLst/>
          </a:prstGeom>
        </p:spPr>
        <p:txBody>
          <a:bodyPr anchorCtr="0" anchor="t" bIns="0" lIns="0" spcFirstLastPara="1" rIns="0" wrap="square" tIns="0">
            <a:noAutofit/>
          </a:bodyPr>
          <a:lstStyle>
            <a:lvl1pPr indent="-361950" lvl="0" marL="457200" rtl="0" algn="ctr">
              <a:spcBef>
                <a:spcPts val="640"/>
              </a:spcBef>
              <a:spcAft>
                <a:spcPts val="0"/>
              </a:spcAft>
              <a:buClr>
                <a:srgbClr val="545454"/>
              </a:buClr>
              <a:buSzPts val="2100"/>
              <a:buChar char="•"/>
              <a:defRPr>
                <a:solidFill>
                  <a:srgbClr val="545454"/>
                </a:solidFill>
              </a:defRPr>
            </a:lvl1pPr>
            <a:lvl2pPr indent="-361950" lvl="1" marL="914400" rtl="0" algn="ctr">
              <a:spcBef>
                <a:spcPts val="560"/>
              </a:spcBef>
              <a:spcAft>
                <a:spcPts val="0"/>
              </a:spcAft>
              <a:buClr>
                <a:srgbClr val="545454"/>
              </a:buClr>
              <a:buSzPts val="2100"/>
              <a:buChar char="–"/>
              <a:defRPr>
                <a:solidFill>
                  <a:srgbClr val="545454"/>
                </a:solidFill>
              </a:defRPr>
            </a:lvl2pPr>
            <a:lvl3pPr indent="-361950" lvl="2" marL="1371600" rtl="0" algn="ctr">
              <a:spcBef>
                <a:spcPts val="480"/>
              </a:spcBef>
              <a:spcAft>
                <a:spcPts val="0"/>
              </a:spcAft>
              <a:buClr>
                <a:srgbClr val="545454"/>
              </a:buClr>
              <a:buSzPts val="2100"/>
              <a:buChar char="•"/>
              <a:defRPr>
                <a:solidFill>
                  <a:srgbClr val="545454"/>
                </a:solidFill>
              </a:defRPr>
            </a:lvl3pPr>
            <a:lvl4pPr indent="-361950" lvl="3" marL="1828800" rtl="0" algn="ctr">
              <a:spcBef>
                <a:spcPts val="400"/>
              </a:spcBef>
              <a:spcAft>
                <a:spcPts val="0"/>
              </a:spcAft>
              <a:buClr>
                <a:srgbClr val="545454"/>
              </a:buClr>
              <a:buSzPts val="2100"/>
              <a:buChar char="–"/>
              <a:defRPr>
                <a:solidFill>
                  <a:srgbClr val="545454"/>
                </a:solidFill>
              </a:defRPr>
            </a:lvl4pPr>
            <a:lvl5pPr indent="-361950" lvl="4" marL="2286000" rtl="0" algn="ctr">
              <a:spcBef>
                <a:spcPts val="400"/>
              </a:spcBef>
              <a:spcAft>
                <a:spcPts val="0"/>
              </a:spcAft>
              <a:buClr>
                <a:srgbClr val="545454"/>
              </a:buClr>
              <a:buSzPts val="2100"/>
              <a:buChar char="»"/>
              <a:defRPr>
                <a:solidFill>
                  <a:srgbClr val="545454"/>
                </a:solidFill>
              </a:defRPr>
            </a:lvl5pPr>
            <a:lvl6pPr indent="-361950" lvl="5" marL="2743200" rtl="0" algn="ctr">
              <a:spcBef>
                <a:spcPts val="400"/>
              </a:spcBef>
              <a:spcAft>
                <a:spcPts val="0"/>
              </a:spcAft>
              <a:buClr>
                <a:srgbClr val="545454"/>
              </a:buClr>
              <a:buSzPts val="2100"/>
              <a:buChar char="•"/>
              <a:defRPr>
                <a:solidFill>
                  <a:srgbClr val="545454"/>
                </a:solidFill>
              </a:defRPr>
            </a:lvl6pPr>
            <a:lvl7pPr indent="-361950" lvl="6" marL="3200400" rtl="0" algn="ctr">
              <a:spcBef>
                <a:spcPts val="400"/>
              </a:spcBef>
              <a:spcAft>
                <a:spcPts val="0"/>
              </a:spcAft>
              <a:buClr>
                <a:srgbClr val="545454"/>
              </a:buClr>
              <a:buSzPts val="2100"/>
              <a:buChar char="•"/>
              <a:defRPr>
                <a:solidFill>
                  <a:srgbClr val="545454"/>
                </a:solidFill>
              </a:defRPr>
            </a:lvl7pPr>
            <a:lvl8pPr indent="-361950" lvl="7" marL="3657600" rtl="0" algn="ctr">
              <a:spcBef>
                <a:spcPts val="400"/>
              </a:spcBef>
              <a:spcAft>
                <a:spcPts val="0"/>
              </a:spcAft>
              <a:buClr>
                <a:srgbClr val="545454"/>
              </a:buClr>
              <a:buSzPts val="2100"/>
              <a:buChar char="•"/>
              <a:defRPr>
                <a:solidFill>
                  <a:srgbClr val="545454"/>
                </a:solidFill>
              </a:defRPr>
            </a:lvl8pPr>
            <a:lvl9pPr indent="-361950" lvl="8" marL="4114800" rtl="0" algn="ctr">
              <a:spcBef>
                <a:spcPts val="400"/>
              </a:spcBef>
              <a:spcAft>
                <a:spcPts val="0"/>
              </a:spcAft>
              <a:buClr>
                <a:srgbClr val="545454"/>
              </a:buClr>
              <a:buSzPts val="2100"/>
              <a:buChar char="•"/>
              <a:defRPr>
                <a:solidFill>
                  <a:srgbClr val="545454"/>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105" name="Shape 105"/>
        <p:cNvGrpSpPr/>
        <p:nvPr/>
      </p:nvGrpSpPr>
      <p:grpSpPr>
        <a:xfrm>
          <a:off x="0" y="0"/>
          <a:ext cx="0" cy="0"/>
          <a:chOff x="0" y="0"/>
          <a:chExt cx="0" cy="0"/>
        </a:xfrm>
      </p:grpSpPr>
      <p:sp>
        <p:nvSpPr>
          <p:cNvPr id="106" name="Google Shape;106;p10"/>
          <p:cNvSpPr txBox="1"/>
          <p:nvPr>
            <p:ph type="title"/>
          </p:nvPr>
        </p:nvSpPr>
        <p:spPr>
          <a:xfrm>
            <a:off x="8403025" y="1206275"/>
            <a:ext cx="8253000" cy="1143000"/>
          </a:xfrm>
          <a:prstGeom prst="rect">
            <a:avLst/>
          </a:prstGeom>
        </p:spPr>
        <p:txBody>
          <a:bodyPr anchorCtr="0" anchor="t" bIns="0" lIns="0" spcFirstLastPara="1" rIns="0" wrap="square" tIns="0">
            <a:noAutofit/>
          </a:bodyPr>
          <a:lstStyle>
            <a:lvl1pPr lvl="0" algn="l">
              <a:spcBef>
                <a:spcPts val="0"/>
              </a:spcBef>
              <a:spcAft>
                <a:spcPts val="0"/>
              </a:spcAft>
              <a:buSzPts val="7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07" name="Google Shape;107;p10"/>
          <p:cNvGrpSpPr/>
          <p:nvPr/>
        </p:nvGrpSpPr>
        <p:grpSpPr>
          <a:xfrm rot="-1033038">
            <a:off x="-5131149" y="700184"/>
            <a:ext cx="18424549" cy="657110"/>
            <a:chOff x="0" y="190500"/>
            <a:chExt cx="24565782" cy="876137"/>
          </a:xfrm>
        </p:grpSpPr>
        <p:cxnSp>
          <p:nvCxnSpPr>
            <p:cNvPr id="108" name="Google Shape;108;p10"/>
            <p:cNvCxnSpPr/>
            <p:nvPr/>
          </p:nvCxnSpPr>
          <p:spPr>
            <a:xfrm>
              <a:off x="90882" y="190500"/>
              <a:ext cx="24474900" cy="0"/>
            </a:xfrm>
            <a:prstGeom prst="straightConnector1">
              <a:avLst/>
            </a:prstGeom>
            <a:noFill/>
            <a:ln cap="flat" cmpd="sng" w="381000">
              <a:solidFill>
                <a:srgbClr val="F8E42E"/>
              </a:solidFill>
              <a:prstDash val="solid"/>
              <a:round/>
              <a:headEnd len="sm" w="sm" type="none"/>
              <a:tailEnd len="sm" w="sm" type="none"/>
            </a:ln>
          </p:spPr>
        </p:cxnSp>
        <p:cxnSp>
          <p:nvCxnSpPr>
            <p:cNvPr id="109" name="Google Shape;109;p10"/>
            <p:cNvCxnSpPr/>
            <p:nvPr/>
          </p:nvCxnSpPr>
          <p:spPr>
            <a:xfrm>
              <a:off x="0" y="1066637"/>
              <a:ext cx="24474900" cy="0"/>
            </a:xfrm>
            <a:prstGeom prst="straightConnector1">
              <a:avLst/>
            </a:prstGeom>
            <a:noFill/>
            <a:ln cap="flat" cmpd="sng" w="381000">
              <a:solidFill>
                <a:srgbClr val="F8E42E"/>
              </a:solidFill>
              <a:prstDash val="solid"/>
              <a:round/>
              <a:headEnd len="sm" w="sm" type="none"/>
              <a:tailEnd len="sm" w="sm" type="none"/>
            </a:ln>
          </p:spPr>
        </p:cxnSp>
      </p:grpSp>
      <p:sp>
        <p:nvSpPr>
          <p:cNvPr id="110" name="Google Shape;110;p10"/>
          <p:cNvSpPr/>
          <p:nvPr/>
        </p:nvSpPr>
        <p:spPr>
          <a:xfrm>
            <a:off x="457313" y="1028700"/>
            <a:ext cx="7034171" cy="9570300"/>
          </a:xfrm>
          <a:custGeom>
            <a:rect b="b" l="l" r="r" t="t"/>
            <a:pathLst>
              <a:path extrusionOk="0" h="9570300" w="7034171">
                <a:moveTo>
                  <a:pt x="0" y="0"/>
                </a:moveTo>
                <a:lnTo>
                  <a:pt x="7034170" y="0"/>
                </a:lnTo>
                <a:lnTo>
                  <a:pt x="7034170" y="9570300"/>
                </a:lnTo>
                <a:lnTo>
                  <a:pt x="0" y="9570300"/>
                </a:lnTo>
                <a:lnTo>
                  <a:pt x="0" y="0"/>
                </a:lnTo>
                <a:close/>
              </a:path>
            </a:pathLst>
          </a:custGeom>
          <a:blipFill rotWithShape="1">
            <a:blip r:embed="rId2">
              <a:alphaModFix/>
            </a:blip>
            <a:stretch>
              <a:fillRect b="0" l="0" r="0" t="0"/>
            </a:stretch>
          </a:blipFill>
          <a:ln>
            <a:noFill/>
          </a:ln>
        </p:spPr>
      </p:sp>
      <p:cxnSp>
        <p:nvCxnSpPr>
          <p:cNvPr id="111" name="Google Shape;111;p10"/>
          <p:cNvCxnSpPr/>
          <p:nvPr/>
        </p:nvCxnSpPr>
        <p:spPr>
          <a:xfrm>
            <a:off x="8405729" y="3392644"/>
            <a:ext cx="3241800" cy="0"/>
          </a:xfrm>
          <a:prstGeom prst="straightConnector1">
            <a:avLst/>
          </a:prstGeom>
          <a:noFill/>
          <a:ln cap="flat" cmpd="sng" w="127000">
            <a:solidFill>
              <a:srgbClr val="F8E42E"/>
            </a:solidFill>
            <a:prstDash val="solid"/>
            <a:round/>
            <a:headEnd len="sm" w="sm" type="none"/>
            <a:tailEnd len="sm" w="sm" type="none"/>
          </a:ln>
        </p:spPr>
      </p:cxnSp>
      <p:cxnSp>
        <p:nvCxnSpPr>
          <p:cNvPr id="112" name="Google Shape;112;p10"/>
          <p:cNvCxnSpPr/>
          <p:nvPr/>
        </p:nvCxnSpPr>
        <p:spPr>
          <a:xfrm>
            <a:off x="12824705" y="3379745"/>
            <a:ext cx="3241800" cy="0"/>
          </a:xfrm>
          <a:prstGeom prst="straightConnector1">
            <a:avLst/>
          </a:prstGeom>
          <a:noFill/>
          <a:ln cap="flat" cmpd="sng" w="127000">
            <a:solidFill>
              <a:srgbClr val="F8E42E"/>
            </a:solidFill>
            <a:prstDash val="solid"/>
            <a:round/>
            <a:headEnd len="sm" w="sm" type="none"/>
            <a:tailEnd len="sm" w="sm" type="none"/>
          </a:ln>
        </p:spPr>
      </p:cxnSp>
      <p:cxnSp>
        <p:nvCxnSpPr>
          <p:cNvPr id="113" name="Google Shape;113;p10"/>
          <p:cNvCxnSpPr/>
          <p:nvPr/>
        </p:nvCxnSpPr>
        <p:spPr>
          <a:xfrm>
            <a:off x="8405729" y="6529612"/>
            <a:ext cx="3241800" cy="0"/>
          </a:xfrm>
          <a:prstGeom prst="straightConnector1">
            <a:avLst/>
          </a:prstGeom>
          <a:noFill/>
          <a:ln cap="flat" cmpd="sng" w="127000">
            <a:solidFill>
              <a:srgbClr val="F8E42E"/>
            </a:solidFill>
            <a:prstDash val="solid"/>
            <a:round/>
            <a:headEnd len="sm" w="sm" type="none"/>
            <a:tailEnd len="sm" w="sm" type="none"/>
          </a:ln>
        </p:spPr>
      </p:cxnSp>
      <p:cxnSp>
        <p:nvCxnSpPr>
          <p:cNvPr id="114" name="Google Shape;114;p10"/>
          <p:cNvCxnSpPr/>
          <p:nvPr/>
        </p:nvCxnSpPr>
        <p:spPr>
          <a:xfrm>
            <a:off x="12824705" y="6516713"/>
            <a:ext cx="3241800" cy="0"/>
          </a:xfrm>
          <a:prstGeom prst="straightConnector1">
            <a:avLst/>
          </a:prstGeom>
          <a:noFill/>
          <a:ln cap="flat" cmpd="sng" w="127000">
            <a:solidFill>
              <a:srgbClr val="F8E42E"/>
            </a:solidFill>
            <a:prstDash val="solid"/>
            <a:round/>
            <a:headEnd len="sm" w="sm" type="none"/>
            <a:tailEnd len="sm" w="sm" type="none"/>
          </a:ln>
        </p:spPr>
      </p:cxnSp>
      <p:sp>
        <p:nvSpPr>
          <p:cNvPr id="115" name="Google Shape;115;p10"/>
          <p:cNvSpPr/>
          <p:nvPr/>
        </p:nvSpPr>
        <p:spPr>
          <a:xfrm>
            <a:off x="-1326549" y="6629680"/>
            <a:ext cx="6480390" cy="5231442"/>
          </a:xfrm>
          <a:custGeom>
            <a:rect b="b" l="l" r="r" t="t"/>
            <a:pathLst>
              <a:path extrusionOk="0" h="5231442" w="6480390">
                <a:moveTo>
                  <a:pt x="0" y="0"/>
                </a:moveTo>
                <a:lnTo>
                  <a:pt x="6480390" y="0"/>
                </a:lnTo>
                <a:lnTo>
                  <a:pt x="6480390" y="5231442"/>
                </a:lnTo>
                <a:lnTo>
                  <a:pt x="0" y="5231442"/>
                </a:lnTo>
                <a:lnTo>
                  <a:pt x="0" y="0"/>
                </a:lnTo>
                <a:close/>
              </a:path>
            </a:pathLst>
          </a:custGeom>
          <a:blipFill rotWithShape="1">
            <a:blip r:embed="rId3">
              <a:alphaModFix/>
            </a:blip>
            <a:stretch>
              <a:fillRect b="0" l="0" r="0" t="0"/>
            </a:stretch>
          </a:blipFill>
          <a:ln>
            <a:noFill/>
          </a:ln>
        </p:spPr>
      </p:sp>
      <p:sp>
        <p:nvSpPr>
          <p:cNvPr id="116" name="Google Shape;116;p10"/>
          <p:cNvSpPr txBox="1"/>
          <p:nvPr>
            <p:ph idx="1" type="body"/>
          </p:nvPr>
        </p:nvSpPr>
        <p:spPr>
          <a:xfrm>
            <a:off x="8405725" y="4450375"/>
            <a:ext cx="3241800" cy="13161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17" name="Google Shape;117;p10"/>
          <p:cNvSpPr txBox="1"/>
          <p:nvPr>
            <p:ph idx="2" type="subTitle"/>
          </p:nvPr>
        </p:nvSpPr>
        <p:spPr>
          <a:xfrm>
            <a:off x="8405725" y="3716575"/>
            <a:ext cx="3241800" cy="492600"/>
          </a:xfrm>
          <a:prstGeom prst="rect">
            <a:avLst/>
          </a:prstGeom>
        </p:spPr>
        <p:txBody>
          <a:bodyPr anchorCtr="0" anchor="t" bIns="0" lIns="0" spcFirstLastPara="1" rIns="0" wrap="square" tIns="0">
            <a:noAutofit/>
          </a:bodyPr>
          <a:lstStyle>
            <a:lvl1pPr lvl="0" rtl="0">
              <a:spcBef>
                <a:spcPts val="640"/>
              </a:spcBef>
              <a:spcAft>
                <a:spcPts val="0"/>
              </a:spcAft>
              <a:buClr>
                <a:srgbClr val="FFF7D4"/>
              </a:buClr>
              <a:buSzPts val="3200"/>
              <a:buNone/>
              <a:defRPr b="1" sz="3200">
                <a:solidFill>
                  <a:srgbClr val="FFF7D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18" name="Google Shape;118;p10"/>
          <p:cNvSpPr txBox="1"/>
          <p:nvPr>
            <p:ph idx="3" type="body"/>
          </p:nvPr>
        </p:nvSpPr>
        <p:spPr>
          <a:xfrm>
            <a:off x="12824700" y="4450375"/>
            <a:ext cx="3241800" cy="13161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19" name="Google Shape;119;p10"/>
          <p:cNvSpPr txBox="1"/>
          <p:nvPr>
            <p:ph idx="4" type="subTitle"/>
          </p:nvPr>
        </p:nvSpPr>
        <p:spPr>
          <a:xfrm>
            <a:off x="12824700" y="3716575"/>
            <a:ext cx="3241800" cy="492600"/>
          </a:xfrm>
          <a:prstGeom prst="rect">
            <a:avLst/>
          </a:prstGeom>
        </p:spPr>
        <p:txBody>
          <a:bodyPr anchorCtr="0" anchor="t" bIns="0" lIns="0" spcFirstLastPara="1" rIns="0" wrap="square" tIns="0">
            <a:noAutofit/>
          </a:bodyPr>
          <a:lstStyle>
            <a:lvl1pPr lvl="0" rtl="0">
              <a:spcBef>
                <a:spcPts val="640"/>
              </a:spcBef>
              <a:spcAft>
                <a:spcPts val="0"/>
              </a:spcAft>
              <a:buClr>
                <a:srgbClr val="FFF7D4"/>
              </a:buClr>
              <a:buSzPts val="3200"/>
              <a:buNone/>
              <a:defRPr b="1" sz="3200">
                <a:solidFill>
                  <a:srgbClr val="FFF7D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20" name="Google Shape;120;p10"/>
          <p:cNvSpPr txBox="1"/>
          <p:nvPr>
            <p:ph idx="5" type="body"/>
          </p:nvPr>
        </p:nvSpPr>
        <p:spPr>
          <a:xfrm>
            <a:off x="8403025" y="7558000"/>
            <a:ext cx="3241800" cy="13161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21" name="Google Shape;121;p10"/>
          <p:cNvSpPr txBox="1"/>
          <p:nvPr>
            <p:ph idx="6" type="subTitle"/>
          </p:nvPr>
        </p:nvSpPr>
        <p:spPr>
          <a:xfrm>
            <a:off x="8403025" y="6824200"/>
            <a:ext cx="3241800" cy="492600"/>
          </a:xfrm>
          <a:prstGeom prst="rect">
            <a:avLst/>
          </a:prstGeom>
        </p:spPr>
        <p:txBody>
          <a:bodyPr anchorCtr="0" anchor="t" bIns="0" lIns="0" spcFirstLastPara="1" rIns="0" wrap="square" tIns="0">
            <a:noAutofit/>
          </a:bodyPr>
          <a:lstStyle>
            <a:lvl1pPr lvl="0" rtl="0">
              <a:spcBef>
                <a:spcPts val="640"/>
              </a:spcBef>
              <a:spcAft>
                <a:spcPts val="0"/>
              </a:spcAft>
              <a:buClr>
                <a:srgbClr val="FFF7D4"/>
              </a:buClr>
              <a:buSzPts val="3200"/>
              <a:buNone/>
              <a:defRPr b="1" sz="3200">
                <a:solidFill>
                  <a:srgbClr val="FFF7D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
        <p:nvSpPr>
          <p:cNvPr id="122" name="Google Shape;122;p10"/>
          <p:cNvSpPr txBox="1"/>
          <p:nvPr>
            <p:ph idx="7" type="body"/>
          </p:nvPr>
        </p:nvSpPr>
        <p:spPr>
          <a:xfrm>
            <a:off x="12822000" y="7558000"/>
            <a:ext cx="3241800" cy="1316100"/>
          </a:xfrm>
          <a:prstGeom prst="rect">
            <a:avLst/>
          </a:prstGeom>
        </p:spPr>
        <p:txBody>
          <a:bodyPr anchorCtr="0" anchor="t" bIns="0" lIns="0" spcFirstLastPara="1" rIns="0" wrap="square" tIns="0">
            <a:noAutofit/>
          </a:bodyPr>
          <a:lstStyle>
            <a:lvl1pPr indent="-361950" lvl="0" marL="457200" rtl="0">
              <a:spcBef>
                <a:spcPts val="640"/>
              </a:spcBef>
              <a:spcAft>
                <a:spcPts val="0"/>
              </a:spcAft>
              <a:buSzPts val="2100"/>
              <a:buChar char="•"/>
              <a:defRPr/>
            </a:lvl1pPr>
            <a:lvl2pPr indent="-361950" lvl="1" marL="914400" rtl="0">
              <a:spcBef>
                <a:spcPts val="560"/>
              </a:spcBef>
              <a:spcAft>
                <a:spcPts val="0"/>
              </a:spcAft>
              <a:buSzPts val="2100"/>
              <a:buChar char="–"/>
              <a:defRPr/>
            </a:lvl2pPr>
            <a:lvl3pPr indent="-361950" lvl="2" marL="1371600" rtl="0">
              <a:spcBef>
                <a:spcPts val="480"/>
              </a:spcBef>
              <a:spcAft>
                <a:spcPts val="0"/>
              </a:spcAft>
              <a:buSzPts val="2100"/>
              <a:buChar char="•"/>
              <a:defRPr/>
            </a:lvl3pPr>
            <a:lvl4pPr indent="-361950" lvl="3" marL="1828800" rtl="0">
              <a:spcBef>
                <a:spcPts val="400"/>
              </a:spcBef>
              <a:spcAft>
                <a:spcPts val="0"/>
              </a:spcAft>
              <a:buSzPts val="2100"/>
              <a:buChar char="–"/>
              <a:defRPr/>
            </a:lvl4pPr>
            <a:lvl5pPr indent="-361950" lvl="4" marL="2286000" rtl="0">
              <a:spcBef>
                <a:spcPts val="400"/>
              </a:spcBef>
              <a:spcAft>
                <a:spcPts val="0"/>
              </a:spcAft>
              <a:buSzPts val="2100"/>
              <a:buChar char="»"/>
              <a:defRPr/>
            </a:lvl5pPr>
            <a:lvl6pPr indent="-361950" lvl="5" marL="2743200" rtl="0">
              <a:spcBef>
                <a:spcPts val="400"/>
              </a:spcBef>
              <a:spcAft>
                <a:spcPts val="0"/>
              </a:spcAft>
              <a:buSzPts val="2100"/>
              <a:buChar char="•"/>
              <a:defRPr/>
            </a:lvl6pPr>
            <a:lvl7pPr indent="-361950" lvl="6" marL="3200400" rtl="0">
              <a:spcBef>
                <a:spcPts val="400"/>
              </a:spcBef>
              <a:spcAft>
                <a:spcPts val="0"/>
              </a:spcAft>
              <a:buSzPts val="2100"/>
              <a:buChar char="•"/>
              <a:defRPr/>
            </a:lvl7pPr>
            <a:lvl8pPr indent="-361950" lvl="7" marL="3657600" rtl="0">
              <a:spcBef>
                <a:spcPts val="400"/>
              </a:spcBef>
              <a:spcAft>
                <a:spcPts val="0"/>
              </a:spcAft>
              <a:buSzPts val="2100"/>
              <a:buChar char="•"/>
              <a:defRPr/>
            </a:lvl8pPr>
            <a:lvl9pPr indent="-361950" lvl="8" marL="4114800" rtl="0">
              <a:spcBef>
                <a:spcPts val="400"/>
              </a:spcBef>
              <a:spcAft>
                <a:spcPts val="0"/>
              </a:spcAft>
              <a:buSzPts val="2100"/>
              <a:buChar char="•"/>
              <a:defRPr/>
            </a:lvl9pPr>
          </a:lstStyle>
          <a:p/>
        </p:txBody>
      </p:sp>
      <p:sp>
        <p:nvSpPr>
          <p:cNvPr id="123" name="Google Shape;123;p10"/>
          <p:cNvSpPr txBox="1"/>
          <p:nvPr>
            <p:ph idx="8" type="subTitle"/>
          </p:nvPr>
        </p:nvSpPr>
        <p:spPr>
          <a:xfrm>
            <a:off x="12822000" y="6824200"/>
            <a:ext cx="3241800" cy="492600"/>
          </a:xfrm>
          <a:prstGeom prst="rect">
            <a:avLst/>
          </a:prstGeom>
        </p:spPr>
        <p:txBody>
          <a:bodyPr anchorCtr="0" anchor="t" bIns="0" lIns="0" spcFirstLastPara="1" rIns="0" wrap="square" tIns="0">
            <a:noAutofit/>
          </a:bodyPr>
          <a:lstStyle>
            <a:lvl1pPr lvl="0" rtl="0">
              <a:spcBef>
                <a:spcPts val="640"/>
              </a:spcBef>
              <a:spcAft>
                <a:spcPts val="0"/>
              </a:spcAft>
              <a:buClr>
                <a:srgbClr val="FFF7D4"/>
              </a:buClr>
              <a:buSzPts val="3200"/>
              <a:buNone/>
              <a:defRPr b="1" sz="3200">
                <a:solidFill>
                  <a:srgbClr val="FFF7D4"/>
                </a:solidFill>
              </a:defRPr>
            </a:lvl1pPr>
            <a:lvl2pPr lvl="1" rtl="0">
              <a:spcBef>
                <a:spcPts val="560"/>
              </a:spcBef>
              <a:spcAft>
                <a:spcPts val="0"/>
              </a:spcAft>
              <a:buSzPts val="2100"/>
              <a:buNone/>
              <a:defRPr/>
            </a:lvl2pPr>
            <a:lvl3pPr lvl="2" rtl="0">
              <a:spcBef>
                <a:spcPts val="480"/>
              </a:spcBef>
              <a:spcAft>
                <a:spcPts val="0"/>
              </a:spcAft>
              <a:buSzPts val="2100"/>
              <a:buNone/>
              <a:defRPr/>
            </a:lvl3pPr>
            <a:lvl4pPr lvl="3" rtl="0">
              <a:spcBef>
                <a:spcPts val="400"/>
              </a:spcBef>
              <a:spcAft>
                <a:spcPts val="0"/>
              </a:spcAft>
              <a:buSzPts val="2100"/>
              <a:buNone/>
              <a:defRPr/>
            </a:lvl4pPr>
            <a:lvl5pPr lvl="4" rtl="0">
              <a:spcBef>
                <a:spcPts val="400"/>
              </a:spcBef>
              <a:spcAft>
                <a:spcPts val="0"/>
              </a:spcAft>
              <a:buSzPts val="2100"/>
              <a:buNone/>
              <a:defRPr/>
            </a:lvl5pPr>
            <a:lvl6pPr lvl="5" rtl="0">
              <a:spcBef>
                <a:spcPts val="400"/>
              </a:spcBef>
              <a:spcAft>
                <a:spcPts val="0"/>
              </a:spcAft>
              <a:buSzPts val="2100"/>
              <a:buNone/>
              <a:defRPr/>
            </a:lvl6pPr>
            <a:lvl7pPr lvl="6" rtl="0">
              <a:spcBef>
                <a:spcPts val="400"/>
              </a:spcBef>
              <a:spcAft>
                <a:spcPts val="0"/>
              </a:spcAft>
              <a:buSzPts val="2100"/>
              <a:buNone/>
              <a:defRPr/>
            </a:lvl7pPr>
            <a:lvl8pPr lvl="7" rtl="0">
              <a:spcBef>
                <a:spcPts val="400"/>
              </a:spcBef>
              <a:spcAft>
                <a:spcPts val="0"/>
              </a:spcAft>
              <a:buSzPts val="2100"/>
              <a:buNone/>
              <a:defRPr/>
            </a:lvl8pPr>
            <a:lvl9pPr lvl="8" rtl="0">
              <a:spcBef>
                <a:spcPts val="400"/>
              </a:spcBef>
              <a:spcAft>
                <a:spcPts val="0"/>
              </a:spcAft>
              <a:buSzPts val="21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8D44"/>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50"/>
            <a:ext cx="13753500" cy="1143000"/>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Clr>
                <a:srgbClr val="FFF7D4"/>
              </a:buClr>
              <a:buSzPts val="7200"/>
              <a:buFont typeface="Amiko"/>
              <a:buNone/>
              <a:defRPr b="1" i="0" sz="7200" u="none" cap="none" strike="noStrike">
                <a:solidFill>
                  <a:srgbClr val="FFF7D4"/>
                </a:solidFill>
                <a:latin typeface="Amiko"/>
                <a:ea typeface="Amiko"/>
                <a:cs typeface="Amiko"/>
                <a:sym typeface="Amiko"/>
              </a:defRPr>
            </a:lvl1pPr>
            <a:lvl2pPr lvl="1">
              <a:spcBef>
                <a:spcPts val="0"/>
              </a:spcBef>
              <a:spcAft>
                <a:spcPts val="0"/>
              </a:spcAft>
              <a:buClr>
                <a:srgbClr val="FFF7D4"/>
              </a:buClr>
              <a:buSzPts val="1400"/>
              <a:buFont typeface="Amiko"/>
              <a:buNone/>
              <a:defRPr sz="1800">
                <a:solidFill>
                  <a:srgbClr val="FFF7D4"/>
                </a:solidFill>
                <a:latin typeface="Amiko"/>
                <a:ea typeface="Amiko"/>
                <a:cs typeface="Amiko"/>
                <a:sym typeface="Amiko"/>
              </a:defRPr>
            </a:lvl2pPr>
            <a:lvl3pPr lvl="2">
              <a:spcBef>
                <a:spcPts val="0"/>
              </a:spcBef>
              <a:spcAft>
                <a:spcPts val="0"/>
              </a:spcAft>
              <a:buClr>
                <a:srgbClr val="FFF7D4"/>
              </a:buClr>
              <a:buSzPts val="1400"/>
              <a:buFont typeface="Amiko"/>
              <a:buNone/>
              <a:defRPr sz="1800">
                <a:solidFill>
                  <a:srgbClr val="FFF7D4"/>
                </a:solidFill>
                <a:latin typeface="Amiko"/>
                <a:ea typeface="Amiko"/>
                <a:cs typeface="Amiko"/>
                <a:sym typeface="Amiko"/>
              </a:defRPr>
            </a:lvl3pPr>
            <a:lvl4pPr lvl="3">
              <a:spcBef>
                <a:spcPts val="0"/>
              </a:spcBef>
              <a:spcAft>
                <a:spcPts val="0"/>
              </a:spcAft>
              <a:buClr>
                <a:srgbClr val="FFF7D4"/>
              </a:buClr>
              <a:buSzPts val="1400"/>
              <a:buFont typeface="Amiko"/>
              <a:buNone/>
              <a:defRPr sz="1800">
                <a:solidFill>
                  <a:srgbClr val="FFF7D4"/>
                </a:solidFill>
                <a:latin typeface="Amiko"/>
                <a:ea typeface="Amiko"/>
                <a:cs typeface="Amiko"/>
                <a:sym typeface="Amiko"/>
              </a:defRPr>
            </a:lvl4pPr>
            <a:lvl5pPr lvl="4">
              <a:spcBef>
                <a:spcPts val="0"/>
              </a:spcBef>
              <a:spcAft>
                <a:spcPts val="0"/>
              </a:spcAft>
              <a:buClr>
                <a:srgbClr val="FFF7D4"/>
              </a:buClr>
              <a:buSzPts val="1400"/>
              <a:buFont typeface="Amiko"/>
              <a:buNone/>
              <a:defRPr sz="1800">
                <a:solidFill>
                  <a:srgbClr val="FFF7D4"/>
                </a:solidFill>
                <a:latin typeface="Amiko"/>
                <a:ea typeface="Amiko"/>
                <a:cs typeface="Amiko"/>
                <a:sym typeface="Amiko"/>
              </a:defRPr>
            </a:lvl5pPr>
            <a:lvl6pPr lvl="5">
              <a:spcBef>
                <a:spcPts val="0"/>
              </a:spcBef>
              <a:spcAft>
                <a:spcPts val="0"/>
              </a:spcAft>
              <a:buClr>
                <a:srgbClr val="FFF7D4"/>
              </a:buClr>
              <a:buSzPts val="1400"/>
              <a:buFont typeface="Amiko"/>
              <a:buNone/>
              <a:defRPr sz="1800">
                <a:solidFill>
                  <a:srgbClr val="FFF7D4"/>
                </a:solidFill>
                <a:latin typeface="Amiko"/>
                <a:ea typeface="Amiko"/>
                <a:cs typeface="Amiko"/>
                <a:sym typeface="Amiko"/>
              </a:defRPr>
            </a:lvl6pPr>
            <a:lvl7pPr lvl="6">
              <a:spcBef>
                <a:spcPts val="0"/>
              </a:spcBef>
              <a:spcAft>
                <a:spcPts val="0"/>
              </a:spcAft>
              <a:buClr>
                <a:srgbClr val="FFF7D4"/>
              </a:buClr>
              <a:buSzPts val="1400"/>
              <a:buFont typeface="Amiko"/>
              <a:buNone/>
              <a:defRPr sz="1800">
                <a:solidFill>
                  <a:srgbClr val="FFF7D4"/>
                </a:solidFill>
                <a:latin typeface="Amiko"/>
                <a:ea typeface="Amiko"/>
                <a:cs typeface="Amiko"/>
                <a:sym typeface="Amiko"/>
              </a:defRPr>
            </a:lvl7pPr>
            <a:lvl8pPr lvl="7">
              <a:spcBef>
                <a:spcPts val="0"/>
              </a:spcBef>
              <a:spcAft>
                <a:spcPts val="0"/>
              </a:spcAft>
              <a:buClr>
                <a:srgbClr val="FFF7D4"/>
              </a:buClr>
              <a:buSzPts val="1400"/>
              <a:buFont typeface="Amiko"/>
              <a:buNone/>
              <a:defRPr sz="1800">
                <a:solidFill>
                  <a:srgbClr val="FFF7D4"/>
                </a:solidFill>
                <a:latin typeface="Amiko"/>
                <a:ea typeface="Amiko"/>
                <a:cs typeface="Amiko"/>
                <a:sym typeface="Amiko"/>
              </a:defRPr>
            </a:lvl8pPr>
            <a:lvl9pPr lvl="8">
              <a:spcBef>
                <a:spcPts val="0"/>
              </a:spcBef>
              <a:spcAft>
                <a:spcPts val="0"/>
              </a:spcAft>
              <a:buClr>
                <a:srgbClr val="FFF7D4"/>
              </a:buClr>
              <a:buSzPts val="1400"/>
              <a:buFont typeface="Amiko"/>
              <a:buNone/>
              <a:defRPr sz="1800">
                <a:solidFill>
                  <a:srgbClr val="FFF7D4"/>
                </a:solidFill>
                <a:latin typeface="Amiko"/>
                <a:ea typeface="Amiko"/>
                <a:cs typeface="Amiko"/>
                <a:sym typeface="Amiko"/>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361950" lvl="0" marL="457200" marR="0" rtl="0" algn="l">
              <a:lnSpc>
                <a:spcPct val="115000"/>
              </a:lnSpc>
              <a:spcBef>
                <a:spcPts val="640"/>
              </a:spcBef>
              <a:spcAft>
                <a:spcPts val="0"/>
              </a:spcAft>
              <a:buClr>
                <a:schemeClr val="lt1"/>
              </a:buClr>
              <a:buSzPts val="2100"/>
              <a:buFont typeface="Amiko"/>
              <a:buChar char="•"/>
              <a:defRPr i="0" sz="2100" u="none" cap="none" strike="noStrike">
                <a:solidFill>
                  <a:schemeClr val="lt1"/>
                </a:solidFill>
                <a:latin typeface="Amiko"/>
                <a:ea typeface="Amiko"/>
                <a:cs typeface="Amiko"/>
                <a:sym typeface="Amiko"/>
              </a:defRPr>
            </a:lvl1pPr>
            <a:lvl2pPr indent="-361950" lvl="1" marL="914400" marR="0" rtl="0" algn="l">
              <a:lnSpc>
                <a:spcPct val="115000"/>
              </a:lnSpc>
              <a:spcBef>
                <a:spcPts val="560"/>
              </a:spcBef>
              <a:spcAft>
                <a:spcPts val="0"/>
              </a:spcAft>
              <a:buClr>
                <a:schemeClr val="lt1"/>
              </a:buClr>
              <a:buSzPts val="2100"/>
              <a:buFont typeface="Amiko"/>
              <a:buChar char="–"/>
              <a:defRPr i="0" sz="2100" u="none" cap="none" strike="noStrike">
                <a:solidFill>
                  <a:schemeClr val="lt1"/>
                </a:solidFill>
                <a:latin typeface="Amiko"/>
                <a:ea typeface="Amiko"/>
                <a:cs typeface="Amiko"/>
                <a:sym typeface="Amiko"/>
              </a:defRPr>
            </a:lvl2pPr>
            <a:lvl3pPr indent="-361950" lvl="2" marL="1371600" marR="0" rtl="0" algn="l">
              <a:lnSpc>
                <a:spcPct val="115000"/>
              </a:lnSpc>
              <a:spcBef>
                <a:spcPts val="480"/>
              </a:spcBef>
              <a:spcAft>
                <a:spcPts val="0"/>
              </a:spcAft>
              <a:buClr>
                <a:schemeClr val="lt1"/>
              </a:buClr>
              <a:buSzPts val="2100"/>
              <a:buFont typeface="Amiko"/>
              <a:buChar char="•"/>
              <a:defRPr i="0" sz="2100" u="none" cap="none" strike="noStrike">
                <a:solidFill>
                  <a:schemeClr val="lt1"/>
                </a:solidFill>
                <a:latin typeface="Amiko"/>
                <a:ea typeface="Amiko"/>
                <a:cs typeface="Amiko"/>
                <a:sym typeface="Amiko"/>
              </a:defRPr>
            </a:lvl3pPr>
            <a:lvl4pPr indent="-361950" lvl="3" marL="1828800" marR="0" rtl="0" algn="l">
              <a:lnSpc>
                <a:spcPct val="115000"/>
              </a:lnSpc>
              <a:spcBef>
                <a:spcPts val="400"/>
              </a:spcBef>
              <a:spcAft>
                <a:spcPts val="0"/>
              </a:spcAft>
              <a:buClr>
                <a:schemeClr val="lt1"/>
              </a:buClr>
              <a:buSzPts val="2100"/>
              <a:buFont typeface="Amiko"/>
              <a:buChar char="–"/>
              <a:defRPr i="0" sz="2100" u="none" cap="none" strike="noStrike">
                <a:solidFill>
                  <a:schemeClr val="lt1"/>
                </a:solidFill>
                <a:latin typeface="Amiko"/>
                <a:ea typeface="Amiko"/>
                <a:cs typeface="Amiko"/>
                <a:sym typeface="Amiko"/>
              </a:defRPr>
            </a:lvl4pPr>
            <a:lvl5pPr indent="-361950" lvl="4" marL="2286000" marR="0" rtl="0" algn="l">
              <a:lnSpc>
                <a:spcPct val="115000"/>
              </a:lnSpc>
              <a:spcBef>
                <a:spcPts val="400"/>
              </a:spcBef>
              <a:spcAft>
                <a:spcPts val="0"/>
              </a:spcAft>
              <a:buClr>
                <a:schemeClr val="lt1"/>
              </a:buClr>
              <a:buSzPts val="2100"/>
              <a:buFont typeface="Amiko"/>
              <a:buChar char="»"/>
              <a:defRPr i="0" sz="2100" u="none" cap="none" strike="noStrike">
                <a:solidFill>
                  <a:schemeClr val="lt1"/>
                </a:solidFill>
                <a:latin typeface="Amiko"/>
                <a:ea typeface="Amiko"/>
                <a:cs typeface="Amiko"/>
                <a:sym typeface="Amiko"/>
              </a:defRPr>
            </a:lvl5pPr>
            <a:lvl6pPr indent="-361950" lvl="5" marL="2743200" marR="0" rtl="0" algn="l">
              <a:lnSpc>
                <a:spcPct val="115000"/>
              </a:lnSpc>
              <a:spcBef>
                <a:spcPts val="400"/>
              </a:spcBef>
              <a:spcAft>
                <a:spcPts val="0"/>
              </a:spcAft>
              <a:buClr>
                <a:schemeClr val="lt1"/>
              </a:buClr>
              <a:buSzPts val="2100"/>
              <a:buFont typeface="Amiko"/>
              <a:buChar char="•"/>
              <a:defRPr i="0" sz="2100" u="none" cap="none" strike="noStrike">
                <a:solidFill>
                  <a:schemeClr val="lt1"/>
                </a:solidFill>
                <a:latin typeface="Amiko"/>
                <a:ea typeface="Amiko"/>
                <a:cs typeface="Amiko"/>
                <a:sym typeface="Amiko"/>
              </a:defRPr>
            </a:lvl6pPr>
            <a:lvl7pPr indent="-361950" lvl="6" marL="3200400" marR="0" rtl="0" algn="l">
              <a:lnSpc>
                <a:spcPct val="115000"/>
              </a:lnSpc>
              <a:spcBef>
                <a:spcPts val="400"/>
              </a:spcBef>
              <a:spcAft>
                <a:spcPts val="0"/>
              </a:spcAft>
              <a:buClr>
                <a:schemeClr val="lt1"/>
              </a:buClr>
              <a:buSzPts val="2100"/>
              <a:buFont typeface="Amiko"/>
              <a:buChar char="•"/>
              <a:defRPr i="0" sz="2100" u="none" cap="none" strike="noStrike">
                <a:solidFill>
                  <a:schemeClr val="lt1"/>
                </a:solidFill>
                <a:latin typeface="Amiko"/>
                <a:ea typeface="Amiko"/>
                <a:cs typeface="Amiko"/>
                <a:sym typeface="Amiko"/>
              </a:defRPr>
            </a:lvl7pPr>
            <a:lvl8pPr indent="-361950" lvl="7" marL="3657600" marR="0" rtl="0" algn="l">
              <a:lnSpc>
                <a:spcPct val="115000"/>
              </a:lnSpc>
              <a:spcBef>
                <a:spcPts val="400"/>
              </a:spcBef>
              <a:spcAft>
                <a:spcPts val="0"/>
              </a:spcAft>
              <a:buClr>
                <a:schemeClr val="lt1"/>
              </a:buClr>
              <a:buSzPts val="2100"/>
              <a:buFont typeface="Amiko"/>
              <a:buChar char="•"/>
              <a:defRPr i="0" sz="2100" u="none" cap="none" strike="noStrike">
                <a:solidFill>
                  <a:schemeClr val="lt1"/>
                </a:solidFill>
                <a:latin typeface="Amiko"/>
                <a:ea typeface="Amiko"/>
                <a:cs typeface="Amiko"/>
                <a:sym typeface="Amiko"/>
              </a:defRPr>
            </a:lvl8pPr>
            <a:lvl9pPr indent="-361950" lvl="8" marL="4114800" marR="0" rtl="0" algn="l">
              <a:lnSpc>
                <a:spcPct val="115000"/>
              </a:lnSpc>
              <a:spcBef>
                <a:spcPts val="400"/>
              </a:spcBef>
              <a:spcAft>
                <a:spcPts val="0"/>
              </a:spcAft>
              <a:buClr>
                <a:schemeClr val="lt1"/>
              </a:buClr>
              <a:buSzPts val="2100"/>
              <a:buFont typeface="Amiko"/>
              <a:buChar char="•"/>
              <a:defRPr i="0" sz="2100" u="none" cap="none" strike="noStrike">
                <a:solidFill>
                  <a:schemeClr val="lt1"/>
                </a:solidFill>
                <a:latin typeface="Amiko"/>
                <a:ea typeface="Amiko"/>
                <a:cs typeface="Amiko"/>
                <a:sym typeface="Amiko"/>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3.jpg"/><Relationship Id="rId4" Type="http://schemas.openxmlformats.org/officeDocument/2006/relationships/image" Target="../media/image28.jpg"/><Relationship Id="rId5" Type="http://schemas.openxmlformats.org/officeDocument/2006/relationships/image" Target="../media/image45.jpg"/><Relationship Id="rId6"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4.jpg"/><Relationship Id="rId4" Type="http://schemas.openxmlformats.org/officeDocument/2006/relationships/image" Target="../media/image37.jpg"/><Relationship Id="rId5" Type="http://schemas.openxmlformats.org/officeDocument/2006/relationships/image" Target="../media/image42.jpg"/><Relationship Id="rId6" Type="http://schemas.openxmlformats.org/officeDocument/2006/relationships/image" Target="../media/image4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20.png"/><Relationship Id="rId13" Type="http://schemas.openxmlformats.org/officeDocument/2006/relationships/image" Target="../media/image11.png"/><Relationship Id="rId12"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18.pn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5.png"/><Relationship Id="rId8"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21.jpg"/><Relationship Id="rId5" Type="http://schemas.openxmlformats.org/officeDocument/2006/relationships/image" Target="../media/image26.jpg"/><Relationship Id="rId6"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4"/>
        </a:solidFill>
      </p:bgPr>
    </p:bg>
    <p:spTree>
      <p:nvGrpSpPr>
        <p:cNvPr id="180" name="Shape 180"/>
        <p:cNvGrpSpPr/>
        <p:nvPr/>
      </p:nvGrpSpPr>
      <p:grpSpPr>
        <a:xfrm>
          <a:off x="0" y="0"/>
          <a:ext cx="0" cy="0"/>
          <a:chOff x="0" y="0"/>
          <a:chExt cx="0" cy="0"/>
        </a:xfrm>
      </p:grpSpPr>
      <p:cxnSp>
        <p:nvCxnSpPr>
          <p:cNvPr id="181" name="Google Shape;181;p16"/>
          <p:cNvCxnSpPr/>
          <p:nvPr/>
        </p:nvCxnSpPr>
        <p:spPr>
          <a:xfrm>
            <a:off x="-68161" y="8694409"/>
            <a:ext cx="18356161" cy="0"/>
          </a:xfrm>
          <a:prstGeom prst="straightConnector1">
            <a:avLst/>
          </a:prstGeom>
          <a:noFill/>
          <a:ln cap="flat" cmpd="sng" w="285750">
            <a:solidFill>
              <a:srgbClr val="F8E42E"/>
            </a:solidFill>
            <a:prstDash val="solid"/>
            <a:round/>
            <a:headEnd len="sm" w="sm" type="none"/>
            <a:tailEnd len="sm" w="sm" type="none"/>
          </a:ln>
        </p:spPr>
      </p:cxnSp>
      <p:cxnSp>
        <p:nvCxnSpPr>
          <p:cNvPr id="182" name="Google Shape;182;p16"/>
          <p:cNvCxnSpPr/>
          <p:nvPr/>
        </p:nvCxnSpPr>
        <p:spPr>
          <a:xfrm>
            <a:off x="0" y="9351511"/>
            <a:ext cx="18356161" cy="0"/>
          </a:xfrm>
          <a:prstGeom prst="straightConnector1">
            <a:avLst/>
          </a:prstGeom>
          <a:noFill/>
          <a:ln cap="flat" cmpd="sng" w="285750">
            <a:solidFill>
              <a:srgbClr val="F8E42E"/>
            </a:solidFill>
            <a:prstDash val="solid"/>
            <a:round/>
            <a:headEnd len="sm" w="sm" type="none"/>
            <a:tailEnd len="sm" w="sm" type="none"/>
          </a:ln>
        </p:spPr>
      </p:cxnSp>
      <p:sp>
        <p:nvSpPr>
          <p:cNvPr id="183" name="Google Shape;183;p16"/>
          <p:cNvSpPr txBox="1"/>
          <p:nvPr/>
        </p:nvSpPr>
        <p:spPr>
          <a:xfrm>
            <a:off x="4619255" y="2269948"/>
            <a:ext cx="13668600" cy="2089200"/>
          </a:xfrm>
          <a:prstGeom prst="rect">
            <a:avLst/>
          </a:prstGeom>
          <a:noFill/>
          <a:ln>
            <a:noFill/>
          </a:ln>
          <a:effectLst>
            <a:outerShdw rotWithShape="0" algn="bl" dir="3840000" dist="66675">
              <a:srgbClr val="783F04"/>
            </a:outerShdw>
          </a:effectLst>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1" i="0" lang="en-US" sz="13572" u="none" cap="none" strike="noStrike">
                <a:solidFill>
                  <a:srgbClr val="47C82C"/>
                </a:solidFill>
                <a:latin typeface="Amiko"/>
                <a:ea typeface="Amiko"/>
                <a:cs typeface="Amiko"/>
                <a:sym typeface="Amiko"/>
              </a:rPr>
              <a:t>FATHER'S DAY </a:t>
            </a:r>
            <a:endParaRPr b="1">
              <a:latin typeface="Amiko"/>
              <a:ea typeface="Amiko"/>
              <a:cs typeface="Amiko"/>
              <a:sym typeface="Amiko"/>
            </a:endParaRPr>
          </a:p>
        </p:txBody>
      </p:sp>
      <p:sp>
        <p:nvSpPr>
          <p:cNvPr id="184" name="Google Shape;184;p16"/>
          <p:cNvSpPr txBox="1"/>
          <p:nvPr/>
        </p:nvSpPr>
        <p:spPr>
          <a:xfrm>
            <a:off x="8433224" y="4328979"/>
            <a:ext cx="8826000" cy="2089200"/>
          </a:xfrm>
          <a:prstGeom prst="rect">
            <a:avLst/>
          </a:prstGeom>
          <a:noFill/>
          <a:ln>
            <a:noFill/>
          </a:ln>
          <a:effectLst>
            <a:outerShdw rotWithShape="0" algn="bl" dir="3840000" dist="66675">
              <a:srgbClr val="783F04"/>
            </a:outerShdw>
          </a:effectLst>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1" i="0" lang="en-US" sz="13572" u="none" cap="none" strike="noStrike">
                <a:solidFill>
                  <a:srgbClr val="47C82C"/>
                </a:solidFill>
                <a:latin typeface="Amiko"/>
                <a:ea typeface="Amiko"/>
                <a:cs typeface="Amiko"/>
                <a:sym typeface="Amiko"/>
              </a:rPr>
              <a:t>IN BRAZIL</a:t>
            </a:r>
            <a:endParaRPr b="1">
              <a:latin typeface="Amiko"/>
              <a:ea typeface="Amiko"/>
              <a:cs typeface="Amiko"/>
              <a:sym typeface="Amiko"/>
            </a:endParaRPr>
          </a:p>
        </p:txBody>
      </p:sp>
      <p:sp>
        <p:nvSpPr>
          <p:cNvPr id="185" name="Google Shape;185;p16"/>
          <p:cNvSpPr txBox="1"/>
          <p:nvPr/>
        </p:nvSpPr>
        <p:spPr>
          <a:xfrm>
            <a:off x="8433224" y="6741927"/>
            <a:ext cx="9309000" cy="9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799" u="none" cap="none" strike="noStrike">
                <a:solidFill>
                  <a:srgbClr val="545454"/>
                </a:solidFill>
                <a:latin typeface="Amiko"/>
                <a:ea typeface="Amiko"/>
                <a:cs typeface="Amiko"/>
                <a:sym typeface="Amiko"/>
              </a:rPr>
              <a:t>Lorem ipsum dolor sit amet, consectetur adipiscing elit, sed do eiusmod tempor. </a:t>
            </a:r>
            <a:endParaRPr/>
          </a:p>
        </p:txBody>
      </p:sp>
      <p:sp>
        <p:nvSpPr>
          <p:cNvPr id="186" name="Google Shape;186;p16"/>
          <p:cNvSpPr/>
          <p:nvPr/>
        </p:nvSpPr>
        <p:spPr>
          <a:xfrm>
            <a:off x="-338472" y="-346253"/>
            <a:ext cx="6204381" cy="1792059"/>
          </a:xfrm>
          <a:custGeom>
            <a:rect b="b" l="l" r="r" t="t"/>
            <a:pathLst>
              <a:path extrusionOk="0" h="1792059" w="6204381">
                <a:moveTo>
                  <a:pt x="0" y="0"/>
                </a:moveTo>
                <a:lnTo>
                  <a:pt x="6204382" y="0"/>
                </a:lnTo>
                <a:lnTo>
                  <a:pt x="6204382" y="1792060"/>
                </a:lnTo>
                <a:lnTo>
                  <a:pt x="0" y="1792060"/>
                </a:lnTo>
                <a:lnTo>
                  <a:pt x="0" y="0"/>
                </a:lnTo>
                <a:close/>
              </a:path>
            </a:pathLst>
          </a:custGeom>
          <a:blipFill rotWithShape="1">
            <a:blip r:embed="rId3">
              <a:alphaModFix/>
            </a:blip>
            <a:stretch>
              <a:fillRect b="0" l="0" r="0" t="0"/>
            </a:stretch>
          </a:blipFill>
          <a:ln>
            <a:noFill/>
          </a:ln>
        </p:spPr>
      </p:sp>
      <p:sp>
        <p:nvSpPr>
          <p:cNvPr id="187" name="Google Shape;187;p16"/>
          <p:cNvSpPr/>
          <p:nvPr/>
        </p:nvSpPr>
        <p:spPr>
          <a:xfrm>
            <a:off x="6075890" y="-346253"/>
            <a:ext cx="6204381" cy="1792059"/>
          </a:xfrm>
          <a:custGeom>
            <a:rect b="b" l="l" r="r" t="t"/>
            <a:pathLst>
              <a:path extrusionOk="0" h="1792059" w="6204381">
                <a:moveTo>
                  <a:pt x="0" y="0"/>
                </a:moveTo>
                <a:lnTo>
                  <a:pt x="6204381" y="0"/>
                </a:lnTo>
                <a:lnTo>
                  <a:pt x="6204381" y="1792060"/>
                </a:lnTo>
                <a:lnTo>
                  <a:pt x="0" y="1792060"/>
                </a:lnTo>
                <a:lnTo>
                  <a:pt x="0" y="0"/>
                </a:lnTo>
                <a:close/>
              </a:path>
            </a:pathLst>
          </a:custGeom>
          <a:blipFill rotWithShape="1">
            <a:blip r:embed="rId3">
              <a:alphaModFix/>
            </a:blip>
            <a:stretch>
              <a:fillRect b="0" l="0" r="0" t="0"/>
            </a:stretch>
          </a:blipFill>
          <a:ln>
            <a:noFill/>
          </a:ln>
        </p:spPr>
      </p:sp>
      <p:sp>
        <p:nvSpPr>
          <p:cNvPr id="188" name="Google Shape;188;p16"/>
          <p:cNvSpPr/>
          <p:nvPr/>
        </p:nvSpPr>
        <p:spPr>
          <a:xfrm flipH="1">
            <a:off x="762696" y="562878"/>
            <a:ext cx="6673179" cy="9724122"/>
          </a:xfrm>
          <a:custGeom>
            <a:rect b="b" l="l" r="r" t="t"/>
            <a:pathLst>
              <a:path extrusionOk="0" h="9724122" w="6673179">
                <a:moveTo>
                  <a:pt x="6673178" y="0"/>
                </a:moveTo>
                <a:lnTo>
                  <a:pt x="0" y="0"/>
                </a:lnTo>
                <a:lnTo>
                  <a:pt x="0" y="9724122"/>
                </a:lnTo>
                <a:lnTo>
                  <a:pt x="6673178" y="9724122"/>
                </a:lnTo>
                <a:lnTo>
                  <a:pt x="6673178" y="0"/>
                </a:lnTo>
                <a:close/>
              </a:path>
            </a:pathLst>
          </a:custGeom>
          <a:blipFill rotWithShape="1">
            <a:blip r:embed="rId4">
              <a:alphaModFix/>
            </a:blip>
            <a:stretch>
              <a:fillRect b="0" l="0" r="0" t="0"/>
            </a:stretch>
          </a:blipFill>
          <a:ln>
            <a:noFill/>
          </a:ln>
        </p:spPr>
      </p:sp>
      <p:sp>
        <p:nvSpPr>
          <p:cNvPr id="189" name="Google Shape;189;p16"/>
          <p:cNvSpPr/>
          <p:nvPr/>
        </p:nvSpPr>
        <p:spPr>
          <a:xfrm>
            <a:off x="12490252" y="-346253"/>
            <a:ext cx="6204381" cy="1792059"/>
          </a:xfrm>
          <a:custGeom>
            <a:rect b="b" l="l" r="r" t="t"/>
            <a:pathLst>
              <a:path extrusionOk="0" h="1792059" w="6204381">
                <a:moveTo>
                  <a:pt x="0" y="0"/>
                </a:moveTo>
                <a:lnTo>
                  <a:pt x="6204381" y="0"/>
                </a:lnTo>
                <a:lnTo>
                  <a:pt x="6204381" y="1792060"/>
                </a:lnTo>
                <a:lnTo>
                  <a:pt x="0" y="1792060"/>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8D44"/>
        </a:solidFill>
      </p:bgPr>
    </p:bg>
    <p:spTree>
      <p:nvGrpSpPr>
        <p:cNvPr id="336" name="Shape 336"/>
        <p:cNvGrpSpPr/>
        <p:nvPr/>
      </p:nvGrpSpPr>
      <p:grpSpPr>
        <a:xfrm>
          <a:off x="0" y="0"/>
          <a:ext cx="0" cy="0"/>
          <a:chOff x="0" y="0"/>
          <a:chExt cx="0" cy="0"/>
        </a:xfrm>
      </p:grpSpPr>
      <p:sp>
        <p:nvSpPr>
          <p:cNvPr id="337" name="Google Shape;337;p25"/>
          <p:cNvSpPr/>
          <p:nvPr/>
        </p:nvSpPr>
        <p:spPr>
          <a:xfrm>
            <a:off x="12523622" y="0"/>
            <a:ext cx="5764378" cy="4705350"/>
          </a:xfrm>
          <a:custGeom>
            <a:rect b="b" l="l" r="r" t="t"/>
            <a:pathLst>
              <a:path extrusionOk="0" h="4705350" w="5764378">
                <a:moveTo>
                  <a:pt x="0" y="0"/>
                </a:moveTo>
                <a:lnTo>
                  <a:pt x="5764378" y="0"/>
                </a:lnTo>
                <a:lnTo>
                  <a:pt x="5764378" y="4705350"/>
                </a:lnTo>
                <a:lnTo>
                  <a:pt x="0" y="4705350"/>
                </a:lnTo>
                <a:lnTo>
                  <a:pt x="0" y="0"/>
                </a:lnTo>
                <a:close/>
              </a:path>
            </a:pathLst>
          </a:custGeom>
          <a:blipFill rotWithShape="1">
            <a:blip r:embed="rId3">
              <a:alphaModFix/>
            </a:blip>
            <a:stretch>
              <a:fillRect b="0" l="-18903" r="-3534" t="0"/>
            </a:stretch>
          </a:blipFill>
          <a:ln>
            <a:noFill/>
          </a:ln>
        </p:spPr>
      </p:sp>
      <p:sp>
        <p:nvSpPr>
          <p:cNvPr id="338" name="Google Shape;338;p25"/>
          <p:cNvSpPr/>
          <p:nvPr/>
        </p:nvSpPr>
        <p:spPr>
          <a:xfrm>
            <a:off x="6759244" y="0"/>
            <a:ext cx="5764378" cy="4705350"/>
          </a:xfrm>
          <a:custGeom>
            <a:rect b="b" l="l" r="r" t="t"/>
            <a:pathLst>
              <a:path extrusionOk="0" h="4705350" w="5764378">
                <a:moveTo>
                  <a:pt x="0" y="0"/>
                </a:moveTo>
                <a:lnTo>
                  <a:pt x="5764378" y="0"/>
                </a:lnTo>
                <a:lnTo>
                  <a:pt x="5764378" y="4705350"/>
                </a:lnTo>
                <a:lnTo>
                  <a:pt x="0" y="4705350"/>
                </a:lnTo>
                <a:lnTo>
                  <a:pt x="0" y="0"/>
                </a:lnTo>
                <a:close/>
              </a:path>
            </a:pathLst>
          </a:custGeom>
          <a:blipFill rotWithShape="1">
            <a:blip r:embed="rId4">
              <a:alphaModFix/>
            </a:blip>
            <a:stretch>
              <a:fillRect b="0" l="-11142" r="-11142" t="0"/>
            </a:stretch>
          </a:blipFill>
          <a:ln>
            <a:noFill/>
          </a:ln>
        </p:spPr>
      </p:sp>
      <p:sp>
        <p:nvSpPr>
          <p:cNvPr id="339" name="Google Shape;339;p25"/>
          <p:cNvSpPr/>
          <p:nvPr/>
        </p:nvSpPr>
        <p:spPr>
          <a:xfrm>
            <a:off x="0" y="0"/>
            <a:ext cx="6759244" cy="10287000"/>
          </a:xfrm>
          <a:custGeom>
            <a:rect b="b" l="l" r="r" t="t"/>
            <a:pathLst>
              <a:path extrusionOk="0" h="10287000" w="6759244">
                <a:moveTo>
                  <a:pt x="0" y="0"/>
                </a:moveTo>
                <a:lnTo>
                  <a:pt x="6759244" y="0"/>
                </a:lnTo>
                <a:lnTo>
                  <a:pt x="6759244" y="10287000"/>
                </a:lnTo>
                <a:lnTo>
                  <a:pt x="0" y="10287000"/>
                </a:lnTo>
                <a:lnTo>
                  <a:pt x="0" y="0"/>
                </a:lnTo>
                <a:close/>
              </a:path>
            </a:pathLst>
          </a:custGeom>
          <a:blipFill rotWithShape="1">
            <a:blip r:embed="rId5">
              <a:alphaModFix/>
            </a:blip>
            <a:stretch>
              <a:fillRect b="0" l="-64139" r="-64139" t="0"/>
            </a:stretch>
          </a:blipFill>
          <a:ln>
            <a:noFill/>
          </a:ln>
        </p:spPr>
      </p:sp>
      <p:sp>
        <p:nvSpPr>
          <p:cNvPr id="340" name="Google Shape;340;p25"/>
          <p:cNvSpPr txBox="1"/>
          <p:nvPr/>
        </p:nvSpPr>
        <p:spPr>
          <a:xfrm>
            <a:off x="7784594" y="5724667"/>
            <a:ext cx="67188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7200" u="none" cap="none" strike="noStrike">
                <a:solidFill>
                  <a:srgbClr val="FFF7D4"/>
                </a:solidFill>
                <a:latin typeface="Amiko"/>
                <a:ea typeface="Amiko"/>
                <a:cs typeface="Amiko"/>
                <a:sym typeface="Amiko"/>
              </a:rPr>
              <a:t>PHOTO GALLERY</a:t>
            </a:r>
            <a:endParaRPr b="1">
              <a:latin typeface="Amiko"/>
              <a:ea typeface="Amiko"/>
              <a:cs typeface="Amiko"/>
              <a:sym typeface="Amiko"/>
            </a:endParaRPr>
          </a:p>
        </p:txBody>
      </p:sp>
      <p:sp>
        <p:nvSpPr>
          <p:cNvPr id="341" name="Google Shape;341;p25"/>
          <p:cNvSpPr txBox="1"/>
          <p:nvPr/>
        </p:nvSpPr>
        <p:spPr>
          <a:xfrm>
            <a:off x="7784594" y="8237220"/>
            <a:ext cx="67188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chemeClr val="lt1"/>
                </a:solidFill>
                <a:latin typeface="Amiko"/>
                <a:ea typeface="Amiko"/>
                <a:cs typeface="Amiko"/>
                <a:sym typeface="Amiko"/>
              </a:rPr>
              <a:t>Lorem ipsum dolor sit amet, consectetur adipiscing elit, sed do eiusmod tempor incididunt ut labore et dolore magna aliqua.</a:t>
            </a:r>
            <a:endParaRPr>
              <a:solidFill>
                <a:schemeClr val="lt1"/>
              </a:solidFill>
            </a:endParaRPr>
          </a:p>
        </p:txBody>
      </p:sp>
      <p:sp>
        <p:nvSpPr>
          <p:cNvPr id="342" name="Google Shape;342;p25"/>
          <p:cNvSpPr/>
          <p:nvPr/>
        </p:nvSpPr>
        <p:spPr>
          <a:xfrm flipH="1">
            <a:off x="14138826" y="4906225"/>
            <a:ext cx="5136194" cy="5380775"/>
          </a:xfrm>
          <a:custGeom>
            <a:rect b="b" l="l" r="r" t="t"/>
            <a:pathLst>
              <a:path extrusionOk="0" h="5380775" w="5136194">
                <a:moveTo>
                  <a:pt x="5136194" y="0"/>
                </a:moveTo>
                <a:lnTo>
                  <a:pt x="0" y="0"/>
                </a:lnTo>
                <a:lnTo>
                  <a:pt x="0" y="5380775"/>
                </a:lnTo>
                <a:lnTo>
                  <a:pt x="5136194" y="5380775"/>
                </a:lnTo>
                <a:lnTo>
                  <a:pt x="5136194" y="0"/>
                </a:lnTo>
                <a:close/>
              </a:path>
            </a:pathLst>
          </a:custGeom>
          <a:blipFill rotWithShape="1">
            <a:blip r:embed="rId6">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4"/>
        </a:solidFill>
      </p:bgPr>
    </p:bg>
    <p:spTree>
      <p:nvGrpSpPr>
        <p:cNvPr id="346" name="Shape 346"/>
        <p:cNvGrpSpPr/>
        <p:nvPr/>
      </p:nvGrpSpPr>
      <p:grpSpPr>
        <a:xfrm>
          <a:off x="0" y="0"/>
          <a:ext cx="0" cy="0"/>
          <a:chOff x="0" y="0"/>
          <a:chExt cx="0" cy="0"/>
        </a:xfrm>
      </p:grpSpPr>
      <p:grpSp>
        <p:nvGrpSpPr>
          <p:cNvPr id="347" name="Google Shape;347;p26"/>
          <p:cNvGrpSpPr/>
          <p:nvPr/>
        </p:nvGrpSpPr>
        <p:grpSpPr>
          <a:xfrm>
            <a:off x="-68161" y="142875"/>
            <a:ext cx="18424323" cy="657102"/>
            <a:chOff x="0" y="190500"/>
            <a:chExt cx="24565764" cy="876137"/>
          </a:xfrm>
        </p:grpSpPr>
        <p:cxnSp>
          <p:nvCxnSpPr>
            <p:cNvPr id="348" name="Google Shape;348;p26"/>
            <p:cNvCxnSpPr/>
            <p:nvPr/>
          </p:nvCxnSpPr>
          <p:spPr>
            <a:xfrm>
              <a:off x="90882" y="190500"/>
              <a:ext cx="24474882" cy="0"/>
            </a:xfrm>
            <a:prstGeom prst="straightConnector1">
              <a:avLst/>
            </a:prstGeom>
            <a:noFill/>
            <a:ln cap="flat" cmpd="sng" w="381000">
              <a:solidFill>
                <a:srgbClr val="F8E42E"/>
              </a:solidFill>
              <a:prstDash val="solid"/>
              <a:round/>
              <a:headEnd len="sm" w="sm" type="none"/>
              <a:tailEnd len="sm" w="sm" type="none"/>
            </a:ln>
          </p:spPr>
        </p:cxnSp>
        <p:cxnSp>
          <p:nvCxnSpPr>
            <p:cNvPr id="349" name="Google Shape;349;p26"/>
            <p:cNvCxnSpPr/>
            <p:nvPr/>
          </p:nvCxnSpPr>
          <p:spPr>
            <a:xfrm>
              <a:off x="0" y="1066637"/>
              <a:ext cx="24474882" cy="0"/>
            </a:xfrm>
            <a:prstGeom prst="straightConnector1">
              <a:avLst/>
            </a:prstGeom>
            <a:noFill/>
            <a:ln cap="flat" cmpd="sng" w="381000">
              <a:solidFill>
                <a:srgbClr val="F8E42E"/>
              </a:solidFill>
              <a:prstDash val="solid"/>
              <a:round/>
              <a:headEnd len="sm" w="sm" type="none"/>
              <a:tailEnd len="sm" w="sm" type="none"/>
            </a:ln>
          </p:spPr>
        </p:cxnSp>
      </p:grpSp>
      <p:grpSp>
        <p:nvGrpSpPr>
          <p:cNvPr id="350" name="Google Shape;350;p26"/>
          <p:cNvGrpSpPr/>
          <p:nvPr/>
        </p:nvGrpSpPr>
        <p:grpSpPr>
          <a:xfrm>
            <a:off x="-295399" y="9487023"/>
            <a:ext cx="18878797" cy="657102"/>
            <a:chOff x="0" y="190500"/>
            <a:chExt cx="25171730" cy="876137"/>
          </a:xfrm>
        </p:grpSpPr>
        <p:cxnSp>
          <p:nvCxnSpPr>
            <p:cNvPr id="351" name="Google Shape;351;p26"/>
            <p:cNvCxnSpPr/>
            <p:nvPr/>
          </p:nvCxnSpPr>
          <p:spPr>
            <a:xfrm>
              <a:off x="93124" y="190500"/>
              <a:ext cx="25078606" cy="0"/>
            </a:xfrm>
            <a:prstGeom prst="straightConnector1">
              <a:avLst/>
            </a:prstGeom>
            <a:noFill/>
            <a:ln cap="flat" cmpd="sng" w="381000">
              <a:solidFill>
                <a:srgbClr val="F8E42E"/>
              </a:solidFill>
              <a:prstDash val="solid"/>
              <a:round/>
              <a:headEnd len="sm" w="sm" type="none"/>
              <a:tailEnd len="sm" w="sm" type="none"/>
            </a:ln>
          </p:spPr>
        </p:cxnSp>
        <p:cxnSp>
          <p:nvCxnSpPr>
            <p:cNvPr id="352" name="Google Shape;352;p26"/>
            <p:cNvCxnSpPr/>
            <p:nvPr/>
          </p:nvCxnSpPr>
          <p:spPr>
            <a:xfrm>
              <a:off x="0" y="1066637"/>
              <a:ext cx="25078606" cy="0"/>
            </a:xfrm>
            <a:prstGeom prst="straightConnector1">
              <a:avLst/>
            </a:prstGeom>
            <a:noFill/>
            <a:ln cap="flat" cmpd="sng" w="381000">
              <a:solidFill>
                <a:srgbClr val="F8E42E"/>
              </a:solidFill>
              <a:prstDash val="solid"/>
              <a:round/>
              <a:headEnd len="sm" w="sm" type="none"/>
              <a:tailEnd len="sm" w="sm" type="none"/>
            </a:ln>
          </p:spPr>
        </p:cxnSp>
      </p:grpSp>
      <p:sp>
        <p:nvSpPr>
          <p:cNvPr id="353" name="Google Shape;353;p26"/>
          <p:cNvSpPr/>
          <p:nvPr/>
        </p:nvSpPr>
        <p:spPr>
          <a:xfrm>
            <a:off x="0" y="1028700"/>
            <a:ext cx="9894430" cy="8311321"/>
          </a:xfrm>
          <a:custGeom>
            <a:rect b="b" l="l" r="r" t="t"/>
            <a:pathLst>
              <a:path extrusionOk="0" h="8311321" w="9894430">
                <a:moveTo>
                  <a:pt x="0" y="0"/>
                </a:moveTo>
                <a:lnTo>
                  <a:pt x="9894430" y="0"/>
                </a:lnTo>
                <a:lnTo>
                  <a:pt x="9894430" y="8311321"/>
                </a:lnTo>
                <a:lnTo>
                  <a:pt x="0" y="8311321"/>
                </a:lnTo>
                <a:lnTo>
                  <a:pt x="0" y="0"/>
                </a:lnTo>
                <a:close/>
              </a:path>
            </a:pathLst>
          </a:custGeom>
          <a:blipFill rotWithShape="1">
            <a:blip r:embed="rId3">
              <a:alphaModFix/>
            </a:blip>
            <a:stretch>
              <a:fillRect b="0" l="0" r="0" t="0"/>
            </a:stretch>
          </a:blipFill>
          <a:ln>
            <a:noFill/>
          </a:ln>
        </p:spPr>
      </p:sp>
      <p:sp>
        <p:nvSpPr>
          <p:cNvPr id="354" name="Google Shape;354;p26"/>
          <p:cNvSpPr txBox="1"/>
          <p:nvPr/>
        </p:nvSpPr>
        <p:spPr>
          <a:xfrm>
            <a:off x="9657119" y="2684547"/>
            <a:ext cx="7602300" cy="4001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5199" u="none" cap="none" strike="noStrike">
                <a:solidFill>
                  <a:srgbClr val="47C82C"/>
                </a:solidFill>
                <a:latin typeface="Amiko"/>
                <a:ea typeface="Amiko"/>
                <a:cs typeface="Amiko"/>
                <a:sym typeface="Amiko"/>
              </a:rPr>
              <a:t>“This is a quote, words full of wisdom that someone important said and can make the reader get inspired.”</a:t>
            </a:r>
            <a:endParaRPr b="1">
              <a:latin typeface="Amiko"/>
              <a:ea typeface="Amiko"/>
              <a:cs typeface="Amiko"/>
              <a:sym typeface="Amiko"/>
            </a:endParaRPr>
          </a:p>
        </p:txBody>
      </p:sp>
      <p:sp>
        <p:nvSpPr>
          <p:cNvPr id="355" name="Google Shape;355;p26"/>
          <p:cNvSpPr txBox="1"/>
          <p:nvPr/>
        </p:nvSpPr>
        <p:spPr>
          <a:xfrm>
            <a:off x="9254828" y="7066499"/>
            <a:ext cx="8004600" cy="4926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545454"/>
                </a:solidFill>
                <a:latin typeface="Amiko"/>
                <a:ea typeface="Amiko"/>
                <a:cs typeface="Amiko"/>
                <a:sym typeface="Amiko"/>
              </a:rPr>
              <a:t>DAD’S QUOTE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8D44"/>
        </a:solidFill>
      </p:bgPr>
    </p:bg>
    <p:spTree>
      <p:nvGrpSpPr>
        <p:cNvPr id="359" name="Shape 359"/>
        <p:cNvGrpSpPr/>
        <p:nvPr/>
      </p:nvGrpSpPr>
      <p:grpSpPr>
        <a:xfrm>
          <a:off x="0" y="0"/>
          <a:ext cx="0" cy="0"/>
          <a:chOff x="0" y="0"/>
          <a:chExt cx="0" cy="0"/>
        </a:xfrm>
      </p:grpSpPr>
      <p:sp>
        <p:nvSpPr>
          <p:cNvPr id="360" name="Google Shape;360;p27"/>
          <p:cNvSpPr/>
          <p:nvPr/>
        </p:nvSpPr>
        <p:spPr>
          <a:xfrm>
            <a:off x="5428108" y="1574731"/>
            <a:ext cx="3488075" cy="2640801"/>
          </a:xfrm>
          <a:custGeom>
            <a:rect b="b" l="l" r="r" t="t"/>
            <a:pathLst>
              <a:path extrusionOk="0" h="536234" w="708279">
                <a:moveTo>
                  <a:pt x="0" y="0"/>
                </a:moveTo>
                <a:lnTo>
                  <a:pt x="708279" y="0"/>
                </a:lnTo>
                <a:lnTo>
                  <a:pt x="708279" y="536234"/>
                </a:lnTo>
                <a:lnTo>
                  <a:pt x="0" y="536234"/>
                </a:lnTo>
                <a:close/>
              </a:path>
            </a:pathLst>
          </a:custGeom>
          <a:blipFill rotWithShape="1">
            <a:blip r:embed="rId3">
              <a:alphaModFix/>
            </a:blip>
            <a:stretch>
              <a:fillRect b="-81600" l="0" r="0" t="-16454"/>
            </a:stretch>
          </a:blipFill>
          <a:ln>
            <a:noFill/>
          </a:ln>
        </p:spPr>
      </p:sp>
      <p:cxnSp>
        <p:nvCxnSpPr>
          <p:cNvPr id="361" name="Google Shape;361;p27"/>
          <p:cNvCxnSpPr/>
          <p:nvPr/>
        </p:nvCxnSpPr>
        <p:spPr>
          <a:xfrm>
            <a:off x="1028700" y="1574731"/>
            <a:ext cx="7887483" cy="0"/>
          </a:xfrm>
          <a:prstGeom prst="straightConnector1">
            <a:avLst/>
          </a:prstGeom>
          <a:noFill/>
          <a:ln cap="flat" cmpd="sng" w="127000">
            <a:solidFill>
              <a:srgbClr val="F8E42E"/>
            </a:solidFill>
            <a:prstDash val="solid"/>
            <a:round/>
            <a:headEnd len="sm" w="sm" type="none"/>
            <a:tailEnd len="sm" w="sm" type="none"/>
          </a:ln>
        </p:spPr>
      </p:cxnSp>
      <p:sp>
        <p:nvSpPr>
          <p:cNvPr id="362" name="Google Shape;362;p27"/>
          <p:cNvSpPr txBox="1"/>
          <p:nvPr/>
        </p:nvSpPr>
        <p:spPr>
          <a:xfrm>
            <a:off x="1032518" y="2107701"/>
            <a:ext cx="35133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7D4"/>
                </a:solidFill>
                <a:latin typeface="Amiko"/>
                <a:ea typeface="Amiko"/>
                <a:cs typeface="Amiko"/>
                <a:sym typeface="Amiko"/>
              </a:rPr>
              <a:t>FROM MOM</a:t>
            </a:r>
            <a:endParaRPr b="1">
              <a:latin typeface="Amiko"/>
              <a:ea typeface="Amiko"/>
              <a:cs typeface="Amiko"/>
              <a:sym typeface="Amiko"/>
            </a:endParaRPr>
          </a:p>
        </p:txBody>
      </p:sp>
      <p:sp>
        <p:nvSpPr>
          <p:cNvPr id="363" name="Google Shape;363;p27"/>
          <p:cNvSpPr txBox="1"/>
          <p:nvPr/>
        </p:nvSpPr>
        <p:spPr>
          <a:xfrm>
            <a:off x="1028700" y="2856315"/>
            <a:ext cx="43995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chemeClr val="lt1"/>
                </a:solidFill>
                <a:latin typeface="Amiko"/>
                <a:ea typeface="Amiko"/>
                <a:cs typeface="Amiko"/>
                <a:sym typeface="Amiko"/>
              </a:rPr>
              <a:t>Lorem ipsum dolor sit amet, consectetur adipiscing elit, sed do eiusmod tempor. </a:t>
            </a:r>
            <a:endParaRPr>
              <a:solidFill>
                <a:schemeClr val="lt1"/>
              </a:solidFill>
            </a:endParaRPr>
          </a:p>
        </p:txBody>
      </p:sp>
      <p:sp>
        <p:nvSpPr>
          <p:cNvPr id="364" name="Google Shape;364;p27"/>
          <p:cNvSpPr/>
          <p:nvPr/>
        </p:nvSpPr>
        <p:spPr>
          <a:xfrm>
            <a:off x="13771226" y="1574731"/>
            <a:ext cx="3488074" cy="2640801"/>
          </a:xfrm>
          <a:custGeom>
            <a:rect b="b" l="l" r="r" t="t"/>
            <a:pathLst>
              <a:path extrusionOk="0" h="536234" w="708279">
                <a:moveTo>
                  <a:pt x="0" y="0"/>
                </a:moveTo>
                <a:lnTo>
                  <a:pt x="708279" y="0"/>
                </a:lnTo>
                <a:lnTo>
                  <a:pt x="708279" y="536234"/>
                </a:lnTo>
                <a:lnTo>
                  <a:pt x="0" y="536234"/>
                </a:lnTo>
                <a:close/>
              </a:path>
            </a:pathLst>
          </a:custGeom>
          <a:blipFill rotWithShape="1">
            <a:blip r:embed="rId4">
              <a:alphaModFix/>
            </a:blip>
            <a:stretch>
              <a:fillRect b="0" l="-2527" r="-11032" t="0"/>
            </a:stretch>
          </a:blipFill>
          <a:ln>
            <a:noFill/>
          </a:ln>
        </p:spPr>
      </p:sp>
      <p:cxnSp>
        <p:nvCxnSpPr>
          <p:cNvPr id="365" name="Google Shape;365;p27"/>
          <p:cNvCxnSpPr/>
          <p:nvPr/>
        </p:nvCxnSpPr>
        <p:spPr>
          <a:xfrm>
            <a:off x="9371817" y="1574731"/>
            <a:ext cx="7887483" cy="0"/>
          </a:xfrm>
          <a:prstGeom prst="straightConnector1">
            <a:avLst/>
          </a:prstGeom>
          <a:noFill/>
          <a:ln cap="flat" cmpd="sng" w="95250">
            <a:solidFill>
              <a:srgbClr val="F8E42E"/>
            </a:solidFill>
            <a:prstDash val="solid"/>
            <a:round/>
            <a:headEnd len="sm" w="sm" type="none"/>
            <a:tailEnd len="sm" w="sm" type="none"/>
          </a:ln>
        </p:spPr>
      </p:cxnSp>
      <p:sp>
        <p:nvSpPr>
          <p:cNvPr id="366" name="Google Shape;366;p27"/>
          <p:cNvSpPr txBox="1"/>
          <p:nvPr/>
        </p:nvSpPr>
        <p:spPr>
          <a:xfrm>
            <a:off x="9375636" y="2105319"/>
            <a:ext cx="46701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7D4"/>
                </a:solidFill>
                <a:latin typeface="Amiko"/>
                <a:ea typeface="Amiko"/>
                <a:cs typeface="Amiko"/>
                <a:sym typeface="Amiko"/>
              </a:rPr>
              <a:t>FROM DAUGHTER</a:t>
            </a:r>
            <a:endParaRPr b="1">
              <a:latin typeface="Amiko"/>
              <a:ea typeface="Amiko"/>
              <a:cs typeface="Amiko"/>
              <a:sym typeface="Amiko"/>
            </a:endParaRPr>
          </a:p>
        </p:txBody>
      </p:sp>
      <p:sp>
        <p:nvSpPr>
          <p:cNvPr id="367" name="Google Shape;367;p27"/>
          <p:cNvSpPr txBox="1"/>
          <p:nvPr/>
        </p:nvSpPr>
        <p:spPr>
          <a:xfrm>
            <a:off x="9371817" y="2851552"/>
            <a:ext cx="43995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chemeClr val="lt1"/>
                </a:solidFill>
                <a:latin typeface="Amiko"/>
                <a:ea typeface="Amiko"/>
                <a:cs typeface="Amiko"/>
                <a:sym typeface="Amiko"/>
              </a:rPr>
              <a:t>Lorem ipsum dolor sit amet, consectetur adipiscing elit, sed do eiusmod tempor. </a:t>
            </a:r>
            <a:endParaRPr>
              <a:solidFill>
                <a:schemeClr val="lt1"/>
              </a:solidFill>
            </a:endParaRPr>
          </a:p>
        </p:txBody>
      </p:sp>
      <p:sp>
        <p:nvSpPr>
          <p:cNvPr id="368" name="Google Shape;368;p27"/>
          <p:cNvSpPr/>
          <p:nvPr/>
        </p:nvSpPr>
        <p:spPr>
          <a:xfrm>
            <a:off x="5428108" y="5025569"/>
            <a:ext cx="3488074" cy="2640801"/>
          </a:xfrm>
          <a:custGeom>
            <a:rect b="b" l="l" r="r" t="t"/>
            <a:pathLst>
              <a:path extrusionOk="0" h="536234" w="708279">
                <a:moveTo>
                  <a:pt x="0" y="0"/>
                </a:moveTo>
                <a:lnTo>
                  <a:pt x="708279" y="0"/>
                </a:lnTo>
                <a:lnTo>
                  <a:pt x="708279" y="536234"/>
                </a:lnTo>
                <a:lnTo>
                  <a:pt x="0" y="536234"/>
                </a:lnTo>
                <a:close/>
              </a:path>
            </a:pathLst>
          </a:custGeom>
          <a:blipFill rotWithShape="1">
            <a:blip r:embed="rId5">
              <a:alphaModFix/>
            </a:blip>
            <a:stretch>
              <a:fillRect b="-129934" l="-20409" r="-16483" t="-41281"/>
            </a:stretch>
          </a:blipFill>
          <a:ln>
            <a:noFill/>
          </a:ln>
        </p:spPr>
      </p:sp>
      <p:cxnSp>
        <p:nvCxnSpPr>
          <p:cNvPr id="369" name="Google Shape;369;p27"/>
          <p:cNvCxnSpPr/>
          <p:nvPr/>
        </p:nvCxnSpPr>
        <p:spPr>
          <a:xfrm>
            <a:off x="1028700" y="5025569"/>
            <a:ext cx="7887483" cy="0"/>
          </a:xfrm>
          <a:prstGeom prst="straightConnector1">
            <a:avLst/>
          </a:prstGeom>
          <a:noFill/>
          <a:ln cap="flat" cmpd="sng" w="95250">
            <a:solidFill>
              <a:srgbClr val="F8E42E"/>
            </a:solidFill>
            <a:prstDash val="solid"/>
            <a:round/>
            <a:headEnd len="sm" w="sm" type="none"/>
            <a:tailEnd len="sm" w="sm" type="none"/>
          </a:ln>
        </p:spPr>
      </p:cxnSp>
      <p:sp>
        <p:nvSpPr>
          <p:cNvPr id="370" name="Google Shape;370;p27"/>
          <p:cNvSpPr txBox="1"/>
          <p:nvPr/>
        </p:nvSpPr>
        <p:spPr>
          <a:xfrm>
            <a:off x="1032518" y="5556157"/>
            <a:ext cx="35133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7D4"/>
                </a:solidFill>
                <a:latin typeface="Amiko"/>
                <a:ea typeface="Amiko"/>
                <a:cs typeface="Amiko"/>
                <a:sym typeface="Amiko"/>
              </a:rPr>
              <a:t>FROM SON</a:t>
            </a:r>
            <a:endParaRPr b="1">
              <a:latin typeface="Amiko"/>
              <a:ea typeface="Amiko"/>
              <a:cs typeface="Amiko"/>
              <a:sym typeface="Amiko"/>
            </a:endParaRPr>
          </a:p>
        </p:txBody>
      </p:sp>
      <p:sp>
        <p:nvSpPr>
          <p:cNvPr id="371" name="Google Shape;371;p27"/>
          <p:cNvSpPr txBox="1"/>
          <p:nvPr/>
        </p:nvSpPr>
        <p:spPr>
          <a:xfrm>
            <a:off x="1028700" y="6302390"/>
            <a:ext cx="43995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chemeClr val="lt1"/>
                </a:solidFill>
                <a:latin typeface="Amiko"/>
                <a:ea typeface="Amiko"/>
                <a:cs typeface="Amiko"/>
                <a:sym typeface="Amiko"/>
              </a:rPr>
              <a:t>Lorem ipsum dolor sit amet, consectetur adipiscing elit, sed do eiusmod tempor. </a:t>
            </a:r>
            <a:endParaRPr>
              <a:solidFill>
                <a:schemeClr val="lt1"/>
              </a:solidFill>
            </a:endParaRPr>
          </a:p>
        </p:txBody>
      </p:sp>
      <p:sp>
        <p:nvSpPr>
          <p:cNvPr id="372" name="Google Shape;372;p27"/>
          <p:cNvSpPr/>
          <p:nvPr/>
        </p:nvSpPr>
        <p:spPr>
          <a:xfrm>
            <a:off x="13771226" y="5025569"/>
            <a:ext cx="3488074" cy="2640801"/>
          </a:xfrm>
          <a:custGeom>
            <a:rect b="b" l="l" r="r" t="t"/>
            <a:pathLst>
              <a:path extrusionOk="0" h="536234" w="708279">
                <a:moveTo>
                  <a:pt x="0" y="0"/>
                </a:moveTo>
                <a:lnTo>
                  <a:pt x="708279" y="0"/>
                </a:lnTo>
                <a:lnTo>
                  <a:pt x="708279" y="536234"/>
                </a:lnTo>
                <a:lnTo>
                  <a:pt x="0" y="536234"/>
                </a:lnTo>
                <a:close/>
              </a:path>
            </a:pathLst>
          </a:custGeom>
          <a:blipFill rotWithShape="1">
            <a:blip r:embed="rId6">
              <a:alphaModFix/>
            </a:blip>
            <a:stretch>
              <a:fillRect b="-97358" l="-9353" r="-9484" t="-38085"/>
            </a:stretch>
          </a:blipFill>
          <a:ln>
            <a:noFill/>
          </a:ln>
        </p:spPr>
      </p:sp>
      <p:cxnSp>
        <p:nvCxnSpPr>
          <p:cNvPr id="373" name="Google Shape;373;p27"/>
          <p:cNvCxnSpPr/>
          <p:nvPr/>
        </p:nvCxnSpPr>
        <p:spPr>
          <a:xfrm>
            <a:off x="9371817" y="5025569"/>
            <a:ext cx="7887483" cy="0"/>
          </a:xfrm>
          <a:prstGeom prst="straightConnector1">
            <a:avLst/>
          </a:prstGeom>
          <a:noFill/>
          <a:ln cap="flat" cmpd="sng" w="95250">
            <a:solidFill>
              <a:srgbClr val="F8E42E"/>
            </a:solidFill>
            <a:prstDash val="solid"/>
            <a:round/>
            <a:headEnd len="sm" w="sm" type="none"/>
            <a:tailEnd len="sm" w="sm" type="none"/>
          </a:ln>
        </p:spPr>
      </p:cxnSp>
      <p:sp>
        <p:nvSpPr>
          <p:cNvPr id="374" name="Google Shape;374;p27"/>
          <p:cNvSpPr txBox="1"/>
          <p:nvPr/>
        </p:nvSpPr>
        <p:spPr>
          <a:xfrm>
            <a:off x="9375636" y="5556157"/>
            <a:ext cx="35133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7D4"/>
                </a:solidFill>
                <a:latin typeface="Amiko"/>
                <a:ea typeface="Amiko"/>
                <a:cs typeface="Amiko"/>
                <a:sym typeface="Amiko"/>
              </a:rPr>
              <a:t>FROM UNCLE</a:t>
            </a:r>
            <a:endParaRPr b="1">
              <a:latin typeface="Amiko"/>
              <a:ea typeface="Amiko"/>
              <a:cs typeface="Amiko"/>
              <a:sym typeface="Amiko"/>
            </a:endParaRPr>
          </a:p>
        </p:txBody>
      </p:sp>
      <p:sp>
        <p:nvSpPr>
          <p:cNvPr id="375" name="Google Shape;375;p27"/>
          <p:cNvSpPr txBox="1"/>
          <p:nvPr/>
        </p:nvSpPr>
        <p:spPr>
          <a:xfrm>
            <a:off x="9371817" y="6302390"/>
            <a:ext cx="43995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chemeClr val="lt1"/>
                </a:solidFill>
                <a:latin typeface="Amiko"/>
                <a:ea typeface="Amiko"/>
                <a:cs typeface="Amiko"/>
                <a:sym typeface="Amiko"/>
              </a:rPr>
              <a:t>Lorem ipsum dolor sit amet, consectetur adipiscing elit, sed do eiusmod tempor. </a:t>
            </a:r>
            <a:endParaRPr>
              <a:solidFill>
                <a:schemeClr val="lt1"/>
              </a:solidFill>
            </a:endParaRPr>
          </a:p>
        </p:txBody>
      </p:sp>
      <p:sp>
        <p:nvSpPr>
          <p:cNvPr id="376" name="Google Shape;376;p27"/>
          <p:cNvSpPr txBox="1"/>
          <p:nvPr/>
        </p:nvSpPr>
        <p:spPr>
          <a:xfrm>
            <a:off x="1848154" y="8428370"/>
            <a:ext cx="14591700" cy="1108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200" u="none" cap="none" strike="noStrike">
                <a:solidFill>
                  <a:srgbClr val="FFF7D4"/>
                </a:solidFill>
                <a:latin typeface="Amiko"/>
                <a:ea typeface="Amiko"/>
                <a:cs typeface="Amiko"/>
                <a:sym typeface="Amiko"/>
              </a:rPr>
              <a:t>SPECIAL MESSAGES TO DAD</a:t>
            </a:r>
            <a:endParaRPr b="1">
              <a:latin typeface="Amiko"/>
              <a:ea typeface="Amiko"/>
              <a:cs typeface="Amiko"/>
              <a:sym typeface="Amik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4"/>
        </a:solidFill>
      </p:bgPr>
    </p:bg>
    <p:spTree>
      <p:nvGrpSpPr>
        <p:cNvPr id="380" name="Shape 380"/>
        <p:cNvGrpSpPr/>
        <p:nvPr/>
      </p:nvGrpSpPr>
      <p:grpSpPr>
        <a:xfrm>
          <a:off x="0" y="0"/>
          <a:ext cx="0" cy="0"/>
          <a:chOff x="0" y="0"/>
          <a:chExt cx="0" cy="0"/>
        </a:xfrm>
      </p:grpSpPr>
      <p:cxnSp>
        <p:nvCxnSpPr>
          <p:cNvPr id="381" name="Google Shape;381;p28"/>
          <p:cNvCxnSpPr/>
          <p:nvPr/>
        </p:nvCxnSpPr>
        <p:spPr>
          <a:xfrm>
            <a:off x="-470126" y="8339836"/>
            <a:ext cx="19296225" cy="0"/>
          </a:xfrm>
          <a:prstGeom prst="straightConnector1">
            <a:avLst/>
          </a:prstGeom>
          <a:noFill/>
          <a:ln cap="flat" cmpd="sng" w="285750">
            <a:solidFill>
              <a:srgbClr val="F8E42E"/>
            </a:solidFill>
            <a:prstDash val="solid"/>
            <a:round/>
            <a:headEnd len="sm" w="sm" type="none"/>
            <a:tailEnd len="sm" w="sm" type="none"/>
          </a:ln>
        </p:spPr>
      </p:cxnSp>
      <p:cxnSp>
        <p:nvCxnSpPr>
          <p:cNvPr id="382" name="Google Shape;382;p28"/>
          <p:cNvCxnSpPr/>
          <p:nvPr/>
        </p:nvCxnSpPr>
        <p:spPr>
          <a:xfrm>
            <a:off x="-541778" y="8996938"/>
            <a:ext cx="19296225" cy="0"/>
          </a:xfrm>
          <a:prstGeom prst="straightConnector1">
            <a:avLst/>
          </a:prstGeom>
          <a:noFill/>
          <a:ln cap="flat" cmpd="sng" w="285750">
            <a:solidFill>
              <a:srgbClr val="F8E42E"/>
            </a:solidFill>
            <a:prstDash val="solid"/>
            <a:round/>
            <a:headEnd len="sm" w="sm" type="none"/>
            <a:tailEnd len="sm" w="sm" type="none"/>
          </a:ln>
        </p:spPr>
      </p:cxnSp>
      <p:sp>
        <p:nvSpPr>
          <p:cNvPr id="383" name="Google Shape;383;p28"/>
          <p:cNvSpPr/>
          <p:nvPr/>
        </p:nvSpPr>
        <p:spPr>
          <a:xfrm>
            <a:off x="2451757" y="4056135"/>
            <a:ext cx="13384486" cy="8281651"/>
          </a:xfrm>
          <a:custGeom>
            <a:rect b="b" l="l" r="r" t="t"/>
            <a:pathLst>
              <a:path extrusionOk="0" h="8281651" w="13384486">
                <a:moveTo>
                  <a:pt x="0" y="0"/>
                </a:moveTo>
                <a:lnTo>
                  <a:pt x="13384486" y="0"/>
                </a:lnTo>
                <a:lnTo>
                  <a:pt x="13384486" y="8281651"/>
                </a:lnTo>
                <a:lnTo>
                  <a:pt x="0" y="8281651"/>
                </a:lnTo>
                <a:lnTo>
                  <a:pt x="0" y="0"/>
                </a:lnTo>
                <a:close/>
              </a:path>
            </a:pathLst>
          </a:custGeom>
          <a:blipFill rotWithShape="1">
            <a:blip r:embed="rId3">
              <a:alphaModFix/>
            </a:blip>
            <a:stretch>
              <a:fillRect b="0" l="0" r="0" t="0"/>
            </a:stretch>
          </a:blipFill>
          <a:ln>
            <a:noFill/>
          </a:ln>
        </p:spPr>
      </p:sp>
      <p:sp>
        <p:nvSpPr>
          <p:cNvPr id="384" name="Google Shape;384;p28"/>
          <p:cNvSpPr txBox="1"/>
          <p:nvPr/>
        </p:nvSpPr>
        <p:spPr>
          <a:xfrm>
            <a:off x="2828750" y="1956825"/>
            <a:ext cx="12630600" cy="1108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200" u="none" cap="none" strike="noStrike">
                <a:solidFill>
                  <a:srgbClr val="47C82C"/>
                </a:solidFill>
                <a:latin typeface="Amiko"/>
                <a:ea typeface="Amiko"/>
                <a:cs typeface="Amiko"/>
                <a:sym typeface="Amiko"/>
              </a:rPr>
              <a:t>WE LOVE YOU DAD!</a:t>
            </a:r>
            <a:endParaRPr b="1">
              <a:latin typeface="Amiko"/>
              <a:ea typeface="Amiko"/>
              <a:cs typeface="Amiko"/>
              <a:sym typeface="Amiko"/>
            </a:endParaRPr>
          </a:p>
        </p:txBody>
      </p:sp>
      <p:sp>
        <p:nvSpPr>
          <p:cNvPr id="385" name="Google Shape;385;p28"/>
          <p:cNvSpPr txBox="1"/>
          <p:nvPr/>
        </p:nvSpPr>
        <p:spPr>
          <a:xfrm>
            <a:off x="3070497" y="3349380"/>
            <a:ext cx="12270653" cy="3352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45454"/>
                </a:solidFill>
                <a:latin typeface="Amiko"/>
                <a:ea typeface="Amiko"/>
                <a:cs typeface="Amiko"/>
                <a:sym typeface="Amiko"/>
              </a:rPr>
              <a:t>Lorem ipsum dolor sit amet, consectetur adipiscing elit, sed do eiusmod tempor. </a:t>
            </a:r>
            <a:endParaRPr/>
          </a:p>
        </p:txBody>
      </p:sp>
      <p:sp>
        <p:nvSpPr>
          <p:cNvPr id="386" name="Google Shape;386;p28"/>
          <p:cNvSpPr/>
          <p:nvPr/>
        </p:nvSpPr>
        <p:spPr>
          <a:xfrm rot="-857505">
            <a:off x="-446810" y="348951"/>
            <a:ext cx="4706788" cy="1359498"/>
          </a:xfrm>
          <a:custGeom>
            <a:rect b="b" l="l" r="r" t="t"/>
            <a:pathLst>
              <a:path extrusionOk="0" h="1359498" w="4706788">
                <a:moveTo>
                  <a:pt x="0" y="0"/>
                </a:moveTo>
                <a:lnTo>
                  <a:pt x="4706788" y="0"/>
                </a:lnTo>
                <a:lnTo>
                  <a:pt x="4706788" y="1359498"/>
                </a:lnTo>
                <a:lnTo>
                  <a:pt x="0" y="1359498"/>
                </a:lnTo>
                <a:lnTo>
                  <a:pt x="0" y="0"/>
                </a:lnTo>
                <a:close/>
              </a:path>
            </a:pathLst>
          </a:custGeom>
          <a:blipFill rotWithShape="1">
            <a:blip r:embed="rId4">
              <a:alphaModFix/>
            </a:blip>
            <a:stretch>
              <a:fillRect b="0" l="0" r="0" t="0"/>
            </a:stretch>
          </a:blipFill>
          <a:ln>
            <a:noFill/>
          </a:ln>
        </p:spPr>
      </p:sp>
      <p:sp>
        <p:nvSpPr>
          <p:cNvPr id="387" name="Google Shape;387;p28"/>
          <p:cNvSpPr/>
          <p:nvPr/>
        </p:nvSpPr>
        <p:spPr>
          <a:xfrm rot="1754144">
            <a:off x="14101588" y="584163"/>
            <a:ext cx="4706788" cy="1359498"/>
          </a:xfrm>
          <a:custGeom>
            <a:rect b="b" l="l" r="r" t="t"/>
            <a:pathLst>
              <a:path extrusionOk="0" h="1359498" w="4706788">
                <a:moveTo>
                  <a:pt x="0" y="0"/>
                </a:moveTo>
                <a:lnTo>
                  <a:pt x="4706789" y="0"/>
                </a:lnTo>
                <a:lnTo>
                  <a:pt x="4706789" y="1359498"/>
                </a:lnTo>
                <a:lnTo>
                  <a:pt x="0" y="1359498"/>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4"/>
        </a:solidFill>
      </p:bgPr>
    </p:bg>
    <p:spTree>
      <p:nvGrpSpPr>
        <p:cNvPr id="391" name="Shape 391"/>
        <p:cNvGrpSpPr/>
        <p:nvPr/>
      </p:nvGrpSpPr>
      <p:grpSpPr>
        <a:xfrm>
          <a:off x="0" y="0"/>
          <a:ext cx="0" cy="0"/>
          <a:chOff x="0" y="0"/>
          <a:chExt cx="0" cy="0"/>
        </a:xfrm>
      </p:grpSpPr>
      <p:grpSp>
        <p:nvGrpSpPr>
          <p:cNvPr id="392" name="Google Shape;392;p29"/>
          <p:cNvGrpSpPr/>
          <p:nvPr/>
        </p:nvGrpSpPr>
        <p:grpSpPr>
          <a:xfrm>
            <a:off x="774218" y="2213566"/>
            <a:ext cx="5097641" cy="7472652"/>
            <a:chOff x="0" y="-19050"/>
            <a:chExt cx="1342589" cy="1968106"/>
          </a:xfrm>
        </p:grpSpPr>
        <p:sp>
          <p:nvSpPr>
            <p:cNvPr id="393" name="Google Shape;393;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9"/>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 name="Google Shape;395;p29"/>
          <p:cNvGrpSpPr/>
          <p:nvPr/>
        </p:nvGrpSpPr>
        <p:grpSpPr>
          <a:xfrm>
            <a:off x="6109984" y="2213566"/>
            <a:ext cx="11512980" cy="7472652"/>
            <a:chOff x="0" y="-19050"/>
            <a:chExt cx="3032225" cy="1968106"/>
          </a:xfrm>
        </p:grpSpPr>
        <p:sp>
          <p:nvSpPr>
            <p:cNvPr id="396" name="Google Shape;396;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9"/>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29"/>
          <p:cNvGrpSpPr/>
          <p:nvPr/>
        </p:nvGrpSpPr>
        <p:grpSpPr>
          <a:xfrm>
            <a:off x="1139005" y="2494284"/>
            <a:ext cx="4368067" cy="719567"/>
            <a:chOff x="0" y="-19050"/>
            <a:chExt cx="1150437" cy="189516"/>
          </a:xfrm>
        </p:grpSpPr>
        <p:sp>
          <p:nvSpPr>
            <p:cNvPr id="399" name="Google Shape;399;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1" name="Google Shape;401;p29"/>
          <p:cNvGrpSpPr/>
          <p:nvPr/>
        </p:nvGrpSpPr>
        <p:grpSpPr>
          <a:xfrm>
            <a:off x="9682440" y="2494284"/>
            <a:ext cx="4368067" cy="719567"/>
            <a:chOff x="0" y="-19050"/>
            <a:chExt cx="1150437" cy="189516"/>
          </a:xfrm>
        </p:grpSpPr>
        <p:sp>
          <p:nvSpPr>
            <p:cNvPr id="402" name="Google Shape;402;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 name="Google Shape;404;p29"/>
          <p:cNvGrpSpPr/>
          <p:nvPr/>
        </p:nvGrpSpPr>
        <p:grpSpPr>
          <a:xfrm>
            <a:off x="1139005" y="7128683"/>
            <a:ext cx="4368067" cy="719567"/>
            <a:chOff x="0" y="-19050"/>
            <a:chExt cx="1150437" cy="189516"/>
          </a:xfrm>
        </p:grpSpPr>
        <p:sp>
          <p:nvSpPr>
            <p:cNvPr id="405" name="Google Shape;405;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 name="Google Shape;407;p29"/>
          <p:cNvGrpSpPr/>
          <p:nvPr/>
        </p:nvGrpSpPr>
        <p:grpSpPr>
          <a:xfrm>
            <a:off x="1679559" y="8078223"/>
            <a:ext cx="754204" cy="771881"/>
            <a:chOff x="0" y="-19050"/>
            <a:chExt cx="812800" cy="831850"/>
          </a:xfrm>
        </p:grpSpPr>
        <p:sp>
          <p:nvSpPr>
            <p:cNvPr id="408" name="Google Shape;408;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7C8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29"/>
          <p:cNvGrpSpPr/>
          <p:nvPr/>
        </p:nvGrpSpPr>
        <p:grpSpPr>
          <a:xfrm>
            <a:off x="2548110" y="8078223"/>
            <a:ext cx="754204" cy="771881"/>
            <a:chOff x="0" y="-19050"/>
            <a:chExt cx="812800" cy="831850"/>
          </a:xfrm>
        </p:grpSpPr>
        <p:sp>
          <p:nvSpPr>
            <p:cNvPr id="411" name="Google Shape;411;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7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3" name="Google Shape;413;p29"/>
          <p:cNvGrpSpPr/>
          <p:nvPr/>
        </p:nvGrpSpPr>
        <p:grpSpPr>
          <a:xfrm>
            <a:off x="4285212" y="8078223"/>
            <a:ext cx="754204" cy="771881"/>
            <a:chOff x="0" y="-19050"/>
            <a:chExt cx="812800" cy="831850"/>
          </a:xfrm>
        </p:grpSpPr>
        <p:sp>
          <p:nvSpPr>
            <p:cNvPr id="414" name="Google Shape;414;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8E4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6" name="Google Shape;416;p29"/>
          <p:cNvSpPr txBox="1"/>
          <p:nvPr/>
        </p:nvSpPr>
        <p:spPr>
          <a:xfrm>
            <a:off x="1232396" y="3461646"/>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417" name="Google Shape;417;p29"/>
          <p:cNvSpPr txBox="1"/>
          <p:nvPr/>
        </p:nvSpPr>
        <p:spPr>
          <a:xfrm>
            <a:off x="1175455" y="6551281"/>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418" name="Google Shape;418;p29"/>
          <p:cNvSpPr txBox="1"/>
          <p:nvPr/>
        </p:nvSpPr>
        <p:spPr>
          <a:xfrm>
            <a:off x="1747770" y="4133834"/>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AMIKO</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HEADERS: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AMIKO</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AMIKO</a:t>
            </a:r>
            <a:endParaRPr/>
          </a:p>
        </p:txBody>
      </p:sp>
      <p:sp>
        <p:nvSpPr>
          <p:cNvPr id="419" name="Google Shape;419;p29"/>
          <p:cNvSpPr txBox="1"/>
          <p:nvPr/>
        </p:nvSpPr>
        <p:spPr>
          <a:xfrm>
            <a:off x="1445974" y="89640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#47C82C</a:t>
            </a:r>
            <a:endParaRPr/>
          </a:p>
        </p:txBody>
      </p:sp>
      <p:sp>
        <p:nvSpPr>
          <p:cNvPr id="420" name="Google Shape;420;p29"/>
          <p:cNvSpPr txBox="1"/>
          <p:nvPr/>
        </p:nvSpPr>
        <p:spPr>
          <a:xfrm>
            <a:off x="2314526" y="89640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#FFF7D4</a:t>
            </a:r>
            <a:endParaRPr/>
          </a:p>
        </p:txBody>
      </p:sp>
      <p:sp>
        <p:nvSpPr>
          <p:cNvPr id="421" name="Google Shape;421;p29"/>
          <p:cNvSpPr txBox="1"/>
          <p:nvPr/>
        </p:nvSpPr>
        <p:spPr>
          <a:xfrm>
            <a:off x="4051628" y="89640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#F8E42E</a:t>
            </a:r>
            <a:endParaRPr/>
          </a:p>
        </p:txBody>
      </p:sp>
      <p:sp>
        <p:nvSpPr>
          <p:cNvPr id="422" name="Google Shape;422;p29"/>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545454"/>
                </a:solidFill>
                <a:latin typeface="Arial"/>
                <a:ea typeface="Arial"/>
                <a:cs typeface="Arial"/>
                <a:sym typeface="Arial"/>
              </a:rPr>
              <a:t>Use these design resources in your Canva Presentation.</a:t>
            </a:r>
            <a:endParaRPr/>
          </a:p>
        </p:txBody>
      </p:sp>
      <p:sp>
        <p:nvSpPr>
          <p:cNvPr id="423" name="Google Shape;423;p29"/>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47C82C"/>
                </a:solidFill>
                <a:latin typeface="Arial"/>
                <a:ea typeface="Arial"/>
                <a:cs typeface="Arial"/>
                <a:sym typeface="Arial"/>
              </a:rPr>
              <a:t>DON'T FORGET TO DELETE THIS PAGE BEFORE PRESENTING. </a:t>
            </a:r>
            <a:endParaRPr/>
          </a:p>
        </p:txBody>
      </p:sp>
      <p:sp>
        <p:nvSpPr>
          <p:cNvPr id="424" name="Google Shape;424;p29"/>
          <p:cNvSpPr txBox="1"/>
          <p:nvPr/>
        </p:nvSpPr>
        <p:spPr>
          <a:xfrm>
            <a:off x="5469973" y="543899"/>
            <a:ext cx="7348200" cy="8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47C82C"/>
                </a:solidFill>
              </a:rPr>
              <a:t>RESOURCE PAGE</a:t>
            </a:r>
            <a:endParaRPr b="1"/>
          </a:p>
        </p:txBody>
      </p:sp>
      <p:sp>
        <p:nvSpPr>
          <p:cNvPr id="425" name="Google Shape;425;p29"/>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426" name="Google Shape;426;p29"/>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427" name="Google Shape;427;p29"/>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grpSp>
        <p:nvGrpSpPr>
          <p:cNvPr id="428" name="Google Shape;428;p29"/>
          <p:cNvGrpSpPr/>
          <p:nvPr/>
        </p:nvGrpSpPr>
        <p:grpSpPr>
          <a:xfrm>
            <a:off x="3416661" y="8078223"/>
            <a:ext cx="754204" cy="771881"/>
            <a:chOff x="0" y="-19050"/>
            <a:chExt cx="812800" cy="831850"/>
          </a:xfrm>
        </p:grpSpPr>
        <p:sp>
          <p:nvSpPr>
            <p:cNvPr id="429" name="Google Shape;429;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18D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1" name="Google Shape;431;p29"/>
          <p:cNvSpPr txBox="1"/>
          <p:nvPr/>
        </p:nvSpPr>
        <p:spPr>
          <a:xfrm>
            <a:off x="3183077" y="89640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#518D44</a:t>
            </a:r>
            <a:endParaRPr/>
          </a:p>
        </p:txBody>
      </p:sp>
      <p:sp>
        <p:nvSpPr>
          <p:cNvPr id="432" name="Google Shape;432;p29"/>
          <p:cNvSpPr/>
          <p:nvPr/>
        </p:nvSpPr>
        <p:spPr>
          <a:xfrm>
            <a:off x="8381400" y="5743609"/>
            <a:ext cx="1081219" cy="1471046"/>
          </a:xfrm>
          <a:custGeom>
            <a:rect b="b" l="l" r="r" t="t"/>
            <a:pathLst>
              <a:path extrusionOk="0" h="1471046" w="1081219">
                <a:moveTo>
                  <a:pt x="0" y="0"/>
                </a:moveTo>
                <a:lnTo>
                  <a:pt x="1081219" y="0"/>
                </a:lnTo>
                <a:lnTo>
                  <a:pt x="1081219" y="1471046"/>
                </a:lnTo>
                <a:lnTo>
                  <a:pt x="0" y="1471046"/>
                </a:lnTo>
                <a:lnTo>
                  <a:pt x="0" y="0"/>
                </a:lnTo>
                <a:close/>
              </a:path>
            </a:pathLst>
          </a:custGeom>
          <a:blipFill rotWithShape="1">
            <a:blip r:embed="rId3">
              <a:alphaModFix/>
            </a:blip>
            <a:stretch>
              <a:fillRect b="0" l="0" r="0" t="0"/>
            </a:stretch>
          </a:blipFill>
          <a:ln>
            <a:noFill/>
          </a:ln>
        </p:spPr>
      </p:sp>
      <p:sp>
        <p:nvSpPr>
          <p:cNvPr id="433" name="Google Shape;433;p29"/>
          <p:cNvSpPr/>
          <p:nvPr/>
        </p:nvSpPr>
        <p:spPr>
          <a:xfrm rot="-5400000">
            <a:off x="7429566" y="3561388"/>
            <a:ext cx="1315800" cy="2080317"/>
          </a:xfrm>
          <a:custGeom>
            <a:rect b="b" l="l" r="r" t="t"/>
            <a:pathLst>
              <a:path extrusionOk="0" h="2080317" w="1315800">
                <a:moveTo>
                  <a:pt x="0" y="0"/>
                </a:moveTo>
                <a:lnTo>
                  <a:pt x="1315800" y="0"/>
                </a:lnTo>
                <a:lnTo>
                  <a:pt x="1315800" y="2080316"/>
                </a:lnTo>
                <a:lnTo>
                  <a:pt x="0" y="2080316"/>
                </a:lnTo>
                <a:lnTo>
                  <a:pt x="0" y="0"/>
                </a:lnTo>
                <a:close/>
              </a:path>
            </a:pathLst>
          </a:custGeom>
          <a:blipFill rotWithShape="1">
            <a:blip r:embed="rId4">
              <a:alphaModFix/>
            </a:blip>
            <a:stretch>
              <a:fillRect b="0" l="0" r="0" t="0"/>
            </a:stretch>
          </a:blipFill>
          <a:ln>
            <a:noFill/>
          </a:ln>
        </p:spPr>
      </p:sp>
      <p:sp>
        <p:nvSpPr>
          <p:cNvPr id="434" name="Google Shape;434;p29"/>
          <p:cNvSpPr/>
          <p:nvPr/>
        </p:nvSpPr>
        <p:spPr>
          <a:xfrm>
            <a:off x="14119182" y="5783541"/>
            <a:ext cx="1668584" cy="1391182"/>
          </a:xfrm>
          <a:custGeom>
            <a:rect b="b" l="l" r="r" t="t"/>
            <a:pathLst>
              <a:path extrusionOk="0" h="1391182" w="1668584">
                <a:moveTo>
                  <a:pt x="0" y="0"/>
                </a:moveTo>
                <a:lnTo>
                  <a:pt x="1668584" y="0"/>
                </a:lnTo>
                <a:lnTo>
                  <a:pt x="1668584" y="1391182"/>
                </a:lnTo>
                <a:lnTo>
                  <a:pt x="0" y="1391182"/>
                </a:lnTo>
                <a:lnTo>
                  <a:pt x="0" y="0"/>
                </a:lnTo>
                <a:close/>
              </a:path>
            </a:pathLst>
          </a:custGeom>
          <a:blipFill rotWithShape="1">
            <a:blip r:embed="rId5">
              <a:alphaModFix/>
            </a:blip>
            <a:stretch>
              <a:fillRect b="0" l="0" r="0" t="0"/>
            </a:stretch>
          </a:blipFill>
          <a:ln>
            <a:noFill/>
          </a:ln>
        </p:spPr>
      </p:sp>
      <p:sp>
        <p:nvSpPr>
          <p:cNvPr id="435" name="Google Shape;435;p29"/>
          <p:cNvSpPr/>
          <p:nvPr/>
        </p:nvSpPr>
        <p:spPr>
          <a:xfrm>
            <a:off x="9728513" y="3914234"/>
            <a:ext cx="1909200" cy="1374624"/>
          </a:xfrm>
          <a:custGeom>
            <a:rect b="b" l="l" r="r" t="t"/>
            <a:pathLst>
              <a:path extrusionOk="0" h="1374624" w="1909200">
                <a:moveTo>
                  <a:pt x="0" y="0"/>
                </a:moveTo>
                <a:lnTo>
                  <a:pt x="1909200" y="0"/>
                </a:lnTo>
                <a:lnTo>
                  <a:pt x="1909200" y="1374624"/>
                </a:lnTo>
                <a:lnTo>
                  <a:pt x="0" y="1374624"/>
                </a:lnTo>
                <a:lnTo>
                  <a:pt x="0" y="0"/>
                </a:lnTo>
                <a:close/>
              </a:path>
            </a:pathLst>
          </a:custGeom>
          <a:blipFill rotWithShape="1">
            <a:blip r:embed="rId6">
              <a:alphaModFix/>
            </a:blip>
            <a:stretch>
              <a:fillRect b="0" l="0" r="0" t="0"/>
            </a:stretch>
          </a:blipFill>
          <a:ln>
            <a:noFill/>
          </a:ln>
        </p:spPr>
      </p:sp>
      <p:sp>
        <p:nvSpPr>
          <p:cNvPr id="436" name="Google Shape;436;p29"/>
          <p:cNvSpPr/>
          <p:nvPr/>
        </p:nvSpPr>
        <p:spPr>
          <a:xfrm>
            <a:off x="12134288" y="5652217"/>
            <a:ext cx="1134941" cy="1653831"/>
          </a:xfrm>
          <a:custGeom>
            <a:rect b="b" l="l" r="r" t="t"/>
            <a:pathLst>
              <a:path extrusionOk="0" h="1653831" w="1134941">
                <a:moveTo>
                  <a:pt x="0" y="0"/>
                </a:moveTo>
                <a:lnTo>
                  <a:pt x="1134942" y="0"/>
                </a:lnTo>
                <a:lnTo>
                  <a:pt x="1134942" y="1653830"/>
                </a:lnTo>
                <a:lnTo>
                  <a:pt x="0" y="1653830"/>
                </a:lnTo>
                <a:lnTo>
                  <a:pt x="0" y="0"/>
                </a:lnTo>
                <a:close/>
              </a:path>
            </a:pathLst>
          </a:custGeom>
          <a:blipFill rotWithShape="1">
            <a:blip r:embed="rId7">
              <a:alphaModFix/>
            </a:blip>
            <a:stretch>
              <a:fillRect b="0" l="0" r="0" t="0"/>
            </a:stretch>
          </a:blipFill>
          <a:ln>
            <a:noFill/>
          </a:ln>
        </p:spPr>
      </p:sp>
      <p:sp>
        <p:nvSpPr>
          <p:cNvPr id="437" name="Google Shape;437;p29"/>
          <p:cNvSpPr/>
          <p:nvPr/>
        </p:nvSpPr>
        <p:spPr>
          <a:xfrm>
            <a:off x="14539045" y="4036609"/>
            <a:ext cx="1826059" cy="1129874"/>
          </a:xfrm>
          <a:custGeom>
            <a:rect b="b" l="l" r="r" t="t"/>
            <a:pathLst>
              <a:path extrusionOk="0" h="1129874" w="1826059">
                <a:moveTo>
                  <a:pt x="0" y="0"/>
                </a:moveTo>
                <a:lnTo>
                  <a:pt x="1826059" y="0"/>
                </a:lnTo>
                <a:lnTo>
                  <a:pt x="1826059" y="1129874"/>
                </a:lnTo>
                <a:lnTo>
                  <a:pt x="0" y="1129874"/>
                </a:lnTo>
                <a:lnTo>
                  <a:pt x="0" y="0"/>
                </a:lnTo>
                <a:close/>
              </a:path>
            </a:pathLst>
          </a:custGeom>
          <a:blipFill rotWithShape="1">
            <a:blip r:embed="rId8">
              <a:alphaModFix/>
            </a:blip>
            <a:stretch>
              <a:fillRect b="0" l="0" r="0" t="0"/>
            </a:stretch>
          </a:blipFill>
          <a:ln>
            <a:noFill/>
          </a:ln>
        </p:spPr>
      </p:sp>
      <p:sp>
        <p:nvSpPr>
          <p:cNvPr id="438" name="Google Shape;438;p29"/>
          <p:cNvSpPr/>
          <p:nvPr/>
        </p:nvSpPr>
        <p:spPr>
          <a:xfrm>
            <a:off x="10312571" y="5769815"/>
            <a:ext cx="971764" cy="1418634"/>
          </a:xfrm>
          <a:custGeom>
            <a:rect b="b" l="l" r="r" t="t"/>
            <a:pathLst>
              <a:path extrusionOk="0" h="1418634" w="971764">
                <a:moveTo>
                  <a:pt x="0" y="0"/>
                </a:moveTo>
                <a:lnTo>
                  <a:pt x="971765" y="0"/>
                </a:lnTo>
                <a:lnTo>
                  <a:pt x="971765" y="1418634"/>
                </a:lnTo>
                <a:lnTo>
                  <a:pt x="0" y="1418634"/>
                </a:lnTo>
                <a:lnTo>
                  <a:pt x="0" y="0"/>
                </a:lnTo>
                <a:close/>
              </a:path>
            </a:pathLst>
          </a:custGeom>
          <a:blipFill rotWithShape="1">
            <a:blip r:embed="rId9">
              <a:alphaModFix/>
            </a:blip>
            <a:stretch>
              <a:fillRect b="0" l="0" r="0" t="0"/>
            </a:stretch>
          </a:blipFill>
          <a:ln>
            <a:noFill/>
          </a:ln>
        </p:spPr>
      </p:sp>
      <p:sp>
        <p:nvSpPr>
          <p:cNvPr id="439" name="Google Shape;439;p29"/>
          <p:cNvSpPr/>
          <p:nvPr/>
        </p:nvSpPr>
        <p:spPr>
          <a:xfrm>
            <a:off x="12238603" y="3887734"/>
            <a:ext cx="1699553" cy="1427625"/>
          </a:xfrm>
          <a:custGeom>
            <a:rect b="b" l="l" r="r" t="t"/>
            <a:pathLst>
              <a:path extrusionOk="0" h="1427625" w="1699553">
                <a:moveTo>
                  <a:pt x="0" y="0"/>
                </a:moveTo>
                <a:lnTo>
                  <a:pt x="1699553" y="0"/>
                </a:lnTo>
                <a:lnTo>
                  <a:pt x="1699553" y="1427625"/>
                </a:lnTo>
                <a:lnTo>
                  <a:pt x="0" y="1427625"/>
                </a:lnTo>
                <a:lnTo>
                  <a:pt x="0" y="0"/>
                </a:lnTo>
                <a:close/>
              </a:path>
            </a:pathLst>
          </a:custGeom>
          <a:blipFill rotWithShape="1">
            <a:blip r:embed="rId10">
              <a:alphaModFix/>
            </a:blip>
            <a:stretch>
              <a:fillRect b="0" l="0" r="0" t="0"/>
            </a:stretch>
          </a:blipFill>
          <a:ln>
            <a:noFill/>
          </a:ln>
        </p:spPr>
      </p:sp>
      <p:sp>
        <p:nvSpPr>
          <p:cNvPr id="440" name="Google Shape;440;p29"/>
          <p:cNvSpPr/>
          <p:nvPr/>
        </p:nvSpPr>
        <p:spPr>
          <a:xfrm>
            <a:off x="8087466" y="8067288"/>
            <a:ext cx="1410057" cy="407278"/>
          </a:xfrm>
          <a:custGeom>
            <a:rect b="b" l="l" r="r" t="t"/>
            <a:pathLst>
              <a:path extrusionOk="0" h="407278" w="1410057">
                <a:moveTo>
                  <a:pt x="0" y="0"/>
                </a:moveTo>
                <a:lnTo>
                  <a:pt x="1410057" y="0"/>
                </a:lnTo>
                <a:lnTo>
                  <a:pt x="1410057" y="407277"/>
                </a:lnTo>
                <a:lnTo>
                  <a:pt x="0" y="407277"/>
                </a:lnTo>
                <a:lnTo>
                  <a:pt x="0" y="0"/>
                </a:lnTo>
                <a:close/>
              </a:path>
            </a:pathLst>
          </a:custGeom>
          <a:blipFill rotWithShape="1">
            <a:blip r:embed="rId11">
              <a:alphaModFix/>
            </a:blip>
            <a:stretch>
              <a:fillRect b="0" l="0" r="0" t="0"/>
            </a:stretch>
          </a:blipFill>
          <a:ln>
            <a:noFill/>
          </a:ln>
        </p:spPr>
      </p:sp>
      <p:sp>
        <p:nvSpPr>
          <p:cNvPr id="441" name="Google Shape;441;p29"/>
          <p:cNvSpPr/>
          <p:nvPr/>
        </p:nvSpPr>
        <p:spPr>
          <a:xfrm>
            <a:off x="10217604" y="7691748"/>
            <a:ext cx="1434901" cy="1158356"/>
          </a:xfrm>
          <a:custGeom>
            <a:rect b="b" l="l" r="r" t="t"/>
            <a:pathLst>
              <a:path extrusionOk="0" h="1158356" w="1434901">
                <a:moveTo>
                  <a:pt x="0" y="0"/>
                </a:moveTo>
                <a:lnTo>
                  <a:pt x="1434901" y="0"/>
                </a:lnTo>
                <a:lnTo>
                  <a:pt x="1434901" y="1158357"/>
                </a:lnTo>
                <a:lnTo>
                  <a:pt x="0" y="1158357"/>
                </a:lnTo>
                <a:lnTo>
                  <a:pt x="0" y="0"/>
                </a:lnTo>
                <a:close/>
              </a:path>
            </a:pathLst>
          </a:custGeom>
          <a:blipFill rotWithShape="1">
            <a:blip r:embed="rId12">
              <a:alphaModFix/>
            </a:blip>
            <a:stretch>
              <a:fillRect b="0" l="0" r="0" t="0"/>
            </a:stretch>
          </a:blipFill>
          <a:ln>
            <a:noFill/>
          </a:ln>
        </p:spPr>
      </p:sp>
      <p:sp>
        <p:nvSpPr>
          <p:cNvPr id="442" name="Google Shape;442;p29"/>
          <p:cNvSpPr/>
          <p:nvPr/>
        </p:nvSpPr>
        <p:spPr>
          <a:xfrm>
            <a:off x="12372585" y="7714577"/>
            <a:ext cx="1714241" cy="1112698"/>
          </a:xfrm>
          <a:custGeom>
            <a:rect b="b" l="l" r="r" t="t"/>
            <a:pathLst>
              <a:path extrusionOk="0" h="1112698" w="1714241">
                <a:moveTo>
                  <a:pt x="0" y="0"/>
                </a:moveTo>
                <a:lnTo>
                  <a:pt x="1714242" y="0"/>
                </a:lnTo>
                <a:lnTo>
                  <a:pt x="1714242" y="1112699"/>
                </a:lnTo>
                <a:lnTo>
                  <a:pt x="0" y="1112699"/>
                </a:lnTo>
                <a:lnTo>
                  <a:pt x="0" y="0"/>
                </a:lnTo>
                <a:close/>
              </a:path>
            </a:pathLst>
          </a:custGeom>
          <a:blipFill rotWithShape="1">
            <a:blip r:embed="rId13">
              <a:alphaModFix/>
            </a:blip>
            <a:stretch>
              <a:fillRect b="0" l="0" r="0" t="0"/>
            </a:stretch>
          </a:blipFill>
          <a:ln>
            <a:noFill/>
          </a:ln>
        </p:spPr>
      </p:sp>
      <p:sp>
        <p:nvSpPr>
          <p:cNvPr id="443" name="Google Shape;443;p29"/>
          <p:cNvSpPr/>
          <p:nvPr/>
        </p:nvSpPr>
        <p:spPr>
          <a:xfrm flipH="1">
            <a:off x="14806907" y="7729868"/>
            <a:ext cx="1032931" cy="1082118"/>
          </a:xfrm>
          <a:custGeom>
            <a:rect b="b" l="l" r="r" t="t"/>
            <a:pathLst>
              <a:path extrusionOk="0" h="1082118" w="1032931">
                <a:moveTo>
                  <a:pt x="1032931" y="0"/>
                </a:moveTo>
                <a:lnTo>
                  <a:pt x="0" y="0"/>
                </a:lnTo>
                <a:lnTo>
                  <a:pt x="0" y="1082118"/>
                </a:lnTo>
                <a:lnTo>
                  <a:pt x="1032931" y="1082118"/>
                </a:lnTo>
                <a:lnTo>
                  <a:pt x="1032931" y="0"/>
                </a:lnTo>
                <a:close/>
              </a:path>
            </a:pathLst>
          </a:custGeom>
          <a:blipFill rotWithShape="1">
            <a:blip r:embed="rId14">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4"/>
        </a:solidFill>
      </p:bgPr>
    </p:bg>
    <p:spTree>
      <p:nvGrpSpPr>
        <p:cNvPr id="447" name="Shape 447"/>
        <p:cNvGrpSpPr/>
        <p:nvPr/>
      </p:nvGrpSpPr>
      <p:grpSpPr>
        <a:xfrm>
          <a:off x="0" y="0"/>
          <a:ext cx="0" cy="0"/>
          <a:chOff x="0" y="0"/>
          <a:chExt cx="0" cy="0"/>
        </a:xfrm>
      </p:grpSpPr>
      <p:sp>
        <p:nvSpPr>
          <p:cNvPr id="448" name="Google Shape;448;p30"/>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545454"/>
                </a:solidFill>
                <a:latin typeface="Arial"/>
                <a:ea typeface="Arial"/>
                <a:cs typeface="Arial"/>
                <a:sym typeface="Arial"/>
              </a:rPr>
              <a:t>This presentation template is free for everyone to use thanks to the following:</a:t>
            </a:r>
            <a:endParaRPr/>
          </a:p>
        </p:txBody>
      </p:sp>
      <p:sp>
        <p:nvSpPr>
          <p:cNvPr id="449" name="Google Shape;449;p30"/>
          <p:cNvSpPr txBox="1"/>
          <p:nvPr/>
        </p:nvSpPr>
        <p:spPr>
          <a:xfrm>
            <a:off x="7108732" y="8257423"/>
            <a:ext cx="4070400" cy="430800"/>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47C82C"/>
                </a:solidFill>
              </a:rPr>
              <a:t>Happy designing!</a:t>
            </a:r>
            <a:endParaRPr b="1" i="1"/>
          </a:p>
        </p:txBody>
      </p:sp>
      <p:sp>
        <p:nvSpPr>
          <p:cNvPr id="450" name="Google Shape;450;p30"/>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545454"/>
                </a:solidFill>
                <a:latin typeface="Arial"/>
                <a:ea typeface="Arial"/>
                <a:cs typeface="Arial"/>
                <a:sym typeface="Arial"/>
              </a:rPr>
              <a:t>for the presentation template</a:t>
            </a:r>
            <a:endParaRPr/>
          </a:p>
        </p:txBody>
      </p:sp>
      <p:sp>
        <p:nvSpPr>
          <p:cNvPr id="451" name="Google Shape;451;p30"/>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545454"/>
                </a:solidFill>
                <a:latin typeface="Arial"/>
                <a:ea typeface="Arial"/>
                <a:cs typeface="Arial"/>
                <a:sym typeface="Arial"/>
              </a:rPr>
              <a:t>for the photos</a:t>
            </a:r>
            <a:endParaRPr/>
          </a:p>
        </p:txBody>
      </p:sp>
      <p:sp>
        <p:nvSpPr>
          <p:cNvPr id="452" name="Google Shape;452;p30"/>
          <p:cNvSpPr txBox="1"/>
          <p:nvPr/>
        </p:nvSpPr>
        <p:spPr>
          <a:xfrm>
            <a:off x="5469973" y="1703314"/>
            <a:ext cx="7348200" cy="8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47C82C"/>
                </a:solidFill>
              </a:rPr>
              <a:t>CREDITS</a:t>
            </a:r>
            <a:endParaRPr b="1"/>
          </a:p>
        </p:txBody>
      </p:sp>
      <p:sp>
        <p:nvSpPr>
          <p:cNvPr id="453" name="Google Shape;453;p30"/>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545454"/>
                </a:solidFill>
                <a:latin typeface="Arial"/>
                <a:ea typeface="Arial"/>
                <a:cs typeface="Arial"/>
                <a:sym typeface="Arial"/>
              </a:rPr>
              <a:t>Pexels, Pixabay</a:t>
            </a:r>
            <a:endParaRPr/>
          </a:p>
        </p:txBody>
      </p:sp>
      <p:sp>
        <p:nvSpPr>
          <p:cNvPr id="454" name="Google Shape;454;p30"/>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sp>
      <p:grpSp>
        <p:nvGrpSpPr>
          <p:cNvPr id="455" name="Google Shape;455;p30"/>
          <p:cNvGrpSpPr/>
          <p:nvPr/>
        </p:nvGrpSpPr>
        <p:grpSpPr>
          <a:xfrm>
            <a:off x="-188463" y="228723"/>
            <a:ext cx="18630847" cy="657102"/>
            <a:chOff x="0" y="190500"/>
            <a:chExt cx="24841129" cy="876137"/>
          </a:xfrm>
        </p:grpSpPr>
        <p:cxnSp>
          <p:nvCxnSpPr>
            <p:cNvPr id="456" name="Google Shape;456;p30"/>
            <p:cNvCxnSpPr/>
            <p:nvPr/>
          </p:nvCxnSpPr>
          <p:spPr>
            <a:xfrm>
              <a:off x="91901" y="190500"/>
              <a:ext cx="24749228" cy="0"/>
            </a:xfrm>
            <a:prstGeom prst="straightConnector1">
              <a:avLst/>
            </a:prstGeom>
            <a:noFill/>
            <a:ln cap="flat" cmpd="sng" w="381000">
              <a:solidFill>
                <a:srgbClr val="F8E42E"/>
              </a:solidFill>
              <a:prstDash val="solid"/>
              <a:round/>
              <a:headEnd len="sm" w="sm" type="none"/>
              <a:tailEnd len="sm" w="sm" type="none"/>
            </a:ln>
          </p:spPr>
        </p:cxnSp>
        <p:cxnSp>
          <p:nvCxnSpPr>
            <p:cNvPr id="457" name="Google Shape;457;p30"/>
            <p:cNvCxnSpPr/>
            <p:nvPr/>
          </p:nvCxnSpPr>
          <p:spPr>
            <a:xfrm>
              <a:off x="0" y="1066637"/>
              <a:ext cx="24749228" cy="0"/>
            </a:xfrm>
            <a:prstGeom prst="straightConnector1">
              <a:avLst/>
            </a:prstGeom>
            <a:noFill/>
            <a:ln cap="flat" cmpd="sng" w="381000">
              <a:solidFill>
                <a:srgbClr val="F8E42E"/>
              </a:solidFill>
              <a:prstDash val="solid"/>
              <a:round/>
              <a:headEnd len="sm" w="sm" type="none"/>
              <a:tailEnd len="sm" w="sm" type="none"/>
            </a:ln>
          </p:spPr>
        </p:cxnSp>
      </p:grpSp>
      <p:grpSp>
        <p:nvGrpSpPr>
          <p:cNvPr id="458" name="Google Shape;458;p30"/>
          <p:cNvGrpSpPr/>
          <p:nvPr/>
        </p:nvGrpSpPr>
        <p:grpSpPr>
          <a:xfrm>
            <a:off x="-188463" y="9487023"/>
            <a:ext cx="18664928" cy="657102"/>
            <a:chOff x="0" y="190500"/>
            <a:chExt cx="24886570" cy="876137"/>
          </a:xfrm>
        </p:grpSpPr>
        <p:cxnSp>
          <p:nvCxnSpPr>
            <p:cNvPr id="459" name="Google Shape;459;p30"/>
            <p:cNvCxnSpPr/>
            <p:nvPr/>
          </p:nvCxnSpPr>
          <p:spPr>
            <a:xfrm>
              <a:off x="92069" y="190500"/>
              <a:ext cx="24794501" cy="0"/>
            </a:xfrm>
            <a:prstGeom prst="straightConnector1">
              <a:avLst/>
            </a:prstGeom>
            <a:noFill/>
            <a:ln cap="flat" cmpd="sng" w="381000">
              <a:solidFill>
                <a:srgbClr val="F8E42E"/>
              </a:solidFill>
              <a:prstDash val="solid"/>
              <a:round/>
              <a:headEnd len="sm" w="sm" type="none"/>
              <a:tailEnd len="sm" w="sm" type="none"/>
            </a:ln>
          </p:spPr>
        </p:cxnSp>
        <p:cxnSp>
          <p:nvCxnSpPr>
            <p:cNvPr id="460" name="Google Shape;460;p30"/>
            <p:cNvCxnSpPr/>
            <p:nvPr/>
          </p:nvCxnSpPr>
          <p:spPr>
            <a:xfrm>
              <a:off x="0" y="1066637"/>
              <a:ext cx="24794501" cy="0"/>
            </a:xfrm>
            <a:prstGeom prst="straightConnector1">
              <a:avLst/>
            </a:prstGeom>
            <a:noFill/>
            <a:ln cap="flat" cmpd="sng" w="381000">
              <a:solidFill>
                <a:srgbClr val="F8E42E"/>
              </a:solidFill>
              <a:prstDash val="solid"/>
              <a:round/>
              <a:headEnd len="sm" w="sm" type="none"/>
              <a:tailEnd len="sm" w="sm" type="non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8D44"/>
        </a:solidFill>
      </p:bgPr>
    </p:bg>
    <p:spTree>
      <p:nvGrpSpPr>
        <p:cNvPr id="193" name="Shape 193"/>
        <p:cNvGrpSpPr/>
        <p:nvPr/>
      </p:nvGrpSpPr>
      <p:grpSpPr>
        <a:xfrm>
          <a:off x="0" y="0"/>
          <a:ext cx="0" cy="0"/>
          <a:chOff x="0" y="0"/>
          <a:chExt cx="0" cy="0"/>
        </a:xfrm>
      </p:grpSpPr>
      <p:grpSp>
        <p:nvGrpSpPr>
          <p:cNvPr id="194" name="Google Shape;194;p17"/>
          <p:cNvGrpSpPr/>
          <p:nvPr/>
        </p:nvGrpSpPr>
        <p:grpSpPr>
          <a:xfrm>
            <a:off x="-257644" y="831407"/>
            <a:ext cx="18630847" cy="657102"/>
            <a:chOff x="0" y="190500"/>
            <a:chExt cx="24841129" cy="876137"/>
          </a:xfrm>
        </p:grpSpPr>
        <p:cxnSp>
          <p:nvCxnSpPr>
            <p:cNvPr id="195" name="Google Shape;195;p17"/>
            <p:cNvCxnSpPr/>
            <p:nvPr/>
          </p:nvCxnSpPr>
          <p:spPr>
            <a:xfrm>
              <a:off x="91901" y="190500"/>
              <a:ext cx="24749228" cy="0"/>
            </a:xfrm>
            <a:prstGeom prst="straightConnector1">
              <a:avLst/>
            </a:prstGeom>
            <a:noFill/>
            <a:ln cap="flat" cmpd="sng" w="381000">
              <a:solidFill>
                <a:srgbClr val="F8E42E"/>
              </a:solidFill>
              <a:prstDash val="solid"/>
              <a:round/>
              <a:headEnd len="sm" w="sm" type="none"/>
              <a:tailEnd len="sm" w="sm" type="none"/>
            </a:ln>
          </p:spPr>
        </p:cxnSp>
        <p:cxnSp>
          <p:nvCxnSpPr>
            <p:cNvPr id="196" name="Google Shape;196;p17"/>
            <p:cNvCxnSpPr/>
            <p:nvPr/>
          </p:nvCxnSpPr>
          <p:spPr>
            <a:xfrm>
              <a:off x="0" y="1066637"/>
              <a:ext cx="24749228" cy="0"/>
            </a:xfrm>
            <a:prstGeom prst="straightConnector1">
              <a:avLst/>
            </a:prstGeom>
            <a:noFill/>
            <a:ln cap="flat" cmpd="sng" w="381000">
              <a:solidFill>
                <a:srgbClr val="F8E42E"/>
              </a:solidFill>
              <a:prstDash val="solid"/>
              <a:round/>
              <a:headEnd len="sm" w="sm" type="none"/>
              <a:tailEnd len="sm" w="sm" type="none"/>
            </a:ln>
          </p:spPr>
        </p:cxnSp>
      </p:grpSp>
      <p:sp>
        <p:nvSpPr>
          <p:cNvPr id="197" name="Google Shape;197;p17"/>
          <p:cNvSpPr txBox="1"/>
          <p:nvPr/>
        </p:nvSpPr>
        <p:spPr>
          <a:xfrm>
            <a:off x="1028700" y="3029296"/>
            <a:ext cx="12989700" cy="110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200" u="none" cap="none" strike="noStrike">
                <a:solidFill>
                  <a:srgbClr val="FFF7D4"/>
                </a:solidFill>
                <a:latin typeface="Amiko"/>
                <a:ea typeface="Amiko"/>
                <a:cs typeface="Amiko"/>
                <a:sym typeface="Amiko"/>
              </a:rPr>
              <a:t>INTRODUCTION</a:t>
            </a:r>
            <a:endParaRPr b="1">
              <a:latin typeface="Amiko"/>
              <a:ea typeface="Amiko"/>
              <a:cs typeface="Amiko"/>
              <a:sym typeface="Amiko"/>
            </a:endParaRPr>
          </a:p>
        </p:txBody>
      </p:sp>
      <p:sp>
        <p:nvSpPr>
          <p:cNvPr id="198" name="Google Shape;198;p17"/>
          <p:cNvSpPr txBox="1"/>
          <p:nvPr/>
        </p:nvSpPr>
        <p:spPr>
          <a:xfrm>
            <a:off x="1028700" y="4671060"/>
            <a:ext cx="56457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miko"/>
                <a:ea typeface="Amiko"/>
                <a:cs typeface="Amiko"/>
                <a:sym typeface="Amiko"/>
              </a:rPr>
              <a:t>Lorem ipsum dolor sit amet, consectetur adipiscing elit, sed do eiusmod tempor incididunt ut labore et dolore magna aliqua. Velit sed ullamcorper morbi tincidunt ornare massa. Vitae turpis massa sed elementum tempus egestas.</a:t>
            </a:r>
            <a:endParaRPr/>
          </a:p>
        </p:txBody>
      </p:sp>
      <p:grpSp>
        <p:nvGrpSpPr>
          <p:cNvPr id="199" name="Google Shape;199;p17"/>
          <p:cNvGrpSpPr/>
          <p:nvPr/>
        </p:nvGrpSpPr>
        <p:grpSpPr>
          <a:xfrm>
            <a:off x="-257644" y="8798490"/>
            <a:ext cx="18664928" cy="657102"/>
            <a:chOff x="0" y="190500"/>
            <a:chExt cx="24886570" cy="876137"/>
          </a:xfrm>
        </p:grpSpPr>
        <p:cxnSp>
          <p:nvCxnSpPr>
            <p:cNvPr id="200" name="Google Shape;200;p17"/>
            <p:cNvCxnSpPr/>
            <p:nvPr/>
          </p:nvCxnSpPr>
          <p:spPr>
            <a:xfrm>
              <a:off x="92069" y="190500"/>
              <a:ext cx="24794501" cy="0"/>
            </a:xfrm>
            <a:prstGeom prst="straightConnector1">
              <a:avLst/>
            </a:prstGeom>
            <a:noFill/>
            <a:ln cap="flat" cmpd="sng" w="381000">
              <a:solidFill>
                <a:srgbClr val="F8E42E"/>
              </a:solidFill>
              <a:prstDash val="solid"/>
              <a:round/>
              <a:headEnd len="sm" w="sm" type="none"/>
              <a:tailEnd len="sm" w="sm" type="none"/>
            </a:ln>
          </p:spPr>
        </p:cxnSp>
        <p:cxnSp>
          <p:nvCxnSpPr>
            <p:cNvPr id="201" name="Google Shape;201;p17"/>
            <p:cNvCxnSpPr/>
            <p:nvPr/>
          </p:nvCxnSpPr>
          <p:spPr>
            <a:xfrm>
              <a:off x="0" y="1066637"/>
              <a:ext cx="24794501" cy="0"/>
            </a:xfrm>
            <a:prstGeom prst="straightConnector1">
              <a:avLst/>
            </a:prstGeom>
            <a:noFill/>
            <a:ln cap="flat" cmpd="sng" w="381000">
              <a:solidFill>
                <a:srgbClr val="F8E42E"/>
              </a:solidFill>
              <a:prstDash val="solid"/>
              <a:round/>
              <a:headEnd len="sm" w="sm" type="none"/>
              <a:tailEnd len="sm" w="sm" type="none"/>
            </a:ln>
          </p:spPr>
        </p:cxnSp>
      </p:grpSp>
      <p:sp>
        <p:nvSpPr>
          <p:cNvPr id="202" name="Google Shape;202;p17"/>
          <p:cNvSpPr/>
          <p:nvPr/>
        </p:nvSpPr>
        <p:spPr>
          <a:xfrm rot="-5400000">
            <a:off x="8977266" y="-671387"/>
            <a:ext cx="7926549" cy="12532094"/>
          </a:xfrm>
          <a:custGeom>
            <a:rect b="b" l="l" r="r" t="t"/>
            <a:pathLst>
              <a:path extrusionOk="0" h="12532094" w="7926549">
                <a:moveTo>
                  <a:pt x="0" y="0"/>
                </a:moveTo>
                <a:lnTo>
                  <a:pt x="7926549" y="0"/>
                </a:lnTo>
                <a:lnTo>
                  <a:pt x="7926549" y="12532094"/>
                </a:lnTo>
                <a:lnTo>
                  <a:pt x="0" y="1253209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8D44"/>
        </a:solidFill>
      </p:bgPr>
    </p:bg>
    <p:spTree>
      <p:nvGrpSpPr>
        <p:cNvPr id="206" name="Shape 206"/>
        <p:cNvGrpSpPr/>
        <p:nvPr/>
      </p:nvGrpSpPr>
      <p:grpSpPr>
        <a:xfrm>
          <a:off x="0" y="0"/>
          <a:ext cx="0" cy="0"/>
          <a:chOff x="0" y="0"/>
          <a:chExt cx="0" cy="0"/>
        </a:xfrm>
      </p:grpSpPr>
      <p:sp>
        <p:nvSpPr>
          <p:cNvPr id="207" name="Google Shape;207;p18"/>
          <p:cNvSpPr txBox="1"/>
          <p:nvPr/>
        </p:nvSpPr>
        <p:spPr>
          <a:xfrm>
            <a:off x="9144000" y="1687838"/>
            <a:ext cx="12989700" cy="110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200" u="none" cap="none" strike="noStrike">
                <a:solidFill>
                  <a:srgbClr val="FFF7D4"/>
                </a:solidFill>
                <a:latin typeface="Amiko"/>
                <a:ea typeface="Amiko"/>
                <a:cs typeface="Amiko"/>
                <a:sym typeface="Amiko"/>
              </a:rPr>
              <a:t>CONTENTS</a:t>
            </a:r>
            <a:endParaRPr b="1">
              <a:latin typeface="Amiko"/>
              <a:ea typeface="Amiko"/>
              <a:cs typeface="Amiko"/>
              <a:sym typeface="Amiko"/>
            </a:endParaRPr>
          </a:p>
        </p:txBody>
      </p:sp>
      <p:sp>
        <p:nvSpPr>
          <p:cNvPr id="208" name="Google Shape;208;p18"/>
          <p:cNvSpPr/>
          <p:nvPr/>
        </p:nvSpPr>
        <p:spPr>
          <a:xfrm rot="-857505">
            <a:off x="-764820" y="369105"/>
            <a:ext cx="9131302" cy="2637465"/>
          </a:xfrm>
          <a:custGeom>
            <a:rect b="b" l="l" r="r" t="t"/>
            <a:pathLst>
              <a:path extrusionOk="0" h="2637465" w="9131302">
                <a:moveTo>
                  <a:pt x="0" y="0"/>
                </a:moveTo>
                <a:lnTo>
                  <a:pt x="9131302" y="0"/>
                </a:lnTo>
                <a:lnTo>
                  <a:pt x="9131302" y="2637465"/>
                </a:lnTo>
                <a:lnTo>
                  <a:pt x="0" y="2637465"/>
                </a:lnTo>
                <a:lnTo>
                  <a:pt x="0" y="0"/>
                </a:lnTo>
                <a:close/>
              </a:path>
            </a:pathLst>
          </a:custGeom>
          <a:blipFill rotWithShape="1">
            <a:blip r:embed="rId3">
              <a:alphaModFix/>
            </a:blip>
            <a:stretch>
              <a:fillRect b="0" l="0" r="0" t="0"/>
            </a:stretch>
          </a:blipFill>
          <a:ln>
            <a:noFill/>
          </a:ln>
        </p:spPr>
      </p:sp>
      <p:grpSp>
        <p:nvGrpSpPr>
          <p:cNvPr id="209" name="Google Shape;209;p18"/>
          <p:cNvGrpSpPr/>
          <p:nvPr/>
        </p:nvGrpSpPr>
        <p:grpSpPr>
          <a:xfrm>
            <a:off x="-401007" y="9111374"/>
            <a:ext cx="18825330" cy="657102"/>
            <a:chOff x="0" y="190500"/>
            <a:chExt cx="25100440" cy="876137"/>
          </a:xfrm>
        </p:grpSpPr>
        <p:cxnSp>
          <p:nvCxnSpPr>
            <p:cNvPr id="210" name="Google Shape;210;p18"/>
            <p:cNvCxnSpPr/>
            <p:nvPr/>
          </p:nvCxnSpPr>
          <p:spPr>
            <a:xfrm>
              <a:off x="92860" y="190500"/>
              <a:ext cx="25007580" cy="0"/>
            </a:xfrm>
            <a:prstGeom prst="straightConnector1">
              <a:avLst/>
            </a:prstGeom>
            <a:noFill/>
            <a:ln cap="flat" cmpd="sng" w="381000">
              <a:solidFill>
                <a:srgbClr val="F8E42E"/>
              </a:solidFill>
              <a:prstDash val="solid"/>
              <a:round/>
              <a:headEnd len="sm" w="sm" type="none"/>
              <a:tailEnd len="sm" w="sm" type="none"/>
            </a:ln>
          </p:spPr>
        </p:cxnSp>
        <p:cxnSp>
          <p:nvCxnSpPr>
            <p:cNvPr id="211" name="Google Shape;211;p18"/>
            <p:cNvCxnSpPr/>
            <p:nvPr/>
          </p:nvCxnSpPr>
          <p:spPr>
            <a:xfrm>
              <a:off x="0" y="1066637"/>
              <a:ext cx="25007580" cy="0"/>
            </a:xfrm>
            <a:prstGeom prst="straightConnector1">
              <a:avLst/>
            </a:prstGeom>
            <a:noFill/>
            <a:ln cap="flat" cmpd="sng" w="381000">
              <a:solidFill>
                <a:srgbClr val="F8E42E"/>
              </a:solidFill>
              <a:prstDash val="solid"/>
              <a:round/>
              <a:headEnd len="sm" w="sm" type="none"/>
              <a:tailEnd len="sm" w="sm" type="none"/>
            </a:ln>
          </p:spPr>
        </p:cxnSp>
      </p:grpSp>
      <p:sp>
        <p:nvSpPr>
          <p:cNvPr id="212" name="Google Shape;212;p18"/>
          <p:cNvSpPr/>
          <p:nvPr/>
        </p:nvSpPr>
        <p:spPr>
          <a:xfrm>
            <a:off x="1028700" y="726855"/>
            <a:ext cx="7068242" cy="10318601"/>
          </a:xfrm>
          <a:custGeom>
            <a:rect b="b" l="l" r="r" t="t"/>
            <a:pathLst>
              <a:path extrusionOk="0" h="10318601" w="7068242">
                <a:moveTo>
                  <a:pt x="0" y="0"/>
                </a:moveTo>
                <a:lnTo>
                  <a:pt x="7068242" y="0"/>
                </a:lnTo>
                <a:lnTo>
                  <a:pt x="7068242" y="10318602"/>
                </a:lnTo>
                <a:lnTo>
                  <a:pt x="0" y="10318602"/>
                </a:lnTo>
                <a:lnTo>
                  <a:pt x="0" y="0"/>
                </a:lnTo>
                <a:close/>
              </a:path>
            </a:pathLst>
          </a:custGeom>
          <a:blipFill rotWithShape="1">
            <a:blip r:embed="rId4">
              <a:alphaModFix/>
            </a:blip>
            <a:stretch>
              <a:fillRect b="0" l="0" r="0" t="0"/>
            </a:stretch>
          </a:blipFill>
          <a:ln>
            <a:noFill/>
          </a:ln>
        </p:spPr>
      </p:sp>
      <p:sp>
        <p:nvSpPr>
          <p:cNvPr id="213" name="Google Shape;213;p18"/>
          <p:cNvSpPr txBox="1"/>
          <p:nvPr/>
        </p:nvSpPr>
        <p:spPr>
          <a:xfrm>
            <a:off x="9144000" y="3391744"/>
            <a:ext cx="1440300" cy="7389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1" i="0" lang="en-US" sz="4800" u="none" cap="none" strike="noStrike">
                <a:solidFill>
                  <a:srgbClr val="FFF7D4"/>
                </a:solidFill>
                <a:latin typeface="Amiko"/>
                <a:ea typeface="Amiko"/>
                <a:cs typeface="Amiko"/>
                <a:sym typeface="Amiko"/>
              </a:rPr>
              <a:t>01</a:t>
            </a:r>
            <a:endParaRPr b="1">
              <a:latin typeface="Amiko"/>
              <a:ea typeface="Amiko"/>
              <a:cs typeface="Amiko"/>
              <a:sym typeface="Amiko"/>
            </a:endParaRPr>
          </a:p>
        </p:txBody>
      </p:sp>
      <p:sp>
        <p:nvSpPr>
          <p:cNvPr id="214" name="Google Shape;214;p18"/>
          <p:cNvSpPr txBox="1"/>
          <p:nvPr/>
        </p:nvSpPr>
        <p:spPr>
          <a:xfrm>
            <a:off x="10389722" y="3482231"/>
            <a:ext cx="50922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FFFFFF"/>
                </a:solidFill>
                <a:latin typeface="Amiko"/>
                <a:ea typeface="Amiko"/>
                <a:cs typeface="Amiko"/>
                <a:sym typeface="Amiko"/>
              </a:rPr>
              <a:t>ADD SECTION HERE</a:t>
            </a:r>
            <a:endParaRPr b="1">
              <a:latin typeface="Amiko"/>
              <a:ea typeface="Amiko"/>
              <a:cs typeface="Amiko"/>
              <a:sym typeface="Amiko"/>
            </a:endParaRPr>
          </a:p>
        </p:txBody>
      </p:sp>
      <p:sp>
        <p:nvSpPr>
          <p:cNvPr id="215" name="Google Shape;215;p18"/>
          <p:cNvSpPr txBox="1"/>
          <p:nvPr/>
        </p:nvSpPr>
        <p:spPr>
          <a:xfrm>
            <a:off x="9144000" y="4763344"/>
            <a:ext cx="1440300" cy="7389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1" i="0" lang="en-US" sz="4800" u="none" cap="none" strike="noStrike">
                <a:solidFill>
                  <a:srgbClr val="FFF7D4"/>
                </a:solidFill>
                <a:latin typeface="Amiko"/>
                <a:ea typeface="Amiko"/>
                <a:cs typeface="Amiko"/>
                <a:sym typeface="Amiko"/>
              </a:rPr>
              <a:t>02</a:t>
            </a:r>
            <a:endParaRPr b="1">
              <a:latin typeface="Amiko"/>
              <a:ea typeface="Amiko"/>
              <a:cs typeface="Amiko"/>
              <a:sym typeface="Amiko"/>
            </a:endParaRPr>
          </a:p>
        </p:txBody>
      </p:sp>
      <p:sp>
        <p:nvSpPr>
          <p:cNvPr id="216" name="Google Shape;216;p18"/>
          <p:cNvSpPr txBox="1"/>
          <p:nvPr/>
        </p:nvSpPr>
        <p:spPr>
          <a:xfrm>
            <a:off x="10389722" y="4853831"/>
            <a:ext cx="50922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FFFFFF"/>
                </a:solidFill>
                <a:latin typeface="Amiko"/>
                <a:ea typeface="Amiko"/>
                <a:cs typeface="Amiko"/>
                <a:sym typeface="Amiko"/>
              </a:rPr>
              <a:t>ADD SECTION HERE</a:t>
            </a:r>
            <a:endParaRPr b="1">
              <a:latin typeface="Amiko"/>
              <a:ea typeface="Amiko"/>
              <a:cs typeface="Amiko"/>
              <a:sym typeface="Amiko"/>
            </a:endParaRPr>
          </a:p>
        </p:txBody>
      </p:sp>
      <p:sp>
        <p:nvSpPr>
          <p:cNvPr id="217" name="Google Shape;217;p18"/>
          <p:cNvSpPr txBox="1"/>
          <p:nvPr/>
        </p:nvSpPr>
        <p:spPr>
          <a:xfrm>
            <a:off x="9144000" y="6134944"/>
            <a:ext cx="1440300" cy="7389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1" i="0" lang="en-US" sz="4800" u="none" cap="none" strike="noStrike">
                <a:solidFill>
                  <a:srgbClr val="FFF7D4"/>
                </a:solidFill>
                <a:latin typeface="Amiko"/>
                <a:ea typeface="Amiko"/>
                <a:cs typeface="Amiko"/>
                <a:sym typeface="Amiko"/>
              </a:rPr>
              <a:t>03</a:t>
            </a:r>
            <a:endParaRPr b="1">
              <a:latin typeface="Amiko"/>
              <a:ea typeface="Amiko"/>
              <a:cs typeface="Amiko"/>
              <a:sym typeface="Amiko"/>
            </a:endParaRPr>
          </a:p>
        </p:txBody>
      </p:sp>
      <p:sp>
        <p:nvSpPr>
          <p:cNvPr id="218" name="Google Shape;218;p18"/>
          <p:cNvSpPr txBox="1"/>
          <p:nvPr/>
        </p:nvSpPr>
        <p:spPr>
          <a:xfrm>
            <a:off x="10389722" y="6225431"/>
            <a:ext cx="50922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FFFFFF"/>
                </a:solidFill>
                <a:latin typeface="Amiko"/>
                <a:ea typeface="Amiko"/>
                <a:cs typeface="Amiko"/>
                <a:sym typeface="Amiko"/>
              </a:rPr>
              <a:t>ADD SECTION HERE</a:t>
            </a:r>
            <a:endParaRPr b="1">
              <a:latin typeface="Amiko"/>
              <a:ea typeface="Amiko"/>
              <a:cs typeface="Amiko"/>
              <a:sym typeface="Amiko"/>
            </a:endParaRPr>
          </a:p>
        </p:txBody>
      </p:sp>
      <p:sp>
        <p:nvSpPr>
          <p:cNvPr id="219" name="Google Shape;219;p18"/>
          <p:cNvSpPr txBox="1"/>
          <p:nvPr/>
        </p:nvSpPr>
        <p:spPr>
          <a:xfrm>
            <a:off x="9144000" y="7506544"/>
            <a:ext cx="1440300" cy="7389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1" i="0" lang="en-US" sz="4800" u="none" cap="none" strike="noStrike">
                <a:solidFill>
                  <a:srgbClr val="FFF7D4"/>
                </a:solidFill>
                <a:latin typeface="Amiko"/>
                <a:ea typeface="Amiko"/>
                <a:cs typeface="Amiko"/>
                <a:sym typeface="Amiko"/>
              </a:rPr>
              <a:t>04</a:t>
            </a:r>
            <a:endParaRPr b="1">
              <a:latin typeface="Amiko"/>
              <a:ea typeface="Amiko"/>
              <a:cs typeface="Amiko"/>
              <a:sym typeface="Amiko"/>
            </a:endParaRPr>
          </a:p>
        </p:txBody>
      </p:sp>
      <p:sp>
        <p:nvSpPr>
          <p:cNvPr id="220" name="Google Shape;220;p18"/>
          <p:cNvSpPr txBox="1"/>
          <p:nvPr/>
        </p:nvSpPr>
        <p:spPr>
          <a:xfrm>
            <a:off x="10389722" y="7597031"/>
            <a:ext cx="5092200" cy="554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600" u="none" cap="none" strike="noStrike">
                <a:solidFill>
                  <a:srgbClr val="FFFFFF"/>
                </a:solidFill>
                <a:latin typeface="Amiko"/>
                <a:ea typeface="Amiko"/>
                <a:cs typeface="Amiko"/>
                <a:sym typeface="Amiko"/>
              </a:rPr>
              <a:t>ADD SECTION HERE</a:t>
            </a:r>
            <a:endParaRPr b="1">
              <a:latin typeface="Amiko"/>
              <a:ea typeface="Amiko"/>
              <a:cs typeface="Amiko"/>
              <a:sym typeface="Amik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8D44"/>
        </a:solidFill>
      </p:bgPr>
    </p:bg>
    <p:spTree>
      <p:nvGrpSpPr>
        <p:cNvPr id="224" name="Shape 224"/>
        <p:cNvGrpSpPr/>
        <p:nvPr/>
      </p:nvGrpSpPr>
      <p:grpSpPr>
        <a:xfrm>
          <a:off x="0" y="0"/>
          <a:ext cx="0" cy="0"/>
          <a:chOff x="0" y="0"/>
          <a:chExt cx="0" cy="0"/>
        </a:xfrm>
      </p:grpSpPr>
      <p:grpSp>
        <p:nvGrpSpPr>
          <p:cNvPr id="225" name="Google Shape;225;p19"/>
          <p:cNvGrpSpPr/>
          <p:nvPr/>
        </p:nvGrpSpPr>
        <p:grpSpPr>
          <a:xfrm>
            <a:off x="-241702" y="831407"/>
            <a:ext cx="18614904" cy="657102"/>
            <a:chOff x="0" y="190500"/>
            <a:chExt cx="24819872" cy="876137"/>
          </a:xfrm>
        </p:grpSpPr>
        <p:cxnSp>
          <p:nvCxnSpPr>
            <p:cNvPr id="226" name="Google Shape;226;p19"/>
            <p:cNvCxnSpPr/>
            <p:nvPr/>
          </p:nvCxnSpPr>
          <p:spPr>
            <a:xfrm>
              <a:off x="91822" y="190500"/>
              <a:ext cx="24728050" cy="0"/>
            </a:xfrm>
            <a:prstGeom prst="straightConnector1">
              <a:avLst/>
            </a:prstGeom>
            <a:noFill/>
            <a:ln cap="flat" cmpd="sng" w="381000">
              <a:solidFill>
                <a:srgbClr val="F8E42E"/>
              </a:solidFill>
              <a:prstDash val="solid"/>
              <a:round/>
              <a:headEnd len="sm" w="sm" type="none"/>
              <a:tailEnd len="sm" w="sm" type="none"/>
            </a:ln>
          </p:spPr>
        </p:cxnSp>
        <p:cxnSp>
          <p:nvCxnSpPr>
            <p:cNvPr id="227" name="Google Shape;227;p19"/>
            <p:cNvCxnSpPr/>
            <p:nvPr/>
          </p:nvCxnSpPr>
          <p:spPr>
            <a:xfrm>
              <a:off x="0" y="1066637"/>
              <a:ext cx="24728050" cy="0"/>
            </a:xfrm>
            <a:prstGeom prst="straightConnector1">
              <a:avLst/>
            </a:prstGeom>
            <a:noFill/>
            <a:ln cap="flat" cmpd="sng" w="381000">
              <a:solidFill>
                <a:srgbClr val="F8E42E"/>
              </a:solidFill>
              <a:prstDash val="solid"/>
              <a:round/>
              <a:headEnd len="sm" w="sm" type="none"/>
              <a:tailEnd len="sm" w="sm" type="none"/>
            </a:ln>
          </p:spPr>
        </p:cxnSp>
      </p:grpSp>
      <p:sp>
        <p:nvSpPr>
          <p:cNvPr id="228" name="Google Shape;228;p19"/>
          <p:cNvSpPr/>
          <p:nvPr/>
        </p:nvSpPr>
        <p:spPr>
          <a:xfrm>
            <a:off x="-241702" y="688532"/>
            <a:ext cx="9913297" cy="10055338"/>
          </a:xfrm>
          <a:custGeom>
            <a:rect b="b" l="l" r="r" t="t"/>
            <a:pathLst>
              <a:path extrusionOk="0" h="10055338" w="9913297">
                <a:moveTo>
                  <a:pt x="0" y="0"/>
                </a:moveTo>
                <a:lnTo>
                  <a:pt x="9913297" y="0"/>
                </a:lnTo>
                <a:lnTo>
                  <a:pt x="9913297" y="10055339"/>
                </a:lnTo>
                <a:lnTo>
                  <a:pt x="0" y="10055339"/>
                </a:lnTo>
                <a:lnTo>
                  <a:pt x="0" y="0"/>
                </a:lnTo>
                <a:close/>
              </a:path>
            </a:pathLst>
          </a:custGeom>
          <a:blipFill rotWithShape="1">
            <a:blip r:embed="rId3">
              <a:alphaModFix/>
            </a:blip>
            <a:stretch>
              <a:fillRect b="0" l="-32113" r="-46206" t="-17201"/>
            </a:stretch>
          </a:blipFill>
          <a:ln>
            <a:noFill/>
          </a:ln>
        </p:spPr>
      </p:sp>
      <p:sp>
        <p:nvSpPr>
          <p:cNvPr id="229" name="Google Shape;229;p19"/>
          <p:cNvSpPr/>
          <p:nvPr/>
        </p:nvSpPr>
        <p:spPr>
          <a:xfrm>
            <a:off x="7474094" y="7031879"/>
            <a:ext cx="7069383" cy="5706920"/>
          </a:xfrm>
          <a:custGeom>
            <a:rect b="b" l="l" r="r" t="t"/>
            <a:pathLst>
              <a:path extrusionOk="0" h="5706920" w="7069383">
                <a:moveTo>
                  <a:pt x="0" y="0"/>
                </a:moveTo>
                <a:lnTo>
                  <a:pt x="7069383" y="0"/>
                </a:lnTo>
                <a:lnTo>
                  <a:pt x="7069383" y="5706920"/>
                </a:lnTo>
                <a:lnTo>
                  <a:pt x="0" y="5706920"/>
                </a:lnTo>
                <a:lnTo>
                  <a:pt x="0" y="0"/>
                </a:lnTo>
                <a:close/>
              </a:path>
            </a:pathLst>
          </a:custGeom>
          <a:blipFill rotWithShape="1">
            <a:blip r:embed="rId4">
              <a:alphaModFix/>
            </a:blip>
            <a:stretch>
              <a:fillRect b="0" l="0" r="0" t="0"/>
            </a:stretch>
          </a:blipFill>
          <a:ln>
            <a:noFill/>
          </a:ln>
        </p:spPr>
      </p:sp>
      <p:sp>
        <p:nvSpPr>
          <p:cNvPr id="230" name="Google Shape;230;p19"/>
          <p:cNvSpPr/>
          <p:nvPr/>
        </p:nvSpPr>
        <p:spPr>
          <a:xfrm>
            <a:off x="13744337" y="7271331"/>
            <a:ext cx="5515909" cy="4452843"/>
          </a:xfrm>
          <a:custGeom>
            <a:rect b="b" l="l" r="r" t="t"/>
            <a:pathLst>
              <a:path extrusionOk="0" h="4452843" w="5515909">
                <a:moveTo>
                  <a:pt x="0" y="0"/>
                </a:moveTo>
                <a:lnTo>
                  <a:pt x="5515909" y="0"/>
                </a:lnTo>
                <a:lnTo>
                  <a:pt x="5515909" y="4452843"/>
                </a:lnTo>
                <a:lnTo>
                  <a:pt x="0" y="4452843"/>
                </a:lnTo>
                <a:lnTo>
                  <a:pt x="0" y="0"/>
                </a:lnTo>
                <a:close/>
              </a:path>
            </a:pathLst>
          </a:custGeom>
          <a:blipFill rotWithShape="1">
            <a:blip r:embed="rId4">
              <a:alphaModFix/>
            </a:blip>
            <a:stretch>
              <a:fillRect b="0" l="0" r="0" t="0"/>
            </a:stretch>
          </a:blipFill>
          <a:ln>
            <a:noFill/>
          </a:ln>
        </p:spPr>
      </p:sp>
      <p:sp>
        <p:nvSpPr>
          <p:cNvPr id="231" name="Google Shape;231;p19"/>
          <p:cNvSpPr/>
          <p:nvPr/>
        </p:nvSpPr>
        <p:spPr>
          <a:xfrm>
            <a:off x="-3776394" y="6404840"/>
            <a:ext cx="7069383" cy="5706920"/>
          </a:xfrm>
          <a:custGeom>
            <a:rect b="b" l="l" r="r" t="t"/>
            <a:pathLst>
              <a:path extrusionOk="0" h="5706920" w="7069383">
                <a:moveTo>
                  <a:pt x="0" y="0"/>
                </a:moveTo>
                <a:lnTo>
                  <a:pt x="7069384" y="0"/>
                </a:lnTo>
                <a:lnTo>
                  <a:pt x="7069384" y="5706920"/>
                </a:lnTo>
                <a:lnTo>
                  <a:pt x="0" y="5706920"/>
                </a:lnTo>
                <a:lnTo>
                  <a:pt x="0" y="0"/>
                </a:lnTo>
                <a:close/>
              </a:path>
            </a:pathLst>
          </a:custGeom>
          <a:blipFill rotWithShape="1">
            <a:blip r:embed="rId4">
              <a:alphaModFix/>
            </a:blip>
            <a:stretch>
              <a:fillRect b="0" l="0" r="0" t="0"/>
            </a:stretch>
          </a:blipFill>
          <a:ln>
            <a:noFill/>
          </a:ln>
        </p:spPr>
      </p:sp>
      <p:sp>
        <p:nvSpPr>
          <p:cNvPr id="232" name="Google Shape;232;p19"/>
          <p:cNvSpPr/>
          <p:nvPr/>
        </p:nvSpPr>
        <p:spPr>
          <a:xfrm rot="307838">
            <a:off x="2111685" y="221054"/>
            <a:ext cx="4345558" cy="2820662"/>
          </a:xfrm>
          <a:custGeom>
            <a:rect b="b" l="l" r="r" t="t"/>
            <a:pathLst>
              <a:path extrusionOk="0" h="2820662" w="4345558">
                <a:moveTo>
                  <a:pt x="0" y="0"/>
                </a:moveTo>
                <a:lnTo>
                  <a:pt x="4345558" y="0"/>
                </a:lnTo>
                <a:lnTo>
                  <a:pt x="4345558" y="2820662"/>
                </a:lnTo>
                <a:lnTo>
                  <a:pt x="0" y="2820662"/>
                </a:lnTo>
                <a:lnTo>
                  <a:pt x="0" y="0"/>
                </a:lnTo>
                <a:close/>
              </a:path>
            </a:pathLst>
          </a:custGeom>
          <a:blipFill rotWithShape="1">
            <a:blip r:embed="rId5">
              <a:alphaModFix/>
            </a:blip>
            <a:stretch>
              <a:fillRect b="0" l="0" r="0" t="0"/>
            </a:stretch>
          </a:blipFill>
          <a:ln>
            <a:noFill/>
          </a:ln>
        </p:spPr>
      </p:sp>
      <p:sp>
        <p:nvSpPr>
          <p:cNvPr id="233" name="Google Shape;233;p19"/>
          <p:cNvSpPr txBox="1"/>
          <p:nvPr/>
        </p:nvSpPr>
        <p:spPr>
          <a:xfrm>
            <a:off x="8671652" y="2615065"/>
            <a:ext cx="4674300" cy="110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200" u="none" cap="none" strike="noStrike">
                <a:solidFill>
                  <a:srgbClr val="FFF7D4"/>
                </a:solidFill>
                <a:latin typeface="Amiko"/>
                <a:ea typeface="Amiko"/>
                <a:cs typeface="Amiko"/>
                <a:sym typeface="Amiko"/>
              </a:rPr>
              <a:t>MY DAD</a:t>
            </a:r>
            <a:endParaRPr b="1">
              <a:latin typeface="Amiko"/>
              <a:ea typeface="Amiko"/>
              <a:cs typeface="Amiko"/>
              <a:sym typeface="Amiko"/>
            </a:endParaRPr>
          </a:p>
        </p:txBody>
      </p:sp>
      <p:sp>
        <p:nvSpPr>
          <p:cNvPr id="234" name="Google Shape;234;p19"/>
          <p:cNvSpPr txBox="1"/>
          <p:nvPr/>
        </p:nvSpPr>
        <p:spPr>
          <a:xfrm>
            <a:off x="8671652" y="4135147"/>
            <a:ext cx="3913500" cy="25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miko"/>
                <a:ea typeface="Amiko"/>
                <a:cs typeface="Amiko"/>
                <a:sym typeface="Amiko"/>
              </a:rPr>
              <a:t>Lorem ipsum dolor sit amet, consectetur adipiscing elit, sed do eiusmod tempor incididunt ut labore et dolore magna aliqua. Velit sed ullamcorper morbi tincidunt ornare massa.</a:t>
            </a:r>
            <a:endParaRPr/>
          </a:p>
        </p:txBody>
      </p:sp>
      <p:sp>
        <p:nvSpPr>
          <p:cNvPr id="235" name="Google Shape;235;p19"/>
          <p:cNvSpPr txBox="1"/>
          <p:nvPr/>
        </p:nvSpPr>
        <p:spPr>
          <a:xfrm>
            <a:off x="13345919" y="4135147"/>
            <a:ext cx="3913500" cy="25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miko"/>
                <a:ea typeface="Amiko"/>
                <a:cs typeface="Amiko"/>
                <a:sym typeface="Amiko"/>
              </a:rPr>
              <a:t>Lorem ipsum dolor sit amet, consectetur adipiscing elit, sed do eiusmod tempor incididunt ut labore et dolore magna aliqua. Velit sed ullamcorper morbi tincidunt ornare massa.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8D44"/>
        </a:solidFill>
      </p:bgPr>
    </p:bg>
    <p:spTree>
      <p:nvGrpSpPr>
        <p:cNvPr id="239" name="Shape 239"/>
        <p:cNvGrpSpPr/>
        <p:nvPr/>
      </p:nvGrpSpPr>
      <p:grpSpPr>
        <a:xfrm>
          <a:off x="0" y="0"/>
          <a:ext cx="0" cy="0"/>
          <a:chOff x="0" y="0"/>
          <a:chExt cx="0" cy="0"/>
        </a:xfrm>
      </p:grpSpPr>
      <p:sp>
        <p:nvSpPr>
          <p:cNvPr id="240" name="Google Shape;240;p20"/>
          <p:cNvSpPr txBox="1"/>
          <p:nvPr/>
        </p:nvSpPr>
        <p:spPr>
          <a:xfrm>
            <a:off x="1031411" y="2195450"/>
            <a:ext cx="12989700" cy="110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200" u="none" cap="none" strike="noStrike">
                <a:solidFill>
                  <a:srgbClr val="FFF7D4"/>
                </a:solidFill>
                <a:latin typeface="Amiko"/>
                <a:ea typeface="Amiko"/>
                <a:cs typeface="Amiko"/>
                <a:sym typeface="Amiko"/>
              </a:rPr>
              <a:t>DAD’S TIMELINE</a:t>
            </a:r>
            <a:endParaRPr b="1">
              <a:latin typeface="Amiko"/>
              <a:ea typeface="Amiko"/>
              <a:cs typeface="Amiko"/>
              <a:sym typeface="Amiko"/>
            </a:endParaRPr>
          </a:p>
        </p:txBody>
      </p:sp>
      <p:cxnSp>
        <p:nvCxnSpPr>
          <p:cNvPr id="241" name="Google Shape;241;p20"/>
          <p:cNvCxnSpPr/>
          <p:nvPr/>
        </p:nvCxnSpPr>
        <p:spPr>
          <a:xfrm>
            <a:off x="1028700" y="6643501"/>
            <a:ext cx="3241702" cy="0"/>
          </a:xfrm>
          <a:prstGeom prst="straightConnector1">
            <a:avLst/>
          </a:prstGeom>
          <a:noFill/>
          <a:ln cap="flat" cmpd="sng" w="285750">
            <a:solidFill>
              <a:srgbClr val="F8E42E"/>
            </a:solidFill>
            <a:prstDash val="solid"/>
            <a:round/>
            <a:headEnd len="sm" w="sm" type="none"/>
            <a:tailEnd len="sm" w="sm" type="none"/>
          </a:ln>
        </p:spPr>
      </p:cxnSp>
      <p:sp>
        <p:nvSpPr>
          <p:cNvPr id="242" name="Google Shape;242;p20"/>
          <p:cNvSpPr txBox="1"/>
          <p:nvPr/>
        </p:nvSpPr>
        <p:spPr>
          <a:xfrm>
            <a:off x="1031411" y="7233123"/>
            <a:ext cx="24951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8E42E"/>
                </a:solidFill>
                <a:latin typeface="Amiko"/>
                <a:ea typeface="Amiko"/>
                <a:cs typeface="Amiko"/>
                <a:sym typeface="Amiko"/>
              </a:rPr>
              <a:t>POINT 01</a:t>
            </a:r>
            <a:endParaRPr b="1">
              <a:latin typeface="Amiko"/>
              <a:ea typeface="Amiko"/>
              <a:cs typeface="Amiko"/>
              <a:sym typeface="Amiko"/>
            </a:endParaRPr>
          </a:p>
        </p:txBody>
      </p:sp>
      <p:sp>
        <p:nvSpPr>
          <p:cNvPr id="243" name="Google Shape;243;p20"/>
          <p:cNvSpPr txBox="1"/>
          <p:nvPr/>
        </p:nvSpPr>
        <p:spPr>
          <a:xfrm>
            <a:off x="1028700" y="7979356"/>
            <a:ext cx="32418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chemeClr val="lt1"/>
                </a:solidFill>
                <a:latin typeface="Amiko"/>
                <a:ea typeface="Amiko"/>
                <a:cs typeface="Amiko"/>
                <a:sym typeface="Amiko"/>
              </a:rPr>
              <a:t>Lorem ipsum dolor sit amet, consectetur adipiscing elit, sed do eiusmod tempor. </a:t>
            </a:r>
            <a:endParaRPr>
              <a:solidFill>
                <a:schemeClr val="lt1"/>
              </a:solidFill>
            </a:endParaRPr>
          </a:p>
        </p:txBody>
      </p:sp>
      <p:cxnSp>
        <p:nvCxnSpPr>
          <p:cNvPr id="244" name="Google Shape;244;p20"/>
          <p:cNvCxnSpPr/>
          <p:nvPr/>
        </p:nvCxnSpPr>
        <p:spPr>
          <a:xfrm>
            <a:off x="5244738" y="5473372"/>
            <a:ext cx="3241702" cy="0"/>
          </a:xfrm>
          <a:prstGeom prst="straightConnector1">
            <a:avLst/>
          </a:prstGeom>
          <a:noFill/>
          <a:ln cap="flat" cmpd="sng" w="285750">
            <a:solidFill>
              <a:srgbClr val="FDF0B9"/>
            </a:solidFill>
            <a:prstDash val="solid"/>
            <a:round/>
            <a:headEnd len="sm" w="sm" type="none"/>
            <a:tailEnd len="sm" w="sm" type="none"/>
          </a:ln>
        </p:spPr>
      </p:cxnSp>
      <p:sp>
        <p:nvSpPr>
          <p:cNvPr id="245" name="Google Shape;245;p20"/>
          <p:cNvSpPr txBox="1"/>
          <p:nvPr/>
        </p:nvSpPr>
        <p:spPr>
          <a:xfrm>
            <a:off x="5247450" y="6062994"/>
            <a:ext cx="24951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7D4"/>
                </a:solidFill>
                <a:latin typeface="Amiko"/>
                <a:ea typeface="Amiko"/>
                <a:cs typeface="Amiko"/>
                <a:sym typeface="Amiko"/>
              </a:rPr>
              <a:t>POINT 02</a:t>
            </a:r>
            <a:endParaRPr b="1">
              <a:latin typeface="Amiko"/>
              <a:ea typeface="Amiko"/>
              <a:cs typeface="Amiko"/>
              <a:sym typeface="Amiko"/>
            </a:endParaRPr>
          </a:p>
        </p:txBody>
      </p:sp>
      <p:sp>
        <p:nvSpPr>
          <p:cNvPr id="246" name="Google Shape;246;p20"/>
          <p:cNvSpPr txBox="1"/>
          <p:nvPr/>
        </p:nvSpPr>
        <p:spPr>
          <a:xfrm>
            <a:off x="5244738" y="6809227"/>
            <a:ext cx="32418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chemeClr val="lt1"/>
                </a:solidFill>
                <a:latin typeface="Amiko"/>
                <a:ea typeface="Amiko"/>
                <a:cs typeface="Amiko"/>
                <a:sym typeface="Amiko"/>
              </a:rPr>
              <a:t>Lorem ipsum dolor sit amet, consectetur adipiscing elit, sed do eiusmod tempor. </a:t>
            </a:r>
            <a:endParaRPr>
              <a:solidFill>
                <a:schemeClr val="lt1"/>
              </a:solidFill>
            </a:endParaRPr>
          </a:p>
        </p:txBody>
      </p:sp>
      <p:cxnSp>
        <p:nvCxnSpPr>
          <p:cNvPr id="247" name="Google Shape;247;p20"/>
          <p:cNvCxnSpPr/>
          <p:nvPr/>
        </p:nvCxnSpPr>
        <p:spPr>
          <a:xfrm>
            <a:off x="9460777" y="4433088"/>
            <a:ext cx="3241702" cy="0"/>
          </a:xfrm>
          <a:prstGeom prst="straightConnector1">
            <a:avLst/>
          </a:prstGeom>
          <a:noFill/>
          <a:ln cap="flat" cmpd="sng" w="285750">
            <a:solidFill>
              <a:srgbClr val="72ED58"/>
            </a:solidFill>
            <a:prstDash val="solid"/>
            <a:round/>
            <a:headEnd len="sm" w="sm" type="none"/>
            <a:tailEnd len="sm" w="sm" type="none"/>
          </a:ln>
        </p:spPr>
      </p:cxnSp>
      <p:sp>
        <p:nvSpPr>
          <p:cNvPr id="248" name="Google Shape;248;p20"/>
          <p:cNvSpPr txBox="1"/>
          <p:nvPr/>
        </p:nvSpPr>
        <p:spPr>
          <a:xfrm>
            <a:off x="9463488" y="5022710"/>
            <a:ext cx="24951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72ED58"/>
                </a:solidFill>
                <a:latin typeface="Amiko"/>
                <a:ea typeface="Amiko"/>
                <a:cs typeface="Amiko"/>
                <a:sym typeface="Amiko"/>
              </a:rPr>
              <a:t>POINT 03</a:t>
            </a:r>
            <a:endParaRPr b="1">
              <a:latin typeface="Amiko"/>
              <a:ea typeface="Amiko"/>
              <a:cs typeface="Amiko"/>
              <a:sym typeface="Amiko"/>
            </a:endParaRPr>
          </a:p>
        </p:txBody>
      </p:sp>
      <p:sp>
        <p:nvSpPr>
          <p:cNvPr id="249" name="Google Shape;249;p20"/>
          <p:cNvSpPr txBox="1"/>
          <p:nvPr/>
        </p:nvSpPr>
        <p:spPr>
          <a:xfrm>
            <a:off x="9460777" y="5768943"/>
            <a:ext cx="32418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chemeClr val="lt1"/>
                </a:solidFill>
                <a:latin typeface="Amiko"/>
                <a:ea typeface="Amiko"/>
                <a:cs typeface="Amiko"/>
                <a:sym typeface="Amiko"/>
              </a:rPr>
              <a:t>Lorem ipsum dolor sit amet, consectetur adipiscing elit, sed do eiusmod tempor. </a:t>
            </a:r>
            <a:endParaRPr>
              <a:solidFill>
                <a:schemeClr val="lt1"/>
              </a:solidFill>
            </a:endParaRPr>
          </a:p>
        </p:txBody>
      </p:sp>
      <p:cxnSp>
        <p:nvCxnSpPr>
          <p:cNvPr id="250" name="Google Shape;250;p20"/>
          <p:cNvCxnSpPr/>
          <p:nvPr/>
        </p:nvCxnSpPr>
        <p:spPr>
          <a:xfrm>
            <a:off x="13676815" y="2630662"/>
            <a:ext cx="3241702" cy="0"/>
          </a:xfrm>
          <a:prstGeom prst="straightConnector1">
            <a:avLst/>
          </a:prstGeom>
          <a:noFill/>
          <a:ln cap="flat" cmpd="sng" w="285750">
            <a:solidFill>
              <a:srgbClr val="F8A31A"/>
            </a:solidFill>
            <a:prstDash val="solid"/>
            <a:round/>
            <a:headEnd len="sm" w="sm" type="none"/>
            <a:tailEnd len="sm" w="sm" type="none"/>
          </a:ln>
        </p:spPr>
      </p:cxnSp>
      <p:sp>
        <p:nvSpPr>
          <p:cNvPr id="251" name="Google Shape;251;p20"/>
          <p:cNvSpPr txBox="1"/>
          <p:nvPr/>
        </p:nvSpPr>
        <p:spPr>
          <a:xfrm>
            <a:off x="13679527" y="3220284"/>
            <a:ext cx="24951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8A31A"/>
                </a:solidFill>
                <a:latin typeface="Amiko"/>
                <a:ea typeface="Amiko"/>
                <a:cs typeface="Amiko"/>
                <a:sym typeface="Amiko"/>
              </a:rPr>
              <a:t>POINT 04</a:t>
            </a:r>
            <a:endParaRPr b="1">
              <a:latin typeface="Amiko"/>
              <a:ea typeface="Amiko"/>
              <a:cs typeface="Amiko"/>
              <a:sym typeface="Amiko"/>
            </a:endParaRPr>
          </a:p>
        </p:txBody>
      </p:sp>
      <p:sp>
        <p:nvSpPr>
          <p:cNvPr id="252" name="Google Shape;252;p20"/>
          <p:cNvSpPr txBox="1"/>
          <p:nvPr/>
        </p:nvSpPr>
        <p:spPr>
          <a:xfrm>
            <a:off x="13676815" y="3966517"/>
            <a:ext cx="32418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chemeClr val="lt1"/>
                </a:solidFill>
                <a:latin typeface="Amiko"/>
                <a:ea typeface="Amiko"/>
                <a:cs typeface="Amiko"/>
                <a:sym typeface="Amiko"/>
              </a:rPr>
              <a:t>Lorem ipsum dolor sit amet, consectetur adipiscing elit, sed do eiusmod tempor. </a:t>
            </a:r>
            <a:endParaRPr>
              <a:solidFill>
                <a:schemeClr val="lt1"/>
              </a:solidFill>
            </a:endParaRPr>
          </a:p>
        </p:txBody>
      </p:sp>
      <p:sp>
        <p:nvSpPr>
          <p:cNvPr id="253" name="Google Shape;253;p20"/>
          <p:cNvSpPr txBox="1"/>
          <p:nvPr/>
        </p:nvSpPr>
        <p:spPr>
          <a:xfrm>
            <a:off x="1031411" y="3497733"/>
            <a:ext cx="6718800" cy="695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7D4"/>
                </a:solidFill>
                <a:latin typeface="Amiko"/>
                <a:ea typeface="Amiko"/>
                <a:cs typeface="Amiko"/>
                <a:sym typeface="Amiko"/>
              </a:rPr>
              <a:t>Lorem ipsum dolor sit amet, consectetur adipiscing elit, sed do eiusmod tempor. </a:t>
            </a:r>
            <a:endParaRPr/>
          </a:p>
        </p:txBody>
      </p:sp>
      <p:sp>
        <p:nvSpPr>
          <p:cNvPr id="254" name="Google Shape;254;p20"/>
          <p:cNvSpPr/>
          <p:nvPr/>
        </p:nvSpPr>
        <p:spPr>
          <a:xfrm rot="-1202981">
            <a:off x="10918861" y="7271050"/>
            <a:ext cx="5515909" cy="4452843"/>
          </a:xfrm>
          <a:custGeom>
            <a:rect b="b" l="l" r="r" t="t"/>
            <a:pathLst>
              <a:path extrusionOk="0" h="4452843" w="5515909">
                <a:moveTo>
                  <a:pt x="0" y="0"/>
                </a:moveTo>
                <a:lnTo>
                  <a:pt x="5515909" y="0"/>
                </a:lnTo>
                <a:lnTo>
                  <a:pt x="5515909" y="4452843"/>
                </a:lnTo>
                <a:lnTo>
                  <a:pt x="0" y="4452843"/>
                </a:lnTo>
                <a:lnTo>
                  <a:pt x="0" y="0"/>
                </a:lnTo>
                <a:close/>
              </a:path>
            </a:pathLst>
          </a:custGeom>
          <a:blipFill rotWithShape="1">
            <a:blip r:embed="rId3">
              <a:alphaModFix/>
            </a:blip>
            <a:stretch>
              <a:fillRect b="0" l="0" r="0" t="0"/>
            </a:stretch>
          </a:blipFill>
          <a:ln>
            <a:noFill/>
          </a:ln>
        </p:spPr>
      </p:sp>
      <p:sp>
        <p:nvSpPr>
          <p:cNvPr id="255" name="Google Shape;255;p20"/>
          <p:cNvSpPr/>
          <p:nvPr/>
        </p:nvSpPr>
        <p:spPr>
          <a:xfrm flipH="1">
            <a:off x="12702479" y="5695087"/>
            <a:ext cx="5944516" cy="4956240"/>
          </a:xfrm>
          <a:custGeom>
            <a:rect b="b" l="l" r="r" t="t"/>
            <a:pathLst>
              <a:path extrusionOk="0" h="4956240" w="5944516">
                <a:moveTo>
                  <a:pt x="5944516" y="0"/>
                </a:moveTo>
                <a:lnTo>
                  <a:pt x="0" y="0"/>
                </a:lnTo>
                <a:lnTo>
                  <a:pt x="0" y="4956240"/>
                </a:lnTo>
                <a:lnTo>
                  <a:pt x="5944516" y="4956240"/>
                </a:lnTo>
                <a:lnTo>
                  <a:pt x="5944516" y="0"/>
                </a:lnTo>
                <a:close/>
              </a:path>
            </a:pathLst>
          </a:custGeom>
          <a:blipFill rotWithShape="1">
            <a:blip r:embed="rId4">
              <a:alphaModFix/>
            </a:blip>
            <a:stretch>
              <a:fillRect b="0" l="0" r="0" t="0"/>
            </a:stretch>
          </a:blipFill>
          <a:ln>
            <a:noFill/>
          </a:ln>
        </p:spPr>
      </p:sp>
      <p:sp>
        <p:nvSpPr>
          <p:cNvPr id="256" name="Google Shape;256;p20"/>
          <p:cNvSpPr/>
          <p:nvPr/>
        </p:nvSpPr>
        <p:spPr>
          <a:xfrm>
            <a:off x="631563" y="-93325"/>
            <a:ext cx="5549741" cy="1602975"/>
          </a:xfrm>
          <a:custGeom>
            <a:rect b="b" l="l" r="r" t="t"/>
            <a:pathLst>
              <a:path extrusionOk="0" h="1602975" w="5549741">
                <a:moveTo>
                  <a:pt x="0" y="0"/>
                </a:moveTo>
                <a:lnTo>
                  <a:pt x="5549742" y="0"/>
                </a:lnTo>
                <a:lnTo>
                  <a:pt x="5549742" y="1602975"/>
                </a:lnTo>
                <a:lnTo>
                  <a:pt x="0" y="1602975"/>
                </a:lnTo>
                <a:lnTo>
                  <a:pt x="0" y="0"/>
                </a:lnTo>
                <a:close/>
              </a:path>
            </a:pathLst>
          </a:custGeom>
          <a:blipFill rotWithShape="1">
            <a:blip r:embed="rId5">
              <a:alphaModFix/>
            </a:blip>
            <a:stretch>
              <a:fillRect b="0" l="0" r="0" t="0"/>
            </a:stretch>
          </a:blipFill>
          <a:ln>
            <a:noFill/>
          </a:ln>
        </p:spPr>
      </p:sp>
      <p:sp>
        <p:nvSpPr>
          <p:cNvPr id="257" name="Google Shape;257;p20"/>
          <p:cNvSpPr/>
          <p:nvPr/>
        </p:nvSpPr>
        <p:spPr>
          <a:xfrm>
            <a:off x="6369129" y="-93325"/>
            <a:ext cx="5549741" cy="1602975"/>
          </a:xfrm>
          <a:custGeom>
            <a:rect b="b" l="l" r="r" t="t"/>
            <a:pathLst>
              <a:path extrusionOk="0" h="1602975" w="5549741">
                <a:moveTo>
                  <a:pt x="0" y="0"/>
                </a:moveTo>
                <a:lnTo>
                  <a:pt x="5549742" y="0"/>
                </a:lnTo>
                <a:lnTo>
                  <a:pt x="5549742" y="1602975"/>
                </a:lnTo>
                <a:lnTo>
                  <a:pt x="0" y="1602975"/>
                </a:lnTo>
                <a:lnTo>
                  <a:pt x="0" y="0"/>
                </a:lnTo>
                <a:close/>
              </a:path>
            </a:pathLst>
          </a:custGeom>
          <a:blipFill rotWithShape="1">
            <a:blip r:embed="rId5">
              <a:alphaModFix/>
            </a:blip>
            <a:stretch>
              <a:fillRect b="0" l="0" r="0" t="0"/>
            </a:stretch>
          </a:blipFill>
          <a:ln>
            <a:noFill/>
          </a:ln>
        </p:spPr>
      </p:sp>
      <p:sp>
        <p:nvSpPr>
          <p:cNvPr id="258" name="Google Shape;258;p20"/>
          <p:cNvSpPr/>
          <p:nvPr/>
        </p:nvSpPr>
        <p:spPr>
          <a:xfrm>
            <a:off x="12106695" y="-93325"/>
            <a:ext cx="5549741" cy="1602975"/>
          </a:xfrm>
          <a:custGeom>
            <a:rect b="b" l="l" r="r" t="t"/>
            <a:pathLst>
              <a:path extrusionOk="0" h="1602975" w="5549741">
                <a:moveTo>
                  <a:pt x="0" y="0"/>
                </a:moveTo>
                <a:lnTo>
                  <a:pt x="5549742" y="0"/>
                </a:lnTo>
                <a:lnTo>
                  <a:pt x="5549742" y="1602975"/>
                </a:lnTo>
                <a:lnTo>
                  <a:pt x="0" y="160297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8D44"/>
        </a:solidFill>
      </p:bgPr>
    </p:bg>
    <p:spTree>
      <p:nvGrpSpPr>
        <p:cNvPr id="262" name="Shape 262"/>
        <p:cNvGrpSpPr/>
        <p:nvPr/>
      </p:nvGrpSpPr>
      <p:grpSpPr>
        <a:xfrm>
          <a:off x="0" y="0"/>
          <a:ext cx="0" cy="0"/>
          <a:chOff x="0" y="0"/>
          <a:chExt cx="0" cy="0"/>
        </a:xfrm>
      </p:grpSpPr>
      <p:sp>
        <p:nvSpPr>
          <p:cNvPr id="263" name="Google Shape;263;p21"/>
          <p:cNvSpPr/>
          <p:nvPr/>
        </p:nvSpPr>
        <p:spPr>
          <a:xfrm>
            <a:off x="0" y="3134604"/>
            <a:ext cx="4571718" cy="3461222"/>
          </a:xfrm>
          <a:custGeom>
            <a:rect b="b" l="l" r="r" t="t"/>
            <a:pathLst>
              <a:path extrusionOk="0" h="536234" w="708279">
                <a:moveTo>
                  <a:pt x="0" y="0"/>
                </a:moveTo>
                <a:lnTo>
                  <a:pt x="708279" y="0"/>
                </a:lnTo>
                <a:lnTo>
                  <a:pt x="708279" y="536234"/>
                </a:lnTo>
                <a:lnTo>
                  <a:pt x="0" y="536234"/>
                </a:lnTo>
                <a:close/>
              </a:path>
            </a:pathLst>
          </a:custGeom>
          <a:blipFill rotWithShape="1">
            <a:blip r:embed="rId3">
              <a:alphaModFix/>
            </a:blip>
            <a:stretch>
              <a:fillRect b="0" l="-6780" r="-6780" t="0"/>
            </a:stretch>
          </a:blipFill>
          <a:ln>
            <a:noFill/>
          </a:ln>
        </p:spPr>
      </p:sp>
      <p:sp>
        <p:nvSpPr>
          <p:cNvPr id="264" name="Google Shape;264;p21"/>
          <p:cNvSpPr/>
          <p:nvPr/>
        </p:nvSpPr>
        <p:spPr>
          <a:xfrm>
            <a:off x="4571718" y="3134604"/>
            <a:ext cx="4571718" cy="3461222"/>
          </a:xfrm>
          <a:custGeom>
            <a:rect b="b" l="l" r="r" t="t"/>
            <a:pathLst>
              <a:path extrusionOk="0" h="536234" w="708279">
                <a:moveTo>
                  <a:pt x="0" y="0"/>
                </a:moveTo>
                <a:lnTo>
                  <a:pt x="708279" y="0"/>
                </a:lnTo>
                <a:lnTo>
                  <a:pt x="708279" y="536234"/>
                </a:lnTo>
                <a:lnTo>
                  <a:pt x="0" y="536234"/>
                </a:lnTo>
                <a:close/>
              </a:path>
            </a:pathLst>
          </a:custGeom>
          <a:blipFill rotWithShape="1">
            <a:blip r:embed="rId4">
              <a:alphaModFix/>
            </a:blip>
            <a:stretch>
              <a:fillRect b="0" l="-6780" r="-6780" t="0"/>
            </a:stretch>
          </a:blipFill>
          <a:ln>
            <a:noFill/>
          </a:ln>
        </p:spPr>
      </p:sp>
      <p:sp>
        <p:nvSpPr>
          <p:cNvPr id="265" name="Google Shape;265;p21"/>
          <p:cNvSpPr/>
          <p:nvPr/>
        </p:nvSpPr>
        <p:spPr>
          <a:xfrm>
            <a:off x="9143437" y="3134604"/>
            <a:ext cx="4571718" cy="3461222"/>
          </a:xfrm>
          <a:custGeom>
            <a:rect b="b" l="l" r="r" t="t"/>
            <a:pathLst>
              <a:path extrusionOk="0" h="536234" w="708279">
                <a:moveTo>
                  <a:pt x="0" y="0"/>
                </a:moveTo>
                <a:lnTo>
                  <a:pt x="708279" y="0"/>
                </a:lnTo>
                <a:lnTo>
                  <a:pt x="708279" y="536234"/>
                </a:lnTo>
                <a:lnTo>
                  <a:pt x="0" y="536234"/>
                </a:lnTo>
                <a:close/>
              </a:path>
            </a:pathLst>
          </a:custGeom>
          <a:blipFill rotWithShape="1">
            <a:blip r:embed="rId5">
              <a:alphaModFix/>
            </a:blip>
            <a:stretch>
              <a:fillRect b="0" l="-6887" r="-6887" t="0"/>
            </a:stretch>
          </a:blipFill>
          <a:ln>
            <a:noFill/>
          </a:ln>
        </p:spPr>
      </p:sp>
      <p:sp>
        <p:nvSpPr>
          <p:cNvPr id="266" name="Google Shape;266;p21"/>
          <p:cNvSpPr/>
          <p:nvPr/>
        </p:nvSpPr>
        <p:spPr>
          <a:xfrm>
            <a:off x="13716282" y="3134604"/>
            <a:ext cx="4571718" cy="3461222"/>
          </a:xfrm>
          <a:custGeom>
            <a:rect b="b" l="l" r="r" t="t"/>
            <a:pathLst>
              <a:path extrusionOk="0" h="536234" w="708279">
                <a:moveTo>
                  <a:pt x="0" y="0"/>
                </a:moveTo>
                <a:lnTo>
                  <a:pt x="708279" y="0"/>
                </a:lnTo>
                <a:lnTo>
                  <a:pt x="708279" y="536234"/>
                </a:lnTo>
                <a:lnTo>
                  <a:pt x="0" y="536234"/>
                </a:lnTo>
                <a:close/>
              </a:path>
            </a:pathLst>
          </a:custGeom>
          <a:blipFill rotWithShape="1">
            <a:blip r:embed="rId6">
              <a:alphaModFix/>
            </a:blip>
            <a:stretch>
              <a:fillRect b="0" l="-6780" r="-6780" t="0"/>
            </a:stretch>
          </a:blipFill>
          <a:ln>
            <a:noFill/>
          </a:ln>
        </p:spPr>
      </p:sp>
      <p:cxnSp>
        <p:nvCxnSpPr>
          <p:cNvPr id="267" name="Google Shape;267;p21"/>
          <p:cNvCxnSpPr/>
          <p:nvPr/>
        </p:nvCxnSpPr>
        <p:spPr>
          <a:xfrm>
            <a:off x="0" y="3134604"/>
            <a:ext cx="18356161" cy="0"/>
          </a:xfrm>
          <a:prstGeom prst="straightConnector1">
            <a:avLst/>
          </a:prstGeom>
          <a:noFill/>
          <a:ln cap="flat" cmpd="sng" w="285750">
            <a:solidFill>
              <a:srgbClr val="F8E42E"/>
            </a:solidFill>
            <a:prstDash val="solid"/>
            <a:round/>
            <a:headEnd len="sm" w="sm" type="none"/>
            <a:tailEnd len="sm" w="sm" type="none"/>
          </a:ln>
        </p:spPr>
      </p:cxnSp>
      <p:cxnSp>
        <p:nvCxnSpPr>
          <p:cNvPr id="268" name="Google Shape;268;p21"/>
          <p:cNvCxnSpPr/>
          <p:nvPr/>
        </p:nvCxnSpPr>
        <p:spPr>
          <a:xfrm>
            <a:off x="0" y="6713866"/>
            <a:ext cx="18356161" cy="0"/>
          </a:xfrm>
          <a:prstGeom prst="straightConnector1">
            <a:avLst/>
          </a:prstGeom>
          <a:noFill/>
          <a:ln cap="flat" cmpd="sng" w="285750">
            <a:solidFill>
              <a:srgbClr val="F8E42E"/>
            </a:solidFill>
            <a:prstDash val="solid"/>
            <a:round/>
            <a:headEnd len="sm" w="sm" type="none"/>
            <a:tailEnd len="sm" w="sm" type="none"/>
          </a:ln>
        </p:spPr>
      </p:cxnSp>
      <p:sp>
        <p:nvSpPr>
          <p:cNvPr id="269" name="Google Shape;269;p21"/>
          <p:cNvSpPr txBox="1"/>
          <p:nvPr/>
        </p:nvSpPr>
        <p:spPr>
          <a:xfrm>
            <a:off x="2683159" y="1396516"/>
            <a:ext cx="12989700" cy="1108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200" u="none" cap="none" strike="noStrike">
                <a:solidFill>
                  <a:srgbClr val="FFF7D4"/>
                </a:solidFill>
                <a:latin typeface="Amiko"/>
                <a:ea typeface="Amiko"/>
                <a:cs typeface="Amiko"/>
                <a:sym typeface="Amiko"/>
              </a:rPr>
              <a:t>DAD’S FAVE MOMENTS</a:t>
            </a:r>
            <a:endParaRPr b="1">
              <a:latin typeface="Amiko"/>
              <a:ea typeface="Amiko"/>
              <a:cs typeface="Amiko"/>
              <a:sym typeface="Amiko"/>
            </a:endParaRPr>
          </a:p>
        </p:txBody>
      </p:sp>
      <p:sp>
        <p:nvSpPr>
          <p:cNvPr id="270" name="Google Shape;270;p21"/>
          <p:cNvSpPr txBox="1"/>
          <p:nvPr/>
        </p:nvSpPr>
        <p:spPr>
          <a:xfrm>
            <a:off x="726438" y="7371091"/>
            <a:ext cx="24951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7D4"/>
                </a:solidFill>
                <a:latin typeface="Amiko"/>
                <a:ea typeface="Amiko"/>
                <a:cs typeface="Amiko"/>
                <a:sym typeface="Amiko"/>
              </a:rPr>
              <a:t>POINT 01</a:t>
            </a:r>
            <a:endParaRPr b="1">
              <a:latin typeface="Amiko"/>
              <a:ea typeface="Amiko"/>
              <a:cs typeface="Amiko"/>
              <a:sym typeface="Amiko"/>
            </a:endParaRPr>
          </a:p>
        </p:txBody>
      </p:sp>
      <p:sp>
        <p:nvSpPr>
          <p:cNvPr id="271" name="Google Shape;271;p21"/>
          <p:cNvSpPr txBox="1"/>
          <p:nvPr/>
        </p:nvSpPr>
        <p:spPr>
          <a:xfrm>
            <a:off x="723726" y="8117324"/>
            <a:ext cx="31242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miko"/>
                <a:ea typeface="Amiko"/>
                <a:cs typeface="Amiko"/>
                <a:sym typeface="Amiko"/>
              </a:rPr>
              <a:t>Lorem ipsum dolor sit amet, consectetur adipiscing elit, sed do eiusmod tempor. </a:t>
            </a:r>
            <a:endParaRPr/>
          </a:p>
        </p:txBody>
      </p:sp>
      <p:sp>
        <p:nvSpPr>
          <p:cNvPr id="272" name="Google Shape;272;p21"/>
          <p:cNvSpPr txBox="1"/>
          <p:nvPr/>
        </p:nvSpPr>
        <p:spPr>
          <a:xfrm>
            <a:off x="5298156" y="7371091"/>
            <a:ext cx="24951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7D4"/>
                </a:solidFill>
                <a:latin typeface="Amiko"/>
                <a:ea typeface="Amiko"/>
                <a:cs typeface="Amiko"/>
                <a:sym typeface="Amiko"/>
              </a:rPr>
              <a:t>POINT 02</a:t>
            </a:r>
            <a:endParaRPr b="1">
              <a:latin typeface="Amiko"/>
              <a:ea typeface="Amiko"/>
              <a:cs typeface="Amiko"/>
              <a:sym typeface="Amiko"/>
            </a:endParaRPr>
          </a:p>
        </p:txBody>
      </p:sp>
      <p:sp>
        <p:nvSpPr>
          <p:cNvPr id="273" name="Google Shape;273;p21"/>
          <p:cNvSpPr txBox="1"/>
          <p:nvPr/>
        </p:nvSpPr>
        <p:spPr>
          <a:xfrm>
            <a:off x="5295444" y="8117324"/>
            <a:ext cx="31242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miko"/>
                <a:ea typeface="Amiko"/>
                <a:cs typeface="Amiko"/>
                <a:sym typeface="Amiko"/>
              </a:rPr>
              <a:t>Lorem ipsum dolor sit amet, consectetur adipiscing elit, sed do eiusmod tempor. </a:t>
            </a:r>
            <a:endParaRPr/>
          </a:p>
        </p:txBody>
      </p:sp>
      <p:sp>
        <p:nvSpPr>
          <p:cNvPr id="274" name="Google Shape;274;p21"/>
          <p:cNvSpPr txBox="1"/>
          <p:nvPr/>
        </p:nvSpPr>
        <p:spPr>
          <a:xfrm>
            <a:off x="9870396" y="7371091"/>
            <a:ext cx="24951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7D4"/>
                </a:solidFill>
                <a:latin typeface="Amiko"/>
                <a:ea typeface="Amiko"/>
                <a:cs typeface="Amiko"/>
                <a:sym typeface="Amiko"/>
              </a:rPr>
              <a:t>POINT 03</a:t>
            </a:r>
            <a:endParaRPr b="1">
              <a:latin typeface="Amiko"/>
              <a:ea typeface="Amiko"/>
              <a:cs typeface="Amiko"/>
              <a:sym typeface="Amiko"/>
            </a:endParaRPr>
          </a:p>
        </p:txBody>
      </p:sp>
      <p:sp>
        <p:nvSpPr>
          <p:cNvPr id="275" name="Google Shape;275;p21"/>
          <p:cNvSpPr txBox="1"/>
          <p:nvPr/>
        </p:nvSpPr>
        <p:spPr>
          <a:xfrm>
            <a:off x="9867685" y="8117324"/>
            <a:ext cx="31242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miko"/>
                <a:ea typeface="Amiko"/>
                <a:cs typeface="Amiko"/>
                <a:sym typeface="Amiko"/>
              </a:rPr>
              <a:t>Lorem ipsum dolor sit amet, consectetur adipiscing elit, sed do eiusmod tempor. </a:t>
            </a:r>
            <a:endParaRPr/>
          </a:p>
        </p:txBody>
      </p:sp>
      <p:sp>
        <p:nvSpPr>
          <p:cNvPr id="276" name="Google Shape;276;p21"/>
          <p:cNvSpPr txBox="1"/>
          <p:nvPr/>
        </p:nvSpPr>
        <p:spPr>
          <a:xfrm>
            <a:off x="14442719" y="7371091"/>
            <a:ext cx="24951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7D4"/>
                </a:solidFill>
                <a:latin typeface="Amiko"/>
                <a:ea typeface="Amiko"/>
                <a:cs typeface="Amiko"/>
                <a:sym typeface="Amiko"/>
              </a:rPr>
              <a:t>POINT 04</a:t>
            </a:r>
            <a:endParaRPr b="1">
              <a:latin typeface="Amiko"/>
              <a:ea typeface="Amiko"/>
              <a:cs typeface="Amiko"/>
              <a:sym typeface="Amiko"/>
            </a:endParaRPr>
          </a:p>
        </p:txBody>
      </p:sp>
      <p:sp>
        <p:nvSpPr>
          <p:cNvPr id="277" name="Google Shape;277;p21"/>
          <p:cNvSpPr txBox="1"/>
          <p:nvPr/>
        </p:nvSpPr>
        <p:spPr>
          <a:xfrm>
            <a:off x="14440008" y="8117324"/>
            <a:ext cx="31242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miko"/>
                <a:ea typeface="Amiko"/>
                <a:cs typeface="Amiko"/>
                <a:sym typeface="Amiko"/>
              </a:rPr>
              <a:t>Lorem ipsum dolor sit amet, consectetur adipiscing elit, sed do eiusmod tempor.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4"/>
        </a:solidFill>
      </p:bgPr>
    </p:bg>
    <p:spTree>
      <p:nvGrpSpPr>
        <p:cNvPr id="281" name="Shape 281"/>
        <p:cNvGrpSpPr/>
        <p:nvPr/>
      </p:nvGrpSpPr>
      <p:grpSpPr>
        <a:xfrm>
          <a:off x="0" y="0"/>
          <a:ext cx="0" cy="0"/>
          <a:chOff x="0" y="0"/>
          <a:chExt cx="0" cy="0"/>
        </a:xfrm>
      </p:grpSpPr>
      <p:cxnSp>
        <p:nvCxnSpPr>
          <p:cNvPr id="282" name="Google Shape;282;p22"/>
          <p:cNvCxnSpPr/>
          <p:nvPr/>
        </p:nvCxnSpPr>
        <p:spPr>
          <a:xfrm>
            <a:off x="0" y="4979116"/>
            <a:ext cx="18356161" cy="0"/>
          </a:xfrm>
          <a:prstGeom prst="straightConnector1">
            <a:avLst/>
          </a:prstGeom>
          <a:noFill/>
          <a:ln cap="flat" cmpd="sng" w="285750">
            <a:solidFill>
              <a:srgbClr val="F8E42E"/>
            </a:solidFill>
            <a:prstDash val="solid"/>
            <a:round/>
            <a:headEnd len="sm" w="sm" type="none"/>
            <a:tailEnd len="sm" w="sm" type="none"/>
          </a:ln>
        </p:spPr>
      </p:cxnSp>
      <p:cxnSp>
        <p:nvCxnSpPr>
          <p:cNvPr id="283" name="Google Shape;283;p22"/>
          <p:cNvCxnSpPr/>
          <p:nvPr/>
        </p:nvCxnSpPr>
        <p:spPr>
          <a:xfrm>
            <a:off x="0" y="4388566"/>
            <a:ext cx="18356161" cy="0"/>
          </a:xfrm>
          <a:prstGeom prst="straightConnector1">
            <a:avLst/>
          </a:prstGeom>
          <a:noFill/>
          <a:ln cap="flat" cmpd="sng" w="285750">
            <a:solidFill>
              <a:srgbClr val="F8E42E"/>
            </a:solidFill>
            <a:prstDash val="solid"/>
            <a:round/>
            <a:headEnd len="sm" w="sm" type="none"/>
            <a:tailEnd len="sm" w="sm" type="none"/>
          </a:ln>
        </p:spPr>
      </p:cxnSp>
      <p:sp>
        <p:nvSpPr>
          <p:cNvPr id="284" name="Google Shape;284;p22"/>
          <p:cNvSpPr/>
          <p:nvPr/>
        </p:nvSpPr>
        <p:spPr>
          <a:xfrm>
            <a:off x="1028700" y="409061"/>
            <a:ext cx="7547807" cy="5434421"/>
          </a:xfrm>
          <a:custGeom>
            <a:rect b="b" l="l" r="r" t="t"/>
            <a:pathLst>
              <a:path extrusionOk="0" h="5434421" w="7547807">
                <a:moveTo>
                  <a:pt x="0" y="0"/>
                </a:moveTo>
                <a:lnTo>
                  <a:pt x="7547807" y="0"/>
                </a:lnTo>
                <a:lnTo>
                  <a:pt x="7547807" y="5434421"/>
                </a:lnTo>
                <a:lnTo>
                  <a:pt x="0" y="5434421"/>
                </a:lnTo>
                <a:lnTo>
                  <a:pt x="0" y="0"/>
                </a:lnTo>
                <a:close/>
              </a:path>
            </a:pathLst>
          </a:custGeom>
          <a:blipFill rotWithShape="1">
            <a:blip r:embed="rId3">
              <a:alphaModFix/>
            </a:blip>
            <a:stretch>
              <a:fillRect b="0" l="0" r="0" t="0"/>
            </a:stretch>
          </a:blipFill>
          <a:ln>
            <a:noFill/>
          </a:ln>
        </p:spPr>
      </p:sp>
      <p:sp>
        <p:nvSpPr>
          <p:cNvPr id="285" name="Google Shape;285;p22"/>
          <p:cNvSpPr txBox="1"/>
          <p:nvPr/>
        </p:nvSpPr>
        <p:spPr>
          <a:xfrm>
            <a:off x="8810243" y="1298561"/>
            <a:ext cx="8856300" cy="2438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200" u="none" cap="none" strike="noStrike">
                <a:solidFill>
                  <a:srgbClr val="47C82C"/>
                </a:solidFill>
                <a:latin typeface="Amiko"/>
                <a:ea typeface="Amiko"/>
                <a:cs typeface="Amiko"/>
                <a:sym typeface="Amiko"/>
              </a:rPr>
              <a:t>SPECIAL DATES TO REMEMBER...</a:t>
            </a:r>
            <a:endParaRPr b="1">
              <a:latin typeface="Amiko"/>
              <a:ea typeface="Amiko"/>
              <a:cs typeface="Amiko"/>
              <a:sym typeface="Amiko"/>
            </a:endParaRPr>
          </a:p>
        </p:txBody>
      </p:sp>
      <p:grpSp>
        <p:nvGrpSpPr>
          <p:cNvPr id="286" name="Google Shape;286;p22"/>
          <p:cNvGrpSpPr/>
          <p:nvPr/>
        </p:nvGrpSpPr>
        <p:grpSpPr>
          <a:xfrm>
            <a:off x="680388" y="6472132"/>
            <a:ext cx="5593726" cy="1580756"/>
            <a:chOff x="0" y="0"/>
            <a:chExt cx="7458300" cy="2107675"/>
          </a:xfrm>
        </p:grpSpPr>
        <p:sp>
          <p:nvSpPr>
            <p:cNvPr id="287" name="Google Shape;287;p22"/>
            <p:cNvSpPr txBox="1"/>
            <p:nvPr/>
          </p:nvSpPr>
          <p:spPr>
            <a:xfrm>
              <a:off x="0" y="0"/>
              <a:ext cx="7458300" cy="147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200" u="none" cap="none" strike="noStrike">
                  <a:solidFill>
                    <a:srgbClr val="47C82C"/>
                  </a:solidFill>
                  <a:latin typeface="Amiko"/>
                  <a:ea typeface="Amiko"/>
                  <a:cs typeface="Amiko"/>
                  <a:sym typeface="Amiko"/>
                </a:rPr>
                <a:t>APR 15</a:t>
              </a:r>
              <a:endParaRPr b="1">
                <a:latin typeface="Amiko"/>
                <a:ea typeface="Amiko"/>
                <a:cs typeface="Amiko"/>
                <a:sym typeface="Amiko"/>
              </a:endParaRPr>
            </a:p>
          </p:txBody>
        </p:sp>
        <p:sp>
          <p:nvSpPr>
            <p:cNvPr id="288" name="Google Shape;288;p22"/>
            <p:cNvSpPr txBox="1"/>
            <p:nvPr/>
          </p:nvSpPr>
          <p:spPr>
            <a:xfrm>
              <a:off x="2065833" y="1450975"/>
              <a:ext cx="3326700" cy="65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545454"/>
                  </a:solidFill>
                  <a:latin typeface="Amiko"/>
                  <a:ea typeface="Amiko"/>
                  <a:cs typeface="Amiko"/>
                  <a:sym typeface="Amiko"/>
                </a:rPr>
                <a:t>EVENT 01</a:t>
              </a:r>
              <a:endParaRPr b="1">
                <a:latin typeface="Amiko"/>
                <a:ea typeface="Amiko"/>
                <a:cs typeface="Amiko"/>
                <a:sym typeface="Amiko"/>
              </a:endParaRPr>
            </a:p>
          </p:txBody>
        </p:sp>
      </p:grpSp>
      <p:grpSp>
        <p:nvGrpSpPr>
          <p:cNvPr id="289" name="Google Shape;289;p22"/>
          <p:cNvGrpSpPr/>
          <p:nvPr/>
        </p:nvGrpSpPr>
        <p:grpSpPr>
          <a:xfrm>
            <a:off x="6347147" y="6472132"/>
            <a:ext cx="5593726" cy="1580756"/>
            <a:chOff x="0" y="0"/>
            <a:chExt cx="7458300" cy="2107675"/>
          </a:xfrm>
        </p:grpSpPr>
        <p:sp>
          <p:nvSpPr>
            <p:cNvPr id="290" name="Google Shape;290;p22"/>
            <p:cNvSpPr txBox="1"/>
            <p:nvPr/>
          </p:nvSpPr>
          <p:spPr>
            <a:xfrm>
              <a:off x="0" y="0"/>
              <a:ext cx="7458300" cy="147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200" u="none" cap="none" strike="noStrike">
                  <a:solidFill>
                    <a:srgbClr val="47C82C"/>
                  </a:solidFill>
                  <a:latin typeface="Amiko"/>
                  <a:ea typeface="Amiko"/>
                  <a:cs typeface="Amiko"/>
                  <a:sym typeface="Amiko"/>
                </a:rPr>
                <a:t>SEP 09</a:t>
              </a:r>
              <a:endParaRPr b="1">
                <a:latin typeface="Amiko"/>
                <a:ea typeface="Amiko"/>
                <a:cs typeface="Amiko"/>
                <a:sym typeface="Amiko"/>
              </a:endParaRPr>
            </a:p>
          </p:txBody>
        </p:sp>
        <p:sp>
          <p:nvSpPr>
            <p:cNvPr id="291" name="Google Shape;291;p22"/>
            <p:cNvSpPr txBox="1"/>
            <p:nvPr/>
          </p:nvSpPr>
          <p:spPr>
            <a:xfrm>
              <a:off x="2065833" y="1450975"/>
              <a:ext cx="3326700" cy="65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545454"/>
                  </a:solidFill>
                  <a:latin typeface="Amiko"/>
                  <a:ea typeface="Amiko"/>
                  <a:cs typeface="Amiko"/>
                  <a:sym typeface="Amiko"/>
                </a:rPr>
                <a:t>EVENT 02</a:t>
              </a:r>
              <a:endParaRPr b="1">
                <a:latin typeface="Amiko"/>
                <a:ea typeface="Amiko"/>
                <a:cs typeface="Amiko"/>
                <a:sym typeface="Amiko"/>
              </a:endParaRPr>
            </a:p>
          </p:txBody>
        </p:sp>
      </p:grpSp>
      <p:grpSp>
        <p:nvGrpSpPr>
          <p:cNvPr id="292" name="Google Shape;292;p22"/>
          <p:cNvGrpSpPr/>
          <p:nvPr/>
        </p:nvGrpSpPr>
        <p:grpSpPr>
          <a:xfrm>
            <a:off x="12013906" y="6472132"/>
            <a:ext cx="5593726" cy="1580756"/>
            <a:chOff x="0" y="0"/>
            <a:chExt cx="7458300" cy="2107675"/>
          </a:xfrm>
        </p:grpSpPr>
        <p:sp>
          <p:nvSpPr>
            <p:cNvPr id="293" name="Google Shape;293;p22"/>
            <p:cNvSpPr txBox="1"/>
            <p:nvPr/>
          </p:nvSpPr>
          <p:spPr>
            <a:xfrm>
              <a:off x="0" y="0"/>
              <a:ext cx="7458300" cy="1477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200" u="none" cap="none" strike="noStrike">
                  <a:solidFill>
                    <a:srgbClr val="47C82C"/>
                  </a:solidFill>
                  <a:latin typeface="Amiko"/>
                  <a:ea typeface="Amiko"/>
                  <a:cs typeface="Amiko"/>
                  <a:sym typeface="Amiko"/>
                </a:rPr>
                <a:t>NOV 21</a:t>
              </a:r>
              <a:endParaRPr b="1">
                <a:latin typeface="Amiko"/>
                <a:ea typeface="Amiko"/>
                <a:cs typeface="Amiko"/>
                <a:sym typeface="Amiko"/>
              </a:endParaRPr>
            </a:p>
          </p:txBody>
        </p:sp>
        <p:sp>
          <p:nvSpPr>
            <p:cNvPr id="294" name="Google Shape;294;p22"/>
            <p:cNvSpPr txBox="1"/>
            <p:nvPr/>
          </p:nvSpPr>
          <p:spPr>
            <a:xfrm>
              <a:off x="2065833" y="1450975"/>
              <a:ext cx="3326700" cy="65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545454"/>
                  </a:solidFill>
                  <a:latin typeface="Amiko"/>
                  <a:ea typeface="Amiko"/>
                  <a:cs typeface="Amiko"/>
                  <a:sym typeface="Amiko"/>
                </a:rPr>
                <a:t>EVENT 03</a:t>
              </a:r>
              <a:endParaRPr b="1">
                <a:latin typeface="Amiko"/>
                <a:ea typeface="Amiko"/>
                <a:cs typeface="Amiko"/>
                <a:sym typeface="Amiko"/>
              </a:endParaRPr>
            </a:p>
          </p:txBody>
        </p:sp>
      </p:grpSp>
      <p:sp>
        <p:nvSpPr>
          <p:cNvPr id="295" name="Google Shape;295;p22"/>
          <p:cNvSpPr txBox="1"/>
          <p:nvPr/>
        </p:nvSpPr>
        <p:spPr>
          <a:xfrm>
            <a:off x="1657853" y="8339032"/>
            <a:ext cx="31446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545454"/>
                </a:solidFill>
                <a:latin typeface="Amiko"/>
                <a:ea typeface="Amiko"/>
                <a:cs typeface="Amiko"/>
                <a:sym typeface="Amiko"/>
              </a:rPr>
              <a:t>Lorem ipsum dolor sit amet, consectetur adipiscing elit.</a:t>
            </a:r>
            <a:endParaRPr/>
          </a:p>
        </p:txBody>
      </p:sp>
      <p:sp>
        <p:nvSpPr>
          <p:cNvPr id="296" name="Google Shape;296;p22"/>
          <p:cNvSpPr txBox="1"/>
          <p:nvPr/>
        </p:nvSpPr>
        <p:spPr>
          <a:xfrm>
            <a:off x="7571625" y="8339032"/>
            <a:ext cx="31446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545454"/>
                </a:solidFill>
                <a:latin typeface="Amiko"/>
                <a:ea typeface="Amiko"/>
                <a:cs typeface="Amiko"/>
                <a:sym typeface="Amiko"/>
              </a:rPr>
              <a:t>Lorem ipsum dolor sit amet, consectetur adipiscing elit.</a:t>
            </a:r>
            <a:endParaRPr/>
          </a:p>
        </p:txBody>
      </p:sp>
      <p:sp>
        <p:nvSpPr>
          <p:cNvPr id="297" name="Google Shape;297;p22"/>
          <p:cNvSpPr txBox="1"/>
          <p:nvPr/>
        </p:nvSpPr>
        <p:spPr>
          <a:xfrm>
            <a:off x="13238384" y="8339032"/>
            <a:ext cx="31446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545454"/>
                </a:solidFill>
                <a:latin typeface="Amiko"/>
                <a:ea typeface="Amiko"/>
                <a:cs typeface="Amiko"/>
                <a:sym typeface="Amiko"/>
              </a:rPr>
              <a:t>Lorem ipsum dolor sit amet, consectetur adipiscing elit.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8D44"/>
        </a:solidFill>
      </p:bgPr>
    </p:bg>
    <p:spTree>
      <p:nvGrpSpPr>
        <p:cNvPr id="301" name="Shape 301"/>
        <p:cNvGrpSpPr/>
        <p:nvPr/>
      </p:nvGrpSpPr>
      <p:grpSpPr>
        <a:xfrm>
          <a:off x="0" y="0"/>
          <a:ext cx="0" cy="0"/>
          <a:chOff x="0" y="0"/>
          <a:chExt cx="0" cy="0"/>
        </a:xfrm>
      </p:grpSpPr>
      <p:sp>
        <p:nvSpPr>
          <p:cNvPr id="302" name="Google Shape;302;p23"/>
          <p:cNvSpPr txBox="1"/>
          <p:nvPr/>
        </p:nvSpPr>
        <p:spPr>
          <a:xfrm>
            <a:off x="8403018" y="1367695"/>
            <a:ext cx="9608100" cy="110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200" u="none" cap="none" strike="noStrike">
                <a:solidFill>
                  <a:srgbClr val="FFF7D4"/>
                </a:solidFill>
                <a:latin typeface="Amiko"/>
                <a:ea typeface="Amiko"/>
                <a:cs typeface="Amiko"/>
                <a:sym typeface="Amiko"/>
              </a:rPr>
              <a:t>DAD’S QUALITIES</a:t>
            </a:r>
            <a:endParaRPr b="1">
              <a:latin typeface="Amiko"/>
              <a:ea typeface="Amiko"/>
              <a:cs typeface="Amiko"/>
              <a:sym typeface="Amiko"/>
            </a:endParaRPr>
          </a:p>
        </p:txBody>
      </p:sp>
      <p:grpSp>
        <p:nvGrpSpPr>
          <p:cNvPr id="303" name="Google Shape;303;p23"/>
          <p:cNvGrpSpPr/>
          <p:nvPr/>
        </p:nvGrpSpPr>
        <p:grpSpPr>
          <a:xfrm rot="-1033064">
            <a:off x="-5131163" y="700149"/>
            <a:ext cx="18424323" cy="657102"/>
            <a:chOff x="0" y="190500"/>
            <a:chExt cx="24565764" cy="876137"/>
          </a:xfrm>
        </p:grpSpPr>
        <p:cxnSp>
          <p:nvCxnSpPr>
            <p:cNvPr id="304" name="Google Shape;304;p23"/>
            <p:cNvCxnSpPr/>
            <p:nvPr/>
          </p:nvCxnSpPr>
          <p:spPr>
            <a:xfrm>
              <a:off x="90882" y="190500"/>
              <a:ext cx="24474882" cy="0"/>
            </a:xfrm>
            <a:prstGeom prst="straightConnector1">
              <a:avLst/>
            </a:prstGeom>
            <a:noFill/>
            <a:ln cap="flat" cmpd="sng" w="381000">
              <a:solidFill>
                <a:srgbClr val="F8E42E"/>
              </a:solidFill>
              <a:prstDash val="solid"/>
              <a:round/>
              <a:headEnd len="sm" w="sm" type="none"/>
              <a:tailEnd len="sm" w="sm" type="none"/>
            </a:ln>
          </p:spPr>
        </p:cxnSp>
        <p:cxnSp>
          <p:nvCxnSpPr>
            <p:cNvPr id="305" name="Google Shape;305;p23"/>
            <p:cNvCxnSpPr/>
            <p:nvPr/>
          </p:nvCxnSpPr>
          <p:spPr>
            <a:xfrm>
              <a:off x="0" y="1066637"/>
              <a:ext cx="24474882" cy="0"/>
            </a:xfrm>
            <a:prstGeom prst="straightConnector1">
              <a:avLst/>
            </a:prstGeom>
            <a:noFill/>
            <a:ln cap="flat" cmpd="sng" w="381000">
              <a:solidFill>
                <a:srgbClr val="F8E42E"/>
              </a:solidFill>
              <a:prstDash val="solid"/>
              <a:round/>
              <a:headEnd len="sm" w="sm" type="none"/>
              <a:tailEnd len="sm" w="sm" type="none"/>
            </a:ln>
          </p:spPr>
        </p:cxnSp>
      </p:grpSp>
      <p:sp>
        <p:nvSpPr>
          <p:cNvPr id="306" name="Google Shape;306;p23"/>
          <p:cNvSpPr/>
          <p:nvPr/>
        </p:nvSpPr>
        <p:spPr>
          <a:xfrm>
            <a:off x="457313" y="1028700"/>
            <a:ext cx="7034171" cy="9570300"/>
          </a:xfrm>
          <a:custGeom>
            <a:rect b="b" l="l" r="r" t="t"/>
            <a:pathLst>
              <a:path extrusionOk="0" h="9570300" w="7034171">
                <a:moveTo>
                  <a:pt x="0" y="0"/>
                </a:moveTo>
                <a:lnTo>
                  <a:pt x="7034170" y="0"/>
                </a:lnTo>
                <a:lnTo>
                  <a:pt x="7034170" y="9570300"/>
                </a:lnTo>
                <a:lnTo>
                  <a:pt x="0" y="9570300"/>
                </a:lnTo>
                <a:lnTo>
                  <a:pt x="0" y="0"/>
                </a:lnTo>
                <a:close/>
              </a:path>
            </a:pathLst>
          </a:custGeom>
          <a:blipFill rotWithShape="1">
            <a:blip r:embed="rId3">
              <a:alphaModFix/>
            </a:blip>
            <a:stretch>
              <a:fillRect b="0" l="0" r="0" t="0"/>
            </a:stretch>
          </a:blipFill>
          <a:ln>
            <a:noFill/>
          </a:ln>
        </p:spPr>
      </p:sp>
      <p:cxnSp>
        <p:nvCxnSpPr>
          <p:cNvPr id="307" name="Google Shape;307;p23"/>
          <p:cNvCxnSpPr/>
          <p:nvPr/>
        </p:nvCxnSpPr>
        <p:spPr>
          <a:xfrm>
            <a:off x="8405729" y="3392644"/>
            <a:ext cx="3241702" cy="0"/>
          </a:xfrm>
          <a:prstGeom prst="straightConnector1">
            <a:avLst/>
          </a:prstGeom>
          <a:noFill/>
          <a:ln cap="flat" cmpd="sng" w="127000">
            <a:solidFill>
              <a:srgbClr val="F8E42E"/>
            </a:solidFill>
            <a:prstDash val="solid"/>
            <a:round/>
            <a:headEnd len="sm" w="sm" type="none"/>
            <a:tailEnd len="sm" w="sm" type="none"/>
          </a:ln>
        </p:spPr>
      </p:cxnSp>
      <p:sp>
        <p:nvSpPr>
          <p:cNvPr id="308" name="Google Shape;308;p23"/>
          <p:cNvSpPr txBox="1"/>
          <p:nvPr/>
        </p:nvSpPr>
        <p:spPr>
          <a:xfrm>
            <a:off x="8405729" y="3750930"/>
            <a:ext cx="2495025" cy="49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7D4"/>
                </a:solidFill>
                <a:latin typeface="Amiko"/>
                <a:ea typeface="Amiko"/>
                <a:cs typeface="Amiko"/>
                <a:sym typeface="Amiko"/>
              </a:rPr>
              <a:t>POINT 01</a:t>
            </a:r>
            <a:endParaRPr b="1">
              <a:latin typeface="Amiko"/>
              <a:ea typeface="Amiko"/>
              <a:cs typeface="Amiko"/>
              <a:sym typeface="Amiko"/>
            </a:endParaRPr>
          </a:p>
        </p:txBody>
      </p:sp>
      <p:sp>
        <p:nvSpPr>
          <p:cNvPr id="309" name="Google Shape;309;p23"/>
          <p:cNvSpPr txBox="1"/>
          <p:nvPr/>
        </p:nvSpPr>
        <p:spPr>
          <a:xfrm>
            <a:off x="8403018" y="4423119"/>
            <a:ext cx="32418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miko"/>
                <a:ea typeface="Amiko"/>
                <a:cs typeface="Amiko"/>
                <a:sym typeface="Amiko"/>
              </a:rPr>
              <a:t>Lorem ipsum dolor sit amet, consectetur adipiscing elit, sed do eiusmod tempor. </a:t>
            </a:r>
            <a:endParaRPr/>
          </a:p>
        </p:txBody>
      </p:sp>
      <p:cxnSp>
        <p:nvCxnSpPr>
          <p:cNvPr id="310" name="Google Shape;310;p23"/>
          <p:cNvCxnSpPr/>
          <p:nvPr/>
        </p:nvCxnSpPr>
        <p:spPr>
          <a:xfrm>
            <a:off x="12824705" y="3379745"/>
            <a:ext cx="3241702" cy="0"/>
          </a:xfrm>
          <a:prstGeom prst="straightConnector1">
            <a:avLst/>
          </a:prstGeom>
          <a:noFill/>
          <a:ln cap="flat" cmpd="sng" w="127000">
            <a:solidFill>
              <a:srgbClr val="F8E42E"/>
            </a:solidFill>
            <a:prstDash val="solid"/>
            <a:round/>
            <a:headEnd len="sm" w="sm" type="none"/>
            <a:tailEnd len="sm" w="sm" type="none"/>
          </a:ln>
        </p:spPr>
      </p:cxnSp>
      <p:sp>
        <p:nvSpPr>
          <p:cNvPr id="311" name="Google Shape;311;p23"/>
          <p:cNvSpPr txBox="1"/>
          <p:nvPr/>
        </p:nvSpPr>
        <p:spPr>
          <a:xfrm>
            <a:off x="12824705" y="3738030"/>
            <a:ext cx="2495025" cy="49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7D4"/>
                </a:solidFill>
                <a:latin typeface="Amiko"/>
                <a:ea typeface="Amiko"/>
                <a:cs typeface="Amiko"/>
                <a:sym typeface="Amiko"/>
              </a:rPr>
              <a:t>POINT 02</a:t>
            </a:r>
            <a:endParaRPr b="1">
              <a:latin typeface="Amiko"/>
              <a:ea typeface="Amiko"/>
              <a:cs typeface="Amiko"/>
              <a:sym typeface="Amiko"/>
            </a:endParaRPr>
          </a:p>
        </p:txBody>
      </p:sp>
      <p:sp>
        <p:nvSpPr>
          <p:cNvPr id="312" name="Google Shape;312;p23"/>
          <p:cNvSpPr txBox="1"/>
          <p:nvPr/>
        </p:nvSpPr>
        <p:spPr>
          <a:xfrm>
            <a:off x="12821994" y="4410220"/>
            <a:ext cx="32418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miko"/>
                <a:ea typeface="Amiko"/>
                <a:cs typeface="Amiko"/>
                <a:sym typeface="Amiko"/>
              </a:rPr>
              <a:t>Lorem ipsum dolor sit amet, consectetur adipiscing elit, sed do eiusmod tempor. </a:t>
            </a:r>
            <a:endParaRPr/>
          </a:p>
        </p:txBody>
      </p:sp>
      <p:cxnSp>
        <p:nvCxnSpPr>
          <p:cNvPr id="313" name="Google Shape;313;p23"/>
          <p:cNvCxnSpPr/>
          <p:nvPr/>
        </p:nvCxnSpPr>
        <p:spPr>
          <a:xfrm>
            <a:off x="8405729" y="6529612"/>
            <a:ext cx="3241702" cy="0"/>
          </a:xfrm>
          <a:prstGeom prst="straightConnector1">
            <a:avLst/>
          </a:prstGeom>
          <a:noFill/>
          <a:ln cap="flat" cmpd="sng" w="127000">
            <a:solidFill>
              <a:srgbClr val="F8E42E"/>
            </a:solidFill>
            <a:prstDash val="solid"/>
            <a:round/>
            <a:headEnd len="sm" w="sm" type="none"/>
            <a:tailEnd len="sm" w="sm" type="none"/>
          </a:ln>
        </p:spPr>
      </p:cxnSp>
      <p:sp>
        <p:nvSpPr>
          <p:cNvPr id="314" name="Google Shape;314;p23"/>
          <p:cNvSpPr txBox="1"/>
          <p:nvPr/>
        </p:nvSpPr>
        <p:spPr>
          <a:xfrm>
            <a:off x="8405729" y="6887897"/>
            <a:ext cx="2495025" cy="49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7D4"/>
                </a:solidFill>
                <a:latin typeface="Amiko"/>
                <a:ea typeface="Amiko"/>
                <a:cs typeface="Amiko"/>
                <a:sym typeface="Amiko"/>
              </a:rPr>
              <a:t>POINT 03</a:t>
            </a:r>
            <a:endParaRPr b="1">
              <a:latin typeface="Amiko"/>
              <a:ea typeface="Amiko"/>
              <a:cs typeface="Amiko"/>
              <a:sym typeface="Amiko"/>
            </a:endParaRPr>
          </a:p>
        </p:txBody>
      </p:sp>
      <p:sp>
        <p:nvSpPr>
          <p:cNvPr id="315" name="Google Shape;315;p23"/>
          <p:cNvSpPr txBox="1"/>
          <p:nvPr/>
        </p:nvSpPr>
        <p:spPr>
          <a:xfrm>
            <a:off x="8403018" y="7560087"/>
            <a:ext cx="32418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miko"/>
                <a:ea typeface="Amiko"/>
                <a:cs typeface="Amiko"/>
                <a:sym typeface="Amiko"/>
              </a:rPr>
              <a:t>Lorem ipsum dolor sit amet, consectetur adipiscing elit, sed do eiusmod tempor. </a:t>
            </a:r>
            <a:endParaRPr/>
          </a:p>
        </p:txBody>
      </p:sp>
      <p:cxnSp>
        <p:nvCxnSpPr>
          <p:cNvPr id="316" name="Google Shape;316;p23"/>
          <p:cNvCxnSpPr/>
          <p:nvPr/>
        </p:nvCxnSpPr>
        <p:spPr>
          <a:xfrm>
            <a:off x="12824705" y="6516713"/>
            <a:ext cx="3241702" cy="0"/>
          </a:xfrm>
          <a:prstGeom prst="straightConnector1">
            <a:avLst/>
          </a:prstGeom>
          <a:noFill/>
          <a:ln cap="flat" cmpd="sng" w="127000">
            <a:solidFill>
              <a:srgbClr val="F8E42E"/>
            </a:solidFill>
            <a:prstDash val="solid"/>
            <a:round/>
            <a:headEnd len="sm" w="sm" type="none"/>
            <a:tailEnd len="sm" w="sm" type="none"/>
          </a:ln>
        </p:spPr>
      </p:cxnSp>
      <p:sp>
        <p:nvSpPr>
          <p:cNvPr id="317" name="Google Shape;317;p23"/>
          <p:cNvSpPr txBox="1"/>
          <p:nvPr/>
        </p:nvSpPr>
        <p:spPr>
          <a:xfrm>
            <a:off x="12824705" y="6874998"/>
            <a:ext cx="2495025" cy="49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7D4"/>
                </a:solidFill>
                <a:latin typeface="Amiko"/>
                <a:ea typeface="Amiko"/>
                <a:cs typeface="Amiko"/>
                <a:sym typeface="Amiko"/>
              </a:rPr>
              <a:t>POINT 04</a:t>
            </a:r>
            <a:endParaRPr b="1">
              <a:latin typeface="Amiko"/>
              <a:ea typeface="Amiko"/>
              <a:cs typeface="Amiko"/>
              <a:sym typeface="Amiko"/>
            </a:endParaRPr>
          </a:p>
        </p:txBody>
      </p:sp>
      <p:sp>
        <p:nvSpPr>
          <p:cNvPr id="318" name="Google Shape;318;p23"/>
          <p:cNvSpPr txBox="1"/>
          <p:nvPr/>
        </p:nvSpPr>
        <p:spPr>
          <a:xfrm>
            <a:off x="12821994" y="7547188"/>
            <a:ext cx="32418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miko"/>
                <a:ea typeface="Amiko"/>
                <a:cs typeface="Amiko"/>
                <a:sym typeface="Amiko"/>
              </a:rPr>
              <a:t>Lorem ipsum dolor sit amet, consectetur adipiscing elit, sed do eiusmod tempor. </a:t>
            </a:r>
            <a:endParaRPr/>
          </a:p>
        </p:txBody>
      </p:sp>
      <p:sp>
        <p:nvSpPr>
          <p:cNvPr id="319" name="Google Shape;319;p23"/>
          <p:cNvSpPr/>
          <p:nvPr/>
        </p:nvSpPr>
        <p:spPr>
          <a:xfrm>
            <a:off x="-1326549" y="6629680"/>
            <a:ext cx="6480390" cy="5231442"/>
          </a:xfrm>
          <a:custGeom>
            <a:rect b="b" l="l" r="r" t="t"/>
            <a:pathLst>
              <a:path extrusionOk="0" h="5231442" w="6480390">
                <a:moveTo>
                  <a:pt x="0" y="0"/>
                </a:moveTo>
                <a:lnTo>
                  <a:pt x="6480390" y="0"/>
                </a:lnTo>
                <a:lnTo>
                  <a:pt x="6480390" y="5231442"/>
                </a:lnTo>
                <a:lnTo>
                  <a:pt x="0" y="5231442"/>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8D44"/>
        </a:solidFill>
      </p:bgPr>
    </p:bg>
    <p:spTree>
      <p:nvGrpSpPr>
        <p:cNvPr id="323" name="Shape 323"/>
        <p:cNvGrpSpPr/>
        <p:nvPr/>
      </p:nvGrpSpPr>
      <p:grpSpPr>
        <a:xfrm>
          <a:off x="0" y="0"/>
          <a:ext cx="0" cy="0"/>
          <a:chOff x="0" y="0"/>
          <a:chExt cx="0" cy="0"/>
        </a:xfrm>
      </p:grpSpPr>
      <p:sp>
        <p:nvSpPr>
          <p:cNvPr id="324" name="Google Shape;324;p24"/>
          <p:cNvSpPr/>
          <p:nvPr/>
        </p:nvSpPr>
        <p:spPr>
          <a:xfrm>
            <a:off x="0" y="0"/>
            <a:ext cx="8211310" cy="4705350"/>
          </a:xfrm>
          <a:custGeom>
            <a:rect b="b" l="l" r="r" t="t"/>
            <a:pathLst>
              <a:path extrusionOk="0" h="4705350" w="8211310">
                <a:moveTo>
                  <a:pt x="0" y="0"/>
                </a:moveTo>
                <a:lnTo>
                  <a:pt x="8211310" y="0"/>
                </a:lnTo>
                <a:lnTo>
                  <a:pt x="8211310" y="4705350"/>
                </a:lnTo>
                <a:lnTo>
                  <a:pt x="0" y="4705350"/>
                </a:lnTo>
                <a:lnTo>
                  <a:pt x="0" y="0"/>
                </a:lnTo>
                <a:close/>
              </a:path>
            </a:pathLst>
          </a:custGeom>
          <a:blipFill rotWithShape="1">
            <a:blip r:embed="rId3">
              <a:alphaModFix/>
            </a:blip>
            <a:stretch>
              <a:fillRect b="-14443" l="0" r="0" t="-1893"/>
            </a:stretch>
          </a:blipFill>
          <a:ln>
            <a:noFill/>
          </a:ln>
        </p:spPr>
      </p:sp>
      <p:sp>
        <p:nvSpPr>
          <p:cNvPr id="325" name="Google Shape;325;p24"/>
          <p:cNvSpPr/>
          <p:nvPr/>
        </p:nvSpPr>
        <p:spPr>
          <a:xfrm>
            <a:off x="10110771" y="5581650"/>
            <a:ext cx="8211310" cy="4705350"/>
          </a:xfrm>
          <a:custGeom>
            <a:rect b="b" l="l" r="r" t="t"/>
            <a:pathLst>
              <a:path extrusionOk="0" h="4705350" w="8211310">
                <a:moveTo>
                  <a:pt x="0" y="0"/>
                </a:moveTo>
                <a:lnTo>
                  <a:pt x="8211310" y="0"/>
                </a:lnTo>
                <a:lnTo>
                  <a:pt x="8211310" y="4705350"/>
                </a:lnTo>
                <a:lnTo>
                  <a:pt x="0" y="4705350"/>
                </a:lnTo>
                <a:lnTo>
                  <a:pt x="0" y="0"/>
                </a:lnTo>
                <a:close/>
              </a:path>
            </a:pathLst>
          </a:custGeom>
          <a:blipFill rotWithShape="1">
            <a:blip r:embed="rId4">
              <a:alphaModFix/>
            </a:blip>
            <a:stretch>
              <a:fillRect b="-10895" l="0" r="0" t="-10895"/>
            </a:stretch>
          </a:blipFill>
          <a:ln>
            <a:noFill/>
          </a:ln>
        </p:spPr>
      </p:sp>
      <p:grpSp>
        <p:nvGrpSpPr>
          <p:cNvPr id="326" name="Google Shape;326;p24"/>
          <p:cNvGrpSpPr/>
          <p:nvPr/>
        </p:nvGrpSpPr>
        <p:grpSpPr>
          <a:xfrm>
            <a:off x="-34081" y="4848225"/>
            <a:ext cx="18356161" cy="590550"/>
            <a:chOff x="0" y="190500"/>
            <a:chExt cx="24474882" cy="787400"/>
          </a:xfrm>
        </p:grpSpPr>
        <p:cxnSp>
          <p:nvCxnSpPr>
            <p:cNvPr id="327" name="Google Shape;327;p24"/>
            <p:cNvCxnSpPr/>
            <p:nvPr/>
          </p:nvCxnSpPr>
          <p:spPr>
            <a:xfrm>
              <a:off x="0" y="977900"/>
              <a:ext cx="24474882" cy="0"/>
            </a:xfrm>
            <a:prstGeom prst="straightConnector1">
              <a:avLst/>
            </a:prstGeom>
            <a:noFill/>
            <a:ln cap="flat" cmpd="sng" w="381000">
              <a:solidFill>
                <a:srgbClr val="F8E42E"/>
              </a:solidFill>
              <a:prstDash val="solid"/>
              <a:round/>
              <a:headEnd len="sm" w="sm" type="none"/>
              <a:tailEnd len="sm" w="sm" type="none"/>
            </a:ln>
          </p:spPr>
        </p:cxnSp>
        <p:cxnSp>
          <p:nvCxnSpPr>
            <p:cNvPr id="328" name="Google Shape;328;p24"/>
            <p:cNvCxnSpPr/>
            <p:nvPr/>
          </p:nvCxnSpPr>
          <p:spPr>
            <a:xfrm>
              <a:off x="0" y="190500"/>
              <a:ext cx="24474882" cy="0"/>
            </a:xfrm>
            <a:prstGeom prst="straightConnector1">
              <a:avLst/>
            </a:prstGeom>
            <a:noFill/>
            <a:ln cap="flat" cmpd="sng" w="381000">
              <a:solidFill>
                <a:srgbClr val="F8E42E"/>
              </a:solidFill>
              <a:prstDash val="solid"/>
              <a:round/>
              <a:headEnd len="sm" w="sm" type="none"/>
              <a:tailEnd len="sm" w="sm" type="none"/>
            </a:ln>
          </p:spPr>
        </p:cxnSp>
      </p:grpSp>
      <p:sp>
        <p:nvSpPr>
          <p:cNvPr id="329" name="Google Shape;329;p24"/>
          <p:cNvSpPr txBox="1"/>
          <p:nvPr/>
        </p:nvSpPr>
        <p:spPr>
          <a:xfrm>
            <a:off x="9144000" y="1583717"/>
            <a:ext cx="12989700" cy="110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200" u="none" cap="none" strike="noStrike">
                <a:solidFill>
                  <a:srgbClr val="FFF7D4"/>
                </a:solidFill>
                <a:latin typeface="Amiko"/>
                <a:ea typeface="Amiko"/>
                <a:cs typeface="Amiko"/>
                <a:sym typeface="Amiko"/>
              </a:rPr>
              <a:t>MEMORIES #1</a:t>
            </a:r>
            <a:endParaRPr b="1">
              <a:latin typeface="Amiko"/>
              <a:ea typeface="Amiko"/>
              <a:cs typeface="Amiko"/>
              <a:sym typeface="Amiko"/>
            </a:endParaRPr>
          </a:p>
        </p:txBody>
      </p:sp>
      <p:sp>
        <p:nvSpPr>
          <p:cNvPr id="330" name="Google Shape;330;p24"/>
          <p:cNvSpPr txBox="1"/>
          <p:nvPr/>
        </p:nvSpPr>
        <p:spPr>
          <a:xfrm>
            <a:off x="9144000" y="2886000"/>
            <a:ext cx="67188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chemeClr val="lt1"/>
                </a:solidFill>
                <a:latin typeface="Amiko"/>
                <a:ea typeface="Amiko"/>
                <a:cs typeface="Amiko"/>
                <a:sym typeface="Amiko"/>
              </a:rPr>
              <a:t>Lorem ipsum dolor sit amet, consectetur adipiscing elit, sed do eiusmod tempor incididunt ut labore et dolore magna aliqua.</a:t>
            </a:r>
            <a:endParaRPr>
              <a:solidFill>
                <a:schemeClr val="lt1"/>
              </a:solidFill>
            </a:endParaRPr>
          </a:p>
        </p:txBody>
      </p:sp>
      <p:sp>
        <p:nvSpPr>
          <p:cNvPr id="331" name="Google Shape;331;p24"/>
          <p:cNvSpPr txBox="1"/>
          <p:nvPr/>
        </p:nvSpPr>
        <p:spPr>
          <a:xfrm>
            <a:off x="1028700" y="6772644"/>
            <a:ext cx="12989700" cy="110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200" u="none" cap="none" strike="noStrike">
                <a:solidFill>
                  <a:srgbClr val="FFF7D4"/>
                </a:solidFill>
                <a:latin typeface="Amiko"/>
                <a:ea typeface="Amiko"/>
                <a:cs typeface="Amiko"/>
                <a:sym typeface="Amiko"/>
              </a:rPr>
              <a:t>MEMORIES #2</a:t>
            </a:r>
            <a:endParaRPr b="1">
              <a:latin typeface="Amiko"/>
              <a:ea typeface="Amiko"/>
              <a:cs typeface="Amiko"/>
              <a:sym typeface="Amiko"/>
            </a:endParaRPr>
          </a:p>
        </p:txBody>
      </p:sp>
      <p:sp>
        <p:nvSpPr>
          <p:cNvPr id="332" name="Google Shape;332;p24"/>
          <p:cNvSpPr txBox="1"/>
          <p:nvPr/>
        </p:nvSpPr>
        <p:spPr>
          <a:xfrm>
            <a:off x="1028700" y="8074926"/>
            <a:ext cx="67188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chemeClr val="lt1"/>
                </a:solidFill>
                <a:latin typeface="Amiko"/>
                <a:ea typeface="Amiko"/>
                <a:cs typeface="Amiko"/>
                <a:sym typeface="Amiko"/>
              </a:rPr>
              <a:t>Lorem ipsum dolor sit amet, consectetur adipiscing elit, sed do eiusmod tempor incididunt ut labore et dolore magna aliqua.</a:t>
            </a:r>
            <a:endParaRPr>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