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Fredoka"/>
      <p:regular r:id="rId21"/>
      <p:bold r:id="rId22"/>
    </p:embeddedFont>
    <p:embeddedFont>
      <p:font typeface="Arim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Fredoka-bold.fntdata"/><Relationship Id="rId21" Type="http://schemas.openxmlformats.org/officeDocument/2006/relationships/font" Target="fonts/Fredoka-regular.fntdata"/><Relationship Id="rId24" Type="http://schemas.openxmlformats.org/officeDocument/2006/relationships/font" Target="fonts/Arimo-bold.fntdata"/><Relationship Id="rId23" Type="http://schemas.openxmlformats.org/officeDocument/2006/relationships/font" Target="fonts/Arim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boldItalic.fntdata"/><Relationship Id="rId25" Type="http://schemas.openxmlformats.org/officeDocument/2006/relationships/font" Target="fonts/Arim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3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0.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
        <p:nvSpPr>
          <p:cNvPr id="13" name="Google Shape;13;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CUSTOM_8">
    <p:spTree>
      <p:nvGrpSpPr>
        <p:cNvPr id="95" name="Shape 95"/>
        <p:cNvGrpSpPr/>
        <p:nvPr/>
      </p:nvGrpSpPr>
      <p:grpSpPr>
        <a:xfrm>
          <a:off x="0" y="0"/>
          <a:ext cx="0" cy="0"/>
          <a:chOff x="0" y="0"/>
          <a:chExt cx="0" cy="0"/>
        </a:xfrm>
      </p:grpSpPr>
      <p:sp>
        <p:nvSpPr>
          <p:cNvPr id="96" name="Google Shape;96;p11"/>
          <p:cNvSpPr/>
          <p:nvPr/>
        </p:nvSpPr>
        <p:spPr>
          <a:xfrm>
            <a:off x="1032306" y="615224"/>
            <a:ext cx="6771604" cy="6670536"/>
          </a:xfrm>
          <a:custGeom>
            <a:rect b="b" l="l" r="r" t="t"/>
            <a:pathLst>
              <a:path extrusionOk="0" h="6670536" w="6771604">
                <a:moveTo>
                  <a:pt x="0" y="0"/>
                </a:moveTo>
                <a:lnTo>
                  <a:pt x="6771604" y="0"/>
                </a:lnTo>
                <a:lnTo>
                  <a:pt x="6771604" y="6670535"/>
                </a:lnTo>
                <a:lnTo>
                  <a:pt x="0" y="6670535"/>
                </a:lnTo>
                <a:lnTo>
                  <a:pt x="0" y="0"/>
                </a:lnTo>
                <a:close/>
              </a:path>
            </a:pathLst>
          </a:custGeom>
          <a:blipFill rotWithShape="1">
            <a:blip r:embed="rId2">
              <a:alphaModFix/>
            </a:blip>
            <a:stretch>
              <a:fillRect b="0" l="0" r="0" t="0"/>
            </a:stretch>
          </a:blipFill>
          <a:ln>
            <a:noFill/>
          </a:ln>
        </p:spPr>
      </p:sp>
      <p:pic>
        <p:nvPicPr>
          <p:cNvPr id="97" name="Google Shape;97;p11"/>
          <p:cNvPicPr preferRelativeResize="0"/>
          <p:nvPr/>
        </p:nvPicPr>
        <p:blipFill>
          <a:blip r:embed="rId3">
            <a:alphaModFix/>
          </a:blip>
          <a:stretch>
            <a:fillRect/>
          </a:stretch>
        </p:blipFill>
        <p:spPr>
          <a:xfrm>
            <a:off x="0" y="8180292"/>
            <a:ext cx="18288000" cy="2982516"/>
          </a:xfrm>
          <a:prstGeom prst="rect">
            <a:avLst/>
          </a:prstGeom>
          <a:noFill/>
          <a:ln>
            <a:noFill/>
          </a:ln>
        </p:spPr>
      </p:pic>
      <p:grpSp>
        <p:nvGrpSpPr>
          <p:cNvPr id="98" name="Google Shape;98;p11"/>
          <p:cNvGrpSpPr/>
          <p:nvPr/>
        </p:nvGrpSpPr>
        <p:grpSpPr>
          <a:xfrm>
            <a:off x="0" y="-1088509"/>
            <a:ext cx="18288118" cy="11375172"/>
            <a:chOff x="0" y="1582819"/>
            <a:chExt cx="4816592" cy="1126500"/>
          </a:xfrm>
        </p:grpSpPr>
        <p:sp>
          <p:nvSpPr>
            <p:cNvPr id="99" name="Google Shape;99;p11"/>
            <p:cNvSpPr/>
            <p:nvPr/>
          </p:nvSpPr>
          <p:spPr>
            <a:xfrm>
              <a:off x="0" y="1691847"/>
              <a:ext cx="4816592" cy="1016000"/>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14300">
              <a:solidFill>
                <a:srgbClr val="256CBF"/>
              </a:solidFill>
              <a:prstDash val="dot"/>
              <a:miter lim="8000"/>
              <a:headEnd len="sm" w="sm" type="none"/>
              <a:tailEnd len="sm" w="sm" type="none"/>
            </a:ln>
          </p:spPr>
        </p:sp>
        <p:sp>
          <p:nvSpPr>
            <p:cNvPr id="100" name="Google Shape;100;p11"/>
            <p:cNvSpPr txBox="1"/>
            <p:nvPr/>
          </p:nvSpPr>
          <p:spPr>
            <a:xfrm>
              <a:off x="0" y="1582819"/>
              <a:ext cx="4816500" cy="1126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1" name="Google Shape;101;p11"/>
          <p:cNvSpPr/>
          <p:nvPr/>
        </p:nvSpPr>
        <p:spPr>
          <a:xfrm>
            <a:off x="1609384" y="1028700"/>
            <a:ext cx="5838664" cy="10639934"/>
          </a:xfrm>
          <a:custGeom>
            <a:rect b="b" l="l" r="r" t="t"/>
            <a:pathLst>
              <a:path extrusionOk="0" h="10639934" w="5838664">
                <a:moveTo>
                  <a:pt x="0" y="0"/>
                </a:moveTo>
                <a:lnTo>
                  <a:pt x="5838663" y="0"/>
                </a:lnTo>
                <a:lnTo>
                  <a:pt x="5838663" y="10639934"/>
                </a:lnTo>
                <a:lnTo>
                  <a:pt x="0" y="10639934"/>
                </a:lnTo>
                <a:lnTo>
                  <a:pt x="0" y="0"/>
                </a:lnTo>
                <a:close/>
              </a:path>
            </a:pathLst>
          </a:custGeom>
          <a:blipFill rotWithShape="1">
            <a:blip r:embed="rId4">
              <a:alphaModFix/>
            </a:blip>
            <a:stretch>
              <a:fillRect b="0" l="0" r="0" t="0"/>
            </a:stretch>
          </a:blipFill>
          <a:ln>
            <a:noFill/>
          </a:ln>
        </p:spPr>
      </p:sp>
      <p:sp>
        <p:nvSpPr>
          <p:cNvPr id="102" name="Google Shape;102;p11"/>
          <p:cNvSpPr txBox="1"/>
          <p:nvPr>
            <p:ph type="title"/>
          </p:nvPr>
        </p:nvSpPr>
        <p:spPr>
          <a:xfrm>
            <a:off x="8730375" y="3311700"/>
            <a:ext cx="8387400" cy="3663600"/>
          </a:xfrm>
          <a:prstGeom prst="rect">
            <a:avLst/>
          </a:prstGeom>
        </p:spPr>
        <p:txBody>
          <a:bodyPr anchorCtr="0" anchor="t" bIns="0" lIns="0" spcFirstLastPara="1" rIns="0" wrap="square" tIns="0">
            <a:noAutofit/>
          </a:bodyPr>
          <a:lstStyle>
            <a:lvl1pPr lvl="0" algn="l">
              <a:spcBef>
                <a:spcPts val="0"/>
              </a:spcBef>
              <a:spcAft>
                <a:spcPts val="0"/>
              </a:spcAft>
              <a:buSzPts val="5000"/>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9">
    <p:spTree>
      <p:nvGrpSpPr>
        <p:cNvPr id="103" name="Shape 103"/>
        <p:cNvGrpSpPr/>
        <p:nvPr/>
      </p:nvGrpSpPr>
      <p:grpSpPr>
        <a:xfrm>
          <a:off x="0" y="0"/>
          <a:ext cx="0" cy="0"/>
          <a:chOff x="0" y="0"/>
          <a:chExt cx="0" cy="0"/>
        </a:xfrm>
      </p:grpSpPr>
      <p:sp>
        <p:nvSpPr>
          <p:cNvPr id="104" name="Google Shape;104;p12"/>
          <p:cNvSpPr/>
          <p:nvPr>
            <p:ph idx="2" type="pic"/>
          </p:nvPr>
        </p:nvSpPr>
        <p:spPr>
          <a:xfrm>
            <a:off x="6484050" y="3396675"/>
            <a:ext cx="2368500" cy="2369700"/>
          </a:xfrm>
          <a:prstGeom prst="rect">
            <a:avLst/>
          </a:prstGeom>
          <a:noFill/>
          <a:ln>
            <a:noFill/>
          </a:ln>
        </p:spPr>
      </p:sp>
      <p:sp>
        <p:nvSpPr>
          <p:cNvPr id="105" name="Google Shape;105;p12"/>
          <p:cNvSpPr/>
          <p:nvPr>
            <p:ph idx="3" type="pic"/>
          </p:nvPr>
        </p:nvSpPr>
        <p:spPr>
          <a:xfrm>
            <a:off x="6484050" y="6514525"/>
            <a:ext cx="2368500" cy="2369700"/>
          </a:xfrm>
          <a:prstGeom prst="rect">
            <a:avLst/>
          </a:prstGeom>
          <a:noFill/>
          <a:ln>
            <a:noFill/>
          </a:ln>
        </p:spPr>
      </p:sp>
      <p:sp>
        <p:nvSpPr>
          <p:cNvPr id="106" name="Google Shape;106;p12"/>
          <p:cNvSpPr/>
          <p:nvPr>
            <p:ph idx="4" type="pic"/>
          </p:nvPr>
        </p:nvSpPr>
        <p:spPr>
          <a:xfrm>
            <a:off x="12057413" y="3396675"/>
            <a:ext cx="2368500" cy="2369700"/>
          </a:xfrm>
          <a:prstGeom prst="rect">
            <a:avLst/>
          </a:prstGeom>
          <a:noFill/>
          <a:ln>
            <a:noFill/>
          </a:ln>
        </p:spPr>
      </p:sp>
      <p:sp>
        <p:nvSpPr>
          <p:cNvPr id="107" name="Google Shape;107;p12"/>
          <p:cNvSpPr/>
          <p:nvPr>
            <p:ph idx="5" type="pic"/>
          </p:nvPr>
        </p:nvSpPr>
        <p:spPr>
          <a:xfrm>
            <a:off x="12057413" y="6514525"/>
            <a:ext cx="2368500" cy="2369700"/>
          </a:xfrm>
          <a:prstGeom prst="rect">
            <a:avLst/>
          </a:prstGeom>
          <a:noFill/>
          <a:ln>
            <a:noFill/>
          </a:ln>
        </p:spPr>
      </p:sp>
      <p:sp>
        <p:nvSpPr>
          <p:cNvPr id="108" name="Google Shape;108;p12"/>
          <p:cNvSpPr txBox="1"/>
          <p:nvPr>
            <p:ph type="title"/>
          </p:nvPr>
        </p:nvSpPr>
        <p:spPr>
          <a:xfrm>
            <a:off x="6487350" y="1756100"/>
            <a:ext cx="11256300" cy="1143000"/>
          </a:xfrm>
          <a:prstGeom prst="rect">
            <a:avLst/>
          </a:prstGeom>
        </p:spPr>
        <p:txBody>
          <a:bodyPr anchorCtr="0" anchor="t" bIns="0" lIns="0" spcFirstLastPara="1" rIns="0" wrap="square" tIns="0">
            <a:noAutofit/>
          </a:bodyPr>
          <a:lstStyle>
            <a:lvl1pPr lvl="0" algn="l">
              <a:spcBef>
                <a:spcPts val="0"/>
              </a:spcBef>
              <a:spcAft>
                <a:spcPts val="0"/>
              </a:spcAft>
              <a:buSzPts val="8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12"/>
          <p:cNvSpPr/>
          <p:nvPr/>
        </p:nvSpPr>
        <p:spPr>
          <a:xfrm flipH="1" rot="10800000">
            <a:off x="-86569" y="-360218"/>
            <a:ext cx="6573910" cy="4577085"/>
          </a:xfrm>
          <a:custGeom>
            <a:rect b="b" l="l" r="r" t="t"/>
            <a:pathLst>
              <a:path extrusionOk="0" h="4577085" w="6573910">
                <a:moveTo>
                  <a:pt x="0" y="4577085"/>
                </a:moveTo>
                <a:lnTo>
                  <a:pt x="6573910" y="4577085"/>
                </a:lnTo>
                <a:lnTo>
                  <a:pt x="6573910" y="0"/>
                </a:lnTo>
                <a:lnTo>
                  <a:pt x="0" y="0"/>
                </a:lnTo>
                <a:lnTo>
                  <a:pt x="0" y="4577085"/>
                </a:lnTo>
                <a:close/>
              </a:path>
            </a:pathLst>
          </a:custGeom>
          <a:blipFill rotWithShape="1">
            <a:blip r:embed="rId2">
              <a:alphaModFix/>
            </a:blip>
            <a:stretch>
              <a:fillRect b="0" l="0" r="0" t="0"/>
            </a:stretch>
          </a:blipFill>
          <a:ln>
            <a:noFill/>
          </a:ln>
        </p:spPr>
      </p:sp>
      <p:sp>
        <p:nvSpPr>
          <p:cNvPr id="110" name="Google Shape;110;p12"/>
          <p:cNvSpPr/>
          <p:nvPr/>
        </p:nvSpPr>
        <p:spPr>
          <a:xfrm flipH="1">
            <a:off x="962066" y="803564"/>
            <a:ext cx="4963300" cy="10673764"/>
          </a:xfrm>
          <a:custGeom>
            <a:rect b="b" l="l" r="r" t="t"/>
            <a:pathLst>
              <a:path extrusionOk="0" h="10673764" w="4963300">
                <a:moveTo>
                  <a:pt x="4963300" y="0"/>
                </a:moveTo>
                <a:lnTo>
                  <a:pt x="0" y="0"/>
                </a:lnTo>
                <a:lnTo>
                  <a:pt x="0" y="10673763"/>
                </a:lnTo>
                <a:lnTo>
                  <a:pt x="4963300" y="10673763"/>
                </a:lnTo>
                <a:lnTo>
                  <a:pt x="4963300" y="0"/>
                </a:lnTo>
                <a:close/>
              </a:path>
            </a:pathLst>
          </a:custGeom>
          <a:blipFill rotWithShape="1">
            <a:blip r:embed="rId3">
              <a:alphaModFix/>
            </a:blip>
            <a:stretch>
              <a:fillRect b="0" l="0" r="0" t="0"/>
            </a:stretch>
          </a:blipFill>
          <a:ln>
            <a:noFill/>
          </a:ln>
        </p:spPr>
      </p:sp>
      <p:sp>
        <p:nvSpPr>
          <p:cNvPr id="111" name="Google Shape;111;p12"/>
          <p:cNvSpPr txBox="1"/>
          <p:nvPr>
            <p:ph idx="1" type="body"/>
          </p:nvPr>
        </p:nvSpPr>
        <p:spPr>
          <a:xfrm>
            <a:off x="9073975" y="4942125"/>
            <a:ext cx="2200200" cy="8244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12" name="Google Shape;112;p12"/>
          <p:cNvSpPr txBox="1"/>
          <p:nvPr>
            <p:ph idx="6" type="subTitle"/>
          </p:nvPr>
        </p:nvSpPr>
        <p:spPr>
          <a:xfrm>
            <a:off x="9073977" y="4216875"/>
            <a:ext cx="2460000" cy="492600"/>
          </a:xfrm>
          <a:prstGeom prst="rect">
            <a:avLst/>
          </a:prstGeom>
        </p:spPr>
        <p:txBody>
          <a:bodyPr anchorCtr="0" anchor="t" bIns="0" lIns="0" spcFirstLastPara="1" rIns="0" wrap="square" tIns="0">
            <a:noAutofit/>
          </a:bodyPr>
          <a:lstStyle>
            <a:lvl1pPr lvl="0" rtl="0">
              <a:spcBef>
                <a:spcPts val="640"/>
              </a:spcBef>
              <a:spcAft>
                <a:spcPts val="0"/>
              </a:spcAft>
              <a:buClr>
                <a:srgbClr val="3671B6"/>
              </a:buClr>
              <a:buSzPts val="3200"/>
              <a:buNone/>
              <a:defRPr b="1" sz="3200">
                <a:solidFill>
                  <a:srgbClr val="3671B6"/>
                </a:solidFill>
              </a:defRPr>
            </a:lvl1pPr>
            <a:lvl2pPr lvl="1" rtl="0">
              <a:spcBef>
                <a:spcPts val="560"/>
              </a:spcBef>
              <a:spcAft>
                <a:spcPts val="0"/>
              </a:spcAft>
              <a:buSzPts val="3200"/>
              <a:buNone/>
              <a:defRPr b="1" sz="3200"/>
            </a:lvl2pPr>
            <a:lvl3pPr lvl="2" rtl="0">
              <a:spcBef>
                <a:spcPts val="480"/>
              </a:spcBef>
              <a:spcAft>
                <a:spcPts val="0"/>
              </a:spcAft>
              <a:buSzPts val="3200"/>
              <a:buNone/>
              <a:defRPr b="1" sz="3200"/>
            </a:lvl3pPr>
            <a:lvl4pPr lvl="3" rtl="0">
              <a:spcBef>
                <a:spcPts val="400"/>
              </a:spcBef>
              <a:spcAft>
                <a:spcPts val="0"/>
              </a:spcAft>
              <a:buSzPts val="3200"/>
              <a:buNone/>
              <a:defRPr b="1" sz="3200"/>
            </a:lvl4pPr>
            <a:lvl5pPr lvl="4" rtl="0">
              <a:spcBef>
                <a:spcPts val="400"/>
              </a:spcBef>
              <a:spcAft>
                <a:spcPts val="0"/>
              </a:spcAft>
              <a:buSzPts val="3200"/>
              <a:buNone/>
              <a:defRPr b="1" sz="3200"/>
            </a:lvl5pPr>
            <a:lvl6pPr lvl="5" rtl="0">
              <a:spcBef>
                <a:spcPts val="400"/>
              </a:spcBef>
              <a:spcAft>
                <a:spcPts val="0"/>
              </a:spcAft>
              <a:buSzPts val="3200"/>
              <a:buNone/>
              <a:defRPr b="1" sz="3200"/>
            </a:lvl6pPr>
            <a:lvl7pPr lvl="6" rtl="0">
              <a:spcBef>
                <a:spcPts val="400"/>
              </a:spcBef>
              <a:spcAft>
                <a:spcPts val="0"/>
              </a:spcAft>
              <a:buSzPts val="3200"/>
              <a:buNone/>
              <a:defRPr b="1" sz="3200"/>
            </a:lvl7pPr>
            <a:lvl8pPr lvl="7" rtl="0">
              <a:spcBef>
                <a:spcPts val="400"/>
              </a:spcBef>
              <a:spcAft>
                <a:spcPts val="0"/>
              </a:spcAft>
              <a:buSzPts val="3200"/>
              <a:buNone/>
              <a:defRPr b="1" sz="3200"/>
            </a:lvl8pPr>
            <a:lvl9pPr lvl="8" rtl="0">
              <a:spcBef>
                <a:spcPts val="400"/>
              </a:spcBef>
              <a:spcAft>
                <a:spcPts val="0"/>
              </a:spcAft>
              <a:buSzPts val="3200"/>
              <a:buNone/>
              <a:defRPr b="1" sz="3200"/>
            </a:lvl9pPr>
          </a:lstStyle>
          <a:p/>
        </p:txBody>
      </p:sp>
      <p:sp>
        <p:nvSpPr>
          <p:cNvPr id="113" name="Google Shape;113;p12"/>
          <p:cNvSpPr txBox="1"/>
          <p:nvPr>
            <p:ph idx="7" type="body"/>
          </p:nvPr>
        </p:nvSpPr>
        <p:spPr>
          <a:xfrm>
            <a:off x="9073975" y="8059825"/>
            <a:ext cx="2200200" cy="8244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14" name="Google Shape;114;p12"/>
          <p:cNvSpPr txBox="1"/>
          <p:nvPr>
            <p:ph idx="8" type="subTitle"/>
          </p:nvPr>
        </p:nvSpPr>
        <p:spPr>
          <a:xfrm>
            <a:off x="9073977" y="7334575"/>
            <a:ext cx="2460000" cy="492600"/>
          </a:xfrm>
          <a:prstGeom prst="rect">
            <a:avLst/>
          </a:prstGeom>
        </p:spPr>
        <p:txBody>
          <a:bodyPr anchorCtr="0" anchor="t" bIns="0" lIns="0" spcFirstLastPara="1" rIns="0" wrap="square" tIns="0">
            <a:noAutofit/>
          </a:bodyPr>
          <a:lstStyle>
            <a:lvl1pPr lvl="0" rtl="0">
              <a:spcBef>
                <a:spcPts val="640"/>
              </a:spcBef>
              <a:spcAft>
                <a:spcPts val="0"/>
              </a:spcAft>
              <a:buClr>
                <a:srgbClr val="3671B6"/>
              </a:buClr>
              <a:buSzPts val="3200"/>
              <a:buNone/>
              <a:defRPr b="1" sz="3200">
                <a:solidFill>
                  <a:srgbClr val="3671B6"/>
                </a:solidFill>
              </a:defRPr>
            </a:lvl1pPr>
            <a:lvl2pPr lvl="1" rtl="0">
              <a:spcBef>
                <a:spcPts val="560"/>
              </a:spcBef>
              <a:spcAft>
                <a:spcPts val="0"/>
              </a:spcAft>
              <a:buSzPts val="3200"/>
              <a:buNone/>
              <a:defRPr b="1" sz="3200"/>
            </a:lvl2pPr>
            <a:lvl3pPr lvl="2" rtl="0">
              <a:spcBef>
                <a:spcPts val="480"/>
              </a:spcBef>
              <a:spcAft>
                <a:spcPts val="0"/>
              </a:spcAft>
              <a:buSzPts val="3200"/>
              <a:buNone/>
              <a:defRPr b="1" sz="3200"/>
            </a:lvl3pPr>
            <a:lvl4pPr lvl="3" rtl="0">
              <a:spcBef>
                <a:spcPts val="400"/>
              </a:spcBef>
              <a:spcAft>
                <a:spcPts val="0"/>
              </a:spcAft>
              <a:buSzPts val="3200"/>
              <a:buNone/>
              <a:defRPr b="1" sz="3200"/>
            </a:lvl4pPr>
            <a:lvl5pPr lvl="4" rtl="0">
              <a:spcBef>
                <a:spcPts val="400"/>
              </a:spcBef>
              <a:spcAft>
                <a:spcPts val="0"/>
              </a:spcAft>
              <a:buSzPts val="3200"/>
              <a:buNone/>
              <a:defRPr b="1" sz="3200"/>
            </a:lvl5pPr>
            <a:lvl6pPr lvl="5" rtl="0">
              <a:spcBef>
                <a:spcPts val="400"/>
              </a:spcBef>
              <a:spcAft>
                <a:spcPts val="0"/>
              </a:spcAft>
              <a:buSzPts val="3200"/>
              <a:buNone/>
              <a:defRPr b="1" sz="3200"/>
            </a:lvl6pPr>
            <a:lvl7pPr lvl="6" rtl="0">
              <a:spcBef>
                <a:spcPts val="400"/>
              </a:spcBef>
              <a:spcAft>
                <a:spcPts val="0"/>
              </a:spcAft>
              <a:buSzPts val="3200"/>
              <a:buNone/>
              <a:defRPr b="1" sz="3200"/>
            </a:lvl7pPr>
            <a:lvl8pPr lvl="7" rtl="0">
              <a:spcBef>
                <a:spcPts val="400"/>
              </a:spcBef>
              <a:spcAft>
                <a:spcPts val="0"/>
              </a:spcAft>
              <a:buSzPts val="3200"/>
              <a:buNone/>
              <a:defRPr b="1" sz="3200"/>
            </a:lvl8pPr>
            <a:lvl9pPr lvl="8" rtl="0">
              <a:spcBef>
                <a:spcPts val="400"/>
              </a:spcBef>
              <a:spcAft>
                <a:spcPts val="0"/>
              </a:spcAft>
              <a:buSzPts val="3200"/>
              <a:buNone/>
              <a:defRPr b="1" sz="3200"/>
            </a:lvl9pPr>
          </a:lstStyle>
          <a:p/>
        </p:txBody>
      </p:sp>
      <p:sp>
        <p:nvSpPr>
          <p:cNvPr id="115" name="Google Shape;115;p12"/>
          <p:cNvSpPr txBox="1"/>
          <p:nvPr>
            <p:ph idx="9" type="body"/>
          </p:nvPr>
        </p:nvSpPr>
        <p:spPr>
          <a:xfrm>
            <a:off x="14682575" y="4942125"/>
            <a:ext cx="2200200" cy="8244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16" name="Google Shape;116;p12"/>
          <p:cNvSpPr txBox="1"/>
          <p:nvPr>
            <p:ph idx="13" type="subTitle"/>
          </p:nvPr>
        </p:nvSpPr>
        <p:spPr>
          <a:xfrm>
            <a:off x="14682577" y="4216875"/>
            <a:ext cx="2460000" cy="492600"/>
          </a:xfrm>
          <a:prstGeom prst="rect">
            <a:avLst/>
          </a:prstGeom>
        </p:spPr>
        <p:txBody>
          <a:bodyPr anchorCtr="0" anchor="t" bIns="0" lIns="0" spcFirstLastPara="1" rIns="0" wrap="square" tIns="0">
            <a:noAutofit/>
          </a:bodyPr>
          <a:lstStyle>
            <a:lvl1pPr lvl="0" rtl="0">
              <a:spcBef>
                <a:spcPts val="640"/>
              </a:spcBef>
              <a:spcAft>
                <a:spcPts val="0"/>
              </a:spcAft>
              <a:buClr>
                <a:srgbClr val="3671B6"/>
              </a:buClr>
              <a:buSzPts val="3200"/>
              <a:buNone/>
              <a:defRPr b="1" sz="3200">
                <a:solidFill>
                  <a:srgbClr val="3671B6"/>
                </a:solidFill>
              </a:defRPr>
            </a:lvl1pPr>
            <a:lvl2pPr lvl="1" rtl="0">
              <a:spcBef>
                <a:spcPts val="560"/>
              </a:spcBef>
              <a:spcAft>
                <a:spcPts val="0"/>
              </a:spcAft>
              <a:buSzPts val="3200"/>
              <a:buNone/>
              <a:defRPr b="1" sz="3200"/>
            </a:lvl2pPr>
            <a:lvl3pPr lvl="2" rtl="0">
              <a:spcBef>
                <a:spcPts val="480"/>
              </a:spcBef>
              <a:spcAft>
                <a:spcPts val="0"/>
              </a:spcAft>
              <a:buSzPts val="3200"/>
              <a:buNone/>
              <a:defRPr b="1" sz="3200"/>
            </a:lvl3pPr>
            <a:lvl4pPr lvl="3" rtl="0">
              <a:spcBef>
                <a:spcPts val="400"/>
              </a:spcBef>
              <a:spcAft>
                <a:spcPts val="0"/>
              </a:spcAft>
              <a:buSzPts val="3200"/>
              <a:buNone/>
              <a:defRPr b="1" sz="3200"/>
            </a:lvl4pPr>
            <a:lvl5pPr lvl="4" rtl="0">
              <a:spcBef>
                <a:spcPts val="400"/>
              </a:spcBef>
              <a:spcAft>
                <a:spcPts val="0"/>
              </a:spcAft>
              <a:buSzPts val="3200"/>
              <a:buNone/>
              <a:defRPr b="1" sz="3200"/>
            </a:lvl5pPr>
            <a:lvl6pPr lvl="5" rtl="0">
              <a:spcBef>
                <a:spcPts val="400"/>
              </a:spcBef>
              <a:spcAft>
                <a:spcPts val="0"/>
              </a:spcAft>
              <a:buSzPts val="3200"/>
              <a:buNone/>
              <a:defRPr b="1" sz="3200"/>
            </a:lvl6pPr>
            <a:lvl7pPr lvl="6" rtl="0">
              <a:spcBef>
                <a:spcPts val="400"/>
              </a:spcBef>
              <a:spcAft>
                <a:spcPts val="0"/>
              </a:spcAft>
              <a:buSzPts val="3200"/>
              <a:buNone/>
              <a:defRPr b="1" sz="3200"/>
            </a:lvl7pPr>
            <a:lvl8pPr lvl="7" rtl="0">
              <a:spcBef>
                <a:spcPts val="400"/>
              </a:spcBef>
              <a:spcAft>
                <a:spcPts val="0"/>
              </a:spcAft>
              <a:buSzPts val="3200"/>
              <a:buNone/>
              <a:defRPr b="1" sz="3200"/>
            </a:lvl8pPr>
            <a:lvl9pPr lvl="8" rtl="0">
              <a:spcBef>
                <a:spcPts val="400"/>
              </a:spcBef>
              <a:spcAft>
                <a:spcPts val="0"/>
              </a:spcAft>
              <a:buSzPts val="3200"/>
              <a:buNone/>
              <a:defRPr b="1" sz="3200"/>
            </a:lvl9pPr>
          </a:lstStyle>
          <a:p/>
        </p:txBody>
      </p:sp>
      <p:sp>
        <p:nvSpPr>
          <p:cNvPr id="117" name="Google Shape;117;p12"/>
          <p:cNvSpPr txBox="1"/>
          <p:nvPr>
            <p:ph idx="14" type="body"/>
          </p:nvPr>
        </p:nvSpPr>
        <p:spPr>
          <a:xfrm>
            <a:off x="14682575" y="8059825"/>
            <a:ext cx="2200200" cy="8244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18" name="Google Shape;118;p12"/>
          <p:cNvSpPr txBox="1"/>
          <p:nvPr>
            <p:ph idx="15" type="subTitle"/>
          </p:nvPr>
        </p:nvSpPr>
        <p:spPr>
          <a:xfrm>
            <a:off x="14682577" y="7334575"/>
            <a:ext cx="2460000" cy="492600"/>
          </a:xfrm>
          <a:prstGeom prst="rect">
            <a:avLst/>
          </a:prstGeom>
        </p:spPr>
        <p:txBody>
          <a:bodyPr anchorCtr="0" anchor="t" bIns="0" lIns="0" spcFirstLastPara="1" rIns="0" wrap="square" tIns="0">
            <a:noAutofit/>
          </a:bodyPr>
          <a:lstStyle>
            <a:lvl1pPr lvl="0" rtl="0">
              <a:spcBef>
                <a:spcPts val="640"/>
              </a:spcBef>
              <a:spcAft>
                <a:spcPts val="0"/>
              </a:spcAft>
              <a:buClr>
                <a:srgbClr val="3671B6"/>
              </a:buClr>
              <a:buSzPts val="3200"/>
              <a:buNone/>
              <a:defRPr b="1" sz="3200">
                <a:solidFill>
                  <a:srgbClr val="3671B6"/>
                </a:solidFill>
              </a:defRPr>
            </a:lvl1pPr>
            <a:lvl2pPr lvl="1" rtl="0">
              <a:spcBef>
                <a:spcPts val="560"/>
              </a:spcBef>
              <a:spcAft>
                <a:spcPts val="0"/>
              </a:spcAft>
              <a:buSzPts val="3200"/>
              <a:buNone/>
              <a:defRPr b="1" sz="3200"/>
            </a:lvl2pPr>
            <a:lvl3pPr lvl="2" rtl="0">
              <a:spcBef>
                <a:spcPts val="480"/>
              </a:spcBef>
              <a:spcAft>
                <a:spcPts val="0"/>
              </a:spcAft>
              <a:buSzPts val="3200"/>
              <a:buNone/>
              <a:defRPr b="1" sz="3200"/>
            </a:lvl3pPr>
            <a:lvl4pPr lvl="3" rtl="0">
              <a:spcBef>
                <a:spcPts val="400"/>
              </a:spcBef>
              <a:spcAft>
                <a:spcPts val="0"/>
              </a:spcAft>
              <a:buSzPts val="3200"/>
              <a:buNone/>
              <a:defRPr b="1" sz="3200"/>
            </a:lvl4pPr>
            <a:lvl5pPr lvl="4" rtl="0">
              <a:spcBef>
                <a:spcPts val="400"/>
              </a:spcBef>
              <a:spcAft>
                <a:spcPts val="0"/>
              </a:spcAft>
              <a:buSzPts val="3200"/>
              <a:buNone/>
              <a:defRPr b="1" sz="3200"/>
            </a:lvl5pPr>
            <a:lvl6pPr lvl="5" rtl="0">
              <a:spcBef>
                <a:spcPts val="400"/>
              </a:spcBef>
              <a:spcAft>
                <a:spcPts val="0"/>
              </a:spcAft>
              <a:buSzPts val="3200"/>
              <a:buNone/>
              <a:defRPr b="1" sz="3200"/>
            </a:lvl6pPr>
            <a:lvl7pPr lvl="6" rtl="0">
              <a:spcBef>
                <a:spcPts val="400"/>
              </a:spcBef>
              <a:spcAft>
                <a:spcPts val="0"/>
              </a:spcAft>
              <a:buSzPts val="3200"/>
              <a:buNone/>
              <a:defRPr b="1" sz="3200"/>
            </a:lvl7pPr>
            <a:lvl8pPr lvl="7" rtl="0">
              <a:spcBef>
                <a:spcPts val="400"/>
              </a:spcBef>
              <a:spcAft>
                <a:spcPts val="0"/>
              </a:spcAft>
              <a:buSzPts val="3200"/>
              <a:buNone/>
              <a:defRPr b="1" sz="3200"/>
            </a:lvl8pPr>
            <a:lvl9pPr lvl="8" rtl="0">
              <a:spcBef>
                <a:spcPts val="400"/>
              </a:spcBef>
              <a:spcAft>
                <a:spcPts val="0"/>
              </a:spcAft>
              <a:buSzPts val="3200"/>
              <a:buNone/>
              <a:defRPr b="1" sz="32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0">
    <p:spTree>
      <p:nvGrpSpPr>
        <p:cNvPr id="119" name="Shape 119"/>
        <p:cNvGrpSpPr/>
        <p:nvPr/>
      </p:nvGrpSpPr>
      <p:grpSpPr>
        <a:xfrm>
          <a:off x="0" y="0"/>
          <a:ext cx="0" cy="0"/>
          <a:chOff x="0" y="0"/>
          <a:chExt cx="0" cy="0"/>
        </a:xfrm>
      </p:grpSpPr>
      <p:sp>
        <p:nvSpPr>
          <p:cNvPr id="120" name="Google Shape;120;p13"/>
          <p:cNvSpPr/>
          <p:nvPr/>
        </p:nvSpPr>
        <p:spPr>
          <a:xfrm rot="10800000">
            <a:off x="11714090" y="0"/>
            <a:ext cx="6573910" cy="4577085"/>
          </a:xfrm>
          <a:custGeom>
            <a:rect b="b" l="l" r="r" t="t"/>
            <a:pathLst>
              <a:path extrusionOk="0" h="4577085" w="6573910">
                <a:moveTo>
                  <a:pt x="6573910" y="4577085"/>
                </a:moveTo>
                <a:lnTo>
                  <a:pt x="0" y="4577085"/>
                </a:lnTo>
                <a:lnTo>
                  <a:pt x="0" y="0"/>
                </a:lnTo>
                <a:lnTo>
                  <a:pt x="6573910" y="0"/>
                </a:lnTo>
                <a:lnTo>
                  <a:pt x="6573910" y="4577085"/>
                </a:lnTo>
                <a:close/>
              </a:path>
            </a:pathLst>
          </a:custGeom>
          <a:blipFill rotWithShape="1">
            <a:blip r:embed="rId2">
              <a:alphaModFix/>
            </a:blip>
            <a:stretch>
              <a:fillRect b="0" l="0" r="0" t="0"/>
            </a:stretch>
          </a:blipFill>
          <a:ln>
            <a:noFill/>
          </a:ln>
        </p:spPr>
      </p:sp>
      <p:pic>
        <p:nvPicPr>
          <p:cNvPr id="121" name="Google Shape;121;p13"/>
          <p:cNvPicPr preferRelativeResize="0"/>
          <p:nvPr/>
        </p:nvPicPr>
        <p:blipFill>
          <a:blip r:embed="rId3">
            <a:alphaModFix/>
          </a:blip>
          <a:stretch>
            <a:fillRect/>
          </a:stretch>
        </p:blipFill>
        <p:spPr>
          <a:xfrm>
            <a:off x="0" y="7717642"/>
            <a:ext cx="18288000" cy="2982516"/>
          </a:xfrm>
          <a:prstGeom prst="rect">
            <a:avLst/>
          </a:prstGeom>
          <a:noFill/>
          <a:ln>
            <a:noFill/>
          </a:ln>
        </p:spPr>
      </p:pic>
      <p:sp>
        <p:nvSpPr>
          <p:cNvPr id="122" name="Google Shape;122;p13"/>
          <p:cNvSpPr/>
          <p:nvPr>
            <p:ph idx="2" type="pic"/>
          </p:nvPr>
        </p:nvSpPr>
        <p:spPr>
          <a:xfrm>
            <a:off x="593075" y="1028700"/>
            <a:ext cx="5382000" cy="8229600"/>
          </a:xfrm>
          <a:prstGeom prst="rect">
            <a:avLst/>
          </a:prstGeom>
          <a:noFill/>
          <a:ln>
            <a:noFill/>
          </a:ln>
        </p:spPr>
      </p:sp>
      <p:sp>
        <p:nvSpPr>
          <p:cNvPr id="123" name="Google Shape;123;p13"/>
          <p:cNvSpPr/>
          <p:nvPr>
            <p:ph idx="3" type="pic"/>
          </p:nvPr>
        </p:nvSpPr>
        <p:spPr>
          <a:xfrm>
            <a:off x="6453075" y="1028700"/>
            <a:ext cx="5382000" cy="4114800"/>
          </a:xfrm>
          <a:prstGeom prst="rect">
            <a:avLst/>
          </a:prstGeom>
          <a:noFill/>
          <a:ln>
            <a:noFill/>
          </a:ln>
        </p:spPr>
      </p:sp>
      <p:sp>
        <p:nvSpPr>
          <p:cNvPr id="124" name="Google Shape;124;p13"/>
          <p:cNvSpPr/>
          <p:nvPr>
            <p:ph idx="4" type="pic"/>
          </p:nvPr>
        </p:nvSpPr>
        <p:spPr>
          <a:xfrm>
            <a:off x="12316725" y="1028700"/>
            <a:ext cx="5382000" cy="4114800"/>
          </a:xfrm>
          <a:prstGeom prst="rect">
            <a:avLst/>
          </a:prstGeom>
          <a:noFill/>
          <a:ln>
            <a:noFill/>
          </a:ln>
        </p:spPr>
      </p:sp>
      <p:sp>
        <p:nvSpPr>
          <p:cNvPr id="125" name="Google Shape;125;p13"/>
          <p:cNvSpPr/>
          <p:nvPr>
            <p:ph idx="5" type="pic"/>
          </p:nvPr>
        </p:nvSpPr>
        <p:spPr>
          <a:xfrm>
            <a:off x="10477000" y="5576350"/>
            <a:ext cx="7221600" cy="3681900"/>
          </a:xfrm>
          <a:prstGeom prst="rect">
            <a:avLst/>
          </a:prstGeom>
          <a:noFill/>
          <a:ln>
            <a:noFill/>
          </a:ln>
        </p:spPr>
      </p:sp>
      <p:sp>
        <p:nvSpPr>
          <p:cNvPr id="126" name="Google Shape;126;p13"/>
          <p:cNvSpPr/>
          <p:nvPr>
            <p:ph idx="6" type="pic"/>
          </p:nvPr>
        </p:nvSpPr>
        <p:spPr>
          <a:xfrm>
            <a:off x="6454975" y="5576375"/>
            <a:ext cx="3542100" cy="36819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CUSTOM_11">
    <p:spTree>
      <p:nvGrpSpPr>
        <p:cNvPr id="127" name="Shape 127"/>
        <p:cNvGrpSpPr/>
        <p:nvPr/>
      </p:nvGrpSpPr>
      <p:grpSpPr>
        <a:xfrm>
          <a:off x="0" y="0"/>
          <a:ext cx="0" cy="0"/>
          <a:chOff x="0" y="0"/>
          <a:chExt cx="0" cy="0"/>
        </a:xfrm>
      </p:grpSpPr>
      <p:sp>
        <p:nvSpPr>
          <p:cNvPr id="128" name="Google Shape;128;p14"/>
          <p:cNvSpPr txBox="1"/>
          <p:nvPr>
            <p:ph type="title"/>
          </p:nvPr>
        </p:nvSpPr>
        <p:spPr>
          <a:xfrm>
            <a:off x="9341850" y="1472100"/>
            <a:ext cx="8196900" cy="1143000"/>
          </a:xfrm>
          <a:prstGeom prst="rect">
            <a:avLst/>
          </a:prstGeom>
        </p:spPr>
        <p:txBody>
          <a:bodyPr anchorCtr="0" anchor="t" bIns="0" lIns="0" spcFirstLastPara="1" rIns="0" wrap="square" tIns="0">
            <a:noAutofit/>
          </a:bodyPr>
          <a:lstStyle>
            <a:lvl1pPr lvl="0" algn="l">
              <a:spcBef>
                <a:spcPts val="0"/>
              </a:spcBef>
              <a:spcAft>
                <a:spcPts val="0"/>
              </a:spcAft>
              <a:buSzPts val="8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14"/>
          <p:cNvSpPr/>
          <p:nvPr/>
        </p:nvSpPr>
        <p:spPr>
          <a:xfrm>
            <a:off x="1638308" y="1168822"/>
            <a:ext cx="4611906" cy="4543072"/>
          </a:xfrm>
          <a:custGeom>
            <a:rect b="b" l="l" r="r" t="t"/>
            <a:pathLst>
              <a:path extrusionOk="0" h="4543072" w="4611906">
                <a:moveTo>
                  <a:pt x="0" y="0"/>
                </a:moveTo>
                <a:lnTo>
                  <a:pt x="4611907" y="0"/>
                </a:lnTo>
                <a:lnTo>
                  <a:pt x="4611907" y="4543072"/>
                </a:lnTo>
                <a:lnTo>
                  <a:pt x="0" y="4543072"/>
                </a:lnTo>
                <a:lnTo>
                  <a:pt x="0" y="0"/>
                </a:lnTo>
                <a:close/>
              </a:path>
            </a:pathLst>
          </a:custGeom>
          <a:blipFill rotWithShape="1">
            <a:blip r:embed="rId2">
              <a:alphaModFix/>
            </a:blip>
            <a:stretch>
              <a:fillRect b="0" l="0" r="0" t="0"/>
            </a:stretch>
          </a:blipFill>
          <a:ln>
            <a:noFill/>
          </a:ln>
        </p:spPr>
      </p:sp>
      <p:sp>
        <p:nvSpPr>
          <p:cNvPr id="130" name="Google Shape;130;p14"/>
          <p:cNvSpPr/>
          <p:nvPr/>
        </p:nvSpPr>
        <p:spPr>
          <a:xfrm>
            <a:off x="1028700" y="2046234"/>
            <a:ext cx="7796099" cy="8531983"/>
          </a:xfrm>
          <a:custGeom>
            <a:rect b="b" l="l" r="r" t="t"/>
            <a:pathLst>
              <a:path extrusionOk="0" h="8531983" w="7796099">
                <a:moveTo>
                  <a:pt x="0" y="0"/>
                </a:moveTo>
                <a:lnTo>
                  <a:pt x="7796099" y="0"/>
                </a:lnTo>
                <a:lnTo>
                  <a:pt x="7796099" y="8531983"/>
                </a:lnTo>
                <a:lnTo>
                  <a:pt x="0" y="8531983"/>
                </a:lnTo>
                <a:lnTo>
                  <a:pt x="0" y="0"/>
                </a:lnTo>
                <a:close/>
              </a:path>
            </a:pathLst>
          </a:custGeom>
          <a:blipFill rotWithShape="1">
            <a:blip r:embed="rId3">
              <a:alphaModFix/>
            </a:blip>
            <a:stretch>
              <a:fillRect b="0" l="0" r="0" t="0"/>
            </a:stretch>
          </a:blipFill>
          <a:ln>
            <a:noFill/>
          </a:ln>
        </p:spPr>
      </p:sp>
      <p:sp>
        <p:nvSpPr>
          <p:cNvPr id="131" name="Google Shape;131;p14"/>
          <p:cNvSpPr txBox="1"/>
          <p:nvPr>
            <p:ph idx="1" type="body"/>
          </p:nvPr>
        </p:nvSpPr>
        <p:spPr>
          <a:xfrm>
            <a:off x="9341850" y="3868800"/>
            <a:ext cx="7070400" cy="13701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32" name="Google Shape;132;p14"/>
          <p:cNvSpPr txBox="1"/>
          <p:nvPr>
            <p:ph idx="2" type="subTitle"/>
          </p:nvPr>
        </p:nvSpPr>
        <p:spPr>
          <a:xfrm>
            <a:off x="9341850" y="5538425"/>
            <a:ext cx="2460000" cy="492600"/>
          </a:xfrm>
          <a:prstGeom prst="rect">
            <a:avLst/>
          </a:prstGeom>
        </p:spPr>
        <p:txBody>
          <a:bodyPr anchorCtr="0" anchor="t" bIns="0" lIns="0" spcFirstLastPara="1" rIns="0" wrap="square" tIns="0">
            <a:noAutofit/>
          </a:bodyPr>
          <a:lstStyle>
            <a:lvl1pPr lvl="0" rtl="0">
              <a:spcBef>
                <a:spcPts val="640"/>
              </a:spcBef>
              <a:spcAft>
                <a:spcPts val="0"/>
              </a:spcAft>
              <a:buClr>
                <a:srgbClr val="3671B6"/>
              </a:buClr>
              <a:buSzPts val="3200"/>
              <a:buNone/>
              <a:defRPr b="1" sz="3200">
                <a:solidFill>
                  <a:srgbClr val="3671B6"/>
                </a:solidFill>
              </a:defRPr>
            </a:lvl1pPr>
            <a:lvl2pPr lvl="1" rtl="0">
              <a:spcBef>
                <a:spcPts val="560"/>
              </a:spcBef>
              <a:spcAft>
                <a:spcPts val="0"/>
              </a:spcAft>
              <a:buSzPts val="3200"/>
              <a:buNone/>
              <a:defRPr b="1" sz="3200"/>
            </a:lvl2pPr>
            <a:lvl3pPr lvl="2" rtl="0">
              <a:spcBef>
                <a:spcPts val="480"/>
              </a:spcBef>
              <a:spcAft>
                <a:spcPts val="0"/>
              </a:spcAft>
              <a:buSzPts val="3200"/>
              <a:buNone/>
              <a:defRPr b="1" sz="3200"/>
            </a:lvl3pPr>
            <a:lvl4pPr lvl="3" rtl="0">
              <a:spcBef>
                <a:spcPts val="400"/>
              </a:spcBef>
              <a:spcAft>
                <a:spcPts val="0"/>
              </a:spcAft>
              <a:buSzPts val="3200"/>
              <a:buNone/>
              <a:defRPr b="1" sz="3200"/>
            </a:lvl4pPr>
            <a:lvl5pPr lvl="4" rtl="0">
              <a:spcBef>
                <a:spcPts val="400"/>
              </a:spcBef>
              <a:spcAft>
                <a:spcPts val="0"/>
              </a:spcAft>
              <a:buSzPts val="3200"/>
              <a:buNone/>
              <a:defRPr b="1" sz="3200"/>
            </a:lvl5pPr>
            <a:lvl6pPr lvl="5" rtl="0">
              <a:spcBef>
                <a:spcPts val="400"/>
              </a:spcBef>
              <a:spcAft>
                <a:spcPts val="0"/>
              </a:spcAft>
              <a:buSzPts val="3200"/>
              <a:buNone/>
              <a:defRPr b="1" sz="3200"/>
            </a:lvl6pPr>
            <a:lvl7pPr lvl="6" rtl="0">
              <a:spcBef>
                <a:spcPts val="400"/>
              </a:spcBef>
              <a:spcAft>
                <a:spcPts val="0"/>
              </a:spcAft>
              <a:buSzPts val="3200"/>
              <a:buNone/>
              <a:defRPr b="1" sz="3200"/>
            </a:lvl7pPr>
            <a:lvl8pPr lvl="7" rtl="0">
              <a:spcBef>
                <a:spcPts val="400"/>
              </a:spcBef>
              <a:spcAft>
                <a:spcPts val="0"/>
              </a:spcAft>
              <a:buSzPts val="3200"/>
              <a:buNone/>
              <a:defRPr b="1" sz="3200"/>
            </a:lvl8pPr>
            <a:lvl9pPr lvl="8" rtl="0">
              <a:spcBef>
                <a:spcPts val="400"/>
              </a:spcBef>
              <a:spcAft>
                <a:spcPts val="0"/>
              </a:spcAft>
              <a:buSzPts val="3200"/>
              <a:buNone/>
              <a:defRPr b="1" sz="3200"/>
            </a:lvl9pPr>
          </a:lstStyle>
          <a:p/>
        </p:txBody>
      </p:sp>
      <p:sp>
        <p:nvSpPr>
          <p:cNvPr id="133" name="Google Shape;133;p14"/>
          <p:cNvSpPr txBox="1"/>
          <p:nvPr>
            <p:ph idx="3" type="body"/>
          </p:nvPr>
        </p:nvSpPr>
        <p:spPr>
          <a:xfrm>
            <a:off x="9341850" y="7123650"/>
            <a:ext cx="7070400" cy="13701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34" name="Google Shape;134;p14"/>
          <p:cNvSpPr txBox="1"/>
          <p:nvPr>
            <p:ph idx="4" type="subTitle"/>
          </p:nvPr>
        </p:nvSpPr>
        <p:spPr>
          <a:xfrm>
            <a:off x="9341850" y="8793275"/>
            <a:ext cx="2460000" cy="492600"/>
          </a:xfrm>
          <a:prstGeom prst="rect">
            <a:avLst/>
          </a:prstGeom>
        </p:spPr>
        <p:txBody>
          <a:bodyPr anchorCtr="0" anchor="t" bIns="0" lIns="0" spcFirstLastPara="1" rIns="0" wrap="square" tIns="0">
            <a:noAutofit/>
          </a:bodyPr>
          <a:lstStyle>
            <a:lvl1pPr lvl="0" rtl="0">
              <a:spcBef>
                <a:spcPts val="640"/>
              </a:spcBef>
              <a:spcAft>
                <a:spcPts val="0"/>
              </a:spcAft>
              <a:buClr>
                <a:srgbClr val="3671B6"/>
              </a:buClr>
              <a:buSzPts val="3200"/>
              <a:buNone/>
              <a:defRPr b="1" sz="3200">
                <a:solidFill>
                  <a:srgbClr val="3671B6"/>
                </a:solidFill>
              </a:defRPr>
            </a:lvl1pPr>
            <a:lvl2pPr lvl="1" rtl="0">
              <a:spcBef>
                <a:spcPts val="560"/>
              </a:spcBef>
              <a:spcAft>
                <a:spcPts val="0"/>
              </a:spcAft>
              <a:buSzPts val="3200"/>
              <a:buNone/>
              <a:defRPr b="1" sz="3200"/>
            </a:lvl2pPr>
            <a:lvl3pPr lvl="2" rtl="0">
              <a:spcBef>
                <a:spcPts val="480"/>
              </a:spcBef>
              <a:spcAft>
                <a:spcPts val="0"/>
              </a:spcAft>
              <a:buSzPts val="3200"/>
              <a:buNone/>
              <a:defRPr b="1" sz="3200"/>
            </a:lvl3pPr>
            <a:lvl4pPr lvl="3" rtl="0">
              <a:spcBef>
                <a:spcPts val="400"/>
              </a:spcBef>
              <a:spcAft>
                <a:spcPts val="0"/>
              </a:spcAft>
              <a:buSzPts val="3200"/>
              <a:buNone/>
              <a:defRPr b="1" sz="3200"/>
            </a:lvl4pPr>
            <a:lvl5pPr lvl="4" rtl="0">
              <a:spcBef>
                <a:spcPts val="400"/>
              </a:spcBef>
              <a:spcAft>
                <a:spcPts val="0"/>
              </a:spcAft>
              <a:buSzPts val="3200"/>
              <a:buNone/>
              <a:defRPr b="1" sz="3200"/>
            </a:lvl5pPr>
            <a:lvl6pPr lvl="5" rtl="0">
              <a:spcBef>
                <a:spcPts val="400"/>
              </a:spcBef>
              <a:spcAft>
                <a:spcPts val="0"/>
              </a:spcAft>
              <a:buSzPts val="3200"/>
              <a:buNone/>
              <a:defRPr b="1" sz="3200"/>
            </a:lvl6pPr>
            <a:lvl7pPr lvl="6" rtl="0">
              <a:spcBef>
                <a:spcPts val="400"/>
              </a:spcBef>
              <a:spcAft>
                <a:spcPts val="0"/>
              </a:spcAft>
              <a:buSzPts val="3200"/>
              <a:buNone/>
              <a:defRPr b="1" sz="3200"/>
            </a:lvl7pPr>
            <a:lvl8pPr lvl="7" rtl="0">
              <a:spcBef>
                <a:spcPts val="400"/>
              </a:spcBef>
              <a:spcAft>
                <a:spcPts val="0"/>
              </a:spcAft>
              <a:buSzPts val="3200"/>
              <a:buNone/>
              <a:defRPr b="1" sz="3200"/>
            </a:lvl8pPr>
            <a:lvl9pPr lvl="8" rtl="0">
              <a:spcBef>
                <a:spcPts val="400"/>
              </a:spcBef>
              <a:spcAft>
                <a:spcPts val="0"/>
              </a:spcAft>
              <a:buSzPts val="3200"/>
              <a:buNone/>
              <a:defRPr b="1" sz="32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3">
  <p:cSld name="CUSTOM_12">
    <p:spTree>
      <p:nvGrpSpPr>
        <p:cNvPr id="135" name="Shape 135"/>
        <p:cNvGrpSpPr/>
        <p:nvPr/>
      </p:nvGrpSpPr>
      <p:grpSpPr>
        <a:xfrm>
          <a:off x="0" y="0"/>
          <a:ext cx="0" cy="0"/>
          <a:chOff x="0" y="0"/>
          <a:chExt cx="0" cy="0"/>
        </a:xfrm>
      </p:grpSpPr>
      <p:sp>
        <p:nvSpPr>
          <p:cNvPr id="136" name="Google Shape;136;p15"/>
          <p:cNvSpPr/>
          <p:nvPr/>
        </p:nvSpPr>
        <p:spPr>
          <a:xfrm>
            <a:off x="-395029" y="6308725"/>
            <a:ext cx="6872265" cy="4784815"/>
          </a:xfrm>
          <a:custGeom>
            <a:rect b="b" l="l" r="r" t="t"/>
            <a:pathLst>
              <a:path extrusionOk="0" h="4784815" w="6872265">
                <a:moveTo>
                  <a:pt x="0" y="0"/>
                </a:moveTo>
                <a:lnTo>
                  <a:pt x="6872265" y="0"/>
                </a:lnTo>
                <a:lnTo>
                  <a:pt x="6872265" y="4784815"/>
                </a:lnTo>
                <a:lnTo>
                  <a:pt x="0" y="4784815"/>
                </a:lnTo>
                <a:lnTo>
                  <a:pt x="0" y="0"/>
                </a:lnTo>
                <a:close/>
              </a:path>
            </a:pathLst>
          </a:custGeom>
          <a:blipFill rotWithShape="1">
            <a:blip r:embed="rId2">
              <a:alphaModFix/>
            </a:blip>
            <a:stretch>
              <a:fillRect b="0" l="0" r="0" t="0"/>
            </a:stretch>
          </a:blipFill>
          <a:ln>
            <a:noFill/>
          </a:ln>
        </p:spPr>
      </p:sp>
      <p:sp>
        <p:nvSpPr>
          <p:cNvPr id="137" name="Google Shape;137;p15"/>
          <p:cNvSpPr/>
          <p:nvPr/>
        </p:nvSpPr>
        <p:spPr>
          <a:xfrm flipH="1">
            <a:off x="11810764" y="6308725"/>
            <a:ext cx="6872265" cy="4784815"/>
          </a:xfrm>
          <a:custGeom>
            <a:rect b="b" l="l" r="r" t="t"/>
            <a:pathLst>
              <a:path extrusionOk="0" h="4784815" w="6872265">
                <a:moveTo>
                  <a:pt x="6872265" y="0"/>
                </a:moveTo>
                <a:lnTo>
                  <a:pt x="0" y="0"/>
                </a:lnTo>
                <a:lnTo>
                  <a:pt x="0" y="4784815"/>
                </a:lnTo>
                <a:lnTo>
                  <a:pt x="6872265" y="4784815"/>
                </a:lnTo>
                <a:lnTo>
                  <a:pt x="6872265" y="0"/>
                </a:lnTo>
                <a:close/>
              </a:path>
            </a:pathLst>
          </a:custGeom>
          <a:blipFill rotWithShape="1">
            <a:blip r:embed="rId2">
              <a:alphaModFix/>
            </a:blip>
            <a:stretch>
              <a:fillRect b="0" l="0" r="0" t="0"/>
            </a:stretch>
          </a:blipFill>
          <a:ln>
            <a:noFill/>
          </a:ln>
        </p:spPr>
      </p:sp>
      <p:sp>
        <p:nvSpPr>
          <p:cNvPr id="138" name="Google Shape;138;p15"/>
          <p:cNvSpPr/>
          <p:nvPr/>
        </p:nvSpPr>
        <p:spPr>
          <a:xfrm>
            <a:off x="5782327" y="1257474"/>
            <a:ext cx="6636778" cy="9618518"/>
          </a:xfrm>
          <a:custGeom>
            <a:rect b="b" l="l" r="r" t="t"/>
            <a:pathLst>
              <a:path extrusionOk="0" h="9618518" w="6636778">
                <a:moveTo>
                  <a:pt x="0" y="0"/>
                </a:moveTo>
                <a:lnTo>
                  <a:pt x="6636777" y="0"/>
                </a:lnTo>
                <a:lnTo>
                  <a:pt x="6636777" y="9618518"/>
                </a:lnTo>
                <a:lnTo>
                  <a:pt x="0" y="9618518"/>
                </a:lnTo>
                <a:lnTo>
                  <a:pt x="0" y="0"/>
                </a:lnTo>
                <a:close/>
              </a:path>
            </a:pathLst>
          </a:custGeom>
          <a:blipFill rotWithShape="1">
            <a:blip r:embed="rId3">
              <a:alphaModFix/>
            </a:blip>
            <a:stretch>
              <a:fillRect b="0" l="0" r="0" t="0"/>
            </a:stretch>
          </a:blipFill>
          <a:ln>
            <a:noFill/>
          </a:ln>
        </p:spPr>
      </p:sp>
      <p:grpSp>
        <p:nvGrpSpPr>
          <p:cNvPr id="139" name="Google Shape;139;p15"/>
          <p:cNvGrpSpPr/>
          <p:nvPr/>
        </p:nvGrpSpPr>
        <p:grpSpPr>
          <a:xfrm>
            <a:off x="0" y="75"/>
            <a:ext cx="18478269" cy="10286939"/>
            <a:chOff x="0" y="-38100"/>
            <a:chExt cx="4866673" cy="2747433"/>
          </a:xfrm>
        </p:grpSpPr>
        <p:sp>
          <p:nvSpPr>
            <p:cNvPr id="140" name="Google Shape;140;p1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14300">
              <a:solidFill>
                <a:srgbClr val="256CBF"/>
              </a:solidFill>
              <a:prstDash val="dot"/>
              <a:miter lim="8000"/>
              <a:headEnd len="sm" w="sm" type="none"/>
              <a:tailEnd len="sm" w="sm" type="none"/>
            </a:ln>
          </p:spPr>
        </p:sp>
        <p:sp>
          <p:nvSpPr>
            <p:cNvPr id="141" name="Google Shape;141;p15"/>
            <p:cNvSpPr txBox="1"/>
            <p:nvPr/>
          </p:nvSpPr>
          <p:spPr>
            <a:xfrm>
              <a:off x="50173"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2" name="Google Shape;142;p15"/>
          <p:cNvSpPr txBox="1"/>
          <p:nvPr>
            <p:ph type="title"/>
          </p:nvPr>
        </p:nvSpPr>
        <p:spPr>
          <a:xfrm>
            <a:off x="1017300" y="2933175"/>
            <a:ext cx="5106000" cy="2428200"/>
          </a:xfrm>
          <a:prstGeom prst="rect">
            <a:avLst/>
          </a:prstGeom>
        </p:spPr>
        <p:txBody>
          <a:bodyPr anchorCtr="0" anchor="t" bIns="0" lIns="0" spcFirstLastPara="1" rIns="0" wrap="square" tIns="0">
            <a:noAutofit/>
          </a:bodyPr>
          <a:lstStyle>
            <a:lvl1pPr lvl="0" rtl="0">
              <a:spcBef>
                <a:spcPts val="0"/>
              </a:spcBef>
              <a:spcAft>
                <a:spcPts val="0"/>
              </a:spcAft>
              <a:buSzPts val="80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43" name="Google Shape;143;p15"/>
          <p:cNvSpPr txBox="1"/>
          <p:nvPr>
            <p:ph idx="1" type="body"/>
          </p:nvPr>
        </p:nvSpPr>
        <p:spPr>
          <a:xfrm>
            <a:off x="12693900" y="2933175"/>
            <a:ext cx="5106000" cy="27987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6" name="Shape 16"/>
        <p:cNvGrpSpPr/>
        <p:nvPr/>
      </p:nvGrpSpPr>
      <p:grpSpPr>
        <a:xfrm>
          <a:off x="0" y="0"/>
          <a:ext cx="0" cy="0"/>
          <a:chOff x="0" y="0"/>
          <a:chExt cx="0" cy="0"/>
        </a:xfrm>
      </p:grpSpPr>
      <p:sp>
        <p:nvSpPr>
          <p:cNvPr id="17" name="Google Shape;17;p3"/>
          <p:cNvSpPr/>
          <p:nvPr/>
        </p:nvSpPr>
        <p:spPr>
          <a:xfrm>
            <a:off x="-395029" y="6308725"/>
            <a:ext cx="6872265" cy="4784815"/>
          </a:xfrm>
          <a:custGeom>
            <a:rect b="b" l="l" r="r" t="t"/>
            <a:pathLst>
              <a:path extrusionOk="0" h="4784815" w="6872265">
                <a:moveTo>
                  <a:pt x="0" y="0"/>
                </a:moveTo>
                <a:lnTo>
                  <a:pt x="6872265" y="0"/>
                </a:lnTo>
                <a:lnTo>
                  <a:pt x="6872265" y="4784815"/>
                </a:lnTo>
                <a:lnTo>
                  <a:pt x="0" y="4784815"/>
                </a:lnTo>
                <a:lnTo>
                  <a:pt x="0" y="0"/>
                </a:lnTo>
                <a:close/>
              </a:path>
            </a:pathLst>
          </a:custGeom>
          <a:blipFill rotWithShape="1">
            <a:blip r:embed="rId2">
              <a:alphaModFix/>
            </a:blip>
            <a:stretch>
              <a:fillRect b="0" l="0" r="0" t="0"/>
            </a:stretch>
          </a:blipFill>
          <a:ln>
            <a:noFill/>
          </a:ln>
        </p:spPr>
      </p:sp>
      <p:sp>
        <p:nvSpPr>
          <p:cNvPr id="18" name="Google Shape;18;p3"/>
          <p:cNvSpPr/>
          <p:nvPr/>
        </p:nvSpPr>
        <p:spPr>
          <a:xfrm flipH="1">
            <a:off x="11810764" y="6308725"/>
            <a:ext cx="6872265" cy="4784815"/>
          </a:xfrm>
          <a:custGeom>
            <a:rect b="b" l="l" r="r" t="t"/>
            <a:pathLst>
              <a:path extrusionOk="0" h="4784815" w="6872265">
                <a:moveTo>
                  <a:pt x="6872265" y="0"/>
                </a:moveTo>
                <a:lnTo>
                  <a:pt x="0" y="0"/>
                </a:lnTo>
                <a:lnTo>
                  <a:pt x="0" y="4784815"/>
                </a:lnTo>
                <a:lnTo>
                  <a:pt x="6872265" y="4784815"/>
                </a:lnTo>
                <a:lnTo>
                  <a:pt x="6872265" y="0"/>
                </a:lnTo>
                <a:close/>
              </a:path>
            </a:pathLst>
          </a:custGeom>
          <a:blipFill rotWithShape="1">
            <a:blip r:embed="rId2">
              <a:alphaModFix/>
            </a:blip>
            <a:stretch>
              <a:fillRect b="0" l="0" r="0" t="0"/>
            </a:stretch>
          </a:blipFill>
          <a:ln>
            <a:noFill/>
          </a:ln>
        </p:spPr>
      </p:sp>
      <p:grpSp>
        <p:nvGrpSpPr>
          <p:cNvPr id="19" name="Google Shape;19;p3"/>
          <p:cNvGrpSpPr/>
          <p:nvPr/>
        </p:nvGrpSpPr>
        <p:grpSpPr>
          <a:xfrm>
            <a:off x="0" y="175"/>
            <a:ext cx="18288118" cy="10286939"/>
            <a:chOff x="0" y="-38100"/>
            <a:chExt cx="4816592" cy="2747433"/>
          </a:xfrm>
        </p:grpSpPr>
        <p:sp>
          <p:nvSpPr>
            <p:cNvPr id="20" name="Google Shape;20;p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14300">
              <a:solidFill>
                <a:srgbClr val="256CBF"/>
              </a:solidFill>
              <a:prstDash val="dot"/>
              <a:miter lim="8000"/>
              <a:headEnd len="sm" w="sm" type="none"/>
              <a:tailEnd len="sm" w="sm" type="none"/>
            </a:ln>
          </p:spPr>
        </p:sp>
        <p:sp>
          <p:nvSpPr>
            <p:cNvPr id="21" name="Google Shape;21;p3"/>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 name="Google Shape;22;p3"/>
          <p:cNvSpPr/>
          <p:nvPr/>
        </p:nvSpPr>
        <p:spPr>
          <a:xfrm>
            <a:off x="1964948" y="637336"/>
            <a:ext cx="6336835" cy="6242255"/>
          </a:xfrm>
          <a:custGeom>
            <a:rect b="b" l="l" r="r" t="t"/>
            <a:pathLst>
              <a:path extrusionOk="0" h="6242255" w="6336835">
                <a:moveTo>
                  <a:pt x="0" y="0"/>
                </a:moveTo>
                <a:lnTo>
                  <a:pt x="6336835" y="0"/>
                </a:lnTo>
                <a:lnTo>
                  <a:pt x="6336835" y="6242255"/>
                </a:lnTo>
                <a:lnTo>
                  <a:pt x="0" y="6242255"/>
                </a:lnTo>
                <a:lnTo>
                  <a:pt x="0" y="0"/>
                </a:lnTo>
                <a:close/>
              </a:path>
            </a:pathLst>
          </a:custGeom>
          <a:blipFill rotWithShape="1">
            <a:blip r:embed="rId3">
              <a:alphaModFix/>
            </a:blip>
            <a:stretch>
              <a:fillRect b="0" l="0" r="0" t="0"/>
            </a:stretch>
          </a:blipFill>
          <a:ln>
            <a:noFill/>
          </a:ln>
        </p:spPr>
      </p:sp>
      <p:sp>
        <p:nvSpPr>
          <p:cNvPr id="23" name="Google Shape;23;p3"/>
          <p:cNvSpPr/>
          <p:nvPr/>
        </p:nvSpPr>
        <p:spPr>
          <a:xfrm>
            <a:off x="1590856" y="1564974"/>
            <a:ext cx="6452778" cy="7693326"/>
          </a:xfrm>
          <a:custGeom>
            <a:rect b="b" l="l" r="r" t="t"/>
            <a:pathLst>
              <a:path extrusionOk="0" h="7693326" w="6452778">
                <a:moveTo>
                  <a:pt x="0" y="0"/>
                </a:moveTo>
                <a:lnTo>
                  <a:pt x="6452777" y="0"/>
                </a:lnTo>
                <a:lnTo>
                  <a:pt x="6452777" y="7693326"/>
                </a:lnTo>
                <a:lnTo>
                  <a:pt x="0" y="7693326"/>
                </a:lnTo>
                <a:lnTo>
                  <a:pt x="0" y="0"/>
                </a:lnTo>
                <a:close/>
              </a:path>
            </a:pathLst>
          </a:custGeom>
          <a:blipFill rotWithShape="1">
            <a:blip r:embed="rId4">
              <a:alphaModFix/>
            </a:blip>
            <a:stretch>
              <a:fillRect b="0" l="0" r="0" t="0"/>
            </a:stretch>
          </a:blipFill>
          <a:ln>
            <a:noFill/>
          </a:ln>
        </p:spPr>
      </p:sp>
      <p:grpSp>
        <p:nvGrpSpPr>
          <p:cNvPr id="24" name="Google Shape;24;p3"/>
          <p:cNvGrpSpPr/>
          <p:nvPr/>
        </p:nvGrpSpPr>
        <p:grpSpPr>
          <a:xfrm>
            <a:off x="9144000" y="1682997"/>
            <a:ext cx="4403645" cy="914673"/>
            <a:chOff x="0" y="0"/>
            <a:chExt cx="1159800" cy="240900"/>
          </a:xfrm>
        </p:grpSpPr>
        <p:sp>
          <p:nvSpPr>
            <p:cNvPr id="25" name="Google Shape;25;p3"/>
            <p:cNvSpPr/>
            <p:nvPr/>
          </p:nvSpPr>
          <p:spPr>
            <a:xfrm>
              <a:off x="0" y="0"/>
              <a:ext cx="1159665" cy="240830"/>
            </a:xfrm>
            <a:custGeom>
              <a:rect b="b" l="l" r="r" t="t"/>
              <a:pathLst>
                <a:path extrusionOk="0" h="240830" w="1159665">
                  <a:moveTo>
                    <a:pt x="89673" y="0"/>
                  </a:moveTo>
                  <a:lnTo>
                    <a:pt x="1069992" y="0"/>
                  </a:lnTo>
                  <a:cubicBezTo>
                    <a:pt x="1093775" y="0"/>
                    <a:pt x="1116583" y="9448"/>
                    <a:pt x="1133400" y="26265"/>
                  </a:cubicBezTo>
                  <a:cubicBezTo>
                    <a:pt x="1150217" y="43081"/>
                    <a:pt x="1159665" y="65890"/>
                    <a:pt x="1159665" y="89673"/>
                  </a:cubicBezTo>
                  <a:lnTo>
                    <a:pt x="1159665" y="151157"/>
                  </a:lnTo>
                  <a:cubicBezTo>
                    <a:pt x="1159665" y="174940"/>
                    <a:pt x="1150217" y="197748"/>
                    <a:pt x="1133400" y="214565"/>
                  </a:cubicBezTo>
                  <a:cubicBezTo>
                    <a:pt x="1116583" y="231382"/>
                    <a:pt x="1093775" y="240830"/>
                    <a:pt x="1069992" y="240830"/>
                  </a:cubicBezTo>
                  <a:lnTo>
                    <a:pt x="89673" y="240830"/>
                  </a:lnTo>
                  <a:cubicBezTo>
                    <a:pt x="65890" y="240830"/>
                    <a:pt x="43081" y="231382"/>
                    <a:pt x="26265" y="214565"/>
                  </a:cubicBezTo>
                  <a:cubicBezTo>
                    <a:pt x="9448" y="197748"/>
                    <a:pt x="0" y="174940"/>
                    <a:pt x="0" y="151157"/>
                  </a:cubicBezTo>
                  <a:lnTo>
                    <a:pt x="0" y="89673"/>
                  </a:lnTo>
                  <a:cubicBezTo>
                    <a:pt x="0" y="65890"/>
                    <a:pt x="9448" y="43081"/>
                    <a:pt x="26265" y="26265"/>
                  </a:cubicBezTo>
                  <a:cubicBezTo>
                    <a:pt x="43081" y="9448"/>
                    <a:pt x="65890" y="0"/>
                    <a:pt x="89673" y="0"/>
                  </a:cubicBezTo>
                  <a:close/>
                </a:path>
              </a:pathLst>
            </a:custGeom>
            <a:solidFill>
              <a:srgbClr val="FBFD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txBox="1"/>
            <p:nvPr/>
          </p:nvSpPr>
          <p:spPr>
            <a:xfrm>
              <a:off x="0" y="38100"/>
              <a:ext cx="1159800" cy="2028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 name="Google Shape;27;p3"/>
          <p:cNvSpPr txBox="1"/>
          <p:nvPr>
            <p:ph type="title"/>
          </p:nvPr>
        </p:nvSpPr>
        <p:spPr>
          <a:xfrm>
            <a:off x="9361725" y="3374575"/>
            <a:ext cx="6872400" cy="5143500"/>
          </a:xfrm>
          <a:prstGeom prst="rect">
            <a:avLst/>
          </a:prstGeom>
        </p:spPr>
        <p:txBody>
          <a:bodyPr anchorCtr="0" anchor="t" bIns="0" lIns="0" spcFirstLastPara="1" rIns="0" wrap="square" tIns="0">
            <a:noAutofit/>
          </a:bodyPr>
          <a:lstStyle>
            <a:lvl1pPr lvl="0" algn="l">
              <a:spcBef>
                <a:spcPts val="0"/>
              </a:spcBef>
              <a:spcAft>
                <a:spcPts val="0"/>
              </a:spcAft>
              <a:buSzPts val="12200"/>
              <a:buNone/>
              <a:defRPr sz="12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3"/>
          <p:cNvSpPr txBox="1"/>
          <p:nvPr>
            <p:ph idx="1" type="subTitle"/>
          </p:nvPr>
        </p:nvSpPr>
        <p:spPr>
          <a:xfrm>
            <a:off x="9361725" y="1796150"/>
            <a:ext cx="3918900" cy="598800"/>
          </a:xfrm>
          <a:prstGeom prst="rect">
            <a:avLst/>
          </a:prstGeom>
        </p:spPr>
        <p:txBody>
          <a:bodyPr anchorCtr="0" anchor="t" bIns="0" lIns="0" spcFirstLastPara="1" rIns="0" wrap="square" tIns="0">
            <a:noAutofit/>
          </a:bodyPr>
          <a:lstStyle>
            <a:lvl1pPr lvl="0" algn="ctr">
              <a:spcBef>
                <a:spcPts val="640"/>
              </a:spcBef>
              <a:spcAft>
                <a:spcPts val="0"/>
              </a:spcAft>
              <a:buClr>
                <a:srgbClr val="3671B6"/>
              </a:buClr>
              <a:buSzPts val="3600"/>
              <a:buNone/>
              <a:defRPr b="1" sz="3600">
                <a:solidFill>
                  <a:srgbClr val="3671B6"/>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9" name="Shape 29"/>
        <p:cNvGrpSpPr/>
        <p:nvPr/>
      </p:nvGrpSpPr>
      <p:grpSpPr>
        <a:xfrm>
          <a:off x="0" y="0"/>
          <a:ext cx="0" cy="0"/>
          <a:chOff x="0" y="0"/>
          <a:chExt cx="0" cy="0"/>
        </a:xfrm>
      </p:grpSpPr>
      <p:sp>
        <p:nvSpPr>
          <p:cNvPr id="30" name="Google Shape;30;p4"/>
          <p:cNvSpPr txBox="1"/>
          <p:nvPr>
            <p:ph type="title"/>
          </p:nvPr>
        </p:nvSpPr>
        <p:spPr>
          <a:xfrm>
            <a:off x="647700" y="1907500"/>
            <a:ext cx="5067300" cy="2011200"/>
          </a:xfrm>
          <a:prstGeom prst="rect">
            <a:avLst/>
          </a:prstGeom>
        </p:spPr>
        <p:txBody>
          <a:bodyPr anchorCtr="0" anchor="t" bIns="0" lIns="0" spcFirstLastPara="1" rIns="0" wrap="square" tIns="0">
            <a:noAutofit/>
          </a:bodyPr>
          <a:lstStyle>
            <a:lvl1pPr lvl="0" algn="l">
              <a:spcBef>
                <a:spcPts val="0"/>
              </a:spcBef>
              <a:spcAft>
                <a:spcPts val="0"/>
              </a:spcAft>
              <a:buSzPts val="8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4"/>
          <p:cNvSpPr/>
          <p:nvPr/>
        </p:nvSpPr>
        <p:spPr>
          <a:xfrm>
            <a:off x="8598716" y="252184"/>
            <a:ext cx="10059920" cy="10226094"/>
          </a:xfrm>
          <a:custGeom>
            <a:rect b="b" l="l" r="r" t="t"/>
            <a:pathLst>
              <a:path extrusionOk="0" h="10226094" w="10059920">
                <a:moveTo>
                  <a:pt x="0" y="0"/>
                </a:moveTo>
                <a:lnTo>
                  <a:pt x="10059920" y="0"/>
                </a:lnTo>
                <a:lnTo>
                  <a:pt x="10059920" y="10226094"/>
                </a:lnTo>
                <a:lnTo>
                  <a:pt x="0" y="10226094"/>
                </a:lnTo>
                <a:lnTo>
                  <a:pt x="0" y="0"/>
                </a:lnTo>
                <a:close/>
              </a:path>
            </a:pathLst>
          </a:custGeom>
          <a:blipFill rotWithShape="1">
            <a:blip r:embed="rId2">
              <a:alphaModFix/>
            </a:blip>
            <a:stretch>
              <a:fillRect b="0" l="0" r="0" t="0"/>
            </a:stretch>
          </a:blipFill>
          <a:ln>
            <a:noFill/>
          </a:ln>
        </p:spPr>
      </p:sp>
      <p:pic>
        <p:nvPicPr>
          <p:cNvPr id="32" name="Google Shape;32;p4"/>
          <p:cNvPicPr preferRelativeResize="0"/>
          <p:nvPr/>
        </p:nvPicPr>
        <p:blipFill>
          <a:blip r:embed="rId3">
            <a:alphaModFix/>
          </a:blip>
          <a:stretch>
            <a:fillRect/>
          </a:stretch>
        </p:blipFill>
        <p:spPr>
          <a:xfrm>
            <a:off x="0" y="8180292"/>
            <a:ext cx="18288000" cy="2982516"/>
          </a:xfrm>
          <a:prstGeom prst="rect">
            <a:avLst/>
          </a:prstGeom>
          <a:noFill/>
          <a:ln>
            <a:noFill/>
          </a:ln>
        </p:spPr>
      </p:pic>
      <p:sp>
        <p:nvSpPr>
          <p:cNvPr id="33" name="Google Shape;33;p4"/>
          <p:cNvSpPr txBox="1"/>
          <p:nvPr>
            <p:ph idx="1" type="body"/>
          </p:nvPr>
        </p:nvSpPr>
        <p:spPr>
          <a:xfrm>
            <a:off x="680350" y="4653650"/>
            <a:ext cx="3713400" cy="2982600"/>
          </a:xfrm>
          <a:prstGeom prst="rect">
            <a:avLst/>
          </a:prstGeom>
        </p:spPr>
        <p:txBody>
          <a:bodyPr anchorCtr="0" anchor="t" bIns="0" lIns="0" spcFirstLastPara="1" rIns="0" wrap="square" tIns="0">
            <a:noAutofit/>
          </a:bodyPr>
          <a:lstStyle>
            <a:lvl1pPr indent="-361950" lvl="0" marL="457200">
              <a:spcBef>
                <a:spcPts val="640"/>
              </a:spcBef>
              <a:spcAft>
                <a:spcPts val="0"/>
              </a:spcAft>
              <a:buSzPts val="2100"/>
              <a:buChar char="•"/>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34" name="Google Shape;34;p4"/>
          <p:cNvSpPr txBox="1"/>
          <p:nvPr>
            <p:ph idx="2" type="body"/>
          </p:nvPr>
        </p:nvSpPr>
        <p:spPr>
          <a:xfrm>
            <a:off x="4885370" y="4653650"/>
            <a:ext cx="3713400" cy="29826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35" name="Shape 35"/>
        <p:cNvGrpSpPr/>
        <p:nvPr/>
      </p:nvGrpSpPr>
      <p:grpSpPr>
        <a:xfrm>
          <a:off x="0" y="0"/>
          <a:ext cx="0" cy="0"/>
          <a:chOff x="0" y="0"/>
          <a:chExt cx="0" cy="0"/>
        </a:xfrm>
      </p:grpSpPr>
      <p:sp>
        <p:nvSpPr>
          <p:cNvPr id="36" name="Google Shape;36;p5"/>
          <p:cNvSpPr txBox="1"/>
          <p:nvPr>
            <p:ph type="title"/>
          </p:nvPr>
        </p:nvSpPr>
        <p:spPr>
          <a:xfrm>
            <a:off x="10069300" y="2990925"/>
            <a:ext cx="6667500" cy="1143000"/>
          </a:xfrm>
          <a:prstGeom prst="rect">
            <a:avLst/>
          </a:prstGeom>
        </p:spPr>
        <p:txBody>
          <a:bodyPr anchorCtr="0" anchor="t" bIns="0" lIns="0" spcFirstLastPara="1" rIns="0" wrap="square" tIns="0">
            <a:noAutofit/>
          </a:bodyPr>
          <a:lstStyle>
            <a:lvl1pPr lvl="0" algn="l">
              <a:spcBef>
                <a:spcPts val="0"/>
              </a:spcBef>
              <a:spcAft>
                <a:spcPts val="0"/>
              </a:spcAft>
              <a:buSzPts val="8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5"/>
          <p:cNvSpPr/>
          <p:nvPr/>
        </p:nvSpPr>
        <p:spPr>
          <a:xfrm>
            <a:off x="-86569" y="865554"/>
            <a:ext cx="8950374" cy="9421446"/>
          </a:xfrm>
          <a:custGeom>
            <a:rect b="b" l="l" r="r" t="t"/>
            <a:pathLst>
              <a:path extrusionOk="0" h="9421446" w="8950374">
                <a:moveTo>
                  <a:pt x="0" y="0"/>
                </a:moveTo>
                <a:lnTo>
                  <a:pt x="8950374" y="0"/>
                </a:lnTo>
                <a:lnTo>
                  <a:pt x="8950374" y="9421446"/>
                </a:lnTo>
                <a:lnTo>
                  <a:pt x="0" y="9421446"/>
                </a:lnTo>
                <a:lnTo>
                  <a:pt x="0" y="0"/>
                </a:lnTo>
                <a:close/>
              </a:path>
            </a:pathLst>
          </a:custGeom>
          <a:blipFill rotWithShape="1">
            <a:blip r:embed="rId2">
              <a:alphaModFix/>
            </a:blip>
            <a:stretch>
              <a:fillRect b="0" l="0" r="0" t="0"/>
            </a:stretch>
          </a:blipFill>
          <a:ln>
            <a:noFill/>
          </a:ln>
        </p:spPr>
      </p:sp>
      <p:sp>
        <p:nvSpPr>
          <p:cNvPr id="38" name="Google Shape;38;p5"/>
          <p:cNvSpPr txBox="1"/>
          <p:nvPr>
            <p:ph idx="1" type="body"/>
          </p:nvPr>
        </p:nvSpPr>
        <p:spPr>
          <a:xfrm>
            <a:off x="10069300" y="5143500"/>
            <a:ext cx="6667500" cy="29826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39" name="Shape 39"/>
        <p:cNvGrpSpPr/>
        <p:nvPr/>
      </p:nvGrpSpPr>
      <p:grpSpPr>
        <a:xfrm>
          <a:off x="0" y="0"/>
          <a:ext cx="0" cy="0"/>
          <a:chOff x="0" y="0"/>
          <a:chExt cx="0" cy="0"/>
        </a:xfrm>
      </p:grpSpPr>
      <p:sp>
        <p:nvSpPr>
          <p:cNvPr id="40" name="Google Shape;40;p6"/>
          <p:cNvSpPr/>
          <p:nvPr>
            <p:ph idx="2" type="pic"/>
          </p:nvPr>
        </p:nvSpPr>
        <p:spPr>
          <a:xfrm>
            <a:off x="7461750" y="25"/>
            <a:ext cx="4539300" cy="6900300"/>
          </a:xfrm>
          <a:prstGeom prst="rect">
            <a:avLst/>
          </a:prstGeom>
          <a:noFill/>
          <a:ln>
            <a:noFill/>
          </a:ln>
        </p:spPr>
      </p:sp>
      <p:sp>
        <p:nvSpPr>
          <p:cNvPr id="41" name="Google Shape;41;p6"/>
          <p:cNvSpPr/>
          <p:nvPr>
            <p:ph idx="3" type="pic"/>
          </p:nvPr>
        </p:nvSpPr>
        <p:spPr>
          <a:xfrm>
            <a:off x="12963750" y="25"/>
            <a:ext cx="4539300" cy="6900300"/>
          </a:xfrm>
          <a:prstGeom prst="rect">
            <a:avLst/>
          </a:prstGeom>
          <a:noFill/>
          <a:ln>
            <a:noFill/>
          </a:ln>
        </p:spPr>
      </p:sp>
      <p:sp>
        <p:nvSpPr>
          <p:cNvPr id="42" name="Google Shape;42;p6"/>
          <p:cNvSpPr txBox="1"/>
          <p:nvPr>
            <p:ph type="title"/>
          </p:nvPr>
        </p:nvSpPr>
        <p:spPr>
          <a:xfrm>
            <a:off x="1555775" y="1982300"/>
            <a:ext cx="4710600" cy="2181600"/>
          </a:xfrm>
          <a:prstGeom prst="rect">
            <a:avLst/>
          </a:prstGeom>
        </p:spPr>
        <p:txBody>
          <a:bodyPr anchorCtr="0" anchor="t" bIns="0" lIns="0" spcFirstLastPara="1" rIns="0" wrap="square" tIns="0">
            <a:noAutofit/>
          </a:bodyPr>
          <a:lstStyle>
            <a:lvl1pPr lvl="0" algn="l">
              <a:spcBef>
                <a:spcPts val="0"/>
              </a:spcBef>
              <a:spcAft>
                <a:spcPts val="0"/>
              </a:spcAft>
              <a:buSzPts val="8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6"/>
          <p:cNvSpPr/>
          <p:nvPr/>
        </p:nvSpPr>
        <p:spPr>
          <a:xfrm>
            <a:off x="-86569" y="6454457"/>
            <a:ext cx="6352883" cy="4423195"/>
          </a:xfrm>
          <a:custGeom>
            <a:rect b="b" l="l" r="r" t="t"/>
            <a:pathLst>
              <a:path extrusionOk="0" h="4423195" w="6352883">
                <a:moveTo>
                  <a:pt x="0" y="0"/>
                </a:moveTo>
                <a:lnTo>
                  <a:pt x="6352883" y="0"/>
                </a:lnTo>
                <a:lnTo>
                  <a:pt x="6352883" y="4423195"/>
                </a:lnTo>
                <a:lnTo>
                  <a:pt x="0" y="4423195"/>
                </a:lnTo>
                <a:lnTo>
                  <a:pt x="0" y="0"/>
                </a:lnTo>
                <a:close/>
              </a:path>
            </a:pathLst>
          </a:custGeom>
          <a:blipFill rotWithShape="1">
            <a:blip r:embed="rId2">
              <a:alphaModFix/>
            </a:blip>
            <a:stretch>
              <a:fillRect b="0" l="0" r="0" t="0"/>
            </a:stretch>
          </a:blipFill>
          <a:ln>
            <a:noFill/>
          </a:ln>
        </p:spPr>
      </p:sp>
      <p:sp>
        <p:nvSpPr>
          <p:cNvPr id="44" name="Google Shape;44;p6"/>
          <p:cNvSpPr txBox="1"/>
          <p:nvPr>
            <p:ph idx="1" type="body"/>
          </p:nvPr>
        </p:nvSpPr>
        <p:spPr>
          <a:xfrm>
            <a:off x="1555775" y="4435925"/>
            <a:ext cx="4710600" cy="20184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45" name="Google Shape;45;p6"/>
          <p:cNvSpPr txBox="1"/>
          <p:nvPr>
            <p:ph idx="4" type="body"/>
          </p:nvPr>
        </p:nvSpPr>
        <p:spPr>
          <a:xfrm>
            <a:off x="7461750" y="7991475"/>
            <a:ext cx="4539300" cy="14385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46" name="Google Shape;46;p6"/>
          <p:cNvSpPr txBox="1"/>
          <p:nvPr>
            <p:ph idx="5" type="body"/>
          </p:nvPr>
        </p:nvSpPr>
        <p:spPr>
          <a:xfrm>
            <a:off x="12963738" y="8160200"/>
            <a:ext cx="4539300" cy="14385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47" name="Google Shape;47;p6"/>
          <p:cNvSpPr txBox="1"/>
          <p:nvPr>
            <p:ph idx="6" type="subTitle"/>
          </p:nvPr>
        </p:nvSpPr>
        <p:spPr>
          <a:xfrm>
            <a:off x="7771938" y="7239034"/>
            <a:ext cx="3918900" cy="492600"/>
          </a:xfrm>
          <a:prstGeom prst="rect">
            <a:avLst/>
          </a:prstGeom>
        </p:spPr>
        <p:txBody>
          <a:bodyPr anchorCtr="0" anchor="t" bIns="0" lIns="0" spcFirstLastPara="1" rIns="0" wrap="square" tIns="0">
            <a:noAutofit/>
          </a:bodyPr>
          <a:lstStyle>
            <a:lvl1pPr lvl="0" rtl="0" algn="ctr">
              <a:spcBef>
                <a:spcPts val="640"/>
              </a:spcBef>
              <a:spcAft>
                <a:spcPts val="0"/>
              </a:spcAft>
              <a:buClr>
                <a:srgbClr val="3671B6"/>
              </a:buClr>
              <a:buSzPts val="3200"/>
              <a:buNone/>
              <a:defRPr b="1" sz="3200">
                <a:solidFill>
                  <a:srgbClr val="3671B6"/>
                </a:solidFill>
              </a:defRPr>
            </a:lvl1pPr>
            <a:lvl2pPr lvl="1" rtl="0">
              <a:spcBef>
                <a:spcPts val="560"/>
              </a:spcBef>
              <a:spcAft>
                <a:spcPts val="0"/>
              </a:spcAft>
              <a:buSzPts val="3200"/>
              <a:buNone/>
              <a:defRPr b="1" sz="3200"/>
            </a:lvl2pPr>
            <a:lvl3pPr lvl="2" rtl="0">
              <a:spcBef>
                <a:spcPts val="480"/>
              </a:spcBef>
              <a:spcAft>
                <a:spcPts val="0"/>
              </a:spcAft>
              <a:buSzPts val="3200"/>
              <a:buNone/>
              <a:defRPr b="1" sz="3200"/>
            </a:lvl3pPr>
            <a:lvl4pPr lvl="3" rtl="0">
              <a:spcBef>
                <a:spcPts val="400"/>
              </a:spcBef>
              <a:spcAft>
                <a:spcPts val="0"/>
              </a:spcAft>
              <a:buSzPts val="3200"/>
              <a:buNone/>
              <a:defRPr b="1" sz="3200"/>
            </a:lvl4pPr>
            <a:lvl5pPr lvl="4" rtl="0">
              <a:spcBef>
                <a:spcPts val="400"/>
              </a:spcBef>
              <a:spcAft>
                <a:spcPts val="0"/>
              </a:spcAft>
              <a:buSzPts val="3200"/>
              <a:buNone/>
              <a:defRPr b="1" sz="3200"/>
            </a:lvl5pPr>
            <a:lvl6pPr lvl="5" rtl="0">
              <a:spcBef>
                <a:spcPts val="400"/>
              </a:spcBef>
              <a:spcAft>
                <a:spcPts val="0"/>
              </a:spcAft>
              <a:buSzPts val="3200"/>
              <a:buNone/>
              <a:defRPr b="1" sz="3200"/>
            </a:lvl6pPr>
            <a:lvl7pPr lvl="6" rtl="0">
              <a:spcBef>
                <a:spcPts val="400"/>
              </a:spcBef>
              <a:spcAft>
                <a:spcPts val="0"/>
              </a:spcAft>
              <a:buSzPts val="3200"/>
              <a:buNone/>
              <a:defRPr b="1" sz="3200"/>
            </a:lvl7pPr>
            <a:lvl8pPr lvl="7" rtl="0">
              <a:spcBef>
                <a:spcPts val="400"/>
              </a:spcBef>
              <a:spcAft>
                <a:spcPts val="0"/>
              </a:spcAft>
              <a:buSzPts val="3200"/>
              <a:buNone/>
              <a:defRPr b="1" sz="3200"/>
            </a:lvl8pPr>
            <a:lvl9pPr lvl="8" rtl="0">
              <a:spcBef>
                <a:spcPts val="400"/>
              </a:spcBef>
              <a:spcAft>
                <a:spcPts val="0"/>
              </a:spcAft>
              <a:buSzPts val="3200"/>
              <a:buNone/>
              <a:defRPr b="1" sz="3200"/>
            </a:lvl9pPr>
          </a:lstStyle>
          <a:p/>
        </p:txBody>
      </p:sp>
      <p:sp>
        <p:nvSpPr>
          <p:cNvPr id="48" name="Google Shape;48;p6"/>
          <p:cNvSpPr txBox="1"/>
          <p:nvPr>
            <p:ph idx="7" type="subTitle"/>
          </p:nvPr>
        </p:nvSpPr>
        <p:spPr>
          <a:xfrm>
            <a:off x="13196463" y="7239034"/>
            <a:ext cx="3918900" cy="492600"/>
          </a:xfrm>
          <a:prstGeom prst="rect">
            <a:avLst/>
          </a:prstGeom>
        </p:spPr>
        <p:txBody>
          <a:bodyPr anchorCtr="0" anchor="t" bIns="0" lIns="0" spcFirstLastPara="1" rIns="0" wrap="square" tIns="0">
            <a:noAutofit/>
          </a:bodyPr>
          <a:lstStyle>
            <a:lvl1pPr lvl="0" rtl="0" algn="ctr">
              <a:spcBef>
                <a:spcPts val="640"/>
              </a:spcBef>
              <a:spcAft>
                <a:spcPts val="0"/>
              </a:spcAft>
              <a:buClr>
                <a:srgbClr val="3671B6"/>
              </a:buClr>
              <a:buSzPts val="3200"/>
              <a:buNone/>
              <a:defRPr b="1" sz="3200">
                <a:solidFill>
                  <a:srgbClr val="3671B6"/>
                </a:solidFill>
              </a:defRPr>
            </a:lvl1pPr>
            <a:lvl2pPr lvl="1" rtl="0">
              <a:spcBef>
                <a:spcPts val="560"/>
              </a:spcBef>
              <a:spcAft>
                <a:spcPts val="0"/>
              </a:spcAft>
              <a:buSzPts val="3200"/>
              <a:buNone/>
              <a:defRPr b="1" sz="3200"/>
            </a:lvl2pPr>
            <a:lvl3pPr lvl="2" rtl="0">
              <a:spcBef>
                <a:spcPts val="480"/>
              </a:spcBef>
              <a:spcAft>
                <a:spcPts val="0"/>
              </a:spcAft>
              <a:buSzPts val="3200"/>
              <a:buNone/>
              <a:defRPr b="1" sz="3200"/>
            </a:lvl3pPr>
            <a:lvl4pPr lvl="3" rtl="0">
              <a:spcBef>
                <a:spcPts val="400"/>
              </a:spcBef>
              <a:spcAft>
                <a:spcPts val="0"/>
              </a:spcAft>
              <a:buSzPts val="3200"/>
              <a:buNone/>
              <a:defRPr b="1" sz="3200"/>
            </a:lvl4pPr>
            <a:lvl5pPr lvl="4" rtl="0">
              <a:spcBef>
                <a:spcPts val="400"/>
              </a:spcBef>
              <a:spcAft>
                <a:spcPts val="0"/>
              </a:spcAft>
              <a:buSzPts val="3200"/>
              <a:buNone/>
              <a:defRPr b="1" sz="3200"/>
            </a:lvl5pPr>
            <a:lvl6pPr lvl="5" rtl="0">
              <a:spcBef>
                <a:spcPts val="400"/>
              </a:spcBef>
              <a:spcAft>
                <a:spcPts val="0"/>
              </a:spcAft>
              <a:buSzPts val="3200"/>
              <a:buNone/>
              <a:defRPr b="1" sz="3200"/>
            </a:lvl6pPr>
            <a:lvl7pPr lvl="6" rtl="0">
              <a:spcBef>
                <a:spcPts val="400"/>
              </a:spcBef>
              <a:spcAft>
                <a:spcPts val="0"/>
              </a:spcAft>
              <a:buSzPts val="3200"/>
              <a:buNone/>
              <a:defRPr b="1" sz="3200"/>
            </a:lvl7pPr>
            <a:lvl8pPr lvl="7" rtl="0">
              <a:spcBef>
                <a:spcPts val="400"/>
              </a:spcBef>
              <a:spcAft>
                <a:spcPts val="0"/>
              </a:spcAft>
              <a:buSzPts val="3200"/>
              <a:buNone/>
              <a:defRPr b="1" sz="3200"/>
            </a:lvl8pPr>
            <a:lvl9pPr lvl="8" rtl="0">
              <a:spcBef>
                <a:spcPts val="400"/>
              </a:spcBef>
              <a:spcAft>
                <a:spcPts val="0"/>
              </a:spcAft>
              <a:buSzPts val="3200"/>
              <a:buNone/>
              <a:defRPr b="1" sz="3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49" name="Shape 49"/>
        <p:cNvGrpSpPr/>
        <p:nvPr/>
      </p:nvGrpSpPr>
      <p:grpSpPr>
        <a:xfrm>
          <a:off x="0" y="0"/>
          <a:ext cx="0" cy="0"/>
          <a:chOff x="0" y="0"/>
          <a:chExt cx="0" cy="0"/>
        </a:xfrm>
      </p:grpSpPr>
      <p:sp>
        <p:nvSpPr>
          <p:cNvPr id="50" name="Google Shape;50;p7"/>
          <p:cNvSpPr txBox="1"/>
          <p:nvPr>
            <p:ph type="title"/>
          </p:nvPr>
        </p:nvSpPr>
        <p:spPr>
          <a:xfrm>
            <a:off x="1221900" y="8792725"/>
            <a:ext cx="15844200" cy="1143000"/>
          </a:xfrm>
          <a:prstGeom prst="rect">
            <a:avLst/>
          </a:prstGeom>
        </p:spPr>
        <p:txBody>
          <a:bodyPr anchorCtr="0" anchor="t" bIns="0" lIns="0" spcFirstLastPara="1" rIns="0" wrap="square" tIns="0">
            <a:noAutofit/>
          </a:bodyPr>
          <a:lstStyle>
            <a:lvl1pPr lvl="0">
              <a:spcBef>
                <a:spcPts val="0"/>
              </a:spcBef>
              <a:spcAft>
                <a:spcPts val="0"/>
              </a:spcAft>
              <a:buSzPts val="8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p:nvPr/>
        </p:nvSpPr>
        <p:spPr>
          <a:xfrm>
            <a:off x="5619888" y="2674071"/>
            <a:ext cx="6931305" cy="5631685"/>
          </a:xfrm>
          <a:custGeom>
            <a:rect b="b" l="l" r="r" t="t"/>
            <a:pathLst>
              <a:path extrusionOk="0" h="5631685" w="6931305">
                <a:moveTo>
                  <a:pt x="0" y="0"/>
                </a:moveTo>
                <a:lnTo>
                  <a:pt x="6931305" y="0"/>
                </a:lnTo>
                <a:lnTo>
                  <a:pt x="6931305" y="5631685"/>
                </a:lnTo>
                <a:lnTo>
                  <a:pt x="0" y="5631685"/>
                </a:lnTo>
                <a:lnTo>
                  <a:pt x="0" y="0"/>
                </a:lnTo>
                <a:close/>
              </a:path>
            </a:pathLst>
          </a:custGeom>
          <a:blipFill rotWithShape="1">
            <a:blip r:embed="rId2">
              <a:alphaModFix/>
            </a:blip>
            <a:stretch>
              <a:fillRect b="0" l="0" r="0" t="0"/>
            </a:stretch>
          </a:blipFill>
          <a:ln>
            <a:noFill/>
          </a:ln>
        </p:spPr>
      </p:sp>
      <p:sp>
        <p:nvSpPr>
          <p:cNvPr id="52" name="Google Shape;52;p7"/>
          <p:cNvSpPr/>
          <p:nvPr/>
        </p:nvSpPr>
        <p:spPr>
          <a:xfrm>
            <a:off x="981471" y="4400572"/>
            <a:ext cx="3852263" cy="3794767"/>
          </a:xfrm>
          <a:custGeom>
            <a:rect b="b" l="l" r="r" t="t"/>
            <a:pathLst>
              <a:path extrusionOk="0" h="3794767" w="3852263">
                <a:moveTo>
                  <a:pt x="0" y="0"/>
                </a:moveTo>
                <a:lnTo>
                  <a:pt x="3852263" y="0"/>
                </a:lnTo>
                <a:lnTo>
                  <a:pt x="3852263" y="3794767"/>
                </a:lnTo>
                <a:lnTo>
                  <a:pt x="0" y="3794767"/>
                </a:lnTo>
                <a:lnTo>
                  <a:pt x="0" y="0"/>
                </a:lnTo>
                <a:close/>
              </a:path>
            </a:pathLst>
          </a:custGeom>
          <a:blipFill rotWithShape="1">
            <a:blip r:embed="rId3">
              <a:alphaModFix/>
            </a:blip>
            <a:stretch>
              <a:fillRect b="0" l="0" r="0" t="0"/>
            </a:stretch>
          </a:blipFill>
          <a:ln>
            <a:noFill/>
          </a:ln>
        </p:spPr>
      </p:sp>
      <p:sp>
        <p:nvSpPr>
          <p:cNvPr id="53" name="Google Shape;53;p7"/>
          <p:cNvSpPr/>
          <p:nvPr/>
        </p:nvSpPr>
        <p:spPr>
          <a:xfrm>
            <a:off x="3693756" y="498286"/>
            <a:ext cx="3852263" cy="3794767"/>
          </a:xfrm>
          <a:custGeom>
            <a:rect b="b" l="l" r="r" t="t"/>
            <a:pathLst>
              <a:path extrusionOk="0" h="3794767" w="3852263">
                <a:moveTo>
                  <a:pt x="0" y="0"/>
                </a:moveTo>
                <a:lnTo>
                  <a:pt x="3852263" y="0"/>
                </a:lnTo>
                <a:lnTo>
                  <a:pt x="3852263" y="3794767"/>
                </a:lnTo>
                <a:lnTo>
                  <a:pt x="0" y="3794767"/>
                </a:lnTo>
                <a:lnTo>
                  <a:pt x="0" y="0"/>
                </a:lnTo>
                <a:close/>
              </a:path>
            </a:pathLst>
          </a:custGeom>
          <a:blipFill rotWithShape="1">
            <a:blip r:embed="rId3">
              <a:alphaModFix/>
            </a:blip>
            <a:stretch>
              <a:fillRect b="0" l="0" r="0" t="0"/>
            </a:stretch>
          </a:blipFill>
          <a:ln>
            <a:noFill/>
          </a:ln>
        </p:spPr>
      </p:sp>
      <p:sp>
        <p:nvSpPr>
          <p:cNvPr id="54" name="Google Shape;54;p7"/>
          <p:cNvSpPr/>
          <p:nvPr/>
        </p:nvSpPr>
        <p:spPr>
          <a:xfrm>
            <a:off x="10410693" y="498286"/>
            <a:ext cx="3852263" cy="3794767"/>
          </a:xfrm>
          <a:custGeom>
            <a:rect b="b" l="l" r="r" t="t"/>
            <a:pathLst>
              <a:path extrusionOk="0" h="3794767" w="3852263">
                <a:moveTo>
                  <a:pt x="0" y="0"/>
                </a:moveTo>
                <a:lnTo>
                  <a:pt x="3852263" y="0"/>
                </a:lnTo>
                <a:lnTo>
                  <a:pt x="3852263" y="3794767"/>
                </a:lnTo>
                <a:lnTo>
                  <a:pt x="0" y="3794767"/>
                </a:lnTo>
                <a:lnTo>
                  <a:pt x="0" y="0"/>
                </a:lnTo>
                <a:close/>
              </a:path>
            </a:pathLst>
          </a:custGeom>
          <a:blipFill rotWithShape="1">
            <a:blip r:embed="rId3">
              <a:alphaModFix/>
            </a:blip>
            <a:stretch>
              <a:fillRect b="0" l="0" r="0" t="0"/>
            </a:stretch>
          </a:blipFill>
          <a:ln>
            <a:noFill/>
          </a:ln>
        </p:spPr>
      </p:sp>
      <p:sp>
        <p:nvSpPr>
          <p:cNvPr id="55" name="Google Shape;55;p7"/>
          <p:cNvSpPr/>
          <p:nvPr/>
        </p:nvSpPr>
        <p:spPr>
          <a:xfrm>
            <a:off x="13341768" y="4400572"/>
            <a:ext cx="3852263" cy="3794767"/>
          </a:xfrm>
          <a:custGeom>
            <a:rect b="b" l="l" r="r" t="t"/>
            <a:pathLst>
              <a:path extrusionOk="0" h="3794767" w="3852263">
                <a:moveTo>
                  <a:pt x="0" y="0"/>
                </a:moveTo>
                <a:lnTo>
                  <a:pt x="3852263" y="0"/>
                </a:lnTo>
                <a:lnTo>
                  <a:pt x="3852263" y="3794767"/>
                </a:lnTo>
                <a:lnTo>
                  <a:pt x="0" y="3794767"/>
                </a:lnTo>
                <a:lnTo>
                  <a:pt x="0" y="0"/>
                </a:lnTo>
                <a:close/>
              </a:path>
            </a:pathLst>
          </a:custGeom>
          <a:blipFill rotWithShape="1">
            <a:blip r:embed="rId3">
              <a:alphaModFix/>
            </a:blip>
            <a:stretch>
              <a:fillRect b="0" l="0" r="0" t="0"/>
            </a:stretch>
          </a:blipFill>
          <a:ln>
            <a:noFill/>
          </a:ln>
        </p:spPr>
      </p:sp>
      <p:sp>
        <p:nvSpPr>
          <p:cNvPr id="56" name="Google Shape;56;p7"/>
          <p:cNvSpPr txBox="1"/>
          <p:nvPr>
            <p:ph idx="1" type="body"/>
          </p:nvPr>
        </p:nvSpPr>
        <p:spPr>
          <a:xfrm>
            <a:off x="1696497" y="6186250"/>
            <a:ext cx="2422200" cy="14385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57" name="Google Shape;57;p7"/>
          <p:cNvSpPr txBox="1"/>
          <p:nvPr>
            <p:ph idx="2" type="subTitle"/>
          </p:nvPr>
        </p:nvSpPr>
        <p:spPr>
          <a:xfrm>
            <a:off x="1389897" y="5461000"/>
            <a:ext cx="3035400" cy="492600"/>
          </a:xfrm>
          <a:prstGeom prst="rect">
            <a:avLst/>
          </a:prstGeom>
        </p:spPr>
        <p:txBody>
          <a:bodyPr anchorCtr="0" anchor="t" bIns="0" lIns="0" spcFirstLastPara="1" rIns="0" wrap="square" tIns="0">
            <a:noAutofit/>
          </a:bodyPr>
          <a:lstStyle>
            <a:lvl1pPr lvl="0" rtl="0" algn="ctr">
              <a:spcBef>
                <a:spcPts val="640"/>
              </a:spcBef>
              <a:spcAft>
                <a:spcPts val="0"/>
              </a:spcAft>
              <a:buClr>
                <a:srgbClr val="3671B6"/>
              </a:buClr>
              <a:buSzPts val="3200"/>
              <a:buNone/>
              <a:defRPr b="1" sz="3200">
                <a:solidFill>
                  <a:srgbClr val="3671B6"/>
                </a:solidFill>
              </a:defRPr>
            </a:lvl1pPr>
            <a:lvl2pPr lvl="1" rtl="0">
              <a:spcBef>
                <a:spcPts val="560"/>
              </a:spcBef>
              <a:spcAft>
                <a:spcPts val="0"/>
              </a:spcAft>
              <a:buSzPts val="3200"/>
              <a:buNone/>
              <a:defRPr b="1" sz="3200"/>
            </a:lvl2pPr>
            <a:lvl3pPr lvl="2" rtl="0">
              <a:spcBef>
                <a:spcPts val="480"/>
              </a:spcBef>
              <a:spcAft>
                <a:spcPts val="0"/>
              </a:spcAft>
              <a:buSzPts val="3200"/>
              <a:buNone/>
              <a:defRPr b="1" sz="3200"/>
            </a:lvl3pPr>
            <a:lvl4pPr lvl="3" rtl="0">
              <a:spcBef>
                <a:spcPts val="400"/>
              </a:spcBef>
              <a:spcAft>
                <a:spcPts val="0"/>
              </a:spcAft>
              <a:buSzPts val="3200"/>
              <a:buNone/>
              <a:defRPr b="1" sz="3200"/>
            </a:lvl4pPr>
            <a:lvl5pPr lvl="4" rtl="0">
              <a:spcBef>
                <a:spcPts val="400"/>
              </a:spcBef>
              <a:spcAft>
                <a:spcPts val="0"/>
              </a:spcAft>
              <a:buSzPts val="3200"/>
              <a:buNone/>
              <a:defRPr b="1" sz="3200"/>
            </a:lvl5pPr>
            <a:lvl6pPr lvl="5" rtl="0">
              <a:spcBef>
                <a:spcPts val="400"/>
              </a:spcBef>
              <a:spcAft>
                <a:spcPts val="0"/>
              </a:spcAft>
              <a:buSzPts val="3200"/>
              <a:buNone/>
              <a:defRPr b="1" sz="3200"/>
            </a:lvl6pPr>
            <a:lvl7pPr lvl="6" rtl="0">
              <a:spcBef>
                <a:spcPts val="400"/>
              </a:spcBef>
              <a:spcAft>
                <a:spcPts val="0"/>
              </a:spcAft>
              <a:buSzPts val="3200"/>
              <a:buNone/>
              <a:defRPr b="1" sz="3200"/>
            </a:lvl7pPr>
            <a:lvl8pPr lvl="7" rtl="0">
              <a:spcBef>
                <a:spcPts val="400"/>
              </a:spcBef>
              <a:spcAft>
                <a:spcPts val="0"/>
              </a:spcAft>
              <a:buSzPts val="3200"/>
              <a:buNone/>
              <a:defRPr b="1" sz="3200"/>
            </a:lvl8pPr>
            <a:lvl9pPr lvl="8" rtl="0">
              <a:spcBef>
                <a:spcPts val="400"/>
              </a:spcBef>
              <a:spcAft>
                <a:spcPts val="0"/>
              </a:spcAft>
              <a:buSzPts val="3200"/>
              <a:buNone/>
              <a:defRPr b="1" sz="3200"/>
            </a:lvl9pPr>
          </a:lstStyle>
          <a:p/>
        </p:txBody>
      </p:sp>
      <p:sp>
        <p:nvSpPr>
          <p:cNvPr id="58" name="Google Shape;58;p7"/>
          <p:cNvSpPr txBox="1"/>
          <p:nvPr>
            <p:ph idx="3" type="body"/>
          </p:nvPr>
        </p:nvSpPr>
        <p:spPr>
          <a:xfrm>
            <a:off x="4408785" y="2039038"/>
            <a:ext cx="2422200" cy="14385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59" name="Google Shape;59;p7"/>
          <p:cNvSpPr txBox="1"/>
          <p:nvPr>
            <p:ph idx="4" type="subTitle"/>
          </p:nvPr>
        </p:nvSpPr>
        <p:spPr>
          <a:xfrm>
            <a:off x="4102185" y="1313788"/>
            <a:ext cx="3035400" cy="492600"/>
          </a:xfrm>
          <a:prstGeom prst="rect">
            <a:avLst/>
          </a:prstGeom>
        </p:spPr>
        <p:txBody>
          <a:bodyPr anchorCtr="0" anchor="t" bIns="0" lIns="0" spcFirstLastPara="1" rIns="0" wrap="square" tIns="0">
            <a:noAutofit/>
          </a:bodyPr>
          <a:lstStyle>
            <a:lvl1pPr lvl="0" rtl="0" algn="ctr">
              <a:spcBef>
                <a:spcPts val="640"/>
              </a:spcBef>
              <a:spcAft>
                <a:spcPts val="0"/>
              </a:spcAft>
              <a:buClr>
                <a:srgbClr val="3671B6"/>
              </a:buClr>
              <a:buSzPts val="3200"/>
              <a:buNone/>
              <a:defRPr b="1" sz="3200">
                <a:solidFill>
                  <a:srgbClr val="3671B6"/>
                </a:solidFill>
              </a:defRPr>
            </a:lvl1pPr>
            <a:lvl2pPr lvl="1" rtl="0">
              <a:spcBef>
                <a:spcPts val="560"/>
              </a:spcBef>
              <a:spcAft>
                <a:spcPts val="0"/>
              </a:spcAft>
              <a:buSzPts val="3200"/>
              <a:buNone/>
              <a:defRPr b="1" sz="3200"/>
            </a:lvl2pPr>
            <a:lvl3pPr lvl="2" rtl="0">
              <a:spcBef>
                <a:spcPts val="480"/>
              </a:spcBef>
              <a:spcAft>
                <a:spcPts val="0"/>
              </a:spcAft>
              <a:buSzPts val="3200"/>
              <a:buNone/>
              <a:defRPr b="1" sz="3200"/>
            </a:lvl3pPr>
            <a:lvl4pPr lvl="3" rtl="0">
              <a:spcBef>
                <a:spcPts val="400"/>
              </a:spcBef>
              <a:spcAft>
                <a:spcPts val="0"/>
              </a:spcAft>
              <a:buSzPts val="3200"/>
              <a:buNone/>
              <a:defRPr b="1" sz="3200"/>
            </a:lvl4pPr>
            <a:lvl5pPr lvl="4" rtl="0">
              <a:spcBef>
                <a:spcPts val="400"/>
              </a:spcBef>
              <a:spcAft>
                <a:spcPts val="0"/>
              </a:spcAft>
              <a:buSzPts val="3200"/>
              <a:buNone/>
              <a:defRPr b="1" sz="3200"/>
            </a:lvl5pPr>
            <a:lvl6pPr lvl="5" rtl="0">
              <a:spcBef>
                <a:spcPts val="400"/>
              </a:spcBef>
              <a:spcAft>
                <a:spcPts val="0"/>
              </a:spcAft>
              <a:buSzPts val="3200"/>
              <a:buNone/>
              <a:defRPr b="1" sz="3200"/>
            </a:lvl6pPr>
            <a:lvl7pPr lvl="6" rtl="0">
              <a:spcBef>
                <a:spcPts val="400"/>
              </a:spcBef>
              <a:spcAft>
                <a:spcPts val="0"/>
              </a:spcAft>
              <a:buSzPts val="3200"/>
              <a:buNone/>
              <a:defRPr b="1" sz="3200"/>
            </a:lvl7pPr>
            <a:lvl8pPr lvl="7" rtl="0">
              <a:spcBef>
                <a:spcPts val="400"/>
              </a:spcBef>
              <a:spcAft>
                <a:spcPts val="0"/>
              </a:spcAft>
              <a:buSzPts val="3200"/>
              <a:buNone/>
              <a:defRPr b="1" sz="3200"/>
            </a:lvl8pPr>
            <a:lvl9pPr lvl="8" rtl="0">
              <a:spcBef>
                <a:spcPts val="400"/>
              </a:spcBef>
              <a:spcAft>
                <a:spcPts val="0"/>
              </a:spcAft>
              <a:buSzPts val="3200"/>
              <a:buNone/>
              <a:defRPr b="1" sz="3200"/>
            </a:lvl9pPr>
          </a:lstStyle>
          <a:p/>
        </p:txBody>
      </p:sp>
      <p:sp>
        <p:nvSpPr>
          <p:cNvPr id="60" name="Google Shape;60;p7"/>
          <p:cNvSpPr txBox="1"/>
          <p:nvPr>
            <p:ph idx="5" type="body"/>
          </p:nvPr>
        </p:nvSpPr>
        <p:spPr>
          <a:xfrm>
            <a:off x="11125722" y="2039038"/>
            <a:ext cx="2422200" cy="14385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61" name="Google Shape;61;p7"/>
          <p:cNvSpPr txBox="1"/>
          <p:nvPr>
            <p:ph idx="6" type="subTitle"/>
          </p:nvPr>
        </p:nvSpPr>
        <p:spPr>
          <a:xfrm>
            <a:off x="10819122" y="1313788"/>
            <a:ext cx="3035400" cy="492600"/>
          </a:xfrm>
          <a:prstGeom prst="rect">
            <a:avLst/>
          </a:prstGeom>
        </p:spPr>
        <p:txBody>
          <a:bodyPr anchorCtr="0" anchor="t" bIns="0" lIns="0" spcFirstLastPara="1" rIns="0" wrap="square" tIns="0">
            <a:noAutofit/>
          </a:bodyPr>
          <a:lstStyle>
            <a:lvl1pPr lvl="0" rtl="0" algn="ctr">
              <a:spcBef>
                <a:spcPts val="640"/>
              </a:spcBef>
              <a:spcAft>
                <a:spcPts val="0"/>
              </a:spcAft>
              <a:buClr>
                <a:srgbClr val="3671B6"/>
              </a:buClr>
              <a:buSzPts val="3200"/>
              <a:buNone/>
              <a:defRPr b="1" sz="3200">
                <a:solidFill>
                  <a:srgbClr val="3671B6"/>
                </a:solidFill>
              </a:defRPr>
            </a:lvl1pPr>
            <a:lvl2pPr lvl="1" rtl="0">
              <a:spcBef>
                <a:spcPts val="560"/>
              </a:spcBef>
              <a:spcAft>
                <a:spcPts val="0"/>
              </a:spcAft>
              <a:buSzPts val="3200"/>
              <a:buNone/>
              <a:defRPr b="1" sz="3200"/>
            </a:lvl2pPr>
            <a:lvl3pPr lvl="2" rtl="0">
              <a:spcBef>
                <a:spcPts val="480"/>
              </a:spcBef>
              <a:spcAft>
                <a:spcPts val="0"/>
              </a:spcAft>
              <a:buSzPts val="3200"/>
              <a:buNone/>
              <a:defRPr b="1" sz="3200"/>
            </a:lvl3pPr>
            <a:lvl4pPr lvl="3" rtl="0">
              <a:spcBef>
                <a:spcPts val="400"/>
              </a:spcBef>
              <a:spcAft>
                <a:spcPts val="0"/>
              </a:spcAft>
              <a:buSzPts val="3200"/>
              <a:buNone/>
              <a:defRPr b="1" sz="3200"/>
            </a:lvl4pPr>
            <a:lvl5pPr lvl="4" rtl="0">
              <a:spcBef>
                <a:spcPts val="400"/>
              </a:spcBef>
              <a:spcAft>
                <a:spcPts val="0"/>
              </a:spcAft>
              <a:buSzPts val="3200"/>
              <a:buNone/>
              <a:defRPr b="1" sz="3200"/>
            </a:lvl5pPr>
            <a:lvl6pPr lvl="5" rtl="0">
              <a:spcBef>
                <a:spcPts val="400"/>
              </a:spcBef>
              <a:spcAft>
                <a:spcPts val="0"/>
              </a:spcAft>
              <a:buSzPts val="3200"/>
              <a:buNone/>
              <a:defRPr b="1" sz="3200"/>
            </a:lvl6pPr>
            <a:lvl7pPr lvl="6" rtl="0">
              <a:spcBef>
                <a:spcPts val="400"/>
              </a:spcBef>
              <a:spcAft>
                <a:spcPts val="0"/>
              </a:spcAft>
              <a:buSzPts val="3200"/>
              <a:buNone/>
              <a:defRPr b="1" sz="3200"/>
            </a:lvl7pPr>
            <a:lvl8pPr lvl="7" rtl="0">
              <a:spcBef>
                <a:spcPts val="400"/>
              </a:spcBef>
              <a:spcAft>
                <a:spcPts val="0"/>
              </a:spcAft>
              <a:buSzPts val="3200"/>
              <a:buNone/>
              <a:defRPr b="1" sz="3200"/>
            </a:lvl8pPr>
            <a:lvl9pPr lvl="8" rtl="0">
              <a:spcBef>
                <a:spcPts val="400"/>
              </a:spcBef>
              <a:spcAft>
                <a:spcPts val="0"/>
              </a:spcAft>
              <a:buSzPts val="3200"/>
              <a:buNone/>
              <a:defRPr b="1" sz="3200"/>
            </a:lvl9pPr>
          </a:lstStyle>
          <a:p/>
        </p:txBody>
      </p:sp>
      <p:sp>
        <p:nvSpPr>
          <p:cNvPr id="62" name="Google Shape;62;p7"/>
          <p:cNvSpPr txBox="1"/>
          <p:nvPr>
            <p:ph idx="7" type="body"/>
          </p:nvPr>
        </p:nvSpPr>
        <p:spPr>
          <a:xfrm>
            <a:off x="14052397" y="6186250"/>
            <a:ext cx="2422200" cy="14385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63" name="Google Shape;63;p7"/>
          <p:cNvSpPr txBox="1"/>
          <p:nvPr>
            <p:ph idx="8" type="subTitle"/>
          </p:nvPr>
        </p:nvSpPr>
        <p:spPr>
          <a:xfrm>
            <a:off x="13745797" y="5461000"/>
            <a:ext cx="3035400" cy="492600"/>
          </a:xfrm>
          <a:prstGeom prst="rect">
            <a:avLst/>
          </a:prstGeom>
        </p:spPr>
        <p:txBody>
          <a:bodyPr anchorCtr="0" anchor="t" bIns="0" lIns="0" spcFirstLastPara="1" rIns="0" wrap="square" tIns="0">
            <a:noAutofit/>
          </a:bodyPr>
          <a:lstStyle>
            <a:lvl1pPr lvl="0" rtl="0" algn="ctr">
              <a:spcBef>
                <a:spcPts val="640"/>
              </a:spcBef>
              <a:spcAft>
                <a:spcPts val="0"/>
              </a:spcAft>
              <a:buClr>
                <a:srgbClr val="3671B6"/>
              </a:buClr>
              <a:buSzPts val="3200"/>
              <a:buNone/>
              <a:defRPr b="1" sz="3200">
                <a:solidFill>
                  <a:srgbClr val="3671B6"/>
                </a:solidFill>
              </a:defRPr>
            </a:lvl1pPr>
            <a:lvl2pPr lvl="1" rtl="0">
              <a:spcBef>
                <a:spcPts val="560"/>
              </a:spcBef>
              <a:spcAft>
                <a:spcPts val="0"/>
              </a:spcAft>
              <a:buSzPts val="3200"/>
              <a:buNone/>
              <a:defRPr b="1" sz="3200"/>
            </a:lvl2pPr>
            <a:lvl3pPr lvl="2" rtl="0">
              <a:spcBef>
                <a:spcPts val="480"/>
              </a:spcBef>
              <a:spcAft>
                <a:spcPts val="0"/>
              </a:spcAft>
              <a:buSzPts val="3200"/>
              <a:buNone/>
              <a:defRPr b="1" sz="3200"/>
            </a:lvl3pPr>
            <a:lvl4pPr lvl="3" rtl="0">
              <a:spcBef>
                <a:spcPts val="400"/>
              </a:spcBef>
              <a:spcAft>
                <a:spcPts val="0"/>
              </a:spcAft>
              <a:buSzPts val="3200"/>
              <a:buNone/>
              <a:defRPr b="1" sz="3200"/>
            </a:lvl4pPr>
            <a:lvl5pPr lvl="4" rtl="0">
              <a:spcBef>
                <a:spcPts val="400"/>
              </a:spcBef>
              <a:spcAft>
                <a:spcPts val="0"/>
              </a:spcAft>
              <a:buSzPts val="3200"/>
              <a:buNone/>
              <a:defRPr b="1" sz="3200"/>
            </a:lvl5pPr>
            <a:lvl6pPr lvl="5" rtl="0">
              <a:spcBef>
                <a:spcPts val="400"/>
              </a:spcBef>
              <a:spcAft>
                <a:spcPts val="0"/>
              </a:spcAft>
              <a:buSzPts val="3200"/>
              <a:buNone/>
              <a:defRPr b="1" sz="3200"/>
            </a:lvl6pPr>
            <a:lvl7pPr lvl="6" rtl="0">
              <a:spcBef>
                <a:spcPts val="400"/>
              </a:spcBef>
              <a:spcAft>
                <a:spcPts val="0"/>
              </a:spcAft>
              <a:buSzPts val="3200"/>
              <a:buNone/>
              <a:defRPr b="1" sz="3200"/>
            </a:lvl7pPr>
            <a:lvl8pPr lvl="7" rtl="0">
              <a:spcBef>
                <a:spcPts val="400"/>
              </a:spcBef>
              <a:spcAft>
                <a:spcPts val="0"/>
              </a:spcAft>
              <a:buSzPts val="3200"/>
              <a:buNone/>
              <a:defRPr b="1" sz="3200"/>
            </a:lvl8pPr>
            <a:lvl9pPr lvl="8" rtl="0">
              <a:spcBef>
                <a:spcPts val="400"/>
              </a:spcBef>
              <a:spcAft>
                <a:spcPts val="0"/>
              </a:spcAft>
              <a:buSzPts val="3200"/>
              <a:buNone/>
              <a:defRPr b="1" sz="3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64" name="Shape 64"/>
        <p:cNvGrpSpPr/>
        <p:nvPr/>
      </p:nvGrpSpPr>
      <p:grpSpPr>
        <a:xfrm>
          <a:off x="0" y="0"/>
          <a:ext cx="0" cy="0"/>
          <a:chOff x="0" y="0"/>
          <a:chExt cx="0" cy="0"/>
        </a:xfrm>
      </p:grpSpPr>
      <p:sp>
        <p:nvSpPr>
          <p:cNvPr id="65" name="Google Shape;65;p8"/>
          <p:cNvSpPr txBox="1"/>
          <p:nvPr>
            <p:ph type="title"/>
          </p:nvPr>
        </p:nvSpPr>
        <p:spPr>
          <a:xfrm>
            <a:off x="1221900" y="927775"/>
            <a:ext cx="15844200" cy="1143000"/>
          </a:xfrm>
          <a:prstGeom prst="rect">
            <a:avLst/>
          </a:prstGeom>
        </p:spPr>
        <p:txBody>
          <a:bodyPr anchorCtr="0" anchor="t" bIns="0" lIns="0" spcFirstLastPara="1" rIns="0" wrap="square" tIns="0">
            <a:noAutofit/>
          </a:bodyPr>
          <a:lstStyle>
            <a:lvl1pPr lvl="0">
              <a:spcBef>
                <a:spcPts val="0"/>
              </a:spcBef>
              <a:spcAft>
                <a:spcPts val="0"/>
              </a:spcAft>
              <a:buSzPts val="8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8"/>
          <p:cNvSpPr/>
          <p:nvPr/>
        </p:nvSpPr>
        <p:spPr>
          <a:xfrm>
            <a:off x="1028700" y="3089707"/>
            <a:ext cx="4372164" cy="4306908"/>
          </a:xfrm>
          <a:custGeom>
            <a:rect b="b" l="l" r="r" t="t"/>
            <a:pathLst>
              <a:path extrusionOk="0" h="4306908" w="4372164">
                <a:moveTo>
                  <a:pt x="0" y="0"/>
                </a:moveTo>
                <a:lnTo>
                  <a:pt x="4372164" y="0"/>
                </a:lnTo>
                <a:lnTo>
                  <a:pt x="4372164" y="4306908"/>
                </a:lnTo>
                <a:lnTo>
                  <a:pt x="0" y="4306908"/>
                </a:lnTo>
                <a:lnTo>
                  <a:pt x="0" y="0"/>
                </a:lnTo>
                <a:close/>
              </a:path>
            </a:pathLst>
          </a:custGeom>
          <a:blipFill rotWithShape="1">
            <a:blip r:embed="rId2">
              <a:alphaModFix/>
            </a:blip>
            <a:stretch>
              <a:fillRect b="0" l="0" r="0" t="0"/>
            </a:stretch>
          </a:blipFill>
          <a:ln>
            <a:noFill/>
          </a:ln>
        </p:spPr>
      </p:sp>
      <p:sp>
        <p:nvSpPr>
          <p:cNvPr id="67" name="Google Shape;67;p8"/>
          <p:cNvSpPr/>
          <p:nvPr/>
        </p:nvSpPr>
        <p:spPr>
          <a:xfrm>
            <a:off x="6914633" y="3089707"/>
            <a:ext cx="4372164" cy="4306908"/>
          </a:xfrm>
          <a:custGeom>
            <a:rect b="b" l="l" r="r" t="t"/>
            <a:pathLst>
              <a:path extrusionOk="0" h="4306908" w="4372164">
                <a:moveTo>
                  <a:pt x="0" y="0"/>
                </a:moveTo>
                <a:lnTo>
                  <a:pt x="4372165" y="0"/>
                </a:lnTo>
                <a:lnTo>
                  <a:pt x="4372165" y="4306908"/>
                </a:lnTo>
                <a:lnTo>
                  <a:pt x="0" y="4306908"/>
                </a:lnTo>
                <a:lnTo>
                  <a:pt x="0" y="0"/>
                </a:lnTo>
                <a:close/>
              </a:path>
            </a:pathLst>
          </a:custGeom>
          <a:blipFill rotWithShape="1">
            <a:blip r:embed="rId2">
              <a:alphaModFix/>
            </a:blip>
            <a:stretch>
              <a:fillRect b="0" l="0" r="0" t="0"/>
            </a:stretch>
          </a:blipFill>
          <a:ln>
            <a:noFill/>
          </a:ln>
        </p:spPr>
      </p:sp>
      <p:sp>
        <p:nvSpPr>
          <p:cNvPr id="68" name="Google Shape;68;p8"/>
          <p:cNvSpPr/>
          <p:nvPr/>
        </p:nvSpPr>
        <p:spPr>
          <a:xfrm>
            <a:off x="12801273" y="3089707"/>
            <a:ext cx="4372164" cy="4306908"/>
          </a:xfrm>
          <a:custGeom>
            <a:rect b="b" l="l" r="r" t="t"/>
            <a:pathLst>
              <a:path extrusionOk="0" h="4306908" w="4372164">
                <a:moveTo>
                  <a:pt x="0" y="0"/>
                </a:moveTo>
                <a:lnTo>
                  <a:pt x="4372164" y="0"/>
                </a:lnTo>
                <a:lnTo>
                  <a:pt x="4372164" y="4306908"/>
                </a:lnTo>
                <a:lnTo>
                  <a:pt x="0" y="4306908"/>
                </a:lnTo>
                <a:lnTo>
                  <a:pt x="0" y="0"/>
                </a:lnTo>
                <a:close/>
              </a:path>
            </a:pathLst>
          </a:custGeom>
          <a:blipFill rotWithShape="1">
            <a:blip r:embed="rId2">
              <a:alphaModFix/>
            </a:blip>
            <a:stretch>
              <a:fillRect b="0" l="0" r="0" t="0"/>
            </a:stretch>
          </a:blipFill>
          <a:ln>
            <a:noFill/>
          </a:ln>
        </p:spPr>
      </p:sp>
      <p:sp>
        <p:nvSpPr>
          <p:cNvPr id="69" name="Google Shape;69;p8"/>
          <p:cNvSpPr txBox="1"/>
          <p:nvPr>
            <p:ph idx="1" type="body"/>
          </p:nvPr>
        </p:nvSpPr>
        <p:spPr>
          <a:xfrm>
            <a:off x="2003685" y="8308975"/>
            <a:ext cx="2422200" cy="14385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70" name="Google Shape;70;p8"/>
          <p:cNvSpPr txBox="1"/>
          <p:nvPr>
            <p:ph idx="2" type="subTitle"/>
          </p:nvPr>
        </p:nvSpPr>
        <p:spPr>
          <a:xfrm>
            <a:off x="1697085" y="7583725"/>
            <a:ext cx="3035400" cy="492600"/>
          </a:xfrm>
          <a:prstGeom prst="rect">
            <a:avLst/>
          </a:prstGeom>
        </p:spPr>
        <p:txBody>
          <a:bodyPr anchorCtr="0" anchor="t" bIns="0" lIns="0" spcFirstLastPara="1" rIns="0" wrap="square" tIns="0">
            <a:noAutofit/>
          </a:bodyPr>
          <a:lstStyle>
            <a:lvl1pPr lvl="0" rtl="0" algn="ctr">
              <a:spcBef>
                <a:spcPts val="640"/>
              </a:spcBef>
              <a:spcAft>
                <a:spcPts val="0"/>
              </a:spcAft>
              <a:buClr>
                <a:srgbClr val="3671B6"/>
              </a:buClr>
              <a:buSzPts val="3200"/>
              <a:buNone/>
              <a:defRPr b="1" sz="3200">
                <a:solidFill>
                  <a:srgbClr val="3671B6"/>
                </a:solidFill>
              </a:defRPr>
            </a:lvl1pPr>
            <a:lvl2pPr lvl="1" rtl="0">
              <a:spcBef>
                <a:spcPts val="560"/>
              </a:spcBef>
              <a:spcAft>
                <a:spcPts val="0"/>
              </a:spcAft>
              <a:buSzPts val="3200"/>
              <a:buNone/>
              <a:defRPr b="1" sz="3200"/>
            </a:lvl2pPr>
            <a:lvl3pPr lvl="2" rtl="0">
              <a:spcBef>
                <a:spcPts val="480"/>
              </a:spcBef>
              <a:spcAft>
                <a:spcPts val="0"/>
              </a:spcAft>
              <a:buSzPts val="3200"/>
              <a:buNone/>
              <a:defRPr b="1" sz="3200"/>
            </a:lvl3pPr>
            <a:lvl4pPr lvl="3" rtl="0">
              <a:spcBef>
                <a:spcPts val="400"/>
              </a:spcBef>
              <a:spcAft>
                <a:spcPts val="0"/>
              </a:spcAft>
              <a:buSzPts val="3200"/>
              <a:buNone/>
              <a:defRPr b="1" sz="3200"/>
            </a:lvl4pPr>
            <a:lvl5pPr lvl="4" rtl="0">
              <a:spcBef>
                <a:spcPts val="400"/>
              </a:spcBef>
              <a:spcAft>
                <a:spcPts val="0"/>
              </a:spcAft>
              <a:buSzPts val="3200"/>
              <a:buNone/>
              <a:defRPr b="1" sz="3200"/>
            </a:lvl5pPr>
            <a:lvl6pPr lvl="5" rtl="0">
              <a:spcBef>
                <a:spcPts val="400"/>
              </a:spcBef>
              <a:spcAft>
                <a:spcPts val="0"/>
              </a:spcAft>
              <a:buSzPts val="3200"/>
              <a:buNone/>
              <a:defRPr b="1" sz="3200"/>
            </a:lvl6pPr>
            <a:lvl7pPr lvl="6" rtl="0">
              <a:spcBef>
                <a:spcPts val="400"/>
              </a:spcBef>
              <a:spcAft>
                <a:spcPts val="0"/>
              </a:spcAft>
              <a:buSzPts val="3200"/>
              <a:buNone/>
              <a:defRPr b="1" sz="3200"/>
            </a:lvl7pPr>
            <a:lvl8pPr lvl="7" rtl="0">
              <a:spcBef>
                <a:spcPts val="400"/>
              </a:spcBef>
              <a:spcAft>
                <a:spcPts val="0"/>
              </a:spcAft>
              <a:buSzPts val="3200"/>
              <a:buNone/>
              <a:defRPr b="1" sz="3200"/>
            </a:lvl8pPr>
            <a:lvl9pPr lvl="8" rtl="0">
              <a:spcBef>
                <a:spcPts val="400"/>
              </a:spcBef>
              <a:spcAft>
                <a:spcPts val="0"/>
              </a:spcAft>
              <a:buSzPts val="3200"/>
              <a:buNone/>
              <a:defRPr b="1" sz="3200"/>
            </a:lvl9pPr>
          </a:lstStyle>
          <a:p/>
        </p:txBody>
      </p:sp>
      <p:sp>
        <p:nvSpPr>
          <p:cNvPr id="71" name="Google Shape;71;p8"/>
          <p:cNvSpPr txBox="1"/>
          <p:nvPr>
            <p:ph idx="3" type="body"/>
          </p:nvPr>
        </p:nvSpPr>
        <p:spPr>
          <a:xfrm>
            <a:off x="7932910" y="8308975"/>
            <a:ext cx="2422200" cy="14385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72" name="Google Shape;72;p8"/>
          <p:cNvSpPr txBox="1"/>
          <p:nvPr>
            <p:ph idx="4" type="subTitle"/>
          </p:nvPr>
        </p:nvSpPr>
        <p:spPr>
          <a:xfrm>
            <a:off x="7626310" y="7583725"/>
            <a:ext cx="3035400" cy="492600"/>
          </a:xfrm>
          <a:prstGeom prst="rect">
            <a:avLst/>
          </a:prstGeom>
        </p:spPr>
        <p:txBody>
          <a:bodyPr anchorCtr="0" anchor="t" bIns="0" lIns="0" spcFirstLastPara="1" rIns="0" wrap="square" tIns="0">
            <a:noAutofit/>
          </a:bodyPr>
          <a:lstStyle>
            <a:lvl1pPr lvl="0" rtl="0" algn="ctr">
              <a:spcBef>
                <a:spcPts val="640"/>
              </a:spcBef>
              <a:spcAft>
                <a:spcPts val="0"/>
              </a:spcAft>
              <a:buClr>
                <a:srgbClr val="3671B6"/>
              </a:buClr>
              <a:buSzPts val="3200"/>
              <a:buNone/>
              <a:defRPr b="1" sz="3200">
                <a:solidFill>
                  <a:srgbClr val="3671B6"/>
                </a:solidFill>
              </a:defRPr>
            </a:lvl1pPr>
            <a:lvl2pPr lvl="1" rtl="0">
              <a:spcBef>
                <a:spcPts val="560"/>
              </a:spcBef>
              <a:spcAft>
                <a:spcPts val="0"/>
              </a:spcAft>
              <a:buSzPts val="3200"/>
              <a:buNone/>
              <a:defRPr b="1" sz="3200"/>
            </a:lvl2pPr>
            <a:lvl3pPr lvl="2" rtl="0">
              <a:spcBef>
                <a:spcPts val="480"/>
              </a:spcBef>
              <a:spcAft>
                <a:spcPts val="0"/>
              </a:spcAft>
              <a:buSzPts val="3200"/>
              <a:buNone/>
              <a:defRPr b="1" sz="3200"/>
            </a:lvl3pPr>
            <a:lvl4pPr lvl="3" rtl="0">
              <a:spcBef>
                <a:spcPts val="400"/>
              </a:spcBef>
              <a:spcAft>
                <a:spcPts val="0"/>
              </a:spcAft>
              <a:buSzPts val="3200"/>
              <a:buNone/>
              <a:defRPr b="1" sz="3200"/>
            </a:lvl4pPr>
            <a:lvl5pPr lvl="4" rtl="0">
              <a:spcBef>
                <a:spcPts val="400"/>
              </a:spcBef>
              <a:spcAft>
                <a:spcPts val="0"/>
              </a:spcAft>
              <a:buSzPts val="3200"/>
              <a:buNone/>
              <a:defRPr b="1" sz="3200"/>
            </a:lvl5pPr>
            <a:lvl6pPr lvl="5" rtl="0">
              <a:spcBef>
                <a:spcPts val="400"/>
              </a:spcBef>
              <a:spcAft>
                <a:spcPts val="0"/>
              </a:spcAft>
              <a:buSzPts val="3200"/>
              <a:buNone/>
              <a:defRPr b="1" sz="3200"/>
            </a:lvl6pPr>
            <a:lvl7pPr lvl="6" rtl="0">
              <a:spcBef>
                <a:spcPts val="400"/>
              </a:spcBef>
              <a:spcAft>
                <a:spcPts val="0"/>
              </a:spcAft>
              <a:buSzPts val="3200"/>
              <a:buNone/>
              <a:defRPr b="1" sz="3200"/>
            </a:lvl7pPr>
            <a:lvl8pPr lvl="7" rtl="0">
              <a:spcBef>
                <a:spcPts val="400"/>
              </a:spcBef>
              <a:spcAft>
                <a:spcPts val="0"/>
              </a:spcAft>
              <a:buSzPts val="3200"/>
              <a:buNone/>
              <a:defRPr b="1" sz="3200"/>
            </a:lvl8pPr>
            <a:lvl9pPr lvl="8" rtl="0">
              <a:spcBef>
                <a:spcPts val="400"/>
              </a:spcBef>
              <a:spcAft>
                <a:spcPts val="0"/>
              </a:spcAft>
              <a:buSzPts val="3200"/>
              <a:buNone/>
              <a:defRPr b="1" sz="3200"/>
            </a:lvl9pPr>
          </a:lstStyle>
          <a:p/>
        </p:txBody>
      </p:sp>
      <p:sp>
        <p:nvSpPr>
          <p:cNvPr id="73" name="Google Shape;73;p8"/>
          <p:cNvSpPr txBox="1"/>
          <p:nvPr>
            <p:ph idx="5" type="body"/>
          </p:nvPr>
        </p:nvSpPr>
        <p:spPr>
          <a:xfrm>
            <a:off x="13776260" y="8308975"/>
            <a:ext cx="2422200" cy="14385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74" name="Google Shape;74;p8"/>
          <p:cNvSpPr txBox="1"/>
          <p:nvPr>
            <p:ph idx="6" type="subTitle"/>
          </p:nvPr>
        </p:nvSpPr>
        <p:spPr>
          <a:xfrm>
            <a:off x="13469660" y="7583725"/>
            <a:ext cx="3035400" cy="492600"/>
          </a:xfrm>
          <a:prstGeom prst="rect">
            <a:avLst/>
          </a:prstGeom>
        </p:spPr>
        <p:txBody>
          <a:bodyPr anchorCtr="0" anchor="t" bIns="0" lIns="0" spcFirstLastPara="1" rIns="0" wrap="square" tIns="0">
            <a:noAutofit/>
          </a:bodyPr>
          <a:lstStyle>
            <a:lvl1pPr lvl="0" rtl="0" algn="ctr">
              <a:spcBef>
                <a:spcPts val="640"/>
              </a:spcBef>
              <a:spcAft>
                <a:spcPts val="0"/>
              </a:spcAft>
              <a:buClr>
                <a:srgbClr val="3671B6"/>
              </a:buClr>
              <a:buSzPts val="3200"/>
              <a:buNone/>
              <a:defRPr b="1" sz="3200">
                <a:solidFill>
                  <a:srgbClr val="3671B6"/>
                </a:solidFill>
              </a:defRPr>
            </a:lvl1pPr>
            <a:lvl2pPr lvl="1" rtl="0">
              <a:spcBef>
                <a:spcPts val="560"/>
              </a:spcBef>
              <a:spcAft>
                <a:spcPts val="0"/>
              </a:spcAft>
              <a:buSzPts val="3200"/>
              <a:buNone/>
              <a:defRPr b="1" sz="3200"/>
            </a:lvl2pPr>
            <a:lvl3pPr lvl="2" rtl="0">
              <a:spcBef>
                <a:spcPts val="480"/>
              </a:spcBef>
              <a:spcAft>
                <a:spcPts val="0"/>
              </a:spcAft>
              <a:buSzPts val="3200"/>
              <a:buNone/>
              <a:defRPr b="1" sz="3200"/>
            </a:lvl3pPr>
            <a:lvl4pPr lvl="3" rtl="0">
              <a:spcBef>
                <a:spcPts val="400"/>
              </a:spcBef>
              <a:spcAft>
                <a:spcPts val="0"/>
              </a:spcAft>
              <a:buSzPts val="3200"/>
              <a:buNone/>
              <a:defRPr b="1" sz="3200"/>
            </a:lvl4pPr>
            <a:lvl5pPr lvl="4" rtl="0">
              <a:spcBef>
                <a:spcPts val="400"/>
              </a:spcBef>
              <a:spcAft>
                <a:spcPts val="0"/>
              </a:spcAft>
              <a:buSzPts val="3200"/>
              <a:buNone/>
              <a:defRPr b="1" sz="3200"/>
            </a:lvl5pPr>
            <a:lvl6pPr lvl="5" rtl="0">
              <a:spcBef>
                <a:spcPts val="400"/>
              </a:spcBef>
              <a:spcAft>
                <a:spcPts val="0"/>
              </a:spcAft>
              <a:buSzPts val="3200"/>
              <a:buNone/>
              <a:defRPr b="1" sz="3200"/>
            </a:lvl6pPr>
            <a:lvl7pPr lvl="6" rtl="0">
              <a:spcBef>
                <a:spcPts val="400"/>
              </a:spcBef>
              <a:spcAft>
                <a:spcPts val="0"/>
              </a:spcAft>
              <a:buSzPts val="3200"/>
              <a:buNone/>
              <a:defRPr b="1" sz="3200"/>
            </a:lvl7pPr>
            <a:lvl8pPr lvl="7" rtl="0">
              <a:spcBef>
                <a:spcPts val="400"/>
              </a:spcBef>
              <a:spcAft>
                <a:spcPts val="0"/>
              </a:spcAft>
              <a:buSzPts val="3200"/>
              <a:buNone/>
              <a:defRPr b="1" sz="3200"/>
            </a:lvl8pPr>
            <a:lvl9pPr lvl="8" rtl="0">
              <a:spcBef>
                <a:spcPts val="400"/>
              </a:spcBef>
              <a:spcAft>
                <a:spcPts val="0"/>
              </a:spcAft>
              <a:buSzPts val="3200"/>
              <a:buNone/>
              <a:defRPr b="1" sz="32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75" name="Shape 75"/>
        <p:cNvGrpSpPr/>
        <p:nvPr/>
      </p:nvGrpSpPr>
      <p:grpSpPr>
        <a:xfrm>
          <a:off x="0" y="0"/>
          <a:ext cx="0" cy="0"/>
          <a:chOff x="0" y="0"/>
          <a:chExt cx="0" cy="0"/>
        </a:xfrm>
      </p:grpSpPr>
      <p:sp>
        <p:nvSpPr>
          <p:cNvPr id="76" name="Google Shape;76;p9"/>
          <p:cNvSpPr txBox="1"/>
          <p:nvPr>
            <p:ph type="title"/>
          </p:nvPr>
        </p:nvSpPr>
        <p:spPr>
          <a:xfrm>
            <a:off x="965150" y="1189188"/>
            <a:ext cx="5370300" cy="3399300"/>
          </a:xfrm>
          <a:prstGeom prst="rect">
            <a:avLst/>
          </a:prstGeom>
        </p:spPr>
        <p:txBody>
          <a:bodyPr anchorCtr="0" anchor="t" bIns="0" lIns="0" spcFirstLastPara="1" rIns="0" wrap="square" tIns="0">
            <a:noAutofit/>
          </a:bodyPr>
          <a:lstStyle>
            <a:lvl1pPr lvl="0">
              <a:spcBef>
                <a:spcPts val="0"/>
              </a:spcBef>
              <a:spcAft>
                <a:spcPts val="0"/>
              </a:spcAft>
              <a:buSzPts val="8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9"/>
          <p:cNvSpPr/>
          <p:nvPr/>
        </p:nvSpPr>
        <p:spPr>
          <a:xfrm>
            <a:off x="-492588" y="7254007"/>
            <a:ext cx="17980394" cy="4200115"/>
          </a:xfrm>
          <a:custGeom>
            <a:rect b="b" l="l" r="r" t="t"/>
            <a:pathLst>
              <a:path extrusionOk="0" h="4200115" w="17980394">
                <a:moveTo>
                  <a:pt x="0" y="0"/>
                </a:moveTo>
                <a:lnTo>
                  <a:pt x="17980394" y="0"/>
                </a:lnTo>
                <a:lnTo>
                  <a:pt x="17980394" y="4200115"/>
                </a:lnTo>
                <a:lnTo>
                  <a:pt x="0" y="4200115"/>
                </a:lnTo>
                <a:lnTo>
                  <a:pt x="0" y="0"/>
                </a:lnTo>
                <a:close/>
              </a:path>
            </a:pathLst>
          </a:custGeom>
          <a:blipFill rotWithShape="1">
            <a:blip r:embed="rId2">
              <a:alphaModFix/>
            </a:blip>
            <a:stretch>
              <a:fillRect b="0" l="0" r="-43748" t="0"/>
            </a:stretch>
          </a:blipFill>
          <a:ln>
            <a:noFill/>
          </a:ln>
        </p:spPr>
      </p:sp>
      <p:sp>
        <p:nvSpPr>
          <p:cNvPr id="78" name="Google Shape;78;p9"/>
          <p:cNvSpPr/>
          <p:nvPr/>
        </p:nvSpPr>
        <p:spPr>
          <a:xfrm>
            <a:off x="616874" y="3186725"/>
            <a:ext cx="15489927" cy="6873655"/>
          </a:xfrm>
          <a:custGeom>
            <a:rect b="b" l="l" r="r" t="t"/>
            <a:pathLst>
              <a:path extrusionOk="0" h="6873655" w="15489927">
                <a:moveTo>
                  <a:pt x="0" y="0"/>
                </a:moveTo>
                <a:lnTo>
                  <a:pt x="15489927" y="0"/>
                </a:lnTo>
                <a:lnTo>
                  <a:pt x="15489927" y="6873655"/>
                </a:lnTo>
                <a:lnTo>
                  <a:pt x="0" y="6873655"/>
                </a:lnTo>
                <a:lnTo>
                  <a:pt x="0" y="0"/>
                </a:lnTo>
                <a:close/>
              </a:path>
            </a:pathLst>
          </a:custGeom>
          <a:blipFill rotWithShape="1">
            <a:blip r:embed="rId3">
              <a:alphaModFix/>
            </a:blip>
            <a:stretch>
              <a:fillRect b="0" l="0" r="0" t="0"/>
            </a:stretch>
          </a:blipFill>
          <a:ln>
            <a:noFill/>
          </a:ln>
        </p:spPr>
      </p:sp>
      <p:sp>
        <p:nvSpPr>
          <p:cNvPr id="79" name="Google Shape;79;p9"/>
          <p:cNvSpPr/>
          <p:nvPr/>
        </p:nvSpPr>
        <p:spPr>
          <a:xfrm>
            <a:off x="7795974" y="634168"/>
            <a:ext cx="4577656" cy="4509332"/>
          </a:xfrm>
          <a:custGeom>
            <a:rect b="b" l="l" r="r" t="t"/>
            <a:pathLst>
              <a:path extrusionOk="0" h="4509332" w="4577656">
                <a:moveTo>
                  <a:pt x="0" y="0"/>
                </a:moveTo>
                <a:lnTo>
                  <a:pt x="4577656" y="0"/>
                </a:lnTo>
                <a:lnTo>
                  <a:pt x="4577656" y="4509332"/>
                </a:lnTo>
                <a:lnTo>
                  <a:pt x="0" y="4509332"/>
                </a:lnTo>
                <a:lnTo>
                  <a:pt x="0" y="0"/>
                </a:lnTo>
                <a:close/>
              </a:path>
            </a:pathLst>
          </a:custGeom>
          <a:blipFill rotWithShape="1">
            <a:blip r:embed="rId4">
              <a:alphaModFix/>
            </a:blip>
            <a:stretch>
              <a:fillRect b="0" l="0" r="0" t="0"/>
            </a:stretch>
          </a:blipFill>
          <a:ln>
            <a:noFill/>
          </a:ln>
        </p:spPr>
      </p:sp>
      <p:sp>
        <p:nvSpPr>
          <p:cNvPr id="80" name="Google Shape;80;p9"/>
          <p:cNvSpPr/>
          <p:nvPr/>
        </p:nvSpPr>
        <p:spPr>
          <a:xfrm>
            <a:off x="12681644" y="634168"/>
            <a:ext cx="4577656" cy="4509332"/>
          </a:xfrm>
          <a:custGeom>
            <a:rect b="b" l="l" r="r" t="t"/>
            <a:pathLst>
              <a:path extrusionOk="0" h="4509332" w="4577656">
                <a:moveTo>
                  <a:pt x="0" y="0"/>
                </a:moveTo>
                <a:lnTo>
                  <a:pt x="4577656" y="0"/>
                </a:lnTo>
                <a:lnTo>
                  <a:pt x="4577656" y="4509332"/>
                </a:lnTo>
                <a:lnTo>
                  <a:pt x="0" y="4509332"/>
                </a:lnTo>
                <a:lnTo>
                  <a:pt x="0" y="0"/>
                </a:lnTo>
                <a:close/>
              </a:path>
            </a:pathLst>
          </a:custGeom>
          <a:blipFill rotWithShape="1">
            <a:blip r:embed="rId4">
              <a:alphaModFix/>
            </a:blip>
            <a:stretch>
              <a:fillRect b="0" l="0" r="0" t="0"/>
            </a:stretch>
          </a:blipFill>
          <a:ln>
            <a:noFill/>
          </a:ln>
        </p:spPr>
      </p:sp>
      <p:sp>
        <p:nvSpPr>
          <p:cNvPr id="81" name="Google Shape;81;p9"/>
          <p:cNvSpPr/>
          <p:nvPr/>
        </p:nvSpPr>
        <p:spPr>
          <a:xfrm>
            <a:off x="12681644" y="5257800"/>
            <a:ext cx="4577656" cy="4509332"/>
          </a:xfrm>
          <a:custGeom>
            <a:rect b="b" l="l" r="r" t="t"/>
            <a:pathLst>
              <a:path extrusionOk="0" h="4509332" w="4577656">
                <a:moveTo>
                  <a:pt x="0" y="0"/>
                </a:moveTo>
                <a:lnTo>
                  <a:pt x="4577656" y="0"/>
                </a:lnTo>
                <a:lnTo>
                  <a:pt x="4577656" y="4509332"/>
                </a:lnTo>
                <a:lnTo>
                  <a:pt x="0" y="4509332"/>
                </a:lnTo>
                <a:lnTo>
                  <a:pt x="0" y="0"/>
                </a:lnTo>
                <a:close/>
              </a:path>
            </a:pathLst>
          </a:custGeom>
          <a:blipFill rotWithShape="1">
            <a:blip r:embed="rId4">
              <a:alphaModFix/>
            </a:blip>
            <a:stretch>
              <a:fillRect b="0" l="0" r="0" t="0"/>
            </a:stretch>
          </a:blipFill>
          <a:ln>
            <a:noFill/>
          </a:ln>
        </p:spPr>
      </p:sp>
      <p:sp>
        <p:nvSpPr>
          <p:cNvPr id="82" name="Google Shape;82;p9"/>
          <p:cNvSpPr txBox="1"/>
          <p:nvPr>
            <p:ph idx="1" type="body"/>
          </p:nvPr>
        </p:nvSpPr>
        <p:spPr>
          <a:xfrm>
            <a:off x="8873710" y="2784475"/>
            <a:ext cx="2422200" cy="14385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83" name="Google Shape;83;p9"/>
          <p:cNvSpPr txBox="1"/>
          <p:nvPr>
            <p:ph idx="2" type="subTitle"/>
          </p:nvPr>
        </p:nvSpPr>
        <p:spPr>
          <a:xfrm>
            <a:off x="8567110" y="2059225"/>
            <a:ext cx="3035400" cy="492600"/>
          </a:xfrm>
          <a:prstGeom prst="rect">
            <a:avLst/>
          </a:prstGeom>
        </p:spPr>
        <p:txBody>
          <a:bodyPr anchorCtr="0" anchor="t" bIns="0" lIns="0" spcFirstLastPara="1" rIns="0" wrap="square" tIns="0">
            <a:noAutofit/>
          </a:bodyPr>
          <a:lstStyle>
            <a:lvl1pPr lvl="0" rtl="0" algn="ctr">
              <a:spcBef>
                <a:spcPts val="640"/>
              </a:spcBef>
              <a:spcAft>
                <a:spcPts val="0"/>
              </a:spcAft>
              <a:buClr>
                <a:srgbClr val="3671B6"/>
              </a:buClr>
              <a:buSzPts val="3200"/>
              <a:buNone/>
              <a:defRPr b="1" sz="3200">
                <a:solidFill>
                  <a:srgbClr val="3671B6"/>
                </a:solidFill>
              </a:defRPr>
            </a:lvl1pPr>
            <a:lvl2pPr lvl="1" rtl="0">
              <a:spcBef>
                <a:spcPts val="560"/>
              </a:spcBef>
              <a:spcAft>
                <a:spcPts val="0"/>
              </a:spcAft>
              <a:buSzPts val="3200"/>
              <a:buNone/>
              <a:defRPr b="1" sz="3200"/>
            </a:lvl2pPr>
            <a:lvl3pPr lvl="2" rtl="0">
              <a:spcBef>
                <a:spcPts val="480"/>
              </a:spcBef>
              <a:spcAft>
                <a:spcPts val="0"/>
              </a:spcAft>
              <a:buSzPts val="3200"/>
              <a:buNone/>
              <a:defRPr b="1" sz="3200"/>
            </a:lvl3pPr>
            <a:lvl4pPr lvl="3" rtl="0">
              <a:spcBef>
                <a:spcPts val="400"/>
              </a:spcBef>
              <a:spcAft>
                <a:spcPts val="0"/>
              </a:spcAft>
              <a:buSzPts val="3200"/>
              <a:buNone/>
              <a:defRPr b="1" sz="3200"/>
            </a:lvl4pPr>
            <a:lvl5pPr lvl="4" rtl="0">
              <a:spcBef>
                <a:spcPts val="400"/>
              </a:spcBef>
              <a:spcAft>
                <a:spcPts val="0"/>
              </a:spcAft>
              <a:buSzPts val="3200"/>
              <a:buNone/>
              <a:defRPr b="1" sz="3200"/>
            </a:lvl5pPr>
            <a:lvl6pPr lvl="5" rtl="0">
              <a:spcBef>
                <a:spcPts val="400"/>
              </a:spcBef>
              <a:spcAft>
                <a:spcPts val="0"/>
              </a:spcAft>
              <a:buSzPts val="3200"/>
              <a:buNone/>
              <a:defRPr b="1" sz="3200"/>
            </a:lvl6pPr>
            <a:lvl7pPr lvl="6" rtl="0">
              <a:spcBef>
                <a:spcPts val="400"/>
              </a:spcBef>
              <a:spcAft>
                <a:spcPts val="0"/>
              </a:spcAft>
              <a:buSzPts val="3200"/>
              <a:buNone/>
              <a:defRPr b="1" sz="3200"/>
            </a:lvl7pPr>
            <a:lvl8pPr lvl="7" rtl="0">
              <a:spcBef>
                <a:spcPts val="400"/>
              </a:spcBef>
              <a:spcAft>
                <a:spcPts val="0"/>
              </a:spcAft>
              <a:buSzPts val="3200"/>
              <a:buNone/>
              <a:defRPr b="1" sz="3200"/>
            </a:lvl8pPr>
            <a:lvl9pPr lvl="8" rtl="0">
              <a:spcBef>
                <a:spcPts val="400"/>
              </a:spcBef>
              <a:spcAft>
                <a:spcPts val="0"/>
              </a:spcAft>
              <a:buSzPts val="3200"/>
              <a:buNone/>
              <a:defRPr b="1" sz="3200"/>
            </a:lvl9pPr>
          </a:lstStyle>
          <a:p/>
        </p:txBody>
      </p:sp>
      <p:sp>
        <p:nvSpPr>
          <p:cNvPr id="84" name="Google Shape;84;p9"/>
          <p:cNvSpPr txBox="1"/>
          <p:nvPr>
            <p:ph idx="3" type="body"/>
          </p:nvPr>
        </p:nvSpPr>
        <p:spPr>
          <a:xfrm>
            <a:off x="13759385" y="2664725"/>
            <a:ext cx="2422200" cy="14385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85" name="Google Shape;85;p9"/>
          <p:cNvSpPr txBox="1"/>
          <p:nvPr>
            <p:ph idx="4" type="subTitle"/>
          </p:nvPr>
        </p:nvSpPr>
        <p:spPr>
          <a:xfrm>
            <a:off x="13452785" y="1939475"/>
            <a:ext cx="3035400" cy="492600"/>
          </a:xfrm>
          <a:prstGeom prst="rect">
            <a:avLst/>
          </a:prstGeom>
        </p:spPr>
        <p:txBody>
          <a:bodyPr anchorCtr="0" anchor="t" bIns="0" lIns="0" spcFirstLastPara="1" rIns="0" wrap="square" tIns="0">
            <a:noAutofit/>
          </a:bodyPr>
          <a:lstStyle>
            <a:lvl1pPr lvl="0" rtl="0" algn="ctr">
              <a:spcBef>
                <a:spcPts val="640"/>
              </a:spcBef>
              <a:spcAft>
                <a:spcPts val="0"/>
              </a:spcAft>
              <a:buClr>
                <a:srgbClr val="3671B6"/>
              </a:buClr>
              <a:buSzPts val="3200"/>
              <a:buNone/>
              <a:defRPr b="1" sz="3200">
                <a:solidFill>
                  <a:srgbClr val="3671B6"/>
                </a:solidFill>
              </a:defRPr>
            </a:lvl1pPr>
            <a:lvl2pPr lvl="1" rtl="0">
              <a:spcBef>
                <a:spcPts val="560"/>
              </a:spcBef>
              <a:spcAft>
                <a:spcPts val="0"/>
              </a:spcAft>
              <a:buSzPts val="3200"/>
              <a:buNone/>
              <a:defRPr b="1" sz="3200"/>
            </a:lvl2pPr>
            <a:lvl3pPr lvl="2" rtl="0">
              <a:spcBef>
                <a:spcPts val="480"/>
              </a:spcBef>
              <a:spcAft>
                <a:spcPts val="0"/>
              </a:spcAft>
              <a:buSzPts val="3200"/>
              <a:buNone/>
              <a:defRPr b="1" sz="3200"/>
            </a:lvl3pPr>
            <a:lvl4pPr lvl="3" rtl="0">
              <a:spcBef>
                <a:spcPts val="400"/>
              </a:spcBef>
              <a:spcAft>
                <a:spcPts val="0"/>
              </a:spcAft>
              <a:buSzPts val="3200"/>
              <a:buNone/>
              <a:defRPr b="1" sz="3200"/>
            </a:lvl4pPr>
            <a:lvl5pPr lvl="4" rtl="0">
              <a:spcBef>
                <a:spcPts val="400"/>
              </a:spcBef>
              <a:spcAft>
                <a:spcPts val="0"/>
              </a:spcAft>
              <a:buSzPts val="3200"/>
              <a:buNone/>
              <a:defRPr b="1" sz="3200"/>
            </a:lvl5pPr>
            <a:lvl6pPr lvl="5" rtl="0">
              <a:spcBef>
                <a:spcPts val="400"/>
              </a:spcBef>
              <a:spcAft>
                <a:spcPts val="0"/>
              </a:spcAft>
              <a:buSzPts val="3200"/>
              <a:buNone/>
              <a:defRPr b="1" sz="3200"/>
            </a:lvl6pPr>
            <a:lvl7pPr lvl="6" rtl="0">
              <a:spcBef>
                <a:spcPts val="400"/>
              </a:spcBef>
              <a:spcAft>
                <a:spcPts val="0"/>
              </a:spcAft>
              <a:buSzPts val="3200"/>
              <a:buNone/>
              <a:defRPr b="1" sz="3200"/>
            </a:lvl7pPr>
            <a:lvl8pPr lvl="7" rtl="0">
              <a:spcBef>
                <a:spcPts val="400"/>
              </a:spcBef>
              <a:spcAft>
                <a:spcPts val="0"/>
              </a:spcAft>
              <a:buSzPts val="3200"/>
              <a:buNone/>
              <a:defRPr b="1" sz="3200"/>
            </a:lvl8pPr>
            <a:lvl9pPr lvl="8" rtl="0">
              <a:spcBef>
                <a:spcPts val="400"/>
              </a:spcBef>
              <a:spcAft>
                <a:spcPts val="0"/>
              </a:spcAft>
              <a:buSzPts val="3200"/>
              <a:buNone/>
              <a:defRPr b="1" sz="3200"/>
            </a:lvl9pPr>
          </a:lstStyle>
          <a:p/>
        </p:txBody>
      </p:sp>
      <p:sp>
        <p:nvSpPr>
          <p:cNvPr id="86" name="Google Shape;86;p9"/>
          <p:cNvSpPr txBox="1"/>
          <p:nvPr>
            <p:ph idx="5" type="body"/>
          </p:nvPr>
        </p:nvSpPr>
        <p:spPr>
          <a:xfrm>
            <a:off x="13759385" y="7155838"/>
            <a:ext cx="2422200" cy="14385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87" name="Google Shape;87;p9"/>
          <p:cNvSpPr txBox="1"/>
          <p:nvPr>
            <p:ph idx="6" type="subTitle"/>
          </p:nvPr>
        </p:nvSpPr>
        <p:spPr>
          <a:xfrm>
            <a:off x="13452785" y="6430588"/>
            <a:ext cx="3035400" cy="492600"/>
          </a:xfrm>
          <a:prstGeom prst="rect">
            <a:avLst/>
          </a:prstGeom>
        </p:spPr>
        <p:txBody>
          <a:bodyPr anchorCtr="0" anchor="t" bIns="0" lIns="0" spcFirstLastPara="1" rIns="0" wrap="square" tIns="0">
            <a:noAutofit/>
          </a:bodyPr>
          <a:lstStyle>
            <a:lvl1pPr lvl="0" rtl="0" algn="ctr">
              <a:spcBef>
                <a:spcPts val="640"/>
              </a:spcBef>
              <a:spcAft>
                <a:spcPts val="0"/>
              </a:spcAft>
              <a:buClr>
                <a:srgbClr val="3671B6"/>
              </a:buClr>
              <a:buSzPts val="3200"/>
              <a:buNone/>
              <a:defRPr b="1" sz="3200">
                <a:solidFill>
                  <a:srgbClr val="3671B6"/>
                </a:solidFill>
              </a:defRPr>
            </a:lvl1pPr>
            <a:lvl2pPr lvl="1" rtl="0">
              <a:spcBef>
                <a:spcPts val="560"/>
              </a:spcBef>
              <a:spcAft>
                <a:spcPts val="0"/>
              </a:spcAft>
              <a:buSzPts val="3200"/>
              <a:buNone/>
              <a:defRPr b="1" sz="3200"/>
            </a:lvl2pPr>
            <a:lvl3pPr lvl="2" rtl="0">
              <a:spcBef>
                <a:spcPts val="480"/>
              </a:spcBef>
              <a:spcAft>
                <a:spcPts val="0"/>
              </a:spcAft>
              <a:buSzPts val="3200"/>
              <a:buNone/>
              <a:defRPr b="1" sz="3200"/>
            </a:lvl3pPr>
            <a:lvl4pPr lvl="3" rtl="0">
              <a:spcBef>
                <a:spcPts val="400"/>
              </a:spcBef>
              <a:spcAft>
                <a:spcPts val="0"/>
              </a:spcAft>
              <a:buSzPts val="3200"/>
              <a:buNone/>
              <a:defRPr b="1" sz="3200"/>
            </a:lvl4pPr>
            <a:lvl5pPr lvl="4" rtl="0">
              <a:spcBef>
                <a:spcPts val="400"/>
              </a:spcBef>
              <a:spcAft>
                <a:spcPts val="0"/>
              </a:spcAft>
              <a:buSzPts val="3200"/>
              <a:buNone/>
              <a:defRPr b="1" sz="3200"/>
            </a:lvl5pPr>
            <a:lvl6pPr lvl="5" rtl="0">
              <a:spcBef>
                <a:spcPts val="400"/>
              </a:spcBef>
              <a:spcAft>
                <a:spcPts val="0"/>
              </a:spcAft>
              <a:buSzPts val="3200"/>
              <a:buNone/>
              <a:defRPr b="1" sz="3200"/>
            </a:lvl6pPr>
            <a:lvl7pPr lvl="6" rtl="0">
              <a:spcBef>
                <a:spcPts val="400"/>
              </a:spcBef>
              <a:spcAft>
                <a:spcPts val="0"/>
              </a:spcAft>
              <a:buSzPts val="3200"/>
              <a:buNone/>
              <a:defRPr b="1" sz="3200"/>
            </a:lvl7pPr>
            <a:lvl8pPr lvl="7" rtl="0">
              <a:spcBef>
                <a:spcPts val="400"/>
              </a:spcBef>
              <a:spcAft>
                <a:spcPts val="0"/>
              </a:spcAft>
              <a:buSzPts val="3200"/>
              <a:buNone/>
              <a:defRPr b="1" sz="3200"/>
            </a:lvl8pPr>
            <a:lvl9pPr lvl="8" rtl="0">
              <a:spcBef>
                <a:spcPts val="400"/>
              </a:spcBef>
              <a:spcAft>
                <a:spcPts val="0"/>
              </a:spcAft>
              <a:buSzPts val="3200"/>
              <a:buNone/>
              <a:defRPr b="1" sz="32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spTree>
      <p:nvGrpSpPr>
        <p:cNvPr id="88" name="Shape 88"/>
        <p:cNvGrpSpPr/>
        <p:nvPr/>
      </p:nvGrpSpPr>
      <p:grpSpPr>
        <a:xfrm>
          <a:off x="0" y="0"/>
          <a:ext cx="0" cy="0"/>
          <a:chOff x="0" y="0"/>
          <a:chExt cx="0" cy="0"/>
        </a:xfrm>
      </p:grpSpPr>
      <p:sp>
        <p:nvSpPr>
          <p:cNvPr id="89" name="Google Shape;89;p10"/>
          <p:cNvSpPr/>
          <p:nvPr>
            <p:ph idx="2" type="pic"/>
          </p:nvPr>
        </p:nvSpPr>
        <p:spPr>
          <a:xfrm>
            <a:off x="-108850" y="843650"/>
            <a:ext cx="9116700" cy="3347400"/>
          </a:xfrm>
          <a:prstGeom prst="rect">
            <a:avLst/>
          </a:prstGeom>
          <a:noFill/>
          <a:ln>
            <a:noFill/>
          </a:ln>
        </p:spPr>
      </p:sp>
      <p:sp>
        <p:nvSpPr>
          <p:cNvPr id="90" name="Google Shape;90;p10"/>
          <p:cNvSpPr txBox="1"/>
          <p:nvPr>
            <p:ph type="title"/>
          </p:nvPr>
        </p:nvSpPr>
        <p:spPr>
          <a:xfrm>
            <a:off x="783775" y="4871025"/>
            <a:ext cx="7815900" cy="1143000"/>
          </a:xfrm>
          <a:prstGeom prst="rect">
            <a:avLst/>
          </a:prstGeom>
        </p:spPr>
        <p:txBody>
          <a:bodyPr anchorCtr="0" anchor="t" bIns="0" lIns="0" spcFirstLastPara="1" rIns="0" wrap="square" tIns="0">
            <a:noAutofit/>
          </a:bodyPr>
          <a:lstStyle>
            <a:lvl1pPr lvl="0" algn="l">
              <a:spcBef>
                <a:spcPts val="0"/>
              </a:spcBef>
              <a:spcAft>
                <a:spcPts val="0"/>
              </a:spcAft>
              <a:buSzPts val="8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10"/>
          <p:cNvSpPr/>
          <p:nvPr/>
        </p:nvSpPr>
        <p:spPr>
          <a:xfrm>
            <a:off x="9369136" y="4871027"/>
            <a:ext cx="4256789" cy="4193255"/>
          </a:xfrm>
          <a:custGeom>
            <a:rect b="b" l="l" r="r" t="t"/>
            <a:pathLst>
              <a:path extrusionOk="0" h="4193255" w="4256789">
                <a:moveTo>
                  <a:pt x="0" y="0"/>
                </a:moveTo>
                <a:lnTo>
                  <a:pt x="4256789" y="0"/>
                </a:lnTo>
                <a:lnTo>
                  <a:pt x="4256789" y="4193254"/>
                </a:lnTo>
                <a:lnTo>
                  <a:pt x="0" y="4193254"/>
                </a:lnTo>
                <a:lnTo>
                  <a:pt x="0" y="0"/>
                </a:lnTo>
                <a:close/>
              </a:path>
            </a:pathLst>
          </a:custGeom>
          <a:blipFill rotWithShape="1">
            <a:blip r:embed="rId2">
              <a:alphaModFix/>
            </a:blip>
            <a:stretch>
              <a:fillRect b="0" l="0" r="0" t="0"/>
            </a:stretch>
          </a:blipFill>
          <a:ln>
            <a:noFill/>
          </a:ln>
        </p:spPr>
      </p:sp>
      <p:sp>
        <p:nvSpPr>
          <p:cNvPr id="92" name="Google Shape;92;p10"/>
          <p:cNvSpPr/>
          <p:nvPr/>
        </p:nvSpPr>
        <p:spPr>
          <a:xfrm flipH="1">
            <a:off x="7429627" y="3302491"/>
            <a:ext cx="10501597" cy="7639912"/>
          </a:xfrm>
          <a:custGeom>
            <a:rect b="b" l="l" r="r" t="t"/>
            <a:pathLst>
              <a:path extrusionOk="0" h="7639912" w="10501597">
                <a:moveTo>
                  <a:pt x="10501596" y="0"/>
                </a:moveTo>
                <a:lnTo>
                  <a:pt x="0" y="0"/>
                </a:lnTo>
                <a:lnTo>
                  <a:pt x="0" y="7639911"/>
                </a:lnTo>
                <a:lnTo>
                  <a:pt x="10501596" y="7639911"/>
                </a:lnTo>
                <a:lnTo>
                  <a:pt x="10501596" y="0"/>
                </a:lnTo>
                <a:close/>
              </a:path>
            </a:pathLst>
          </a:custGeom>
          <a:blipFill rotWithShape="1">
            <a:blip r:embed="rId3">
              <a:alphaModFix/>
            </a:blip>
            <a:stretch>
              <a:fillRect b="0" l="0" r="0" t="0"/>
            </a:stretch>
          </a:blipFill>
          <a:ln>
            <a:noFill/>
          </a:ln>
        </p:spPr>
      </p:sp>
      <p:sp>
        <p:nvSpPr>
          <p:cNvPr id="93" name="Google Shape;93;p10"/>
          <p:cNvSpPr txBox="1"/>
          <p:nvPr>
            <p:ph idx="1" type="body"/>
          </p:nvPr>
        </p:nvSpPr>
        <p:spPr>
          <a:xfrm>
            <a:off x="783775" y="6395375"/>
            <a:ext cx="6972300" cy="20184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94" name="Google Shape;94;p10"/>
          <p:cNvSpPr txBox="1"/>
          <p:nvPr>
            <p:ph idx="3" type="body"/>
          </p:nvPr>
        </p:nvSpPr>
        <p:spPr>
          <a:xfrm>
            <a:off x="10297875" y="1148025"/>
            <a:ext cx="6493200" cy="20184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120487" y="-597050"/>
            <a:ext cx="18528973" cy="11481100"/>
          </a:xfrm>
          <a:prstGeom prst="rect">
            <a:avLst/>
          </a:prstGeom>
          <a:noFill/>
          <a:ln>
            <a:noFill/>
          </a:ln>
        </p:spPr>
      </p:pic>
      <p:sp>
        <p:nvSpPr>
          <p:cNvPr id="7" name="Google Shape;7;p1"/>
          <p:cNvSpPr txBox="1"/>
          <p:nvPr>
            <p:ph type="title"/>
          </p:nvPr>
        </p:nvSpPr>
        <p:spPr>
          <a:xfrm>
            <a:off x="457200" y="274650"/>
            <a:ext cx="15844200" cy="1143000"/>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Clr>
                <a:srgbClr val="3671B6"/>
              </a:buClr>
              <a:buSzPts val="8000"/>
              <a:buFont typeface="Fredoka"/>
              <a:buNone/>
              <a:defRPr b="1" i="0" sz="8000" u="none" cap="none" strike="noStrike">
                <a:solidFill>
                  <a:srgbClr val="3671B6"/>
                </a:solidFill>
                <a:latin typeface="Fredoka"/>
                <a:ea typeface="Fredoka"/>
                <a:cs typeface="Fredoka"/>
                <a:sym typeface="Fredok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361950" lvl="0" marL="457200" marR="0" rtl="0" algn="l">
              <a:lnSpc>
                <a:spcPct val="115000"/>
              </a:lnSpc>
              <a:spcBef>
                <a:spcPts val="640"/>
              </a:spcBef>
              <a:spcAft>
                <a:spcPts val="0"/>
              </a:spcAft>
              <a:buClr>
                <a:schemeClr val="dk1"/>
              </a:buClr>
              <a:buSzPts val="2100"/>
              <a:buFont typeface="Arimo"/>
              <a:buChar char="•"/>
              <a:defRPr i="0" sz="2100" u="none" cap="none" strike="noStrike">
                <a:solidFill>
                  <a:schemeClr val="dk1"/>
                </a:solidFill>
                <a:latin typeface="Arimo"/>
                <a:ea typeface="Arimo"/>
                <a:cs typeface="Arimo"/>
                <a:sym typeface="Arimo"/>
              </a:defRPr>
            </a:lvl1pPr>
            <a:lvl2pPr indent="-361950" lvl="1" marL="914400" marR="0" rtl="0" algn="l">
              <a:lnSpc>
                <a:spcPct val="115000"/>
              </a:lnSpc>
              <a:spcBef>
                <a:spcPts val="560"/>
              </a:spcBef>
              <a:spcAft>
                <a:spcPts val="0"/>
              </a:spcAft>
              <a:buClr>
                <a:schemeClr val="dk1"/>
              </a:buClr>
              <a:buSzPts val="2100"/>
              <a:buFont typeface="Arimo"/>
              <a:buChar char="–"/>
              <a:defRPr i="0" sz="2100" u="none" cap="none" strike="noStrike">
                <a:solidFill>
                  <a:schemeClr val="dk1"/>
                </a:solidFill>
                <a:latin typeface="Arimo"/>
                <a:ea typeface="Arimo"/>
                <a:cs typeface="Arimo"/>
                <a:sym typeface="Arimo"/>
              </a:defRPr>
            </a:lvl2pPr>
            <a:lvl3pPr indent="-361950" lvl="2" marL="1371600" marR="0" rtl="0" algn="l">
              <a:lnSpc>
                <a:spcPct val="115000"/>
              </a:lnSpc>
              <a:spcBef>
                <a:spcPts val="480"/>
              </a:spcBef>
              <a:spcAft>
                <a:spcPts val="0"/>
              </a:spcAft>
              <a:buClr>
                <a:schemeClr val="dk1"/>
              </a:buClr>
              <a:buSzPts val="2100"/>
              <a:buFont typeface="Arimo"/>
              <a:buChar char="•"/>
              <a:defRPr i="0" sz="2100" u="none" cap="none" strike="noStrike">
                <a:solidFill>
                  <a:schemeClr val="dk1"/>
                </a:solidFill>
                <a:latin typeface="Arimo"/>
                <a:ea typeface="Arimo"/>
                <a:cs typeface="Arimo"/>
                <a:sym typeface="Arimo"/>
              </a:defRPr>
            </a:lvl3pPr>
            <a:lvl4pPr indent="-361950" lvl="3" marL="1828800" marR="0" rtl="0" algn="l">
              <a:lnSpc>
                <a:spcPct val="115000"/>
              </a:lnSpc>
              <a:spcBef>
                <a:spcPts val="400"/>
              </a:spcBef>
              <a:spcAft>
                <a:spcPts val="0"/>
              </a:spcAft>
              <a:buClr>
                <a:schemeClr val="dk1"/>
              </a:buClr>
              <a:buSzPts val="2100"/>
              <a:buFont typeface="Arimo"/>
              <a:buChar char="–"/>
              <a:defRPr i="0" sz="2100" u="none" cap="none" strike="noStrike">
                <a:solidFill>
                  <a:schemeClr val="dk1"/>
                </a:solidFill>
                <a:latin typeface="Arimo"/>
                <a:ea typeface="Arimo"/>
                <a:cs typeface="Arimo"/>
                <a:sym typeface="Arimo"/>
              </a:defRPr>
            </a:lvl4pPr>
            <a:lvl5pPr indent="-361950" lvl="4" marL="2286000" marR="0" rtl="0" algn="l">
              <a:lnSpc>
                <a:spcPct val="115000"/>
              </a:lnSpc>
              <a:spcBef>
                <a:spcPts val="400"/>
              </a:spcBef>
              <a:spcAft>
                <a:spcPts val="0"/>
              </a:spcAft>
              <a:buClr>
                <a:schemeClr val="dk1"/>
              </a:buClr>
              <a:buSzPts val="2100"/>
              <a:buFont typeface="Arimo"/>
              <a:buChar char="»"/>
              <a:defRPr i="0" sz="2100" u="none" cap="none" strike="noStrike">
                <a:solidFill>
                  <a:schemeClr val="dk1"/>
                </a:solidFill>
                <a:latin typeface="Arimo"/>
                <a:ea typeface="Arimo"/>
                <a:cs typeface="Arimo"/>
                <a:sym typeface="Arimo"/>
              </a:defRPr>
            </a:lvl5pPr>
            <a:lvl6pPr indent="-361950" lvl="5" marL="2743200" marR="0" rtl="0" algn="l">
              <a:lnSpc>
                <a:spcPct val="115000"/>
              </a:lnSpc>
              <a:spcBef>
                <a:spcPts val="400"/>
              </a:spcBef>
              <a:spcAft>
                <a:spcPts val="0"/>
              </a:spcAft>
              <a:buClr>
                <a:schemeClr val="dk1"/>
              </a:buClr>
              <a:buSzPts val="2100"/>
              <a:buFont typeface="Arimo"/>
              <a:buChar char="•"/>
              <a:defRPr i="0" sz="2100" u="none" cap="none" strike="noStrike">
                <a:solidFill>
                  <a:schemeClr val="dk1"/>
                </a:solidFill>
                <a:latin typeface="Arimo"/>
                <a:ea typeface="Arimo"/>
                <a:cs typeface="Arimo"/>
                <a:sym typeface="Arimo"/>
              </a:defRPr>
            </a:lvl6pPr>
            <a:lvl7pPr indent="-361950" lvl="6" marL="3200400" marR="0" rtl="0" algn="l">
              <a:lnSpc>
                <a:spcPct val="115000"/>
              </a:lnSpc>
              <a:spcBef>
                <a:spcPts val="400"/>
              </a:spcBef>
              <a:spcAft>
                <a:spcPts val="0"/>
              </a:spcAft>
              <a:buClr>
                <a:schemeClr val="dk1"/>
              </a:buClr>
              <a:buSzPts val="2100"/>
              <a:buFont typeface="Arimo"/>
              <a:buChar char="•"/>
              <a:defRPr i="0" sz="2100" u="none" cap="none" strike="noStrike">
                <a:solidFill>
                  <a:schemeClr val="dk1"/>
                </a:solidFill>
                <a:latin typeface="Arimo"/>
                <a:ea typeface="Arimo"/>
                <a:cs typeface="Arimo"/>
                <a:sym typeface="Arimo"/>
              </a:defRPr>
            </a:lvl7pPr>
            <a:lvl8pPr indent="-361950" lvl="7" marL="3657600" marR="0" rtl="0" algn="l">
              <a:lnSpc>
                <a:spcPct val="115000"/>
              </a:lnSpc>
              <a:spcBef>
                <a:spcPts val="400"/>
              </a:spcBef>
              <a:spcAft>
                <a:spcPts val="0"/>
              </a:spcAft>
              <a:buClr>
                <a:schemeClr val="dk1"/>
              </a:buClr>
              <a:buSzPts val="2100"/>
              <a:buFont typeface="Arimo"/>
              <a:buChar char="•"/>
              <a:defRPr i="0" sz="2100" u="none" cap="none" strike="noStrike">
                <a:solidFill>
                  <a:schemeClr val="dk1"/>
                </a:solidFill>
                <a:latin typeface="Arimo"/>
                <a:ea typeface="Arimo"/>
                <a:cs typeface="Arimo"/>
                <a:sym typeface="Arimo"/>
              </a:defRPr>
            </a:lvl8pPr>
            <a:lvl9pPr indent="-361950" lvl="8" marL="4114800" marR="0" rtl="0" algn="l">
              <a:lnSpc>
                <a:spcPct val="115000"/>
              </a:lnSpc>
              <a:spcBef>
                <a:spcPts val="400"/>
              </a:spcBef>
              <a:spcAft>
                <a:spcPts val="0"/>
              </a:spcAft>
              <a:buClr>
                <a:schemeClr val="dk1"/>
              </a:buClr>
              <a:buSzPts val="2100"/>
              <a:buFont typeface="Arimo"/>
              <a:buChar char="•"/>
              <a:defRPr i="0" sz="2100" u="none" cap="none" strike="noStrike">
                <a:solidFill>
                  <a:schemeClr val="dk1"/>
                </a:solidFill>
                <a:latin typeface="Arimo"/>
                <a:ea typeface="Arimo"/>
                <a:cs typeface="Arimo"/>
                <a:sym typeface="Arimo"/>
              </a:defRPr>
            </a:lvl9pPr>
          </a:lstStyle>
          <a:p/>
        </p:txBody>
      </p:sp>
      <p:sp>
        <p:nvSpPr>
          <p:cNvPr id="9" name="Google Shape;9;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 name="Google Shape;11;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37.jpg"/><Relationship Id="rId7" Type="http://schemas.openxmlformats.org/officeDocument/2006/relationships/image" Target="../media/image36.jpg"/><Relationship Id="rId8" Type="http://schemas.openxmlformats.org/officeDocument/2006/relationships/image" Target="../media/image4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27.jpg"/><Relationship Id="rId5" Type="http://schemas.openxmlformats.org/officeDocument/2006/relationships/image" Target="../media/image35.jpg"/><Relationship Id="rId6" Type="http://schemas.openxmlformats.org/officeDocument/2006/relationships/image" Target="../media/image31.jpg"/><Relationship Id="rId7" Type="http://schemas.openxmlformats.org/officeDocument/2006/relationships/image" Target="../media/image32.jpg"/><Relationship Id="rId8" Type="http://schemas.openxmlformats.org/officeDocument/2006/relationships/image" Target="../media/image4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10.png"/><Relationship Id="rId13" Type="http://schemas.openxmlformats.org/officeDocument/2006/relationships/image" Target="../media/image48.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1.png"/><Relationship Id="rId9" Type="http://schemas.openxmlformats.org/officeDocument/2006/relationships/image" Target="../media/image15.png"/><Relationship Id="rId15" Type="http://schemas.openxmlformats.org/officeDocument/2006/relationships/image" Target="../media/image8.png"/><Relationship Id="rId14" Type="http://schemas.openxmlformats.org/officeDocument/2006/relationships/image" Target="../media/image7.png"/><Relationship Id="rId17" Type="http://schemas.openxmlformats.org/officeDocument/2006/relationships/image" Target="../media/image13.png"/><Relationship Id="rId16" Type="http://schemas.openxmlformats.org/officeDocument/2006/relationships/image" Target="../media/image1.png"/><Relationship Id="rId5" Type="http://schemas.openxmlformats.org/officeDocument/2006/relationships/image" Target="../media/image22.png"/><Relationship Id="rId19" Type="http://schemas.openxmlformats.org/officeDocument/2006/relationships/image" Target="../media/image18.png"/><Relationship Id="rId6" Type="http://schemas.openxmlformats.org/officeDocument/2006/relationships/image" Target="../media/image9.png"/><Relationship Id="rId18"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20.jp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23.png"/><Relationship Id="rId6"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jpg"/><Relationship Id="rId4" Type="http://schemas.openxmlformats.org/officeDocument/2006/relationships/image" Target="../media/image7.png"/><Relationship Id="rId5"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6"/>
          <p:cNvSpPr/>
          <p:nvPr/>
        </p:nvSpPr>
        <p:spPr>
          <a:xfrm>
            <a:off x="-395029" y="6308725"/>
            <a:ext cx="6872265" cy="4784815"/>
          </a:xfrm>
          <a:custGeom>
            <a:rect b="b" l="l" r="r" t="t"/>
            <a:pathLst>
              <a:path extrusionOk="0" h="4784815" w="6872265">
                <a:moveTo>
                  <a:pt x="0" y="0"/>
                </a:moveTo>
                <a:lnTo>
                  <a:pt x="6872265" y="0"/>
                </a:lnTo>
                <a:lnTo>
                  <a:pt x="6872265" y="4784815"/>
                </a:lnTo>
                <a:lnTo>
                  <a:pt x="0" y="4784815"/>
                </a:lnTo>
                <a:lnTo>
                  <a:pt x="0" y="0"/>
                </a:lnTo>
                <a:close/>
              </a:path>
            </a:pathLst>
          </a:custGeom>
          <a:blipFill rotWithShape="1">
            <a:blip r:embed="rId3">
              <a:alphaModFix/>
            </a:blip>
            <a:stretch>
              <a:fillRect b="0" l="0" r="0" t="0"/>
            </a:stretch>
          </a:blipFill>
          <a:ln>
            <a:noFill/>
          </a:ln>
        </p:spPr>
      </p:sp>
      <p:sp>
        <p:nvSpPr>
          <p:cNvPr id="149" name="Google Shape;149;p16"/>
          <p:cNvSpPr/>
          <p:nvPr/>
        </p:nvSpPr>
        <p:spPr>
          <a:xfrm flipH="1">
            <a:off x="11810764" y="6308725"/>
            <a:ext cx="6872265" cy="4784815"/>
          </a:xfrm>
          <a:custGeom>
            <a:rect b="b" l="l" r="r" t="t"/>
            <a:pathLst>
              <a:path extrusionOk="0" h="4784815" w="6872265">
                <a:moveTo>
                  <a:pt x="6872265" y="0"/>
                </a:moveTo>
                <a:lnTo>
                  <a:pt x="0" y="0"/>
                </a:lnTo>
                <a:lnTo>
                  <a:pt x="0" y="4784815"/>
                </a:lnTo>
                <a:lnTo>
                  <a:pt x="6872265" y="4784815"/>
                </a:lnTo>
                <a:lnTo>
                  <a:pt x="6872265" y="0"/>
                </a:lnTo>
                <a:close/>
              </a:path>
            </a:pathLst>
          </a:custGeom>
          <a:blipFill rotWithShape="1">
            <a:blip r:embed="rId3">
              <a:alphaModFix/>
            </a:blip>
            <a:stretch>
              <a:fillRect b="0" l="0" r="0" t="0"/>
            </a:stretch>
          </a:blipFill>
          <a:ln>
            <a:noFill/>
          </a:ln>
        </p:spPr>
      </p:sp>
      <p:grpSp>
        <p:nvGrpSpPr>
          <p:cNvPr id="150" name="Google Shape;150;p16"/>
          <p:cNvGrpSpPr/>
          <p:nvPr/>
        </p:nvGrpSpPr>
        <p:grpSpPr>
          <a:xfrm>
            <a:off x="0" y="175"/>
            <a:ext cx="18288122" cy="10286939"/>
            <a:chOff x="0" y="-38100"/>
            <a:chExt cx="4816593" cy="2747433"/>
          </a:xfrm>
        </p:grpSpPr>
        <p:sp>
          <p:nvSpPr>
            <p:cNvPr id="151" name="Google Shape;151;p1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14300">
              <a:solidFill>
                <a:srgbClr val="256CBF"/>
              </a:solidFill>
              <a:prstDash val="dot"/>
              <a:miter lim="8000"/>
              <a:headEnd len="sm" w="sm" type="none"/>
              <a:tailEnd len="sm" w="sm" type="none"/>
            </a:ln>
          </p:spPr>
        </p:sp>
        <p:sp>
          <p:nvSpPr>
            <p:cNvPr id="152" name="Google Shape;152;p16"/>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3" name="Google Shape;153;p16"/>
          <p:cNvSpPr/>
          <p:nvPr/>
        </p:nvSpPr>
        <p:spPr>
          <a:xfrm>
            <a:off x="1964948" y="637336"/>
            <a:ext cx="6336835" cy="6242255"/>
          </a:xfrm>
          <a:custGeom>
            <a:rect b="b" l="l" r="r" t="t"/>
            <a:pathLst>
              <a:path extrusionOk="0" h="6242255" w="6336835">
                <a:moveTo>
                  <a:pt x="0" y="0"/>
                </a:moveTo>
                <a:lnTo>
                  <a:pt x="6336835" y="0"/>
                </a:lnTo>
                <a:lnTo>
                  <a:pt x="6336835" y="6242255"/>
                </a:lnTo>
                <a:lnTo>
                  <a:pt x="0" y="6242255"/>
                </a:lnTo>
                <a:lnTo>
                  <a:pt x="0" y="0"/>
                </a:lnTo>
                <a:close/>
              </a:path>
            </a:pathLst>
          </a:custGeom>
          <a:blipFill rotWithShape="1">
            <a:blip r:embed="rId4">
              <a:alphaModFix/>
            </a:blip>
            <a:stretch>
              <a:fillRect b="0" l="0" r="0" t="0"/>
            </a:stretch>
          </a:blipFill>
          <a:ln>
            <a:noFill/>
          </a:ln>
        </p:spPr>
      </p:sp>
      <p:sp>
        <p:nvSpPr>
          <p:cNvPr id="154" name="Google Shape;154;p16"/>
          <p:cNvSpPr/>
          <p:nvPr/>
        </p:nvSpPr>
        <p:spPr>
          <a:xfrm>
            <a:off x="1590856" y="1564974"/>
            <a:ext cx="6452778" cy="7693326"/>
          </a:xfrm>
          <a:custGeom>
            <a:rect b="b" l="l" r="r" t="t"/>
            <a:pathLst>
              <a:path extrusionOk="0" h="7693326" w="6452778">
                <a:moveTo>
                  <a:pt x="0" y="0"/>
                </a:moveTo>
                <a:lnTo>
                  <a:pt x="6452777" y="0"/>
                </a:lnTo>
                <a:lnTo>
                  <a:pt x="6452777" y="7693326"/>
                </a:lnTo>
                <a:lnTo>
                  <a:pt x="0" y="7693326"/>
                </a:lnTo>
                <a:lnTo>
                  <a:pt x="0" y="0"/>
                </a:lnTo>
                <a:close/>
              </a:path>
            </a:pathLst>
          </a:custGeom>
          <a:blipFill rotWithShape="1">
            <a:blip r:embed="rId5">
              <a:alphaModFix/>
            </a:blip>
            <a:stretch>
              <a:fillRect b="0" l="0" r="0" t="0"/>
            </a:stretch>
          </a:blipFill>
          <a:ln>
            <a:noFill/>
          </a:ln>
        </p:spPr>
      </p:sp>
      <p:grpSp>
        <p:nvGrpSpPr>
          <p:cNvPr id="155" name="Google Shape;155;p16"/>
          <p:cNvGrpSpPr/>
          <p:nvPr/>
        </p:nvGrpSpPr>
        <p:grpSpPr>
          <a:xfrm>
            <a:off x="9144000" y="1682997"/>
            <a:ext cx="4403102" cy="914400"/>
            <a:chOff x="0" y="0"/>
            <a:chExt cx="1159665" cy="240830"/>
          </a:xfrm>
        </p:grpSpPr>
        <p:sp>
          <p:nvSpPr>
            <p:cNvPr id="156" name="Google Shape;156;p16"/>
            <p:cNvSpPr/>
            <p:nvPr/>
          </p:nvSpPr>
          <p:spPr>
            <a:xfrm>
              <a:off x="0" y="0"/>
              <a:ext cx="1159665" cy="240830"/>
            </a:xfrm>
            <a:custGeom>
              <a:rect b="b" l="l" r="r" t="t"/>
              <a:pathLst>
                <a:path extrusionOk="0" h="240830" w="1159665">
                  <a:moveTo>
                    <a:pt x="89673" y="0"/>
                  </a:moveTo>
                  <a:lnTo>
                    <a:pt x="1069992" y="0"/>
                  </a:lnTo>
                  <a:cubicBezTo>
                    <a:pt x="1093775" y="0"/>
                    <a:pt x="1116583" y="9448"/>
                    <a:pt x="1133400" y="26265"/>
                  </a:cubicBezTo>
                  <a:cubicBezTo>
                    <a:pt x="1150217" y="43081"/>
                    <a:pt x="1159665" y="65890"/>
                    <a:pt x="1159665" y="89673"/>
                  </a:cubicBezTo>
                  <a:lnTo>
                    <a:pt x="1159665" y="151157"/>
                  </a:lnTo>
                  <a:cubicBezTo>
                    <a:pt x="1159665" y="174940"/>
                    <a:pt x="1150217" y="197748"/>
                    <a:pt x="1133400" y="214565"/>
                  </a:cubicBezTo>
                  <a:cubicBezTo>
                    <a:pt x="1116583" y="231382"/>
                    <a:pt x="1093775" y="240830"/>
                    <a:pt x="1069992" y="240830"/>
                  </a:cubicBezTo>
                  <a:lnTo>
                    <a:pt x="89673" y="240830"/>
                  </a:lnTo>
                  <a:cubicBezTo>
                    <a:pt x="65890" y="240830"/>
                    <a:pt x="43081" y="231382"/>
                    <a:pt x="26265" y="214565"/>
                  </a:cubicBezTo>
                  <a:cubicBezTo>
                    <a:pt x="9448" y="197748"/>
                    <a:pt x="0" y="174940"/>
                    <a:pt x="0" y="151157"/>
                  </a:cubicBezTo>
                  <a:lnTo>
                    <a:pt x="0" y="89673"/>
                  </a:lnTo>
                  <a:cubicBezTo>
                    <a:pt x="0" y="65890"/>
                    <a:pt x="9448" y="43081"/>
                    <a:pt x="26265" y="26265"/>
                  </a:cubicBezTo>
                  <a:cubicBezTo>
                    <a:pt x="43081" y="9448"/>
                    <a:pt x="65890" y="0"/>
                    <a:pt x="89673" y="0"/>
                  </a:cubicBezTo>
                  <a:close/>
                </a:path>
              </a:pathLst>
            </a:custGeom>
            <a:solidFill>
              <a:srgbClr val="FBFD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6"/>
            <p:cNvSpPr txBox="1"/>
            <p:nvPr/>
          </p:nvSpPr>
          <p:spPr>
            <a:xfrm>
              <a:off x="0" y="38100"/>
              <a:ext cx="1159665" cy="20273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8" name="Google Shape;158;p16"/>
          <p:cNvSpPr txBox="1"/>
          <p:nvPr/>
        </p:nvSpPr>
        <p:spPr>
          <a:xfrm>
            <a:off x="9143991" y="3095201"/>
            <a:ext cx="7863600" cy="563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2203" u="none" cap="none" strike="noStrike">
                <a:solidFill>
                  <a:srgbClr val="3671B6"/>
                </a:solidFill>
                <a:latin typeface="Fredoka"/>
                <a:ea typeface="Fredoka"/>
                <a:cs typeface="Fredoka"/>
                <a:sym typeface="Fredoka"/>
              </a:rPr>
              <a:t>HAPPY FATHER'S DAY</a:t>
            </a:r>
            <a:endParaRPr b="1"/>
          </a:p>
        </p:txBody>
      </p:sp>
      <p:sp>
        <p:nvSpPr>
          <p:cNvPr id="159" name="Google Shape;159;p16"/>
          <p:cNvSpPr txBox="1"/>
          <p:nvPr/>
        </p:nvSpPr>
        <p:spPr>
          <a:xfrm>
            <a:off x="9418514" y="1840159"/>
            <a:ext cx="3854075" cy="56645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3671B6"/>
                </a:solidFill>
                <a:latin typeface="Arimo"/>
                <a:ea typeface="Arimo"/>
                <a:cs typeface="Arimo"/>
                <a:sym typeface="Arimo"/>
              </a:rPr>
              <a:t>ADD TEXT HERE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5"/>
          <p:cNvSpPr txBox="1"/>
          <p:nvPr/>
        </p:nvSpPr>
        <p:spPr>
          <a:xfrm>
            <a:off x="6487341" y="1663266"/>
            <a:ext cx="10098600" cy="1231500"/>
          </a:xfrm>
          <a:prstGeom prst="rect">
            <a:avLst/>
          </a:prstGeom>
          <a:noFill/>
          <a:ln>
            <a:noFill/>
          </a:ln>
        </p:spPr>
        <p:txBody>
          <a:bodyPr anchorCtr="0" anchor="t" bIns="0" lIns="0" spcFirstLastPara="1" rIns="0" wrap="square" tIns="0">
            <a:spAutoFit/>
          </a:bodyPr>
          <a:lstStyle/>
          <a:p>
            <a:pPr indent="0" lvl="0" marL="0" marR="0" rtl="0" algn="just">
              <a:lnSpc>
                <a:spcPct val="110000"/>
              </a:lnSpc>
              <a:spcBef>
                <a:spcPts val="0"/>
              </a:spcBef>
              <a:spcAft>
                <a:spcPts val="0"/>
              </a:spcAft>
              <a:buNone/>
            </a:pPr>
            <a:r>
              <a:rPr b="1" i="0" lang="en-US" sz="8000" u="none" cap="none" strike="noStrike">
                <a:solidFill>
                  <a:srgbClr val="3671B6"/>
                </a:solidFill>
                <a:latin typeface="Fredoka"/>
                <a:ea typeface="Fredoka"/>
                <a:cs typeface="Fredoka"/>
                <a:sym typeface="Fredoka"/>
              </a:rPr>
              <a:t>DAD’S MILESTONES</a:t>
            </a:r>
            <a:endParaRPr b="1"/>
          </a:p>
        </p:txBody>
      </p:sp>
      <p:pic>
        <p:nvPicPr>
          <p:cNvPr id="280" name="Google Shape;280;p25"/>
          <p:cNvPicPr preferRelativeResize="0"/>
          <p:nvPr/>
        </p:nvPicPr>
        <p:blipFill rotWithShape="1">
          <a:blip r:embed="rId3">
            <a:alphaModFix/>
          </a:blip>
          <a:srcRect b="0" l="0" r="33367" t="0"/>
          <a:stretch/>
        </p:blipFill>
        <p:spPr>
          <a:xfrm>
            <a:off x="6487341" y="3396667"/>
            <a:ext cx="2368491" cy="2369702"/>
          </a:xfrm>
          <a:prstGeom prst="rect">
            <a:avLst/>
          </a:prstGeom>
          <a:noFill/>
          <a:ln>
            <a:noFill/>
          </a:ln>
        </p:spPr>
      </p:pic>
      <p:sp>
        <p:nvSpPr>
          <p:cNvPr id="281" name="Google Shape;281;p25"/>
          <p:cNvSpPr txBox="1"/>
          <p:nvPr/>
        </p:nvSpPr>
        <p:spPr>
          <a:xfrm>
            <a:off x="9224154" y="4813869"/>
            <a:ext cx="24633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a:t>
            </a:r>
            <a:endParaRPr/>
          </a:p>
        </p:txBody>
      </p:sp>
      <p:sp>
        <p:nvSpPr>
          <p:cNvPr id="282" name="Google Shape;282;p25"/>
          <p:cNvSpPr txBox="1"/>
          <p:nvPr/>
        </p:nvSpPr>
        <p:spPr>
          <a:xfrm>
            <a:off x="9224154" y="4154770"/>
            <a:ext cx="2272658" cy="5143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3671B6"/>
                </a:solidFill>
                <a:latin typeface="Arimo"/>
                <a:ea typeface="Arimo"/>
                <a:cs typeface="Arimo"/>
                <a:sym typeface="Arimo"/>
              </a:rPr>
              <a:t>Point 01</a:t>
            </a:r>
            <a:endParaRPr/>
          </a:p>
        </p:txBody>
      </p:sp>
      <p:sp>
        <p:nvSpPr>
          <p:cNvPr id="283" name="Google Shape;283;p25"/>
          <p:cNvSpPr/>
          <p:nvPr/>
        </p:nvSpPr>
        <p:spPr>
          <a:xfrm flipH="1" rot="10800000">
            <a:off x="-86569" y="-360218"/>
            <a:ext cx="6573910" cy="4577085"/>
          </a:xfrm>
          <a:custGeom>
            <a:rect b="b" l="l" r="r" t="t"/>
            <a:pathLst>
              <a:path extrusionOk="0" h="4577085" w="6573910">
                <a:moveTo>
                  <a:pt x="0" y="4577085"/>
                </a:moveTo>
                <a:lnTo>
                  <a:pt x="6573910" y="4577085"/>
                </a:lnTo>
                <a:lnTo>
                  <a:pt x="6573910" y="0"/>
                </a:lnTo>
                <a:lnTo>
                  <a:pt x="0" y="0"/>
                </a:lnTo>
                <a:lnTo>
                  <a:pt x="0" y="4577085"/>
                </a:lnTo>
                <a:close/>
              </a:path>
            </a:pathLst>
          </a:custGeom>
          <a:blipFill rotWithShape="1">
            <a:blip r:embed="rId4">
              <a:alphaModFix/>
            </a:blip>
            <a:stretch>
              <a:fillRect b="0" l="0" r="0" t="0"/>
            </a:stretch>
          </a:blipFill>
          <a:ln>
            <a:noFill/>
          </a:ln>
        </p:spPr>
      </p:sp>
      <p:sp>
        <p:nvSpPr>
          <p:cNvPr id="284" name="Google Shape;284;p25"/>
          <p:cNvSpPr/>
          <p:nvPr/>
        </p:nvSpPr>
        <p:spPr>
          <a:xfrm flipH="1">
            <a:off x="962066" y="803564"/>
            <a:ext cx="4963300" cy="10673764"/>
          </a:xfrm>
          <a:custGeom>
            <a:rect b="b" l="l" r="r" t="t"/>
            <a:pathLst>
              <a:path extrusionOk="0" h="10673764" w="4963300">
                <a:moveTo>
                  <a:pt x="4963300" y="0"/>
                </a:moveTo>
                <a:lnTo>
                  <a:pt x="0" y="0"/>
                </a:lnTo>
                <a:lnTo>
                  <a:pt x="0" y="10673763"/>
                </a:lnTo>
                <a:lnTo>
                  <a:pt x="4963300" y="10673763"/>
                </a:lnTo>
                <a:lnTo>
                  <a:pt x="4963300" y="0"/>
                </a:lnTo>
                <a:close/>
              </a:path>
            </a:pathLst>
          </a:custGeom>
          <a:blipFill rotWithShape="1">
            <a:blip r:embed="rId5">
              <a:alphaModFix/>
            </a:blip>
            <a:stretch>
              <a:fillRect b="0" l="0" r="0" t="0"/>
            </a:stretch>
          </a:blipFill>
          <a:ln>
            <a:noFill/>
          </a:ln>
        </p:spPr>
      </p:sp>
      <p:pic>
        <p:nvPicPr>
          <p:cNvPr id="285" name="Google Shape;285;p25"/>
          <p:cNvPicPr preferRelativeResize="0"/>
          <p:nvPr/>
        </p:nvPicPr>
        <p:blipFill rotWithShape="1">
          <a:blip r:embed="rId6">
            <a:alphaModFix/>
          </a:blip>
          <a:srcRect b="0" l="14140" r="29385" t="15246"/>
          <a:stretch/>
        </p:blipFill>
        <p:spPr>
          <a:xfrm>
            <a:off x="12059058" y="3396667"/>
            <a:ext cx="2368491" cy="2369702"/>
          </a:xfrm>
          <a:prstGeom prst="rect">
            <a:avLst/>
          </a:prstGeom>
          <a:noFill/>
          <a:ln>
            <a:noFill/>
          </a:ln>
        </p:spPr>
      </p:pic>
      <p:sp>
        <p:nvSpPr>
          <p:cNvPr id="286" name="Google Shape;286;p25"/>
          <p:cNvSpPr txBox="1"/>
          <p:nvPr/>
        </p:nvSpPr>
        <p:spPr>
          <a:xfrm>
            <a:off x="14795871" y="4813869"/>
            <a:ext cx="24633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a:t>
            </a:r>
            <a:endParaRPr/>
          </a:p>
        </p:txBody>
      </p:sp>
      <p:sp>
        <p:nvSpPr>
          <p:cNvPr id="287" name="Google Shape;287;p25"/>
          <p:cNvSpPr txBox="1"/>
          <p:nvPr/>
        </p:nvSpPr>
        <p:spPr>
          <a:xfrm>
            <a:off x="14795871" y="4154770"/>
            <a:ext cx="2272658" cy="5143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3671B6"/>
                </a:solidFill>
                <a:latin typeface="Arimo"/>
                <a:ea typeface="Arimo"/>
                <a:cs typeface="Arimo"/>
                <a:sym typeface="Arimo"/>
              </a:rPr>
              <a:t>Point 02</a:t>
            </a:r>
            <a:endParaRPr/>
          </a:p>
        </p:txBody>
      </p:sp>
      <p:pic>
        <p:nvPicPr>
          <p:cNvPr id="288" name="Google Shape;288;p25"/>
          <p:cNvPicPr preferRelativeResize="0"/>
          <p:nvPr/>
        </p:nvPicPr>
        <p:blipFill rotWithShape="1">
          <a:blip r:embed="rId7">
            <a:alphaModFix/>
          </a:blip>
          <a:srcRect b="0" l="16683" r="16682" t="0"/>
          <a:stretch/>
        </p:blipFill>
        <p:spPr>
          <a:xfrm>
            <a:off x="6487341" y="6514522"/>
            <a:ext cx="2368491" cy="2369702"/>
          </a:xfrm>
          <a:prstGeom prst="rect">
            <a:avLst/>
          </a:prstGeom>
          <a:noFill/>
          <a:ln>
            <a:noFill/>
          </a:ln>
        </p:spPr>
      </p:pic>
      <p:sp>
        <p:nvSpPr>
          <p:cNvPr id="289" name="Google Shape;289;p25"/>
          <p:cNvSpPr txBox="1"/>
          <p:nvPr/>
        </p:nvSpPr>
        <p:spPr>
          <a:xfrm>
            <a:off x="9224154" y="7931724"/>
            <a:ext cx="24633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a:t>
            </a:r>
            <a:endParaRPr/>
          </a:p>
        </p:txBody>
      </p:sp>
      <p:sp>
        <p:nvSpPr>
          <p:cNvPr id="290" name="Google Shape;290;p25"/>
          <p:cNvSpPr txBox="1"/>
          <p:nvPr/>
        </p:nvSpPr>
        <p:spPr>
          <a:xfrm>
            <a:off x="9224154" y="7272625"/>
            <a:ext cx="2272658" cy="5143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3671B6"/>
                </a:solidFill>
                <a:latin typeface="Arimo"/>
                <a:ea typeface="Arimo"/>
                <a:cs typeface="Arimo"/>
                <a:sym typeface="Arimo"/>
              </a:rPr>
              <a:t>Point 03</a:t>
            </a:r>
            <a:endParaRPr/>
          </a:p>
        </p:txBody>
      </p:sp>
      <p:pic>
        <p:nvPicPr>
          <p:cNvPr id="291" name="Google Shape;291;p25"/>
          <p:cNvPicPr preferRelativeResize="0"/>
          <p:nvPr/>
        </p:nvPicPr>
        <p:blipFill rotWithShape="1">
          <a:blip r:embed="rId8">
            <a:alphaModFix/>
          </a:blip>
          <a:srcRect b="13590" l="37605" r="6769" t="2927"/>
          <a:stretch/>
        </p:blipFill>
        <p:spPr>
          <a:xfrm>
            <a:off x="12059058" y="6514522"/>
            <a:ext cx="2368491" cy="2369702"/>
          </a:xfrm>
          <a:prstGeom prst="rect">
            <a:avLst/>
          </a:prstGeom>
          <a:noFill/>
          <a:ln>
            <a:noFill/>
          </a:ln>
        </p:spPr>
      </p:pic>
      <p:sp>
        <p:nvSpPr>
          <p:cNvPr id="292" name="Google Shape;292;p25"/>
          <p:cNvSpPr txBox="1"/>
          <p:nvPr/>
        </p:nvSpPr>
        <p:spPr>
          <a:xfrm>
            <a:off x="14795871" y="7931724"/>
            <a:ext cx="24633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a:t>
            </a:r>
            <a:endParaRPr/>
          </a:p>
        </p:txBody>
      </p:sp>
      <p:sp>
        <p:nvSpPr>
          <p:cNvPr id="293" name="Google Shape;293;p25"/>
          <p:cNvSpPr txBox="1"/>
          <p:nvPr/>
        </p:nvSpPr>
        <p:spPr>
          <a:xfrm>
            <a:off x="14795871" y="7272625"/>
            <a:ext cx="2272658" cy="5143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3671B6"/>
                </a:solidFill>
                <a:latin typeface="Arimo"/>
                <a:ea typeface="Arimo"/>
                <a:cs typeface="Arimo"/>
                <a:sym typeface="Arimo"/>
              </a:rPr>
              <a:t>Point 04</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6"/>
          <p:cNvSpPr/>
          <p:nvPr/>
        </p:nvSpPr>
        <p:spPr>
          <a:xfrm rot="10800000">
            <a:off x="11714090" y="0"/>
            <a:ext cx="6573910" cy="4577085"/>
          </a:xfrm>
          <a:custGeom>
            <a:rect b="b" l="l" r="r" t="t"/>
            <a:pathLst>
              <a:path extrusionOk="0" h="4577085" w="6573910">
                <a:moveTo>
                  <a:pt x="6573910" y="4577085"/>
                </a:moveTo>
                <a:lnTo>
                  <a:pt x="0" y="4577085"/>
                </a:lnTo>
                <a:lnTo>
                  <a:pt x="0" y="0"/>
                </a:lnTo>
                <a:lnTo>
                  <a:pt x="6573910" y="0"/>
                </a:lnTo>
                <a:lnTo>
                  <a:pt x="6573910" y="4577085"/>
                </a:lnTo>
                <a:close/>
              </a:path>
            </a:pathLst>
          </a:custGeom>
          <a:blipFill rotWithShape="1">
            <a:blip r:embed="rId3">
              <a:alphaModFix/>
            </a:blip>
            <a:stretch>
              <a:fillRect b="0" l="0" r="0" t="0"/>
            </a:stretch>
          </a:blipFill>
          <a:ln>
            <a:noFill/>
          </a:ln>
        </p:spPr>
      </p:sp>
      <p:pic>
        <p:nvPicPr>
          <p:cNvPr id="299" name="Google Shape;299;p26"/>
          <p:cNvPicPr preferRelativeResize="0"/>
          <p:nvPr/>
        </p:nvPicPr>
        <p:blipFill>
          <a:blip r:embed="rId4">
            <a:alphaModFix/>
          </a:blip>
          <a:stretch>
            <a:fillRect/>
          </a:stretch>
        </p:blipFill>
        <p:spPr>
          <a:xfrm>
            <a:off x="0" y="7717642"/>
            <a:ext cx="18288000" cy="2982516"/>
          </a:xfrm>
          <a:prstGeom prst="rect">
            <a:avLst/>
          </a:prstGeom>
          <a:noFill/>
          <a:ln>
            <a:noFill/>
          </a:ln>
        </p:spPr>
      </p:pic>
      <p:pic>
        <p:nvPicPr>
          <p:cNvPr id="300" name="Google Shape;300;p26"/>
          <p:cNvPicPr preferRelativeResize="0"/>
          <p:nvPr/>
        </p:nvPicPr>
        <p:blipFill rotWithShape="1">
          <a:blip r:embed="rId5">
            <a:alphaModFix/>
          </a:blip>
          <a:srcRect b="0" l="1014" r="1013" t="0"/>
          <a:stretch/>
        </p:blipFill>
        <p:spPr>
          <a:xfrm>
            <a:off x="593085" y="1028700"/>
            <a:ext cx="5381839" cy="8229600"/>
          </a:xfrm>
          <a:prstGeom prst="rect">
            <a:avLst/>
          </a:prstGeom>
          <a:noFill/>
          <a:ln>
            <a:noFill/>
          </a:ln>
        </p:spPr>
      </p:pic>
      <p:pic>
        <p:nvPicPr>
          <p:cNvPr id="301" name="Google Shape;301;p26"/>
          <p:cNvPicPr preferRelativeResize="0"/>
          <p:nvPr/>
        </p:nvPicPr>
        <p:blipFill rotWithShape="1">
          <a:blip r:embed="rId6">
            <a:alphaModFix/>
          </a:blip>
          <a:srcRect b="0" l="6347" r="6348" t="0"/>
          <a:stretch/>
        </p:blipFill>
        <p:spPr>
          <a:xfrm>
            <a:off x="6454987" y="1028700"/>
            <a:ext cx="5381839" cy="4114800"/>
          </a:xfrm>
          <a:prstGeom prst="rect">
            <a:avLst/>
          </a:prstGeom>
          <a:noFill/>
          <a:ln>
            <a:noFill/>
          </a:ln>
        </p:spPr>
      </p:pic>
      <p:pic>
        <p:nvPicPr>
          <p:cNvPr id="302" name="Google Shape;302;p26"/>
          <p:cNvPicPr preferRelativeResize="0"/>
          <p:nvPr/>
        </p:nvPicPr>
        <p:blipFill rotWithShape="1">
          <a:blip r:embed="rId7">
            <a:alphaModFix/>
          </a:blip>
          <a:srcRect b="0" l="3214" r="3214" t="0"/>
          <a:stretch/>
        </p:blipFill>
        <p:spPr>
          <a:xfrm>
            <a:off x="12313076" y="1028700"/>
            <a:ext cx="5381839" cy="4114800"/>
          </a:xfrm>
          <a:prstGeom prst="rect">
            <a:avLst/>
          </a:prstGeom>
          <a:noFill/>
          <a:ln>
            <a:noFill/>
          </a:ln>
        </p:spPr>
      </p:pic>
      <p:pic>
        <p:nvPicPr>
          <p:cNvPr id="303" name="Google Shape;303;p26"/>
          <p:cNvPicPr preferRelativeResize="0"/>
          <p:nvPr/>
        </p:nvPicPr>
        <p:blipFill rotWithShape="1">
          <a:blip r:embed="rId8">
            <a:alphaModFix/>
          </a:blip>
          <a:srcRect b="0" l="17932" r="17931" t="0"/>
          <a:stretch/>
        </p:blipFill>
        <p:spPr>
          <a:xfrm>
            <a:off x="6454987" y="5576353"/>
            <a:ext cx="3542110" cy="3681947"/>
          </a:xfrm>
          <a:prstGeom prst="rect">
            <a:avLst/>
          </a:prstGeom>
          <a:noFill/>
          <a:ln>
            <a:noFill/>
          </a:ln>
        </p:spPr>
      </p:pic>
      <p:pic>
        <p:nvPicPr>
          <p:cNvPr id="304" name="Google Shape;304;p26"/>
          <p:cNvPicPr preferRelativeResize="0"/>
          <p:nvPr/>
        </p:nvPicPr>
        <p:blipFill rotWithShape="1">
          <a:blip r:embed="rId9">
            <a:alphaModFix/>
          </a:blip>
          <a:srcRect b="11808" l="0" r="0" t="11808"/>
          <a:stretch/>
        </p:blipFill>
        <p:spPr>
          <a:xfrm>
            <a:off x="10473348" y="5576353"/>
            <a:ext cx="7221567" cy="36819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7"/>
          <p:cNvSpPr/>
          <p:nvPr/>
        </p:nvSpPr>
        <p:spPr>
          <a:xfrm>
            <a:off x="1638308" y="1168822"/>
            <a:ext cx="4611906" cy="4543072"/>
          </a:xfrm>
          <a:custGeom>
            <a:rect b="b" l="l" r="r" t="t"/>
            <a:pathLst>
              <a:path extrusionOk="0" h="4543072" w="4611906">
                <a:moveTo>
                  <a:pt x="0" y="0"/>
                </a:moveTo>
                <a:lnTo>
                  <a:pt x="4611907" y="0"/>
                </a:lnTo>
                <a:lnTo>
                  <a:pt x="4611907" y="4543072"/>
                </a:lnTo>
                <a:lnTo>
                  <a:pt x="0" y="4543072"/>
                </a:lnTo>
                <a:lnTo>
                  <a:pt x="0" y="0"/>
                </a:lnTo>
                <a:close/>
              </a:path>
            </a:pathLst>
          </a:custGeom>
          <a:blipFill rotWithShape="1">
            <a:blip r:embed="rId3">
              <a:alphaModFix/>
            </a:blip>
            <a:stretch>
              <a:fillRect b="0" l="0" r="0" t="0"/>
            </a:stretch>
          </a:blipFill>
          <a:ln>
            <a:noFill/>
          </a:ln>
        </p:spPr>
      </p:sp>
      <p:sp>
        <p:nvSpPr>
          <p:cNvPr id="310" name="Google Shape;310;p27"/>
          <p:cNvSpPr/>
          <p:nvPr/>
        </p:nvSpPr>
        <p:spPr>
          <a:xfrm>
            <a:off x="1028700" y="2046234"/>
            <a:ext cx="7796099" cy="8531983"/>
          </a:xfrm>
          <a:custGeom>
            <a:rect b="b" l="l" r="r" t="t"/>
            <a:pathLst>
              <a:path extrusionOk="0" h="8531983" w="7796099">
                <a:moveTo>
                  <a:pt x="0" y="0"/>
                </a:moveTo>
                <a:lnTo>
                  <a:pt x="7796099" y="0"/>
                </a:lnTo>
                <a:lnTo>
                  <a:pt x="7796099" y="8531983"/>
                </a:lnTo>
                <a:lnTo>
                  <a:pt x="0" y="8531983"/>
                </a:lnTo>
                <a:lnTo>
                  <a:pt x="0" y="0"/>
                </a:lnTo>
                <a:close/>
              </a:path>
            </a:pathLst>
          </a:custGeom>
          <a:blipFill rotWithShape="1">
            <a:blip r:embed="rId4">
              <a:alphaModFix/>
            </a:blip>
            <a:stretch>
              <a:fillRect b="0" l="0" r="0" t="0"/>
            </a:stretch>
          </a:blipFill>
          <a:ln>
            <a:noFill/>
          </a:ln>
        </p:spPr>
      </p:sp>
      <p:sp>
        <p:nvSpPr>
          <p:cNvPr id="311" name="Google Shape;311;p27"/>
          <p:cNvSpPr txBox="1"/>
          <p:nvPr/>
        </p:nvSpPr>
        <p:spPr>
          <a:xfrm>
            <a:off x="9681225" y="947684"/>
            <a:ext cx="5943300" cy="25860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671B6"/>
                </a:solidFill>
                <a:latin typeface="Fredoka"/>
                <a:ea typeface="Fredoka"/>
                <a:cs typeface="Fredoka"/>
                <a:sym typeface="Fredoka"/>
              </a:rPr>
              <a:t>SPECIAL MESSAGES</a:t>
            </a:r>
            <a:endParaRPr b="1"/>
          </a:p>
        </p:txBody>
      </p:sp>
      <p:sp>
        <p:nvSpPr>
          <p:cNvPr id="312" name="Google Shape;312;p27"/>
          <p:cNvSpPr txBox="1"/>
          <p:nvPr/>
        </p:nvSpPr>
        <p:spPr>
          <a:xfrm>
            <a:off x="9681225" y="3975238"/>
            <a:ext cx="66501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 sed do eiusmod tempor incididunt ut labore et dolore magna aliqua. Velit sed ullamcorper morbi tincidunt ornare massa. Vitae turpis massa sed elementum tempus egestas.</a:t>
            </a:r>
            <a:endParaRPr/>
          </a:p>
        </p:txBody>
      </p:sp>
      <p:sp>
        <p:nvSpPr>
          <p:cNvPr id="313" name="Google Shape;313;p27"/>
          <p:cNvSpPr txBox="1"/>
          <p:nvPr/>
        </p:nvSpPr>
        <p:spPr>
          <a:xfrm>
            <a:off x="9681225" y="5988119"/>
            <a:ext cx="22728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3671B6"/>
                </a:solidFill>
                <a:latin typeface="Arimo"/>
                <a:ea typeface="Arimo"/>
                <a:cs typeface="Arimo"/>
                <a:sym typeface="Arimo"/>
              </a:rPr>
              <a:t>Name here</a:t>
            </a:r>
            <a:endParaRPr/>
          </a:p>
        </p:txBody>
      </p:sp>
      <p:sp>
        <p:nvSpPr>
          <p:cNvPr id="314" name="Google Shape;314;p27"/>
          <p:cNvSpPr txBox="1"/>
          <p:nvPr/>
        </p:nvSpPr>
        <p:spPr>
          <a:xfrm>
            <a:off x="9681225" y="7035869"/>
            <a:ext cx="66501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 sed do eiusmod tempor incididunt ut labore et dolore magna aliqua. Velit sed ullamcorper morbi tincidunt ornare massa. Vitae turpis massa sed elementum tempus egestas.</a:t>
            </a:r>
            <a:endParaRPr/>
          </a:p>
        </p:txBody>
      </p:sp>
      <p:sp>
        <p:nvSpPr>
          <p:cNvPr id="315" name="Google Shape;315;p27"/>
          <p:cNvSpPr txBox="1"/>
          <p:nvPr/>
        </p:nvSpPr>
        <p:spPr>
          <a:xfrm>
            <a:off x="9681225" y="9048750"/>
            <a:ext cx="22728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3671B6"/>
                </a:solidFill>
                <a:latin typeface="Arimo"/>
                <a:ea typeface="Arimo"/>
                <a:cs typeface="Arimo"/>
                <a:sym typeface="Arimo"/>
              </a:rPr>
              <a:t>Name here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8"/>
          <p:cNvSpPr/>
          <p:nvPr/>
        </p:nvSpPr>
        <p:spPr>
          <a:xfrm>
            <a:off x="-395029" y="6308725"/>
            <a:ext cx="6872265" cy="4784815"/>
          </a:xfrm>
          <a:custGeom>
            <a:rect b="b" l="l" r="r" t="t"/>
            <a:pathLst>
              <a:path extrusionOk="0" h="4784815" w="6872265">
                <a:moveTo>
                  <a:pt x="0" y="0"/>
                </a:moveTo>
                <a:lnTo>
                  <a:pt x="6872265" y="0"/>
                </a:lnTo>
                <a:lnTo>
                  <a:pt x="6872265" y="4784815"/>
                </a:lnTo>
                <a:lnTo>
                  <a:pt x="0" y="4784815"/>
                </a:lnTo>
                <a:lnTo>
                  <a:pt x="0" y="0"/>
                </a:lnTo>
                <a:close/>
              </a:path>
            </a:pathLst>
          </a:custGeom>
          <a:blipFill rotWithShape="1">
            <a:blip r:embed="rId3">
              <a:alphaModFix/>
            </a:blip>
            <a:stretch>
              <a:fillRect b="0" l="0" r="0" t="0"/>
            </a:stretch>
          </a:blipFill>
          <a:ln>
            <a:noFill/>
          </a:ln>
        </p:spPr>
      </p:sp>
      <p:sp>
        <p:nvSpPr>
          <p:cNvPr id="321" name="Google Shape;321;p28"/>
          <p:cNvSpPr/>
          <p:nvPr/>
        </p:nvSpPr>
        <p:spPr>
          <a:xfrm flipH="1">
            <a:off x="11810764" y="6308725"/>
            <a:ext cx="6872265" cy="4784815"/>
          </a:xfrm>
          <a:custGeom>
            <a:rect b="b" l="l" r="r" t="t"/>
            <a:pathLst>
              <a:path extrusionOk="0" h="4784815" w="6872265">
                <a:moveTo>
                  <a:pt x="6872265" y="0"/>
                </a:moveTo>
                <a:lnTo>
                  <a:pt x="0" y="0"/>
                </a:lnTo>
                <a:lnTo>
                  <a:pt x="0" y="4784815"/>
                </a:lnTo>
                <a:lnTo>
                  <a:pt x="6872265" y="4784815"/>
                </a:lnTo>
                <a:lnTo>
                  <a:pt x="6872265" y="0"/>
                </a:lnTo>
                <a:close/>
              </a:path>
            </a:pathLst>
          </a:custGeom>
          <a:blipFill rotWithShape="1">
            <a:blip r:embed="rId3">
              <a:alphaModFix/>
            </a:blip>
            <a:stretch>
              <a:fillRect b="0" l="0" r="0" t="0"/>
            </a:stretch>
          </a:blipFill>
          <a:ln>
            <a:noFill/>
          </a:ln>
        </p:spPr>
      </p:sp>
      <p:sp>
        <p:nvSpPr>
          <p:cNvPr id="322" name="Google Shape;322;p28"/>
          <p:cNvSpPr/>
          <p:nvPr/>
        </p:nvSpPr>
        <p:spPr>
          <a:xfrm>
            <a:off x="5782327" y="1257474"/>
            <a:ext cx="6636778" cy="9618518"/>
          </a:xfrm>
          <a:custGeom>
            <a:rect b="b" l="l" r="r" t="t"/>
            <a:pathLst>
              <a:path extrusionOk="0" h="9618518" w="6636778">
                <a:moveTo>
                  <a:pt x="0" y="0"/>
                </a:moveTo>
                <a:lnTo>
                  <a:pt x="6636777" y="0"/>
                </a:lnTo>
                <a:lnTo>
                  <a:pt x="6636777" y="9618518"/>
                </a:lnTo>
                <a:lnTo>
                  <a:pt x="0" y="9618518"/>
                </a:lnTo>
                <a:lnTo>
                  <a:pt x="0" y="0"/>
                </a:lnTo>
                <a:close/>
              </a:path>
            </a:pathLst>
          </a:custGeom>
          <a:blipFill rotWithShape="1">
            <a:blip r:embed="rId4">
              <a:alphaModFix/>
            </a:blip>
            <a:stretch>
              <a:fillRect b="0" l="0" r="0" t="0"/>
            </a:stretch>
          </a:blipFill>
          <a:ln>
            <a:noFill/>
          </a:ln>
        </p:spPr>
      </p:sp>
      <p:grpSp>
        <p:nvGrpSpPr>
          <p:cNvPr id="323" name="Google Shape;323;p28"/>
          <p:cNvGrpSpPr/>
          <p:nvPr/>
        </p:nvGrpSpPr>
        <p:grpSpPr>
          <a:xfrm>
            <a:off x="0" y="75"/>
            <a:ext cx="18478269" cy="10286939"/>
            <a:chOff x="0" y="-38100"/>
            <a:chExt cx="4866673" cy="2747433"/>
          </a:xfrm>
        </p:grpSpPr>
        <p:sp>
          <p:nvSpPr>
            <p:cNvPr id="324" name="Google Shape;324;p2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14300">
              <a:solidFill>
                <a:srgbClr val="256CBF"/>
              </a:solidFill>
              <a:prstDash val="dot"/>
              <a:miter lim="8000"/>
              <a:headEnd len="sm" w="sm" type="none"/>
              <a:tailEnd len="sm" w="sm" type="none"/>
            </a:ln>
          </p:spPr>
        </p:sp>
        <p:sp>
          <p:nvSpPr>
            <p:cNvPr id="325" name="Google Shape;325;p28"/>
            <p:cNvSpPr txBox="1"/>
            <p:nvPr/>
          </p:nvSpPr>
          <p:spPr>
            <a:xfrm>
              <a:off x="50173"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6" name="Google Shape;326;p28"/>
          <p:cNvSpPr txBox="1"/>
          <p:nvPr/>
        </p:nvSpPr>
        <p:spPr>
          <a:xfrm>
            <a:off x="1028700" y="3101455"/>
            <a:ext cx="5943300" cy="25860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8000" u="none" cap="none" strike="noStrike">
                <a:solidFill>
                  <a:srgbClr val="3671B6"/>
                </a:solidFill>
                <a:latin typeface="Fredoka"/>
                <a:ea typeface="Fredoka"/>
                <a:cs typeface="Fredoka"/>
                <a:sym typeface="Fredoka"/>
              </a:rPr>
              <a:t>WE LOVE YOU DAD!</a:t>
            </a:r>
            <a:endParaRPr b="1"/>
          </a:p>
        </p:txBody>
      </p:sp>
      <p:sp>
        <p:nvSpPr>
          <p:cNvPr id="327" name="Google Shape;327;p28"/>
          <p:cNvSpPr txBox="1"/>
          <p:nvPr/>
        </p:nvSpPr>
        <p:spPr>
          <a:xfrm>
            <a:off x="12419104" y="2933180"/>
            <a:ext cx="4651800" cy="25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 sed do eiusmod tempor incididunt ut labore et dolore magna aliqua. Velit sed ullamcorper morbi tincidunt ornare massa. Vitae turpis massa sed elementum tempus egestas.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grpSp>
        <p:nvGrpSpPr>
          <p:cNvPr id="332" name="Google Shape;332;p29"/>
          <p:cNvGrpSpPr/>
          <p:nvPr/>
        </p:nvGrpSpPr>
        <p:grpSpPr>
          <a:xfrm>
            <a:off x="774218" y="2213566"/>
            <a:ext cx="5097641" cy="7472652"/>
            <a:chOff x="0" y="-19050"/>
            <a:chExt cx="1342589" cy="1968106"/>
          </a:xfrm>
        </p:grpSpPr>
        <p:sp>
          <p:nvSpPr>
            <p:cNvPr id="333" name="Google Shape;333;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9"/>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29"/>
          <p:cNvGrpSpPr/>
          <p:nvPr/>
        </p:nvGrpSpPr>
        <p:grpSpPr>
          <a:xfrm>
            <a:off x="6109984" y="2213566"/>
            <a:ext cx="11512980" cy="7472652"/>
            <a:chOff x="0" y="-19050"/>
            <a:chExt cx="3032225" cy="1968106"/>
          </a:xfrm>
        </p:grpSpPr>
        <p:sp>
          <p:nvSpPr>
            <p:cNvPr id="336" name="Google Shape;336;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9"/>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29"/>
          <p:cNvGrpSpPr/>
          <p:nvPr/>
        </p:nvGrpSpPr>
        <p:grpSpPr>
          <a:xfrm>
            <a:off x="1139005" y="2494284"/>
            <a:ext cx="4368067" cy="719567"/>
            <a:chOff x="0" y="-19050"/>
            <a:chExt cx="1150437" cy="189516"/>
          </a:xfrm>
        </p:grpSpPr>
        <p:sp>
          <p:nvSpPr>
            <p:cNvPr id="339" name="Google Shape;339;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29"/>
          <p:cNvGrpSpPr/>
          <p:nvPr/>
        </p:nvGrpSpPr>
        <p:grpSpPr>
          <a:xfrm>
            <a:off x="9682440" y="2494284"/>
            <a:ext cx="4368067" cy="719567"/>
            <a:chOff x="0" y="-19050"/>
            <a:chExt cx="1150437" cy="189516"/>
          </a:xfrm>
        </p:grpSpPr>
        <p:sp>
          <p:nvSpPr>
            <p:cNvPr id="342" name="Google Shape;342;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29"/>
          <p:cNvGrpSpPr/>
          <p:nvPr/>
        </p:nvGrpSpPr>
        <p:grpSpPr>
          <a:xfrm>
            <a:off x="1139005" y="7128683"/>
            <a:ext cx="4368067" cy="719567"/>
            <a:chOff x="0" y="-19050"/>
            <a:chExt cx="1150437" cy="189516"/>
          </a:xfrm>
        </p:grpSpPr>
        <p:sp>
          <p:nvSpPr>
            <p:cNvPr id="345" name="Google Shape;345;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29"/>
          <p:cNvGrpSpPr/>
          <p:nvPr/>
        </p:nvGrpSpPr>
        <p:grpSpPr>
          <a:xfrm>
            <a:off x="1679559" y="8078223"/>
            <a:ext cx="754204" cy="771881"/>
            <a:chOff x="0" y="-19050"/>
            <a:chExt cx="812800" cy="831850"/>
          </a:xfrm>
        </p:grpSpPr>
        <p:sp>
          <p:nvSpPr>
            <p:cNvPr id="348" name="Google Shape;348;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671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29"/>
          <p:cNvGrpSpPr/>
          <p:nvPr/>
        </p:nvGrpSpPr>
        <p:grpSpPr>
          <a:xfrm>
            <a:off x="2548110" y="8078223"/>
            <a:ext cx="754204" cy="771881"/>
            <a:chOff x="0" y="-19050"/>
            <a:chExt cx="812800" cy="831850"/>
          </a:xfrm>
        </p:grpSpPr>
        <p:sp>
          <p:nvSpPr>
            <p:cNvPr id="351" name="Google Shape;351;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4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29"/>
          <p:cNvGrpSpPr/>
          <p:nvPr/>
        </p:nvGrpSpPr>
        <p:grpSpPr>
          <a:xfrm>
            <a:off x="4285212" y="8078223"/>
            <a:ext cx="754204" cy="771881"/>
            <a:chOff x="0" y="-19050"/>
            <a:chExt cx="812800" cy="831850"/>
          </a:xfrm>
        </p:grpSpPr>
        <p:sp>
          <p:nvSpPr>
            <p:cNvPr id="354" name="Google Shape;354;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BFD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29"/>
          <p:cNvGrpSpPr/>
          <p:nvPr/>
        </p:nvGrpSpPr>
        <p:grpSpPr>
          <a:xfrm>
            <a:off x="3416661" y="8078223"/>
            <a:ext cx="754204" cy="771881"/>
            <a:chOff x="0" y="-19050"/>
            <a:chExt cx="812800" cy="831850"/>
          </a:xfrm>
        </p:grpSpPr>
        <p:sp>
          <p:nvSpPr>
            <p:cNvPr id="357" name="Google Shape;357;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9" name="Google Shape;359;p29"/>
          <p:cNvSpPr txBox="1"/>
          <p:nvPr/>
        </p:nvSpPr>
        <p:spPr>
          <a:xfrm>
            <a:off x="1232396" y="3461646"/>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360" name="Google Shape;360;p29"/>
          <p:cNvSpPr txBox="1"/>
          <p:nvPr/>
        </p:nvSpPr>
        <p:spPr>
          <a:xfrm>
            <a:off x="1175455" y="6551281"/>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361" name="Google Shape;361;p29"/>
          <p:cNvSpPr txBox="1"/>
          <p:nvPr/>
        </p:nvSpPr>
        <p:spPr>
          <a:xfrm>
            <a:off x="1747770" y="4133834"/>
            <a:ext cx="3150600" cy="231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497" u="none" cap="none" strike="noStrike">
                <a:solidFill>
                  <a:srgbClr val="000000"/>
                </a:solidFill>
                <a:latin typeface="Arial"/>
                <a:ea typeface="Arial"/>
                <a:cs typeface="Arial"/>
                <a:sym typeface="Arial"/>
              </a:rPr>
              <a:t>TITLES:</a:t>
            </a:r>
            <a:endParaRPr/>
          </a:p>
          <a:p>
            <a:pPr indent="0" lvl="0" marL="0" marR="0" rtl="0" algn="ctr">
              <a:lnSpc>
                <a:spcPct val="100000"/>
              </a:lnSpc>
              <a:spcBef>
                <a:spcPts val="0"/>
              </a:spcBef>
              <a:spcAft>
                <a:spcPts val="0"/>
              </a:spcAft>
              <a:buNone/>
            </a:pPr>
            <a:r>
              <a:rPr b="0" i="0" lang="en-US" sz="2110" u="none" cap="none" strike="noStrike">
                <a:solidFill>
                  <a:srgbClr val="000000"/>
                </a:solidFill>
                <a:latin typeface="Arial"/>
                <a:ea typeface="Arial"/>
                <a:cs typeface="Arial"/>
                <a:sym typeface="Arial"/>
              </a:rPr>
              <a:t>FREDOKA</a:t>
            </a:r>
            <a:endParaRPr/>
          </a:p>
          <a:p>
            <a:pPr indent="0" lvl="0" marL="0" marR="0" rtl="0" algn="ctr">
              <a:lnSpc>
                <a:spcPct val="100000"/>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497" u="none" cap="none" strike="noStrike">
                <a:solidFill>
                  <a:srgbClr val="000000"/>
                </a:solidFill>
                <a:latin typeface="Arial"/>
                <a:ea typeface="Arial"/>
                <a:cs typeface="Arial"/>
                <a:sym typeface="Arial"/>
              </a:rPr>
              <a:t>HEADERS:</a:t>
            </a:r>
            <a:endParaRPr/>
          </a:p>
          <a:p>
            <a:pPr indent="0" lvl="0" marL="0" marR="0" rtl="0" algn="ctr">
              <a:lnSpc>
                <a:spcPct val="100000"/>
              </a:lnSpc>
              <a:spcBef>
                <a:spcPts val="0"/>
              </a:spcBef>
              <a:spcAft>
                <a:spcPts val="0"/>
              </a:spcAft>
              <a:buNone/>
            </a:pPr>
            <a:r>
              <a:rPr b="0" i="0" lang="en-US" sz="2110" u="none" cap="none" strike="noStrike">
                <a:solidFill>
                  <a:srgbClr val="000000"/>
                </a:solidFill>
                <a:latin typeface="Arial"/>
                <a:ea typeface="Arial"/>
                <a:cs typeface="Arial"/>
                <a:sym typeface="Arial"/>
              </a:rPr>
              <a:t>ARIMO</a:t>
            </a:r>
            <a:endParaRPr/>
          </a:p>
          <a:p>
            <a:pPr indent="0" lvl="0" marL="0" marR="0" rtl="0" algn="ctr">
              <a:lnSpc>
                <a:spcPct val="100000"/>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497" u="none" cap="none" strike="noStrike">
                <a:solidFill>
                  <a:srgbClr val="000000"/>
                </a:solidFill>
                <a:latin typeface="Arial"/>
                <a:ea typeface="Arial"/>
                <a:cs typeface="Arial"/>
                <a:sym typeface="Arial"/>
              </a:rPr>
              <a:t>BODY COPY:</a:t>
            </a:r>
            <a:endParaRPr/>
          </a:p>
          <a:p>
            <a:pPr indent="0" lvl="0" marL="0" marR="0" rtl="0" algn="ctr">
              <a:lnSpc>
                <a:spcPct val="100000"/>
              </a:lnSpc>
              <a:spcBef>
                <a:spcPts val="0"/>
              </a:spcBef>
              <a:spcAft>
                <a:spcPts val="0"/>
              </a:spcAft>
              <a:buNone/>
            </a:pPr>
            <a:r>
              <a:rPr b="0" i="0" lang="en-US" sz="2110" u="none" cap="none" strike="noStrike">
                <a:solidFill>
                  <a:srgbClr val="000000"/>
                </a:solidFill>
                <a:latin typeface="Arial"/>
                <a:ea typeface="Arial"/>
                <a:cs typeface="Arial"/>
                <a:sym typeface="Arial"/>
              </a:rPr>
              <a:t>ARIMO</a:t>
            </a:r>
            <a:endParaRPr/>
          </a:p>
        </p:txBody>
      </p:sp>
      <p:sp>
        <p:nvSpPr>
          <p:cNvPr id="362" name="Google Shape;362;p29"/>
          <p:cNvSpPr txBox="1"/>
          <p:nvPr/>
        </p:nvSpPr>
        <p:spPr>
          <a:xfrm>
            <a:off x="1445974" y="89640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#3671B6</a:t>
            </a:r>
            <a:endParaRPr/>
          </a:p>
        </p:txBody>
      </p:sp>
      <p:sp>
        <p:nvSpPr>
          <p:cNvPr id="363" name="Google Shape;363;p29"/>
          <p:cNvSpPr txBox="1"/>
          <p:nvPr/>
        </p:nvSpPr>
        <p:spPr>
          <a:xfrm>
            <a:off x="2314526" y="89640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#343333</a:t>
            </a:r>
            <a:endParaRPr/>
          </a:p>
        </p:txBody>
      </p:sp>
      <p:sp>
        <p:nvSpPr>
          <p:cNvPr id="364" name="Google Shape;364;p29"/>
          <p:cNvSpPr txBox="1"/>
          <p:nvPr/>
        </p:nvSpPr>
        <p:spPr>
          <a:xfrm>
            <a:off x="4051628" y="89640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#FBFDA6</a:t>
            </a:r>
            <a:endParaRPr/>
          </a:p>
        </p:txBody>
      </p:sp>
      <p:sp>
        <p:nvSpPr>
          <p:cNvPr id="365" name="Google Shape;365;p29"/>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191818"/>
                </a:solidFill>
                <a:latin typeface="Arial"/>
                <a:ea typeface="Arial"/>
                <a:cs typeface="Arial"/>
                <a:sym typeface="Arial"/>
              </a:rPr>
              <a:t>Use these design resources in your Canva Presentation.</a:t>
            </a:r>
            <a:endParaRPr/>
          </a:p>
        </p:txBody>
      </p:sp>
      <p:sp>
        <p:nvSpPr>
          <p:cNvPr id="366" name="Google Shape;366;p29"/>
          <p:cNvSpPr txBox="1"/>
          <p:nvPr/>
        </p:nvSpPr>
        <p:spPr>
          <a:xfrm>
            <a:off x="11706206" y="9915836"/>
            <a:ext cx="5916900" cy="18450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3671B6"/>
                </a:solidFill>
              </a:rPr>
              <a:t>DON'T FORGET TO DELETE THIS PAGE BEFORE PRESENTING. </a:t>
            </a:r>
            <a:endParaRPr b="1"/>
          </a:p>
        </p:txBody>
      </p:sp>
      <p:sp>
        <p:nvSpPr>
          <p:cNvPr id="367" name="Google Shape;367;p29"/>
          <p:cNvSpPr txBox="1"/>
          <p:nvPr/>
        </p:nvSpPr>
        <p:spPr>
          <a:xfrm>
            <a:off x="5469973" y="543899"/>
            <a:ext cx="7348200" cy="8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3671B6"/>
                </a:solidFill>
              </a:rPr>
              <a:t>RESOURCE PAGE</a:t>
            </a:r>
            <a:endParaRPr b="1"/>
          </a:p>
        </p:txBody>
      </p:sp>
      <p:sp>
        <p:nvSpPr>
          <p:cNvPr id="368" name="Google Shape;368;p29"/>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369" name="Google Shape;369;p29"/>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a:t>
            </a:r>
            <a:endParaRPr/>
          </a:p>
        </p:txBody>
      </p:sp>
      <p:sp>
        <p:nvSpPr>
          <p:cNvPr id="370" name="Google Shape;370;p29"/>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sp>
        <p:nvSpPr>
          <p:cNvPr id="371" name="Google Shape;371;p29"/>
          <p:cNvSpPr txBox="1"/>
          <p:nvPr/>
        </p:nvSpPr>
        <p:spPr>
          <a:xfrm>
            <a:off x="3183077" y="89640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#FFFFFF</a:t>
            </a:r>
            <a:endParaRPr/>
          </a:p>
        </p:txBody>
      </p:sp>
      <p:sp>
        <p:nvSpPr>
          <p:cNvPr id="372" name="Google Shape;372;p29"/>
          <p:cNvSpPr/>
          <p:nvPr/>
        </p:nvSpPr>
        <p:spPr>
          <a:xfrm>
            <a:off x="7755675" y="3853174"/>
            <a:ext cx="1095127" cy="1305665"/>
          </a:xfrm>
          <a:custGeom>
            <a:rect b="b" l="l" r="r" t="t"/>
            <a:pathLst>
              <a:path extrusionOk="0" h="1305665" w="1095127">
                <a:moveTo>
                  <a:pt x="0" y="0"/>
                </a:moveTo>
                <a:lnTo>
                  <a:pt x="1095126" y="0"/>
                </a:lnTo>
                <a:lnTo>
                  <a:pt x="1095126" y="1305665"/>
                </a:lnTo>
                <a:lnTo>
                  <a:pt x="0" y="1305665"/>
                </a:lnTo>
                <a:lnTo>
                  <a:pt x="0" y="0"/>
                </a:lnTo>
                <a:close/>
              </a:path>
            </a:pathLst>
          </a:custGeom>
          <a:blipFill rotWithShape="1">
            <a:blip r:embed="rId3">
              <a:alphaModFix/>
            </a:blip>
            <a:stretch>
              <a:fillRect b="0" l="0" r="0" t="0"/>
            </a:stretch>
          </a:blipFill>
          <a:ln>
            <a:noFill/>
          </a:ln>
        </p:spPr>
      </p:sp>
      <p:sp>
        <p:nvSpPr>
          <p:cNvPr id="373" name="Google Shape;373;p29"/>
          <p:cNvSpPr/>
          <p:nvPr/>
        </p:nvSpPr>
        <p:spPr>
          <a:xfrm>
            <a:off x="12267718" y="5684416"/>
            <a:ext cx="988197" cy="1004520"/>
          </a:xfrm>
          <a:custGeom>
            <a:rect b="b" l="l" r="r" t="t"/>
            <a:pathLst>
              <a:path extrusionOk="0" h="1004520" w="988197">
                <a:moveTo>
                  <a:pt x="0" y="0"/>
                </a:moveTo>
                <a:lnTo>
                  <a:pt x="988197" y="0"/>
                </a:lnTo>
                <a:lnTo>
                  <a:pt x="988197" y="1004520"/>
                </a:lnTo>
                <a:lnTo>
                  <a:pt x="0" y="1004520"/>
                </a:lnTo>
                <a:lnTo>
                  <a:pt x="0" y="0"/>
                </a:lnTo>
                <a:close/>
              </a:path>
            </a:pathLst>
          </a:custGeom>
          <a:blipFill rotWithShape="1">
            <a:blip r:embed="rId4">
              <a:alphaModFix/>
            </a:blip>
            <a:stretch>
              <a:fillRect b="0" l="0" r="0" t="0"/>
            </a:stretch>
          </a:blipFill>
          <a:ln>
            <a:noFill/>
          </a:ln>
        </p:spPr>
      </p:sp>
      <p:sp>
        <p:nvSpPr>
          <p:cNvPr id="374" name="Google Shape;374;p29"/>
          <p:cNvSpPr/>
          <p:nvPr/>
        </p:nvSpPr>
        <p:spPr>
          <a:xfrm>
            <a:off x="14840718" y="3907820"/>
            <a:ext cx="1136554" cy="1196373"/>
          </a:xfrm>
          <a:custGeom>
            <a:rect b="b" l="l" r="r" t="t"/>
            <a:pathLst>
              <a:path extrusionOk="0" h="1196373" w="1136554">
                <a:moveTo>
                  <a:pt x="0" y="0"/>
                </a:moveTo>
                <a:lnTo>
                  <a:pt x="1136554" y="0"/>
                </a:lnTo>
                <a:lnTo>
                  <a:pt x="1136554" y="1196372"/>
                </a:lnTo>
                <a:lnTo>
                  <a:pt x="0" y="1196372"/>
                </a:lnTo>
                <a:lnTo>
                  <a:pt x="0" y="0"/>
                </a:lnTo>
                <a:close/>
              </a:path>
            </a:pathLst>
          </a:custGeom>
          <a:blipFill rotWithShape="1">
            <a:blip r:embed="rId5">
              <a:alphaModFix/>
            </a:blip>
            <a:stretch>
              <a:fillRect b="0" l="0" r="0" t="0"/>
            </a:stretch>
          </a:blipFill>
          <a:ln>
            <a:noFill/>
          </a:ln>
        </p:spPr>
      </p:sp>
      <p:sp>
        <p:nvSpPr>
          <p:cNvPr id="375" name="Google Shape;375;p29"/>
          <p:cNvSpPr/>
          <p:nvPr/>
        </p:nvSpPr>
        <p:spPr>
          <a:xfrm>
            <a:off x="13631851" y="5746680"/>
            <a:ext cx="1083067" cy="879992"/>
          </a:xfrm>
          <a:custGeom>
            <a:rect b="b" l="l" r="r" t="t"/>
            <a:pathLst>
              <a:path extrusionOk="0" h="879992" w="1083067">
                <a:moveTo>
                  <a:pt x="0" y="0"/>
                </a:moveTo>
                <a:lnTo>
                  <a:pt x="1083067" y="0"/>
                </a:lnTo>
                <a:lnTo>
                  <a:pt x="1083067" y="879992"/>
                </a:lnTo>
                <a:lnTo>
                  <a:pt x="0" y="879992"/>
                </a:lnTo>
                <a:lnTo>
                  <a:pt x="0" y="0"/>
                </a:lnTo>
                <a:close/>
              </a:path>
            </a:pathLst>
          </a:custGeom>
          <a:blipFill rotWithShape="1">
            <a:blip r:embed="rId6">
              <a:alphaModFix/>
            </a:blip>
            <a:stretch>
              <a:fillRect b="0" l="0" r="0" t="0"/>
            </a:stretch>
          </a:blipFill>
          <a:ln>
            <a:noFill/>
          </a:ln>
        </p:spPr>
      </p:sp>
      <p:sp>
        <p:nvSpPr>
          <p:cNvPr id="376" name="Google Shape;376;p29"/>
          <p:cNvSpPr/>
          <p:nvPr/>
        </p:nvSpPr>
        <p:spPr>
          <a:xfrm>
            <a:off x="10419058" y="5650973"/>
            <a:ext cx="1472723" cy="1071406"/>
          </a:xfrm>
          <a:custGeom>
            <a:rect b="b" l="l" r="r" t="t"/>
            <a:pathLst>
              <a:path extrusionOk="0" h="1071406" w="1472723">
                <a:moveTo>
                  <a:pt x="0" y="0"/>
                </a:moveTo>
                <a:lnTo>
                  <a:pt x="1472723" y="0"/>
                </a:lnTo>
                <a:lnTo>
                  <a:pt x="1472723" y="1071406"/>
                </a:lnTo>
                <a:lnTo>
                  <a:pt x="0" y="1071406"/>
                </a:lnTo>
                <a:lnTo>
                  <a:pt x="0" y="0"/>
                </a:lnTo>
                <a:close/>
              </a:path>
            </a:pathLst>
          </a:custGeom>
          <a:blipFill rotWithShape="1">
            <a:blip r:embed="rId7">
              <a:alphaModFix/>
            </a:blip>
            <a:stretch>
              <a:fillRect b="0" l="0" r="0" t="0"/>
            </a:stretch>
          </a:blipFill>
          <a:ln>
            <a:noFill/>
          </a:ln>
        </p:spPr>
      </p:sp>
      <p:sp>
        <p:nvSpPr>
          <p:cNvPr id="377" name="Google Shape;377;p29"/>
          <p:cNvSpPr/>
          <p:nvPr/>
        </p:nvSpPr>
        <p:spPr>
          <a:xfrm>
            <a:off x="10694649" y="3880258"/>
            <a:ext cx="686759" cy="1251497"/>
          </a:xfrm>
          <a:custGeom>
            <a:rect b="b" l="l" r="r" t="t"/>
            <a:pathLst>
              <a:path extrusionOk="0" h="1251497" w="686759">
                <a:moveTo>
                  <a:pt x="0" y="0"/>
                </a:moveTo>
                <a:lnTo>
                  <a:pt x="686759" y="0"/>
                </a:lnTo>
                <a:lnTo>
                  <a:pt x="686759" y="1251496"/>
                </a:lnTo>
                <a:lnTo>
                  <a:pt x="0" y="1251496"/>
                </a:lnTo>
                <a:lnTo>
                  <a:pt x="0" y="0"/>
                </a:lnTo>
                <a:close/>
              </a:path>
            </a:pathLst>
          </a:custGeom>
          <a:blipFill rotWithShape="1">
            <a:blip r:embed="rId8">
              <a:alphaModFix/>
            </a:blip>
            <a:stretch>
              <a:fillRect b="0" l="0" r="0" t="0"/>
            </a:stretch>
          </a:blipFill>
          <a:ln>
            <a:noFill/>
          </a:ln>
        </p:spPr>
      </p:sp>
      <p:sp>
        <p:nvSpPr>
          <p:cNvPr id="378" name="Google Shape;378;p29"/>
          <p:cNvSpPr/>
          <p:nvPr/>
        </p:nvSpPr>
        <p:spPr>
          <a:xfrm>
            <a:off x="13672069" y="3757548"/>
            <a:ext cx="696066" cy="1496917"/>
          </a:xfrm>
          <a:custGeom>
            <a:rect b="b" l="l" r="r" t="t"/>
            <a:pathLst>
              <a:path extrusionOk="0" h="1496917" w="696066">
                <a:moveTo>
                  <a:pt x="0" y="0"/>
                </a:moveTo>
                <a:lnTo>
                  <a:pt x="696066" y="0"/>
                </a:lnTo>
                <a:lnTo>
                  <a:pt x="696066" y="1496916"/>
                </a:lnTo>
                <a:lnTo>
                  <a:pt x="0" y="1496916"/>
                </a:lnTo>
                <a:lnTo>
                  <a:pt x="0" y="0"/>
                </a:lnTo>
                <a:close/>
              </a:path>
            </a:pathLst>
          </a:custGeom>
          <a:blipFill rotWithShape="1">
            <a:blip r:embed="rId9">
              <a:alphaModFix/>
            </a:blip>
            <a:stretch>
              <a:fillRect b="0" l="0" r="0" t="0"/>
            </a:stretch>
          </a:blipFill>
          <a:ln>
            <a:noFill/>
          </a:ln>
        </p:spPr>
      </p:sp>
      <p:sp>
        <p:nvSpPr>
          <p:cNvPr id="379" name="Google Shape;379;p29"/>
          <p:cNvSpPr/>
          <p:nvPr/>
        </p:nvSpPr>
        <p:spPr>
          <a:xfrm>
            <a:off x="7872458" y="5705060"/>
            <a:ext cx="2170664" cy="963232"/>
          </a:xfrm>
          <a:custGeom>
            <a:rect b="b" l="l" r="r" t="t"/>
            <a:pathLst>
              <a:path extrusionOk="0" h="963232" w="2170664">
                <a:moveTo>
                  <a:pt x="0" y="0"/>
                </a:moveTo>
                <a:lnTo>
                  <a:pt x="2170664" y="0"/>
                </a:lnTo>
                <a:lnTo>
                  <a:pt x="2170664" y="963232"/>
                </a:lnTo>
                <a:lnTo>
                  <a:pt x="0" y="963232"/>
                </a:lnTo>
                <a:lnTo>
                  <a:pt x="0" y="0"/>
                </a:lnTo>
                <a:close/>
              </a:path>
            </a:pathLst>
          </a:custGeom>
          <a:blipFill rotWithShape="1">
            <a:blip r:embed="rId10">
              <a:alphaModFix/>
            </a:blip>
            <a:stretch>
              <a:fillRect b="0" l="0" r="0" t="0"/>
            </a:stretch>
          </a:blipFill>
          <a:ln>
            <a:noFill/>
          </a:ln>
        </p:spPr>
      </p:sp>
      <p:sp>
        <p:nvSpPr>
          <p:cNvPr id="380" name="Google Shape;380;p29"/>
          <p:cNvSpPr/>
          <p:nvPr/>
        </p:nvSpPr>
        <p:spPr>
          <a:xfrm>
            <a:off x="11853991" y="3769757"/>
            <a:ext cx="1345495" cy="1472498"/>
          </a:xfrm>
          <a:custGeom>
            <a:rect b="b" l="l" r="r" t="t"/>
            <a:pathLst>
              <a:path extrusionOk="0" h="1472498" w="1345495">
                <a:moveTo>
                  <a:pt x="0" y="0"/>
                </a:moveTo>
                <a:lnTo>
                  <a:pt x="1345495" y="0"/>
                </a:lnTo>
                <a:lnTo>
                  <a:pt x="1345495" y="1472498"/>
                </a:lnTo>
                <a:lnTo>
                  <a:pt x="0" y="1472498"/>
                </a:lnTo>
                <a:lnTo>
                  <a:pt x="0" y="0"/>
                </a:lnTo>
                <a:close/>
              </a:path>
            </a:pathLst>
          </a:custGeom>
          <a:blipFill rotWithShape="1">
            <a:blip r:embed="rId11">
              <a:alphaModFix/>
            </a:blip>
            <a:stretch>
              <a:fillRect b="0" l="0" r="0" t="0"/>
            </a:stretch>
          </a:blipFill>
          <a:ln>
            <a:noFill/>
          </a:ln>
        </p:spPr>
      </p:sp>
      <p:sp>
        <p:nvSpPr>
          <p:cNvPr id="381" name="Google Shape;381;p29"/>
          <p:cNvSpPr/>
          <p:nvPr/>
        </p:nvSpPr>
        <p:spPr>
          <a:xfrm>
            <a:off x="9323384" y="3854788"/>
            <a:ext cx="898681" cy="1302436"/>
          </a:xfrm>
          <a:custGeom>
            <a:rect b="b" l="l" r="r" t="t"/>
            <a:pathLst>
              <a:path extrusionOk="0" h="1302436" w="898681">
                <a:moveTo>
                  <a:pt x="0" y="0"/>
                </a:moveTo>
                <a:lnTo>
                  <a:pt x="898682" y="0"/>
                </a:lnTo>
                <a:lnTo>
                  <a:pt x="898682" y="1302436"/>
                </a:lnTo>
                <a:lnTo>
                  <a:pt x="0" y="1302436"/>
                </a:lnTo>
                <a:lnTo>
                  <a:pt x="0" y="0"/>
                </a:lnTo>
                <a:close/>
              </a:path>
            </a:pathLst>
          </a:custGeom>
          <a:blipFill rotWithShape="1">
            <a:blip r:embed="rId12">
              <a:alphaModFix/>
            </a:blip>
            <a:stretch>
              <a:fillRect b="0" l="0" r="0" t="0"/>
            </a:stretch>
          </a:blipFill>
          <a:ln>
            <a:noFill/>
          </a:ln>
        </p:spPr>
      </p:sp>
      <p:sp>
        <p:nvSpPr>
          <p:cNvPr id="382" name="Google Shape;382;p29"/>
          <p:cNvSpPr/>
          <p:nvPr/>
        </p:nvSpPr>
        <p:spPr>
          <a:xfrm>
            <a:off x="7808698" y="7278151"/>
            <a:ext cx="2189402" cy="818289"/>
          </a:xfrm>
          <a:custGeom>
            <a:rect b="b" l="l" r="r" t="t"/>
            <a:pathLst>
              <a:path extrusionOk="0" h="818289" w="2189402">
                <a:moveTo>
                  <a:pt x="0" y="0"/>
                </a:moveTo>
                <a:lnTo>
                  <a:pt x="2189403" y="0"/>
                </a:lnTo>
                <a:lnTo>
                  <a:pt x="2189403" y="818289"/>
                </a:lnTo>
                <a:lnTo>
                  <a:pt x="0" y="818289"/>
                </a:lnTo>
                <a:lnTo>
                  <a:pt x="0" y="0"/>
                </a:lnTo>
                <a:close/>
              </a:path>
            </a:pathLst>
          </a:custGeom>
          <a:blipFill rotWithShape="1">
            <a:blip r:embed="rId13">
              <a:alphaModFix/>
            </a:blip>
            <a:stretch>
              <a:fillRect b="0" l="0" r="0" t="0"/>
            </a:stretch>
          </a:blipFill>
          <a:ln>
            <a:noFill/>
          </a:ln>
        </p:spPr>
      </p:sp>
      <p:sp>
        <p:nvSpPr>
          <p:cNvPr id="383" name="Google Shape;383;p29"/>
          <p:cNvSpPr/>
          <p:nvPr/>
        </p:nvSpPr>
        <p:spPr>
          <a:xfrm>
            <a:off x="15090855" y="5608805"/>
            <a:ext cx="1173253" cy="1155741"/>
          </a:xfrm>
          <a:custGeom>
            <a:rect b="b" l="l" r="r" t="t"/>
            <a:pathLst>
              <a:path extrusionOk="0" h="1155741" w="1173253">
                <a:moveTo>
                  <a:pt x="0" y="0"/>
                </a:moveTo>
                <a:lnTo>
                  <a:pt x="1173252" y="0"/>
                </a:lnTo>
                <a:lnTo>
                  <a:pt x="1173252" y="1155741"/>
                </a:lnTo>
                <a:lnTo>
                  <a:pt x="0" y="1155741"/>
                </a:lnTo>
                <a:lnTo>
                  <a:pt x="0" y="0"/>
                </a:lnTo>
                <a:close/>
              </a:path>
            </a:pathLst>
          </a:custGeom>
          <a:blipFill rotWithShape="1">
            <a:blip r:embed="rId14">
              <a:alphaModFix/>
            </a:blip>
            <a:stretch>
              <a:fillRect b="0" l="0" r="0" t="0"/>
            </a:stretch>
          </a:blipFill>
          <a:ln>
            <a:noFill/>
          </a:ln>
        </p:spPr>
      </p:sp>
      <p:sp>
        <p:nvSpPr>
          <p:cNvPr id="384" name="Google Shape;384;p29"/>
          <p:cNvSpPr/>
          <p:nvPr/>
        </p:nvSpPr>
        <p:spPr>
          <a:xfrm>
            <a:off x="7684051" y="8005922"/>
            <a:ext cx="2538015" cy="412427"/>
          </a:xfrm>
          <a:custGeom>
            <a:rect b="b" l="l" r="r" t="t"/>
            <a:pathLst>
              <a:path extrusionOk="0" h="412427" w="2538015">
                <a:moveTo>
                  <a:pt x="0" y="0"/>
                </a:moveTo>
                <a:lnTo>
                  <a:pt x="2538015" y="0"/>
                </a:lnTo>
                <a:lnTo>
                  <a:pt x="2538015" y="412428"/>
                </a:lnTo>
                <a:lnTo>
                  <a:pt x="0" y="412428"/>
                </a:lnTo>
                <a:lnTo>
                  <a:pt x="0" y="0"/>
                </a:lnTo>
                <a:close/>
              </a:path>
            </a:pathLst>
          </a:custGeom>
          <a:blipFill rotWithShape="1">
            <a:blip r:embed="rId15">
              <a:alphaModFix/>
            </a:blip>
            <a:stretch>
              <a:fillRect b="0" l="0" r="0" t="0"/>
            </a:stretch>
          </a:blipFill>
          <a:ln>
            <a:noFill/>
          </a:ln>
        </p:spPr>
      </p:sp>
      <p:sp>
        <p:nvSpPr>
          <p:cNvPr id="385" name="Google Shape;385;p29"/>
          <p:cNvSpPr/>
          <p:nvPr/>
        </p:nvSpPr>
        <p:spPr>
          <a:xfrm>
            <a:off x="10590397" y="7389129"/>
            <a:ext cx="1301384" cy="906089"/>
          </a:xfrm>
          <a:custGeom>
            <a:rect b="b" l="l" r="r" t="t"/>
            <a:pathLst>
              <a:path extrusionOk="0" h="906089" w="1301384">
                <a:moveTo>
                  <a:pt x="0" y="0"/>
                </a:moveTo>
                <a:lnTo>
                  <a:pt x="1301384" y="0"/>
                </a:lnTo>
                <a:lnTo>
                  <a:pt x="1301384" y="906088"/>
                </a:lnTo>
                <a:lnTo>
                  <a:pt x="0" y="906088"/>
                </a:lnTo>
                <a:lnTo>
                  <a:pt x="0" y="0"/>
                </a:lnTo>
                <a:close/>
              </a:path>
            </a:pathLst>
          </a:custGeom>
          <a:blipFill rotWithShape="1">
            <a:blip r:embed="rId16">
              <a:alphaModFix/>
            </a:blip>
            <a:stretch>
              <a:fillRect b="0" l="0" r="0" t="0"/>
            </a:stretch>
          </a:blipFill>
          <a:ln>
            <a:noFill/>
          </a:ln>
        </p:spPr>
      </p:sp>
      <p:sp>
        <p:nvSpPr>
          <p:cNvPr id="386" name="Google Shape;386;p29"/>
          <p:cNvSpPr/>
          <p:nvPr/>
        </p:nvSpPr>
        <p:spPr>
          <a:xfrm>
            <a:off x="13811717" y="7468763"/>
            <a:ext cx="1029001" cy="731877"/>
          </a:xfrm>
          <a:custGeom>
            <a:rect b="b" l="l" r="r" t="t"/>
            <a:pathLst>
              <a:path extrusionOk="0" h="731877" w="1029001">
                <a:moveTo>
                  <a:pt x="0" y="0"/>
                </a:moveTo>
                <a:lnTo>
                  <a:pt x="1029001" y="0"/>
                </a:lnTo>
                <a:lnTo>
                  <a:pt x="1029001" y="731877"/>
                </a:lnTo>
                <a:lnTo>
                  <a:pt x="0" y="731877"/>
                </a:lnTo>
                <a:lnTo>
                  <a:pt x="0" y="0"/>
                </a:lnTo>
                <a:close/>
              </a:path>
            </a:pathLst>
          </a:custGeom>
          <a:blipFill rotWithShape="1">
            <a:blip r:embed="rId17">
              <a:alphaModFix/>
            </a:blip>
            <a:stretch>
              <a:fillRect b="0" l="0" r="0" t="0"/>
            </a:stretch>
          </a:blipFill>
          <a:ln>
            <a:noFill/>
          </a:ln>
        </p:spPr>
      </p:sp>
      <p:sp>
        <p:nvSpPr>
          <p:cNvPr id="387" name="Google Shape;387;p29"/>
          <p:cNvSpPr/>
          <p:nvPr/>
        </p:nvSpPr>
        <p:spPr>
          <a:xfrm>
            <a:off x="12224658" y="7547408"/>
            <a:ext cx="1190401" cy="653232"/>
          </a:xfrm>
          <a:custGeom>
            <a:rect b="b" l="l" r="r" t="t"/>
            <a:pathLst>
              <a:path extrusionOk="0" h="653232" w="1190401">
                <a:moveTo>
                  <a:pt x="0" y="0"/>
                </a:moveTo>
                <a:lnTo>
                  <a:pt x="1190401" y="0"/>
                </a:lnTo>
                <a:lnTo>
                  <a:pt x="1190401" y="653232"/>
                </a:lnTo>
                <a:lnTo>
                  <a:pt x="0" y="653232"/>
                </a:lnTo>
                <a:lnTo>
                  <a:pt x="0" y="0"/>
                </a:lnTo>
                <a:close/>
              </a:path>
            </a:pathLst>
          </a:custGeom>
          <a:blipFill rotWithShape="1">
            <a:blip r:embed="rId18">
              <a:alphaModFix/>
            </a:blip>
            <a:stretch>
              <a:fillRect b="0" l="0" r="0" t="0"/>
            </a:stretch>
          </a:blipFill>
          <a:ln>
            <a:noFill/>
          </a:ln>
        </p:spPr>
      </p:sp>
      <p:sp>
        <p:nvSpPr>
          <p:cNvPr id="388" name="Google Shape;388;p29"/>
          <p:cNvSpPr/>
          <p:nvPr/>
        </p:nvSpPr>
        <p:spPr>
          <a:xfrm>
            <a:off x="15233617" y="7389129"/>
            <a:ext cx="1030491" cy="811511"/>
          </a:xfrm>
          <a:custGeom>
            <a:rect b="b" l="l" r="r" t="t"/>
            <a:pathLst>
              <a:path extrusionOk="0" h="811511" w="1030491">
                <a:moveTo>
                  <a:pt x="0" y="0"/>
                </a:moveTo>
                <a:lnTo>
                  <a:pt x="1030490" y="0"/>
                </a:lnTo>
                <a:lnTo>
                  <a:pt x="1030490" y="811511"/>
                </a:lnTo>
                <a:lnTo>
                  <a:pt x="0" y="811511"/>
                </a:lnTo>
                <a:lnTo>
                  <a:pt x="0" y="0"/>
                </a:lnTo>
                <a:close/>
              </a:path>
            </a:pathLst>
          </a:custGeom>
          <a:blipFill rotWithShape="1">
            <a:blip r:embed="rId19">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0"/>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343333"/>
                </a:solidFill>
                <a:latin typeface="Arial"/>
                <a:ea typeface="Arial"/>
                <a:cs typeface="Arial"/>
                <a:sym typeface="Arial"/>
              </a:rPr>
              <a:t>This presentation template is free for everyone to use thanks to the following:</a:t>
            </a:r>
            <a:endParaRPr/>
          </a:p>
        </p:txBody>
      </p:sp>
      <p:sp>
        <p:nvSpPr>
          <p:cNvPr id="394" name="Google Shape;394;p30"/>
          <p:cNvSpPr txBox="1"/>
          <p:nvPr/>
        </p:nvSpPr>
        <p:spPr>
          <a:xfrm>
            <a:off x="7108732" y="8257423"/>
            <a:ext cx="4070400" cy="430800"/>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3671B6"/>
                </a:solidFill>
              </a:rPr>
              <a:t>Happy designing!</a:t>
            </a:r>
            <a:endParaRPr b="1" i="1"/>
          </a:p>
        </p:txBody>
      </p:sp>
      <p:sp>
        <p:nvSpPr>
          <p:cNvPr id="395" name="Google Shape;395;p30"/>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343333"/>
                </a:solidFill>
                <a:latin typeface="Arial"/>
                <a:ea typeface="Arial"/>
                <a:cs typeface="Arial"/>
                <a:sym typeface="Arial"/>
              </a:rPr>
              <a:t>for the presentation template</a:t>
            </a:r>
            <a:endParaRPr/>
          </a:p>
        </p:txBody>
      </p:sp>
      <p:sp>
        <p:nvSpPr>
          <p:cNvPr id="396" name="Google Shape;396;p30"/>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343333"/>
                </a:solidFill>
                <a:latin typeface="Arial"/>
                <a:ea typeface="Arial"/>
                <a:cs typeface="Arial"/>
                <a:sym typeface="Arial"/>
              </a:rPr>
              <a:t>for the photos</a:t>
            </a:r>
            <a:endParaRPr/>
          </a:p>
        </p:txBody>
      </p:sp>
      <p:sp>
        <p:nvSpPr>
          <p:cNvPr id="397" name="Google Shape;397;p30"/>
          <p:cNvSpPr txBox="1"/>
          <p:nvPr/>
        </p:nvSpPr>
        <p:spPr>
          <a:xfrm>
            <a:off x="5469973" y="1703314"/>
            <a:ext cx="7348200" cy="8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3671B6"/>
                </a:solidFill>
              </a:rPr>
              <a:t>CREDITS</a:t>
            </a:r>
            <a:endParaRPr b="1"/>
          </a:p>
        </p:txBody>
      </p:sp>
      <p:sp>
        <p:nvSpPr>
          <p:cNvPr id="398" name="Google Shape;398;p30"/>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343333"/>
                </a:solidFill>
                <a:latin typeface="Arial"/>
                <a:ea typeface="Arial"/>
                <a:cs typeface="Arial"/>
                <a:sym typeface="Arial"/>
              </a:rPr>
              <a:t>Pexels, Pixabay</a:t>
            </a:r>
            <a:endParaRPr/>
          </a:p>
        </p:txBody>
      </p:sp>
      <p:sp>
        <p:nvSpPr>
          <p:cNvPr id="399" name="Google Shape;399;p30"/>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7"/>
          <p:cNvSpPr txBox="1"/>
          <p:nvPr/>
        </p:nvSpPr>
        <p:spPr>
          <a:xfrm>
            <a:off x="5126182" y="4795303"/>
            <a:ext cx="3768300" cy="292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 sed do eiusmod tempor incididunt ut labore et dolore magna aliqua. Velit sed ullamcorper morbi tincidunt ornare massa. Vitae turpis massa sed elementum tempus egestas.</a:t>
            </a:r>
            <a:endParaRPr/>
          </a:p>
        </p:txBody>
      </p:sp>
      <p:sp>
        <p:nvSpPr>
          <p:cNvPr id="165" name="Google Shape;165;p17"/>
          <p:cNvSpPr/>
          <p:nvPr/>
        </p:nvSpPr>
        <p:spPr>
          <a:xfrm>
            <a:off x="8598716" y="252184"/>
            <a:ext cx="10059920" cy="10226094"/>
          </a:xfrm>
          <a:custGeom>
            <a:rect b="b" l="l" r="r" t="t"/>
            <a:pathLst>
              <a:path extrusionOk="0" h="10226094" w="10059920">
                <a:moveTo>
                  <a:pt x="0" y="0"/>
                </a:moveTo>
                <a:lnTo>
                  <a:pt x="10059920" y="0"/>
                </a:lnTo>
                <a:lnTo>
                  <a:pt x="10059920" y="10226094"/>
                </a:lnTo>
                <a:lnTo>
                  <a:pt x="0" y="10226094"/>
                </a:lnTo>
                <a:lnTo>
                  <a:pt x="0" y="0"/>
                </a:lnTo>
                <a:close/>
              </a:path>
            </a:pathLst>
          </a:custGeom>
          <a:blipFill rotWithShape="1">
            <a:blip r:embed="rId3">
              <a:alphaModFix/>
            </a:blip>
            <a:stretch>
              <a:fillRect b="0" l="0" r="0" t="0"/>
            </a:stretch>
          </a:blipFill>
          <a:ln>
            <a:noFill/>
          </a:ln>
        </p:spPr>
      </p:sp>
      <p:sp>
        <p:nvSpPr>
          <p:cNvPr id="166" name="Google Shape;166;p17"/>
          <p:cNvSpPr txBox="1"/>
          <p:nvPr/>
        </p:nvSpPr>
        <p:spPr>
          <a:xfrm>
            <a:off x="1028700" y="1749609"/>
            <a:ext cx="4444800" cy="25860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671B6"/>
                </a:solidFill>
                <a:latin typeface="Fredoka"/>
                <a:ea typeface="Fredoka"/>
                <a:cs typeface="Fredoka"/>
                <a:sym typeface="Fredoka"/>
              </a:rPr>
              <a:t>ABOUT MY DAD</a:t>
            </a:r>
            <a:endParaRPr b="1">
              <a:solidFill>
                <a:srgbClr val="3671B6"/>
              </a:solidFill>
            </a:endParaRPr>
          </a:p>
        </p:txBody>
      </p:sp>
      <p:sp>
        <p:nvSpPr>
          <p:cNvPr id="167" name="Google Shape;167;p17"/>
          <p:cNvSpPr txBox="1"/>
          <p:nvPr/>
        </p:nvSpPr>
        <p:spPr>
          <a:xfrm>
            <a:off x="1028700" y="4795303"/>
            <a:ext cx="3768300" cy="292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 sed do eiusmod tempor incididunt ut labore et dolore magna aliqua. Velit sed ullamcorper morbi tincidunt ornare massa. Vitae turpis massa sed elementum tempus egestas.</a:t>
            </a:r>
            <a:endParaRPr/>
          </a:p>
        </p:txBody>
      </p:sp>
      <p:pic>
        <p:nvPicPr>
          <p:cNvPr id="168" name="Google Shape;168;p17"/>
          <p:cNvPicPr preferRelativeResize="0"/>
          <p:nvPr/>
        </p:nvPicPr>
        <p:blipFill>
          <a:blip r:embed="rId4">
            <a:alphaModFix/>
          </a:blip>
          <a:stretch>
            <a:fillRect/>
          </a:stretch>
        </p:blipFill>
        <p:spPr>
          <a:xfrm>
            <a:off x="0" y="8180292"/>
            <a:ext cx="18288000" cy="298251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18"/>
          <p:cNvPicPr preferRelativeResize="0"/>
          <p:nvPr/>
        </p:nvPicPr>
        <p:blipFill rotWithShape="1">
          <a:blip r:embed="rId3">
            <a:alphaModFix/>
          </a:blip>
          <a:srcRect b="0" l="662" r="661" t="0"/>
          <a:stretch/>
        </p:blipFill>
        <p:spPr>
          <a:xfrm>
            <a:off x="7458781" y="0"/>
            <a:ext cx="4539232" cy="6900341"/>
          </a:xfrm>
          <a:prstGeom prst="rect">
            <a:avLst/>
          </a:prstGeom>
          <a:noFill/>
          <a:ln>
            <a:noFill/>
          </a:ln>
        </p:spPr>
      </p:pic>
      <p:pic>
        <p:nvPicPr>
          <p:cNvPr id="174" name="Google Shape;174;p18"/>
          <p:cNvPicPr preferRelativeResize="0"/>
          <p:nvPr/>
        </p:nvPicPr>
        <p:blipFill rotWithShape="1">
          <a:blip r:embed="rId4">
            <a:alphaModFix/>
          </a:blip>
          <a:srcRect b="0" l="36942" r="21038" t="0"/>
          <a:stretch/>
        </p:blipFill>
        <p:spPr>
          <a:xfrm>
            <a:off x="12963765" y="0"/>
            <a:ext cx="4539232" cy="6900341"/>
          </a:xfrm>
          <a:prstGeom prst="rect">
            <a:avLst/>
          </a:prstGeom>
          <a:noFill/>
          <a:ln>
            <a:noFill/>
          </a:ln>
        </p:spPr>
      </p:pic>
      <p:sp>
        <p:nvSpPr>
          <p:cNvPr id="175" name="Google Shape;175;p18"/>
          <p:cNvSpPr/>
          <p:nvPr/>
        </p:nvSpPr>
        <p:spPr>
          <a:xfrm>
            <a:off x="-86569" y="6454457"/>
            <a:ext cx="6352883" cy="4423195"/>
          </a:xfrm>
          <a:custGeom>
            <a:rect b="b" l="l" r="r" t="t"/>
            <a:pathLst>
              <a:path extrusionOk="0" h="4423195" w="6352883">
                <a:moveTo>
                  <a:pt x="0" y="0"/>
                </a:moveTo>
                <a:lnTo>
                  <a:pt x="6352883" y="0"/>
                </a:lnTo>
                <a:lnTo>
                  <a:pt x="6352883" y="4423195"/>
                </a:lnTo>
                <a:lnTo>
                  <a:pt x="0" y="4423195"/>
                </a:lnTo>
                <a:lnTo>
                  <a:pt x="0" y="0"/>
                </a:lnTo>
                <a:close/>
              </a:path>
            </a:pathLst>
          </a:custGeom>
          <a:blipFill rotWithShape="1">
            <a:blip r:embed="rId5">
              <a:alphaModFix/>
            </a:blip>
            <a:stretch>
              <a:fillRect b="0" l="0" r="0" t="0"/>
            </a:stretch>
          </a:blipFill>
          <a:ln>
            <a:noFill/>
          </a:ln>
        </p:spPr>
      </p:sp>
      <p:sp>
        <p:nvSpPr>
          <p:cNvPr id="176" name="Google Shape;176;p18"/>
          <p:cNvSpPr txBox="1"/>
          <p:nvPr/>
        </p:nvSpPr>
        <p:spPr>
          <a:xfrm>
            <a:off x="1555769" y="1982308"/>
            <a:ext cx="5359200" cy="25860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671B6"/>
                </a:solidFill>
                <a:latin typeface="Fredoka"/>
                <a:ea typeface="Fredoka"/>
                <a:cs typeface="Fredoka"/>
                <a:sym typeface="Fredoka"/>
              </a:rPr>
              <a:t>FAMILY MEMBERS</a:t>
            </a:r>
            <a:endParaRPr b="1"/>
          </a:p>
        </p:txBody>
      </p:sp>
      <p:sp>
        <p:nvSpPr>
          <p:cNvPr id="177" name="Google Shape;177;p18"/>
          <p:cNvSpPr txBox="1"/>
          <p:nvPr/>
        </p:nvSpPr>
        <p:spPr>
          <a:xfrm>
            <a:off x="1555769" y="4736100"/>
            <a:ext cx="47106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 sed do eiusmod tempor incididunt ut labore et dolore magna aliqua. </a:t>
            </a:r>
            <a:endParaRPr/>
          </a:p>
        </p:txBody>
      </p:sp>
      <p:sp>
        <p:nvSpPr>
          <p:cNvPr id="178" name="Google Shape;178;p18"/>
          <p:cNvSpPr txBox="1"/>
          <p:nvPr/>
        </p:nvSpPr>
        <p:spPr>
          <a:xfrm>
            <a:off x="7691523" y="7991475"/>
            <a:ext cx="40737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 sed do eiusmod tempor incididunt ut labore et dolore magna aliqua. </a:t>
            </a:r>
            <a:endParaRPr/>
          </a:p>
        </p:txBody>
      </p:sp>
      <p:sp>
        <p:nvSpPr>
          <p:cNvPr id="179" name="Google Shape;179;p18"/>
          <p:cNvSpPr txBox="1"/>
          <p:nvPr/>
        </p:nvSpPr>
        <p:spPr>
          <a:xfrm>
            <a:off x="8592068" y="7283983"/>
            <a:ext cx="22728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3671B6"/>
                </a:solidFill>
                <a:latin typeface="Arimo"/>
                <a:ea typeface="Arimo"/>
                <a:cs typeface="Arimo"/>
                <a:sym typeface="Arimo"/>
              </a:rPr>
              <a:t>Mother</a:t>
            </a:r>
            <a:endParaRPr b="1"/>
          </a:p>
        </p:txBody>
      </p:sp>
      <p:sp>
        <p:nvSpPr>
          <p:cNvPr id="180" name="Google Shape;180;p18"/>
          <p:cNvSpPr txBox="1"/>
          <p:nvPr/>
        </p:nvSpPr>
        <p:spPr>
          <a:xfrm>
            <a:off x="13196507" y="7991475"/>
            <a:ext cx="40737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 sed do eiusmod tempor incididunt ut labore et dolore magna aliqua. </a:t>
            </a:r>
            <a:endParaRPr/>
          </a:p>
        </p:txBody>
      </p:sp>
      <p:sp>
        <p:nvSpPr>
          <p:cNvPr id="181" name="Google Shape;181;p18"/>
          <p:cNvSpPr txBox="1"/>
          <p:nvPr/>
        </p:nvSpPr>
        <p:spPr>
          <a:xfrm>
            <a:off x="14097052" y="7283983"/>
            <a:ext cx="2272800" cy="514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3671B6"/>
                </a:solidFill>
                <a:latin typeface="Arimo"/>
                <a:ea typeface="Arimo"/>
                <a:cs typeface="Arimo"/>
                <a:sym typeface="Arimo"/>
              </a:rPr>
              <a:t>Daugther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9"/>
          <p:cNvSpPr txBox="1"/>
          <p:nvPr/>
        </p:nvSpPr>
        <p:spPr>
          <a:xfrm>
            <a:off x="9706431" y="2409824"/>
            <a:ext cx="7381800" cy="1231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671B6"/>
                </a:solidFill>
                <a:latin typeface="Fredoka"/>
                <a:ea typeface="Fredoka"/>
                <a:cs typeface="Fredoka"/>
                <a:sym typeface="Fredoka"/>
              </a:rPr>
              <a:t>CONTENTS</a:t>
            </a:r>
            <a:endParaRPr b="1"/>
          </a:p>
        </p:txBody>
      </p:sp>
      <p:grpSp>
        <p:nvGrpSpPr>
          <p:cNvPr id="187" name="Google Shape;187;p19"/>
          <p:cNvGrpSpPr/>
          <p:nvPr/>
        </p:nvGrpSpPr>
        <p:grpSpPr>
          <a:xfrm>
            <a:off x="9706431" y="4195647"/>
            <a:ext cx="7309912" cy="861975"/>
            <a:chOff x="0" y="57150"/>
            <a:chExt cx="9746549" cy="1149300"/>
          </a:xfrm>
        </p:grpSpPr>
        <p:sp>
          <p:nvSpPr>
            <p:cNvPr id="188" name="Google Shape;188;p19"/>
            <p:cNvSpPr txBox="1"/>
            <p:nvPr/>
          </p:nvSpPr>
          <p:spPr>
            <a:xfrm>
              <a:off x="0" y="57150"/>
              <a:ext cx="2083800" cy="11493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5600" u="none" cap="none" strike="noStrike">
                  <a:solidFill>
                    <a:srgbClr val="3671B6"/>
                  </a:solidFill>
                  <a:latin typeface="Fredoka"/>
                  <a:ea typeface="Fredoka"/>
                  <a:cs typeface="Fredoka"/>
                  <a:sym typeface="Fredoka"/>
                </a:rPr>
                <a:t>01</a:t>
              </a:r>
              <a:endParaRPr b="1">
                <a:latin typeface="Fredoka"/>
                <a:ea typeface="Fredoka"/>
                <a:cs typeface="Fredoka"/>
                <a:sym typeface="Fredoka"/>
              </a:endParaRPr>
            </a:p>
          </p:txBody>
        </p:sp>
        <p:sp>
          <p:nvSpPr>
            <p:cNvPr id="189" name="Google Shape;189;p19"/>
            <p:cNvSpPr txBox="1"/>
            <p:nvPr/>
          </p:nvSpPr>
          <p:spPr>
            <a:xfrm>
              <a:off x="2083893" y="164253"/>
              <a:ext cx="7662656" cy="82677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4200" u="none" cap="none" strike="noStrike">
                  <a:solidFill>
                    <a:srgbClr val="343333"/>
                  </a:solidFill>
                  <a:latin typeface="Arimo"/>
                  <a:ea typeface="Arimo"/>
                  <a:cs typeface="Arimo"/>
                  <a:sym typeface="Arimo"/>
                </a:rPr>
                <a:t>ADD SECTION HERE</a:t>
              </a:r>
              <a:endParaRPr/>
            </a:p>
          </p:txBody>
        </p:sp>
      </p:grpSp>
      <p:sp>
        <p:nvSpPr>
          <p:cNvPr id="190" name="Google Shape;190;p19"/>
          <p:cNvSpPr/>
          <p:nvPr/>
        </p:nvSpPr>
        <p:spPr>
          <a:xfrm>
            <a:off x="-86569" y="865554"/>
            <a:ext cx="8950374" cy="9421446"/>
          </a:xfrm>
          <a:custGeom>
            <a:rect b="b" l="l" r="r" t="t"/>
            <a:pathLst>
              <a:path extrusionOk="0" h="9421446" w="8950374">
                <a:moveTo>
                  <a:pt x="0" y="0"/>
                </a:moveTo>
                <a:lnTo>
                  <a:pt x="8950374" y="0"/>
                </a:lnTo>
                <a:lnTo>
                  <a:pt x="8950374" y="9421446"/>
                </a:lnTo>
                <a:lnTo>
                  <a:pt x="0" y="9421446"/>
                </a:lnTo>
                <a:lnTo>
                  <a:pt x="0" y="0"/>
                </a:lnTo>
                <a:close/>
              </a:path>
            </a:pathLst>
          </a:custGeom>
          <a:blipFill rotWithShape="1">
            <a:blip r:embed="rId3">
              <a:alphaModFix/>
            </a:blip>
            <a:stretch>
              <a:fillRect b="0" l="0" r="0" t="0"/>
            </a:stretch>
          </a:blipFill>
          <a:ln>
            <a:noFill/>
          </a:ln>
        </p:spPr>
      </p:sp>
      <p:grpSp>
        <p:nvGrpSpPr>
          <p:cNvPr id="191" name="Google Shape;191;p19"/>
          <p:cNvGrpSpPr/>
          <p:nvPr/>
        </p:nvGrpSpPr>
        <p:grpSpPr>
          <a:xfrm>
            <a:off x="9706431" y="5425987"/>
            <a:ext cx="7309912" cy="861975"/>
            <a:chOff x="0" y="57150"/>
            <a:chExt cx="9746549" cy="1149300"/>
          </a:xfrm>
        </p:grpSpPr>
        <p:sp>
          <p:nvSpPr>
            <p:cNvPr id="192" name="Google Shape;192;p19"/>
            <p:cNvSpPr txBox="1"/>
            <p:nvPr/>
          </p:nvSpPr>
          <p:spPr>
            <a:xfrm>
              <a:off x="0" y="57150"/>
              <a:ext cx="2083800" cy="11493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5600" u="none" cap="none" strike="noStrike">
                  <a:solidFill>
                    <a:srgbClr val="3671B6"/>
                  </a:solidFill>
                  <a:latin typeface="Fredoka"/>
                  <a:ea typeface="Fredoka"/>
                  <a:cs typeface="Fredoka"/>
                  <a:sym typeface="Fredoka"/>
                </a:rPr>
                <a:t>02</a:t>
              </a:r>
              <a:endParaRPr b="1"/>
            </a:p>
          </p:txBody>
        </p:sp>
        <p:sp>
          <p:nvSpPr>
            <p:cNvPr id="193" name="Google Shape;193;p19"/>
            <p:cNvSpPr txBox="1"/>
            <p:nvPr/>
          </p:nvSpPr>
          <p:spPr>
            <a:xfrm>
              <a:off x="2083893" y="164253"/>
              <a:ext cx="7662656" cy="82677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4200" u="none" cap="none" strike="noStrike">
                  <a:solidFill>
                    <a:srgbClr val="343333"/>
                  </a:solidFill>
                  <a:latin typeface="Arimo"/>
                  <a:ea typeface="Arimo"/>
                  <a:cs typeface="Arimo"/>
                  <a:sym typeface="Arimo"/>
                </a:rPr>
                <a:t>ADD SECTION HERE</a:t>
              </a:r>
              <a:endParaRPr/>
            </a:p>
          </p:txBody>
        </p:sp>
      </p:grpSp>
      <p:grpSp>
        <p:nvGrpSpPr>
          <p:cNvPr id="194" name="Google Shape;194;p19"/>
          <p:cNvGrpSpPr/>
          <p:nvPr/>
        </p:nvGrpSpPr>
        <p:grpSpPr>
          <a:xfrm>
            <a:off x="9706431" y="6656328"/>
            <a:ext cx="7309912" cy="861975"/>
            <a:chOff x="0" y="57150"/>
            <a:chExt cx="9746549" cy="1149300"/>
          </a:xfrm>
        </p:grpSpPr>
        <p:sp>
          <p:nvSpPr>
            <p:cNvPr id="195" name="Google Shape;195;p19"/>
            <p:cNvSpPr txBox="1"/>
            <p:nvPr/>
          </p:nvSpPr>
          <p:spPr>
            <a:xfrm>
              <a:off x="0" y="57150"/>
              <a:ext cx="2083800" cy="11493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5600" u="none" cap="none" strike="noStrike">
                  <a:solidFill>
                    <a:srgbClr val="3671B6"/>
                  </a:solidFill>
                  <a:latin typeface="Fredoka"/>
                  <a:ea typeface="Fredoka"/>
                  <a:cs typeface="Fredoka"/>
                  <a:sym typeface="Fredoka"/>
                </a:rPr>
                <a:t>03</a:t>
              </a:r>
              <a:endParaRPr b="1"/>
            </a:p>
          </p:txBody>
        </p:sp>
        <p:sp>
          <p:nvSpPr>
            <p:cNvPr id="196" name="Google Shape;196;p19"/>
            <p:cNvSpPr txBox="1"/>
            <p:nvPr/>
          </p:nvSpPr>
          <p:spPr>
            <a:xfrm>
              <a:off x="2083893" y="164253"/>
              <a:ext cx="7662656" cy="82677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4200" u="none" cap="none" strike="noStrike">
                  <a:solidFill>
                    <a:srgbClr val="343333"/>
                  </a:solidFill>
                  <a:latin typeface="Arimo"/>
                  <a:ea typeface="Arimo"/>
                  <a:cs typeface="Arimo"/>
                  <a:sym typeface="Arimo"/>
                </a:rPr>
                <a:t>ADD SECTION HERE</a:t>
              </a:r>
              <a:endParaRPr/>
            </a:p>
          </p:txBody>
        </p:sp>
      </p:grpSp>
      <p:grpSp>
        <p:nvGrpSpPr>
          <p:cNvPr id="197" name="Google Shape;197;p19"/>
          <p:cNvGrpSpPr/>
          <p:nvPr/>
        </p:nvGrpSpPr>
        <p:grpSpPr>
          <a:xfrm>
            <a:off x="9706431" y="7886669"/>
            <a:ext cx="7309912" cy="861975"/>
            <a:chOff x="0" y="57150"/>
            <a:chExt cx="9746549" cy="1149300"/>
          </a:xfrm>
        </p:grpSpPr>
        <p:sp>
          <p:nvSpPr>
            <p:cNvPr id="198" name="Google Shape;198;p19"/>
            <p:cNvSpPr txBox="1"/>
            <p:nvPr/>
          </p:nvSpPr>
          <p:spPr>
            <a:xfrm>
              <a:off x="0" y="57150"/>
              <a:ext cx="2083800" cy="11493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5600" u="none" cap="none" strike="noStrike">
                  <a:solidFill>
                    <a:srgbClr val="3671B6"/>
                  </a:solidFill>
                  <a:latin typeface="Fredoka"/>
                  <a:ea typeface="Fredoka"/>
                  <a:cs typeface="Fredoka"/>
                  <a:sym typeface="Fredoka"/>
                </a:rPr>
                <a:t>04</a:t>
              </a:r>
              <a:endParaRPr b="1"/>
            </a:p>
          </p:txBody>
        </p:sp>
        <p:sp>
          <p:nvSpPr>
            <p:cNvPr id="199" name="Google Shape;199;p19"/>
            <p:cNvSpPr txBox="1"/>
            <p:nvPr/>
          </p:nvSpPr>
          <p:spPr>
            <a:xfrm>
              <a:off x="2083893" y="164253"/>
              <a:ext cx="7662656" cy="82677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4200" u="none" cap="none" strike="noStrike">
                  <a:solidFill>
                    <a:srgbClr val="343333"/>
                  </a:solidFill>
                  <a:latin typeface="Arimo"/>
                  <a:ea typeface="Arimo"/>
                  <a:cs typeface="Arimo"/>
                  <a:sym typeface="Arimo"/>
                </a:rPr>
                <a:t>ADD SECTION HERE</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0"/>
          <p:cNvSpPr/>
          <p:nvPr/>
        </p:nvSpPr>
        <p:spPr>
          <a:xfrm>
            <a:off x="5619888" y="2674071"/>
            <a:ext cx="6931305" cy="5631685"/>
          </a:xfrm>
          <a:custGeom>
            <a:rect b="b" l="l" r="r" t="t"/>
            <a:pathLst>
              <a:path extrusionOk="0" h="5631685" w="6931305">
                <a:moveTo>
                  <a:pt x="0" y="0"/>
                </a:moveTo>
                <a:lnTo>
                  <a:pt x="6931305" y="0"/>
                </a:lnTo>
                <a:lnTo>
                  <a:pt x="6931305" y="5631685"/>
                </a:lnTo>
                <a:lnTo>
                  <a:pt x="0" y="5631685"/>
                </a:lnTo>
                <a:lnTo>
                  <a:pt x="0" y="0"/>
                </a:lnTo>
                <a:close/>
              </a:path>
            </a:pathLst>
          </a:custGeom>
          <a:blipFill rotWithShape="1">
            <a:blip r:embed="rId3">
              <a:alphaModFix/>
            </a:blip>
            <a:stretch>
              <a:fillRect b="0" l="0" r="0" t="0"/>
            </a:stretch>
          </a:blipFill>
          <a:ln>
            <a:noFill/>
          </a:ln>
        </p:spPr>
      </p:sp>
      <p:sp>
        <p:nvSpPr>
          <p:cNvPr id="205" name="Google Shape;205;p20"/>
          <p:cNvSpPr/>
          <p:nvPr/>
        </p:nvSpPr>
        <p:spPr>
          <a:xfrm>
            <a:off x="981471" y="4400572"/>
            <a:ext cx="3852263" cy="3794767"/>
          </a:xfrm>
          <a:custGeom>
            <a:rect b="b" l="l" r="r" t="t"/>
            <a:pathLst>
              <a:path extrusionOk="0" h="3794767" w="3852263">
                <a:moveTo>
                  <a:pt x="0" y="0"/>
                </a:moveTo>
                <a:lnTo>
                  <a:pt x="3852263" y="0"/>
                </a:lnTo>
                <a:lnTo>
                  <a:pt x="3852263" y="3794767"/>
                </a:lnTo>
                <a:lnTo>
                  <a:pt x="0" y="3794767"/>
                </a:lnTo>
                <a:lnTo>
                  <a:pt x="0" y="0"/>
                </a:lnTo>
                <a:close/>
              </a:path>
            </a:pathLst>
          </a:custGeom>
          <a:blipFill rotWithShape="1">
            <a:blip r:embed="rId4">
              <a:alphaModFix/>
            </a:blip>
            <a:stretch>
              <a:fillRect b="0" l="0" r="0" t="0"/>
            </a:stretch>
          </a:blipFill>
          <a:ln>
            <a:noFill/>
          </a:ln>
        </p:spPr>
      </p:sp>
      <p:sp>
        <p:nvSpPr>
          <p:cNvPr id="206" name="Google Shape;206;p20"/>
          <p:cNvSpPr/>
          <p:nvPr/>
        </p:nvSpPr>
        <p:spPr>
          <a:xfrm>
            <a:off x="3693756" y="498286"/>
            <a:ext cx="3852263" cy="3794767"/>
          </a:xfrm>
          <a:custGeom>
            <a:rect b="b" l="l" r="r" t="t"/>
            <a:pathLst>
              <a:path extrusionOk="0" h="3794767" w="3852263">
                <a:moveTo>
                  <a:pt x="0" y="0"/>
                </a:moveTo>
                <a:lnTo>
                  <a:pt x="3852263" y="0"/>
                </a:lnTo>
                <a:lnTo>
                  <a:pt x="3852263" y="3794767"/>
                </a:lnTo>
                <a:lnTo>
                  <a:pt x="0" y="3794767"/>
                </a:lnTo>
                <a:lnTo>
                  <a:pt x="0" y="0"/>
                </a:lnTo>
                <a:close/>
              </a:path>
            </a:pathLst>
          </a:custGeom>
          <a:blipFill rotWithShape="1">
            <a:blip r:embed="rId4">
              <a:alphaModFix/>
            </a:blip>
            <a:stretch>
              <a:fillRect b="0" l="0" r="0" t="0"/>
            </a:stretch>
          </a:blipFill>
          <a:ln>
            <a:noFill/>
          </a:ln>
        </p:spPr>
      </p:sp>
      <p:sp>
        <p:nvSpPr>
          <p:cNvPr id="207" name="Google Shape;207;p20"/>
          <p:cNvSpPr/>
          <p:nvPr/>
        </p:nvSpPr>
        <p:spPr>
          <a:xfrm>
            <a:off x="10410693" y="498286"/>
            <a:ext cx="3852263" cy="3794767"/>
          </a:xfrm>
          <a:custGeom>
            <a:rect b="b" l="l" r="r" t="t"/>
            <a:pathLst>
              <a:path extrusionOk="0" h="3794767" w="3852263">
                <a:moveTo>
                  <a:pt x="0" y="0"/>
                </a:moveTo>
                <a:lnTo>
                  <a:pt x="3852263" y="0"/>
                </a:lnTo>
                <a:lnTo>
                  <a:pt x="3852263" y="3794767"/>
                </a:lnTo>
                <a:lnTo>
                  <a:pt x="0" y="3794767"/>
                </a:lnTo>
                <a:lnTo>
                  <a:pt x="0" y="0"/>
                </a:lnTo>
                <a:close/>
              </a:path>
            </a:pathLst>
          </a:custGeom>
          <a:blipFill rotWithShape="1">
            <a:blip r:embed="rId4">
              <a:alphaModFix/>
            </a:blip>
            <a:stretch>
              <a:fillRect b="0" l="0" r="0" t="0"/>
            </a:stretch>
          </a:blipFill>
          <a:ln>
            <a:noFill/>
          </a:ln>
        </p:spPr>
      </p:sp>
      <p:sp>
        <p:nvSpPr>
          <p:cNvPr id="208" name="Google Shape;208;p20"/>
          <p:cNvSpPr/>
          <p:nvPr/>
        </p:nvSpPr>
        <p:spPr>
          <a:xfrm>
            <a:off x="13341768" y="4400572"/>
            <a:ext cx="3852263" cy="3794767"/>
          </a:xfrm>
          <a:custGeom>
            <a:rect b="b" l="l" r="r" t="t"/>
            <a:pathLst>
              <a:path extrusionOk="0" h="3794767" w="3852263">
                <a:moveTo>
                  <a:pt x="0" y="0"/>
                </a:moveTo>
                <a:lnTo>
                  <a:pt x="3852263" y="0"/>
                </a:lnTo>
                <a:lnTo>
                  <a:pt x="3852263" y="3794767"/>
                </a:lnTo>
                <a:lnTo>
                  <a:pt x="0" y="3794767"/>
                </a:lnTo>
                <a:lnTo>
                  <a:pt x="0" y="0"/>
                </a:lnTo>
                <a:close/>
              </a:path>
            </a:pathLst>
          </a:custGeom>
          <a:blipFill rotWithShape="1">
            <a:blip r:embed="rId4">
              <a:alphaModFix/>
            </a:blip>
            <a:stretch>
              <a:fillRect b="0" l="0" r="0" t="0"/>
            </a:stretch>
          </a:blipFill>
          <a:ln>
            <a:noFill/>
          </a:ln>
        </p:spPr>
      </p:sp>
      <p:sp>
        <p:nvSpPr>
          <p:cNvPr id="209" name="Google Shape;209;p20"/>
          <p:cNvSpPr txBox="1"/>
          <p:nvPr/>
        </p:nvSpPr>
        <p:spPr>
          <a:xfrm>
            <a:off x="2335813" y="8716962"/>
            <a:ext cx="13616400" cy="1231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8000" u="none" cap="none" strike="noStrike">
                <a:solidFill>
                  <a:srgbClr val="3671B6"/>
                </a:solidFill>
                <a:latin typeface="Fredoka"/>
                <a:ea typeface="Fredoka"/>
                <a:cs typeface="Fredoka"/>
                <a:sym typeface="Fredoka"/>
              </a:rPr>
              <a:t>FUN FACTS ABOUT DAD </a:t>
            </a:r>
            <a:endParaRPr b="1"/>
          </a:p>
        </p:txBody>
      </p:sp>
      <p:sp>
        <p:nvSpPr>
          <p:cNvPr id="210" name="Google Shape;210;p20"/>
          <p:cNvSpPr txBox="1"/>
          <p:nvPr/>
        </p:nvSpPr>
        <p:spPr>
          <a:xfrm>
            <a:off x="1660438" y="6288430"/>
            <a:ext cx="24942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a:t>
            </a:r>
            <a:endParaRPr/>
          </a:p>
        </p:txBody>
      </p:sp>
      <p:sp>
        <p:nvSpPr>
          <p:cNvPr id="211" name="Google Shape;211;p20"/>
          <p:cNvSpPr txBox="1"/>
          <p:nvPr/>
        </p:nvSpPr>
        <p:spPr>
          <a:xfrm>
            <a:off x="1771274" y="5580788"/>
            <a:ext cx="2272658"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3671B6"/>
                </a:solidFill>
                <a:latin typeface="Arimo"/>
                <a:ea typeface="Arimo"/>
                <a:cs typeface="Arimo"/>
                <a:sym typeface="Arimo"/>
              </a:rPr>
              <a:t>Point 01</a:t>
            </a:r>
            <a:endParaRPr/>
          </a:p>
        </p:txBody>
      </p:sp>
      <p:sp>
        <p:nvSpPr>
          <p:cNvPr id="212" name="Google Shape;212;p20"/>
          <p:cNvSpPr txBox="1"/>
          <p:nvPr/>
        </p:nvSpPr>
        <p:spPr>
          <a:xfrm>
            <a:off x="4384980" y="2212430"/>
            <a:ext cx="24942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a:t>
            </a:r>
            <a:endParaRPr/>
          </a:p>
        </p:txBody>
      </p:sp>
      <p:sp>
        <p:nvSpPr>
          <p:cNvPr id="213" name="Google Shape;213;p20"/>
          <p:cNvSpPr txBox="1"/>
          <p:nvPr/>
        </p:nvSpPr>
        <p:spPr>
          <a:xfrm>
            <a:off x="4495816" y="1504787"/>
            <a:ext cx="2272658"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3671B6"/>
                </a:solidFill>
                <a:latin typeface="Arimo"/>
                <a:ea typeface="Arimo"/>
                <a:cs typeface="Arimo"/>
                <a:sym typeface="Arimo"/>
              </a:rPr>
              <a:t>Point 02</a:t>
            </a:r>
            <a:endParaRPr/>
          </a:p>
        </p:txBody>
      </p:sp>
      <p:sp>
        <p:nvSpPr>
          <p:cNvPr id="214" name="Google Shape;214;p20"/>
          <p:cNvSpPr txBox="1"/>
          <p:nvPr/>
        </p:nvSpPr>
        <p:spPr>
          <a:xfrm>
            <a:off x="11089659" y="2212430"/>
            <a:ext cx="24942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a:t>
            </a:r>
            <a:endParaRPr/>
          </a:p>
        </p:txBody>
      </p:sp>
      <p:sp>
        <p:nvSpPr>
          <p:cNvPr id="215" name="Google Shape;215;p20"/>
          <p:cNvSpPr txBox="1"/>
          <p:nvPr/>
        </p:nvSpPr>
        <p:spPr>
          <a:xfrm>
            <a:off x="11200496" y="1504787"/>
            <a:ext cx="2272658"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3671B6"/>
                </a:solidFill>
                <a:latin typeface="Arimo"/>
                <a:ea typeface="Arimo"/>
                <a:cs typeface="Arimo"/>
                <a:sym typeface="Arimo"/>
              </a:rPr>
              <a:t>Point 03</a:t>
            </a:r>
            <a:endParaRPr/>
          </a:p>
        </p:txBody>
      </p:sp>
      <p:sp>
        <p:nvSpPr>
          <p:cNvPr id="216" name="Google Shape;216;p20"/>
          <p:cNvSpPr txBox="1"/>
          <p:nvPr/>
        </p:nvSpPr>
        <p:spPr>
          <a:xfrm>
            <a:off x="14122818" y="6161239"/>
            <a:ext cx="24942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a:t>
            </a:r>
            <a:endParaRPr/>
          </a:p>
        </p:txBody>
      </p:sp>
      <p:sp>
        <p:nvSpPr>
          <p:cNvPr id="217" name="Google Shape;217;p20"/>
          <p:cNvSpPr txBox="1"/>
          <p:nvPr/>
        </p:nvSpPr>
        <p:spPr>
          <a:xfrm>
            <a:off x="14233654" y="5453596"/>
            <a:ext cx="2272658"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3671B6"/>
                </a:solidFill>
                <a:latin typeface="Arimo"/>
                <a:ea typeface="Arimo"/>
                <a:cs typeface="Arimo"/>
                <a:sym typeface="Arimo"/>
              </a:rPr>
              <a:t>Point 04</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1"/>
          <p:cNvSpPr/>
          <p:nvPr/>
        </p:nvSpPr>
        <p:spPr>
          <a:xfrm>
            <a:off x="1028700" y="3089707"/>
            <a:ext cx="4372164" cy="4306908"/>
          </a:xfrm>
          <a:custGeom>
            <a:rect b="b" l="l" r="r" t="t"/>
            <a:pathLst>
              <a:path extrusionOk="0" h="4306908" w="4372164">
                <a:moveTo>
                  <a:pt x="0" y="0"/>
                </a:moveTo>
                <a:lnTo>
                  <a:pt x="4372164" y="0"/>
                </a:lnTo>
                <a:lnTo>
                  <a:pt x="4372164" y="4306908"/>
                </a:lnTo>
                <a:lnTo>
                  <a:pt x="0" y="4306908"/>
                </a:lnTo>
                <a:lnTo>
                  <a:pt x="0" y="0"/>
                </a:lnTo>
                <a:close/>
              </a:path>
            </a:pathLst>
          </a:custGeom>
          <a:blipFill rotWithShape="1">
            <a:blip r:embed="rId3">
              <a:alphaModFix/>
            </a:blip>
            <a:stretch>
              <a:fillRect b="0" l="0" r="0" t="0"/>
            </a:stretch>
          </a:blipFill>
          <a:ln>
            <a:noFill/>
          </a:ln>
        </p:spPr>
      </p:sp>
      <p:sp>
        <p:nvSpPr>
          <p:cNvPr id="223" name="Google Shape;223;p21"/>
          <p:cNvSpPr/>
          <p:nvPr/>
        </p:nvSpPr>
        <p:spPr>
          <a:xfrm>
            <a:off x="1602450" y="4096390"/>
            <a:ext cx="3224664" cy="2293542"/>
          </a:xfrm>
          <a:custGeom>
            <a:rect b="b" l="l" r="r" t="t"/>
            <a:pathLst>
              <a:path extrusionOk="0" h="2293542" w="3224664">
                <a:moveTo>
                  <a:pt x="0" y="0"/>
                </a:moveTo>
                <a:lnTo>
                  <a:pt x="3224664" y="0"/>
                </a:lnTo>
                <a:lnTo>
                  <a:pt x="3224664" y="2293542"/>
                </a:lnTo>
                <a:lnTo>
                  <a:pt x="0" y="2293542"/>
                </a:lnTo>
                <a:lnTo>
                  <a:pt x="0" y="0"/>
                </a:lnTo>
                <a:close/>
              </a:path>
            </a:pathLst>
          </a:custGeom>
          <a:blipFill rotWithShape="1">
            <a:blip r:embed="rId4">
              <a:alphaModFix/>
            </a:blip>
            <a:stretch>
              <a:fillRect b="0" l="0" r="0" t="0"/>
            </a:stretch>
          </a:blipFill>
          <a:ln>
            <a:noFill/>
          </a:ln>
        </p:spPr>
      </p:sp>
      <p:sp>
        <p:nvSpPr>
          <p:cNvPr id="224" name="Google Shape;224;p21"/>
          <p:cNvSpPr/>
          <p:nvPr/>
        </p:nvSpPr>
        <p:spPr>
          <a:xfrm>
            <a:off x="6914633" y="3089707"/>
            <a:ext cx="4372164" cy="4306908"/>
          </a:xfrm>
          <a:custGeom>
            <a:rect b="b" l="l" r="r" t="t"/>
            <a:pathLst>
              <a:path extrusionOk="0" h="4306908" w="4372164">
                <a:moveTo>
                  <a:pt x="0" y="0"/>
                </a:moveTo>
                <a:lnTo>
                  <a:pt x="4372165" y="0"/>
                </a:lnTo>
                <a:lnTo>
                  <a:pt x="4372165" y="4306908"/>
                </a:lnTo>
                <a:lnTo>
                  <a:pt x="0" y="4306908"/>
                </a:lnTo>
                <a:lnTo>
                  <a:pt x="0" y="0"/>
                </a:lnTo>
                <a:close/>
              </a:path>
            </a:pathLst>
          </a:custGeom>
          <a:blipFill rotWithShape="1">
            <a:blip r:embed="rId3">
              <a:alphaModFix/>
            </a:blip>
            <a:stretch>
              <a:fillRect b="0" l="0" r="0" t="0"/>
            </a:stretch>
          </a:blipFill>
          <a:ln>
            <a:noFill/>
          </a:ln>
        </p:spPr>
      </p:sp>
      <p:sp>
        <p:nvSpPr>
          <p:cNvPr id="225" name="Google Shape;225;p21"/>
          <p:cNvSpPr/>
          <p:nvPr/>
        </p:nvSpPr>
        <p:spPr>
          <a:xfrm>
            <a:off x="12801273" y="3089707"/>
            <a:ext cx="4372164" cy="4306908"/>
          </a:xfrm>
          <a:custGeom>
            <a:rect b="b" l="l" r="r" t="t"/>
            <a:pathLst>
              <a:path extrusionOk="0" h="4306908" w="4372164">
                <a:moveTo>
                  <a:pt x="0" y="0"/>
                </a:moveTo>
                <a:lnTo>
                  <a:pt x="4372164" y="0"/>
                </a:lnTo>
                <a:lnTo>
                  <a:pt x="4372164" y="4306908"/>
                </a:lnTo>
                <a:lnTo>
                  <a:pt x="0" y="4306908"/>
                </a:lnTo>
                <a:lnTo>
                  <a:pt x="0" y="0"/>
                </a:lnTo>
                <a:close/>
              </a:path>
            </a:pathLst>
          </a:custGeom>
          <a:blipFill rotWithShape="1">
            <a:blip r:embed="rId3">
              <a:alphaModFix/>
            </a:blip>
            <a:stretch>
              <a:fillRect b="0" l="0" r="0" t="0"/>
            </a:stretch>
          </a:blipFill>
          <a:ln>
            <a:noFill/>
          </a:ln>
        </p:spPr>
      </p:sp>
      <p:sp>
        <p:nvSpPr>
          <p:cNvPr id="226" name="Google Shape;226;p21"/>
          <p:cNvSpPr/>
          <p:nvPr/>
        </p:nvSpPr>
        <p:spPr>
          <a:xfrm>
            <a:off x="7406957" y="4176282"/>
            <a:ext cx="3474086" cy="1906405"/>
          </a:xfrm>
          <a:custGeom>
            <a:rect b="b" l="l" r="r" t="t"/>
            <a:pathLst>
              <a:path extrusionOk="0" h="1906405" w="3474086">
                <a:moveTo>
                  <a:pt x="0" y="0"/>
                </a:moveTo>
                <a:lnTo>
                  <a:pt x="3474086" y="0"/>
                </a:lnTo>
                <a:lnTo>
                  <a:pt x="3474086" y="1906405"/>
                </a:lnTo>
                <a:lnTo>
                  <a:pt x="0" y="1906405"/>
                </a:lnTo>
                <a:lnTo>
                  <a:pt x="0" y="0"/>
                </a:lnTo>
                <a:close/>
              </a:path>
            </a:pathLst>
          </a:custGeom>
          <a:blipFill rotWithShape="1">
            <a:blip r:embed="rId5">
              <a:alphaModFix/>
            </a:blip>
            <a:stretch>
              <a:fillRect b="0" l="0" r="0" t="0"/>
            </a:stretch>
          </a:blipFill>
          <a:ln>
            <a:noFill/>
          </a:ln>
        </p:spPr>
      </p:sp>
      <p:sp>
        <p:nvSpPr>
          <p:cNvPr id="227" name="Google Shape;227;p21"/>
          <p:cNvSpPr/>
          <p:nvPr/>
        </p:nvSpPr>
        <p:spPr>
          <a:xfrm>
            <a:off x="13581863" y="4200005"/>
            <a:ext cx="2810984" cy="2213650"/>
          </a:xfrm>
          <a:custGeom>
            <a:rect b="b" l="l" r="r" t="t"/>
            <a:pathLst>
              <a:path extrusionOk="0" h="2213650" w="2810984">
                <a:moveTo>
                  <a:pt x="0" y="0"/>
                </a:moveTo>
                <a:lnTo>
                  <a:pt x="2810984" y="0"/>
                </a:lnTo>
                <a:lnTo>
                  <a:pt x="2810984" y="2213650"/>
                </a:lnTo>
                <a:lnTo>
                  <a:pt x="0" y="2213650"/>
                </a:lnTo>
                <a:lnTo>
                  <a:pt x="0" y="0"/>
                </a:lnTo>
                <a:close/>
              </a:path>
            </a:pathLst>
          </a:custGeom>
          <a:blipFill rotWithShape="1">
            <a:blip r:embed="rId6">
              <a:alphaModFix/>
            </a:blip>
            <a:stretch>
              <a:fillRect b="0" l="0" r="0" t="0"/>
            </a:stretch>
          </a:blipFill>
          <a:ln>
            <a:noFill/>
          </a:ln>
        </p:spPr>
      </p:sp>
      <p:sp>
        <p:nvSpPr>
          <p:cNvPr id="228" name="Google Shape;228;p21"/>
          <p:cNvSpPr txBox="1"/>
          <p:nvPr/>
        </p:nvSpPr>
        <p:spPr>
          <a:xfrm>
            <a:off x="2459932" y="1292142"/>
            <a:ext cx="13368000" cy="1231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8000" u="none" cap="none" strike="noStrike">
                <a:solidFill>
                  <a:srgbClr val="3671B6"/>
                </a:solidFill>
                <a:latin typeface="Fredoka"/>
                <a:ea typeface="Fredoka"/>
                <a:cs typeface="Fredoka"/>
                <a:sym typeface="Fredoka"/>
              </a:rPr>
              <a:t>DAD’S FAVOURITE FOODS</a:t>
            </a:r>
            <a:endParaRPr b="1"/>
          </a:p>
        </p:txBody>
      </p:sp>
      <p:sp>
        <p:nvSpPr>
          <p:cNvPr id="229" name="Google Shape;229;p21"/>
          <p:cNvSpPr txBox="1"/>
          <p:nvPr/>
        </p:nvSpPr>
        <p:spPr>
          <a:xfrm>
            <a:off x="1498159" y="8519924"/>
            <a:ext cx="3433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a:t>
            </a:r>
            <a:endParaRPr/>
          </a:p>
        </p:txBody>
      </p:sp>
      <p:sp>
        <p:nvSpPr>
          <p:cNvPr id="230" name="Google Shape;230;p21"/>
          <p:cNvSpPr txBox="1"/>
          <p:nvPr/>
        </p:nvSpPr>
        <p:spPr>
          <a:xfrm>
            <a:off x="2078453" y="7816611"/>
            <a:ext cx="2272658"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3671B6"/>
                </a:solidFill>
                <a:latin typeface="Arimo"/>
                <a:ea typeface="Arimo"/>
                <a:cs typeface="Arimo"/>
                <a:sym typeface="Arimo"/>
              </a:rPr>
              <a:t>Point 01</a:t>
            </a:r>
            <a:endParaRPr/>
          </a:p>
        </p:txBody>
      </p:sp>
      <p:sp>
        <p:nvSpPr>
          <p:cNvPr id="231" name="Google Shape;231;p21"/>
          <p:cNvSpPr txBox="1"/>
          <p:nvPr/>
        </p:nvSpPr>
        <p:spPr>
          <a:xfrm>
            <a:off x="7964387" y="7816611"/>
            <a:ext cx="2272658"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3671B6"/>
                </a:solidFill>
                <a:latin typeface="Arimo"/>
                <a:ea typeface="Arimo"/>
                <a:cs typeface="Arimo"/>
                <a:sym typeface="Arimo"/>
              </a:rPr>
              <a:t>Point 02</a:t>
            </a:r>
            <a:endParaRPr/>
          </a:p>
        </p:txBody>
      </p:sp>
      <p:sp>
        <p:nvSpPr>
          <p:cNvPr id="232" name="Google Shape;232;p21"/>
          <p:cNvSpPr txBox="1"/>
          <p:nvPr/>
        </p:nvSpPr>
        <p:spPr>
          <a:xfrm>
            <a:off x="13851026" y="7816611"/>
            <a:ext cx="2272658"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3671B6"/>
                </a:solidFill>
                <a:latin typeface="Arimo"/>
                <a:ea typeface="Arimo"/>
                <a:cs typeface="Arimo"/>
                <a:sym typeface="Arimo"/>
              </a:rPr>
              <a:t>Point 03</a:t>
            </a:r>
            <a:endParaRPr/>
          </a:p>
        </p:txBody>
      </p:sp>
      <p:sp>
        <p:nvSpPr>
          <p:cNvPr id="233" name="Google Shape;233;p21"/>
          <p:cNvSpPr txBox="1"/>
          <p:nvPr/>
        </p:nvSpPr>
        <p:spPr>
          <a:xfrm>
            <a:off x="7384092" y="8519924"/>
            <a:ext cx="3433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a:t>
            </a:r>
            <a:endParaRPr/>
          </a:p>
        </p:txBody>
      </p:sp>
      <p:sp>
        <p:nvSpPr>
          <p:cNvPr id="234" name="Google Shape;234;p21"/>
          <p:cNvSpPr txBox="1"/>
          <p:nvPr/>
        </p:nvSpPr>
        <p:spPr>
          <a:xfrm>
            <a:off x="13270731" y="8620125"/>
            <a:ext cx="3433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2"/>
          <p:cNvSpPr/>
          <p:nvPr/>
        </p:nvSpPr>
        <p:spPr>
          <a:xfrm>
            <a:off x="-492588" y="7254007"/>
            <a:ext cx="17980394" cy="4200115"/>
          </a:xfrm>
          <a:custGeom>
            <a:rect b="b" l="l" r="r" t="t"/>
            <a:pathLst>
              <a:path extrusionOk="0" h="4200115" w="17980394">
                <a:moveTo>
                  <a:pt x="0" y="0"/>
                </a:moveTo>
                <a:lnTo>
                  <a:pt x="17980394" y="0"/>
                </a:lnTo>
                <a:lnTo>
                  <a:pt x="17980394" y="4200115"/>
                </a:lnTo>
                <a:lnTo>
                  <a:pt x="0" y="4200115"/>
                </a:lnTo>
                <a:lnTo>
                  <a:pt x="0" y="0"/>
                </a:lnTo>
                <a:close/>
              </a:path>
            </a:pathLst>
          </a:custGeom>
          <a:blipFill rotWithShape="1">
            <a:blip r:embed="rId3">
              <a:alphaModFix/>
            </a:blip>
            <a:stretch>
              <a:fillRect b="0" l="0" r="-43746" t="0"/>
            </a:stretch>
          </a:blipFill>
          <a:ln>
            <a:noFill/>
          </a:ln>
        </p:spPr>
      </p:sp>
      <p:sp>
        <p:nvSpPr>
          <p:cNvPr id="240" name="Google Shape;240;p22"/>
          <p:cNvSpPr/>
          <p:nvPr/>
        </p:nvSpPr>
        <p:spPr>
          <a:xfrm>
            <a:off x="616874" y="3186725"/>
            <a:ext cx="15489927" cy="6873655"/>
          </a:xfrm>
          <a:custGeom>
            <a:rect b="b" l="l" r="r" t="t"/>
            <a:pathLst>
              <a:path extrusionOk="0" h="6873655" w="15489927">
                <a:moveTo>
                  <a:pt x="0" y="0"/>
                </a:moveTo>
                <a:lnTo>
                  <a:pt x="15489927" y="0"/>
                </a:lnTo>
                <a:lnTo>
                  <a:pt x="15489927" y="6873655"/>
                </a:lnTo>
                <a:lnTo>
                  <a:pt x="0" y="6873655"/>
                </a:lnTo>
                <a:lnTo>
                  <a:pt x="0" y="0"/>
                </a:lnTo>
                <a:close/>
              </a:path>
            </a:pathLst>
          </a:custGeom>
          <a:blipFill rotWithShape="1">
            <a:blip r:embed="rId4">
              <a:alphaModFix/>
            </a:blip>
            <a:stretch>
              <a:fillRect b="0" l="0" r="0" t="0"/>
            </a:stretch>
          </a:blipFill>
          <a:ln>
            <a:noFill/>
          </a:ln>
        </p:spPr>
      </p:sp>
      <p:sp>
        <p:nvSpPr>
          <p:cNvPr id="241" name="Google Shape;241;p22"/>
          <p:cNvSpPr/>
          <p:nvPr/>
        </p:nvSpPr>
        <p:spPr>
          <a:xfrm>
            <a:off x="7795974" y="634168"/>
            <a:ext cx="4577656" cy="4509332"/>
          </a:xfrm>
          <a:custGeom>
            <a:rect b="b" l="l" r="r" t="t"/>
            <a:pathLst>
              <a:path extrusionOk="0" h="4509332" w="4577656">
                <a:moveTo>
                  <a:pt x="0" y="0"/>
                </a:moveTo>
                <a:lnTo>
                  <a:pt x="4577656" y="0"/>
                </a:lnTo>
                <a:lnTo>
                  <a:pt x="4577656" y="4509332"/>
                </a:lnTo>
                <a:lnTo>
                  <a:pt x="0" y="4509332"/>
                </a:lnTo>
                <a:lnTo>
                  <a:pt x="0" y="0"/>
                </a:lnTo>
                <a:close/>
              </a:path>
            </a:pathLst>
          </a:custGeom>
          <a:blipFill rotWithShape="1">
            <a:blip r:embed="rId5">
              <a:alphaModFix/>
            </a:blip>
            <a:stretch>
              <a:fillRect b="0" l="0" r="0" t="0"/>
            </a:stretch>
          </a:blipFill>
          <a:ln>
            <a:noFill/>
          </a:ln>
        </p:spPr>
      </p:sp>
      <p:sp>
        <p:nvSpPr>
          <p:cNvPr id="242" name="Google Shape;242;p22"/>
          <p:cNvSpPr txBox="1"/>
          <p:nvPr/>
        </p:nvSpPr>
        <p:spPr>
          <a:xfrm>
            <a:off x="8837637" y="3518120"/>
            <a:ext cx="24942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a:t>
            </a:r>
            <a:endParaRPr/>
          </a:p>
        </p:txBody>
      </p:sp>
      <p:sp>
        <p:nvSpPr>
          <p:cNvPr id="243" name="Google Shape;243;p22"/>
          <p:cNvSpPr txBox="1"/>
          <p:nvPr/>
        </p:nvSpPr>
        <p:spPr>
          <a:xfrm>
            <a:off x="8948473" y="2786675"/>
            <a:ext cx="2272658"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3671B6"/>
                </a:solidFill>
                <a:latin typeface="Arimo"/>
                <a:ea typeface="Arimo"/>
                <a:cs typeface="Arimo"/>
                <a:sym typeface="Arimo"/>
              </a:rPr>
              <a:t>Working</a:t>
            </a:r>
            <a:endParaRPr/>
          </a:p>
        </p:txBody>
      </p:sp>
      <p:sp>
        <p:nvSpPr>
          <p:cNvPr id="244" name="Google Shape;244;p22"/>
          <p:cNvSpPr txBox="1"/>
          <p:nvPr/>
        </p:nvSpPr>
        <p:spPr>
          <a:xfrm>
            <a:off x="1476375" y="1288075"/>
            <a:ext cx="48591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3671B6"/>
                </a:solidFill>
                <a:latin typeface="Fredoka"/>
                <a:ea typeface="Fredoka"/>
                <a:cs typeface="Fredoka"/>
                <a:sym typeface="Fredoka"/>
              </a:rPr>
              <a:t>DAD’S DAILY LIFE</a:t>
            </a:r>
            <a:endParaRPr b="1"/>
          </a:p>
        </p:txBody>
      </p:sp>
      <p:sp>
        <p:nvSpPr>
          <p:cNvPr id="245" name="Google Shape;245;p22"/>
          <p:cNvSpPr txBox="1"/>
          <p:nvPr/>
        </p:nvSpPr>
        <p:spPr>
          <a:xfrm>
            <a:off x="8498153" y="1665899"/>
            <a:ext cx="3173400" cy="1231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8000" u="none" cap="none" strike="noStrike">
                <a:solidFill>
                  <a:srgbClr val="3671B6"/>
                </a:solidFill>
                <a:latin typeface="Fredoka"/>
                <a:ea typeface="Fredoka"/>
                <a:cs typeface="Fredoka"/>
                <a:sym typeface="Fredoka"/>
              </a:rPr>
              <a:t>60%</a:t>
            </a:r>
            <a:endParaRPr b="1"/>
          </a:p>
        </p:txBody>
      </p:sp>
      <p:sp>
        <p:nvSpPr>
          <p:cNvPr id="246" name="Google Shape;246;p22"/>
          <p:cNvSpPr/>
          <p:nvPr/>
        </p:nvSpPr>
        <p:spPr>
          <a:xfrm>
            <a:off x="12681644" y="634168"/>
            <a:ext cx="4577656" cy="4509332"/>
          </a:xfrm>
          <a:custGeom>
            <a:rect b="b" l="l" r="r" t="t"/>
            <a:pathLst>
              <a:path extrusionOk="0" h="4509332" w="4577656">
                <a:moveTo>
                  <a:pt x="0" y="0"/>
                </a:moveTo>
                <a:lnTo>
                  <a:pt x="4577656" y="0"/>
                </a:lnTo>
                <a:lnTo>
                  <a:pt x="4577656" y="4509332"/>
                </a:lnTo>
                <a:lnTo>
                  <a:pt x="0" y="4509332"/>
                </a:lnTo>
                <a:lnTo>
                  <a:pt x="0" y="0"/>
                </a:lnTo>
                <a:close/>
              </a:path>
            </a:pathLst>
          </a:custGeom>
          <a:blipFill rotWithShape="1">
            <a:blip r:embed="rId5">
              <a:alphaModFix/>
            </a:blip>
            <a:stretch>
              <a:fillRect b="0" l="0" r="0" t="0"/>
            </a:stretch>
          </a:blipFill>
          <a:ln>
            <a:noFill/>
          </a:ln>
        </p:spPr>
      </p:sp>
      <p:sp>
        <p:nvSpPr>
          <p:cNvPr id="247" name="Google Shape;247;p22"/>
          <p:cNvSpPr txBox="1"/>
          <p:nvPr/>
        </p:nvSpPr>
        <p:spPr>
          <a:xfrm>
            <a:off x="13723307" y="3518120"/>
            <a:ext cx="24942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a:t>
            </a:r>
            <a:endParaRPr/>
          </a:p>
        </p:txBody>
      </p:sp>
      <p:sp>
        <p:nvSpPr>
          <p:cNvPr id="248" name="Google Shape;248;p22"/>
          <p:cNvSpPr txBox="1"/>
          <p:nvPr/>
        </p:nvSpPr>
        <p:spPr>
          <a:xfrm>
            <a:off x="13834143" y="2786675"/>
            <a:ext cx="2272658"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3671B6"/>
                </a:solidFill>
                <a:latin typeface="Arimo"/>
                <a:ea typeface="Arimo"/>
                <a:cs typeface="Arimo"/>
                <a:sym typeface="Arimo"/>
              </a:rPr>
              <a:t>Travelling</a:t>
            </a:r>
            <a:endParaRPr/>
          </a:p>
        </p:txBody>
      </p:sp>
      <p:sp>
        <p:nvSpPr>
          <p:cNvPr id="249" name="Google Shape;249;p22"/>
          <p:cNvSpPr txBox="1"/>
          <p:nvPr/>
        </p:nvSpPr>
        <p:spPr>
          <a:xfrm>
            <a:off x="13383824" y="1665899"/>
            <a:ext cx="3173400" cy="1231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8000" u="none" cap="none" strike="noStrike">
                <a:solidFill>
                  <a:srgbClr val="3671B6"/>
                </a:solidFill>
                <a:latin typeface="Fredoka"/>
                <a:ea typeface="Fredoka"/>
                <a:cs typeface="Fredoka"/>
                <a:sym typeface="Fredoka"/>
              </a:rPr>
              <a:t>35%</a:t>
            </a:r>
            <a:endParaRPr b="1"/>
          </a:p>
        </p:txBody>
      </p:sp>
      <p:sp>
        <p:nvSpPr>
          <p:cNvPr id="250" name="Google Shape;250;p22"/>
          <p:cNvSpPr/>
          <p:nvPr/>
        </p:nvSpPr>
        <p:spPr>
          <a:xfrm>
            <a:off x="12681644" y="5257800"/>
            <a:ext cx="4577656" cy="4509332"/>
          </a:xfrm>
          <a:custGeom>
            <a:rect b="b" l="l" r="r" t="t"/>
            <a:pathLst>
              <a:path extrusionOk="0" h="4509332" w="4577656">
                <a:moveTo>
                  <a:pt x="0" y="0"/>
                </a:moveTo>
                <a:lnTo>
                  <a:pt x="4577656" y="0"/>
                </a:lnTo>
                <a:lnTo>
                  <a:pt x="4577656" y="4509332"/>
                </a:lnTo>
                <a:lnTo>
                  <a:pt x="0" y="4509332"/>
                </a:lnTo>
                <a:lnTo>
                  <a:pt x="0" y="0"/>
                </a:lnTo>
                <a:close/>
              </a:path>
            </a:pathLst>
          </a:custGeom>
          <a:blipFill rotWithShape="1">
            <a:blip r:embed="rId5">
              <a:alphaModFix/>
            </a:blip>
            <a:stretch>
              <a:fillRect b="0" l="0" r="0" t="0"/>
            </a:stretch>
          </a:blipFill>
          <a:ln>
            <a:noFill/>
          </a:ln>
        </p:spPr>
      </p:sp>
      <p:sp>
        <p:nvSpPr>
          <p:cNvPr id="251" name="Google Shape;251;p22"/>
          <p:cNvSpPr txBox="1"/>
          <p:nvPr/>
        </p:nvSpPr>
        <p:spPr>
          <a:xfrm>
            <a:off x="13723307" y="8141752"/>
            <a:ext cx="24942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a:t>
            </a:r>
            <a:endParaRPr/>
          </a:p>
        </p:txBody>
      </p:sp>
      <p:sp>
        <p:nvSpPr>
          <p:cNvPr id="252" name="Google Shape;252;p22"/>
          <p:cNvSpPr txBox="1"/>
          <p:nvPr/>
        </p:nvSpPr>
        <p:spPr>
          <a:xfrm>
            <a:off x="13834143" y="7410307"/>
            <a:ext cx="2272658"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3671B6"/>
                </a:solidFill>
                <a:latin typeface="Arimo"/>
                <a:ea typeface="Arimo"/>
                <a:cs typeface="Arimo"/>
                <a:sym typeface="Arimo"/>
              </a:rPr>
              <a:t>Hobbies</a:t>
            </a:r>
            <a:endParaRPr/>
          </a:p>
        </p:txBody>
      </p:sp>
      <p:sp>
        <p:nvSpPr>
          <p:cNvPr id="253" name="Google Shape;253;p22"/>
          <p:cNvSpPr txBox="1"/>
          <p:nvPr/>
        </p:nvSpPr>
        <p:spPr>
          <a:xfrm>
            <a:off x="13383824" y="6289532"/>
            <a:ext cx="3173400" cy="1231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8000" u="none" cap="none" strike="noStrike">
                <a:solidFill>
                  <a:srgbClr val="3671B6"/>
                </a:solidFill>
                <a:latin typeface="Fredoka"/>
                <a:ea typeface="Fredoka"/>
                <a:cs typeface="Fredoka"/>
                <a:sym typeface="Fredoka"/>
              </a:rPr>
              <a:t>56%</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23"/>
          <p:cNvPicPr preferRelativeResize="0"/>
          <p:nvPr/>
        </p:nvPicPr>
        <p:blipFill rotWithShape="1">
          <a:blip r:embed="rId3">
            <a:alphaModFix/>
          </a:blip>
          <a:srcRect b="19979" l="0" r="0" t="24546"/>
          <a:stretch/>
        </p:blipFill>
        <p:spPr>
          <a:xfrm>
            <a:off x="-86569" y="833351"/>
            <a:ext cx="9100716" cy="3366655"/>
          </a:xfrm>
          <a:prstGeom prst="rect">
            <a:avLst/>
          </a:prstGeom>
          <a:noFill/>
          <a:ln>
            <a:noFill/>
          </a:ln>
        </p:spPr>
      </p:pic>
      <p:sp>
        <p:nvSpPr>
          <p:cNvPr id="259" name="Google Shape;259;p23"/>
          <p:cNvSpPr txBox="1"/>
          <p:nvPr/>
        </p:nvSpPr>
        <p:spPr>
          <a:xfrm>
            <a:off x="1028700" y="5210175"/>
            <a:ext cx="8685300" cy="1231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000" u="none" cap="none" strike="noStrike">
                <a:solidFill>
                  <a:srgbClr val="3671B6"/>
                </a:solidFill>
                <a:latin typeface="Fredoka"/>
                <a:ea typeface="Fredoka"/>
                <a:cs typeface="Fredoka"/>
                <a:sym typeface="Fredoka"/>
              </a:rPr>
              <a:t>DAD’S HOBBIES</a:t>
            </a:r>
            <a:endParaRPr b="1"/>
          </a:p>
        </p:txBody>
      </p:sp>
      <p:sp>
        <p:nvSpPr>
          <p:cNvPr id="260" name="Google Shape;260;p23"/>
          <p:cNvSpPr txBox="1"/>
          <p:nvPr/>
        </p:nvSpPr>
        <p:spPr>
          <a:xfrm>
            <a:off x="1028700" y="6838416"/>
            <a:ext cx="66501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 sed do eiusmod tempor incididunt ut labore et dolore magna aliqua. Velit sed ullamcorper morbi tincidunt ornare massa. Vitae turpis massa sed elementum tempus egestas.</a:t>
            </a:r>
            <a:endParaRPr/>
          </a:p>
        </p:txBody>
      </p:sp>
      <p:sp>
        <p:nvSpPr>
          <p:cNvPr id="261" name="Google Shape;261;p23"/>
          <p:cNvSpPr txBox="1"/>
          <p:nvPr/>
        </p:nvSpPr>
        <p:spPr>
          <a:xfrm>
            <a:off x="9713999" y="1721341"/>
            <a:ext cx="68997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191818"/>
                </a:solidFill>
                <a:latin typeface="Arimo"/>
                <a:ea typeface="Arimo"/>
                <a:cs typeface="Arimo"/>
                <a:sym typeface="Arimo"/>
              </a:rPr>
              <a:t>Lorem ipsum dolor sit amet, consectetur adipiscing elit, sed do eiusmod tempor incididunt ut labore et dolore magna aliqua. Velit sed ullamcorper morbi tincidunt ornare massa. Vitae turpis massa sed elementum tempus egestas.</a:t>
            </a:r>
            <a:endParaRPr/>
          </a:p>
        </p:txBody>
      </p:sp>
      <p:sp>
        <p:nvSpPr>
          <p:cNvPr id="262" name="Google Shape;262;p23"/>
          <p:cNvSpPr/>
          <p:nvPr/>
        </p:nvSpPr>
        <p:spPr>
          <a:xfrm>
            <a:off x="9369136" y="4871027"/>
            <a:ext cx="4256789" cy="4193255"/>
          </a:xfrm>
          <a:custGeom>
            <a:rect b="b" l="l" r="r" t="t"/>
            <a:pathLst>
              <a:path extrusionOk="0" h="4193255" w="4256789">
                <a:moveTo>
                  <a:pt x="0" y="0"/>
                </a:moveTo>
                <a:lnTo>
                  <a:pt x="4256789" y="0"/>
                </a:lnTo>
                <a:lnTo>
                  <a:pt x="4256789" y="4193254"/>
                </a:lnTo>
                <a:lnTo>
                  <a:pt x="0" y="4193254"/>
                </a:lnTo>
                <a:lnTo>
                  <a:pt x="0" y="0"/>
                </a:lnTo>
                <a:close/>
              </a:path>
            </a:pathLst>
          </a:custGeom>
          <a:blipFill rotWithShape="1">
            <a:blip r:embed="rId4">
              <a:alphaModFix/>
            </a:blip>
            <a:stretch>
              <a:fillRect b="0" l="0" r="0" t="0"/>
            </a:stretch>
          </a:blipFill>
          <a:ln>
            <a:noFill/>
          </a:ln>
        </p:spPr>
      </p:sp>
      <p:sp>
        <p:nvSpPr>
          <p:cNvPr id="263" name="Google Shape;263;p23"/>
          <p:cNvSpPr/>
          <p:nvPr/>
        </p:nvSpPr>
        <p:spPr>
          <a:xfrm flipH="1">
            <a:off x="7429627" y="3302491"/>
            <a:ext cx="10501597" cy="7639912"/>
          </a:xfrm>
          <a:custGeom>
            <a:rect b="b" l="l" r="r" t="t"/>
            <a:pathLst>
              <a:path extrusionOk="0" h="7639912" w="10501597">
                <a:moveTo>
                  <a:pt x="10501596" y="0"/>
                </a:moveTo>
                <a:lnTo>
                  <a:pt x="0" y="0"/>
                </a:lnTo>
                <a:lnTo>
                  <a:pt x="0" y="7639911"/>
                </a:lnTo>
                <a:lnTo>
                  <a:pt x="10501596" y="7639911"/>
                </a:lnTo>
                <a:lnTo>
                  <a:pt x="10501596" y="0"/>
                </a:lnTo>
                <a:close/>
              </a:path>
            </a:pathLst>
          </a:custGeom>
          <a:blipFill rotWithShape="1">
            <a:blip r:embed="rId5">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4"/>
          <p:cNvSpPr/>
          <p:nvPr/>
        </p:nvSpPr>
        <p:spPr>
          <a:xfrm>
            <a:off x="1032306" y="615224"/>
            <a:ext cx="6771604" cy="6670536"/>
          </a:xfrm>
          <a:custGeom>
            <a:rect b="b" l="l" r="r" t="t"/>
            <a:pathLst>
              <a:path extrusionOk="0" h="6670536" w="6771604">
                <a:moveTo>
                  <a:pt x="0" y="0"/>
                </a:moveTo>
                <a:lnTo>
                  <a:pt x="6771604" y="0"/>
                </a:lnTo>
                <a:lnTo>
                  <a:pt x="6771604" y="6670535"/>
                </a:lnTo>
                <a:lnTo>
                  <a:pt x="0" y="6670535"/>
                </a:lnTo>
                <a:lnTo>
                  <a:pt x="0" y="0"/>
                </a:lnTo>
                <a:close/>
              </a:path>
            </a:pathLst>
          </a:custGeom>
          <a:blipFill rotWithShape="1">
            <a:blip r:embed="rId3">
              <a:alphaModFix/>
            </a:blip>
            <a:stretch>
              <a:fillRect b="0" l="0" r="0" t="0"/>
            </a:stretch>
          </a:blipFill>
          <a:ln>
            <a:noFill/>
          </a:ln>
        </p:spPr>
      </p:sp>
      <p:pic>
        <p:nvPicPr>
          <p:cNvPr id="269" name="Google Shape;269;p24"/>
          <p:cNvPicPr preferRelativeResize="0"/>
          <p:nvPr/>
        </p:nvPicPr>
        <p:blipFill>
          <a:blip r:embed="rId4">
            <a:alphaModFix/>
          </a:blip>
          <a:stretch>
            <a:fillRect/>
          </a:stretch>
        </p:blipFill>
        <p:spPr>
          <a:xfrm>
            <a:off x="0" y="8180292"/>
            <a:ext cx="18288000" cy="2982516"/>
          </a:xfrm>
          <a:prstGeom prst="rect">
            <a:avLst/>
          </a:prstGeom>
          <a:noFill/>
          <a:ln>
            <a:noFill/>
          </a:ln>
        </p:spPr>
      </p:pic>
      <p:sp>
        <p:nvSpPr>
          <p:cNvPr id="270" name="Google Shape;270;p24"/>
          <p:cNvSpPr/>
          <p:nvPr/>
        </p:nvSpPr>
        <p:spPr>
          <a:xfrm>
            <a:off x="1609384" y="1028700"/>
            <a:ext cx="5838664" cy="10639934"/>
          </a:xfrm>
          <a:custGeom>
            <a:rect b="b" l="l" r="r" t="t"/>
            <a:pathLst>
              <a:path extrusionOk="0" h="10639934" w="5838664">
                <a:moveTo>
                  <a:pt x="0" y="0"/>
                </a:moveTo>
                <a:lnTo>
                  <a:pt x="5838663" y="0"/>
                </a:lnTo>
                <a:lnTo>
                  <a:pt x="5838663" y="10639934"/>
                </a:lnTo>
                <a:lnTo>
                  <a:pt x="0" y="10639934"/>
                </a:lnTo>
                <a:lnTo>
                  <a:pt x="0" y="0"/>
                </a:lnTo>
                <a:close/>
              </a:path>
            </a:pathLst>
          </a:custGeom>
          <a:blipFill rotWithShape="1">
            <a:blip r:embed="rId5">
              <a:alphaModFix/>
            </a:blip>
            <a:stretch>
              <a:fillRect b="0" l="0" r="0" t="0"/>
            </a:stretch>
          </a:blipFill>
          <a:ln>
            <a:noFill/>
          </a:ln>
        </p:spPr>
      </p:sp>
      <p:grpSp>
        <p:nvGrpSpPr>
          <p:cNvPr id="271" name="Google Shape;271;p24"/>
          <p:cNvGrpSpPr/>
          <p:nvPr/>
        </p:nvGrpSpPr>
        <p:grpSpPr>
          <a:xfrm>
            <a:off x="0" y="-249"/>
            <a:ext cx="18288122" cy="10286939"/>
            <a:chOff x="0" y="-38100"/>
            <a:chExt cx="4816593" cy="2747433"/>
          </a:xfrm>
        </p:grpSpPr>
        <p:sp>
          <p:nvSpPr>
            <p:cNvPr id="272" name="Google Shape;272;p2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114300">
              <a:solidFill>
                <a:srgbClr val="256CBF"/>
              </a:solidFill>
              <a:prstDash val="dot"/>
              <a:miter lim="8000"/>
              <a:headEnd len="sm" w="sm" type="none"/>
              <a:tailEnd len="sm" w="sm" type="none"/>
            </a:ln>
          </p:spPr>
        </p:sp>
        <p:sp>
          <p:nvSpPr>
            <p:cNvPr id="273" name="Google Shape;273;p24"/>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4" name="Google Shape;274;p24"/>
          <p:cNvSpPr txBox="1"/>
          <p:nvPr/>
        </p:nvSpPr>
        <p:spPr>
          <a:xfrm>
            <a:off x="8883025" y="3297000"/>
            <a:ext cx="8724600" cy="3424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5000" u="none" cap="none" strike="noStrike">
                <a:solidFill>
                  <a:srgbClr val="3671B6"/>
                </a:solidFill>
                <a:latin typeface="Fredoka"/>
                <a:ea typeface="Fredoka"/>
                <a:cs typeface="Fredoka"/>
                <a:sym typeface="Fredoka"/>
              </a:rPr>
              <a:t>“This is a quote, words full of wisdom that someone important said and can make the reader get inspired.”</a:t>
            </a:r>
            <a:endParaRPr b="1"/>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