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Poppins"/>
      <p:bold r:id="rId22"/>
      <p:boldItalic r:id="rId23"/>
    </p:embeddedFont>
    <p:embeddedFont>
      <p:font typeface="Londrina Solid"/>
      <p:regular r:id="rId24"/>
    </p:embeddedFont>
    <p:embeddedFont>
      <p:font typeface="DM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oppins-bold.fntdata"/><Relationship Id="rId21" Type="http://schemas.openxmlformats.org/officeDocument/2006/relationships/slide" Target="slides/slide16.xml"/><Relationship Id="rId24" Type="http://schemas.openxmlformats.org/officeDocument/2006/relationships/font" Target="fonts/LondrinaSolid-regular.fntdata"/><Relationship Id="rId23" Type="http://schemas.openxmlformats.org/officeDocument/2006/relationships/font" Target="fonts/Poppi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MSans-bold.fntdata"/><Relationship Id="rId25" Type="http://schemas.openxmlformats.org/officeDocument/2006/relationships/font" Target="fonts/DMSans-regular.fntdata"/><Relationship Id="rId28" Type="http://schemas.openxmlformats.org/officeDocument/2006/relationships/font" Target="fonts/DMSans-boldItalic.fntdata"/><Relationship Id="rId27" Type="http://schemas.openxmlformats.org/officeDocument/2006/relationships/font" Target="fonts/DM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4142A1"/>
        </a:solidFill>
      </p:bgPr>
    </p:bg>
    <p:spTree>
      <p:nvGrpSpPr>
        <p:cNvPr id="11" name="Shape 11"/>
        <p:cNvGrpSpPr/>
        <p:nvPr/>
      </p:nvGrpSpPr>
      <p:grpSpPr>
        <a:xfrm>
          <a:off x="0" y="0"/>
          <a:ext cx="0" cy="0"/>
          <a:chOff x="0" y="0"/>
          <a:chExt cx="0" cy="0"/>
        </a:xfrm>
      </p:grpSpPr>
      <p:sp>
        <p:nvSpPr>
          <p:cNvPr id="12" name="Google Shape;12;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4142A1"/>
        </a:solidFill>
      </p:bgPr>
    </p:bg>
    <p:spTree>
      <p:nvGrpSpPr>
        <p:cNvPr id="13" name="Shape 13"/>
        <p:cNvGrpSpPr/>
        <p:nvPr/>
      </p:nvGrpSpPr>
      <p:grpSpPr>
        <a:xfrm>
          <a:off x="0" y="0"/>
          <a:ext cx="0" cy="0"/>
          <a:chOff x="0" y="0"/>
          <a:chExt cx="0" cy="0"/>
        </a:xfrm>
      </p:grpSpPr>
      <p:sp>
        <p:nvSpPr>
          <p:cNvPr id="14" name="Google Shape;14;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10000"/>
              <a:buFont typeface="Londrina Solid"/>
              <a:buNone/>
              <a:defRPr sz="10000">
                <a:solidFill>
                  <a:schemeClr val="lt1"/>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3"/>
          <p:cNvSpPr txBox="1"/>
          <p:nvPr>
            <p:ph idx="1" type="subTitle"/>
          </p:nvPr>
        </p:nvSpPr>
        <p:spPr>
          <a:xfrm>
            <a:off x="1371600" y="5655129"/>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6" name="Google Shape;16;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7" name="Google Shape;17;p3"/>
          <p:cNvSpPr/>
          <p:nvPr/>
        </p:nvSpPr>
        <p:spPr>
          <a:xfrm flipH="1">
            <a:off x="-5980323" y="7506086"/>
            <a:ext cx="12101475" cy="2904354"/>
          </a:xfrm>
          <a:custGeom>
            <a:rect b="b" l="l" r="r" t="t"/>
            <a:pathLst>
              <a:path extrusionOk="0" h="2904354" w="12101475">
                <a:moveTo>
                  <a:pt x="12101475" y="0"/>
                </a:moveTo>
                <a:lnTo>
                  <a:pt x="0" y="0"/>
                </a:lnTo>
                <a:lnTo>
                  <a:pt x="0" y="2904355"/>
                </a:lnTo>
                <a:lnTo>
                  <a:pt x="12101475" y="2904355"/>
                </a:lnTo>
                <a:lnTo>
                  <a:pt x="12101475" y="0"/>
                </a:lnTo>
                <a:close/>
              </a:path>
            </a:pathLst>
          </a:custGeom>
          <a:blipFill rotWithShape="1">
            <a:blip r:embed="rId2">
              <a:alphaModFix/>
            </a:blip>
            <a:stretch>
              <a:fillRect b="0" l="0" r="0" t="0"/>
            </a:stretch>
          </a:blipFill>
          <a:ln>
            <a:noFill/>
          </a:ln>
        </p:spPr>
      </p:sp>
      <p:sp>
        <p:nvSpPr>
          <p:cNvPr id="18" name="Google Shape;18;p3"/>
          <p:cNvSpPr/>
          <p:nvPr/>
        </p:nvSpPr>
        <p:spPr>
          <a:xfrm>
            <a:off x="925852" y="8191500"/>
            <a:ext cx="15853839" cy="2680177"/>
          </a:xfrm>
          <a:custGeom>
            <a:rect b="b" l="l" r="r" t="t"/>
            <a:pathLst>
              <a:path extrusionOk="0" h="2680177" w="15853839">
                <a:moveTo>
                  <a:pt x="0" y="0"/>
                </a:moveTo>
                <a:lnTo>
                  <a:pt x="15853839" y="0"/>
                </a:lnTo>
                <a:lnTo>
                  <a:pt x="15853839" y="2680177"/>
                </a:lnTo>
                <a:lnTo>
                  <a:pt x="0" y="2680177"/>
                </a:lnTo>
                <a:lnTo>
                  <a:pt x="0" y="0"/>
                </a:lnTo>
                <a:close/>
              </a:path>
            </a:pathLst>
          </a:custGeom>
          <a:blipFill rotWithShape="1">
            <a:blip r:embed="rId3">
              <a:alphaModFix/>
            </a:blip>
            <a:stretch>
              <a:fillRect b="0" l="0" r="0" t="0"/>
            </a:stretch>
          </a:blipFill>
          <a:ln>
            <a:noFill/>
          </a:ln>
        </p:spPr>
      </p:sp>
      <p:grpSp>
        <p:nvGrpSpPr>
          <p:cNvPr id="19" name="Google Shape;19;p3"/>
          <p:cNvGrpSpPr/>
          <p:nvPr/>
        </p:nvGrpSpPr>
        <p:grpSpPr>
          <a:xfrm>
            <a:off x="10573623" y="4613858"/>
            <a:ext cx="7487270" cy="7487270"/>
            <a:chOff x="0" y="0"/>
            <a:chExt cx="812800" cy="812800"/>
          </a:xfrm>
        </p:grpSpPr>
        <p:sp>
          <p:nvSpPr>
            <p:cNvPr id="20" name="Google Shape;2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E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 name="Google Shape;22;p3"/>
          <p:cNvPicPr preferRelativeResize="0"/>
          <p:nvPr/>
        </p:nvPicPr>
        <p:blipFill>
          <a:blip r:embed="rId4">
            <a:alphaModFix/>
          </a:blip>
          <a:stretch>
            <a:fillRect/>
          </a:stretch>
        </p:blipFill>
        <p:spPr>
          <a:xfrm>
            <a:off x="13265675" y="3894813"/>
            <a:ext cx="6100475" cy="7736535"/>
          </a:xfrm>
          <a:prstGeom prst="rect">
            <a:avLst/>
          </a:prstGeom>
          <a:noFill/>
          <a:ln>
            <a:noFill/>
          </a:ln>
        </p:spPr>
      </p:pic>
      <p:pic>
        <p:nvPicPr>
          <p:cNvPr id="23" name="Google Shape;23;p3"/>
          <p:cNvPicPr preferRelativeResize="0"/>
          <p:nvPr/>
        </p:nvPicPr>
        <p:blipFill>
          <a:blip r:embed="rId5">
            <a:alphaModFix/>
          </a:blip>
          <a:stretch>
            <a:fillRect/>
          </a:stretch>
        </p:blipFill>
        <p:spPr>
          <a:xfrm>
            <a:off x="8964725" y="2988"/>
            <a:ext cx="5023801" cy="10745364"/>
          </a:xfrm>
          <a:prstGeom prst="rect">
            <a:avLst/>
          </a:prstGeom>
          <a:noFill/>
          <a:ln>
            <a:noFill/>
          </a:ln>
        </p:spPr>
      </p:pic>
      <p:pic>
        <p:nvPicPr>
          <p:cNvPr id="24" name="Google Shape;24;p3"/>
          <p:cNvPicPr preferRelativeResize="0"/>
          <p:nvPr/>
        </p:nvPicPr>
        <p:blipFill>
          <a:blip r:embed="rId6">
            <a:alphaModFix/>
          </a:blip>
          <a:stretch>
            <a:fillRect/>
          </a:stretch>
        </p:blipFill>
        <p:spPr>
          <a:xfrm>
            <a:off x="13265669" y="-387700"/>
            <a:ext cx="10747325" cy="847606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4142A1"/>
        </a:solidFill>
      </p:bgPr>
    </p:bg>
    <p:spTree>
      <p:nvGrpSpPr>
        <p:cNvPr id="25"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b="3367" l="0" r="0" t="6591"/>
          <a:stretch/>
        </p:blipFill>
        <p:spPr>
          <a:xfrm>
            <a:off x="2066375" y="0"/>
            <a:ext cx="14155249" cy="10286999"/>
          </a:xfrm>
          <a:prstGeom prst="rect">
            <a:avLst/>
          </a:prstGeom>
          <a:noFill/>
          <a:ln>
            <a:noFill/>
          </a:ln>
        </p:spPr>
      </p:pic>
      <p:pic>
        <p:nvPicPr>
          <p:cNvPr id="27" name="Google Shape;27;p4"/>
          <p:cNvPicPr preferRelativeResize="0"/>
          <p:nvPr/>
        </p:nvPicPr>
        <p:blipFill>
          <a:blip r:embed="rId3">
            <a:alphaModFix/>
          </a:blip>
          <a:stretch>
            <a:fillRect/>
          </a:stretch>
        </p:blipFill>
        <p:spPr>
          <a:xfrm>
            <a:off x="-5723600" y="-181100"/>
            <a:ext cx="10737017" cy="8480599"/>
          </a:xfrm>
          <a:prstGeom prst="rect">
            <a:avLst/>
          </a:prstGeom>
          <a:noFill/>
          <a:ln>
            <a:noFill/>
          </a:ln>
        </p:spPr>
      </p:pic>
      <p:pic>
        <p:nvPicPr>
          <p:cNvPr id="28" name="Google Shape;28;p4"/>
          <p:cNvPicPr preferRelativeResize="0"/>
          <p:nvPr/>
        </p:nvPicPr>
        <p:blipFill>
          <a:blip r:embed="rId3">
            <a:alphaModFix/>
          </a:blip>
          <a:stretch>
            <a:fillRect/>
          </a:stretch>
        </p:blipFill>
        <p:spPr>
          <a:xfrm flipH="1">
            <a:off x="13274575" y="-181088"/>
            <a:ext cx="10737017" cy="8480599"/>
          </a:xfrm>
          <a:prstGeom prst="rect">
            <a:avLst/>
          </a:prstGeom>
          <a:noFill/>
          <a:ln>
            <a:noFill/>
          </a:ln>
        </p:spPr>
      </p:pic>
      <p:sp>
        <p:nvSpPr>
          <p:cNvPr id="29" name="Google Shape;29;p4"/>
          <p:cNvSpPr txBox="1"/>
          <p:nvPr>
            <p:ph type="title"/>
          </p:nvPr>
        </p:nvSpPr>
        <p:spPr>
          <a:xfrm>
            <a:off x="457200" y="274650"/>
            <a:ext cx="17402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10000"/>
              <a:buNone/>
              <a:defRPr sz="10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solidFill>
                  <a:schemeClr val="lt1"/>
                </a:solidFill>
              </a:defRPr>
            </a:lvl1pPr>
            <a:lvl2pPr indent="-342900" lvl="1" marL="914400" algn="l">
              <a:spcBef>
                <a:spcPts val="360"/>
              </a:spcBef>
              <a:spcAft>
                <a:spcPts val="0"/>
              </a:spcAft>
              <a:buClr>
                <a:schemeClr val="lt1"/>
              </a:buClr>
              <a:buSzPts val="1800"/>
              <a:buChar char="–"/>
              <a:defRPr>
                <a:solidFill>
                  <a:schemeClr val="lt1"/>
                </a:solidFill>
              </a:defRPr>
            </a:lvl2pPr>
            <a:lvl3pPr indent="-342900" lvl="2" marL="1371600" algn="l">
              <a:spcBef>
                <a:spcPts val="360"/>
              </a:spcBef>
              <a:spcAft>
                <a:spcPts val="0"/>
              </a:spcAft>
              <a:buClr>
                <a:schemeClr val="lt1"/>
              </a:buClr>
              <a:buSzPts val="1800"/>
              <a:buChar char="•"/>
              <a:defRPr>
                <a:solidFill>
                  <a:schemeClr val="lt1"/>
                </a:solidFill>
              </a:defRPr>
            </a:lvl3pPr>
            <a:lvl4pPr indent="-342900" lvl="3" marL="1828800" algn="l">
              <a:spcBef>
                <a:spcPts val="360"/>
              </a:spcBef>
              <a:spcAft>
                <a:spcPts val="0"/>
              </a:spcAft>
              <a:buClr>
                <a:schemeClr val="lt1"/>
              </a:buClr>
              <a:buSzPts val="1800"/>
              <a:buChar char="–"/>
              <a:defRPr>
                <a:solidFill>
                  <a:schemeClr val="lt1"/>
                </a:solidFill>
              </a:defRPr>
            </a:lvl4pPr>
            <a:lvl5pPr indent="-342900" lvl="4" marL="2286000" algn="l">
              <a:spcBef>
                <a:spcPts val="36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lt1"/>
              </a:buClr>
              <a:buSzPts val="1800"/>
              <a:buChar char="•"/>
              <a:defRPr>
                <a:solidFill>
                  <a:schemeClr val="lt1"/>
                </a:solidFill>
              </a:defRPr>
            </a:lvl6pPr>
            <a:lvl7pPr indent="-342900" lvl="6" marL="3200400" algn="l">
              <a:spcBef>
                <a:spcPts val="360"/>
              </a:spcBef>
              <a:spcAft>
                <a:spcPts val="0"/>
              </a:spcAft>
              <a:buClr>
                <a:schemeClr val="lt1"/>
              </a:buClr>
              <a:buSzPts val="1800"/>
              <a:buChar char="•"/>
              <a:defRPr>
                <a:solidFill>
                  <a:schemeClr val="lt1"/>
                </a:solidFill>
              </a:defRPr>
            </a:lvl7pPr>
            <a:lvl8pPr indent="-342900" lvl="7" marL="3657600" algn="l">
              <a:spcBef>
                <a:spcPts val="360"/>
              </a:spcBef>
              <a:spcAft>
                <a:spcPts val="0"/>
              </a:spcAft>
              <a:buClr>
                <a:schemeClr val="lt1"/>
              </a:buClr>
              <a:buSzPts val="1800"/>
              <a:buChar char="•"/>
              <a:defRPr>
                <a:solidFill>
                  <a:schemeClr val="lt1"/>
                </a:solidFill>
              </a:defRPr>
            </a:lvl8pPr>
            <a:lvl9pPr indent="-342900" lvl="8" marL="4114800" algn="l">
              <a:spcBef>
                <a:spcPts val="360"/>
              </a:spcBef>
              <a:spcAft>
                <a:spcPts val="0"/>
              </a:spcAft>
              <a:buClr>
                <a:schemeClr val="lt1"/>
              </a:buClr>
              <a:buSzPts val="1800"/>
              <a:buChar char="•"/>
              <a:defRPr>
                <a:solidFill>
                  <a:schemeClr val="lt1"/>
                </a:solidFill>
              </a:defRPr>
            </a:lvl9pPr>
          </a:lstStyle>
          <a:p/>
        </p:txBody>
      </p:sp>
      <p:sp>
        <p:nvSpPr>
          <p:cNvPr id="31" name="Google Shape;31;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4142A1"/>
        </a:solidFill>
      </p:bgPr>
    </p:bg>
    <p:spTree>
      <p:nvGrpSpPr>
        <p:cNvPr id="34" name="Shape 34"/>
        <p:cNvGrpSpPr/>
        <p:nvPr/>
      </p:nvGrpSpPr>
      <p:grpSpPr>
        <a:xfrm>
          <a:off x="0" y="0"/>
          <a:ext cx="0" cy="0"/>
          <a:chOff x="0" y="0"/>
          <a:chExt cx="0" cy="0"/>
        </a:xfrm>
      </p:grpSpPr>
      <p:pic>
        <p:nvPicPr>
          <p:cNvPr id="35" name="Google Shape;35;p5"/>
          <p:cNvPicPr preferRelativeResize="0"/>
          <p:nvPr/>
        </p:nvPicPr>
        <p:blipFill>
          <a:blip r:embed="rId2">
            <a:alphaModFix/>
          </a:blip>
          <a:stretch>
            <a:fillRect/>
          </a:stretch>
        </p:blipFill>
        <p:spPr>
          <a:xfrm>
            <a:off x="0" y="2096862"/>
            <a:ext cx="18288000" cy="7634864"/>
          </a:xfrm>
          <a:prstGeom prst="rect">
            <a:avLst/>
          </a:prstGeom>
          <a:noFill/>
          <a:ln>
            <a:noFill/>
          </a:ln>
        </p:spPr>
      </p:pic>
      <p:sp>
        <p:nvSpPr>
          <p:cNvPr id="36" name="Google Shape;36;p5"/>
          <p:cNvSpPr txBox="1"/>
          <p:nvPr>
            <p:ph type="title"/>
          </p:nvPr>
        </p:nvSpPr>
        <p:spPr>
          <a:xfrm>
            <a:off x="722328" y="4406900"/>
            <a:ext cx="88026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1"/>
              </a:buClr>
              <a:buSzPts val="10000"/>
              <a:buFont typeface="Calibri"/>
              <a:buNone/>
              <a:defRPr b="1" cap="none">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7" name="Google Shape;37;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lt1"/>
              </a:buClr>
              <a:buSzPts val="2000"/>
              <a:buNone/>
              <a:defRPr sz="2000">
                <a:solidFill>
                  <a:schemeClr val="lt1"/>
                </a:solidFill>
              </a:defRPr>
            </a:lvl1pPr>
            <a:lvl2pPr indent="-228600" lvl="1" marL="914400" algn="l">
              <a:spcBef>
                <a:spcPts val="360"/>
              </a:spcBef>
              <a:spcAft>
                <a:spcPts val="0"/>
              </a:spcAft>
              <a:buClr>
                <a:schemeClr val="lt1"/>
              </a:buClr>
              <a:buSzPts val="1800"/>
              <a:buNone/>
              <a:defRPr sz="1800">
                <a:solidFill>
                  <a:schemeClr val="lt1"/>
                </a:solidFill>
              </a:defRPr>
            </a:lvl2pPr>
            <a:lvl3pPr indent="-228600" lvl="2" marL="1371600" algn="l">
              <a:spcBef>
                <a:spcPts val="320"/>
              </a:spcBef>
              <a:spcAft>
                <a:spcPts val="0"/>
              </a:spcAft>
              <a:buClr>
                <a:schemeClr val="lt1"/>
              </a:buClr>
              <a:buSzPts val="1600"/>
              <a:buNone/>
              <a:defRPr sz="1600">
                <a:solidFill>
                  <a:schemeClr val="lt1"/>
                </a:solidFill>
              </a:defRPr>
            </a:lvl3pPr>
            <a:lvl4pPr indent="-228600" lvl="3" marL="1828800" algn="l">
              <a:spcBef>
                <a:spcPts val="280"/>
              </a:spcBef>
              <a:spcAft>
                <a:spcPts val="0"/>
              </a:spcAft>
              <a:buClr>
                <a:schemeClr val="lt1"/>
              </a:buClr>
              <a:buSzPts val="1400"/>
              <a:buNone/>
              <a:defRPr sz="1400">
                <a:solidFill>
                  <a:schemeClr val="lt1"/>
                </a:solidFill>
              </a:defRPr>
            </a:lvl4pPr>
            <a:lvl5pPr indent="-228600" lvl="4" marL="2286000" algn="l">
              <a:spcBef>
                <a:spcPts val="280"/>
              </a:spcBef>
              <a:spcAft>
                <a:spcPts val="0"/>
              </a:spcAft>
              <a:buClr>
                <a:schemeClr val="lt1"/>
              </a:buClr>
              <a:buSzPts val="1400"/>
              <a:buNone/>
              <a:defRPr sz="1400">
                <a:solidFill>
                  <a:schemeClr val="lt1"/>
                </a:solidFill>
              </a:defRPr>
            </a:lvl5pPr>
            <a:lvl6pPr indent="-228600" lvl="5" marL="2743200" algn="l">
              <a:spcBef>
                <a:spcPts val="280"/>
              </a:spcBef>
              <a:spcAft>
                <a:spcPts val="0"/>
              </a:spcAft>
              <a:buClr>
                <a:schemeClr val="lt1"/>
              </a:buClr>
              <a:buSzPts val="1400"/>
              <a:buNone/>
              <a:defRPr sz="1400">
                <a:solidFill>
                  <a:schemeClr val="lt1"/>
                </a:solidFill>
              </a:defRPr>
            </a:lvl6pPr>
            <a:lvl7pPr indent="-228600" lvl="6" marL="3200400" algn="l">
              <a:spcBef>
                <a:spcPts val="280"/>
              </a:spcBef>
              <a:spcAft>
                <a:spcPts val="0"/>
              </a:spcAft>
              <a:buClr>
                <a:schemeClr val="lt1"/>
              </a:buClr>
              <a:buSzPts val="1400"/>
              <a:buNone/>
              <a:defRPr sz="1400">
                <a:solidFill>
                  <a:schemeClr val="lt1"/>
                </a:solidFill>
              </a:defRPr>
            </a:lvl7pPr>
            <a:lvl8pPr indent="-228600" lvl="7" marL="3657600" algn="l">
              <a:spcBef>
                <a:spcPts val="280"/>
              </a:spcBef>
              <a:spcAft>
                <a:spcPts val="0"/>
              </a:spcAft>
              <a:buClr>
                <a:schemeClr val="lt1"/>
              </a:buClr>
              <a:buSzPts val="1400"/>
              <a:buNone/>
              <a:defRPr sz="1400">
                <a:solidFill>
                  <a:schemeClr val="lt1"/>
                </a:solidFill>
              </a:defRPr>
            </a:lvl8pPr>
            <a:lvl9pPr indent="-228600" lvl="8" marL="4114800" algn="l">
              <a:spcBef>
                <a:spcPts val="280"/>
              </a:spcBef>
              <a:spcAft>
                <a:spcPts val="0"/>
              </a:spcAft>
              <a:buClr>
                <a:schemeClr val="lt1"/>
              </a:buClr>
              <a:buSzPts val="1400"/>
              <a:buNone/>
              <a:defRPr sz="1400">
                <a:solidFill>
                  <a:schemeClr val="lt1"/>
                </a:solidFill>
              </a:defRPr>
            </a:lvl9pPr>
          </a:lstStyle>
          <a:p/>
        </p:txBody>
      </p:sp>
      <p:sp>
        <p:nvSpPr>
          <p:cNvPr id="38" name="Google Shape;38;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4142A1"/>
        </a:solidFill>
      </p:bgPr>
    </p:bg>
    <p:spTree>
      <p:nvGrpSpPr>
        <p:cNvPr id="41" name="Shape 41"/>
        <p:cNvGrpSpPr/>
        <p:nvPr/>
      </p:nvGrpSpPr>
      <p:grpSpPr>
        <a:xfrm>
          <a:off x="0" y="0"/>
          <a:ext cx="0" cy="0"/>
          <a:chOff x="0" y="0"/>
          <a:chExt cx="0" cy="0"/>
        </a:xfrm>
      </p:grpSpPr>
      <p:pic>
        <p:nvPicPr>
          <p:cNvPr id="42" name="Google Shape;42;p6"/>
          <p:cNvPicPr preferRelativeResize="0"/>
          <p:nvPr/>
        </p:nvPicPr>
        <p:blipFill>
          <a:blip r:embed="rId2">
            <a:alphaModFix/>
          </a:blip>
          <a:stretch>
            <a:fillRect/>
          </a:stretch>
        </p:blipFill>
        <p:spPr>
          <a:xfrm>
            <a:off x="551123" y="2869625"/>
            <a:ext cx="5601601" cy="11443994"/>
          </a:xfrm>
          <a:prstGeom prst="rect">
            <a:avLst/>
          </a:prstGeom>
          <a:noFill/>
          <a:ln>
            <a:noFill/>
          </a:ln>
        </p:spPr>
      </p:pic>
      <p:pic>
        <p:nvPicPr>
          <p:cNvPr id="43" name="Google Shape;43;p6"/>
          <p:cNvPicPr preferRelativeResize="0"/>
          <p:nvPr/>
        </p:nvPicPr>
        <p:blipFill>
          <a:blip r:embed="rId2">
            <a:alphaModFix/>
          </a:blip>
          <a:stretch>
            <a:fillRect/>
          </a:stretch>
        </p:blipFill>
        <p:spPr>
          <a:xfrm>
            <a:off x="6343211" y="2869625"/>
            <a:ext cx="5601601" cy="11443994"/>
          </a:xfrm>
          <a:prstGeom prst="rect">
            <a:avLst/>
          </a:prstGeom>
          <a:noFill/>
          <a:ln>
            <a:noFill/>
          </a:ln>
        </p:spPr>
      </p:pic>
      <p:pic>
        <p:nvPicPr>
          <p:cNvPr id="44" name="Google Shape;44;p6"/>
          <p:cNvPicPr preferRelativeResize="0"/>
          <p:nvPr/>
        </p:nvPicPr>
        <p:blipFill>
          <a:blip r:embed="rId2">
            <a:alphaModFix/>
          </a:blip>
          <a:stretch>
            <a:fillRect/>
          </a:stretch>
        </p:blipFill>
        <p:spPr>
          <a:xfrm>
            <a:off x="12135286" y="2869625"/>
            <a:ext cx="5601601" cy="11443994"/>
          </a:xfrm>
          <a:prstGeom prst="rect">
            <a:avLst/>
          </a:prstGeom>
          <a:noFill/>
          <a:ln>
            <a:noFill/>
          </a:ln>
        </p:spPr>
      </p:pic>
      <p:sp>
        <p:nvSpPr>
          <p:cNvPr id="45" name="Google Shape;45;p6"/>
          <p:cNvSpPr txBox="1"/>
          <p:nvPr>
            <p:ph type="title"/>
          </p:nvPr>
        </p:nvSpPr>
        <p:spPr>
          <a:xfrm>
            <a:off x="457200" y="274650"/>
            <a:ext cx="17402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7" name="Google Shape;47;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8" name="Google Shape;48;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4142A1"/>
        </a:solidFill>
      </p:bgPr>
    </p:bg>
    <p:spTree>
      <p:nvGrpSpPr>
        <p:cNvPr id="51" name="Shape 51"/>
        <p:cNvGrpSpPr/>
        <p:nvPr/>
      </p:nvGrpSpPr>
      <p:grpSpPr>
        <a:xfrm>
          <a:off x="0" y="0"/>
          <a:ext cx="0" cy="0"/>
          <a:chOff x="0" y="0"/>
          <a:chExt cx="0" cy="0"/>
        </a:xfrm>
      </p:grpSpPr>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53" name="Google Shape;53;p7"/>
          <p:cNvPicPr preferRelativeResize="0"/>
          <p:nvPr/>
        </p:nvPicPr>
        <p:blipFill>
          <a:blip r:embed="rId2">
            <a:alphaModFix/>
          </a:blip>
          <a:stretch>
            <a:fillRect/>
          </a:stretch>
        </p:blipFill>
        <p:spPr>
          <a:xfrm>
            <a:off x="4346063" y="405000"/>
            <a:ext cx="9595931" cy="5443600"/>
          </a:xfrm>
          <a:prstGeom prst="rect">
            <a:avLst/>
          </a:prstGeom>
          <a:noFill/>
          <a:ln>
            <a:noFill/>
          </a:ln>
        </p:spPr>
      </p:pic>
      <p:sp>
        <p:nvSpPr>
          <p:cNvPr id="54" name="Google Shape;54;p7"/>
          <p:cNvSpPr txBox="1"/>
          <p:nvPr>
            <p:ph type="title"/>
          </p:nvPr>
        </p:nvSpPr>
        <p:spPr>
          <a:xfrm>
            <a:off x="442950" y="5578475"/>
            <a:ext cx="174021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50"/>
            <a:ext cx="174021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10000"/>
              <a:buFont typeface="Londrina Solid"/>
              <a:buNone/>
              <a:defRPr i="0" sz="10000" u="none" cap="none" strike="noStrike">
                <a:solidFill>
                  <a:schemeClr val="lt1"/>
                </a:solidFill>
                <a:latin typeface="Londrina Solid"/>
                <a:ea typeface="Londrina Solid"/>
                <a:cs typeface="Londrina Solid"/>
                <a:sym typeface="Londrina Solid"/>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DM Sans"/>
              <a:buChar char="•"/>
              <a:defRPr i="0" sz="3200" u="none" cap="none" strike="noStrike">
                <a:solidFill>
                  <a:schemeClr val="lt1"/>
                </a:solidFill>
                <a:latin typeface="DM Sans"/>
                <a:ea typeface="DM Sans"/>
                <a:cs typeface="DM Sans"/>
                <a:sym typeface="DM Sans"/>
              </a:defRPr>
            </a:lvl1pPr>
            <a:lvl2pPr indent="-406400" lvl="1" marL="914400" marR="0" rtl="0" algn="l">
              <a:spcBef>
                <a:spcPts val="560"/>
              </a:spcBef>
              <a:spcAft>
                <a:spcPts val="0"/>
              </a:spcAft>
              <a:buClr>
                <a:schemeClr val="lt1"/>
              </a:buClr>
              <a:buSzPts val="2800"/>
              <a:buFont typeface="DM Sans"/>
              <a:buChar char="–"/>
              <a:defRPr i="0" sz="2800" u="none" cap="none" strike="noStrike">
                <a:solidFill>
                  <a:schemeClr val="lt1"/>
                </a:solidFill>
                <a:latin typeface="DM Sans"/>
                <a:ea typeface="DM Sans"/>
                <a:cs typeface="DM Sans"/>
                <a:sym typeface="DM Sans"/>
              </a:defRPr>
            </a:lvl2pPr>
            <a:lvl3pPr indent="-381000" lvl="2" marL="1371600" marR="0" rtl="0" algn="l">
              <a:spcBef>
                <a:spcPts val="480"/>
              </a:spcBef>
              <a:spcAft>
                <a:spcPts val="0"/>
              </a:spcAft>
              <a:buClr>
                <a:schemeClr val="lt1"/>
              </a:buClr>
              <a:buSzPts val="2400"/>
              <a:buFont typeface="DM Sans"/>
              <a:buChar char="•"/>
              <a:defRPr i="0" sz="2400" u="none" cap="none" strike="noStrike">
                <a:solidFill>
                  <a:schemeClr val="lt1"/>
                </a:solidFill>
                <a:latin typeface="DM Sans"/>
                <a:ea typeface="DM Sans"/>
                <a:cs typeface="DM Sans"/>
                <a:sym typeface="DM Sans"/>
              </a:defRPr>
            </a:lvl3pPr>
            <a:lvl4pPr indent="-355600" lvl="3" marL="18288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4pPr>
            <a:lvl5pPr indent="-355600" lvl="4" marL="22860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5pPr>
            <a:lvl6pPr indent="-355600" lvl="5" marL="27432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6pPr>
            <a:lvl7pPr indent="-355600" lvl="6" marL="32004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7pPr>
            <a:lvl8pPr indent="-355600" lvl="7" marL="36576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8pPr>
            <a:lvl9pPr indent="-355600" lvl="8" marL="41148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40.png"/><Relationship Id="rId7" Type="http://schemas.openxmlformats.org/officeDocument/2006/relationships/image" Target="../media/image30.png"/><Relationship Id="rId8"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34.png"/><Relationship Id="rId7" Type="http://schemas.openxmlformats.org/officeDocument/2006/relationships/image" Target="../media/image29.png"/><Relationship Id="rId8"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41.png"/><Relationship Id="rId7" Type="http://schemas.openxmlformats.org/officeDocument/2006/relationships/image" Target="../media/image36.png"/><Relationship Id="rId8"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9.png"/><Relationship Id="rId13" Type="http://schemas.openxmlformats.org/officeDocument/2006/relationships/image" Target="../media/image27.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image" Target="../media/image45.png"/><Relationship Id="rId5" Type="http://schemas.openxmlformats.org/officeDocument/2006/relationships/image" Target="../media/image49.png"/><Relationship Id="rId6" Type="http://schemas.openxmlformats.org/officeDocument/2006/relationships/image" Target="../media/image17.png"/><Relationship Id="rId7" Type="http://schemas.openxmlformats.org/officeDocument/2006/relationships/image" Target="../media/image11.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58" name="Shape 58"/>
        <p:cNvGrpSpPr/>
        <p:nvPr/>
      </p:nvGrpSpPr>
      <p:grpSpPr>
        <a:xfrm>
          <a:off x="0" y="0"/>
          <a:ext cx="0" cy="0"/>
          <a:chOff x="0" y="0"/>
          <a:chExt cx="0" cy="0"/>
        </a:xfrm>
      </p:grpSpPr>
      <p:sp>
        <p:nvSpPr>
          <p:cNvPr id="59" name="Google Shape;59;p8"/>
          <p:cNvSpPr/>
          <p:nvPr/>
        </p:nvSpPr>
        <p:spPr>
          <a:xfrm flipH="1">
            <a:off x="-5980323" y="7506086"/>
            <a:ext cx="12101475" cy="2904354"/>
          </a:xfrm>
          <a:custGeom>
            <a:rect b="b" l="l" r="r" t="t"/>
            <a:pathLst>
              <a:path extrusionOk="0" h="2904354" w="12101475">
                <a:moveTo>
                  <a:pt x="12101475" y="0"/>
                </a:moveTo>
                <a:lnTo>
                  <a:pt x="0" y="0"/>
                </a:lnTo>
                <a:lnTo>
                  <a:pt x="0" y="2904355"/>
                </a:lnTo>
                <a:lnTo>
                  <a:pt x="12101475" y="2904355"/>
                </a:lnTo>
                <a:lnTo>
                  <a:pt x="12101475" y="0"/>
                </a:lnTo>
                <a:close/>
              </a:path>
            </a:pathLst>
          </a:custGeom>
          <a:blipFill rotWithShape="1">
            <a:blip r:embed="rId3">
              <a:alphaModFix/>
            </a:blip>
            <a:stretch>
              <a:fillRect b="0" l="0" r="0" t="0"/>
            </a:stretch>
          </a:blipFill>
          <a:ln>
            <a:noFill/>
          </a:ln>
        </p:spPr>
      </p:sp>
      <p:sp>
        <p:nvSpPr>
          <p:cNvPr id="60" name="Google Shape;60;p8"/>
          <p:cNvSpPr/>
          <p:nvPr/>
        </p:nvSpPr>
        <p:spPr>
          <a:xfrm>
            <a:off x="925852" y="8191500"/>
            <a:ext cx="15853839" cy="2680177"/>
          </a:xfrm>
          <a:custGeom>
            <a:rect b="b" l="l" r="r" t="t"/>
            <a:pathLst>
              <a:path extrusionOk="0" h="2680177" w="15853839">
                <a:moveTo>
                  <a:pt x="0" y="0"/>
                </a:moveTo>
                <a:lnTo>
                  <a:pt x="15853839" y="0"/>
                </a:lnTo>
                <a:lnTo>
                  <a:pt x="15853839" y="2680177"/>
                </a:lnTo>
                <a:lnTo>
                  <a:pt x="0" y="2680177"/>
                </a:lnTo>
                <a:lnTo>
                  <a:pt x="0" y="0"/>
                </a:lnTo>
                <a:close/>
              </a:path>
            </a:pathLst>
          </a:custGeom>
          <a:blipFill rotWithShape="1">
            <a:blip r:embed="rId4">
              <a:alphaModFix/>
            </a:blip>
            <a:stretch>
              <a:fillRect b="0" l="0" r="0" t="0"/>
            </a:stretch>
          </a:blipFill>
          <a:ln>
            <a:noFill/>
          </a:ln>
        </p:spPr>
      </p:sp>
      <p:sp>
        <p:nvSpPr>
          <p:cNvPr id="61" name="Google Shape;61;p8"/>
          <p:cNvSpPr txBox="1"/>
          <p:nvPr/>
        </p:nvSpPr>
        <p:spPr>
          <a:xfrm>
            <a:off x="1028700" y="1019175"/>
            <a:ext cx="5092500" cy="2616600"/>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7000" u="none" cap="none" strike="noStrike">
                <a:solidFill>
                  <a:srgbClr val="FFFFFF"/>
                </a:solidFill>
                <a:latin typeface="Londrina Solid"/>
                <a:ea typeface="Londrina Solid"/>
                <a:cs typeface="Londrina Solid"/>
                <a:sym typeface="Londrina Solid"/>
              </a:rPr>
              <a:t>HAPPY</a:t>
            </a:r>
            <a:endParaRPr sz="17000"/>
          </a:p>
        </p:txBody>
      </p:sp>
      <p:sp>
        <p:nvSpPr>
          <p:cNvPr id="62" name="Google Shape;62;p8"/>
          <p:cNvSpPr txBox="1"/>
          <p:nvPr/>
        </p:nvSpPr>
        <p:spPr>
          <a:xfrm>
            <a:off x="1028700" y="3093475"/>
            <a:ext cx="8710500" cy="2616600"/>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7000" u="none" cap="none" strike="noStrike">
                <a:solidFill>
                  <a:srgbClr val="FFFFFF"/>
                </a:solidFill>
                <a:latin typeface="Londrina Solid"/>
                <a:ea typeface="Londrina Solid"/>
                <a:cs typeface="Londrina Solid"/>
                <a:sym typeface="Londrina Solid"/>
              </a:rPr>
              <a:t>MOTHER’S</a:t>
            </a:r>
            <a:endParaRPr sz="17000"/>
          </a:p>
        </p:txBody>
      </p:sp>
      <p:sp>
        <p:nvSpPr>
          <p:cNvPr id="63" name="Google Shape;63;p8"/>
          <p:cNvSpPr txBox="1"/>
          <p:nvPr/>
        </p:nvSpPr>
        <p:spPr>
          <a:xfrm>
            <a:off x="1028700" y="5133975"/>
            <a:ext cx="3380700" cy="2616600"/>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7000" u="none" cap="none" strike="noStrike">
                <a:solidFill>
                  <a:srgbClr val="FFFFFF"/>
                </a:solidFill>
                <a:latin typeface="Londrina Solid"/>
                <a:ea typeface="Londrina Solid"/>
                <a:cs typeface="Londrina Solid"/>
                <a:sym typeface="Londrina Solid"/>
              </a:rPr>
              <a:t>DAY!</a:t>
            </a:r>
            <a:endParaRPr sz="17000"/>
          </a:p>
        </p:txBody>
      </p:sp>
      <p:grpSp>
        <p:nvGrpSpPr>
          <p:cNvPr id="64" name="Google Shape;64;p8"/>
          <p:cNvGrpSpPr/>
          <p:nvPr/>
        </p:nvGrpSpPr>
        <p:grpSpPr>
          <a:xfrm>
            <a:off x="4703832" y="5704596"/>
            <a:ext cx="4123090" cy="1334766"/>
            <a:chOff x="0" y="-38100"/>
            <a:chExt cx="1263609" cy="409068"/>
          </a:xfrm>
        </p:grpSpPr>
        <p:sp>
          <p:nvSpPr>
            <p:cNvPr id="65" name="Google Shape;65;p8"/>
            <p:cNvSpPr/>
            <p:nvPr/>
          </p:nvSpPr>
          <p:spPr>
            <a:xfrm>
              <a:off x="0" y="0"/>
              <a:ext cx="1263609" cy="370968"/>
            </a:xfrm>
            <a:custGeom>
              <a:rect b="b" l="l" r="r" t="t"/>
              <a:pathLst>
                <a:path extrusionOk="0" h="370968" w="1263609">
                  <a:moveTo>
                    <a:pt x="1060409" y="0"/>
                  </a:moveTo>
                  <a:cubicBezTo>
                    <a:pt x="1172634" y="0"/>
                    <a:pt x="1263609" y="83044"/>
                    <a:pt x="1263609" y="185484"/>
                  </a:cubicBezTo>
                  <a:cubicBezTo>
                    <a:pt x="1263609" y="287924"/>
                    <a:pt x="1172634" y="370968"/>
                    <a:pt x="1060409" y="370968"/>
                  </a:cubicBezTo>
                  <a:lnTo>
                    <a:pt x="203200" y="370968"/>
                  </a:lnTo>
                  <a:cubicBezTo>
                    <a:pt x="90976" y="370968"/>
                    <a:pt x="0" y="287924"/>
                    <a:pt x="0" y="185484"/>
                  </a:cubicBezTo>
                  <a:cubicBezTo>
                    <a:pt x="0" y="83044"/>
                    <a:pt x="90976" y="0"/>
                    <a:pt x="203200" y="0"/>
                  </a:cubicBezTo>
                  <a:close/>
                </a:path>
              </a:pathLst>
            </a:custGeom>
            <a:solidFill>
              <a:srgbClr val="E12C9F"/>
            </a:solidFill>
            <a:ln cap="sq" cmpd="sng" w="666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8"/>
            <p:cNvSpPr txBox="1"/>
            <p:nvPr/>
          </p:nvSpPr>
          <p:spPr>
            <a:xfrm>
              <a:off x="0" y="-38100"/>
              <a:ext cx="1263609" cy="40906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8"/>
          <p:cNvGrpSpPr/>
          <p:nvPr/>
        </p:nvGrpSpPr>
        <p:grpSpPr>
          <a:xfrm>
            <a:off x="10573623" y="4613858"/>
            <a:ext cx="7487288" cy="7487288"/>
            <a:chOff x="0" y="0"/>
            <a:chExt cx="812800" cy="812800"/>
          </a:xfrm>
        </p:grpSpPr>
        <p:sp>
          <p:nvSpPr>
            <p:cNvPr id="68" name="Google Shape;6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E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 name="Google Shape;70;p8"/>
          <p:cNvSpPr txBox="1"/>
          <p:nvPr/>
        </p:nvSpPr>
        <p:spPr>
          <a:xfrm>
            <a:off x="5134481" y="6110288"/>
            <a:ext cx="3261792"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800" u="none" cap="none" strike="noStrike">
                <a:solidFill>
                  <a:srgbClr val="F9E017"/>
                </a:solidFill>
                <a:latin typeface="Poppins"/>
                <a:ea typeface="Poppins"/>
                <a:cs typeface="Poppins"/>
                <a:sym typeface="Poppins"/>
              </a:rPr>
              <a:t>IN INDONESIA</a:t>
            </a:r>
            <a:endParaRPr/>
          </a:p>
        </p:txBody>
      </p:sp>
      <p:pic>
        <p:nvPicPr>
          <p:cNvPr id="71" name="Google Shape;71;p8"/>
          <p:cNvPicPr preferRelativeResize="0"/>
          <p:nvPr/>
        </p:nvPicPr>
        <p:blipFill>
          <a:blip r:embed="rId5">
            <a:alphaModFix/>
          </a:blip>
          <a:stretch>
            <a:fillRect/>
          </a:stretch>
        </p:blipFill>
        <p:spPr>
          <a:xfrm>
            <a:off x="13265675" y="3894813"/>
            <a:ext cx="6100475" cy="7736535"/>
          </a:xfrm>
          <a:prstGeom prst="rect">
            <a:avLst/>
          </a:prstGeom>
          <a:noFill/>
          <a:ln>
            <a:noFill/>
          </a:ln>
        </p:spPr>
      </p:pic>
      <p:pic>
        <p:nvPicPr>
          <p:cNvPr id="72" name="Google Shape;72;p8"/>
          <p:cNvPicPr preferRelativeResize="0"/>
          <p:nvPr/>
        </p:nvPicPr>
        <p:blipFill>
          <a:blip r:embed="rId6">
            <a:alphaModFix/>
          </a:blip>
          <a:stretch>
            <a:fillRect/>
          </a:stretch>
        </p:blipFill>
        <p:spPr>
          <a:xfrm>
            <a:off x="8964725" y="2988"/>
            <a:ext cx="5023801" cy="10745364"/>
          </a:xfrm>
          <a:prstGeom prst="rect">
            <a:avLst/>
          </a:prstGeom>
          <a:noFill/>
          <a:ln>
            <a:noFill/>
          </a:ln>
        </p:spPr>
      </p:pic>
      <p:pic>
        <p:nvPicPr>
          <p:cNvPr id="73" name="Google Shape;73;p8"/>
          <p:cNvPicPr preferRelativeResize="0"/>
          <p:nvPr/>
        </p:nvPicPr>
        <p:blipFill>
          <a:blip r:embed="rId7">
            <a:alphaModFix/>
          </a:blip>
          <a:stretch>
            <a:fillRect/>
          </a:stretch>
        </p:blipFill>
        <p:spPr>
          <a:xfrm>
            <a:off x="13265669" y="-387700"/>
            <a:ext cx="10747325" cy="84760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171" name="Shape 171"/>
        <p:cNvGrpSpPr/>
        <p:nvPr/>
      </p:nvGrpSpPr>
      <p:grpSpPr>
        <a:xfrm>
          <a:off x="0" y="0"/>
          <a:ext cx="0" cy="0"/>
          <a:chOff x="0" y="0"/>
          <a:chExt cx="0" cy="0"/>
        </a:xfrm>
      </p:grpSpPr>
      <p:pic>
        <p:nvPicPr>
          <p:cNvPr id="172" name="Google Shape;172;p17"/>
          <p:cNvPicPr preferRelativeResize="0"/>
          <p:nvPr/>
        </p:nvPicPr>
        <p:blipFill>
          <a:blip r:embed="rId3">
            <a:alphaModFix/>
          </a:blip>
          <a:stretch>
            <a:fillRect/>
          </a:stretch>
        </p:blipFill>
        <p:spPr>
          <a:xfrm>
            <a:off x="800200" y="1028700"/>
            <a:ext cx="3905900" cy="3905900"/>
          </a:xfrm>
          <a:prstGeom prst="rect">
            <a:avLst/>
          </a:prstGeom>
          <a:noFill/>
          <a:ln>
            <a:noFill/>
          </a:ln>
        </p:spPr>
      </p:pic>
      <p:pic>
        <p:nvPicPr>
          <p:cNvPr id="173" name="Google Shape;173;p17"/>
          <p:cNvPicPr preferRelativeResize="0"/>
          <p:nvPr/>
        </p:nvPicPr>
        <p:blipFill>
          <a:blip r:embed="rId4">
            <a:alphaModFix/>
          </a:blip>
          <a:stretch>
            <a:fillRect/>
          </a:stretch>
        </p:blipFill>
        <p:spPr>
          <a:xfrm>
            <a:off x="5059525" y="1028700"/>
            <a:ext cx="3905900" cy="3905900"/>
          </a:xfrm>
          <a:prstGeom prst="rect">
            <a:avLst/>
          </a:prstGeom>
          <a:noFill/>
          <a:ln>
            <a:noFill/>
          </a:ln>
        </p:spPr>
      </p:pic>
      <p:pic>
        <p:nvPicPr>
          <p:cNvPr id="174" name="Google Shape;174;p17"/>
          <p:cNvPicPr preferRelativeResize="0"/>
          <p:nvPr/>
        </p:nvPicPr>
        <p:blipFill>
          <a:blip r:embed="rId5">
            <a:alphaModFix/>
          </a:blip>
          <a:stretch>
            <a:fillRect/>
          </a:stretch>
        </p:blipFill>
        <p:spPr>
          <a:xfrm>
            <a:off x="9320575" y="1028700"/>
            <a:ext cx="3905900" cy="3905900"/>
          </a:xfrm>
          <a:prstGeom prst="rect">
            <a:avLst/>
          </a:prstGeom>
          <a:noFill/>
          <a:ln>
            <a:noFill/>
          </a:ln>
        </p:spPr>
      </p:pic>
      <p:pic>
        <p:nvPicPr>
          <p:cNvPr id="175" name="Google Shape;175;p17"/>
          <p:cNvPicPr preferRelativeResize="0"/>
          <p:nvPr/>
        </p:nvPicPr>
        <p:blipFill>
          <a:blip r:embed="rId6">
            <a:alphaModFix/>
          </a:blip>
          <a:stretch>
            <a:fillRect/>
          </a:stretch>
        </p:blipFill>
        <p:spPr>
          <a:xfrm>
            <a:off x="13585050" y="1028700"/>
            <a:ext cx="3905900" cy="3905900"/>
          </a:xfrm>
          <a:prstGeom prst="rect">
            <a:avLst/>
          </a:prstGeom>
          <a:noFill/>
          <a:ln>
            <a:noFill/>
          </a:ln>
        </p:spPr>
      </p:pic>
      <p:pic>
        <p:nvPicPr>
          <p:cNvPr id="176" name="Google Shape;176;p17"/>
          <p:cNvPicPr preferRelativeResize="0"/>
          <p:nvPr/>
        </p:nvPicPr>
        <p:blipFill>
          <a:blip r:embed="rId7">
            <a:alphaModFix/>
          </a:blip>
          <a:stretch>
            <a:fillRect/>
          </a:stretch>
        </p:blipFill>
        <p:spPr>
          <a:xfrm>
            <a:off x="800200" y="5342200"/>
            <a:ext cx="3905874" cy="3905874"/>
          </a:xfrm>
          <a:prstGeom prst="rect">
            <a:avLst/>
          </a:prstGeom>
          <a:noFill/>
          <a:ln>
            <a:noFill/>
          </a:ln>
        </p:spPr>
      </p:pic>
      <p:pic>
        <p:nvPicPr>
          <p:cNvPr id="177" name="Google Shape;177;p17"/>
          <p:cNvPicPr preferRelativeResize="0"/>
          <p:nvPr/>
        </p:nvPicPr>
        <p:blipFill>
          <a:blip r:embed="rId8">
            <a:alphaModFix/>
          </a:blip>
          <a:stretch>
            <a:fillRect/>
          </a:stretch>
        </p:blipFill>
        <p:spPr>
          <a:xfrm>
            <a:off x="5059525" y="5342200"/>
            <a:ext cx="3905874" cy="3905874"/>
          </a:xfrm>
          <a:prstGeom prst="rect">
            <a:avLst/>
          </a:prstGeom>
          <a:noFill/>
          <a:ln>
            <a:noFill/>
          </a:ln>
        </p:spPr>
      </p:pic>
      <p:pic>
        <p:nvPicPr>
          <p:cNvPr id="178" name="Google Shape;178;p17"/>
          <p:cNvPicPr preferRelativeResize="0"/>
          <p:nvPr/>
        </p:nvPicPr>
        <p:blipFill>
          <a:blip r:embed="rId9">
            <a:alphaModFix/>
          </a:blip>
          <a:stretch>
            <a:fillRect/>
          </a:stretch>
        </p:blipFill>
        <p:spPr>
          <a:xfrm>
            <a:off x="9318850" y="5342175"/>
            <a:ext cx="3905900" cy="3905900"/>
          </a:xfrm>
          <a:prstGeom prst="rect">
            <a:avLst/>
          </a:prstGeom>
          <a:noFill/>
          <a:ln>
            <a:noFill/>
          </a:ln>
        </p:spPr>
      </p:pic>
      <p:pic>
        <p:nvPicPr>
          <p:cNvPr id="179" name="Google Shape;179;p17"/>
          <p:cNvPicPr preferRelativeResize="0"/>
          <p:nvPr/>
        </p:nvPicPr>
        <p:blipFill>
          <a:blip r:embed="rId10">
            <a:alphaModFix/>
          </a:blip>
          <a:stretch>
            <a:fillRect/>
          </a:stretch>
        </p:blipFill>
        <p:spPr>
          <a:xfrm>
            <a:off x="13585050" y="5342175"/>
            <a:ext cx="3905900" cy="3905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183" name="Shape 183"/>
        <p:cNvGrpSpPr/>
        <p:nvPr/>
      </p:nvGrpSpPr>
      <p:grpSpPr>
        <a:xfrm>
          <a:off x="0" y="0"/>
          <a:ext cx="0" cy="0"/>
          <a:chOff x="0" y="0"/>
          <a:chExt cx="0" cy="0"/>
        </a:xfrm>
      </p:grpSpPr>
      <p:pic>
        <p:nvPicPr>
          <p:cNvPr id="184" name="Google Shape;184;p18"/>
          <p:cNvPicPr preferRelativeResize="0"/>
          <p:nvPr/>
        </p:nvPicPr>
        <p:blipFill>
          <a:blip r:embed="rId3">
            <a:alphaModFix/>
          </a:blip>
          <a:stretch>
            <a:fillRect/>
          </a:stretch>
        </p:blipFill>
        <p:spPr>
          <a:xfrm>
            <a:off x="5221461" y="1846123"/>
            <a:ext cx="7845099" cy="8086285"/>
          </a:xfrm>
          <a:prstGeom prst="rect">
            <a:avLst/>
          </a:prstGeom>
          <a:noFill/>
          <a:ln>
            <a:noFill/>
          </a:ln>
        </p:spPr>
      </p:pic>
      <p:sp>
        <p:nvSpPr>
          <p:cNvPr id="185" name="Google Shape;185;p18"/>
          <p:cNvSpPr txBox="1"/>
          <p:nvPr/>
        </p:nvSpPr>
        <p:spPr>
          <a:xfrm>
            <a:off x="1028700" y="743535"/>
            <a:ext cx="16230600"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FFFFFF"/>
                </a:solidFill>
                <a:latin typeface="Londrina Solid"/>
                <a:ea typeface="Londrina Solid"/>
                <a:cs typeface="Londrina Solid"/>
                <a:sym typeface="Londrina Solid"/>
              </a:rPr>
              <a:t>WOMEN’S RECOGNITION THIS DAY</a:t>
            </a:r>
            <a:endParaRPr/>
          </a:p>
        </p:txBody>
      </p:sp>
      <p:sp>
        <p:nvSpPr>
          <p:cNvPr id="186" name="Google Shape;186;p18"/>
          <p:cNvSpPr txBox="1"/>
          <p:nvPr/>
        </p:nvSpPr>
        <p:spPr>
          <a:xfrm>
            <a:off x="1028700" y="3990622"/>
            <a:ext cx="3987016" cy="1441450"/>
          </a:xfrm>
          <a:prstGeom prst="rect">
            <a:avLst/>
          </a:prstGeom>
          <a:noFill/>
          <a:ln>
            <a:noFill/>
          </a:ln>
        </p:spPr>
        <p:txBody>
          <a:bodyPr anchorCtr="0" anchor="t" bIns="0" lIns="0" spcFirstLastPara="1" rIns="0" wrap="square" tIns="0">
            <a:spAutoFit/>
          </a:bodyPr>
          <a:lstStyle/>
          <a:p>
            <a:pPr indent="0" lvl="0" marL="0" marR="0" rtl="0" algn="l">
              <a:lnSpc>
                <a:spcPct val="145000"/>
              </a:lnSpc>
              <a:spcBef>
                <a:spcPts val="0"/>
              </a:spcBef>
              <a:spcAft>
                <a:spcPts val="0"/>
              </a:spcAft>
              <a:buNone/>
            </a:pPr>
            <a:r>
              <a:rPr b="0" i="0" lang="en-US" sz="2000" u="none" cap="none" strike="noStrike">
                <a:solidFill>
                  <a:srgbClr val="FFFFFF"/>
                </a:solidFill>
                <a:latin typeface="DM Sans"/>
                <a:ea typeface="DM Sans"/>
                <a:cs typeface="DM Sans"/>
                <a:sym typeface="DM Sans"/>
              </a:rPr>
              <a:t>Lorem ipsum dolor sit amet, consectetur adipiscing elit, sed do eiusmod tempor incididunt ut.</a:t>
            </a:r>
            <a:endParaRPr/>
          </a:p>
        </p:txBody>
      </p:sp>
      <p:sp>
        <p:nvSpPr>
          <p:cNvPr id="187" name="Google Shape;187;p18"/>
          <p:cNvSpPr txBox="1"/>
          <p:nvPr/>
        </p:nvSpPr>
        <p:spPr>
          <a:xfrm>
            <a:off x="1028700" y="3299446"/>
            <a:ext cx="3987000" cy="461700"/>
          </a:xfrm>
          <a:prstGeom prst="rect">
            <a:avLst/>
          </a:prstGeom>
          <a:noFill/>
          <a:ln>
            <a:noFill/>
          </a:ln>
        </p:spPr>
        <p:txBody>
          <a:bodyPr anchorCtr="0" anchor="t" bIns="0" lIns="0" spcFirstLastPara="1" rIns="0" wrap="square" tIns="0">
            <a:spAutoFit/>
          </a:bodyPr>
          <a:lstStyle/>
          <a:p>
            <a:pPr indent="0" lvl="0" marL="0" marR="0" rtl="0" algn="l">
              <a:lnSpc>
                <a:spcPct val="128009"/>
              </a:lnSpc>
              <a:spcBef>
                <a:spcPts val="0"/>
              </a:spcBef>
              <a:spcAft>
                <a:spcPts val="0"/>
              </a:spcAft>
              <a:buNone/>
            </a:pPr>
            <a:r>
              <a:rPr b="1" i="0" lang="en-US" sz="3000" u="none" cap="none" strike="noStrike">
                <a:solidFill>
                  <a:srgbClr val="FFFFFF"/>
                </a:solidFill>
                <a:latin typeface="DM Sans"/>
                <a:ea typeface="DM Sans"/>
                <a:cs typeface="DM Sans"/>
                <a:sym typeface="DM Sans"/>
              </a:rPr>
              <a:t>Equality</a:t>
            </a:r>
            <a:endParaRPr sz="3000"/>
          </a:p>
        </p:txBody>
      </p:sp>
      <p:sp>
        <p:nvSpPr>
          <p:cNvPr id="188" name="Google Shape;188;p18"/>
          <p:cNvSpPr txBox="1"/>
          <p:nvPr/>
        </p:nvSpPr>
        <p:spPr>
          <a:xfrm>
            <a:off x="1028700" y="7151948"/>
            <a:ext cx="3987016" cy="1441450"/>
          </a:xfrm>
          <a:prstGeom prst="rect">
            <a:avLst/>
          </a:prstGeom>
          <a:noFill/>
          <a:ln>
            <a:noFill/>
          </a:ln>
        </p:spPr>
        <p:txBody>
          <a:bodyPr anchorCtr="0" anchor="t" bIns="0" lIns="0" spcFirstLastPara="1" rIns="0" wrap="square" tIns="0">
            <a:spAutoFit/>
          </a:bodyPr>
          <a:lstStyle/>
          <a:p>
            <a:pPr indent="0" lvl="0" marL="0" marR="0" rtl="0" algn="l">
              <a:lnSpc>
                <a:spcPct val="145000"/>
              </a:lnSpc>
              <a:spcBef>
                <a:spcPts val="0"/>
              </a:spcBef>
              <a:spcAft>
                <a:spcPts val="0"/>
              </a:spcAft>
              <a:buNone/>
            </a:pPr>
            <a:r>
              <a:rPr b="0" i="0" lang="en-US" sz="2000" u="none" cap="none" strike="noStrike">
                <a:solidFill>
                  <a:srgbClr val="FFFFFF"/>
                </a:solidFill>
                <a:latin typeface="DM Sans"/>
                <a:ea typeface="DM Sans"/>
                <a:cs typeface="DM Sans"/>
                <a:sym typeface="DM Sans"/>
              </a:rPr>
              <a:t>Lorem ipsum dolor sit amet, consectetur adipiscing elit, sed do eiusmod tempor incididunt ut.</a:t>
            </a:r>
            <a:endParaRPr/>
          </a:p>
        </p:txBody>
      </p:sp>
      <p:sp>
        <p:nvSpPr>
          <p:cNvPr id="189" name="Google Shape;189;p18"/>
          <p:cNvSpPr txBox="1"/>
          <p:nvPr/>
        </p:nvSpPr>
        <p:spPr>
          <a:xfrm>
            <a:off x="1028700" y="6460772"/>
            <a:ext cx="4192800" cy="461700"/>
          </a:xfrm>
          <a:prstGeom prst="rect">
            <a:avLst/>
          </a:prstGeom>
          <a:noFill/>
          <a:ln>
            <a:noFill/>
          </a:ln>
        </p:spPr>
        <p:txBody>
          <a:bodyPr anchorCtr="0" anchor="t" bIns="0" lIns="0" spcFirstLastPara="1" rIns="0" wrap="square" tIns="0">
            <a:spAutoFit/>
          </a:bodyPr>
          <a:lstStyle/>
          <a:p>
            <a:pPr indent="0" lvl="0" marL="0" marR="0" rtl="0" algn="l">
              <a:lnSpc>
                <a:spcPct val="128009"/>
              </a:lnSpc>
              <a:spcBef>
                <a:spcPts val="0"/>
              </a:spcBef>
              <a:spcAft>
                <a:spcPts val="0"/>
              </a:spcAft>
              <a:buNone/>
            </a:pPr>
            <a:r>
              <a:rPr b="1" i="0" lang="en-US" sz="3000" u="none" cap="none" strike="noStrike">
                <a:solidFill>
                  <a:srgbClr val="FFFFFF"/>
                </a:solidFill>
                <a:latin typeface="DM Sans"/>
                <a:ea typeface="DM Sans"/>
                <a:cs typeface="DM Sans"/>
                <a:sym typeface="DM Sans"/>
              </a:rPr>
              <a:t>Gender</a:t>
            </a:r>
            <a:endParaRPr sz="3000"/>
          </a:p>
        </p:txBody>
      </p:sp>
      <p:sp>
        <p:nvSpPr>
          <p:cNvPr id="190" name="Google Shape;190;p18"/>
          <p:cNvSpPr txBox="1"/>
          <p:nvPr/>
        </p:nvSpPr>
        <p:spPr>
          <a:xfrm>
            <a:off x="13276108" y="3990622"/>
            <a:ext cx="3987016" cy="1441450"/>
          </a:xfrm>
          <a:prstGeom prst="rect">
            <a:avLst/>
          </a:prstGeom>
          <a:noFill/>
          <a:ln>
            <a:noFill/>
          </a:ln>
        </p:spPr>
        <p:txBody>
          <a:bodyPr anchorCtr="0" anchor="t" bIns="0" lIns="0" spcFirstLastPara="1" rIns="0" wrap="square" tIns="0">
            <a:spAutoFit/>
          </a:bodyPr>
          <a:lstStyle/>
          <a:p>
            <a:pPr indent="0" lvl="0" marL="0" marR="0" rtl="0" algn="l">
              <a:lnSpc>
                <a:spcPct val="145000"/>
              </a:lnSpc>
              <a:spcBef>
                <a:spcPts val="0"/>
              </a:spcBef>
              <a:spcAft>
                <a:spcPts val="0"/>
              </a:spcAft>
              <a:buNone/>
            </a:pPr>
            <a:r>
              <a:rPr b="0" i="0" lang="en-US" sz="2000" u="none" cap="none" strike="noStrike">
                <a:solidFill>
                  <a:srgbClr val="FFFFFF"/>
                </a:solidFill>
                <a:latin typeface="DM Sans"/>
                <a:ea typeface="DM Sans"/>
                <a:cs typeface="DM Sans"/>
                <a:sym typeface="DM Sans"/>
              </a:rPr>
              <a:t>Lorem ipsum dolor sit amet, consectetur adipiscing elit, sed do eiusmod tempor incididunt ut.</a:t>
            </a:r>
            <a:endParaRPr/>
          </a:p>
        </p:txBody>
      </p:sp>
      <p:sp>
        <p:nvSpPr>
          <p:cNvPr id="191" name="Google Shape;191;p18"/>
          <p:cNvSpPr txBox="1"/>
          <p:nvPr/>
        </p:nvSpPr>
        <p:spPr>
          <a:xfrm>
            <a:off x="13276108" y="3299446"/>
            <a:ext cx="3987000" cy="461700"/>
          </a:xfrm>
          <a:prstGeom prst="rect">
            <a:avLst/>
          </a:prstGeom>
          <a:noFill/>
          <a:ln>
            <a:noFill/>
          </a:ln>
        </p:spPr>
        <p:txBody>
          <a:bodyPr anchorCtr="0" anchor="t" bIns="0" lIns="0" spcFirstLastPara="1" rIns="0" wrap="square" tIns="0">
            <a:spAutoFit/>
          </a:bodyPr>
          <a:lstStyle/>
          <a:p>
            <a:pPr indent="0" lvl="0" marL="0" marR="0" rtl="0" algn="l">
              <a:lnSpc>
                <a:spcPct val="128009"/>
              </a:lnSpc>
              <a:spcBef>
                <a:spcPts val="0"/>
              </a:spcBef>
              <a:spcAft>
                <a:spcPts val="0"/>
              </a:spcAft>
              <a:buNone/>
            </a:pPr>
            <a:r>
              <a:rPr b="1" i="0" lang="en-US" sz="3000" u="none" cap="none" strike="noStrike">
                <a:solidFill>
                  <a:srgbClr val="FFFFFF"/>
                </a:solidFill>
                <a:latin typeface="DM Sans"/>
                <a:ea typeface="DM Sans"/>
                <a:cs typeface="DM Sans"/>
                <a:sym typeface="DM Sans"/>
              </a:rPr>
              <a:t>Independence</a:t>
            </a:r>
            <a:endParaRPr sz="3000"/>
          </a:p>
        </p:txBody>
      </p:sp>
      <p:sp>
        <p:nvSpPr>
          <p:cNvPr id="192" name="Google Shape;192;p18"/>
          <p:cNvSpPr txBox="1"/>
          <p:nvPr/>
        </p:nvSpPr>
        <p:spPr>
          <a:xfrm>
            <a:off x="13276108" y="7151948"/>
            <a:ext cx="3987016" cy="1441450"/>
          </a:xfrm>
          <a:prstGeom prst="rect">
            <a:avLst/>
          </a:prstGeom>
          <a:noFill/>
          <a:ln>
            <a:noFill/>
          </a:ln>
        </p:spPr>
        <p:txBody>
          <a:bodyPr anchorCtr="0" anchor="t" bIns="0" lIns="0" spcFirstLastPara="1" rIns="0" wrap="square" tIns="0">
            <a:spAutoFit/>
          </a:bodyPr>
          <a:lstStyle/>
          <a:p>
            <a:pPr indent="0" lvl="0" marL="0" marR="0" rtl="0" algn="l">
              <a:lnSpc>
                <a:spcPct val="145000"/>
              </a:lnSpc>
              <a:spcBef>
                <a:spcPts val="0"/>
              </a:spcBef>
              <a:spcAft>
                <a:spcPts val="0"/>
              </a:spcAft>
              <a:buNone/>
            </a:pPr>
            <a:r>
              <a:rPr b="0" i="0" lang="en-US" sz="2000" u="none" cap="none" strike="noStrike">
                <a:solidFill>
                  <a:srgbClr val="FFFFFF"/>
                </a:solidFill>
                <a:latin typeface="DM Sans"/>
                <a:ea typeface="DM Sans"/>
                <a:cs typeface="DM Sans"/>
                <a:sym typeface="DM Sans"/>
              </a:rPr>
              <a:t>Lorem ipsum dolor sit amet, consectetur adipiscing elit, sed do eiusmod tempor incididunt ut.</a:t>
            </a:r>
            <a:endParaRPr/>
          </a:p>
        </p:txBody>
      </p:sp>
      <p:sp>
        <p:nvSpPr>
          <p:cNvPr id="193" name="Google Shape;193;p18"/>
          <p:cNvSpPr txBox="1"/>
          <p:nvPr/>
        </p:nvSpPr>
        <p:spPr>
          <a:xfrm>
            <a:off x="13276108" y="6460772"/>
            <a:ext cx="3983100" cy="461700"/>
          </a:xfrm>
          <a:prstGeom prst="rect">
            <a:avLst/>
          </a:prstGeom>
          <a:noFill/>
          <a:ln>
            <a:noFill/>
          </a:ln>
        </p:spPr>
        <p:txBody>
          <a:bodyPr anchorCtr="0" anchor="t" bIns="0" lIns="0" spcFirstLastPara="1" rIns="0" wrap="square" tIns="0">
            <a:spAutoFit/>
          </a:bodyPr>
          <a:lstStyle/>
          <a:p>
            <a:pPr indent="0" lvl="0" marL="0" marR="0" rtl="0" algn="l">
              <a:lnSpc>
                <a:spcPct val="128009"/>
              </a:lnSpc>
              <a:spcBef>
                <a:spcPts val="0"/>
              </a:spcBef>
              <a:spcAft>
                <a:spcPts val="0"/>
              </a:spcAft>
              <a:buNone/>
            </a:pPr>
            <a:r>
              <a:rPr b="1" i="0" lang="en-US" sz="3000" u="none" cap="none" strike="noStrike">
                <a:solidFill>
                  <a:srgbClr val="FFFFFF"/>
                </a:solidFill>
                <a:latin typeface="DM Sans"/>
                <a:ea typeface="DM Sans"/>
                <a:cs typeface="DM Sans"/>
                <a:sym typeface="DM Sans"/>
              </a:rPr>
              <a:t>Empowerment</a:t>
            </a:r>
            <a:endParaRPr sz="3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197" name="Shape 197"/>
        <p:cNvGrpSpPr/>
        <p:nvPr/>
      </p:nvGrpSpPr>
      <p:grpSpPr>
        <a:xfrm>
          <a:off x="0" y="0"/>
          <a:ext cx="0" cy="0"/>
          <a:chOff x="0" y="0"/>
          <a:chExt cx="0" cy="0"/>
        </a:xfrm>
      </p:grpSpPr>
      <p:sp>
        <p:nvSpPr>
          <p:cNvPr id="198" name="Google Shape;198;p19"/>
          <p:cNvSpPr txBox="1"/>
          <p:nvPr/>
        </p:nvSpPr>
        <p:spPr>
          <a:xfrm>
            <a:off x="1028700" y="975225"/>
            <a:ext cx="8141100" cy="1539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FFFFFF"/>
                </a:solidFill>
                <a:latin typeface="Londrina Solid"/>
                <a:ea typeface="Londrina Solid"/>
                <a:cs typeface="Londrina Solid"/>
                <a:sym typeface="Londrina Solid"/>
              </a:rPr>
              <a:t>CONCLUSION</a:t>
            </a:r>
            <a:endParaRPr/>
          </a:p>
        </p:txBody>
      </p:sp>
      <p:sp>
        <p:nvSpPr>
          <p:cNvPr id="199" name="Google Shape;199;p19"/>
          <p:cNvSpPr txBox="1"/>
          <p:nvPr/>
        </p:nvSpPr>
        <p:spPr>
          <a:xfrm>
            <a:off x="1028700" y="3086285"/>
            <a:ext cx="8141100" cy="6003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30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sz="3000"/>
          </a:p>
          <a:p>
            <a:pPr indent="0" lvl="0" marL="0" marR="0" rtl="0" algn="just">
              <a:lnSpc>
                <a:spcPct val="100000"/>
              </a:lnSpc>
              <a:spcBef>
                <a:spcPts val="0"/>
              </a:spcBef>
              <a:spcAft>
                <a:spcPts val="0"/>
              </a:spcAft>
              <a:buNone/>
            </a:pPr>
            <a:r>
              <a:t/>
            </a:r>
            <a:endParaRPr b="0" i="0" sz="3000" u="none" cap="none" strike="noStrike">
              <a:solidFill>
                <a:srgbClr val="FFFFFF"/>
              </a:solidFill>
              <a:latin typeface="DM Sans"/>
              <a:ea typeface="DM Sans"/>
              <a:cs typeface="DM Sans"/>
              <a:sym typeface="DM Sans"/>
            </a:endParaRPr>
          </a:p>
          <a:p>
            <a:pPr indent="0" lvl="0" marL="0" marR="0" rtl="0" algn="just">
              <a:lnSpc>
                <a:spcPct val="100000"/>
              </a:lnSpc>
              <a:spcBef>
                <a:spcPts val="0"/>
              </a:spcBef>
              <a:spcAft>
                <a:spcPts val="0"/>
              </a:spcAft>
              <a:buNone/>
            </a:pPr>
            <a:r>
              <a:rPr b="0" i="0" lang="en-US" sz="30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a:t>
            </a:r>
            <a:r>
              <a:rPr lang="en-US" sz="3000">
                <a:solidFill>
                  <a:srgbClr val="FFFFFF"/>
                </a:solidFill>
                <a:latin typeface="DM Sans"/>
                <a:ea typeface="DM Sans"/>
                <a:cs typeface="DM Sans"/>
                <a:sym typeface="DM Sans"/>
              </a:rPr>
              <a:t>.</a:t>
            </a:r>
            <a:endParaRPr sz="3000"/>
          </a:p>
        </p:txBody>
      </p:sp>
      <p:pic>
        <p:nvPicPr>
          <p:cNvPr id="200" name="Google Shape;200;p19"/>
          <p:cNvPicPr preferRelativeResize="0"/>
          <p:nvPr/>
        </p:nvPicPr>
        <p:blipFill>
          <a:blip r:embed="rId3">
            <a:alphaModFix/>
          </a:blip>
          <a:stretch>
            <a:fillRect/>
          </a:stretch>
        </p:blipFill>
        <p:spPr>
          <a:xfrm>
            <a:off x="9725775" y="1028196"/>
            <a:ext cx="9640476" cy="84846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204" name="Shape 204"/>
        <p:cNvGrpSpPr/>
        <p:nvPr/>
      </p:nvGrpSpPr>
      <p:grpSpPr>
        <a:xfrm>
          <a:off x="0" y="0"/>
          <a:ext cx="0" cy="0"/>
          <a:chOff x="0" y="0"/>
          <a:chExt cx="0" cy="0"/>
        </a:xfrm>
      </p:grpSpPr>
      <p:pic>
        <p:nvPicPr>
          <p:cNvPr id="205" name="Google Shape;205;p20"/>
          <p:cNvPicPr preferRelativeResize="0"/>
          <p:nvPr/>
        </p:nvPicPr>
        <p:blipFill>
          <a:blip r:embed="rId3">
            <a:alphaModFix/>
          </a:blip>
          <a:stretch>
            <a:fillRect/>
          </a:stretch>
        </p:blipFill>
        <p:spPr>
          <a:xfrm>
            <a:off x="0" y="423960"/>
            <a:ext cx="18288000" cy="9867305"/>
          </a:xfrm>
          <a:prstGeom prst="rect">
            <a:avLst/>
          </a:prstGeom>
          <a:noFill/>
          <a:ln>
            <a:noFill/>
          </a:ln>
        </p:spPr>
      </p:pic>
      <p:sp>
        <p:nvSpPr>
          <p:cNvPr id="206" name="Google Shape;206;p20"/>
          <p:cNvSpPr txBox="1"/>
          <p:nvPr/>
        </p:nvSpPr>
        <p:spPr>
          <a:xfrm>
            <a:off x="5090691" y="2587257"/>
            <a:ext cx="8106600" cy="5540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999" u="none" cap="none" strike="noStrike">
                <a:solidFill>
                  <a:srgbClr val="FFFFFF"/>
                </a:solidFill>
                <a:latin typeface="Londrina Solid"/>
                <a:ea typeface="Londrina Solid"/>
                <a:cs typeface="Londrina Solid"/>
                <a:sym typeface="Londrina Solid"/>
              </a:rPr>
              <a:t>THANK YOU </a:t>
            </a:r>
            <a:endParaRPr/>
          </a:p>
          <a:p>
            <a:pPr indent="0" lvl="0" marL="0" marR="0" rtl="0" algn="ctr">
              <a:lnSpc>
                <a:spcPct val="100000"/>
              </a:lnSpc>
              <a:spcBef>
                <a:spcPts val="0"/>
              </a:spcBef>
              <a:spcAft>
                <a:spcPts val="0"/>
              </a:spcAft>
              <a:buNone/>
            </a:pPr>
            <a:r>
              <a:rPr b="0" i="0" lang="en-US" sz="11999" u="none" cap="none" strike="noStrike">
                <a:solidFill>
                  <a:srgbClr val="FFFFFF"/>
                </a:solidFill>
                <a:latin typeface="Londrina Solid"/>
                <a:ea typeface="Londrina Solid"/>
                <a:cs typeface="Londrina Solid"/>
                <a:sym typeface="Londrina Solid"/>
              </a:rPr>
              <a:t>INDONESIAN</a:t>
            </a:r>
            <a:endParaRPr/>
          </a:p>
          <a:p>
            <a:pPr indent="0" lvl="0" marL="0" marR="0" rtl="0" algn="ctr">
              <a:lnSpc>
                <a:spcPct val="100000"/>
              </a:lnSpc>
              <a:spcBef>
                <a:spcPts val="0"/>
              </a:spcBef>
              <a:spcAft>
                <a:spcPts val="0"/>
              </a:spcAft>
              <a:buNone/>
            </a:pPr>
            <a:r>
              <a:rPr b="0" i="0" lang="en-US" sz="11999" u="none" cap="none" strike="noStrike">
                <a:solidFill>
                  <a:srgbClr val="FFFFFF"/>
                </a:solidFill>
                <a:latin typeface="Londrina Solid"/>
                <a:ea typeface="Londrina Solid"/>
                <a:cs typeface="Londrina Solid"/>
                <a:sym typeface="Londrina Solid"/>
              </a:rPr>
              <a:t>MOTHERS!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210" name="Shape 210"/>
        <p:cNvGrpSpPr/>
        <p:nvPr/>
      </p:nvGrpSpPr>
      <p:grpSpPr>
        <a:xfrm>
          <a:off x="0" y="0"/>
          <a:ext cx="0" cy="0"/>
          <a:chOff x="0" y="0"/>
          <a:chExt cx="0" cy="0"/>
        </a:xfrm>
      </p:grpSpPr>
      <p:grpSp>
        <p:nvGrpSpPr>
          <p:cNvPr id="211" name="Google Shape;211;p21"/>
          <p:cNvGrpSpPr/>
          <p:nvPr/>
        </p:nvGrpSpPr>
        <p:grpSpPr>
          <a:xfrm>
            <a:off x="774218" y="2213566"/>
            <a:ext cx="5097641" cy="7472652"/>
            <a:chOff x="0" y="-19050"/>
            <a:chExt cx="1342589" cy="1968106"/>
          </a:xfrm>
        </p:grpSpPr>
        <p:sp>
          <p:nvSpPr>
            <p:cNvPr id="212" name="Google Shape;212;p21"/>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1"/>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21"/>
          <p:cNvGrpSpPr/>
          <p:nvPr/>
        </p:nvGrpSpPr>
        <p:grpSpPr>
          <a:xfrm>
            <a:off x="6109984" y="2213566"/>
            <a:ext cx="11512980" cy="7472652"/>
            <a:chOff x="0" y="-19050"/>
            <a:chExt cx="3032225" cy="1968106"/>
          </a:xfrm>
        </p:grpSpPr>
        <p:sp>
          <p:nvSpPr>
            <p:cNvPr id="215" name="Google Shape;215;p21"/>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1"/>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21"/>
          <p:cNvGrpSpPr/>
          <p:nvPr/>
        </p:nvGrpSpPr>
        <p:grpSpPr>
          <a:xfrm>
            <a:off x="1139005" y="2494284"/>
            <a:ext cx="4368067" cy="719567"/>
            <a:chOff x="0" y="-19050"/>
            <a:chExt cx="1150437" cy="189516"/>
          </a:xfrm>
        </p:grpSpPr>
        <p:sp>
          <p:nvSpPr>
            <p:cNvPr id="218" name="Google Shape;218;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21"/>
          <p:cNvGrpSpPr/>
          <p:nvPr/>
        </p:nvGrpSpPr>
        <p:grpSpPr>
          <a:xfrm>
            <a:off x="9682440" y="2494284"/>
            <a:ext cx="4368067" cy="719567"/>
            <a:chOff x="0" y="-19050"/>
            <a:chExt cx="1150437" cy="189516"/>
          </a:xfrm>
        </p:grpSpPr>
        <p:sp>
          <p:nvSpPr>
            <p:cNvPr id="221" name="Google Shape;221;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21"/>
          <p:cNvGrpSpPr/>
          <p:nvPr/>
        </p:nvGrpSpPr>
        <p:grpSpPr>
          <a:xfrm>
            <a:off x="1139005" y="7128683"/>
            <a:ext cx="4368067" cy="719567"/>
            <a:chOff x="0" y="-19050"/>
            <a:chExt cx="1150437" cy="189516"/>
          </a:xfrm>
        </p:grpSpPr>
        <p:sp>
          <p:nvSpPr>
            <p:cNvPr id="224" name="Google Shape;224;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21"/>
          <p:cNvGrpSpPr/>
          <p:nvPr/>
        </p:nvGrpSpPr>
        <p:grpSpPr>
          <a:xfrm>
            <a:off x="1155123" y="8097273"/>
            <a:ext cx="754204" cy="771881"/>
            <a:chOff x="0" y="-19050"/>
            <a:chExt cx="812800" cy="831850"/>
          </a:xfrm>
        </p:grpSpPr>
        <p:sp>
          <p:nvSpPr>
            <p:cNvPr id="227" name="Google Shape;227;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1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21"/>
          <p:cNvGrpSpPr/>
          <p:nvPr/>
        </p:nvGrpSpPr>
        <p:grpSpPr>
          <a:xfrm>
            <a:off x="2088686" y="8097273"/>
            <a:ext cx="754204" cy="771881"/>
            <a:chOff x="0" y="-19050"/>
            <a:chExt cx="812800" cy="831850"/>
          </a:xfrm>
        </p:grpSpPr>
        <p:sp>
          <p:nvSpPr>
            <p:cNvPr id="230" name="Google Shape;230;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12C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21"/>
          <p:cNvGrpSpPr/>
          <p:nvPr/>
        </p:nvGrpSpPr>
        <p:grpSpPr>
          <a:xfrm>
            <a:off x="3022249" y="8097273"/>
            <a:ext cx="754204" cy="771881"/>
            <a:chOff x="0" y="-19050"/>
            <a:chExt cx="812800" cy="831850"/>
          </a:xfrm>
        </p:grpSpPr>
        <p:sp>
          <p:nvSpPr>
            <p:cNvPr id="233" name="Google Shape;233;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832B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5" name="Google Shape;235;p21"/>
          <p:cNvSpPr txBox="1"/>
          <p:nvPr/>
        </p:nvSpPr>
        <p:spPr>
          <a:xfrm>
            <a:off x="1232396" y="34616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236" name="Google Shape;236;p21"/>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237" name="Google Shape;237;p21"/>
          <p:cNvSpPr txBox="1"/>
          <p:nvPr/>
        </p:nvSpPr>
        <p:spPr>
          <a:xfrm>
            <a:off x="1747770" y="4362434"/>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Arial"/>
                <a:ea typeface="Arial"/>
                <a:cs typeface="Arial"/>
                <a:sym typeface="Arial"/>
              </a:rPr>
              <a:t>LONDRINA SOLID</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US" sz="1497" u="none" cap="none" strike="noStrike">
                <a:solidFill>
                  <a:srgbClr val="000000"/>
                </a:solidFill>
                <a:latin typeface="Arial"/>
                <a:ea typeface="Arial"/>
                <a:cs typeface="Arial"/>
                <a:sym typeface="Arial"/>
              </a:rPr>
              <a:t>HEADERS: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Arial"/>
                <a:ea typeface="Arial"/>
                <a:cs typeface="Arial"/>
                <a:sym typeface="Arial"/>
              </a:rPr>
              <a:t>LONDRINA SOLID</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Arial"/>
                <a:ea typeface="Arial"/>
                <a:cs typeface="Arial"/>
                <a:sym typeface="Arial"/>
              </a:rPr>
              <a:t>DM SANS</a:t>
            </a:r>
            <a:endParaRPr/>
          </a:p>
        </p:txBody>
      </p:sp>
      <p:sp>
        <p:nvSpPr>
          <p:cNvPr id="238" name="Google Shape;238;p21"/>
          <p:cNvSpPr txBox="1"/>
          <p:nvPr/>
        </p:nvSpPr>
        <p:spPr>
          <a:xfrm>
            <a:off x="921539"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#4142A1</a:t>
            </a:r>
            <a:endParaRPr/>
          </a:p>
        </p:txBody>
      </p:sp>
      <p:sp>
        <p:nvSpPr>
          <p:cNvPr id="239" name="Google Shape;239;p21"/>
          <p:cNvSpPr txBox="1"/>
          <p:nvPr/>
        </p:nvSpPr>
        <p:spPr>
          <a:xfrm>
            <a:off x="1855102"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#E12C9F</a:t>
            </a:r>
            <a:endParaRPr/>
          </a:p>
        </p:txBody>
      </p:sp>
      <p:sp>
        <p:nvSpPr>
          <p:cNvPr id="240" name="Google Shape;240;p21"/>
          <p:cNvSpPr txBox="1"/>
          <p:nvPr/>
        </p:nvSpPr>
        <p:spPr>
          <a:xfrm>
            <a:off x="2788664"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#832B99</a:t>
            </a:r>
            <a:endParaRPr/>
          </a:p>
        </p:txBody>
      </p:sp>
      <p:sp>
        <p:nvSpPr>
          <p:cNvPr id="241" name="Google Shape;241;p21"/>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242" name="Google Shape;242;p21"/>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000000"/>
                </a:solidFill>
                <a:latin typeface="Arial"/>
                <a:ea typeface="Arial"/>
                <a:cs typeface="Arial"/>
                <a:sym typeface="Arial"/>
              </a:rPr>
              <a:t>DON'T FORGET TO DELETE THIS PAGE BEFORE PRESENTING. </a:t>
            </a:r>
            <a:endParaRPr/>
          </a:p>
        </p:txBody>
      </p:sp>
      <p:sp>
        <p:nvSpPr>
          <p:cNvPr id="243" name="Google Shape;243;p21"/>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RESOURCE PAGE</a:t>
            </a:r>
            <a:endParaRPr/>
          </a:p>
        </p:txBody>
      </p:sp>
      <p:sp>
        <p:nvSpPr>
          <p:cNvPr id="244" name="Google Shape;244;p21"/>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245" name="Google Shape;245;p21"/>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246" name="Google Shape;246;p21"/>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247" name="Google Shape;247;p21"/>
          <p:cNvGrpSpPr/>
          <p:nvPr/>
        </p:nvGrpSpPr>
        <p:grpSpPr>
          <a:xfrm>
            <a:off x="3957428" y="8097273"/>
            <a:ext cx="754204" cy="771881"/>
            <a:chOff x="0" y="-19050"/>
            <a:chExt cx="812800" cy="831850"/>
          </a:xfrm>
        </p:grpSpPr>
        <p:sp>
          <p:nvSpPr>
            <p:cNvPr id="248" name="Google Shape;248;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9E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21"/>
          <p:cNvGrpSpPr/>
          <p:nvPr/>
        </p:nvGrpSpPr>
        <p:grpSpPr>
          <a:xfrm>
            <a:off x="4892608" y="8097273"/>
            <a:ext cx="754204" cy="771881"/>
            <a:chOff x="0" y="-19050"/>
            <a:chExt cx="812800" cy="831850"/>
          </a:xfrm>
        </p:grpSpPr>
        <p:sp>
          <p:nvSpPr>
            <p:cNvPr id="251" name="Google Shape;251;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2D3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21"/>
          <p:cNvSpPr txBox="1"/>
          <p:nvPr/>
        </p:nvSpPr>
        <p:spPr>
          <a:xfrm>
            <a:off x="3723844"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#F9E017</a:t>
            </a:r>
            <a:endParaRPr/>
          </a:p>
        </p:txBody>
      </p:sp>
      <p:sp>
        <p:nvSpPr>
          <p:cNvPr id="254" name="Google Shape;254;p21"/>
          <p:cNvSpPr txBox="1"/>
          <p:nvPr/>
        </p:nvSpPr>
        <p:spPr>
          <a:xfrm>
            <a:off x="4659023"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#F2D3B9</a:t>
            </a:r>
            <a:endParaRPr/>
          </a:p>
        </p:txBody>
      </p:sp>
      <p:sp>
        <p:nvSpPr>
          <p:cNvPr id="255" name="Google Shape;255;p21"/>
          <p:cNvSpPr/>
          <p:nvPr/>
        </p:nvSpPr>
        <p:spPr>
          <a:xfrm>
            <a:off x="12520972" y="4756387"/>
            <a:ext cx="1622964" cy="3473270"/>
          </a:xfrm>
          <a:custGeom>
            <a:rect b="b" l="l" r="r" t="t"/>
            <a:pathLst>
              <a:path extrusionOk="0" h="3473270" w="1622964">
                <a:moveTo>
                  <a:pt x="0" y="0"/>
                </a:moveTo>
                <a:lnTo>
                  <a:pt x="1622965" y="0"/>
                </a:lnTo>
                <a:lnTo>
                  <a:pt x="1622965" y="3473270"/>
                </a:lnTo>
                <a:lnTo>
                  <a:pt x="0" y="3473270"/>
                </a:lnTo>
                <a:lnTo>
                  <a:pt x="0" y="0"/>
                </a:lnTo>
                <a:close/>
              </a:path>
            </a:pathLst>
          </a:custGeom>
          <a:blipFill rotWithShape="1">
            <a:blip r:embed="rId3">
              <a:alphaModFix/>
            </a:blip>
            <a:stretch>
              <a:fillRect b="0" l="0" r="0" t="0"/>
            </a:stretch>
          </a:blipFill>
          <a:ln>
            <a:noFill/>
          </a:ln>
        </p:spPr>
      </p:sp>
      <p:sp>
        <p:nvSpPr>
          <p:cNvPr id="256" name="Google Shape;256;p21"/>
          <p:cNvSpPr/>
          <p:nvPr/>
        </p:nvSpPr>
        <p:spPr>
          <a:xfrm>
            <a:off x="10052343" y="6207884"/>
            <a:ext cx="2401509" cy="3050416"/>
          </a:xfrm>
          <a:custGeom>
            <a:rect b="b" l="l" r="r" t="t"/>
            <a:pathLst>
              <a:path extrusionOk="0" h="3050416" w="2401509">
                <a:moveTo>
                  <a:pt x="0" y="0"/>
                </a:moveTo>
                <a:lnTo>
                  <a:pt x="2401509" y="0"/>
                </a:lnTo>
                <a:lnTo>
                  <a:pt x="2401509" y="3050416"/>
                </a:lnTo>
                <a:lnTo>
                  <a:pt x="0" y="3050416"/>
                </a:lnTo>
                <a:lnTo>
                  <a:pt x="0" y="0"/>
                </a:lnTo>
                <a:close/>
              </a:path>
            </a:pathLst>
          </a:custGeom>
          <a:blipFill rotWithShape="1">
            <a:blip r:embed="rId4">
              <a:alphaModFix/>
            </a:blip>
            <a:stretch>
              <a:fillRect b="0" l="0" r="0" t="0"/>
            </a:stretch>
          </a:blipFill>
          <a:ln>
            <a:noFill/>
          </a:ln>
        </p:spPr>
      </p:sp>
      <p:sp>
        <p:nvSpPr>
          <p:cNvPr id="257" name="Google Shape;257;p21"/>
          <p:cNvSpPr/>
          <p:nvPr/>
        </p:nvSpPr>
        <p:spPr>
          <a:xfrm>
            <a:off x="6856202" y="3922694"/>
            <a:ext cx="3912701" cy="3087477"/>
          </a:xfrm>
          <a:custGeom>
            <a:rect b="b" l="l" r="r" t="t"/>
            <a:pathLst>
              <a:path extrusionOk="0" h="3087477" w="3912701">
                <a:moveTo>
                  <a:pt x="0" y="0"/>
                </a:moveTo>
                <a:lnTo>
                  <a:pt x="3912701" y="0"/>
                </a:lnTo>
                <a:lnTo>
                  <a:pt x="3912701" y="3087477"/>
                </a:lnTo>
                <a:lnTo>
                  <a:pt x="0" y="3087477"/>
                </a:lnTo>
                <a:lnTo>
                  <a:pt x="0" y="0"/>
                </a:lnTo>
                <a:close/>
              </a:path>
            </a:pathLst>
          </a:custGeom>
          <a:blipFill rotWithShape="1">
            <a:blip r:embed="rId5">
              <a:alphaModFix/>
            </a:blip>
            <a:stretch>
              <a:fillRect b="0" l="0" r="0" t="0"/>
            </a:stretch>
          </a:blipFill>
          <a:ln>
            <a:noFill/>
          </a:ln>
        </p:spPr>
      </p:sp>
      <p:sp>
        <p:nvSpPr>
          <p:cNvPr id="258" name="Google Shape;258;p21"/>
          <p:cNvSpPr/>
          <p:nvPr/>
        </p:nvSpPr>
        <p:spPr>
          <a:xfrm>
            <a:off x="6856202" y="7201013"/>
            <a:ext cx="2548441" cy="2057287"/>
          </a:xfrm>
          <a:custGeom>
            <a:rect b="b" l="l" r="r" t="t"/>
            <a:pathLst>
              <a:path extrusionOk="0" h="2057287" w="2548441">
                <a:moveTo>
                  <a:pt x="0" y="0"/>
                </a:moveTo>
                <a:lnTo>
                  <a:pt x="2548441" y="0"/>
                </a:lnTo>
                <a:lnTo>
                  <a:pt x="2548441" y="2057287"/>
                </a:lnTo>
                <a:lnTo>
                  <a:pt x="0" y="2057287"/>
                </a:lnTo>
                <a:lnTo>
                  <a:pt x="0" y="0"/>
                </a:lnTo>
                <a:close/>
              </a:path>
            </a:pathLst>
          </a:custGeom>
          <a:blipFill rotWithShape="1">
            <a:blip r:embed="rId6">
              <a:alphaModFix/>
            </a:blip>
            <a:stretch>
              <a:fillRect b="0" l="0" r="0" t="0"/>
            </a:stretch>
          </a:blipFill>
          <a:ln>
            <a:noFill/>
          </a:ln>
        </p:spPr>
      </p:sp>
      <p:sp>
        <p:nvSpPr>
          <p:cNvPr id="259" name="Google Shape;259;p21"/>
          <p:cNvSpPr/>
          <p:nvPr/>
        </p:nvSpPr>
        <p:spPr>
          <a:xfrm flipH="1">
            <a:off x="9069700" y="3922694"/>
            <a:ext cx="3332225" cy="2441612"/>
          </a:xfrm>
          <a:custGeom>
            <a:rect b="b" l="l" r="r" t="t"/>
            <a:pathLst>
              <a:path extrusionOk="0" h="2441612" w="3332225">
                <a:moveTo>
                  <a:pt x="3332225" y="0"/>
                </a:moveTo>
                <a:lnTo>
                  <a:pt x="0" y="0"/>
                </a:lnTo>
                <a:lnTo>
                  <a:pt x="0" y="2441612"/>
                </a:lnTo>
                <a:lnTo>
                  <a:pt x="3332225" y="2441612"/>
                </a:lnTo>
                <a:lnTo>
                  <a:pt x="3332225" y="0"/>
                </a:lnTo>
                <a:close/>
              </a:path>
            </a:pathLst>
          </a:custGeom>
          <a:blipFill rotWithShape="1">
            <a:blip r:embed="rId7">
              <a:alphaModFix/>
            </a:blip>
            <a:stretch>
              <a:fillRect b="0" l="0" r="0" t="0"/>
            </a:stretch>
          </a:blipFill>
          <a:ln>
            <a:noFill/>
          </a:ln>
        </p:spPr>
      </p:sp>
      <p:sp>
        <p:nvSpPr>
          <p:cNvPr id="260" name="Google Shape;260;p21"/>
          <p:cNvSpPr/>
          <p:nvPr/>
        </p:nvSpPr>
        <p:spPr>
          <a:xfrm>
            <a:off x="14399177" y="3713487"/>
            <a:ext cx="2835889" cy="5492038"/>
          </a:xfrm>
          <a:custGeom>
            <a:rect b="b" l="l" r="r" t="t"/>
            <a:pathLst>
              <a:path extrusionOk="0" h="5492038" w="2835889">
                <a:moveTo>
                  <a:pt x="0" y="0"/>
                </a:moveTo>
                <a:lnTo>
                  <a:pt x="2835889" y="0"/>
                </a:lnTo>
                <a:lnTo>
                  <a:pt x="2835889" y="5492038"/>
                </a:lnTo>
                <a:lnTo>
                  <a:pt x="0" y="5492038"/>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264" name="Shape 264"/>
        <p:cNvGrpSpPr/>
        <p:nvPr/>
      </p:nvGrpSpPr>
      <p:grpSpPr>
        <a:xfrm>
          <a:off x="0" y="0"/>
          <a:ext cx="0" cy="0"/>
          <a:chOff x="0" y="0"/>
          <a:chExt cx="0" cy="0"/>
        </a:xfrm>
      </p:grpSpPr>
      <p:grpSp>
        <p:nvGrpSpPr>
          <p:cNvPr id="265" name="Google Shape;265;p22"/>
          <p:cNvGrpSpPr/>
          <p:nvPr/>
        </p:nvGrpSpPr>
        <p:grpSpPr>
          <a:xfrm>
            <a:off x="723058" y="2213566"/>
            <a:ext cx="16899905" cy="7472652"/>
            <a:chOff x="0" y="-19050"/>
            <a:chExt cx="4451004" cy="1968106"/>
          </a:xfrm>
        </p:grpSpPr>
        <p:sp>
          <p:nvSpPr>
            <p:cNvPr id="266" name="Google Shape;266;p22"/>
            <p:cNvSpPr/>
            <p:nvPr/>
          </p:nvSpPr>
          <p:spPr>
            <a:xfrm>
              <a:off x="0" y="0"/>
              <a:ext cx="4451004" cy="1949056"/>
            </a:xfrm>
            <a:custGeom>
              <a:rect b="b" l="l" r="r" t="t"/>
              <a:pathLst>
                <a:path extrusionOk="0" h="1949056" w="4451004">
                  <a:moveTo>
                    <a:pt x="10995" y="0"/>
                  </a:moveTo>
                  <a:lnTo>
                    <a:pt x="4440009" y="0"/>
                  </a:lnTo>
                  <a:cubicBezTo>
                    <a:pt x="4446081" y="0"/>
                    <a:pt x="4451004" y="4922"/>
                    <a:pt x="4451004" y="10995"/>
                  </a:cubicBezTo>
                  <a:lnTo>
                    <a:pt x="4451004" y="1938062"/>
                  </a:lnTo>
                  <a:cubicBezTo>
                    <a:pt x="4451004" y="1944134"/>
                    <a:pt x="4446081" y="1949056"/>
                    <a:pt x="4440009" y="1949056"/>
                  </a:cubicBezTo>
                  <a:lnTo>
                    <a:pt x="10995" y="1949056"/>
                  </a:lnTo>
                  <a:cubicBezTo>
                    <a:pt x="4922" y="1949056"/>
                    <a:pt x="0" y="1944134"/>
                    <a:pt x="0" y="1938062"/>
                  </a:cubicBezTo>
                  <a:lnTo>
                    <a:pt x="0" y="10995"/>
                  </a:lnTo>
                  <a:cubicBezTo>
                    <a:pt x="0" y="4922"/>
                    <a:pt x="4922" y="0"/>
                    <a:pt x="10995"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2"/>
            <p:cNvSpPr txBox="1"/>
            <p:nvPr/>
          </p:nvSpPr>
          <p:spPr>
            <a:xfrm>
              <a:off x="0" y="-19050"/>
              <a:ext cx="4451004"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22"/>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269" name="Google Shape;269;p22"/>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RESOURCE PAGE</a:t>
            </a:r>
            <a:endParaRPr/>
          </a:p>
        </p:txBody>
      </p:sp>
      <p:grpSp>
        <p:nvGrpSpPr>
          <p:cNvPr id="270" name="Google Shape;270;p22"/>
          <p:cNvGrpSpPr/>
          <p:nvPr/>
        </p:nvGrpSpPr>
        <p:grpSpPr>
          <a:xfrm>
            <a:off x="6363628" y="2494284"/>
            <a:ext cx="5618770" cy="719567"/>
            <a:chOff x="0" y="-96440"/>
            <a:chExt cx="7491692" cy="959423"/>
          </a:xfrm>
        </p:grpSpPr>
        <p:grpSp>
          <p:nvGrpSpPr>
            <p:cNvPr id="271" name="Google Shape;271;p22"/>
            <p:cNvGrpSpPr/>
            <p:nvPr/>
          </p:nvGrpSpPr>
          <p:grpSpPr>
            <a:xfrm>
              <a:off x="0" y="-96440"/>
              <a:ext cx="7491692" cy="959423"/>
              <a:chOff x="0" y="-19050"/>
              <a:chExt cx="1479840" cy="189516"/>
            </a:xfrm>
          </p:grpSpPr>
          <p:sp>
            <p:nvSpPr>
              <p:cNvPr id="272" name="Google Shape;272;p22"/>
              <p:cNvSpPr/>
              <p:nvPr/>
            </p:nvSpPr>
            <p:spPr>
              <a:xfrm>
                <a:off x="0" y="0"/>
                <a:ext cx="1479840" cy="170466"/>
              </a:xfrm>
              <a:custGeom>
                <a:rect b="b" l="l" r="r" t="t"/>
                <a:pathLst>
                  <a:path extrusionOk="0" h="170466" w="1479840">
                    <a:moveTo>
                      <a:pt x="24802" y="0"/>
                    </a:moveTo>
                    <a:lnTo>
                      <a:pt x="1455038" y="0"/>
                    </a:lnTo>
                    <a:cubicBezTo>
                      <a:pt x="1468735" y="0"/>
                      <a:pt x="1479840" y="11104"/>
                      <a:pt x="1479840" y="24802"/>
                    </a:cubicBezTo>
                    <a:lnTo>
                      <a:pt x="1479840" y="145664"/>
                    </a:lnTo>
                    <a:cubicBezTo>
                      <a:pt x="1479840" y="152242"/>
                      <a:pt x="1477226" y="158550"/>
                      <a:pt x="1472575" y="163201"/>
                    </a:cubicBezTo>
                    <a:cubicBezTo>
                      <a:pt x="1467924" y="167853"/>
                      <a:pt x="1461616" y="170466"/>
                      <a:pt x="1455038" y="170466"/>
                    </a:cubicBezTo>
                    <a:lnTo>
                      <a:pt x="24802" y="170466"/>
                    </a:lnTo>
                    <a:cubicBezTo>
                      <a:pt x="11104" y="170466"/>
                      <a:pt x="0" y="159362"/>
                      <a:pt x="0" y="145664"/>
                    </a:cubicBezTo>
                    <a:lnTo>
                      <a:pt x="0" y="24802"/>
                    </a:lnTo>
                    <a:cubicBezTo>
                      <a:pt x="0" y="11104"/>
                      <a:pt x="11104" y="0"/>
                      <a:pt x="24802"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2"/>
              <p:cNvSpPr txBox="1"/>
              <p:nvPr/>
            </p:nvSpPr>
            <p:spPr>
              <a:xfrm>
                <a:off x="0" y="-19050"/>
                <a:ext cx="1479839"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22"/>
            <p:cNvSpPr txBox="1"/>
            <p:nvPr/>
          </p:nvSpPr>
          <p:spPr>
            <a:xfrm>
              <a:off x="1044096" y="172200"/>
              <a:ext cx="5403496" cy="50905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 / Icons</a:t>
              </a:r>
              <a:endParaRPr/>
            </a:p>
          </p:txBody>
        </p:sp>
      </p:grpSp>
      <p:sp>
        <p:nvSpPr>
          <p:cNvPr id="275" name="Google Shape;275;p22"/>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ED7843"/>
                </a:solidFill>
                <a:latin typeface="Arial"/>
                <a:ea typeface="Arial"/>
                <a:cs typeface="Arial"/>
                <a:sym typeface="Arial"/>
              </a:rPr>
              <a:t>DON'T FORGET TO DELETE THIS PAGE BEFORE PRESENTING. </a:t>
            </a:r>
            <a:endParaRPr/>
          </a:p>
        </p:txBody>
      </p:sp>
      <p:sp>
        <p:nvSpPr>
          <p:cNvPr id="276" name="Google Shape;276;p22"/>
          <p:cNvSpPr/>
          <p:nvPr/>
        </p:nvSpPr>
        <p:spPr>
          <a:xfrm>
            <a:off x="798070" y="4623747"/>
            <a:ext cx="4132629" cy="3531519"/>
          </a:xfrm>
          <a:custGeom>
            <a:rect b="b" l="l" r="r" t="t"/>
            <a:pathLst>
              <a:path extrusionOk="0" h="3531519" w="4132629">
                <a:moveTo>
                  <a:pt x="0" y="0"/>
                </a:moveTo>
                <a:lnTo>
                  <a:pt x="4132629" y="0"/>
                </a:lnTo>
                <a:lnTo>
                  <a:pt x="4132629" y="3531519"/>
                </a:lnTo>
                <a:lnTo>
                  <a:pt x="0" y="3531519"/>
                </a:lnTo>
                <a:lnTo>
                  <a:pt x="0" y="0"/>
                </a:lnTo>
                <a:close/>
              </a:path>
            </a:pathLst>
          </a:custGeom>
          <a:blipFill rotWithShape="1">
            <a:blip r:embed="rId3">
              <a:alphaModFix/>
            </a:blip>
            <a:stretch>
              <a:fillRect b="0" l="0" r="0" t="0"/>
            </a:stretch>
          </a:blipFill>
          <a:ln>
            <a:noFill/>
          </a:ln>
        </p:spPr>
      </p:sp>
      <p:sp>
        <p:nvSpPr>
          <p:cNvPr id="277" name="Google Shape;277;p22"/>
          <p:cNvSpPr/>
          <p:nvPr/>
        </p:nvSpPr>
        <p:spPr>
          <a:xfrm>
            <a:off x="7601912" y="3868255"/>
            <a:ext cx="6480321" cy="2863123"/>
          </a:xfrm>
          <a:custGeom>
            <a:rect b="b" l="l" r="r" t="t"/>
            <a:pathLst>
              <a:path extrusionOk="0" h="2863123" w="6480321">
                <a:moveTo>
                  <a:pt x="0" y="0"/>
                </a:moveTo>
                <a:lnTo>
                  <a:pt x="6480320" y="0"/>
                </a:lnTo>
                <a:lnTo>
                  <a:pt x="6480320" y="2863123"/>
                </a:lnTo>
                <a:lnTo>
                  <a:pt x="0" y="2863123"/>
                </a:lnTo>
                <a:lnTo>
                  <a:pt x="0" y="0"/>
                </a:lnTo>
                <a:close/>
              </a:path>
            </a:pathLst>
          </a:custGeom>
          <a:blipFill rotWithShape="1">
            <a:blip r:embed="rId4">
              <a:alphaModFix/>
            </a:blip>
            <a:stretch>
              <a:fillRect b="0" l="0" r="0" t="0"/>
            </a:stretch>
          </a:blipFill>
          <a:ln>
            <a:noFill/>
          </a:ln>
        </p:spPr>
      </p:sp>
      <p:sp>
        <p:nvSpPr>
          <p:cNvPr id="278" name="Google Shape;278;p22"/>
          <p:cNvSpPr/>
          <p:nvPr/>
        </p:nvSpPr>
        <p:spPr>
          <a:xfrm>
            <a:off x="14077995" y="2890233"/>
            <a:ext cx="3114564" cy="6368067"/>
          </a:xfrm>
          <a:custGeom>
            <a:rect b="b" l="l" r="r" t="t"/>
            <a:pathLst>
              <a:path extrusionOk="0" h="6368067" w="3114564">
                <a:moveTo>
                  <a:pt x="0" y="0"/>
                </a:moveTo>
                <a:lnTo>
                  <a:pt x="3114564" y="0"/>
                </a:lnTo>
                <a:lnTo>
                  <a:pt x="3114564" y="6368067"/>
                </a:lnTo>
                <a:lnTo>
                  <a:pt x="0" y="6368067"/>
                </a:lnTo>
                <a:lnTo>
                  <a:pt x="0" y="0"/>
                </a:lnTo>
                <a:close/>
              </a:path>
            </a:pathLst>
          </a:custGeom>
          <a:blipFill rotWithShape="1">
            <a:blip r:embed="rId5">
              <a:alphaModFix/>
            </a:blip>
            <a:stretch>
              <a:fillRect b="0" l="0" r="0" t="0"/>
            </a:stretch>
          </a:blipFill>
          <a:ln>
            <a:noFill/>
          </a:ln>
        </p:spPr>
      </p:sp>
      <p:sp>
        <p:nvSpPr>
          <p:cNvPr id="279" name="Google Shape;279;p22"/>
          <p:cNvSpPr/>
          <p:nvPr/>
        </p:nvSpPr>
        <p:spPr>
          <a:xfrm>
            <a:off x="8120436" y="6731378"/>
            <a:ext cx="4992314" cy="2568773"/>
          </a:xfrm>
          <a:custGeom>
            <a:rect b="b" l="l" r="r" t="t"/>
            <a:pathLst>
              <a:path extrusionOk="0" h="2568773" w="4992314">
                <a:moveTo>
                  <a:pt x="0" y="0"/>
                </a:moveTo>
                <a:lnTo>
                  <a:pt x="4992315" y="0"/>
                </a:lnTo>
                <a:lnTo>
                  <a:pt x="4992315" y="2568773"/>
                </a:lnTo>
                <a:lnTo>
                  <a:pt x="0" y="2568773"/>
                </a:lnTo>
                <a:lnTo>
                  <a:pt x="0" y="0"/>
                </a:lnTo>
                <a:close/>
              </a:path>
            </a:pathLst>
          </a:custGeom>
          <a:blipFill rotWithShape="1">
            <a:blip r:embed="rId6">
              <a:alphaModFix/>
            </a:blip>
            <a:stretch>
              <a:fillRect b="0" l="0" r="0" t="0"/>
            </a:stretch>
          </a:blipFill>
          <a:ln>
            <a:noFill/>
          </a:ln>
        </p:spPr>
      </p:sp>
      <p:sp>
        <p:nvSpPr>
          <p:cNvPr id="280" name="Google Shape;280;p22"/>
          <p:cNvSpPr/>
          <p:nvPr/>
        </p:nvSpPr>
        <p:spPr>
          <a:xfrm>
            <a:off x="4930699" y="6640140"/>
            <a:ext cx="2671213" cy="2751249"/>
          </a:xfrm>
          <a:custGeom>
            <a:rect b="b" l="l" r="r" t="t"/>
            <a:pathLst>
              <a:path extrusionOk="0" h="2751249" w="2671213">
                <a:moveTo>
                  <a:pt x="0" y="0"/>
                </a:moveTo>
                <a:lnTo>
                  <a:pt x="2671213" y="0"/>
                </a:lnTo>
                <a:lnTo>
                  <a:pt x="2671213" y="2751249"/>
                </a:lnTo>
                <a:lnTo>
                  <a:pt x="0" y="2751249"/>
                </a:lnTo>
                <a:lnTo>
                  <a:pt x="0" y="0"/>
                </a:lnTo>
                <a:close/>
              </a:path>
            </a:pathLst>
          </a:custGeom>
          <a:blipFill rotWithShape="1">
            <a:blip r:embed="rId7">
              <a:alphaModFix/>
            </a:blip>
            <a:stretch>
              <a:fillRect b="0" l="0" r="0" t="0"/>
            </a:stretch>
          </a:blipFill>
          <a:ln>
            <a:noFill/>
          </a:ln>
        </p:spPr>
      </p:sp>
      <p:sp>
        <p:nvSpPr>
          <p:cNvPr id="281" name="Google Shape;281;p22"/>
          <p:cNvSpPr/>
          <p:nvPr/>
        </p:nvSpPr>
        <p:spPr>
          <a:xfrm>
            <a:off x="5161329" y="4210127"/>
            <a:ext cx="2476567" cy="2179379"/>
          </a:xfrm>
          <a:custGeom>
            <a:rect b="b" l="l" r="r" t="t"/>
            <a:pathLst>
              <a:path extrusionOk="0" h="2179379" w="2476567">
                <a:moveTo>
                  <a:pt x="0" y="0"/>
                </a:moveTo>
                <a:lnTo>
                  <a:pt x="2476567" y="0"/>
                </a:lnTo>
                <a:lnTo>
                  <a:pt x="2476567" y="2179379"/>
                </a:lnTo>
                <a:lnTo>
                  <a:pt x="0" y="2179379"/>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285" name="Shape 285"/>
        <p:cNvGrpSpPr/>
        <p:nvPr/>
      </p:nvGrpSpPr>
      <p:grpSpPr>
        <a:xfrm>
          <a:off x="0" y="0"/>
          <a:ext cx="0" cy="0"/>
          <a:chOff x="0" y="0"/>
          <a:chExt cx="0" cy="0"/>
        </a:xfrm>
      </p:grpSpPr>
      <p:sp>
        <p:nvSpPr>
          <p:cNvPr id="286" name="Google Shape;286;p23"/>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287" name="Google Shape;287;p23"/>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FFFFFF"/>
                </a:solidFill>
                <a:latin typeface="Arial"/>
                <a:ea typeface="Arial"/>
                <a:cs typeface="Arial"/>
                <a:sym typeface="Arial"/>
              </a:rPr>
              <a:t>Happy designing!</a:t>
            </a:r>
            <a:endParaRPr/>
          </a:p>
        </p:txBody>
      </p:sp>
      <p:sp>
        <p:nvSpPr>
          <p:cNvPr id="288" name="Google Shape;288;p23"/>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289" name="Google Shape;289;p23"/>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290" name="Google Shape;290;p23"/>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CREDITS</a:t>
            </a:r>
            <a:endParaRPr/>
          </a:p>
        </p:txBody>
      </p:sp>
      <p:sp>
        <p:nvSpPr>
          <p:cNvPr id="291" name="Google Shape;291;p23"/>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pic>
        <p:nvPicPr>
          <p:cNvPr id="292" name="Google Shape;292;p23"/>
          <p:cNvPicPr preferRelativeResize="0"/>
          <p:nvPr/>
        </p:nvPicPr>
        <p:blipFill>
          <a:blip r:embed="rId3">
            <a:alphaModFix/>
          </a:blip>
          <a:stretch>
            <a:fillRect/>
          </a:stretch>
        </p:blipFill>
        <p:spPr>
          <a:xfrm>
            <a:off x="6668000" y="3856897"/>
            <a:ext cx="4952000" cy="123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77" name="Shape 77"/>
        <p:cNvGrpSpPr/>
        <p:nvPr/>
      </p:nvGrpSpPr>
      <p:grpSpPr>
        <a:xfrm>
          <a:off x="0" y="0"/>
          <a:ext cx="0" cy="0"/>
          <a:chOff x="0" y="0"/>
          <a:chExt cx="0" cy="0"/>
        </a:xfrm>
      </p:grpSpPr>
      <p:pic>
        <p:nvPicPr>
          <p:cNvPr id="78" name="Google Shape;78;p9"/>
          <p:cNvPicPr preferRelativeResize="0"/>
          <p:nvPr/>
        </p:nvPicPr>
        <p:blipFill rotWithShape="1">
          <a:blip r:embed="rId3">
            <a:alphaModFix/>
          </a:blip>
          <a:srcRect b="3367" l="0" r="0" t="6591"/>
          <a:stretch/>
        </p:blipFill>
        <p:spPr>
          <a:xfrm>
            <a:off x="2066375" y="0"/>
            <a:ext cx="14155249" cy="10286999"/>
          </a:xfrm>
          <a:prstGeom prst="rect">
            <a:avLst/>
          </a:prstGeom>
          <a:noFill/>
          <a:ln>
            <a:noFill/>
          </a:ln>
        </p:spPr>
      </p:pic>
      <p:sp>
        <p:nvSpPr>
          <p:cNvPr id="79" name="Google Shape;79;p9"/>
          <p:cNvSpPr txBox="1"/>
          <p:nvPr/>
        </p:nvSpPr>
        <p:spPr>
          <a:xfrm>
            <a:off x="5749007" y="2639074"/>
            <a:ext cx="6789986" cy="2124075"/>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3999" u="none" cap="none" strike="noStrike">
                <a:solidFill>
                  <a:srgbClr val="FFFFFF"/>
                </a:solidFill>
                <a:latin typeface="Londrina Solid"/>
                <a:ea typeface="Londrina Solid"/>
                <a:cs typeface="Londrina Solid"/>
                <a:sym typeface="Londrina Solid"/>
              </a:rPr>
              <a:t>CONTENTS</a:t>
            </a:r>
            <a:endParaRPr/>
          </a:p>
        </p:txBody>
      </p:sp>
      <p:sp>
        <p:nvSpPr>
          <p:cNvPr id="80" name="Google Shape;80;p9"/>
          <p:cNvSpPr txBox="1"/>
          <p:nvPr/>
        </p:nvSpPr>
        <p:spPr>
          <a:xfrm>
            <a:off x="7287481" y="5765842"/>
            <a:ext cx="3713100" cy="58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800" u="none" cap="none" strike="noStrike">
                <a:solidFill>
                  <a:srgbClr val="4142A1"/>
                </a:solidFill>
                <a:latin typeface="DM Sans"/>
                <a:ea typeface="DM Sans"/>
                <a:cs typeface="DM Sans"/>
                <a:sym typeface="DM Sans"/>
              </a:rPr>
              <a:t>INTRODUCTION</a:t>
            </a:r>
            <a:endParaRPr b="1">
              <a:latin typeface="DM Sans"/>
              <a:ea typeface="DM Sans"/>
              <a:cs typeface="DM Sans"/>
              <a:sym typeface="DM Sans"/>
            </a:endParaRPr>
          </a:p>
        </p:txBody>
      </p:sp>
      <p:sp>
        <p:nvSpPr>
          <p:cNvPr id="81" name="Google Shape;81;p9"/>
          <p:cNvSpPr txBox="1"/>
          <p:nvPr/>
        </p:nvSpPr>
        <p:spPr>
          <a:xfrm>
            <a:off x="7148736" y="6667357"/>
            <a:ext cx="3990600" cy="58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800" u="none" cap="none" strike="noStrike">
                <a:solidFill>
                  <a:srgbClr val="4142A1"/>
                </a:solidFill>
                <a:latin typeface="DM Sans"/>
                <a:ea typeface="DM Sans"/>
                <a:cs typeface="DM Sans"/>
                <a:sym typeface="DM Sans"/>
              </a:rPr>
              <a:t>ABOUT THIS DAY</a:t>
            </a:r>
            <a:endParaRPr b="1">
              <a:latin typeface="DM Sans"/>
              <a:ea typeface="DM Sans"/>
              <a:cs typeface="DM Sans"/>
              <a:sym typeface="DM Sans"/>
            </a:endParaRPr>
          </a:p>
        </p:txBody>
      </p:sp>
      <p:sp>
        <p:nvSpPr>
          <p:cNvPr id="82" name="Google Shape;82;p9"/>
          <p:cNvSpPr txBox="1"/>
          <p:nvPr/>
        </p:nvSpPr>
        <p:spPr>
          <a:xfrm>
            <a:off x="6803244" y="7568857"/>
            <a:ext cx="4681500" cy="58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800" u="none" cap="none" strike="noStrike">
                <a:solidFill>
                  <a:srgbClr val="4142A1"/>
                </a:solidFill>
                <a:latin typeface="DM Sans"/>
                <a:ea typeface="DM Sans"/>
                <a:cs typeface="DM Sans"/>
                <a:sym typeface="DM Sans"/>
              </a:rPr>
              <a:t>INDONESIAN MOMS</a:t>
            </a:r>
            <a:endParaRPr b="1">
              <a:latin typeface="DM Sans"/>
              <a:ea typeface="DM Sans"/>
              <a:cs typeface="DM Sans"/>
              <a:sym typeface="DM Sans"/>
            </a:endParaRPr>
          </a:p>
        </p:txBody>
      </p:sp>
      <p:sp>
        <p:nvSpPr>
          <p:cNvPr id="83" name="Google Shape;83;p9"/>
          <p:cNvSpPr txBox="1"/>
          <p:nvPr/>
        </p:nvSpPr>
        <p:spPr>
          <a:xfrm>
            <a:off x="6863698" y="8451900"/>
            <a:ext cx="4560600" cy="585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800" u="none" cap="none" strike="noStrike">
                <a:solidFill>
                  <a:srgbClr val="4142A1"/>
                </a:solidFill>
                <a:latin typeface="DM Sans"/>
                <a:ea typeface="DM Sans"/>
                <a:cs typeface="DM Sans"/>
                <a:sym typeface="DM Sans"/>
              </a:rPr>
              <a:t>IDEAS FOR MOM</a:t>
            </a:r>
            <a:endParaRPr b="1">
              <a:latin typeface="DM Sans"/>
              <a:ea typeface="DM Sans"/>
              <a:cs typeface="DM Sans"/>
              <a:sym typeface="DM Sans"/>
            </a:endParaRPr>
          </a:p>
        </p:txBody>
      </p:sp>
      <p:pic>
        <p:nvPicPr>
          <p:cNvPr id="84" name="Google Shape;84;p9"/>
          <p:cNvPicPr preferRelativeResize="0"/>
          <p:nvPr/>
        </p:nvPicPr>
        <p:blipFill>
          <a:blip r:embed="rId4">
            <a:alphaModFix/>
          </a:blip>
          <a:stretch>
            <a:fillRect/>
          </a:stretch>
        </p:blipFill>
        <p:spPr>
          <a:xfrm>
            <a:off x="-5723600" y="-181100"/>
            <a:ext cx="10737017" cy="8480599"/>
          </a:xfrm>
          <a:prstGeom prst="rect">
            <a:avLst/>
          </a:prstGeom>
          <a:noFill/>
          <a:ln>
            <a:noFill/>
          </a:ln>
        </p:spPr>
      </p:pic>
      <p:pic>
        <p:nvPicPr>
          <p:cNvPr id="85" name="Google Shape;85;p9"/>
          <p:cNvPicPr preferRelativeResize="0"/>
          <p:nvPr/>
        </p:nvPicPr>
        <p:blipFill>
          <a:blip r:embed="rId4">
            <a:alphaModFix/>
          </a:blip>
          <a:stretch>
            <a:fillRect/>
          </a:stretch>
        </p:blipFill>
        <p:spPr>
          <a:xfrm flipH="1">
            <a:off x="13274575" y="-181088"/>
            <a:ext cx="10737017" cy="84805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89" name="Shape 89"/>
        <p:cNvGrpSpPr/>
        <p:nvPr/>
      </p:nvGrpSpPr>
      <p:grpSpPr>
        <a:xfrm>
          <a:off x="0" y="0"/>
          <a:ext cx="0" cy="0"/>
          <a:chOff x="0" y="0"/>
          <a:chExt cx="0" cy="0"/>
        </a:xfrm>
      </p:grpSpPr>
      <p:sp>
        <p:nvSpPr>
          <p:cNvPr id="90" name="Google Shape;90;p10"/>
          <p:cNvSpPr txBox="1"/>
          <p:nvPr/>
        </p:nvSpPr>
        <p:spPr>
          <a:xfrm>
            <a:off x="8934075" y="1572313"/>
            <a:ext cx="8141100" cy="1539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FFFFFF"/>
                </a:solidFill>
                <a:latin typeface="Londrina Solid"/>
                <a:ea typeface="Londrina Solid"/>
                <a:cs typeface="Londrina Solid"/>
                <a:sym typeface="Londrina Solid"/>
              </a:rPr>
              <a:t>INTRODUCTION</a:t>
            </a:r>
            <a:endParaRPr/>
          </a:p>
        </p:txBody>
      </p:sp>
      <p:sp>
        <p:nvSpPr>
          <p:cNvPr id="91" name="Google Shape;91;p10"/>
          <p:cNvSpPr txBox="1"/>
          <p:nvPr/>
        </p:nvSpPr>
        <p:spPr>
          <a:xfrm>
            <a:off x="8934083" y="3712193"/>
            <a:ext cx="8141100" cy="5002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25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sz="2500">
              <a:latin typeface="DM Sans"/>
              <a:ea typeface="DM Sans"/>
              <a:cs typeface="DM Sans"/>
              <a:sym typeface="DM Sans"/>
            </a:endParaRPr>
          </a:p>
          <a:p>
            <a:pPr indent="0" lvl="0" marL="0" marR="0" rtl="0" algn="just">
              <a:lnSpc>
                <a:spcPct val="100000"/>
              </a:lnSpc>
              <a:spcBef>
                <a:spcPts val="0"/>
              </a:spcBef>
              <a:spcAft>
                <a:spcPts val="0"/>
              </a:spcAft>
              <a:buNone/>
            </a:pPr>
            <a:r>
              <a:t/>
            </a:r>
            <a:endParaRPr i="0" sz="2500" u="none" cap="none" strike="noStrike">
              <a:solidFill>
                <a:srgbClr val="FFFFFF"/>
              </a:solidFill>
              <a:latin typeface="DM Sans"/>
              <a:ea typeface="DM Sans"/>
              <a:cs typeface="DM Sans"/>
              <a:sym typeface="DM Sans"/>
            </a:endParaRPr>
          </a:p>
          <a:p>
            <a:pPr indent="0" lvl="0" marL="0" marR="0" rtl="0" algn="just">
              <a:lnSpc>
                <a:spcPct val="100000"/>
              </a:lnSpc>
              <a:spcBef>
                <a:spcPts val="0"/>
              </a:spcBef>
              <a:spcAft>
                <a:spcPts val="0"/>
              </a:spcAft>
              <a:buNone/>
            </a:pPr>
            <a:r>
              <a:rPr i="0" lang="en-US" sz="2500"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a:t>
            </a:r>
            <a:endParaRPr sz="2500">
              <a:latin typeface="DM Sans"/>
              <a:ea typeface="DM Sans"/>
              <a:cs typeface="DM Sans"/>
              <a:sym typeface="DM Sans"/>
            </a:endParaRPr>
          </a:p>
        </p:txBody>
      </p:sp>
      <p:pic>
        <p:nvPicPr>
          <p:cNvPr id="92" name="Google Shape;92;p10"/>
          <p:cNvPicPr preferRelativeResize="0"/>
          <p:nvPr/>
        </p:nvPicPr>
        <p:blipFill>
          <a:blip r:embed="rId3">
            <a:alphaModFix/>
          </a:blip>
          <a:stretch>
            <a:fillRect/>
          </a:stretch>
        </p:blipFill>
        <p:spPr>
          <a:xfrm>
            <a:off x="-1285175" y="1039413"/>
            <a:ext cx="9600852" cy="8208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96" name="Shape 96"/>
        <p:cNvGrpSpPr/>
        <p:nvPr/>
      </p:nvGrpSpPr>
      <p:grpSpPr>
        <a:xfrm>
          <a:off x="0" y="0"/>
          <a:ext cx="0" cy="0"/>
          <a:chOff x="0" y="0"/>
          <a:chExt cx="0" cy="0"/>
        </a:xfrm>
      </p:grpSpPr>
      <p:pic>
        <p:nvPicPr>
          <p:cNvPr id="97" name="Google Shape;97;p11"/>
          <p:cNvPicPr preferRelativeResize="0"/>
          <p:nvPr/>
        </p:nvPicPr>
        <p:blipFill>
          <a:blip r:embed="rId3">
            <a:alphaModFix/>
          </a:blip>
          <a:stretch>
            <a:fillRect/>
          </a:stretch>
        </p:blipFill>
        <p:spPr>
          <a:xfrm>
            <a:off x="0" y="2096862"/>
            <a:ext cx="18288000" cy="7634864"/>
          </a:xfrm>
          <a:prstGeom prst="rect">
            <a:avLst/>
          </a:prstGeom>
          <a:noFill/>
          <a:ln>
            <a:noFill/>
          </a:ln>
        </p:spPr>
      </p:pic>
      <p:sp>
        <p:nvSpPr>
          <p:cNvPr id="98" name="Google Shape;98;p11"/>
          <p:cNvSpPr txBox="1"/>
          <p:nvPr/>
        </p:nvSpPr>
        <p:spPr>
          <a:xfrm>
            <a:off x="1295398" y="7928817"/>
            <a:ext cx="2778900" cy="461700"/>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1" i="0" lang="en-US" sz="3000" u="none" cap="none" strike="noStrike">
                <a:solidFill>
                  <a:srgbClr val="FFFFFF"/>
                </a:solidFill>
                <a:latin typeface="DM Sans"/>
                <a:ea typeface="DM Sans"/>
                <a:cs typeface="DM Sans"/>
                <a:sym typeface="DM Sans"/>
              </a:rPr>
              <a:t>1st Quarter</a:t>
            </a:r>
            <a:endParaRPr sz="3000"/>
          </a:p>
        </p:txBody>
      </p:sp>
      <p:sp>
        <p:nvSpPr>
          <p:cNvPr id="99" name="Google Shape;99;p11"/>
          <p:cNvSpPr txBox="1"/>
          <p:nvPr/>
        </p:nvSpPr>
        <p:spPr>
          <a:xfrm>
            <a:off x="1295398" y="8533886"/>
            <a:ext cx="27789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000" u="none" cap="none" strike="noStrike">
                <a:solidFill>
                  <a:srgbClr val="FFFFFF"/>
                </a:solidFill>
                <a:latin typeface="DM Sans"/>
                <a:ea typeface="DM Sans"/>
                <a:cs typeface="DM Sans"/>
                <a:sym typeface="DM Sans"/>
              </a:rPr>
              <a:t>Write an observation about the Timeline</a:t>
            </a:r>
            <a:endParaRPr sz="2000">
              <a:latin typeface="DM Sans"/>
              <a:ea typeface="DM Sans"/>
              <a:cs typeface="DM Sans"/>
              <a:sym typeface="DM Sans"/>
            </a:endParaRPr>
          </a:p>
        </p:txBody>
      </p:sp>
      <p:sp>
        <p:nvSpPr>
          <p:cNvPr id="100" name="Google Shape;100;p11"/>
          <p:cNvSpPr txBox="1"/>
          <p:nvPr/>
        </p:nvSpPr>
        <p:spPr>
          <a:xfrm>
            <a:off x="5358355" y="7928817"/>
            <a:ext cx="2778900" cy="461700"/>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1" i="0" lang="en-US" sz="3000" u="none" cap="none" strike="noStrike">
                <a:solidFill>
                  <a:srgbClr val="FFFFFF"/>
                </a:solidFill>
                <a:latin typeface="DM Sans"/>
                <a:ea typeface="DM Sans"/>
                <a:cs typeface="DM Sans"/>
                <a:sym typeface="DM Sans"/>
              </a:rPr>
              <a:t>2nd Quarter</a:t>
            </a:r>
            <a:endParaRPr sz="3000"/>
          </a:p>
        </p:txBody>
      </p:sp>
      <p:sp>
        <p:nvSpPr>
          <p:cNvPr id="101" name="Google Shape;101;p11"/>
          <p:cNvSpPr txBox="1"/>
          <p:nvPr/>
        </p:nvSpPr>
        <p:spPr>
          <a:xfrm>
            <a:off x="5358355" y="8533886"/>
            <a:ext cx="27789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000" u="none" cap="none" strike="noStrike">
                <a:solidFill>
                  <a:srgbClr val="FFFFFF"/>
                </a:solidFill>
                <a:latin typeface="DM Sans"/>
                <a:ea typeface="DM Sans"/>
                <a:cs typeface="DM Sans"/>
                <a:sym typeface="DM Sans"/>
              </a:rPr>
              <a:t>Write an observation about the Timeline</a:t>
            </a:r>
            <a:endParaRPr sz="2000">
              <a:latin typeface="DM Sans"/>
              <a:ea typeface="DM Sans"/>
              <a:cs typeface="DM Sans"/>
              <a:sym typeface="DM Sans"/>
            </a:endParaRPr>
          </a:p>
        </p:txBody>
      </p:sp>
      <p:sp>
        <p:nvSpPr>
          <p:cNvPr id="102" name="Google Shape;102;p11"/>
          <p:cNvSpPr txBox="1"/>
          <p:nvPr/>
        </p:nvSpPr>
        <p:spPr>
          <a:xfrm>
            <a:off x="9603725" y="7928817"/>
            <a:ext cx="2778900" cy="461700"/>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1" i="0" lang="en-US" sz="3000" u="none" cap="none" strike="noStrike">
                <a:solidFill>
                  <a:srgbClr val="FFFFFF"/>
                </a:solidFill>
                <a:latin typeface="DM Sans"/>
                <a:ea typeface="DM Sans"/>
                <a:cs typeface="DM Sans"/>
                <a:sym typeface="DM Sans"/>
              </a:rPr>
              <a:t>3rd Quarter</a:t>
            </a:r>
            <a:endParaRPr sz="3000"/>
          </a:p>
        </p:txBody>
      </p:sp>
      <p:sp>
        <p:nvSpPr>
          <p:cNvPr id="103" name="Google Shape;103;p11"/>
          <p:cNvSpPr txBox="1"/>
          <p:nvPr/>
        </p:nvSpPr>
        <p:spPr>
          <a:xfrm>
            <a:off x="9603725" y="8533886"/>
            <a:ext cx="27789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000" u="none" cap="none" strike="noStrike">
                <a:solidFill>
                  <a:srgbClr val="FFFFFF"/>
                </a:solidFill>
                <a:latin typeface="DM Sans"/>
                <a:ea typeface="DM Sans"/>
                <a:cs typeface="DM Sans"/>
                <a:sym typeface="DM Sans"/>
              </a:rPr>
              <a:t>Write an observation about the Timeline</a:t>
            </a:r>
            <a:endParaRPr sz="2000">
              <a:latin typeface="DM Sans"/>
              <a:ea typeface="DM Sans"/>
              <a:cs typeface="DM Sans"/>
              <a:sym typeface="DM Sans"/>
            </a:endParaRPr>
          </a:p>
        </p:txBody>
      </p:sp>
      <p:sp>
        <p:nvSpPr>
          <p:cNvPr id="104" name="Google Shape;104;p11"/>
          <p:cNvSpPr txBox="1"/>
          <p:nvPr/>
        </p:nvSpPr>
        <p:spPr>
          <a:xfrm>
            <a:off x="13958576" y="7928817"/>
            <a:ext cx="3033900" cy="461700"/>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1" i="0" lang="en-US" sz="3000" u="none" cap="none" strike="noStrike">
                <a:solidFill>
                  <a:srgbClr val="FFFFFF"/>
                </a:solidFill>
                <a:latin typeface="DM Sans"/>
                <a:ea typeface="DM Sans"/>
                <a:cs typeface="DM Sans"/>
                <a:sym typeface="DM Sans"/>
              </a:rPr>
              <a:t>4th Quarter</a:t>
            </a:r>
            <a:endParaRPr sz="3000"/>
          </a:p>
        </p:txBody>
      </p:sp>
      <p:sp>
        <p:nvSpPr>
          <p:cNvPr id="105" name="Google Shape;105;p11"/>
          <p:cNvSpPr txBox="1"/>
          <p:nvPr/>
        </p:nvSpPr>
        <p:spPr>
          <a:xfrm>
            <a:off x="13958576" y="8533886"/>
            <a:ext cx="30339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000" u="none" cap="none" strike="noStrike">
                <a:solidFill>
                  <a:srgbClr val="FFFFFF"/>
                </a:solidFill>
                <a:latin typeface="DM Sans"/>
                <a:ea typeface="DM Sans"/>
                <a:cs typeface="DM Sans"/>
                <a:sym typeface="DM Sans"/>
              </a:rPr>
              <a:t>Write an observation about the Timeline</a:t>
            </a:r>
            <a:endParaRPr sz="2000">
              <a:latin typeface="DM Sans"/>
              <a:ea typeface="DM Sans"/>
              <a:cs typeface="DM Sans"/>
              <a:sym typeface="DM Sans"/>
            </a:endParaRPr>
          </a:p>
        </p:txBody>
      </p:sp>
      <p:sp>
        <p:nvSpPr>
          <p:cNvPr id="106" name="Google Shape;106;p11"/>
          <p:cNvSpPr txBox="1"/>
          <p:nvPr/>
        </p:nvSpPr>
        <p:spPr>
          <a:xfrm>
            <a:off x="1028700" y="695367"/>
            <a:ext cx="16230600" cy="15393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10000" u="none" cap="none" strike="noStrike">
                <a:solidFill>
                  <a:srgbClr val="FFFFFF"/>
                </a:solidFill>
                <a:latin typeface="Londrina Solid"/>
                <a:ea typeface="Londrina Solid"/>
                <a:cs typeface="Londrina Solid"/>
                <a:sym typeface="Londrina Solid"/>
              </a:rPr>
              <a:t>ORIGIN OF THE CELEBRATION</a:t>
            </a:r>
            <a:endParaRPr sz="10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110" name="Shape 110"/>
        <p:cNvGrpSpPr/>
        <p:nvPr/>
      </p:nvGrpSpPr>
      <p:grpSpPr>
        <a:xfrm>
          <a:off x="0" y="0"/>
          <a:ext cx="0" cy="0"/>
          <a:chOff x="0" y="0"/>
          <a:chExt cx="0" cy="0"/>
        </a:xfrm>
      </p:grpSpPr>
      <p:pic>
        <p:nvPicPr>
          <p:cNvPr id="111" name="Google Shape;111;p12"/>
          <p:cNvPicPr preferRelativeResize="0"/>
          <p:nvPr/>
        </p:nvPicPr>
        <p:blipFill>
          <a:blip r:embed="rId3">
            <a:alphaModFix/>
          </a:blip>
          <a:stretch>
            <a:fillRect/>
          </a:stretch>
        </p:blipFill>
        <p:spPr>
          <a:xfrm>
            <a:off x="551123" y="2869625"/>
            <a:ext cx="5601601" cy="11443994"/>
          </a:xfrm>
          <a:prstGeom prst="rect">
            <a:avLst/>
          </a:prstGeom>
          <a:noFill/>
          <a:ln>
            <a:noFill/>
          </a:ln>
        </p:spPr>
      </p:pic>
      <p:pic>
        <p:nvPicPr>
          <p:cNvPr id="112" name="Google Shape;112;p12"/>
          <p:cNvPicPr preferRelativeResize="0"/>
          <p:nvPr/>
        </p:nvPicPr>
        <p:blipFill>
          <a:blip r:embed="rId3">
            <a:alphaModFix/>
          </a:blip>
          <a:stretch>
            <a:fillRect/>
          </a:stretch>
        </p:blipFill>
        <p:spPr>
          <a:xfrm>
            <a:off x="6343211" y="2869625"/>
            <a:ext cx="5601601" cy="11443994"/>
          </a:xfrm>
          <a:prstGeom prst="rect">
            <a:avLst/>
          </a:prstGeom>
          <a:noFill/>
          <a:ln>
            <a:noFill/>
          </a:ln>
        </p:spPr>
      </p:pic>
      <p:pic>
        <p:nvPicPr>
          <p:cNvPr id="113" name="Google Shape;113;p12"/>
          <p:cNvPicPr preferRelativeResize="0"/>
          <p:nvPr/>
        </p:nvPicPr>
        <p:blipFill>
          <a:blip r:embed="rId3">
            <a:alphaModFix/>
          </a:blip>
          <a:stretch>
            <a:fillRect/>
          </a:stretch>
        </p:blipFill>
        <p:spPr>
          <a:xfrm>
            <a:off x="12135286" y="2869625"/>
            <a:ext cx="5601601" cy="11443994"/>
          </a:xfrm>
          <a:prstGeom prst="rect">
            <a:avLst/>
          </a:prstGeom>
          <a:noFill/>
          <a:ln>
            <a:noFill/>
          </a:ln>
        </p:spPr>
      </p:pic>
      <p:sp>
        <p:nvSpPr>
          <p:cNvPr id="114" name="Google Shape;114;p12"/>
          <p:cNvSpPr txBox="1"/>
          <p:nvPr/>
        </p:nvSpPr>
        <p:spPr>
          <a:xfrm>
            <a:off x="1028700" y="724804"/>
            <a:ext cx="16230600" cy="15393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10000" u="none" cap="none" strike="noStrike">
                <a:solidFill>
                  <a:srgbClr val="FFFFFF"/>
                </a:solidFill>
                <a:latin typeface="Londrina Solid"/>
                <a:ea typeface="Londrina Solid"/>
                <a:cs typeface="Londrina Solid"/>
                <a:sym typeface="Londrina Solid"/>
              </a:rPr>
              <a:t>ROLES OF MOTHERS IN INDONESIA</a:t>
            </a:r>
            <a:endParaRPr sz="10000"/>
          </a:p>
        </p:txBody>
      </p:sp>
      <p:sp>
        <p:nvSpPr>
          <p:cNvPr id="115" name="Google Shape;115;p12"/>
          <p:cNvSpPr txBox="1"/>
          <p:nvPr/>
        </p:nvSpPr>
        <p:spPr>
          <a:xfrm>
            <a:off x="1646577" y="6458869"/>
            <a:ext cx="3410700" cy="136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000" u="none" cap="none" strike="noStrike">
                <a:solidFill>
                  <a:srgbClr val="4142A1"/>
                </a:solidFill>
                <a:latin typeface="DM Sans"/>
                <a:ea typeface="DM Sans"/>
                <a:cs typeface="DM Sans"/>
                <a:sym typeface="DM Sans"/>
              </a:rPr>
              <a:t>Lorem ipsum dolor sit amet, consectetur adipiscing elit, sed do eiusmod tempor incididunt ut.</a:t>
            </a:r>
            <a:endParaRPr>
              <a:latin typeface="DM Sans"/>
              <a:ea typeface="DM Sans"/>
              <a:cs typeface="DM Sans"/>
              <a:sym typeface="DM Sans"/>
            </a:endParaRPr>
          </a:p>
        </p:txBody>
      </p:sp>
      <p:sp>
        <p:nvSpPr>
          <p:cNvPr id="116" name="Google Shape;116;p12"/>
          <p:cNvSpPr txBox="1"/>
          <p:nvPr/>
        </p:nvSpPr>
        <p:spPr>
          <a:xfrm>
            <a:off x="1962484" y="5687989"/>
            <a:ext cx="2778900" cy="461700"/>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1" i="0" lang="en-US" sz="3000" u="none" cap="none" strike="noStrike">
                <a:solidFill>
                  <a:srgbClr val="4142A1"/>
                </a:solidFill>
                <a:latin typeface="DM Sans"/>
                <a:ea typeface="DM Sans"/>
                <a:cs typeface="DM Sans"/>
                <a:sym typeface="DM Sans"/>
              </a:rPr>
              <a:t>Title 1</a:t>
            </a:r>
            <a:endParaRPr sz="3000">
              <a:latin typeface="DM Sans"/>
              <a:ea typeface="DM Sans"/>
              <a:cs typeface="DM Sans"/>
              <a:sym typeface="DM Sans"/>
            </a:endParaRPr>
          </a:p>
        </p:txBody>
      </p:sp>
      <p:sp>
        <p:nvSpPr>
          <p:cNvPr id="117" name="Google Shape;117;p12"/>
          <p:cNvSpPr txBox="1"/>
          <p:nvPr/>
        </p:nvSpPr>
        <p:spPr>
          <a:xfrm>
            <a:off x="7438656" y="6458869"/>
            <a:ext cx="3410700" cy="136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4142A1"/>
                </a:solidFill>
                <a:latin typeface="DM Sans"/>
                <a:ea typeface="DM Sans"/>
                <a:cs typeface="DM Sans"/>
                <a:sym typeface="DM Sans"/>
              </a:rPr>
              <a:t>Lorem ipsum dolor sit amet, consectetur adipiscing elit, sed do eiusmod tempor incididunt ut.</a:t>
            </a:r>
            <a:endParaRPr/>
          </a:p>
        </p:txBody>
      </p:sp>
      <p:sp>
        <p:nvSpPr>
          <p:cNvPr id="118" name="Google Shape;118;p12"/>
          <p:cNvSpPr txBox="1"/>
          <p:nvPr/>
        </p:nvSpPr>
        <p:spPr>
          <a:xfrm>
            <a:off x="7754563" y="5687989"/>
            <a:ext cx="2778900" cy="461700"/>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1" i="0" lang="en-US" sz="3000" u="none" cap="none" strike="noStrike">
                <a:solidFill>
                  <a:srgbClr val="4142A1"/>
                </a:solidFill>
                <a:latin typeface="DM Sans"/>
                <a:ea typeface="DM Sans"/>
                <a:cs typeface="DM Sans"/>
                <a:sym typeface="DM Sans"/>
              </a:rPr>
              <a:t>Title 2</a:t>
            </a:r>
            <a:endParaRPr sz="3000">
              <a:latin typeface="DM Sans"/>
              <a:ea typeface="DM Sans"/>
              <a:cs typeface="DM Sans"/>
              <a:sym typeface="DM Sans"/>
            </a:endParaRPr>
          </a:p>
        </p:txBody>
      </p:sp>
      <p:sp>
        <p:nvSpPr>
          <p:cNvPr id="119" name="Google Shape;119;p12"/>
          <p:cNvSpPr txBox="1"/>
          <p:nvPr/>
        </p:nvSpPr>
        <p:spPr>
          <a:xfrm>
            <a:off x="13230735" y="6458869"/>
            <a:ext cx="3410700" cy="136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4142A1"/>
                </a:solidFill>
                <a:latin typeface="DM Sans"/>
                <a:ea typeface="DM Sans"/>
                <a:cs typeface="DM Sans"/>
                <a:sym typeface="DM Sans"/>
              </a:rPr>
              <a:t>Lorem ipsum dolor sit amet, consectetur adipiscing elit, sed do eiusmod tempor incididunt ut.</a:t>
            </a:r>
            <a:endParaRPr/>
          </a:p>
        </p:txBody>
      </p:sp>
      <p:sp>
        <p:nvSpPr>
          <p:cNvPr id="120" name="Google Shape;120;p12"/>
          <p:cNvSpPr txBox="1"/>
          <p:nvPr/>
        </p:nvSpPr>
        <p:spPr>
          <a:xfrm>
            <a:off x="13546643" y="5687989"/>
            <a:ext cx="2778900" cy="461700"/>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1" i="0" lang="en-US" sz="3000" u="none" cap="none" strike="noStrike">
                <a:solidFill>
                  <a:srgbClr val="4142A1"/>
                </a:solidFill>
                <a:latin typeface="DM Sans"/>
                <a:ea typeface="DM Sans"/>
                <a:cs typeface="DM Sans"/>
                <a:sym typeface="DM Sans"/>
              </a:rPr>
              <a:t>Title 3</a:t>
            </a:r>
            <a:endParaRPr sz="3000">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124" name="Shape 124"/>
        <p:cNvGrpSpPr/>
        <p:nvPr/>
      </p:nvGrpSpPr>
      <p:grpSpPr>
        <a:xfrm>
          <a:off x="0" y="0"/>
          <a:ext cx="0" cy="0"/>
          <a:chOff x="0" y="0"/>
          <a:chExt cx="0" cy="0"/>
        </a:xfrm>
      </p:grpSpPr>
      <p:sp>
        <p:nvSpPr>
          <p:cNvPr id="125" name="Google Shape;125;p13"/>
          <p:cNvSpPr txBox="1"/>
          <p:nvPr/>
        </p:nvSpPr>
        <p:spPr>
          <a:xfrm>
            <a:off x="1830017" y="5879790"/>
            <a:ext cx="14628000" cy="2400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499" u="none" cap="none" strike="noStrike">
                <a:solidFill>
                  <a:srgbClr val="FFFFFF"/>
                </a:solidFill>
                <a:latin typeface="Londrina Solid"/>
                <a:ea typeface="Londrina Solid"/>
                <a:cs typeface="Londrina Solid"/>
                <a:sym typeface="Londrina Solid"/>
              </a:rPr>
              <a:t>“THIS IS A QUOTE, WORDS FULL OF WISDOM THAT SOMEONE IMPORTANT SAID AND THAT CAN INSPIRE ANYONE WHO READS THEM.”</a:t>
            </a:r>
            <a:endParaRPr/>
          </a:p>
        </p:txBody>
      </p:sp>
      <p:sp>
        <p:nvSpPr>
          <p:cNvPr id="126" name="Google Shape;126;p13"/>
          <p:cNvSpPr txBox="1"/>
          <p:nvPr/>
        </p:nvSpPr>
        <p:spPr>
          <a:xfrm>
            <a:off x="7569324" y="8567271"/>
            <a:ext cx="31494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FFFFFF"/>
                </a:solidFill>
                <a:latin typeface="DM Sans"/>
                <a:ea typeface="DM Sans"/>
                <a:cs typeface="DM Sans"/>
                <a:sym typeface="DM Sans"/>
              </a:rPr>
              <a:t>Someone Famous</a:t>
            </a:r>
            <a:endParaRPr/>
          </a:p>
        </p:txBody>
      </p:sp>
      <p:pic>
        <p:nvPicPr>
          <p:cNvPr id="127" name="Google Shape;127;p13"/>
          <p:cNvPicPr preferRelativeResize="0"/>
          <p:nvPr/>
        </p:nvPicPr>
        <p:blipFill>
          <a:blip r:embed="rId3">
            <a:alphaModFix/>
          </a:blip>
          <a:stretch>
            <a:fillRect/>
          </a:stretch>
        </p:blipFill>
        <p:spPr>
          <a:xfrm>
            <a:off x="4346063" y="405000"/>
            <a:ext cx="9595931" cy="544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131" name="Shape 131"/>
        <p:cNvGrpSpPr/>
        <p:nvPr/>
      </p:nvGrpSpPr>
      <p:grpSpPr>
        <a:xfrm>
          <a:off x="0" y="0"/>
          <a:ext cx="0" cy="0"/>
          <a:chOff x="0" y="0"/>
          <a:chExt cx="0" cy="0"/>
        </a:xfrm>
      </p:grpSpPr>
      <p:pic>
        <p:nvPicPr>
          <p:cNvPr id="132" name="Google Shape;132;p14"/>
          <p:cNvPicPr preferRelativeResize="0"/>
          <p:nvPr/>
        </p:nvPicPr>
        <p:blipFill>
          <a:blip r:embed="rId3">
            <a:alphaModFix/>
          </a:blip>
          <a:stretch>
            <a:fillRect/>
          </a:stretch>
        </p:blipFill>
        <p:spPr>
          <a:xfrm>
            <a:off x="-2514767" y="310325"/>
            <a:ext cx="27414973" cy="11913729"/>
          </a:xfrm>
          <a:prstGeom prst="rect">
            <a:avLst/>
          </a:prstGeom>
          <a:noFill/>
          <a:ln>
            <a:noFill/>
          </a:ln>
        </p:spPr>
      </p:pic>
      <p:sp>
        <p:nvSpPr>
          <p:cNvPr id="133" name="Google Shape;133;p14"/>
          <p:cNvSpPr txBox="1"/>
          <p:nvPr/>
        </p:nvSpPr>
        <p:spPr>
          <a:xfrm>
            <a:off x="3726446" y="2574626"/>
            <a:ext cx="10835100" cy="397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5813" u="none" cap="none" strike="noStrike">
                <a:solidFill>
                  <a:srgbClr val="FFFFFF"/>
                </a:solidFill>
                <a:latin typeface="Londrina Solid"/>
                <a:ea typeface="Londrina Solid"/>
                <a:cs typeface="Londrina Solid"/>
                <a:sym typeface="Londrina Solid"/>
              </a:rPr>
              <a:t>123,456</a:t>
            </a:r>
            <a:endParaRPr/>
          </a:p>
        </p:txBody>
      </p:sp>
      <p:sp>
        <p:nvSpPr>
          <p:cNvPr id="134" name="Google Shape;134;p14"/>
          <p:cNvSpPr txBox="1"/>
          <p:nvPr/>
        </p:nvSpPr>
        <p:spPr>
          <a:xfrm>
            <a:off x="4039767" y="6159644"/>
            <a:ext cx="10208400" cy="53880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500" u="none" cap="none" strike="noStrike">
                <a:solidFill>
                  <a:srgbClr val="FFFFFF"/>
                </a:solidFill>
                <a:latin typeface="DM Sans"/>
                <a:ea typeface="DM Sans"/>
                <a:cs typeface="DM Sans"/>
                <a:sym typeface="DM Sans"/>
              </a:rPr>
              <a:t>Big numbers catch your audience’s attention</a:t>
            </a:r>
            <a:endParaRPr sz="3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138" name="Shape 138"/>
        <p:cNvGrpSpPr/>
        <p:nvPr/>
      </p:nvGrpSpPr>
      <p:grpSpPr>
        <a:xfrm>
          <a:off x="0" y="0"/>
          <a:ext cx="0" cy="0"/>
          <a:chOff x="0" y="0"/>
          <a:chExt cx="0" cy="0"/>
        </a:xfrm>
      </p:grpSpPr>
      <p:pic>
        <p:nvPicPr>
          <p:cNvPr id="139" name="Google Shape;139;p15"/>
          <p:cNvPicPr preferRelativeResize="0"/>
          <p:nvPr/>
        </p:nvPicPr>
        <p:blipFill>
          <a:blip r:embed="rId3">
            <a:alphaModFix/>
          </a:blip>
          <a:stretch>
            <a:fillRect/>
          </a:stretch>
        </p:blipFill>
        <p:spPr>
          <a:xfrm>
            <a:off x="6742075" y="2899575"/>
            <a:ext cx="12466677" cy="9140540"/>
          </a:xfrm>
          <a:prstGeom prst="rect">
            <a:avLst/>
          </a:prstGeom>
          <a:noFill/>
          <a:ln>
            <a:noFill/>
          </a:ln>
        </p:spPr>
      </p:pic>
      <p:sp>
        <p:nvSpPr>
          <p:cNvPr id="140" name="Google Shape;140;p15"/>
          <p:cNvSpPr txBox="1"/>
          <p:nvPr/>
        </p:nvSpPr>
        <p:spPr>
          <a:xfrm>
            <a:off x="1028700" y="695367"/>
            <a:ext cx="16230600"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FFFFFF"/>
                </a:solidFill>
                <a:latin typeface="Londrina Solid"/>
                <a:ea typeface="Londrina Solid"/>
                <a:cs typeface="Londrina Solid"/>
                <a:sym typeface="Londrina Solid"/>
              </a:rPr>
              <a:t>MOTHER’S DAY CELEBRATION IDEAS</a:t>
            </a:r>
            <a:endParaRPr/>
          </a:p>
        </p:txBody>
      </p:sp>
      <p:sp>
        <p:nvSpPr>
          <p:cNvPr id="141" name="Google Shape;141;p15"/>
          <p:cNvSpPr txBox="1"/>
          <p:nvPr/>
        </p:nvSpPr>
        <p:spPr>
          <a:xfrm>
            <a:off x="1028700" y="2951368"/>
            <a:ext cx="11071200" cy="461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3000" u="none" cap="none" strike="noStrike">
                <a:solidFill>
                  <a:srgbClr val="FFFFFF"/>
                </a:solidFill>
                <a:latin typeface="DM Sans"/>
                <a:ea typeface="DM Sans"/>
                <a:cs typeface="DM Sans"/>
                <a:sym typeface="DM Sans"/>
              </a:rPr>
              <a:t>Lorem ipsum dolor sit amet, consectetur</a:t>
            </a:r>
            <a:endParaRPr sz="3000">
              <a:latin typeface="DM Sans"/>
              <a:ea typeface="DM Sans"/>
              <a:cs typeface="DM Sans"/>
              <a:sym typeface="DM Sans"/>
            </a:endParaRPr>
          </a:p>
        </p:txBody>
      </p:sp>
      <p:sp>
        <p:nvSpPr>
          <p:cNvPr id="142" name="Google Shape;142;p15"/>
          <p:cNvSpPr txBox="1"/>
          <p:nvPr/>
        </p:nvSpPr>
        <p:spPr>
          <a:xfrm>
            <a:off x="1028700" y="4050125"/>
            <a:ext cx="11071200" cy="461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3000" u="none" cap="none" strike="noStrike">
                <a:solidFill>
                  <a:srgbClr val="FFFFFF"/>
                </a:solidFill>
                <a:latin typeface="DM Sans"/>
                <a:ea typeface="DM Sans"/>
                <a:cs typeface="DM Sans"/>
                <a:sym typeface="DM Sans"/>
              </a:rPr>
              <a:t>Lorem ipsum dolor sit amet, consectetur</a:t>
            </a:r>
            <a:endParaRPr sz="3000">
              <a:latin typeface="DM Sans"/>
              <a:ea typeface="DM Sans"/>
              <a:cs typeface="DM Sans"/>
              <a:sym typeface="DM Sans"/>
            </a:endParaRPr>
          </a:p>
        </p:txBody>
      </p:sp>
      <p:sp>
        <p:nvSpPr>
          <p:cNvPr id="143" name="Google Shape;143;p15"/>
          <p:cNvSpPr txBox="1"/>
          <p:nvPr/>
        </p:nvSpPr>
        <p:spPr>
          <a:xfrm>
            <a:off x="1028700" y="5152193"/>
            <a:ext cx="11071200" cy="461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3000" u="none" cap="none" strike="noStrike">
                <a:solidFill>
                  <a:srgbClr val="FFFFFF"/>
                </a:solidFill>
                <a:latin typeface="DM Sans"/>
                <a:ea typeface="DM Sans"/>
                <a:cs typeface="DM Sans"/>
                <a:sym typeface="DM Sans"/>
              </a:rPr>
              <a:t>Lorem ipsum dolor sit amet, consectetur</a:t>
            </a:r>
            <a:endParaRPr sz="3000">
              <a:latin typeface="DM Sans"/>
              <a:ea typeface="DM Sans"/>
              <a:cs typeface="DM Sans"/>
              <a:sym typeface="DM Sans"/>
            </a:endParaRPr>
          </a:p>
        </p:txBody>
      </p:sp>
      <p:sp>
        <p:nvSpPr>
          <p:cNvPr id="144" name="Google Shape;144;p15"/>
          <p:cNvSpPr txBox="1"/>
          <p:nvPr/>
        </p:nvSpPr>
        <p:spPr>
          <a:xfrm>
            <a:off x="1028700" y="6254262"/>
            <a:ext cx="11071200" cy="461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3000" u="none" cap="none" strike="noStrike">
                <a:solidFill>
                  <a:srgbClr val="FFFFFF"/>
                </a:solidFill>
                <a:latin typeface="DM Sans"/>
                <a:ea typeface="DM Sans"/>
                <a:cs typeface="DM Sans"/>
                <a:sym typeface="DM Sans"/>
              </a:rPr>
              <a:t>Lorem ipsum dolor sit amet, consectetur</a:t>
            </a:r>
            <a:endParaRPr sz="3000">
              <a:latin typeface="DM Sans"/>
              <a:ea typeface="DM Sans"/>
              <a:cs typeface="DM Sans"/>
              <a:sym typeface="DM Sans"/>
            </a:endParaRPr>
          </a:p>
        </p:txBody>
      </p:sp>
      <p:sp>
        <p:nvSpPr>
          <p:cNvPr id="145" name="Google Shape;145;p15"/>
          <p:cNvSpPr txBox="1"/>
          <p:nvPr/>
        </p:nvSpPr>
        <p:spPr>
          <a:xfrm>
            <a:off x="1028700" y="8437691"/>
            <a:ext cx="11071200" cy="461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3000" u="none" cap="none" strike="noStrike">
                <a:solidFill>
                  <a:srgbClr val="FFFFFF"/>
                </a:solidFill>
                <a:latin typeface="DM Sans"/>
                <a:ea typeface="DM Sans"/>
                <a:cs typeface="DM Sans"/>
                <a:sym typeface="DM Sans"/>
              </a:rPr>
              <a:t>Lorem ipsum dolor sit amet, consectetur</a:t>
            </a:r>
            <a:endParaRPr sz="3000">
              <a:latin typeface="DM Sans"/>
              <a:ea typeface="DM Sans"/>
              <a:cs typeface="DM Sans"/>
              <a:sym typeface="DM Sans"/>
            </a:endParaRPr>
          </a:p>
        </p:txBody>
      </p:sp>
      <p:sp>
        <p:nvSpPr>
          <p:cNvPr id="146" name="Google Shape;146;p15"/>
          <p:cNvSpPr txBox="1"/>
          <p:nvPr/>
        </p:nvSpPr>
        <p:spPr>
          <a:xfrm>
            <a:off x="1028700" y="7341974"/>
            <a:ext cx="11071200" cy="461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3000" u="none" cap="none" strike="noStrike">
                <a:solidFill>
                  <a:srgbClr val="FFFFFF"/>
                </a:solidFill>
                <a:latin typeface="DM Sans"/>
                <a:ea typeface="DM Sans"/>
                <a:cs typeface="DM Sans"/>
                <a:sym typeface="DM Sans"/>
              </a:rPr>
              <a:t>Lorem ipsum dolor sit amet, consectetur</a:t>
            </a:r>
            <a:endParaRPr sz="3000">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2A1"/>
        </a:solidFill>
      </p:bgPr>
    </p:bg>
    <p:spTree>
      <p:nvGrpSpPr>
        <p:cNvPr id="150" name="Shape 150"/>
        <p:cNvGrpSpPr/>
        <p:nvPr/>
      </p:nvGrpSpPr>
      <p:grpSpPr>
        <a:xfrm>
          <a:off x="0" y="0"/>
          <a:ext cx="0" cy="0"/>
          <a:chOff x="0" y="0"/>
          <a:chExt cx="0" cy="0"/>
        </a:xfrm>
      </p:grpSpPr>
      <p:sp>
        <p:nvSpPr>
          <p:cNvPr id="151" name="Google Shape;151;p16"/>
          <p:cNvSpPr/>
          <p:nvPr/>
        </p:nvSpPr>
        <p:spPr>
          <a:xfrm flipH="1" rot="10800000">
            <a:off x="762467" y="3308527"/>
            <a:ext cx="3728852" cy="3049867"/>
          </a:xfrm>
          <a:custGeom>
            <a:rect b="b" l="l" r="r" t="t"/>
            <a:pathLst>
              <a:path extrusionOk="0" h="3049867" w="3728852">
                <a:moveTo>
                  <a:pt x="0" y="3049867"/>
                </a:moveTo>
                <a:lnTo>
                  <a:pt x="3728852" y="3049867"/>
                </a:lnTo>
                <a:lnTo>
                  <a:pt x="3728852" y="0"/>
                </a:lnTo>
                <a:lnTo>
                  <a:pt x="0" y="0"/>
                </a:lnTo>
                <a:lnTo>
                  <a:pt x="0" y="3049867"/>
                </a:lnTo>
                <a:close/>
              </a:path>
            </a:pathLst>
          </a:custGeom>
          <a:blipFill rotWithShape="1">
            <a:blip r:embed="rId3">
              <a:alphaModFix/>
            </a:blip>
            <a:stretch>
              <a:fillRect b="0" l="0" r="0" t="0"/>
            </a:stretch>
          </a:blipFill>
          <a:ln>
            <a:noFill/>
          </a:ln>
        </p:spPr>
      </p:sp>
      <p:sp>
        <p:nvSpPr>
          <p:cNvPr id="152" name="Google Shape;152;p16"/>
          <p:cNvSpPr/>
          <p:nvPr/>
        </p:nvSpPr>
        <p:spPr>
          <a:xfrm>
            <a:off x="5095016" y="6291153"/>
            <a:ext cx="4082405" cy="3049867"/>
          </a:xfrm>
          <a:custGeom>
            <a:rect b="b" l="l" r="r" t="t"/>
            <a:pathLst>
              <a:path extrusionOk="0" h="3049867" w="4082405">
                <a:moveTo>
                  <a:pt x="0" y="0"/>
                </a:moveTo>
                <a:lnTo>
                  <a:pt x="4082405" y="0"/>
                </a:lnTo>
                <a:lnTo>
                  <a:pt x="4082405" y="3049867"/>
                </a:lnTo>
                <a:lnTo>
                  <a:pt x="0" y="3049867"/>
                </a:lnTo>
                <a:lnTo>
                  <a:pt x="0" y="0"/>
                </a:lnTo>
                <a:close/>
              </a:path>
            </a:pathLst>
          </a:custGeom>
          <a:blipFill rotWithShape="1">
            <a:blip r:embed="rId4">
              <a:alphaModFix/>
            </a:blip>
            <a:stretch>
              <a:fillRect b="0" l="0" r="0" t="0"/>
            </a:stretch>
          </a:blipFill>
          <a:ln>
            <a:noFill/>
          </a:ln>
        </p:spPr>
      </p:sp>
      <p:sp>
        <p:nvSpPr>
          <p:cNvPr id="153" name="Google Shape;153;p16"/>
          <p:cNvSpPr/>
          <p:nvPr/>
        </p:nvSpPr>
        <p:spPr>
          <a:xfrm>
            <a:off x="9711343" y="3162885"/>
            <a:ext cx="3435915" cy="3560534"/>
          </a:xfrm>
          <a:custGeom>
            <a:rect b="b" l="l" r="r" t="t"/>
            <a:pathLst>
              <a:path extrusionOk="0" h="3560534" w="3435915">
                <a:moveTo>
                  <a:pt x="0" y="0"/>
                </a:moveTo>
                <a:lnTo>
                  <a:pt x="3435915" y="0"/>
                </a:lnTo>
                <a:lnTo>
                  <a:pt x="3435915" y="3560534"/>
                </a:lnTo>
                <a:lnTo>
                  <a:pt x="0" y="3560534"/>
                </a:lnTo>
                <a:lnTo>
                  <a:pt x="0" y="0"/>
                </a:lnTo>
                <a:close/>
              </a:path>
            </a:pathLst>
          </a:custGeom>
          <a:blipFill rotWithShape="1">
            <a:blip r:embed="rId5">
              <a:alphaModFix/>
            </a:blip>
            <a:stretch>
              <a:fillRect b="0" l="0" r="0" t="0"/>
            </a:stretch>
          </a:blipFill>
          <a:ln>
            <a:noFill/>
          </a:ln>
        </p:spPr>
      </p:sp>
      <p:sp>
        <p:nvSpPr>
          <p:cNvPr id="154" name="Google Shape;154;p16"/>
          <p:cNvSpPr/>
          <p:nvPr/>
        </p:nvSpPr>
        <p:spPr>
          <a:xfrm>
            <a:off x="4195981" y="4687819"/>
            <a:ext cx="5276778" cy="5035287"/>
          </a:xfrm>
          <a:custGeom>
            <a:rect b="b" l="l" r="r" t="t"/>
            <a:pathLst>
              <a:path extrusionOk="0" h="5035287" w="5276778">
                <a:moveTo>
                  <a:pt x="0" y="0"/>
                </a:moveTo>
                <a:lnTo>
                  <a:pt x="5276778" y="0"/>
                </a:lnTo>
                <a:lnTo>
                  <a:pt x="5276778" y="5035287"/>
                </a:lnTo>
                <a:lnTo>
                  <a:pt x="0" y="5035287"/>
                </a:lnTo>
                <a:lnTo>
                  <a:pt x="0" y="0"/>
                </a:lnTo>
                <a:close/>
              </a:path>
            </a:pathLst>
          </a:custGeom>
          <a:blipFill rotWithShape="1">
            <a:blip r:embed="rId6">
              <a:alphaModFix/>
            </a:blip>
            <a:stretch>
              <a:fillRect b="0" l="0" r="0" t="-56993"/>
            </a:stretch>
          </a:blipFill>
          <a:ln>
            <a:noFill/>
          </a:ln>
        </p:spPr>
      </p:sp>
      <p:sp>
        <p:nvSpPr>
          <p:cNvPr id="155" name="Google Shape;155;p16"/>
          <p:cNvSpPr/>
          <p:nvPr/>
        </p:nvSpPr>
        <p:spPr>
          <a:xfrm>
            <a:off x="9580726" y="3666303"/>
            <a:ext cx="4514529" cy="3148892"/>
          </a:xfrm>
          <a:custGeom>
            <a:rect b="b" l="l" r="r" t="t"/>
            <a:pathLst>
              <a:path extrusionOk="0" h="3148892" w="4514529">
                <a:moveTo>
                  <a:pt x="0" y="0"/>
                </a:moveTo>
                <a:lnTo>
                  <a:pt x="4514529" y="0"/>
                </a:lnTo>
                <a:lnTo>
                  <a:pt x="4514529" y="3148891"/>
                </a:lnTo>
                <a:lnTo>
                  <a:pt x="0" y="3148891"/>
                </a:lnTo>
                <a:lnTo>
                  <a:pt x="0" y="0"/>
                </a:lnTo>
                <a:close/>
              </a:path>
            </a:pathLst>
          </a:custGeom>
          <a:blipFill rotWithShape="1">
            <a:blip r:embed="rId7">
              <a:alphaModFix/>
            </a:blip>
            <a:stretch>
              <a:fillRect b="0" l="-6738" r="-37738" t="-38005"/>
            </a:stretch>
          </a:blipFill>
          <a:ln>
            <a:noFill/>
          </a:ln>
        </p:spPr>
      </p:sp>
      <p:sp>
        <p:nvSpPr>
          <p:cNvPr id="156" name="Google Shape;156;p16"/>
          <p:cNvSpPr/>
          <p:nvPr/>
        </p:nvSpPr>
        <p:spPr>
          <a:xfrm flipH="1" rot="-2556400">
            <a:off x="13912341" y="6208433"/>
            <a:ext cx="3728852" cy="3049867"/>
          </a:xfrm>
          <a:custGeom>
            <a:rect b="b" l="l" r="r" t="t"/>
            <a:pathLst>
              <a:path extrusionOk="0" h="3049867" w="3728852">
                <a:moveTo>
                  <a:pt x="0" y="3049867"/>
                </a:moveTo>
                <a:lnTo>
                  <a:pt x="3728852" y="3049867"/>
                </a:lnTo>
                <a:lnTo>
                  <a:pt x="3728852" y="0"/>
                </a:lnTo>
                <a:lnTo>
                  <a:pt x="0" y="0"/>
                </a:lnTo>
                <a:lnTo>
                  <a:pt x="0" y="3049867"/>
                </a:lnTo>
                <a:close/>
              </a:path>
            </a:pathLst>
          </a:custGeom>
          <a:blipFill rotWithShape="1">
            <a:blip r:embed="rId8">
              <a:alphaModFix/>
            </a:blip>
            <a:stretch>
              <a:fillRect b="0" l="0" r="0" t="0"/>
            </a:stretch>
          </a:blipFill>
          <a:ln>
            <a:noFill/>
          </a:ln>
        </p:spPr>
      </p:sp>
      <p:sp>
        <p:nvSpPr>
          <p:cNvPr id="157" name="Google Shape;157;p16"/>
          <p:cNvSpPr/>
          <p:nvPr/>
        </p:nvSpPr>
        <p:spPr>
          <a:xfrm>
            <a:off x="14498560" y="3907283"/>
            <a:ext cx="2977015" cy="5815824"/>
          </a:xfrm>
          <a:custGeom>
            <a:rect b="b" l="l" r="r" t="t"/>
            <a:pathLst>
              <a:path extrusionOk="0" h="5815824" w="2977015">
                <a:moveTo>
                  <a:pt x="0" y="0"/>
                </a:moveTo>
                <a:lnTo>
                  <a:pt x="2977014" y="0"/>
                </a:lnTo>
                <a:lnTo>
                  <a:pt x="2977014" y="5815823"/>
                </a:lnTo>
                <a:lnTo>
                  <a:pt x="0" y="5815823"/>
                </a:lnTo>
                <a:lnTo>
                  <a:pt x="0" y="0"/>
                </a:lnTo>
                <a:close/>
              </a:path>
            </a:pathLst>
          </a:custGeom>
          <a:blipFill rotWithShape="1">
            <a:blip r:embed="rId9">
              <a:alphaModFix/>
            </a:blip>
            <a:stretch>
              <a:fillRect b="0" l="-35885" r="-156769" t="0"/>
            </a:stretch>
          </a:blipFill>
          <a:ln>
            <a:noFill/>
          </a:ln>
        </p:spPr>
      </p:sp>
      <p:sp>
        <p:nvSpPr>
          <p:cNvPr id="158" name="Google Shape;158;p16"/>
          <p:cNvSpPr/>
          <p:nvPr/>
        </p:nvSpPr>
        <p:spPr>
          <a:xfrm>
            <a:off x="7991856" y="4776410"/>
            <a:ext cx="1360270" cy="2429053"/>
          </a:xfrm>
          <a:custGeom>
            <a:rect b="b" l="l" r="r" t="t"/>
            <a:pathLst>
              <a:path extrusionOk="0" h="2429053" w="1360270">
                <a:moveTo>
                  <a:pt x="0" y="0"/>
                </a:moveTo>
                <a:lnTo>
                  <a:pt x="1360270" y="0"/>
                </a:lnTo>
                <a:lnTo>
                  <a:pt x="1360270" y="2429053"/>
                </a:lnTo>
                <a:lnTo>
                  <a:pt x="0" y="2429053"/>
                </a:lnTo>
                <a:lnTo>
                  <a:pt x="0" y="0"/>
                </a:lnTo>
                <a:close/>
              </a:path>
            </a:pathLst>
          </a:custGeom>
          <a:blipFill rotWithShape="1">
            <a:blip r:embed="rId10">
              <a:alphaModFix/>
            </a:blip>
            <a:stretch>
              <a:fillRect b="0" l="0" r="0" t="0"/>
            </a:stretch>
          </a:blipFill>
          <a:ln>
            <a:noFill/>
          </a:ln>
        </p:spPr>
      </p:sp>
      <p:sp>
        <p:nvSpPr>
          <p:cNvPr id="159" name="Google Shape;159;p16"/>
          <p:cNvSpPr/>
          <p:nvPr/>
        </p:nvSpPr>
        <p:spPr>
          <a:xfrm rot="1297191">
            <a:off x="255448" y="5650327"/>
            <a:ext cx="1267355" cy="1628610"/>
          </a:xfrm>
          <a:custGeom>
            <a:rect b="b" l="l" r="r" t="t"/>
            <a:pathLst>
              <a:path extrusionOk="0" h="1628610" w="1267355">
                <a:moveTo>
                  <a:pt x="0" y="0"/>
                </a:moveTo>
                <a:lnTo>
                  <a:pt x="1267355" y="0"/>
                </a:lnTo>
                <a:lnTo>
                  <a:pt x="1267355" y="1628610"/>
                </a:lnTo>
                <a:lnTo>
                  <a:pt x="0" y="1628610"/>
                </a:lnTo>
                <a:lnTo>
                  <a:pt x="0" y="0"/>
                </a:lnTo>
                <a:close/>
              </a:path>
            </a:pathLst>
          </a:custGeom>
          <a:blipFill rotWithShape="1">
            <a:blip r:embed="rId11">
              <a:alphaModFix/>
            </a:blip>
            <a:stretch>
              <a:fillRect b="0" l="0" r="0" t="0"/>
            </a:stretch>
          </a:blipFill>
          <a:ln>
            <a:noFill/>
          </a:ln>
        </p:spPr>
      </p:sp>
      <p:sp>
        <p:nvSpPr>
          <p:cNvPr id="160" name="Google Shape;160;p16"/>
          <p:cNvSpPr/>
          <p:nvPr/>
        </p:nvSpPr>
        <p:spPr>
          <a:xfrm>
            <a:off x="465704" y="3787371"/>
            <a:ext cx="4025615" cy="2712258"/>
          </a:xfrm>
          <a:custGeom>
            <a:rect b="b" l="l" r="r" t="t"/>
            <a:pathLst>
              <a:path extrusionOk="0" h="2712258" w="4025615">
                <a:moveTo>
                  <a:pt x="0" y="0"/>
                </a:moveTo>
                <a:lnTo>
                  <a:pt x="4025615" y="0"/>
                </a:lnTo>
                <a:lnTo>
                  <a:pt x="4025615" y="2712258"/>
                </a:lnTo>
                <a:lnTo>
                  <a:pt x="0" y="2712258"/>
                </a:lnTo>
                <a:lnTo>
                  <a:pt x="0" y="0"/>
                </a:lnTo>
                <a:close/>
              </a:path>
            </a:pathLst>
          </a:custGeom>
          <a:blipFill rotWithShape="1">
            <a:blip r:embed="rId12">
              <a:alphaModFix/>
            </a:blip>
            <a:stretch>
              <a:fillRect b="0" l="0" r="0" t="0"/>
            </a:stretch>
          </a:blipFill>
          <a:ln>
            <a:noFill/>
          </a:ln>
        </p:spPr>
      </p:sp>
      <p:sp>
        <p:nvSpPr>
          <p:cNvPr id="161" name="Google Shape;161;p16"/>
          <p:cNvSpPr/>
          <p:nvPr/>
        </p:nvSpPr>
        <p:spPr>
          <a:xfrm rot="6480180">
            <a:off x="15638151" y="5138124"/>
            <a:ext cx="2776198" cy="1014574"/>
          </a:xfrm>
          <a:custGeom>
            <a:rect b="b" l="l" r="r" t="t"/>
            <a:pathLst>
              <a:path extrusionOk="0" h="1014574" w="2776198">
                <a:moveTo>
                  <a:pt x="0" y="0"/>
                </a:moveTo>
                <a:lnTo>
                  <a:pt x="2776198" y="0"/>
                </a:lnTo>
                <a:lnTo>
                  <a:pt x="2776198" y="1014574"/>
                </a:lnTo>
                <a:lnTo>
                  <a:pt x="0" y="1014574"/>
                </a:lnTo>
                <a:lnTo>
                  <a:pt x="0" y="0"/>
                </a:lnTo>
                <a:close/>
              </a:path>
            </a:pathLst>
          </a:custGeom>
          <a:blipFill rotWithShape="1">
            <a:blip r:embed="rId13">
              <a:alphaModFix/>
            </a:blip>
            <a:stretch>
              <a:fillRect b="0" l="0" r="0" t="0"/>
            </a:stretch>
          </a:blipFill>
          <a:ln>
            <a:noFill/>
          </a:ln>
        </p:spPr>
      </p:sp>
      <p:sp>
        <p:nvSpPr>
          <p:cNvPr id="162" name="Google Shape;162;p16"/>
          <p:cNvSpPr/>
          <p:nvPr/>
        </p:nvSpPr>
        <p:spPr>
          <a:xfrm rot="-8640366">
            <a:off x="12377340" y="6750216"/>
            <a:ext cx="1463891" cy="1881168"/>
          </a:xfrm>
          <a:custGeom>
            <a:rect b="b" l="l" r="r" t="t"/>
            <a:pathLst>
              <a:path extrusionOk="0" h="1881168" w="1463891">
                <a:moveTo>
                  <a:pt x="1463891" y="1881168"/>
                </a:moveTo>
                <a:lnTo>
                  <a:pt x="0" y="1881168"/>
                </a:lnTo>
                <a:lnTo>
                  <a:pt x="0" y="0"/>
                </a:lnTo>
                <a:lnTo>
                  <a:pt x="1463891" y="0"/>
                </a:lnTo>
                <a:lnTo>
                  <a:pt x="1463891" y="1881168"/>
                </a:lnTo>
                <a:close/>
              </a:path>
            </a:pathLst>
          </a:custGeom>
          <a:blipFill rotWithShape="1">
            <a:blip r:embed="rId11">
              <a:alphaModFix/>
            </a:blip>
            <a:stretch>
              <a:fillRect b="0" l="0" r="0" t="0"/>
            </a:stretch>
          </a:blipFill>
          <a:ln>
            <a:noFill/>
          </a:ln>
        </p:spPr>
      </p:sp>
      <p:sp>
        <p:nvSpPr>
          <p:cNvPr id="163" name="Google Shape;163;p16"/>
          <p:cNvSpPr txBox="1"/>
          <p:nvPr/>
        </p:nvSpPr>
        <p:spPr>
          <a:xfrm>
            <a:off x="1028700" y="743535"/>
            <a:ext cx="16230600"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FFFFFF"/>
                </a:solidFill>
                <a:latin typeface="Londrina Solid"/>
                <a:ea typeface="Londrina Solid"/>
                <a:cs typeface="Londrina Solid"/>
                <a:sym typeface="Londrina Solid"/>
              </a:rPr>
              <a:t>POPULAR GIFT IDEAS IN INDONESIA</a:t>
            </a:r>
            <a:endParaRPr/>
          </a:p>
        </p:txBody>
      </p:sp>
      <p:sp>
        <p:nvSpPr>
          <p:cNvPr id="164" name="Google Shape;164;p16"/>
          <p:cNvSpPr txBox="1"/>
          <p:nvPr/>
        </p:nvSpPr>
        <p:spPr>
          <a:xfrm>
            <a:off x="1237456" y="6956016"/>
            <a:ext cx="2778900" cy="1053000"/>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0" i="0" lang="en-US" sz="3000" u="none" cap="none" strike="noStrike">
                <a:solidFill>
                  <a:srgbClr val="FFFFFF"/>
                </a:solidFill>
                <a:latin typeface="DM Sans"/>
                <a:ea typeface="DM Sans"/>
                <a:cs typeface="DM Sans"/>
                <a:sym typeface="DM Sans"/>
              </a:rPr>
              <a:t>Strawberry &amp;</a:t>
            </a:r>
            <a:endParaRPr sz="3000"/>
          </a:p>
          <a:p>
            <a:pPr indent="0" lvl="0" marL="0" marR="0" rtl="0" algn="ctr">
              <a:lnSpc>
                <a:spcPct val="128009"/>
              </a:lnSpc>
              <a:spcBef>
                <a:spcPts val="0"/>
              </a:spcBef>
              <a:spcAft>
                <a:spcPts val="0"/>
              </a:spcAft>
              <a:buNone/>
            </a:pPr>
            <a:r>
              <a:rPr b="0" i="0" lang="en-US" sz="3000" u="none" cap="none" strike="noStrike">
                <a:solidFill>
                  <a:srgbClr val="FFFFFF"/>
                </a:solidFill>
                <a:latin typeface="DM Sans"/>
                <a:ea typeface="DM Sans"/>
                <a:cs typeface="DM Sans"/>
                <a:sym typeface="DM Sans"/>
              </a:rPr>
              <a:t>Cream Cake</a:t>
            </a:r>
            <a:endParaRPr sz="3000"/>
          </a:p>
        </p:txBody>
      </p:sp>
      <p:sp>
        <p:nvSpPr>
          <p:cNvPr id="165" name="Google Shape;165;p16"/>
          <p:cNvSpPr txBox="1"/>
          <p:nvPr/>
        </p:nvSpPr>
        <p:spPr>
          <a:xfrm>
            <a:off x="5444933" y="3545952"/>
            <a:ext cx="2778900" cy="1644000"/>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0" i="0" lang="en-US" sz="3000" u="none" cap="none" strike="noStrike">
                <a:solidFill>
                  <a:srgbClr val="FFFFFF"/>
                </a:solidFill>
                <a:latin typeface="DM Sans"/>
                <a:ea typeface="DM Sans"/>
                <a:cs typeface="DM Sans"/>
                <a:sym typeface="DM Sans"/>
              </a:rPr>
              <a:t>Fresh Handpicked Flowers</a:t>
            </a:r>
            <a:endParaRPr sz="3000"/>
          </a:p>
        </p:txBody>
      </p:sp>
      <p:sp>
        <p:nvSpPr>
          <p:cNvPr id="166" name="Google Shape;166;p16"/>
          <p:cNvSpPr txBox="1"/>
          <p:nvPr/>
        </p:nvSpPr>
        <p:spPr>
          <a:xfrm>
            <a:off x="10039864" y="7426551"/>
            <a:ext cx="2778900" cy="1644000"/>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0" i="0" lang="en-US" sz="3000" u="none" cap="none" strike="noStrike">
                <a:solidFill>
                  <a:srgbClr val="FFFFFF"/>
                </a:solidFill>
                <a:latin typeface="DM Sans"/>
                <a:ea typeface="DM Sans"/>
                <a:cs typeface="DM Sans"/>
                <a:sym typeface="DM Sans"/>
              </a:rPr>
              <a:t>Native Handwoven</a:t>
            </a:r>
            <a:endParaRPr sz="3000"/>
          </a:p>
          <a:p>
            <a:pPr indent="0" lvl="0" marL="0" marR="0" rtl="0" algn="ctr">
              <a:lnSpc>
                <a:spcPct val="128009"/>
              </a:lnSpc>
              <a:spcBef>
                <a:spcPts val="0"/>
              </a:spcBef>
              <a:spcAft>
                <a:spcPts val="0"/>
              </a:spcAft>
              <a:buNone/>
            </a:pPr>
            <a:r>
              <a:rPr b="0" i="0" lang="en-US" sz="3000" u="none" cap="none" strike="noStrike">
                <a:solidFill>
                  <a:srgbClr val="FFFFFF"/>
                </a:solidFill>
                <a:latin typeface="DM Sans"/>
                <a:ea typeface="DM Sans"/>
                <a:cs typeface="DM Sans"/>
                <a:sym typeface="DM Sans"/>
              </a:rPr>
              <a:t>Handbag</a:t>
            </a:r>
            <a:endParaRPr sz="3000"/>
          </a:p>
        </p:txBody>
      </p:sp>
      <p:sp>
        <p:nvSpPr>
          <p:cNvPr id="167" name="Google Shape;167;p16"/>
          <p:cNvSpPr txBox="1"/>
          <p:nvPr/>
        </p:nvSpPr>
        <p:spPr>
          <a:xfrm>
            <a:off x="14387331" y="3487732"/>
            <a:ext cx="2778900" cy="1053000"/>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0" i="0" lang="en-US" sz="3000" u="none" cap="none" strike="noStrike">
                <a:solidFill>
                  <a:srgbClr val="FFFFFF"/>
                </a:solidFill>
                <a:latin typeface="DM Sans"/>
                <a:ea typeface="DM Sans"/>
                <a:cs typeface="DM Sans"/>
                <a:sym typeface="DM Sans"/>
              </a:rPr>
              <a:t>Elegant Women</a:t>
            </a:r>
            <a:endParaRPr sz="3000"/>
          </a:p>
          <a:p>
            <a:pPr indent="0" lvl="0" marL="0" marR="0" rtl="0" algn="ctr">
              <a:lnSpc>
                <a:spcPct val="128009"/>
              </a:lnSpc>
              <a:spcBef>
                <a:spcPts val="0"/>
              </a:spcBef>
              <a:spcAft>
                <a:spcPts val="0"/>
              </a:spcAft>
              <a:buNone/>
            </a:pPr>
            <a:r>
              <a:rPr b="0" i="0" lang="en-US" sz="3000" u="none" cap="none" strike="noStrike">
                <a:solidFill>
                  <a:srgbClr val="FFFFFF"/>
                </a:solidFill>
                <a:latin typeface="DM Sans"/>
                <a:ea typeface="DM Sans"/>
                <a:cs typeface="DM Sans"/>
                <a:sym typeface="DM Sans"/>
              </a:rPr>
              <a:t>Perfume</a:t>
            </a:r>
            <a:endParaRPr sz="30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