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Dekko"/>
      <p:regular r:id="rId23"/>
    </p:embeddedFont>
    <p:embeddedFont>
      <p:font typeface="Rubik"/>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ubik-regular.fntdata"/><Relationship Id="rId23" Type="http://schemas.openxmlformats.org/officeDocument/2006/relationships/font" Target="fonts/Dekk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ubik-italic.fntdata"/><Relationship Id="rId25" Type="http://schemas.openxmlformats.org/officeDocument/2006/relationships/font" Target="fonts/Rubik-bold.fntdata"/><Relationship Id="rId27" Type="http://schemas.openxmlformats.org/officeDocument/2006/relationships/font" Target="fonts/Rubik-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pic>
        <p:nvPicPr>
          <p:cNvPr id="12" name="Google Shape;12;p2"/>
          <p:cNvPicPr preferRelativeResize="0"/>
          <p:nvPr/>
        </p:nvPicPr>
        <p:blipFill>
          <a:blip r:embed="rId2">
            <a:alphaModFix/>
          </a:blip>
          <a:stretch>
            <a:fillRect/>
          </a:stretch>
        </p:blipFill>
        <p:spPr>
          <a:xfrm>
            <a:off x="0" y="0"/>
            <a:ext cx="18287959" cy="10287000"/>
          </a:xfrm>
          <a:prstGeom prst="rect">
            <a:avLst/>
          </a:prstGeom>
          <a:noFill/>
          <a:ln>
            <a:noFill/>
          </a:ln>
        </p:spPr>
      </p:pic>
      <p:sp>
        <p:nvSpPr>
          <p:cNvPr id="13" name="Google Shape;13;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16" name="Shape 16"/>
        <p:cNvGrpSpPr/>
        <p:nvPr/>
      </p:nvGrpSpPr>
      <p:grpSpPr>
        <a:xfrm>
          <a:off x="0" y="0"/>
          <a:ext cx="0" cy="0"/>
          <a:chOff x="0" y="0"/>
          <a:chExt cx="0" cy="0"/>
        </a:xfrm>
      </p:grpSpPr>
      <p:pic>
        <p:nvPicPr>
          <p:cNvPr id="17" name="Google Shape;17;p3"/>
          <p:cNvPicPr preferRelativeResize="0"/>
          <p:nvPr/>
        </p:nvPicPr>
        <p:blipFill>
          <a:blip r:embed="rId2">
            <a:alphaModFix/>
          </a:blip>
          <a:stretch>
            <a:fillRect/>
          </a:stretch>
        </p:blipFill>
        <p:spPr>
          <a:xfrm>
            <a:off x="0" y="0"/>
            <a:ext cx="18287949" cy="10448626"/>
          </a:xfrm>
          <a:prstGeom prst="rect">
            <a:avLst/>
          </a:prstGeom>
          <a:noFill/>
          <a:ln>
            <a:noFill/>
          </a:ln>
        </p:spPr>
      </p:pic>
      <p:pic>
        <p:nvPicPr>
          <p:cNvPr id="18" name="Google Shape;18;p3"/>
          <p:cNvPicPr preferRelativeResize="0"/>
          <p:nvPr/>
        </p:nvPicPr>
        <p:blipFill>
          <a:blip r:embed="rId3">
            <a:alphaModFix/>
          </a:blip>
          <a:stretch>
            <a:fillRect/>
          </a:stretch>
        </p:blipFill>
        <p:spPr>
          <a:xfrm>
            <a:off x="-25" y="0"/>
            <a:ext cx="18288000" cy="10448625"/>
          </a:xfrm>
          <a:prstGeom prst="rect">
            <a:avLst/>
          </a:prstGeom>
          <a:noFill/>
          <a:ln>
            <a:noFill/>
          </a:ln>
        </p:spPr>
      </p:pic>
      <p:pic>
        <p:nvPicPr>
          <p:cNvPr id="19" name="Google Shape;19;p3"/>
          <p:cNvPicPr preferRelativeResize="0"/>
          <p:nvPr/>
        </p:nvPicPr>
        <p:blipFill>
          <a:blip r:embed="rId4">
            <a:alphaModFix/>
          </a:blip>
          <a:stretch>
            <a:fillRect/>
          </a:stretch>
        </p:blipFill>
        <p:spPr>
          <a:xfrm>
            <a:off x="589950" y="466975"/>
            <a:ext cx="17108050" cy="9514676"/>
          </a:xfrm>
          <a:prstGeom prst="rect">
            <a:avLst/>
          </a:prstGeom>
          <a:noFill/>
          <a:ln>
            <a:noFill/>
          </a:ln>
        </p:spPr>
      </p:pic>
      <p:sp>
        <p:nvSpPr>
          <p:cNvPr id="20" name="Google Shape;20;p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 name="Google Shape;21;p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 name="Google Shape;22;p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3" name="Google Shape;23;p3"/>
          <p:cNvSpPr txBox="1"/>
          <p:nvPr/>
        </p:nvSpPr>
        <p:spPr>
          <a:xfrm>
            <a:off x="1591799" y="1401325"/>
            <a:ext cx="15104400" cy="3201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lang="en-US" sz="13000">
                <a:solidFill>
                  <a:srgbClr val="FD628C"/>
                </a:solidFill>
                <a:latin typeface="Dekko"/>
                <a:ea typeface="Dekko"/>
                <a:cs typeface="Dekko"/>
                <a:sym typeface="Dekko"/>
              </a:rPr>
              <a:t>Click to edit theme</a:t>
            </a:r>
            <a:endParaRPr sz="13000">
              <a:solidFill>
                <a:srgbClr val="FD628C"/>
              </a:solidFill>
              <a:latin typeface="Dekko"/>
              <a:ea typeface="Dekko"/>
              <a:cs typeface="Dekko"/>
              <a:sym typeface="Dekko"/>
            </a:endParaRPr>
          </a:p>
          <a:p>
            <a:pPr indent="0" lvl="0" marL="0" marR="0" rtl="0" algn="ctr">
              <a:lnSpc>
                <a:spcPct val="80000"/>
              </a:lnSpc>
              <a:spcBef>
                <a:spcPts val="0"/>
              </a:spcBef>
              <a:spcAft>
                <a:spcPts val="0"/>
              </a:spcAft>
              <a:buNone/>
            </a:pPr>
            <a:r>
              <a:rPr lang="en-US" sz="13000">
                <a:solidFill>
                  <a:srgbClr val="FD628C"/>
                </a:solidFill>
                <a:latin typeface="Dekko"/>
                <a:ea typeface="Dekko"/>
                <a:cs typeface="Dekko"/>
                <a:sym typeface="Dekko"/>
              </a:rPr>
              <a:t>title style</a:t>
            </a:r>
            <a:endParaRPr sz="13000">
              <a:solidFill>
                <a:srgbClr val="FD628C"/>
              </a:solidFill>
              <a:latin typeface="Dekko"/>
              <a:ea typeface="Dekko"/>
              <a:cs typeface="Dekko"/>
              <a:sym typeface="Dekk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 name="Shape 24"/>
        <p:cNvGrpSpPr/>
        <p:nvPr/>
      </p:nvGrpSpPr>
      <p:grpSpPr>
        <a:xfrm>
          <a:off x="0" y="0"/>
          <a:ext cx="0" cy="0"/>
          <a:chOff x="0" y="0"/>
          <a:chExt cx="0" cy="0"/>
        </a:xfrm>
      </p:grpSpPr>
      <p:pic>
        <p:nvPicPr>
          <p:cNvPr id="25" name="Google Shape;25;p4"/>
          <p:cNvPicPr preferRelativeResize="0"/>
          <p:nvPr/>
        </p:nvPicPr>
        <p:blipFill>
          <a:blip r:embed="rId2">
            <a:alphaModFix/>
          </a:blip>
          <a:stretch>
            <a:fillRect/>
          </a:stretch>
        </p:blipFill>
        <p:spPr>
          <a:xfrm>
            <a:off x="0" y="0"/>
            <a:ext cx="18287959" cy="10287000"/>
          </a:xfrm>
          <a:prstGeom prst="rect">
            <a:avLst/>
          </a:prstGeom>
          <a:noFill/>
          <a:ln>
            <a:noFill/>
          </a:ln>
        </p:spPr>
      </p:pic>
      <p:pic>
        <p:nvPicPr>
          <p:cNvPr id="26" name="Google Shape;26;p4"/>
          <p:cNvPicPr preferRelativeResize="0"/>
          <p:nvPr/>
        </p:nvPicPr>
        <p:blipFill>
          <a:blip r:embed="rId3">
            <a:alphaModFix/>
          </a:blip>
          <a:stretch>
            <a:fillRect/>
          </a:stretch>
        </p:blipFill>
        <p:spPr>
          <a:xfrm>
            <a:off x="1188425" y="448175"/>
            <a:ext cx="6820356" cy="9222974"/>
          </a:xfrm>
          <a:prstGeom prst="rect">
            <a:avLst/>
          </a:prstGeom>
          <a:noFill/>
          <a:ln>
            <a:noFill/>
          </a:ln>
        </p:spPr>
      </p:pic>
      <p:sp>
        <p:nvSpPr>
          <p:cNvPr id="27" name="Google Shape;27;p4"/>
          <p:cNvSpPr txBox="1"/>
          <p:nvPr>
            <p:ph type="ctrTitle"/>
          </p:nvPr>
        </p:nvSpPr>
        <p:spPr>
          <a:xfrm>
            <a:off x="8014350" y="2740475"/>
            <a:ext cx="89490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FD628D"/>
              </a:buClr>
              <a:buSzPts val="13000"/>
              <a:buFont typeface="Dekko"/>
              <a:buNone/>
              <a:defRPr sz="13000">
                <a:solidFill>
                  <a:srgbClr val="FD628D"/>
                </a:solidFill>
                <a:latin typeface="Dekko"/>
                <a:ea typeface="Dekko"/>
                <a:cs typeface="Dekko"/>
                <a:sym typeface="Dekk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
          <p:cNvSpPr txBox="1"/>
          <p:nvPr>
            <p:ph idx="1" type="subTitle"/>
          </p:nvPr>
        </p:nvSpPr>
        <p:spPr>
          <a:xfrm>
            <a:off x="9288450" y="70160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2500"/>
              <a:buFont typeface="Rubik"/>
              <a:buNone/>
              <a:defRPr sz="2500">
                <a:latin typeface="Rubik"/>
                <a:ea typeface="Rubik"/>
                <a:cs typeface="Rubik"/>
                <a:sym typeface="Rubik"/>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9" name="Google Shape;29;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pic>
        <p:nvPicPr>
          <p:cNvPr id="31" name="Google Shape;31;p5"/>
          <p:cNvPicPr preferRelativeResize="0"/>
          <p:nvPr/>
        </p:nvPicPr>
        <p:blipFill>
          <a:blip r:embed="rId2">
            <a:alphaModFix/>
          </a:blip>
          <a:stretch>
            <a:fillRect/>
          </a:stretch>
        </p:blipFill>
        <p:spPr>
          <a:xfrm>
            <a:off x="0" y="0"/>
            <a:ext cx="18287959" cy="10287000"/>
          </a:xfrm>
          <a:prstGeom prst="rect">
            <a:avLst/>
          </a:prstGeom>
          <a:noFill/>
          <a:ln>
            <a:noFill/>
          </a:ln>
        </p:spPr>
      </p:pic>
      <p:pic>
        <p:nvPicPr>
          <p:cNvPr id="32" name="Google Shape;32;p5"/>
          <p:cNvPicPr preferRelativeResize="0"/>
          <p:nvPr/>
        </p:nvPicPr>
        <p:blipFill>
          <a:blip r:embed="rId3">
            <a:alphaModFix/>
          </a:blip>
          <a:stretch>
            <a:fillRect/>
          </a:stretch>
        </p:blipFill>
        <p:spPr>
          <a:xfrm>
            <a:off x="-1360392" y="-392650"/>
            <a:ext cx="20607468" cy="11450849"/>
          </a:xfrm>
          <a:prstGeom prst="rect">
            <a:avLst/>
          </a:prstGeom>
          <a:noFill/>
          <a:ln>
            <a:noFill/>
          </a:ln>
        </p:spPr>
      </p:pic>
      <p:sp>
        <p:nvSpPr>
          <p:cNvPr id="33" name="Google Shape;33;p5"/>
          <p:cNvSpPr txBox="1"/>
          <p:nvPr>
            <p:ph type="title"/>
          </p:nvPr>
        </p:nvSpPr>
        <p:spPr>
          <a:xfrm>
            <a:off x="852750" y="358800"/>
            <a:ext cx="16582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FD628D"/>
              </a:buClr>
              <a:buSzPts val="10000"/>
              <a:buFont typeface="Dekko"/>
              <a:buNone/>
              <a:defRPr sz="10000">
                <a:solidFill>
                  <a:srgbClr val="FD628D"/>
                </a:solidFill>
                <a:latin typeface="Dekko"/>
                <a:ea typeface="Dekko"/>
                <a:cs typeface="Dekko"/>
                <a:sym typeface="Dekko"/>
              </a:defRPr>
            </a:lvl1pPr>
            <a:lvl2pPr lvl="1">
              <a:spcBef>
                <a:spcPts val="0"/>
              </a:spcBef>
              <a:spcAft>
                <a:spcPts val="0"/>
              </a:spcAft>
              <a:buClr>
                <a:srgbClr val="FD628D"/>
              </a:buClr>
              <a:buSzPts val="1400"/>
              <a:buNone/>
              <a:defRPr>
                <a:solidFill>
                  <a:srgbClr val="FD628D"/>
                </a:solidFill>
              </a:defRPr>
            </a:lvl2pPr>
            <a:lvl3pPr lvl="2">
              <a:spcBef>
                <a:spcPts val="0"/>
              </a:spcBef>
              <a:spcAft>
                <a:spcPts val="0"/>
              </a:spcAft>
              <a:buClr>
                <a:srgbClr val="FD628D"/>
              </a:buClr>
              <a:buSzPts val="1400"/>
              <a:buNone/>
              <a:defRPr>
                <a:solidFill>
                  <a:srgbClr val="FD628D"/>
                </a:solidFill>
              </a:defRPr>
            </a:lvl3pPr>
            <a:lvl4pPr lvl="3">
              <a:spcBef>
                <a:spcPts val="0"/>
              </a:spcBef>
              <a:spcAft>
                <a:spcPts val="0"/>
              </a:spcAft>
              <a:buClr>
                <a:srgbClr val="FD628D"/>
              </a:buClr>
              <a:buSzPts val="1400"/>
              <a:buNone/>
              <a:defRPr>
                <a:solidFill>
                  <a:srgbClr val="FD628D"/>
                </a:solidFill>
              </a:defRPr>
            </a:lvl4pPr>
            <a:lvl5pPr lvl="4">
              <a:spcBef>
                <a:spcPts val="0"/>
              </a:spcBef>
              <a:spcAft>
                <a:spcPts val="0"/>
              </a:spcAft>
              <a:buClr>
                <a:srgbClr val="FD628D"/>
              </a:buClr>
              <a:buSzPts val="1400"/>
              <a:buNone/>
              <a:defRPr>
                <a:solidFill>
                  <a:srgbClr val="FD628D"/>
                </a:solidFill>
              </a:defRPr>
            </a:lvl5pPr>
            <a:lvl6pPr lvl="5">
              <a:spcBef>
                <a:spcPts val="0"/>
              </a:spcBef>
              <a:spcAft>
                <a:spcPts val="0"/>
              </a:spcAft>
              <a:buClr>
                <a:srgbClr val="FD628D"/>
              </a:buClr>
              <a:buSzPts val="1400"/>
              <a:buNone/>
              <a:defRPr>
                <a:solidFill>
                  <a:srgbClr val="FD628D"/>
                </a:solidFill>
              </a:defRPr>
            </a:lvl6pPr>
            <a:lvl7pPr lvl="6">
              <a:spcBef>
                <a:spcPts val="0"/>
              </a:spcBef>
              <a:spcAft>
                <a:spcPts val="0"/>
              </a:spcAft>
              <a:buClr>
                <a:srgbClr val="FD628D"/>
              </a:buClr>
              <a:buSzPts val="1400"/>
              <a:buNone/>
              <a:defRPr>
                <a:solidFill>
                  <a:srgbClr val="FD628D"/>
                </a:solidFill>
              </a:defRPr>
            </a:lvl7pPr>
            <a:lvl8pPr lvl="7">
              <a:spcBef>
                <a:spcPts val="0"/>
              </a:spcBef>
              <a:spcAft>
                <a:spcPts val="0"/>
              </a:spcAft>
              <a:buClr>
                <a:srgbClr val="FD628D"/>
              </a:buClr>
              <a:buSzPts val="1400"/>
              <a:buNone/>
              <a:defRPr>
                <a:solidFill>
                  <a:srgbClr val="FD628D"/>
                </a:solidFill>
              </a:defRPr>
            </a:lvl8pPr>
            <a:lvl9pPr lvl="8">
              <a:spcBef>
                <a:spcPts val="0"/>
              </a:spcBef>
              <a:spcAft>
                <a:spcPts val="0"/>
              </a:spcAft>
              <a:buClr>
                <a:srgbClr val="FD628D"/>
              </a:buClr>
              <a:buSzPts val="1400"/>
              <a:buNone/>
              <a:defRPr>
                <a:solidFill>
                  <a:srgbClr val="FD628D"/>
                </a:solidFill>
              </a:defRPr>
            </a:lvl9pPr>
          </a:lstStyle>
          <a:p/>
        </p:txBody>
      </p:sp>
      <p:sp>
        <p:nvSpPr>
          <p:cNvPr id="34" name="Google Shape;34;p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Font typeface="Rubik"/>
              <a:buChar char="•"/>
              <a:defRPr>
                <a:latin typeface="Rubik"/>
                <a:ea typeface="Rubik"/>
                <a:cs typeface="Rubik"/>
                <a:sym typeface="Rubik"/>
              </a:defRPr>
            </a:lvl1pPr>
            <a:lvl2pPr indent="-342900" lvl="1" marL="914400" algn="l">
              <a:spcBef>
                <a:spcPts val="360"/>
              </a:spcBef>
              <a:spcAft>
                <a:spcPts val="0"/>
              </a:spcAft>
              <a:buClr>
                <a:schemeClr val="dk1"/>
              </a:buClr>
              <a:buSzPts val="1800"/>
              <a:buFont typeface="Rubik"/>
              <a:buChar char="–"/>
              <a:defRPr>
                <a:latin typeface="Rubik"/>
                <a:ea typeface="Rubik"/>
                <a:cs typeface="Rubik"/>
                <a:sym typeface="Rubik"/>
              </a:defRPr>
            </a:lvl2pPr>
            <a:lvl3pPr indent="-342900" lvl="2" marL="1371600" algn="l">
              <a:spcBef>
                <a:spcPts val="360"/>
              </a:spcBef>
              <a:spcAft>
                <a:spcPts val="0"/>
              </a:spcAft>
              <a:buClr>
                <a:schemeClr val="dk1"/>
              </a:buClr>
              <a:buSzPts val="1800"/>
              <a:buFont typeface="Rubik"/>
              <a:buChar char="•"/>
              <a:defRPr>
                <a:latin typeface="Rubik"/>
                <a:ea typeface="Rubik"/>
                <a:cs typeface="Rubik"/>
                <a:sym typeface="Rubik"/>
              </a:defRPr>
            </a:lvl3pPr>
            <a:lvl4pPr indent="-342900" lvl="3" marL="1828800" algn="l">
              <a:spcBef>
                <a:spcPts val="360"/>
              </a:spcBef>
              <a:spcAft>
                <a:spcPts val="0"/>
              </a:spcAft>
              <a:buClr>
                <a:schemeClr val="dk1"/>
              </a:buClr>
              <a:buSzPts val="1800"/>
              <a:buFont typeface="Rubik"/>
              <a:buChar char="–"/>
              <a:defRPr>
                <a:latin typeface="Rubik"/>
                <a:ea typeface="Rubik"/>
                <a:cs typeface="Rubik"/>
                <a:sym typeface="Rubik"/>
              </a:defRPr>
            </a:lvl4pPr>
            <a:lvl5pPr indent="-342900" lvl="4" marL="2286000" algn="l">
              <a:spcBef>
                <a:spcPts val="360"/>
              </a:spcBef>
              <a:spcAft>
                <a:spcPts val="0"/>
              </a:spcAft>
              <a:buClr>
                <a:schemeClr val="dk1"/>
              </a:buClr>
              <a:buSzPts val="1800"/>
              <a:buFont typeface="Rubik"/>
              <a:buChar char="»"/>
              <a:defRPr>
                <a:latin typeface="Rubik"/>
                <a:ea typeface="Rubik"/>
                <a:cs typeface="Rubik"/>
                <a:sym typeface="Rubik"/>
              </a:defRPr>
            </a:lvl5pPr>
            <a:lvl6pPr indent="-342900" lvl="5" marL="2743200" algn="l">
              <a:spcBef>
                <a:spcPts val="360"/>
              </a:spcBef>
              <a:spcAft>
                <a:spcPts val="0"/>
              </a:spcAft>
              <a:buClr>
                <a:schemeClr val="dk1"/>
              </a:buClr>
              <a:buSzPts val="1800"/>
              <a:buFont typeface="Rubik"/>
              <a:buChar char="•"/>
              <a:defRPr>
                <a:latin typeface="Rubik"/>
                <a:ea typeface="Rubik"/>
                <a:cs typeface="Rubik"/>
                <a:sym typeface="Rubik"/>
              </a:defRPr>
            </a:lvl6pPr>
            <a:lvl7pPr indent="-342900" lvl="6" marL="3200400" algn="l">
              <a:spcBef>
                <a:spcPts val="360"/>
              </a:spcBef>
              <a:spcAft>
                <a:spcPts val="0"/>
              </a:spcAft>
              <a:buClr>
                <a:schemeClr val="dk1"/>
              </a:buClr>
              <a:buSzPts val="1800"/>
              <a:buFont typeface="Rubik"/>
              <a:buChar char="•"/>
              <a:defRPr>
                <a:latin typeface="Rubik"/>
                <a:ea typeface="Rubik"/>
                <a:cs typeface="Rubik"/>
                <a:sym typeface="Rubik"/>
              </a:defRPr>
            </a:lvl7pPr>
            <a:lvl8pPr indent="-342900" lvl="7" marL="3657600" algn="l">
              <a:spcBef>
                <a:spcPts val="360"/>
              </a:spcBef>
              <a:spcAft>
                <a:spcPts val="0"/>
              </a:spcAft>
              <a:buClr>
                <a:schemeClr val="dk1"/>
              </a:buClr>
              <a:buSzPts val="1800"/>
              <a:buFont typeface="Rubik"/>
              <a:buChar char="•"/>
              <a:defRPr>
                <a:latin typeface="Rubik"/>
                <a:ea typeface="Rubik"/>
                <a:cs typeface="Rubik"/>
                <a:sym typeface="Rubik"/>
              </a:defRPr>
            </a:lvl8pPr>
            <a:lvl9pPr indent="-342900" lvl="8" marL="4114800" algn="l">
              <a:spcBef>
                <a:spcPts val="360"/>
              </a:spcBef>
              <a:spcAft>
                <a:spcPts val="0"/>
              </a:spcAft>
              <a:buClr>
                <a:schemeClr val="dk1"/>
              </a:buClr>
              <a:buSzPts val="1800"/>
              <a:buFont typeface="Rubik"/>
              <a:buChar char="•"/>
              <a:defRPr>
                <a:latin typeface="Rubik"/>
                <a:ea typeface="Rubik"/>
                <a:cs typeface="Rubik"/>
                <a:sym typeface="Rubik"/>
              </a:defRPr>
            </a:lvl9pPr>
          </a:lstStyle>
          <a:p/>
        </p:txBody>
      </p:sp>
      <p:sp>
        <p:nvSpPr>
          <p:cNvPr id="35" name="Google Shape;35;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pic>
        <p:nvPicPr>
          <p:cNvPr id="39" name="Google Shape;39;p6"/>
          <p:cNvPicPr preferRelativeResize="0"/>
          <p:nvPr/>
        </p:nvPicPr>
        <p:blipFill>
          <a:blip r:embed="rId2">
            <a:alphaModFix/>
          </a:blip>
          <a:stretch>
            <a:fillRect/>
          </a:stretch>
        </p:blipFill>
        <p:spPr>
          <a:xfrm>
            <a:off x="0" y="0"/>
            <a:ext cx="18287959" cy="10287000"/>
          </a:xfrm>
          <a:prstGeom prst="rect">
            <a:avLst/>
          </a:prstGeom>
          <a:noFill/>
          <a:ln>
            <a:noFill/>
          </a:ln>
        </p:spPr>
      </p:pic>
      <p:sp>
        <p:nvSpPr>
          <p:cNvPr id="40" name="Google Shape;40;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grpSp>
        <p:nvGrpSpPr>
          <p:cNvPr id="42" name="Google Shape;42;p6"/>
          <p:cNvGrpSpPr/>
          <p:nvPr/>
        </p:nvGrpSpPr>
        <p:grpSpPr>
          <a:xfrm>
            <a:off x="2029085" y="2057400"/>
            <a:ext cx="14230402" cy="6172620"/>
            <a:chOff x="0" y="0"/>
            <a:chExt cx="3747900" cy="1625700"/>
          </a:xfrm>
        </p:grpSpPr>
        <p:sp>
          <p:nvSpPr>
            <p:cNvPr id="43" name="Google Shape;43;p6"/>
            <p:cNvSpPr/>
            <p:nvPr/>
          </p:nvSpPr>
          <p:spPr>
            <a:xfrm>
              <a:off x="0" y="0"/>
              <a:ext cx="3747774" cy="1625600"/>
            </a:xfrm>
            <a:custGeom>
              <a:rect b="b" l="l" r="r" t="t"/>
              <a:pathLst>
                <a:path extrusionOk="0" h="1625600" w="3747774">
                  <a:moveTo>
                    <a:pt x="27747" y="0"/>
                  </a:moveTo>
                  <a:lnTo>
                    <a:pt x="3720027" y="0"/>
                  </a:lnTo>
                  <a:cubicBezTo>
                    <a:pt x="3727386" y="0"/>
                    <a:pt x="3734444" y="2923"/>
                    <a:pt x="3739647" y="8127"/>
                  </a:cubicBezTo>
                  <a:cubicBezTo>
                    <a:pt x="3744851" y="13331"/>
                    <a:pt x="3747774" y="20388"/>
                    <a:pt x="3747774" y="27747"/>
                  </a:cubicBezTo>
                  <a:lnTo>
                    <a:pt x="3747774" y="1597853"/>
                  </a:lnTo>
                  <a:cubicBezTo>
                    <a:pt x="3747774" y="1613177"/>
                    <a:pt x="3735351" y="1625600"/>
                    <a:pt x="3720027" y="1625600"/>
                  </a:cubicBezTo>
                  <a:lnTo>
                    <a:pt x="27747" y="1625600"/>
                  </a:lnTo>
                  <a:cubicBezTo>
                    <a:pt x="20388" y="1625600"/>
                    <a:pt x="13331" y="1622677"/>
                    <a:pt x="8127" y="1617473"/>
                  </a:cubicBezTo>
                  <a:cubicBezTo>
                    <a:pt x="2923" y="1612269"/>
                    <a:pt x="0" y="1605212"/>
                    <a:pt x="0" y="1597853"/>
                  </a:cubicBezTo>
                  <a:lnTo>
                    <a:pt x="0" y="27747"/>
                  </a:lnTo>
                  <a:cubicBezTo>
                    <a:pt x="0" y="20388"/>
                    <a:pt x="2923" y="13331"/>
                    <a:pt x="8127" y="8127"/>
                  </a:cubicBezTo>
                  <a:cubicBezTo>
                    <a:pt x="13331" y="2923"/>
                    <a:pt x="20388" y="0"/>
                    <a:pt x="27747" y="0"/>
                  </a:cubicBezTo>
                  <a:close/>
                </a:path>
              </a:pathLst>
            </a:custGeom>
            <a:solidFill>
              <a:srgbClr val="FD62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txBox="1"/>
            <p:nvPr/>
          </p:nvSpPr>
          <p:spPr>
            <a:xfrm>
              <a:off x="0" y="38100"/>
              <a:ext cx="3747900" cy="1587600"/>
            </a:xfrm>
            <a:prstGeom prst="rect">
              <a:avLst/>
            </a:prstGeom>
            <a:noFill/>
            <a:ln>
              <a:noFill/>
            </a:ln>
          </p:spPr>
          <p:txBody>
            <a:bodyPr anchorCtr="0" anchor="ctr" bIns="50800" lIns="50800" spcFirstLastPara="1" rIns="50800" wrap="square" tIns="50800">
              <a:noAutofit/>
            </a:bodyPr>
            <a:lstStyle/>
            <a:p>
              <a:pPr indent="0" lvl="0" marL="0" marR="0" rtl="0" algn="ctr">
                <a:lnSpc>
                  <a:spcPct val="13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 name="Google Shape;45;p6"/>
          <p:cNvPicPr preferRelativeResize="0"/>
          <p:nvPr/>
        </p:nvPicPr>
        <p:blipFill>
          <a:blip r:embed="rId3">
            <a:alphaModFix/>
          </a:blip>
          <a:stretch>
            <a:fillRect/>
          </a:stretch>
        </p:blipFill>
        <p:spPr>
          <a:xfrm>
            <a:off x="621725" y="4933155"/>
            <a:ext cx="3922375" cy="4633221"/>
          </a:xfrm>
          <a:prstGeom prst="rect">
            <a:avLst/>
          </a:prstGeom>
          <a:noFill/>
          <a:ln>
            <a:noFill/>
          </a:ln>
        </p:spPr>
      </p:pic>
      <p:pic>
        <p:nvPicPr>
          <p:cNvPr id="46" name="Google Shape;46;p6"/>
          <p:cNvPicPr preferRelativeResize="0"/>
          <p:nvPr/>
        </p:nvPicPr>
        <p:blipFill>
          <a:blip r:embed="rId4">
            <a:alphaModFix/>
          </a:blip>
          <a:stretch>
            <a:fillRect/>
          </a:stretch>
        </p:blipFill>
        <p:spPr>
          <a:xfrm>
            <a:off x="806775" y="1028700"/>
            <a:ext cx="3099050" cy="2453947"/>
          </a:xfrm>
          <a:prstGeom prst="rect">
            <a:avLst/>
          </a:prstGeom>
          <a:noFill/>
          <a:ln>
            <a:noFill/>
          </a:ln>
        </p:spPr>
      </p:pic>
      <p:pic>
        <p:nvPicPr>
          <p:cNvPr id="47" name="Google Shape;47;p6"/>
          <p:cNvPicPr preferRelativeResize="0"/>
          <p:nvPr/>
        </p:nvPicPr>
        <p:blipFill>
          <a:blip r:embed="rId5">
            <a:alphaModFix/>
          </a:blip>
          <a:stretch>
            <a:fillRect/>
          </a:stretch>
        </p:blipFill>
        <p:spPr>
          <a:xfrm>
            <a:off x="14138463" y="458325"/>
            <a:ext cx="3445300" cy="3313782"/>
          </a:xfrm>
          <a:prstGeom prst="rect">
            <a:avLst/>
          </a:prstGeom>
          <a:noFill/>
          <a:ln>
            <a:noFill/>
          </a:ln>
        </p:spPr>
      </p:pic>
      <p:pic>
        <p:nvPicPr>
          <p:cNvPr id="48" name="Google Shape;48;p6"/>
          <p:cNvPicPr preferRelativeResize="0"/>
          <p:nvPr/>
        </p:nvPicPr>
        <p:blipFill>
          <a:blip r:embed="rId6">
            <a:alphaModFix/>
          </a:blip>
          <a:stretch>
            <a:fillRect/>
          </a:stretch>
        </p:blipFill>
        <p:spPr>
          <a:xfrm>
            <a:off x="14188438" y="6668125"/>
            <a:ext cx="3099050" cy="2919770"/>
          </a:xfrm>
          <a:prstGeom prst="rect">
            <a:avLst/>
          </a:prstGeom>
          <a:noFill/>
          <a:ln>
            <a:noFill/>
          </a:ln>
        </p:spPr>
      </p:pic>
      <p:sp>
        <p:nvSpPr>
          <p:cNvPr id="49" name="Google Shape;49;p6"/>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SzPts val="2000"/>
              <a:buFont typeface="Rubik"/>
              <a:buNone/>
              <a:defRPr sz="2000">
                <a:latin typeface="Rubik"/>
                <a:ea typeface="Rubik"/>
                <a:cs typeface="Rubik"/>
                <a:sym typeface="Rubik"/>
              </a:defRPr>
            </a:lvl1pPr>
            <a:lvl2pPr indent="-228600" lvl="1" marL="914400" rtl="0" algn="l">
              <a:spcBef>
                <a:spcPts val="360"/>
              </a:spcBef>
              <a:spcAft>
                <a:spcPts val="0"/>
              </a:spcAft>
              <a:buSzPts val="1800"/>
              <a:buFont typeface="Rubik"/>
              <a:buNone/>
              <a:defRPr sz="1800">
                <a:latin typeface="Rubik"/>
                <a:ea typeface="Rubik"/>
                <a:cs typeface="Rubik"/>
                <a:sym typeface="Rubik"/>
              </a:defRPr>
            </a:lvl2pPr>
            <a:lvl3pPr indent="-228600" lvl="2" marL="1371600" rtl="0" algn="l">
              <a:spcBef>
                <a:spcPts val="320"/>
              </a:spcBef>
              <a:spcAft>
                <a:spcPts val="0"/>
              </a:spcAft>
              <a:buSzPts val="1600"/>
              <a:buFont typeface="Rubik"/>
              <a:buNone/>
              <a:defRPr sz="1600">
                <a:latin typeface="Rubik"/>
                <a:ea typeface="Rubik"/>
                <a:cs typeface="Rubik"/>
                <a:sym typeface="Rubik"/>
              </a:defRPr>
            </a:lvl3pPr>
            <a:lvl4pPr indent="-228600" lvl="3" marL="1828800" rtl="0" algn="l">
              <a:spcBef>
                <a:spcPts val="280"/>
              </a:spcBef>
              <a:spcAft>
                <a:spcPts val="0"/>
              </a:spcAft>
              <a:buSzPts val="1400"/>
              <a:buFont typeface="Rubik"/>
              <a:buNone/>
              <a:defRPr sz="1400">
                <a:latin typeface="Rubik"/>
                <a:ea typeface="Rubik"/>
                <a:cs typeface="Rubik"/>
                <a:sym typeface="Rubik"/>
              </a:defRPr>
            </a:lvl4pPr>
            <a:lvl5pPr indent="-228600" lvl="4" marL="2286000" rtl="0" algn="l">
              <a:spcBef>
                <a:spcPts val="280"/>
              </a:spcBef>
              <a:spcAft>
                <a:spcPts val="0"/>
              </a:spcAft>
              <a:buSzPts val="1400"/>
              <a:buFont typeface="Rubik"/>
              <a:buNone/>
              <a:defRPr sz="1400">
                <a:latin typeface="Rubik"/>
                <a:ea typeface="Rubik"/>
                <a:cs typeface="Rubik"/>
                <a:sym typeface="Rubik"/>
              </a:defRPr>
            </a:lvl5pPr>
            <a:lvl6pPr indent="-228600" lvl="5" marL="2743200" rtl="0" algn="l">
              <a:spcBef>
                <a:spcPts val="280"/>
              </a:spcBef>
              <a:spcAft>
                <a:spcPts val="0"/>
              </a:spcAft>
              <a:buSzPts val="1400"/>
              <a:buFont typeface="Rubik"/>
              <a:buNone/>
              <a:defRPr sz="1400">
                <a:latin typeface="Rubik"/>
                <a:ea typeface="Rubik"/>
                <a:cs typeface="Rubik"/>
                <a:sym typeface="Rubik"/>
              </a:defRPr>
            </a:lvl6pPr>
            <a:lvl7pPr indent="-228600" lvl="6" marL="3200400" rtl="0" algn="l">
              <a:spcBef>
                <a:spcPts val="280"/>
              </a:spcBef>
              <a:spcAft>
                <a:spcPts val="0"/>
              </a:spcAft>
              <a:buSzPts val="1400"/>
              <a:buFont typeface="Rubik"/>
              <a:buNone/>
              <a:defRPr sz="1400">
                <a:latin typeface="Rubik"/>
                <a:ea typeface="Rubik"/>
                <a:cs typeface="Rubik"/>
                <a:sym typeface="Rubik"/>
              </a:defRPr>
            </a:lvl7pPr>
            <a:lvl8pPr indent="-228600" lvl="7" marL="3657600" rtl="0" algn="l">
              <a:spcBef>
                <a:spcPts val="280"/>
              </a:spcBef>
              <a:spcAft>
                <a:spcPts val="0"/>
              </a:spcAft>
              <a:buSzPts val="1400"/>
              <a:buFont typeface="Rubik"/>
              <a:buNone/>
              <a:defRPr sz="1400">
                <a:latin typeface="Rubik"/>
                <a:ea typeface="Rubik"/>
                <a:cs typeface="Rubik"/>
                <a:sym typeface="Rubik"/>
              </a:defRPr>
            </a:lvl8pPr>
            <a:lvl9pPr indent="-228600" lvl="8" marL="4114800" rtl="0" algn="l">
              <a:spcBef>
                <a:spcPts val="280"/>
              </a:spcBef>
              <a:spcAft>
                <a:spcPts val="0"/>
              </a:spcAft>
              <a:buSzPts val="1400"/>
              <a:buFont typeface="Rubik"/>
              <a:buNone/>
              <a:defRPr sz="1400">
                <a:latin typeface="Rubik"/>
                <a:ea typeface="Rubik"/>
                <a:cs typeface="Rubik"/>
                <a:sym typeface="Rubik"/>
              </a:defRPr>
            </a:lvl9pPr>
          </a:lstStyle>
          <a:p/>
        </p:txBody>
      </p:sp>
      <p:sp>
        <p:nvSpPr>
          <p:cNvPr id="50" name="Google Shape;50;p6"/>
          <p:cNvSpPr txBox="1"/>
          <p:nvPr>
            <p:ph type="title"/>
          </p:nvPr>
        </p:nvSpPr>
        <p:spPr>
          <a:xfrm>
            <a:off x="722339" y="4406900"/>
            <a:ext cx="16738200" cy="1362000"/>
          </a:xfrm>
          <a:prstGeom prst="rect">
            <a:avLst/>
          </a:prstGeom>
          <a:noFill/>
          <a:ln>
            <a:noFill/>
          </a:ln>
        </p:spPr>
        <p:txBody>
          <a:bodyPr anchorCtr="0" anchor="t" bIns="45700" lIns="91425" spcFirstLastPara="1" rIns="91425" wrap="square" tIns="45700">
            <a:normAutofit/>
          </a:bodyPr>
          <a:lstStyle>
            <a:lvl1pPr lvl="0" rtl="0">
              <a:spcBef>
                <a:spcPts val="0"/>
              </a:spcBef>
              <a:spcAft>
                <a:spcPts val="0"/>
              </a:spcAft>
              <a:buClr>
                <a:srgbClr val="FFFBFA"/>
              </a:buClr>
              <a:buSzPts val="10000"/>
              <a:buFont typeface="Dekko"/>
              <a:buNone/>
              <a:defRPr b="1" sz="10000" cap="none">
                <a:solidFill>
                  <a:srgbClr val="FFFBFA"/>
                </a:solidFill>
                <a:latin typeface="Dekko"/>
                <a:ea typeface="Dekko"/>
                <a:cs typeface="Dekko"/>
                <a:sym typeface="Dekk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1" name="Shape 51"/>
        <p:cNvGrpSpPr/>
        <p:nvPr/>
      </p:nvGrpSpPr>
      <p:grpSpPr>
        <a:xfrm>
          <a:off x="0" y="0"/>
          <a:ext cx="0" cy="0"/>
          <a:chOff x="0" y="0"/>
          <a:chExt cx="0" cy="0"/>
        </a:xfrm>
      </p:grpSpPr>
      <p:pic>
        <p:nvPicPr>
          <p:cNvPr id="52" name="Google Shape;52;p7"/>
          <p:cNvPicPr preferRelativeResize="0"/>
          <p:nvPr/>
        </p:nvPicPr>
        <p:blipFill>
          <a:blip r:embed="rId2">
            <a:alphaModFix/>
          </a:blip>
          <a:stretch>
            <a:fillRect/>
          </a:stretch>
        </p:blipFill>
        <p:spPr>
          <a:xfrm>
            <a:off x="0" y="0"/>
            <a:ext cx="18287959" cy="10287000"/>
          </a:xfrm>
          <a:prstGeom prst="rect">
            <a:avLst/>
          </a:prstGeom>
          <a:noFill/>
          <a:ln>
            <a:noFill/>
          </a:ln>
        </p:spPr>
      </p:pic>
      <p:sp>
        <p:nvSpPr>
          <p:cNvPr id="53" name="Google Shape;53;p7"/>
          <p:cNvSpPr/>
          <p:nvPr/>
        </p:nvSpPr>
        <p:spPr>
          <a:xfrm>
            <a:off x="2704731" y="590563"/>
            <a:ext cx="12878538" cy="10958465"/>
          </a:xfrm>
          <a:custGeom>
            <a:rect b="b" l="l" r="r" t="t"/>
            <a:pathLst>
              <a:path extrusionOk="0" h="10958465" w="12878538">
                <a:moveTo>
                  <a:pt x="0" y="0"/>
                </a:moveTo>
                <a:lnTo>
                  <a:pt x="12878538" y="0"/>
                </a:lnTo>
                <a:lnTo>
                  <a:pt x="12878538" y="10958465"/>
                </a:lnTo>
                <a:lnTo>
                  <a:pt x="0" y="10958465"/>
                </a:lnTo>
                <a:lnTo>
                  <a:pt x="0" y="0"/>
                </a:lnTo>
                <a:close/>
              </a:path>
            </a:pathLst>
          </a:custGeom>
          <a:blipFill rotWithShape="1">
            <a:blip r:embed="rId3">
              <a:alphaModFix/>
            </a:blip>
            <a:stretch>
              <a:fillRect b="0" l="0" r="0" t="0"/>
            </a:stretch>
          </a:blipFill>
          <a:ln>
            <a:noFill/>
          </a:ln>
        </p:spPr>
      </p:sp>
      <p:pic>
        <p:nvPicPr>
          <p:cNvPr id="54" name="Google Shape;54;p7"/>
          <p:cNvPicPr preferRelativeResize="0"/>
          <p:nvPr/>
        </p:nvPicPr>
        <p:blipFill>
          <a:blip r:embed="rId4">
            <a:alphaModFix/>
          </a:blip>
          <a:stretch>
            <a:fillRect/>
          </a:stretch>
        </p:blipFill>
        <p:spPr>
          <a:xfrm>
            <a:off x="644238" y="2611850"/>
            <a:ext cx="5156643" cy="6520601"/>
          </a:xfrm>
          <a:prstGeom prst="rect">
            <a:avLst/>
          </a:prstGeom>
          <a:noFill/>
          <a:ln>
            <a:noFill/>
          </a:ln>
        </p:spPr>
      </p:pic>
      <p:pic>
        <p:nvPicPr>
          <p:cNvPr id="55" name="Google Shape;55;p7"/>
          <p:cNvPicPr preferRelativeResize="0"/>
          <p:nvPr/>
        </p:nvPicPr>
        <p:blipFill>
          <a:blip r:embed="rId5">
            <a:alphaModFix/>
          </a:blip>
          <a:stretch>
            <a:fillRect/>
          </a:stretch>
        </p:blipFill>
        <p:spPr>
          <a:xfrm>
            <a:off x="12330525" y="2502825"/>
            <a:ext cx="4517900" cy="6941805"/>
          </a:xfrm>
          <a:prstGeom prst="rect">
            <a:avLst/>
          </a:prstGeom>
          <a:noFill/>
          <a:ln>
            <a:noFill/>
          </a:ln>
        </p:spPr>
      </p:pic>
      <p:sp>
        <p:nvSpPr>
          <p:cNvPr id="56" name="Google Shape;56;p7"/>
          <p:cNvSpPr txBox="1"/>
          <p:nvPr>
            <p:ph type="title"/>
          </p:nvPr>
        </p:nvSpPr>
        <p:spPr>
          <a:xfrm>
            <a:off x="457200" y="274650"/>
            <a:ext cx="174450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FD628D"/>
              </a:buClr>
              <a:buSzPts val="10000"/>
              <a:buFont typeface="Dekko"/>
              <a:buNone/>
              <a:defRPr sz="10000">
                <a:solidFill>
                  <a:srgbClr val="FD628D"/>
                </a:solidFill>
                <a:latin typeface="Dekko"/>
                <a:ea typeface="Dekko"/>
                <a:cs typeface="Dekko"/>
                <a:sym typeface="Dekk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Font typeface="Rubik"/>
              <a:buChar char="•"/>
              <a:defRPr sz="2800">
                <a:latin typeface="Rubik"/>
                <a:ea typeface="Rubik"/>
                <a:cs typeface="Rubik"/>
                <a:sym typeface="Rubik"/>
              </a:defRPr>
            </a:lvl1pPr>
            <a:lvl2pPr indent="-381000" lvl="1" marL="914400" algn="l">
              <a:spcBef>
                <a:spcPts val="480"/>
              </a:spcBef>
              <a:spcAft>
                <a:spcPts val="0"/>
              </a:spcAft>
              <a:buClr>
                <a:schemeClr val="dk1"/>
              </a:buClr>
              <a:buSzPts val="2400"/>
              <a:buFont typeface="Rubik"/>
              <a:buChar char="–"/>
              <a:defRPr sz="2400">
                <a:latin typeface="Rubik"/>
                <a:ea typeface="Rubik"/>
                <a:cs typeface="Rubik"/>
                <a:sym typeface="Rubik"/>
              </a:defRPr>
            </a:lvl2pPr>
            <a:lvl3pPr indent="-355600" lvl="2" marL="1371600" algn="l">
              <a:spcBef>
                <a:spcPts val="400"/>
              </a:spcBef>
              <a:spcAft>
                <a:spcPts val="0"/>
              </a:spcAft>
              <a:buClr>
                <a:schemeClr val="dk1"/>
              </a:buClr>
              <a:buSzPts val="2000"/>
              <a:buFont typeface="Rubik"/>
              <a:buChar char="•"/>
              <a:defRPr sz="2000">
                <a:latin typeface="Rubik"/>
                <a:ea typeface="Rubik"/>
                <a:cs typeface="Rubik"/>
                <a:sym typeface="Rubik"/>
              </a:defRPr>
            </a:lvl3pPr>
            <a:lvl4pPr indent="-342900" lvl="3" marL="1828800" algn="l">
              <a:spcBef>
                <a:spcPts val="360"/>
              </a:spcBef>
              <a:spcAft>
                <a:spcPts val="0"/>
              </a:spcAft>
              <a:buClr>
                <a:schemeClr val="dk1"/>
              </a:buClr>
              <a:buSzPts val="1800"/>
              <a:buFont typeface="Rubik"/>
              <a:buChar char="–"/>
              <a:defRPr sz="1800">
                <a:latin typeface="Rubik"/>
                <a:ea typeface="Rubik"/>
                <a:cs typeface="Rubik"/>
                <a:sym typeface="Rubik"/>
              </a:defRPr>
            </a:lvl4pPr>
            <a:lvl5pPr indent="-342900" lvl="4" marL="2286000" algn="l">
              <a:spcBef>
                <a:spcPts val="360"/>
              </a:spcBef>
              <a:spcAft>
                <a:spcPts val="0"/>
              </a:spcAft>
              <a:buClr>
                <a:schemeClr val="dk1"/>
              </a:buClr>
              <a:buSzPts val="1800"/>
              <a:buFont typeface="Rubik"/>
              <a:buChar char="»"/>
              <a:defRPr sz="1800">
                <a:latin typeface="Rubik"/>
                <a:ea typeface="Rubik"/>
                <a:cs typeface="Rubik"/>
                <a:sym typeface="Rubik"/>
              </a:defRPr>
            </a:lvl5pPr>
            <a:lvl6pPr indent="-342900" lvl="5" marL="2743200" algn="l">
              <a:spcBef>
                <a:spcPts val="360"/>
              </a:spcBef>
              <a:spcAft>
                <a:spcPts val="0"/>
              </a:spcAft>
              <a:buClr>
                <a:schemeClr val="dk1"/>
              </a:buClr>
              <a:buSzPts val="1800"/>
              <a:buFont typeface="Rubik"/>
              <a:buChar char="•"/>
              <a:defRPr sz="1800">
                <a:latin typeface="Rubik"/>
                <a:ea typeface="Rubik"/>
                <a:cs typeface="Rubik"/>
                <a:sym typeface="Rubik"/>
              </a:defRPr>
            </a:lvl6pPr>
            <a:lvl7pPr indent="-342900" lvl="6" marL="3200400" algn="l">
              <a:spcBef>
                <a:spcPts val="360"/>
              </a:spcBef>
              <a:spcAft>
                <a:spcPts val="0"/>
              </a:spcAft>
              <a:buClr>
                <a:schemeClr val="dk1"/>
              </a:buClr>
              <a:buSzPts val="1800"/>
              <a:buFont typeface="Rubik"/>
              <a:buChar char="•"/>
              <a:defRPr sz="1800">
                <a:latin typeface="Rubik"/>
                <a:ea typeface="Rubik"/>
                <a:cs typeface="Rubik"/>
                <a:sym typeface="Rubik"/>
              </a:defRPr>
            </a:lvl7pPr>
            <a:lvl8pPr indent="-342900" lvl="7" marL="3657600" algn="l">
              <a:spcBef>
                <a:spcPts val="360"/>
              </a:spcBef>
              <a:spcAft>
                <a:spcPts val="0"/>
              </a:spcAft>
              <a:buClr>
                <a:schemeClr val="dk1"/>
              </a:buClr>
              <a:buSzPts val="1800"/>
              <a:buFont typeface="Rubik"/>
              <a:buChar char="•"/>
              <a:defRPr sz="1800">
                <a:latin typeface="Rubik"/>
                <a:ea typeface="Rubik"/>
                <a:cs typeface="Rubik"/>
                <a:sym typeface="Rubik"/>
              </a:defRPr>
            </a:lvl8pPr>
            <a:lvl9pPr indent="-342900" lvl="8" marL="4114800" algn="l">
              <a:spcBef>
                <a:spcPts val="360"/>
              </a:spcBef>
              <a:spcAft>
                <a:spcPts val="0"/>
              </a:spcAft>
              <a:buClr>
                <a:schemeClr val="dk1"/>
              </a:buClr>
              <a:buSzPts val="1800"/>
              <a:buFont typeface="Rubik"/>
              <a:buChar char="•"/>
              <a:defRPr sz="1800">
                <a:latin typeface="Rubik"/>
                <a:ea typeface="Rubik"/>
                <a:cs typeface="Rubik"/>
                <a:sym typeface="Rubik"/>
              </a:defRPr>
            </a:lvl9pPr>
          </a:lstStyle>
          <a:p/>
        </p:txBody>
      </p:sp>
      <p:sp>
        <p:nvSpPr>
          <p:cNvPr id="58" name="Google Shape;58;p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Font typeface="Rubik"/>
              <a:buChar char="•"/>
              <a:defRPr sz="2800">
                <a:latin typeface="Rubik"/>
                <a:ea typeface="Rubik"/>
                <a:cs typeface="Rubik"/>
                <a:sym typeface="Rubik"/>
              </a:defRPr>
            </a:lvl1pPr>
            <a:lvl2pPr indent="-381000" lvl="1" marL="914400" algn="l">
              <a:spcBef>
                <a:spcPts val="480"/>
              </a:spcBef>
              <a:spcAft>
                <a:spcPts val="0"/>
              </a:spcAft>
              <a:buClr>
                <a:schemeClr val="dk1"/>
              </a:buClr>
              <a:buSzPts val="2400"/>
              <a:buFont typeface="Rubik"/>
              <a:buChar char="–"/>
              <a:defRPr sz="2400">
                <a:latin typeface="Rubik"/>
                <a:ea typeface="Rubik"/>
                <a:cs typeface="Rubik"/>
                <a:sym typeface="Rubik"/>
              </a:defRPr>
            </a:lvl2pPr>
            <a:lvl3pPr indent="-355600" lvl="2" marL="1371600" algn="l">
              <a:spcBef>
                <a:spcPts val="400"/>
              </a:spcBef>
              <a:spcAft>
                <a:spcPts val="0"/>
              </a:spcAft>
              <a:buClr>
                <a:schemeClr val="dk1"/>
              </a:buClr>
              <a:buSzPts val="2000"/>
              <a:buFont typeface="Rubik"/>
              <a:buChar char="•"/>
              <a:defRPr sz="2000">
                <a:latin typeface="Rubik"/>
                <a:ea typeface="Rubik"/>
                <a:cs typeface="Rubik"/>
                <a:sym typeface="Rubik"/>
              </a:defRPr>
            </a:lvl3pPr>
            <a:lvl4pPr indent="-342900" lvl="3" marL="1828800" algn="l">
              <a:spcBef>
                <a:spcPts val="360"/>
              </a:spcBef>
              <a:spcAft>
                <a:spcPts val="0"/>
              </a:spcAft>
              <a:buClr>
                <a:schemeClr val="dk1"/>
              </a:buClr>
              <a:buSzPts val="1800"/>
              <a:buFont typeface="Rubik"/>
              <a:buChar char="–"/>
              <a:defRPr sz="1800">
                <a:latin typeface="Rubik"/>
                <a:ea typeface="Rubik"/>
                <a:cs typeface="Rubik"/>
                <a:sym typeface="Rubik"/>
              </a:defRPr>
            </a:lvl4pPr>
            <a:lvl5pPr indent="-342900" lvl="4" marL="2286000" algn="l">
              <a:spcBef>
                <a:spcPts val="360"/>
              </a:spcBef>
              <a:spcAft>
                <a:spcPts val="0"/>
              </a:spcAft>
              <a:buClr>
                <a:schemeClr val="dk1"/>
              </a:buClr>
              <a:buSzPts val="1800"/>
              <a:buFont typeface="Rubik"/>
              <a:buChar char="»"/>
              <a:defRPr sz="1800">
                <a:latin typeface="Rubik"/>
                <a:ea typeface="Rubik"/>
                <a:cs typeface="Rubik"/>
                <a:sym typeface="Rubik"/>
              </a:defRPr>
            </a:lvl5pPr>
            <a:lvl6pPr indent="-342900" lvl="5" marL="2743200" algn="l">
              <a:spcBef>
                <a:spcPts val="360"/>
              </a:spcBef>
              <a:spcAft>
                <a:spcPts val="0"/>
              </a:spcAft>
              <a:buClr>
                <a:schemeClr val="dk1"/>
              </a:buClr>
              <a:buSzPts val="1800"/>
              <a:buFont typeface="Rubik"/>
              <a:buChar char="•"/>
              <a:defRPr sz="1800">
                <a:latin typeface="Rubik"/>
                <a:ea typeface="Rubik"/>
                <a:cs typeface="Rubik"/>
                <a:sym typeface="Rubik"/>
              </a:defRPr>
            </a:lvl6pPr>
            <a:lvl7pPr indent="-342900" lvl="6" marL="3200400" algn="l">
              <a:spcBef>
                <a:spcPts val="360"/>
              </a:spcBef>
              <a:spcAft>
                <a:spcPts val="0"/>
              </a:spcAft>
              <a:buClr>
                <a:schemeClr val="dk1"/>
              </a:buClr>
              <a:buSzPts val="1800"/>
              <a:buFont typeface="Rubik"/>
              <a:buChar char="•"/>
              <a:defRPr sz="1800">
                <a:latin typeface="Rubik"/>
                <a:ea typeface="Rubik"/>
                <a:cs typeface="Rubik"/>
                <a:sym typeface="Rubik"/>
              </a:defRPr>
            </a:lvl7pPr>
            <a:lvl8pPr indent="-342900" lvl="7" marL="3657600" algn="l">
              <a:spcBef>
                <a:spcPts val="360"/>
              </a:spcBef>
              <a:spcAft>
                <a:spcPts val="0"/>
              </a:spcAft>
              <a:buClr>
                <a:schemeClr val="dk1"/>
              </a:buClr>
              <a:buSzPts val="1800"/>
              <a:buFont typeface="Rubik"/>
              <a:buChar char="•"/>
              <a:defRPr sz="1800">
                <a:latin typeface="Rubik"/>
                <a:ea typeface="Rubik"/>
                <a:cs typeface="Rubik"/>
                <a:sym typeface="Rubik"/>
              </a:defRPr>
            </a:lvl8pPr>
            <a:lvl9pPr indent="-342900" lvl="8" marL="4114800" algn="l">
              <a:spcBef>
                <a:spcPts val="360"/>
              </a:spcBef>
              <a:spcAft>
                <a:spcPts val="0"/>
              </a:spcAft>
              <a:buClr>
                <a:schemeClr val="dk1"/>
              </a:buClr>
              <a:buSzPts val="1800"/>
              <a:buFont typeface="Rubik"/>
              <a:buChar char="•"/>
              <a:defRPr sz="1800">
                <a:latin typeface="Rubik"/>
                <a:ea typeface="Rubik"/>
                <a:cs typeface="Rubik"/>
                <a:sym typeface="Rubik"/>
              </a:defRPr>
            </a:lvl9pPr>
          </a:lstStyle>
          <a:p/>
        </p:txBody>
      </p:sp>
      <p:sp>
        <p:nvSpPr>
          <p:cNvPr id="59" name="Google Shape;59;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29.png"/><Relationship Id="rId6" Type="http://schemas.openxmlformats.org/officeDocument/2006/relationships/image" Target="../media/image33.png"/><Relationship Id="rId7"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36.png"/><Relationship Id="rId5" Type="http://schemas.openxmlformats.org/officeDocument/2006/relationships/image" Target="../media/image63.png"/><Relationship Id="rId6"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49.png"/><Relationship Id="rId5" Type="http://schemas.openxmlformats.org/officeDocument/2006/relationships/image" Target="../media/image56.png"/><Relationship Id="rId6" Type="http://schemas.openxmlformats.org/officeDocument/2006/relationships/image" Target="../media/image26.png"/></Relationships>
</file>

<file path=ppt/slides/_rels/slide13.xml.rels><?xml version="1.0" encoding="UTF-8" standalone="yes"?><Relationships xmlns="http://schemas.openxmlformats.org/package/2006/relationships"><Relationship Id="rId11" Type="http://schemas.openxmlformats.org/officeDocument/2006/relationships/image" Target="../media/image40.jpg"/><Relationship Id="rId10" Type="http://schemas.openxmlformats.org/officeDocument/2006/relationships/image" Target="../media/image41.jpg"/><Relationship Id="rId13" Type="http://schemas.openxmlformats.org/officeDocument/2006/relationships/image" Target="../media/image70.jpg"/><Relationship Id="rId12" Type="http://schemas.openxmlformats.org/officeDocument/2006/relationships/image" Target="../media/image43.jp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28.jpg"/><Relationship Id="rId9" Type="http://schemas.openxmlformats.org/officeDocument/2006/relationships/image" Target="../media/image55.jpg"/><Relationship Id="rId15" Type="http://schemas.openxmlformats.org/officeDocument/2006/relationships/image" Target="../media/image57.png"/><Relationship Id="rId14" Type="http://schemas.openxmlformats.org/officeDocument/2006/relationships/image" Target="../media/image47.png"/><Relationship Id="rId17" Type="http://schemas.openxmlformats.org/officeDocument/2006/relationships/image" Target="../media/image64.png"/><Relationship Id="rId16" Type="http://schemas.openxmlformats.org/officeDocument/2006/relationships/image" Target="../media/image50.png"/><Relationship Id="rId5" Type="http://schemas.openxmlformats.org/officeDocument/2006/relationships/image" Target="../media/image44.jpg"/><Relationship Id="rId19" Type="http://schemas.openxmlformats.org/officeDocument/2006/relationships/image" Target="../media/image80.png"/><Relationship Id="rId6" Type="http://schemas.openxmlformats.org/officeDocument/2006/relationships/image" Target="../media/image38.png"/><Relationship Id="rId18" Type="http://schemas.openxmlformats.org/officeDocument/2006/relationships/image" Target="../media/image72.png"/><Relationship Id="rId7" Type="http://schemas.openxmlformats.org/officeDocument/2006/relationships/image" Target="../media/image34.jpg"/><Relationship Id="rId8"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4.png"/></Relationships>
</file>

<file path=ppt/slides/_rels/slide15.xml.rels><?xml version="1.0" encoding="UTF-8" standalone="yes"?><Relationships xmlns="http://schemas.openxmlformats.org/package/2006/relationships"><Relationship Id="rId11" Type="http://schemas.openxmlformats.org/officeDocument/2006/relationships/image" Target="../media/image79.png"/><Relationship Id="rId10" Type="http://schemas.openxmlformats.org/officeDocument/2006/relationships/image" Target="../media/image59.png"/><Relationship Id="rId13" Type="http://schemas.openxmlformats.org/officeDocument/2006/relationships/image" Target="../media/image26.png"/><Relationship Id="rId12"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53.png"/><Relationship Id="rId9" Type="http://schemas.openxmlformats.org/officeDocument/2006/relationships/image" Target="../media/image51.png"/><Relationship Id="rId14" Type="http://schemas.openxmlformats.org/officeDocument/2006/relationships/image" Target="../media/image60.png"/><Relationship Id="rId5" Type="http://schemas.openxmlformats.org/officeDocument/2006/relationships/image" Target="../media/image48.png"/><Relationship Id="rId6" Type="http://schemas.openxmlformats.org/officeDocument/2006/relationships/image" Target="../media/image52.png"/><Relationship Id="rId7" Type="http://schemas.openxmlformats.org/officeDocument/2006/relationships/image" Target="../media/image45.png"/><Relationship Id="rId8" Type="http://schemas.openxmlformats.org/officeDocument/2006/relationships/image" Target="../media/image54.png"/></Relationships>
</file>

<file path=ppt/slides/_rels/slide16.xml.rels><?xml version="1.0" encoding="UTF-8" standalone="yes"?><Relationships xmlns="http://schemas.openxmlformats.org/package/2006/relationships"><Relationship Id="rId11" Type="http://schemas.openxmlformats.org/officeDocument/2006/relationships/image" Target="../media/image68.png"/><Relationship Id="rId10" Type="http://schemas.openxmlformats.org/officeDocument/2006/relationships/image" Target="../media/image78.png"/><Relationship Id="rId13" Type="http://schemas.openxmlformats.org/officeDocument/2006/relationships/image" Target="../media/image74.png"/><Relationship Id="rId12"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77.png"/><Relationship Id="rId9" Type="http://schemas.openxmlformats.org/officeDocument/2006/relationships/image" Target="../media/image65.png"/><Relationship Id="rId5" Type="http://schemas.openxmlformats.org/officeDocument/2006/relationships/image" Target="../media/image73.png"/><Relationship Id="rId6" Type="http://schemas.openxmlformats.org/officeDocument/2006/relationships/image" Target="../media/image71.png"/><Relationship Id="rId7" Type="http://schemas.openxmlformats.org/officeDocument/2006/relationships/image" Target="../media/image66.png"/><Relationship Id="rId8" Type="http://schemas.openxmlformats.org/officeDocument/2006/relationships/image" Target="../media/image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13.png"/></Relationships>
</file>

<file path=ppt/slides/_rels/slide9.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32.png"/><Relationship Id="rId13" Type="http://schemas.openxmlformats.org/officeDocument/2006/relationships/image" Target="../media/image46.png"/><Relationship Id="rId12"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9.png"/><Relationship Id="rId9" Type="http://schemas.openxmlformats.org/officeDocument/2006/relationships/image" Target="../media/image25.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20.png"/><Relationship Id="rId8"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8C7"/>
        </a:solidFill>
      </p:bgPr>
    </p:bg>
    <p:spTree>
      <p:nvGrpSpPr>
        <p:cNvPr id="65" name="Shape 65"/>
        <p:cNvGrpSpPr/>
        <p:nvPr/>
      </p:nvGrpSpPr>
      <p:grpSpPr>
        <a:xfrm>
          <a:off x="0" y="0"/>
          <a:ext cx="0" cy="0"/>
          <a:chOff x="0" y="0"/>
          <a:chExt cx="0" cy="0"/>
        </a:xfrm>
      </p:grpSpPr>
      <p:pic>
        <p:nvPicPr>
          <p:cNvPr id="66" name="Google Shape;66;p8"/>
          <p:cNvPicPr preferRelativeResize="0"/>
          <p:nvPr/>
        </p:nvPicPr>
        <p:blipFill>
          <a:blip r:embed="rId3">
            <a:alphaModFix/>
          </a:blip>
          <a:stretch>
            <a:fillRect/>
          </a:stretch>
        </p:blipFill>
        <p:spPr>
          <a:xfrm>
            <a:off x="-25" y="0"/>
            <a:ext cx="18288000" cy="10448626"/>
          </a:xfrm>
          <a:prstGeom prst="rect">
            <a:avLst/>
          </a:prstGeom>
          <a:noFill/>
          <a:ln>
            <a:noFill/>
          </a:ln>
        </p:spPr>
      </p:pic>
      <p:pic>
        <p:nvPicPr>
          <p:cNvPr id="67" name="Google Shape;67;p8"/>
          <p:cNvPicPr preferRelativeResize="0"/>
          <p:nvPr/>
        </p:nvPicPr>
        <p:blipFill>
          <a:blip r:embed="rId4">
            <a:alphaModFix/>
          </a:blip>
          <a:stretch>
            <a:fillRect/>
          </a:stretch>
        </p:blipFill>
        <p:spPr>
          <a:xfrm>
            <a:off x="-25" y="0"/>
            <a:ext cx="18288000" cy="10448625"/>
          </a:xfrm>
          <a:prstGeom prst="rect">
            <a:avLst/>
          </a:prstGeom>
          <a:noFill/>
          <a:ln>
            <a:noFill/>
          </a:ln>
        </p:spPr>
      </p:pic>
      <p:pic>
        <p:nvPicPr>
          <p:cNvPr id="68" name="Google Shape;68;p8"/>
          <p:cNvPicPr preferRelativeResize="0"/>
          <p:nvPr/>
        </p:nvPicPr>
        <p:blipFill>
          <a:blip r:embed="rId5">
            <a:alphaModFix/>
          </a:blip>
          <a:stretch>
            <a:fillRect/>
          </a:stretch>
        </p:blipFill>
        <p:spPr>
          <a:xfrm>
            <a:off x="589950" y="466975"/>
            <a:ext cx="17108050" cy="9514676"/>
          </a:xfrm>
          <a:prstGeom prst="rect">
            <a:avLst/>
          </a:prstGeom>
          <a:noFill/>
          <a:ln>
            <a:noFill/>
          </a:ln>
        </p:spPr>
      </p:pic>
      <p:sp>
        <p:nvSpPr>
          <p:cNvPr id="69" name="Google Shape;69;p8"/>
          <p:cNvSpPr txBox="1"/>
          <p:nvPr/>
        </p:nvSpPr>
        <p:spPr>
          <a:xfrm>
            <a:off x="4847526" y="1252800"/>
            <a:ext cx="87609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3000" u="none" cap="none" strike="noStrike">
                <a:solidFill>
                  <a:srgbClr val="FD628C"/>
                </a:solidFill>
                <a:latin typeface="Dekko"/>
                <a:ea typeface="Dekko"/>
                <a:cs typeface="Dekko"/>
                <a:sym typeface="Dekko"/>
              </a:rPr>
              <a:t>I LOVE YOU</a:t>
            </a:r>
            <a:endParaRPr sz="13000"/>
          </a:p>
        </p:txBody>
      </p:sp>
      <p:pic>
        <p:nvPicPr>
          <p:cNvPr id="70" name="Google Shape;70;p8"/>
          <p:cNvPicPr preferRelativeResize="0"/>
          <p:nvPr/>
        </p:nvPicPr>
        <p:blipFill>
          <a:blip r:embed="rId6">
            <a:alphaModFix/>
          </a:blip>
          <a:stretch>
            <a:fillRect/>
          </a:stretch>
        </p:blipFill>
        <p:spPr>
          <a:xfrm>
            <a:off x="2232075" y="3092725"/>
            <a:ext cx="13991798" cy="108149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8C7"/>
        </a:solidFill>
      </p:bgPr>
    </p:bg>
    <p:spTree>
      <p:nvGrpSpPr>
        <p:cNvPr id="176" name="Shape 176"/>
        <p:cNvGrpSpPr/>
        <p:nvPr/>
      </p:nvGrpSpPr>
      <p:grpSpPr>
        <a:xfrm>
          <a:off x="0" y="0"/>
          <a:ext cx="0" cy="0"/>
          <a:chOff x="0" y="0"/>
          <a:chExt cx="0" cy="0"/>
        </a:xfrm>
      </p:grpSpPr>
      <p:pic>
        <p:nvPicPr>
          <p:cNvPr id="177" name="Google Shape;177;p17"/>
          <p:cNvPicPr preferRelativeResize="0"/>
          <p:nvPr/>
        </p:nvPicPr>
        <p:blipFill>
          <a:blip r:embed="rId3">
            <a:alphaModFix/>
          </a:blip>
          <a:stretch>
            <a:fillRect/>
          </a:stretch>
        </p:blipFill>
        <p:spPr>
          <a:xfrm>
            <a:off x="25" y="0"/>
            <a:ext cx="18287959" cy="10287000"/>
          </a:xfrm>
          <a:prstGeom prst="rect">
            <a:avLst/>
          </a:prstGeom>
          <a:noFill/>
          <a:ln>
            <a:noFill/>
          </a:ln>
        </p:spPr>
      </p:pic>
      <p:pic>
        <p:nvPicPr>
          <p:cNvPr id="178" name="Google Shape;178;p17"/>
          <p:cNvPicPr preferRelativeResize="0"/>
          <p:nvPr/>
        </p:nvPicPr>
        <p:blipFill>
          <a:blip r:embed="rId4">
            <a:alphaModFix/>
          </a:blip>
          <a:stretch>
            <a:fillRect/>
          </a:stretch>
        </p:blipFill>
        <p:spPr>
          <a:xfrm>
            <a:off x="-2037725" y="-1116511"/>
            <a:ext cx="21637924" cy="9603960"/>
          </a:xfrm>
          <a:prstGeom prst="rect">
            <a:avLst/>
          </a:prstGeom>
          <a:noFill/>
          <a:ln>
            <a:noFill/>
          </a:ln>
        </p:spPr>
      </p:pic>
      <p:grpSp>
        <p:nvGrpSpPr>
          <p:cNvPr id="179" name="Google Shape;179;p17"/>
          <p:cNvGrpSpPr/>
          <p:nvPr/>
        </p:nvGrpSpPr>
        <p:grpSpPr>
          <a:xfrm>
            <a:off x="1616045" y="8433581"/>
            <a:ext cx="3598884" cy="1185947"/>
            <a:chOff x="0" y="0"/>
            <a:chExt cx="947848" cy="312346"/>
          </a:xfrm>
        </p:grpSpPr>
        <p:sp>
          <p:nvSpPr>
            <p:cNvPr id="180" name="Google Shape;180;p17"/>
            <p:cNvSpPr/>
            <p:nvPr/>
          </p:nvSpPr>
          <p:spPr>
            <a:xfrm>
              <a:off x="0" y="0"/>
              <a:ext cx="947848" cy="312346"/>
            </a:xfrm>
            <a:custGeom>
              <a:rect b="b" l="l" r="r" t="t"/>
              <a:pathLst>
                <a:path extrusionOk="0" h="312346" w="947848">
                  <a:moveTo>
                    <a:pt x="109712" y="0"/>
                  </a:moveTo>
                  <a:lnTo>
                    <a:pt x="838136" y="0"/>
                  </a:lnTo>
                  <a:cubicBezTo>
                    <a:pt x="867233" y="0"/>
                    <a:pt x="895139" y="11559"/>
                    <a:pt x="915714" y="32134"/>
                  </a:cubicBezTo>
                  <a:cubicBezTo>
                    <a:pt x="936289" y="52709"/>
                    <a:pt x="947848" y="80615"/>
                    <a:pt x="947848" y="109712"/>
                  </a:cubicBezTo>
                  <a:lnTo>
                    <a:pt x="947848" y="202634"/>
                  </a:lnTo>
                  <a:cubicBezTo>
                    <a:pt x="947848" y="231731"/>
                    <a:pt x="936289" y="259637"/>
                    <a:pt x="915714" y="280212"/>
                  </a:cubicBezTo>
                  <a:cubicBezTo>
                    <a:pt x="895139" y="300787"/>
                    <a:pt x="867233" y="312346"/>
                    <a:pt x="838136" y="312346"/>
                  </a:cubicBezTo>
                  <a:lnTo>
                    <a:pt x="109712" y="312346"/>
                  </a:lnTo>
                  <a:cubicBezTo>
                    <a:pt x="80615" y="312346"/>
                    <a:pt x="52709" y="300787"/>
                    <a:pt x="32134" y="280212"/>
                  </a:cubicBezTo>
                  <a:cubicBezTo>
                    <a:pt x="11559" y="259637"/>
                    <a:pt x="0" y="231731"/>
                    <a:pt x="0" y="202634"/>
                  </a:cubicBezTo>
                  <a:lnTo>
                    <a:pt x="0" y="109712"/>
                  </a:lnTo>
                  <a:cubicBezTo>
                    <a:pt x="0" y="80615"/>
                    <a:pt x="11559" y="52709"/>
                    <a:pt x="32134" y="32134"/>
                  </a:cubicBezTo>
                  <a:cubicBezTo>
                    <a:pt x="52709" y="11559"/>
                    <a:pt x="80615" y="0"/>
                    <a:pt x="109712" y="0"/>
                  </a:cubicBezTo>
                  <a:close/>
                </a:path>
              </a:pathLst>
            </a:custGeom>
            <a:solidFill>
              <a:srgbClr val="FD62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7"/>
            <p:cNvSpPr txBox="1"/>
            <p:nvPr/>
          </p:nvSpPr>
          <p:spPr>
            <a:xfrm>
              <a:off x="0" y="38100"/>
              <a:ext cx="947848" cy="274246"/>
            </a:xfrm>
            <a:prstGeom prst="rect">
              <a:avLst/>
            </a:prstGeom>
            <a:noFill/>
            <a:ln>
              <a:noFill/>
            </a:ln>
          </p:spPr>
          <p:txBody>
            <a:bodyPr anchorCtr="0" anchor="ctr" bIns="50800" lIns="50800" spcFirstLastPara="1" rIns="50800" wrap="square" tIns="50800">
              <a:noAutofit/>
            </a:bodyPr>
            <a:lstStyle/>
            <a:p>
              <a:pPr indent="0" lvl="0" marL="0" marR="0" rtl="0" algn="ctr">
                <a:lnSpc>
                  <a:spcPct val="13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17"/>
          <p:cNvGrpSpPr/>
          <p:nvPr/>
        </p:nvGrpSpPr>
        <p:grpSpPr>
          <a:xfrm>
            <a:off x="7346783" y="8433581"/>
            <a:ext cx="3598884" cy="1185947"/>
            <a:chOff x="0" y="0"/>
            <a:chExt cx="947848" cy="312346"/>
          </a:xfrm>
        </p:grpSpPr>
        <p:sp>
          <p:nvSpPr>
            <p:cNvPr id="183" name="Google Shape;183;p17"/>
            <p:cNvSpPr/>
            <p:nvPr/>
          </p:nvSpPr>
          <p:spPr>
            <a:xfrm>
              <a:off x="0" y="0"/>
              <a:ext cx="947848" cy="312346"/>
            </a:xfrm>
            <a:custGeom>
              <a:rect b="b" l="l" r="r" t="t"/>
              <a:pathLst>
                <a:path extrusionOk="0" h="312346" w="947848">
                  <a:moveTo>
                    <a:pt x="109712" y="0"/>
                  </a:moveTo>
                  <a:lnTo>
                    <a:pt x="838136" y="0"/>
                  </a:lnTo>
                  <a:cubicBezTo>
                    <a:pt x="867233" y="0"/>
                    <a:pt x="895139" y="11559"/>
                    <a:pt x="915714" y="32134"/>
                  </a:cubicBezTo>
                  <a:cubicBezTo>
                    <a:pt x="936289" y="52709"/>
                    <a:pt x="947848" y="80615"/>
                    <a:pt x="947848" y="109712"/>
                  </a:cubicBezTo>
                  <a:lnTo>
                    <a:pt x="947848" y="202634"/>
                  </a:lnTo>
                  <a:cubicBezTo>
                    <a:pt x="947848" y="231731"/>
                    <a:pt x="936289" y="259637"/>
                    <a:pt x="915714" y="280212"/>
                  </a:cubicBezTo>
                  <a:cubicBezTo>
                    <a:pt x="895139" y="300787"/>
                    <a:pt x="867233" y="312346"/>
                    <a:pt x="838136" y="312346"/>
                  </a:cubicBezTo>
                  <a:lnTo>
                    <a:pt x="109712" y="312346"/>
                  </a:lnTo>
                  <a:cubicBezTo>
                    <a:pt x="80615" y="312346"/>
                    <a:pt x="52709" y="300787"/>
                    <a:pt x="32134" y="280212"/>
                  </a:cubicBezTo>
                  <a:cubicBezTo>
                    <a:pt x="11559" y="259637"/>
                    <a:pt x="0" y="231731"/>
                    <a:pt x="0" y="202634"/>
                  </a:cubicBezTo>
                  <a:lnTo>
                    <a:pt x="0" y="109712"/>
                  </a:lnTo>
                  <a:cubicBezTo>
                    <a:pt x="0" y="80615"/>
                    <a:pt x="11559" y="52709"/>
                    <a:pt x="32134" y="32134"/>
                  </a:cubicBezTo>
                  <a:cubicBezTo>
                    <a:pt x="52709" y="11559"/>
                    <a:pt x="80615" y="0"/>
                    <a:pt x="109712" y="0"/>
                  </a:cubicBezTo>
                  <a:close/>
                </a:path>
              </a:pathLst>
            </a:custGeom>
            <a:solidFill>
              <a:srgbClr val="FD62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7"/>
            <p:cNvSpPr txBox="1"/>
            <p:nvPr/>
          </p:nvSpPr>
          <p:spPr>
            <a:xfrm>
              <a:off x="0" y="38100"/>
              <a:ext cx="947848" cy="274246"/>
            </a:xfrm>
            <a:prstGeom prst="rect">
              <a:avLst/>
            </a:prstGeom>
            <a:noFill/>
            <a:ln>
              <a:noFill/>
            </a:ln>
          </p:spPr>
          <p:txBody>
            <a:bodyPr anchorCtr="0" anchor="ctr" bIns="50800" lIns="50800" spcFirstLastPara="1" rIns="50800" wrap="square" tIns="50800">
              <a:noAutofit/>
            </a:bodyPr>
            <a:lstStyle/>
            <a:p>
              <a:pPr indent="0" lvl="0" marL="0" marR="0" rtl="0" algn="ctr">
                <a:lnSpc>
                  <a:spcPct val="13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7"/>
          <p:cNvGrpSpPr/>
          <p:nvPr/>
        </p:nvGrpSpPr>
        <p:grpSpPr>
          <a:xfrm>
            <a:off x="13075705" y="8433581"/>
            <a:ext cx="3598884" cy="1185947"/>
            <a:chOff x="0" y="0"/>
            <a:chExt cx="947848" cy="312346"/>
          </a:xfrm>
        </p:grpSpPr>
        <p:sp>
          <p:nvSpPr>
            <p:cNvPr id="186" name="Google Shape;186;p17"/>
            <p:cNvSpPr/>
            <p:nvPr/>
          </p:nvSpPr>
          <p:spPr>
            <a:xfrm>
              <a:off x="0" y="0"/>
              <a:ext cx="947848" cy="312346"/>
            </a:xfrm>
            <a:custGeom>
              <a:rect b="b" l="l" r="r" t="t"/>
              <a:pathLst>
                <a:path extrusionOk="0" h="312346" w="947848">
                  <a:moveTo>
                    <a:pt x="109712" y="0"/>
                  </a:moveTo>
                  <a:lnTo>
                    <a:pt x="838136" y="0"/>
                  </a:lnTo>
                  <a:cubicBezTo>
                    <a:pt x="867233" y="0"/>
                    <a:pt x="895139" y="11559"/>
                    <a:pt x="915714" y="32134"/>
                  </a:cubicBezTo>
                  <a:cubicBezTo>
                    <a:pt x="936289" y="52709"/>
                    <a:pt x="947848" y="80615"/>
                    <a:pt x="947848" y="109712"/>
                  </a:cubicBezTo>
                  <a:lnTo>
                    <a:pt x="947848" y="202634"/>
                  </a:lnTo>
                  <a:cubicBezTo>
                    <a:pt x="947848" y="231731"/>
                    <a:pt x="936289" y="259637"/>
                    <a:pt x="915714" y="280212"/>
                  </a:cubicBezTo>
                  <a:cubicBezTo>
                    <a:pt x="895139" y="300787"/>
                    <a:pt x="867233" y="312346"/>
                    <a:pt x="838136" y="312346"/>
                  </a:cubicBezTo>
                  <a:lnTo>
                    <a:pt x="109712" y="312346"/>
                  </a:lnTo>
                  <a:cubicBezTo>
                    <a:pt x="80615" y="312346"/>
                    <a:pt x="52709" y="300787"/>
                    <a:pt x="32134" y="280212"/>
                  </a:cubicBezTo>
                  <a:cubicBezTo>
                    <a:pt x="11559" y="259637"/>
                    <a:pt x="0" y="231731"/>
                    <a:pt x="0" y="202634"/>
                  </a:cubicBezTo>
                  <a:lnTo>
                    <a:pt x="0" y="109712"/>
                  </a:lnTo>
                  <a:cubicBezTo>
                    <a:pt x="0" y="80615"/>
                    <a:pt x="11559" y="52709"/>
                    <a:pt x="32134" y="32134"/>
                  </a:cubicBezTo>
                  <a:cubicBezTo>
                    <a:pt x="52709" y="11559"/>
                    <a:pt x="80615" y="0"/>
                    <a:pt x="109712" y="0"/>
                  </a:cubicBezTo>
                  <a:close/>
                </a:path>
              </a:pathLst>
            </a:custGeom>
            <a:solidFill>
              <a:srgbClr val="FD62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7"/>
            <p:cNvSpPr txBox="1"/>
            <p:nvPr/>
          </p:nvSpPr>
          <p:spPr>
            <a:xfrm>
              <a:off x="0" y="38100"/>
              <a:ext cx="947848" cy="274246"/>
            </a:xfrm>
            <a:prstGeom prst="rect">
              <a:avLst/>
            </a:prstGeom>
            <a:noFill/>
            <a:ln>
              <a:noFill/>
            </a:ln>
          </p:spPr>
          <p:txBody>
            <a:bodyPr anchorCtr="0" anchor="ctr" bIns="50800" lIns="50800" spcFirstLastPara="1" rIns="50800" wrap="square" tIns="50800">
              <a:noAutofit/>
            </a:bodyPr>
            <a:lstStyle/>
            <a:p>
              <a:pPr indent="0" lvl="0" marL="0" marR="0" rtl="0" algn="ctr">
                <a:lnSpc>
                  <a:spcPct val="13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8" name="Google Shape;188;p17"/>
          <p:cNvSpPr txBox="1"/>
          <p:nvPr/>
        </p:nvSpPr>
        <p:spPr>
          <a:xfrm>
            <a:off x="3009900" y="907750"/>
            <a:ext cx="12268200" cy="15393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10000" u="none" cap="none" strike="noStrike">
                <a:solidFill>
                  <a:srgbClr val="FD628C"/>
                </a:solidFill>
                <a:latin typeface="Dekko"/>
                <a:ea typeface="Dekko"/>
                <a:cs typeface="Dekko"/>
                <a:sym typeface="Dekko"/>
              </a:rPr>
              <a:t>OUR FAVORITE MOMS</a:t>
            </a:r>
            <a:endParaRPr sz="10000"/>
          </a:p>
        </p:txBody>
      </p:sp>
      <p:sp>
        <p:nvSpPr>
          <p:cNvPr id="189" name="Google Shape;189;p17"/>
          <p:cNvSpPr txBox="1"/>
          <p:nvPr/>
        </p:nvSpPr>
        <p:spPr>
          <a:xfrm>
            <a:off x="1524334" y="8612212"/>
            <a:ext cx="3782400" cy="6924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499" u="none" cap="none" strike="noStrike">
                <a:solidFill>
                  <a:srgbClr val="FFD9D8"/>
                </a:solidFill>
                <a:latin typeface="Dekko"/>
                <a:ea typeface="Dekko"/>
                <a:cs typeface="Dekko"/>
                <a:sym typeface="Dekko"/>
              </a:rPr>
              <a:t>Jane Doe</a:t>
            </a:r>
            <a:endParaRPr/>
          </a:p>
        </p:txBody>
      </p:sp>
      <p:sp>
        <p:nvSpPr>
          <p:cNvPr id="190" name="Google Shape;190;p17"/>
          <p:cNvSpPr txBox="1"/>
          <p:nvPr/>
        </p:nvSpPr>
        <p:spPr>
          <a:xfrm>
            <a:off x="7255072" y="8612212"/>
            <a:ext cx="3782400" cy="6924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499" u="none" cap="none" strike="noStrike">
                <a:solidFill>
                  <a:srgbClr val="FFD9D8"/>
                </a:solidFill>
                <a:latin typeface="Dekko"/>
                <a:ea typeface="Dekko"/>
                <a:cs typeface="Dekko"/>
                <a:sym typeface="Dekko"/>
              </a:rPr>
              <a:t>Jean Doe</a:t>
            </a:r>
            <a:endParaRPr/>
          </a:p>
        </p:txBody>
      </p:sp>
      <p:sp>
        <p:nvSpPr>
          <p:cNvPr id="191" name="Google Shape;191;p17"/>
          <p:cNvSpPr txBox="1"/>
          <p:nvPr/>
        </p:nvSpPr>
        <p:spPr>
          <a:xfrm>
            <a:off x="12981284" y="8612212"/>
            <a:ext cx="3782400" cy="6924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499" u="none" cap="none" strike="noStrike">
                <a:solidFill>
                  <a:srgbClr val="FFD9D8"/>
                </a:solidFill>
                <a:latin typeface="Dekko"/>
                <a:ea typeface="Dekko"/>
                <a:cs typeface="Dekko"/>
                <a:sym typeface="Dekko"/>
              </a:rPr>
              <a:t>Jesse Doe</a:t>
            </a:r>
            <a:endParaRPr/>
          </a:p>
        </p:txBody>
      </p:sp>
      <p:pic>
        <p:nvPicPr>
          <p:cNvPr id="192" name="Google Shape;192;p17"/>
          <p:cNvPicPr preferRelativeResize="0"/>
          <p:nvPr/>
        </p:nvPicPr>
        <p:blipFill>
          <a:blip r:embed="rId5">
            <a:alphaModFix/>
          </a:blip>
          <a:stretch>
            <a:fillRect/>
          </a:stretch>
        </p:blipFill>
        <p:spPr>
          <a:xfrm>
            <a:off x="1388300" y="2947263"/>
            <a:ext cx="4307808" cy="5164753"/>
          </a:xfrm>
          <a:prstGeom prst="rect">
            <a:avLst/>
          </a:prstGeom>
          <a:noFill/>
          <a:ln>
            <a:noFill/>
          </a:ln>
        </p:spPr>
      </p:pic>
      <p:pic>
        <p:nvPicPr>
          <p:cNvPr id="193" name="Google Shape;193;p17"/>
          <p:cNvPicPr preferRelativeResize="0"/>
          <p:nvPr/>
        </p:nvPicPr>
        <p:blipFill>
          <a:blip r:embed="rId6">
            <a:alphaModFix/>
          </a:blip>
          <a:stretch>
            <a:fillRect/>
          </a:stretch>
        </p:blipFill>
        <p:spPr>
          <a:xfrm>
            <a:off x="7000394" y="2947259"/>
            <a:ext cx="4307808" cy="5164753"/>
          </a:xfrm>
          <a:prstGeom prst="rect">
            <a:avLst/>
          </a:prstGeom>
          <a:noFill/>
          <a:ln>
            <a:noFill/>
          </a:ln>
        </p:spPr>
      </p:pic>
      <p:pic>
        <p:nvPicPr>
          <p:cNvPr id="194" name="Google Shape;194;p17"/>
          <p:cNvPicPr preferRelativeResize="0"/>
          <p:nvPr/>
        </p:nvPicPr>
        <p:blipFill>
          <a:blip r:embed="rId7">
            <a:alphaModFix/>
          </a:blip>
          <a:stretch>
            <a:fillRect/>
          </a:stretch>
        </p:blipFill>
        <p:spPr>
          <a:xfrm>
            <a:off x="12591891" y="2947250"/>
            <a:ext cx="4307808" cy="516475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8C7"/>
        </a:solidFill>
      </p:bgPr>
    </p:bg>
    <p:spTree>
      <p:nvGrpSpPr>
        <p:cNvPr id="198" name="Shape 198"/>
        <p:cNvGrpSpPr/>
        <p:nvPr/>
      </p:nvGrpSpPr>
      <p:grpSpPr>
        <a:xfrm>
          <a:off x="0" y="0"/>
          <a:ext cx="0" cy="0"/>
          <a:chOff x="0" y="0"/>
          <a:chExt cx="0" cy="0"/>
        </a:xfrm>
      </p:grpSpPr>
      <p:pic>
        <p:nvPicPr>
          <p:cNvPr id="199" name="Google Shape;199;p18"/>
          <p:cNvPicPr preferRelativeResize="0"/>
          <p:nvPr/>
        </p:nvPicPr>
        <p:blipFill>
          <a:blip r:embed="rId3">
            <a:alphaModFix/>
          </a:blip>
          <a:stretch>
            <a:fillRect/>
          </a:stretch>
        </p:blipFill>
        <p:spPr>
          <a:xfrm>
            <a:off x="25" y="0"/>
            <a:ext cx="18287959" cy="10287000"/>
          </a:xfrm>
          <a:prstGeom prst="rect">
            <a:avLst/>
          </a:prstGeom>
          <a:noFill/>
          <a:ln>
            <a:noFill/>
          </a:ln>
        </p:spPr>
      </p:pic>
      <p:grpSp>
        <p:nvGrpSpPr>
          <p:cNvPr id="200" name="Google Shape;200;p18"/>
          <p:cNvGrpSpPr/>
          <p:nvPr/>
        </p:nvGrpSpPr>
        <p:grpSpPr>
          <a:xfrm>
            <a:off x="691844" y="3086100"/>
            <a:ext cx="16567456" cy="6172200"/>
            <a:chOff x="0" y="0"/>
            <a:chExt cx="4363445" cy="1625600"/>
          </a:xfrm>
        </p:grpSpPr>
        <p:sp>
          <p:nvSpPr>
            <p:cNvPr id="201" name="Google Shape;201;p18"/>
            <p:cNvSpPr/>
            <p:nvPr/>
          </p:nvSpPr>
          <p:spPr>
            <a:xfrm>
              <a:off x="0" y="0"/>
              <a:ext cx="4363445" cy="1625600"/>
            </a:xfrm>
            <a:custGeom>
              <a:rect b="b" l="l" r="r" t="t"/>
              <a:pathLst>
                <a:path extrusionOk="0" h="1625600" w="4363445">
                  <a:moveTo>
                    <a:pt x="23832" y="0"/>
                  </a:moveTo>
                  <a:lnTo>
                    <a:pt x="4339613" y="0"/>
                  </a:lnTo>
                  <a:cubicBezTo>
                    <a:pt x="4352775" y="0"/>
                    <a:pt x="4363445" y="10670"/>
                    <a:pt x="4363445" y="23832"/>
                  </a:cubicBezTo>
                  <a:lnTo>
                    <a:pt x="4363445" y="1601768"/>
                  </a:lnTo>
                  <a:cubicBezTo>
                    <a:pt x="4363445" y="1614930"/>
                    <a:pt x="4352775" y="1625600"/>
                    <a:pt x="4339613" y="1625600"/>
                  </a:cubicBezTo>
                  <a:lnTo>
                    <a:pt x="23832" y="1625600"/>
                  </a:lnTo>
                  <a:cubicBezTo>
                    <a:pt x="10670" y="1625600"/>
                    <a:pt x="0" y="1614930"/>
                    <a:pt x="0" y="1601768"/>
                  </a:cubicBezTo>
                  <a:lnTo>
                    <a:pt x="0" y="23832"/>
                  </a:lnTo>
                  <a:cubicBezTo>
                    <a:pt x="0" y="10670"/>
                    <a:pt x="10670" y="0"/>
                    <a:pt x="23832" y="0"/>
                  </a:cubicBezTo>
                  <a:close/>
                </a:path>
              </a:pathLst>
            </a:custGeom>
            <a:solidFill>
              <a:srgbClr val="FFB8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8"/>
            <p:cNvSpPr txBox="1"/>
            <p:nvPr/>
          </p:nvSpPr>
          <p:spPr>
            <a:xfrm>
              <a:off x="0" y="38100"/>
              <a:ext cx="4363445" cy="1587500"/>
            </a:xfrm>
            <a:prstGeom prst="rect">
              <a:avLst/>
            </a:prstGeom>
            <a:noFill/>
            <a:ln>
              <a:noFill/>
            </a:ln>
          </p:spPr>
          <p:txBody>
            <a:bodyPr anchorCtr="0" anchor="ctr" bIns="50800" lIns="50800" spcFirstLastPara="1" rIns="50800" wrap="square" tIns="50800">
              <a:noAutofit/>
            </a:bodyPr>
            <a:lstStyle/>
            <a:p>
              <a:pPr indent="0" lvl="0" marL="0" marR="0" rtl="0" algn="ctr">
                <a:lnSpc>
                  <a:spcPct val="13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3" name="Google Shape;203;p18"/>
          <p:cNvSpPr txBox="1"/>
          <p:nvPr/>
        </p:nvSpPr>
        <p:spPr>
          <a:xfrm>
            <a:off x="1276350" y="3506787"/>
            <a:ext cx="9876600" cy="50025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a:latin typeface="Rubik"/>
              <a:ea typeface="Rubik"/>
              <a:cs typeface="Rubik"/>
              <a:sym typeface="Rubik"/>
            </a:endParaRPr>
          </a:p>
          <a:p>
            <a:pPr indent="0" lvl="0" marL="0" marR="0" rtl="0" algn="just">
              <a:lnSpc>
                <a:spcPct val="100000"/>
              </a:lnSpc>
              <a:spcBef>
                <a:spcPts val="0"/>
              </a:spcBef>
              <a:spcAft>
                <a:spcPts val="0"/>
              </a:spcAft>
              <a:buNone/>
            </a:pPr>
            <a:r>
              <a:t/>
            </a:r>
            <a:endParaRPr i="0" sz="2500" u="none" cap="none" strike="noStrike">
              <a:solidFill>
                <a:srgbClr val="595959"/>
              </a:solidFill>
              <a:latin typeface="Rubik"/>
              <a:ea typeface="Rubik"/>
              <a:cs typeface="Rubik"/>
              <a:sym typeface="Rubik"/>
            </a:endParaRPr>
          </a:p>
          <a:p>
            <a:pPr indent="0" lvl="0" marL="0" marR="0" rtl="0" algn="just">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a:t>
            </a:r>
            <a:r>
              <a:rPr lang="en-US" sz="2500">
                <a:solidFill>
                  <a:srgbClr val="595959"/>
                </a:solidFill>
                <a:latin typeface="Rubik"/>
                <a:ea typeface="Rubik"/>
                <a:cs typeface="Rubik"/>
                <a:sym typeface="Rubik"/>
              </a:rPr>
              <a:t>r </a:t>
            </a:r>
            <a:r>
              <a:rPr lang="en-US" sz="2500">
                <a:solidFill>
                  <a:srgbClr val="595959"/>
                </a:solidFill>
                <a:latin typeface="Rubik"/>
                <a:ea typeface="Rubik"/>
                <a:cs typeface="Rubik"/>
                <a:sym typeface="Rubik"/>
              </a:rPr>
              <a:t>dolore eu fugiat.</a:t>
            </a:r>
            <a:endParaRPr>
              <a:latin typeface="Rubik"/>
              <a:ea typeface="Rubik"/>
              <a:cs typeface="Rubik"/>
              <a:sym typeface="Rubik"/>
            </a:endParaRPr>
          </a:p>
        </p:txBody>
      </p:sp>
      <p:sp>
        <p:nvSpPr>
          <p:cNvPr id="204" name="Google Shape;204;p18"/>
          <p:cNvSpPr txBox="1"/>
          <p:nvPr/>
        </p:nvSpPr>
        <p:spPr>
          <a:xfrm>
            <a:off x="3968911" y="977142"/>
            <a:ext cx="10350178" cy="1343024"/>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9999" u="none" cap="none" strike="noStrike">
                <a:solidFill>
                  <a:srgbClr val="FD628C"/>
                </a:solidFill>
                <a:latin typeface="Dekko"/>
                <a:ea typeface="Dekko"/>
                <a:cs typeface="Dekko"/>
                <a:sym typeface="Dekko"/>
              </a:rPr>
              <a:t>MESSAGE TO MY MOM</a:t>
            </a:r>
            <a:endParaRPr/>
          </a:p>
        </p:txBody>
      </p:sp>
      <p:pic>
        <p:nvPicPr>
          <p:cNvPr id="205" name="Google Shape;205;p18"/>
          <p:cNvPicPr preferRelativeResize="0"/>
          <p:nvPr/>
        </p:nvPicPr>
        <p:blipFill>
          <a:blip r:embed="rId4">
            <a:alphaModFix/>
          </a:blip>
          <a:stretch>
            <a:fillRect/>
          </a:stretch>
        </p:blipFill>
        <p:spPr>
          <a:xfrm>
            <a:off x="-511500" y="-276225"/>
            <a:ext cx="3575699" cy="2703880"/>
          </a:xfrm>
          <a:prstGeom prst="rect">
            <a:avLst/>
          </a:prstGeom>
          <a:noFill/>
          <a:ln>
            <a:noFill/>
          </a:ln>
        </p:spPr>
      </p:pic>
      <p:pic>
        <p:nvPicPr>
          <p:cNvPr id="206" name="Google Shape;206;p18"/>
          <p:cNvPicPr preferRelativeResize="0"/>
          <p:nvPr/>
        </p:nvPicPr>
        <p:blipFill>
          <a:blip r:embed="rId5">
            <a:alphaModFix/>
          </a:blip>
          <a:stretch>
            <a:fillRect/>
          </a:stretch>
        </p:blipFill>
        <p:spPr>
          <a:xfrm>
            <a:off x="11495725" y="2541725"/>
            <a:ext cx="5187774" cy="7458227"/>
          </a:xfrm>
          <a:prstGeom prst="rect">
            <a:avLst/>
          </a:prstGeom>
          <a:noFill/>
          <a:ln>
            <a:noFill/>
          </a:ln>
        </p:spPr>
      </p:pic>
      <p:pic>
        <p:nvPicPr>
          <p:cNvPr id="207" name="Google Shape;207;p18"/>
          <p:cNvPicPr preferRelativeResize="0"/>
          <p:nvPr/>
        </p:nvPicPr>
        <p:blipFill>
          <a:blip r:embed="rId6">
            <a:alphaModFix/>
          </a:blip>
          <a:stretch>
            <a:fillRect/>
          </a:stretch>
        </p:blipFill>
        <p:spPr>
          <a:xfrm>
            <a:off x="15223800" y="673298"/>
            <a:ext cx="3575700" cy="329551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8C7"/>
        </a:solidFill>
      </p:bgPr>
    </p:bg>
    <p:spTree>
      <p:nvGrpSpPr>
        <p:cNvPr id="211" name="Shape 211"/>
        <p:cNvGrpSpPr/>
        <p:nvPr/>
      </p:nvGrpSpPr>
      <p:grpSpPr>
        <a:xfrm>
          <a:off x="0" y="0"/>
          <a:ext cx="0" cy="0"/>
          <a:chOff x="0" y="0"/>
          <a:chExt cx="0" cy="0"/>
        </a:xfrm>
      </p:grpSpPr>
      <p:pic>
        <p:nvPicPr>
          <p:cNvPr id="212" name="Google Shape;212;p19"/>
          <p:cNvPicPr preferRelativeResize="0"/>
          <p:nvPr/>
        </p:nvPicPr>
        <p:blipFill>
          <a:blip r:embed="rId3">
            <a:alphaModFix/>
          </a:blip>
          <a:stretch>
            <a:fillRect/>
          </a:stretch>
        </p:blipFill>
        <p:spPr>
          <a:xfrm>
            <a:off x="25" y="0"/>
            <a:ext cx="18287959" cy="10287000"/>
          </a:xfrm>
          <a:prstGeom prst="rect">
            <a:avLst/>
          </a:prstGeom>
          <a:noFill/>
          <a:ln>
            <a:noFill/>
          </a:ln>
        </p:spPr>
      </p:pic>
      <p:pic>
        <p:nvPicPr>
          <p:cNvPr id="213" name="Google Shape;213;p19"/>
          <p:cNvPicPr preferRelativeResize="0"/>
          <p:nvPr/>
        </p:nvPicPr>
        <p:blipFill>
          <a:blip r:embed="rId4">
            <a:alphaModFix/>
          </a:blip>
          <a:stretch>
            <a:fillRect/>
          </a:stretch>
        </p:blipFill>
        <p:spPr>
          <a:xfrm>
            <a:off x="5045600" y="1903862"/>
            <a:ext cx="8463674" cy="9781693"/>
          </a:xfrm>
          <a:prstGeom prst="rect">
            <a:avLst/>
          </a:prstGeom>
          <a:noFill/>
          <a:ln>
            <a:noFill/>
          </a:ln>
        </p:spPr>
      </p:pic>
      <p:pic>
        <p:nvPicPr>
          <p:cNvPr id="214" name="Google Shape;214;p19"/>
          <p:cNvPicPr preferRelativeResize="0"/>
          <p:nvPr/>
        </p:nvPicPr>
        <p:blipFill>
          <a:blip r:embed="rId5">
            <a:alphaModFix/>
          </a:blip>
          <a:stretch>
            <a:fillRect/>
          </a:stretch>
        </p:blipFill>
        <p:spPr>
          <a:xfrm>
            <a:off x="550850" y="2974504"/>
            <a:ext cx="5732525" cy="8148922"/>
          </a:xfrm>
          <a:prstGeom prst="rect">
            <a:avLst/>
          </a:prstGeom>
          <a:noFill/>
          <a:ln>
            <a:noFill/>
          </a:ln>
        </p:spPr>
      </p:pic>
      <p:sp>
        <p:nvSpPr>
          <p:cNvPr id="215" name="Google Shape;215;p19"/>
          <p:cNvSpPr txBox="1"/>
          <p:nvPr/>
        </p:nvSpPr>
        <p:spPr>
          <a:xfrm>
            <a:off x="2761501" y="862625"/>
            <a:ext cx="12765000" cy="15393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10000" u="none" cap="none" strike="noStrike">
                <a:solidFill>
                  <a:srgbClr val="FD628C"/>
                </a:solidFill>
                <a:latin typeface="Dekko"/>
                <a:ea typeface="Dekko"/>
                <a:cs typeface="Dekko"/>
                <a:sym typeface="Dekko"/>
              </a:rPr>
              <a:t>MAIN HOBBIES OF MOM</a:t>
            </a:r>
            <a:endParaRPr sz="10000"/>
          </a:p>
        </p:txBody>
      </p:sp>
      <p:sp>
        <p:nvSpPr>
          <p:cNvPr id="216" name="Google Shape;216;p19"/>
          <p:cNvSpPr/>
          <p:nvPr/>
        </p:nvSpPr>
        <p:spPr>
          <a:xfrm flipH="1">
            <a:off x="12004626" y="3023031"/>
            <a:ext cx="5656462" cy="8051904"/>
          </a:xfrm>
          <a:custGeom>
            <a:rect b="b" l="l" r="r" t="t"/>
            <a:pathLst>
              <a:path extrusionOk="0" h="8051904" w="5656462">
                <a:moveTo>
                  <a:pt x="5656462" y="0"/>
                </a:moveTo>
                <a:lnTo>
                  <a:pt x="0" y="0"/>
                </a:lnTo>
                <a:lnTo>
                  <a:pt x="0" y="8051904"/>
                </a:lnTo>
                <a:lnTo>
                  <a:pt x="5656462" y="8051904"/>
                </a:lnTo>
                <a:lnTo>
                  <a:pt x="5656462" y="0"/>
                </a:lnTo>
                <a:close/>
              </a:path>
            </a:pathLst>
          </a:custGeom>
          <a:blipFill rotWithShape="1">
            <a:blip r:embed="rId6">
              <a:alphaModFix/>
            </a:blip>
            <a:stretch>
              <a:fillRect b="0" l="0" r="0" t="0"/>
            </a:stretch>
          </a:blipFill>
          <a:ln>
            <a:noFill/>
          </a:ln>
        </p:spPr>
      </p:sp>
      <p:sp>
        <p:nvSpPr>
          <p:cNvPr id="217" name="Google Shape;217;p19"/>
          <p:cNvSpPr txBox="1"/>
          <p:nvPr/>
        </p:nvSpPr>
        <p:spPr>
          <a:xfrm>
            <a:off x="7113469" y="4207820"/>
            <a:ext cx="3782400" cy="3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500" u="none" cap="none" strike="noStrike">
                <a:solidFill>
                  <a:srgbClr val="595959"/>
                </a:solidFill>
                <a:latin typeface="Rubik"/>
                <a:ea typeface="Rubik"/>
                <a:cs typeface="Rubik"/>
                <a:sym typeface="Rubik"/>
              </a:rPr>
              <a:t>Add hobby here</a:t>
            </a:r>
            <a:endParaRPr b="1">
              <a:latin typeface="Rubik"/>
              <a:ea typeface="Rubik"/>
              <a:cs typeface="Rubik"/>
              <a:sym typeface="Rubik"/>
            </a:endParaRPr>
          </a:p>
        </p:txBody>
      </p:sp>
      <p:sp>
        <p:nvSpPr>
          <p:cNvPr id="218" name="Google Shape;218;p19"/>
          <p:cNvSpPr txBox="1"/>
          <p:nvPr/>
        </p:nvSpPr>
        <p:spPr>
          <a:xfrm>
            <a:off x="7113469" y="5013112"/>
            <a:ext cx="3782400" cy="3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500" u="none" cap="none" strike="noStrike">
                <a:solidFill>
                  <a:srgbClr val="595959"/>
                </a:solidFill>
                <a:latin typeface="Rubik"/>
                <a:ea typeface="Rubik"/>
                <a:cs typeface="Rubik"/>
                <a:sym typeface="Rubik"/>
              </a:rPr>
              <a:t>Add hobby here</a:t>
            </a:r>
            <a:endParaRPr b="1">
              <a:latin typeface="Rubik"/>
              <a:ea typeface="Rubik"/>
              <a:cs typeface="Rubik"/>
              <a:sym typeface="Rubik"/>
            </a:endParaRPr>
          </a:p>
        </p:txBody>
      </p:sp>
      <p:sp>
        <p:nvSpPr>
          <p:cNvPr id="219" name="Google Shape;219;p19"/>
          <p:cNvSpPr txBox="1"/>
          <p:nvPr/>
        </p:nvSpPr>
        <p:spPr>
          <a:xfrm>
            <a:off x="7113469" y="5818404"/>
            <a:ext cx="3782400" cy="3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500" u="none" cap="none" strike="noStrike">
                <a:solidFill>
                  <a:srgbClr val="595959"/>
                </a:solidFill>
                <a:latin typeface="Rubik"/>
                <a:ea typeface="Rubik"/>
                <a:cs typeface="Rubik"/>
                <a:sym typeface="Rubik"/>
              </a:rPr>
              <a:t>Add hobby here</a:t>
            </a:r>
            <a:endParaRPr b="1">
              <a:latin typeface="Rubik"/>
              <a:ea typeface="Rubik"/>
              <a:cs typeface="Rubik"/>
              <a:sym typeface="Rubik"/>
            </a:endParaRPr>
          </a:p>
        </p:txBody>
      </p:sp>
      <p:sp>
        <p:nvSpPr>
          <p:cNvPr id="220" name="Google Shape;220;p19"/>
          <p:cNvSpPr txBox="1"/>
          <p:nvPr/>
        </p:nvSpPr>
        <p:spPr>
          <a:xfrm>
            <a:off x="7113469" y="6624855"/>
            <a:ext cx="3782400" cy="3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500" u="none" cap="none" strike="noStrike">
                <a:solidFill>
                  <a:srgbClr val="595959"/>
                </a:solidFill>
                <a:latin typeface="Rubik"/>
                <a:ea typeface="Rubik"/>
                <a:cs typeface="Rubik"/>
                <a:sym typeface="Rubik"/>
              </a:rPr>
              <a:t>Add hobby here</a:t>
            </a:r>
            <a:endParaRPr b="1">
              <a:latin typeface="Rubik"/>
              <a:ea typeface="Rubik"/>
              <a:cs typeface="Rubik"/>
              <a:sym typeface="Rubik"/>
            </a:endParaRPr>
          </a:p>
        </p:txBody>
      </p:sp>
      <p:sp>
        <p:nvSpPr>
          <p:cNvPr id="221" name="Google Shape;221;p19"/>
          <p:cNvSpPr txBox="1"/>
          <p:nvPr/>
        </p:nvSpPr>
        <p:spPr>
          <a:xfrm>
            <a:off x="7113469" y="7431305"/>
            <a:ext cx="3782400" cy="3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500" u="none" cap="none" strike="noStrike">
                <a:solidFill>
                  <a:srgbClr val="595959"/>
                </a:solidFill>
                <a:latin typeface="Rubik"/>
                <a:ea typeface="Rubik"/>
                <a:cs typeface="Rubik"/>
                <a:sym typeface="Rubik"/>
              </a:rPr>
              <a:t>Add hobby here</a:t>
            </a:r>
            <a:endParaRPr b="1">
              <a:latin typeface="Rubik"/>
              <a:ea typeface="Rubik"/>
              <a:cs typeface="Rubik"/>
              <a:sym typeface="Rubik"/>
            </a:endParaRPr>
          </a:p>
        </p:txBody>
      </p:sp>
      <p:sp>
        <p:nvSpPr>
          <p:cNvPr id="222" name="Google Shape;222;p19"/>
          <p:cNvSpPr txBox="1"/>
          <p:nvPr/>
        </p:nvSpPr>
        <p:spPr>
          <a:xfrm rot="-1376448">
            <a:off x="790557" y="4519880"/>
            <a:ext cx="3782136" cy="3847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500" u="none" cap="none" strike="noStrike">
                <a:solidFill>
                  <a:srgbClr val="595959"/>
                </a:solidFill>
                <a:latin typeface="Rubik"/>
                <a:ea typeface="Rubik"/>
                <a:cs typeface="Rubik"/>
                <a:sym typeface="Rubik"/>
              </a:rPr>
              <a:t>Add hobby here</a:t>
            </a:r>
            <a:endParaRPr b="1">
              <a:latin typeface="Rubik"/>
              <a:ea typeface="Rubik"/>
              <a:cs typeface="Rubik"/>
              <a:sym typeface="Rubik"/>
            </a:endParaRPr>
          </a:p>
        </p:txBody>
      </p:sp>
      <p:sp>
        <p:nvSpPr>
          <p:cNvPr id="223" name="Google Shape;223;p19"/>
          <p:cNvSpPr txBox="1"/>
          <p:nvPr/>
        </p:nvSpPr>
        <p:spPr>
          <a:xfrm rot="-1376448">
            <a:off x="1104436" y="5261483"/>
            <a:ext cx="3782136" cy="3847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500" u="none" cap="none" strike="noStrike">
                <a:solidFill>
                  <a:srgbClr val="595959"/>
                </a:solidFill>
                <a:latin typeface="Rubik"/>
                <a:ea typeface="Rubik"/>
                <a:cs typeface="Rubik"/>
                <a:sym typeface="Rubik"/>
              </a:rPr>
              <a:t>Add hobby here</a:t>
            </a:r>
            <a:endParaRPr b="1">
              <a:latin typeface="Rubik"/>
              <a:ea typeface="Rubik"/>
              <a:cs typeface="Rubik"/>
              <a:sym typeface="Rubik"/>
            </a:endParaRPr>
          </a:p>
        </p:txBody>
      </p:sp>
      <p:sp>
        <p:nvSpPr>
          <p:cNvPr id="224" name="Google Shape;224;p19"/>
          <p:cNvSpPr txBox="1"/>
          <p:nvPr/>
        </p:nvSpPr>
        <p:spPr>
          <a:xfrm rot="-1376448">
            <a:off x="1418316" y="6003086"/>
            <a:ext cx="3782136" cy="3847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500" u="none" cap="none" strike="noStrike">
                <a:solidFill>
                  <a:srgbClr val="595959"/>
                </a:solidFill>
                <a:latin typeface="Rubik"/>
                <a:ea typeface="Rubik"/>
                <a:cs typeface="Rubik"/>
                <a:sym typeface="Rubik"/>
              </a:rPr>
              <a:t>Add hobby here</a:t>
            </a:r>
            <a:endParaRPr b="1">
              <a:latin typeface="Rubik"/>
              <a:ea typeface="Rubik"/>
              <a:cs typeface="Rubik"/>
              <a:sym typeface="Rubik"/>
            </a:endParaRPr>
          </a:p>
        </p:txBody>
      </p:sp>
      <p:sp>
        <p:nvSpPr>
          <p:cNvPr id="225" name="Google Shape;225;p19"/>
          <p:cNvSpPr txBox="1"/>
          <p:nvPr/>
        </p:nvSpPr>
        <p:spPr>
          <a:xfrm rot="-1376448">
            <a:off x="1732646" y="6745756"/>
            <a:ext cx="3782136" cy="3847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500" u="none" cap="none" strike="noStrike">
                <a:solidFill>
                  <a:srgbClr val="595959"/>
                </a:solidFill>
                <a:latin typeface="Rubik"/>
                <a:ea typeface="Rubik"/>
                <a:cs typeface="Rubik"/>
                <a:sym typeface="Rubik"/>
              </a:rPr>
              <a:t>Add hobby here</a:t>
            </a:r>
            <a:endParaRPr b="1">
              <a:latin typeface="Rubik"/>
              <a:ea typeface="Rubik"/>
              <a:cs typeface="Rubik"/>
              <a:sym typeface="Rubik"/>
            </a:endParaRPr>
          </a:p>
        </p:txBody>
      </p:sp>
      <p:sp>
        <p:nvSpPr>
          <p:cNvPr id="226" name="Google Shape;226;p19"/>
          <p:cNvSpPr txBox="1"/>
          <p:nvPr/>
        </p:nvSpPr>
        <p:spPr>
          <a:xfrm rot="-1376448">
            <a:off x="2046977" y="7488426"/>
            <a:ext cx="3782136" cy="3847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500" u="none" cap="none" strike="noStrike">
                <a:solidFill>
                  <a:srgbClr val="595959"/>
                </a:solidFill>
                <a:latin typeface="Rubik"/>
                <a:ea typeface="Rubik"/>
                <a:cs typeface="Rubik"/>
                <a:sym typeface="Rubik"/>
              </a:rPr>
              <a:t>Add hobby here</a:t>
            </a:r>
            <a:endParaRPr b="1">
              <a:latin typeface="Rubik"/>
              <a:ea typeface="Rubik"/>
              <a:cs typeface="Rubik"/>
              <a:sym typeface="Rubik"/>
            </a:endParaRPr>
          </a:p>
        </p:txBody>
      </p:sp>
      <p:sp>
        <p:nvSpPr>
          <p:cNvPr id="227" name="Google Shape;227;p19"/>
          <p:cNvSpPr txBox="1"/>
          <p:nvPr/>
        </p:nvSpPr>
        <p:spPr>
          <a:xfrm rot="1323528">
            <a:off x="13677146" y="4494244"/>
            <a:ext cx="3782374" cy="38489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500" u="none" cap="none" strike="noStrike">
                <a:solidFill>
                  <a:srgbClr val="595959"/>
                </a:solidFill>
                <a:latin typeface="Rubik"/>
                <a:ea typeface="Rubik"/>
                <a:cs typeface="Rubik"/>
                <a:sym typeface="Rubik"/>
              </a:rPr>
              <a:t>Add hobby here</a:t>
            </a:r>
            <a:endParaRPr b="1">
              <a:latin typeface="Rubik"/>
              <a:ea typeface="Rubik"/>
              <a:cs typeface="Rubik"/>
              <a:sym typeface="Rubik"/>
            </a:endParaRPr>
          </a:p>
        </p:txBody>
      </p:sp>
      <p:sp>
        <p:nvSpPr>
          <p:cNvPr id="228" name="Google Shape;228;p19"/>
          <p:cNvSpPr txBox="1"/>
          <p:nvPr/>
        </p:nvSpPr>
        <p:spPr>
          <a:xfrm rot="1323528">
            <a:off x="13374700" y="5240583"/>
            <a:ext cx="3782374" cy="38489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500" u="none" cap="none" strike="noStrike">
                <a:solidFill>
                  <a:srgbClr val="595959"/>
                </a:solidFill>
                <a:latin typeface="Rubik"/>
                <a:ea typeface="Rubik"/>
                <a:cs typeface="Rubik"/>
                <a:sym typeface="Rubik"/>
              </a:rPr>
              <a:t>Add hobby here</a:t>
            </a:r>
            <a:endParaRPr b="1">
              <a:latin typeface="Rubik"/>
              <a:ea typeface="Rubik"/>
              <a:cs typeface="Rubik"/>
              <a:sym typeface="Rubik"/>
            </a:endParaRPr>
          </a:p>
        </p:txBody>
      </p:sp>
      <p:sp>
        <p:nvSpPr>
          <p:cNvPr id="229" name="Google Shape;229;p19"/>
          <p:cNvSpPr txBox="1"/>
          <p:nvPr/>
        </p:nvSpPr>
        <p:spPr>
          <a:xfrm rot="1323528">
            <a:off x="13072253" y="5986922"/>
            <a:ext cx="3782374" cy="38489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500" u="none" cap="none" strike="noStrike">
                <a:solidFill>
                  <a:srgbClr val="595959"/>
                </a:solidFill>
                <a:latin typeface="Rubik"/>
                <a:ea typeface="Rubik"/>
                <a:cs typeface="Rubik"/>
                <a:sym typeface="Rubik"/>
              </a:rPr>
              <a:t>Add hobby here</a:t>
            </a:r>
            <a:endParaRPr b="1">
              <a:latin typeface="Rubik"/>
              <a:ea typeface="Rubik"/>
              <a:cs typeface="Rubik"/>
              <a:sym typeface="Rubik"/>
            </a:endParaRPr>
          </a:p>
        </p:txBody>
      </p:sp>
      <p:sp>
        <p:nvSpPr>
          <p:cNvPr id="230" name="Google Shape;230;p19"/>
          <p:cNvSpPr txBox="1"/>
          <p:nvPr/>
        </p:nvSpPr>
        <p:spPr>
          <a:xfrm rot="1323528">
            <a:off x="12769372" y="6734334"/>
            <a:ext cx="3782374" cy="38489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500" u="none" cap="none" strike="noStrike">
                <a:solidFill>
                  <a:srgbClr val="595959"/>
                </a:solidFill>
                <a:latin typeface="Rubik"/>
                <a:ea typeface="Rubik"/>
                <a:cs typeface="Rubik"/>
                <a:sym typeface="Rubik"/>
              </a:rPr>
              <a:t>Add hobby here</a:t>
            </a:r>
            <a:endParaRPr b="1">
              <a:latin typeface="Rubik"/>
              <a:ea typeface="Rubik"/>
              <a:cs typeface="Rubik"/>
              <a:sym typeface="Rubik"/>
            </a:endParaRPr>
          </a:p>
        </p:txBody>
      </p:sp>
      <p:sp>
        <p:nvSpPr>
          <p:cNvPr id="231" name="Google Shape;231;p19"/>
          <p:cNvSpPr txBox="1"/>
          <p:nvPr/>
        </p:nvSpPr>
        <p:spPr>
          <a:xfrm rot="1323528">
            <a:off x="12466490" y="7481746"/>
            <a:ext cx="3782374" cy="38489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500" u="none" cap="none" strike="noStrike">
                <a:solidFill>
                  <a:srgbClr val="595959"/>
                </a:solidFill>
                <a:latin typeface="Rubik"/>
                <a:ea typeface="Rubik"/>
                <a:cs typeface="Rubik"/>
                <a:sym typeface="Rubik"/>
              </a:rPr>
              <a:t>Add hobby here</a:t>
            </a:r>
            <a:endParaRPr b="1">
              <a:latin typeface="Rubik"/>
              <a:ea typeface="Rubik"/>
              <a:cs typeface="Rubik"/>
              <a:sym typeface="Rubi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8C7"/>
        </a:solidFill>
      </p:bgPr>
    </p:bg>
    <p:spTree>
      <p:nvGrpSpPr>
        <p:cNvPr id="235" name="Shape 235"/>
        <p:cNvGrpSpPr/>
        <p:nvPr/>
      </p:nvGrpSpPr>
      <p:grpSpPr>
        <a:xfrm>
          <a:off x="0" y="0"/>
          <a:ext cx="0" cy="0"/>
          <a:chOff x="0" y="0"/>
          <a:chExt cx="0" cy="0"/>
        </a:xfrm>
      </p:grpSpPr>
      <p:pic>
        <p:nvPicPr>
          <p:cNvPr id="236" name="Google Shape;236;p20"/>
          <p:cNvPicPr preferRelativeResize="0"/>
          <p:nvPr/>
        </p:nvPicPr>
        <p:blipFill>
          <a:blip r:embed="rId3">
            <a:alphaModFix/>
          </a:blip>
          <a:stretch>
            <a:fillRect/>
          </a:stretch>
        </p:blipFill>
        <p:spPr>
          <a:xfrm>
            <a:off x="25" y="0"/>
            <a:ext cx="18287959" cy="10287000"/>
          </a:xfrm>
          <a:prstGeom prst="rect">
            <a:avLst/>
          </a:prstGeom>
          <a:noFill/>
          <a:ln>
            <a:noFill/>
          </a:ln>
        </p:spPr>
      </p:pic>
      <p:grpSp>
        <p:nvGrpSpPr>
          <p:cNvPr id="237" name="Google Shape;237;p20"/>
          <p:cNvGrpSpPr/>
          <p:nvPr/>
        </p:nvGrpSpPr>
        <p:grpSpPr>
          <a:xfrm>
            <a:off x="1259365" y="717423"/>
            <a:ext cx="3604333" cy="4186353"/>
            <a:chOff x="0" y="0"/>
            <a:chExt cx="5466080" cy="6348730"/>
          </a:xfrm>
        </p:grpSpPr>
        <p:sp>
          <p:nvSpPr>
            <p:cNvPr id="238" name="Google Shape;238;p20"/>
            <p:cNvSpPr/>
            <p:nvPr/>
          </p:nvSpPr>
          <p:spPr>
            <a:xfrm>
              <a:off x="0" y="0"/>
              <a:ext cx="5439410" cy="6348730"/>
            </a:xfrm>
            <a:custGeom>
              <a:rect b="b" l="l" r="r" t="t"/>
              <a:pathLst>
                <a:path extrusionOk="0"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0"/>
            <p:cNvSpPr/>
            <p:nvPr/>
          </p:nvSpPr>
          <p:spPr>
            <a:xfrm>
              <a:off x="247650" y="294640"/>
              <a:ext cx="4889500" cy="4693920"/>
            </a:xfrm>
            <a:custGeom>
              <a:rect b="b" l="l" r="r" t="t"/>
              <a:pathLst>
                <a:path extrusionOk="0"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4">
                <a:alphaModFix/>
              </a:blip>
              <a:stretch>
                <a:fillRect b="-51383" l="0" r="0" t="-466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0"/>
            <p:cNvSpPr/>
            <p:nvPr/>
          </p:nvSpPr>
          <p:spPr>
            <a:xfrm>
              <a:off x="1270" y="6350"/>
              <a:ext cx="5457190" cy="6342380"/>
            </a:xfrm>
            <a:custGeom>
              <a:rect b="b" l="l" r="r" t="t"/>
              <a:pathLst>
                <a:path extrusionOk="0"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0"/>
            <p:cNvSpPr/>
            <p:nvPr/>
          </p:nvSpPr>
          <p:spPr>
            <a:xfrm>
              <a:off x="7620" y="0"/>
              <a:ext cx="5458460" cy="6344920"/>
            </a:xfrm>
            <a:custGeom>
              <a:rect b="b" l="l" r="r" t="t"/>
              <a:pathLst>
                <a:path extrusionOk="0"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2" name="Google Shape;242;p20"/>
          <p:cNvGrpSpPr/>
          <p:nvPr/>
        </p:nvGrpSpPr>
        <p:grpSpPr>
          <a:xfrm>
            <a:off x="8573024" y="751582"/>
            <a:ext cx="5270065" cy="4187231"/>
            <a:chOff x="0" y="0"/>
            <a:chExt cx="3901440" cy="3099816"/>
          </a:xfrm>
        </p:grpSpPr>
        <p:sp>
          <p:nvSpPr>
            <p:cNvPr id="243" name="Google Shape;243;p20"/>
            <p:cNvSpPr/>
            <p:nvPr/>
          </p:nvSpPr>
          <p:spPr>
            <a:xfrm>
              <a:off x="127000" y="190500"/>
              <a:ext cx="3657600" cy="2413000"/>
            </a:xfrm>
            <a:custGeom>
              <a:rect b="b" l="l" r="r" t="t"/>
              <a:pathLst>
                <a:path extrusionOk="0" h="2413000" w="3657600">
                  <a:moveTo>
                    <a:pt x="3657600" y="2413000"/>
                  </a:moveTo>
                  <a:lnTo>
                    <a:pt x="0" y="2413000"/>
                  </a:lnTo>
                  <a:lnTo>
                    <a:pt x="0" y="0"/>
                  </a:lnTo>
                  <a:lnTo>
                    <a:pt x="3657600" y="0"/>
                  </a:lnTo>
                  <a:lnTo>
                    <a:pt x="3657600" y="2413000"/>
                  </a:lnTo>
                  <a:close/>
                </a:path>
              </a:pathLst>
            </a:custGeom>
            <a:blipFill rotWithShape="1">
              <a:blip r:embed="rId5">
                <a:alphaModFix/>
              </a:blip>
              <a:stretch>
                <a:fillRect b="0" l="-8509" r="-8508" t="0"/>
              </a:stretch>
            </a:blipFill>
            <a:ln>
              <a:noFill/>
            </a:ln>
          </p:spPr>
        </p:sp>
        <p:sp>
          <p:nvSpPr>
            <p:cNvPr id="244" name="Google Shape;244;p20"/>
            <p:cNvSpPr/>
            <p:nvPr/>
          </p:nvSpPr>
          <p:spPr>
            <a:xfrm>
              <a:off x="0" y="0"/>
              <a:ext cx="3901440" cy="3099816"/>
            </a:xfrm>
            <a:custGeom>
              <a:rect b="b" l="l" r="r" t="t"/>
              <a:pathLst>
                <a:path extrusionOk="0" h="3099816" w="3901440">
                  <a:moveTo>
                    <a:pt x="3901440" y="3099816"/>
                  </a:moveTo>
                  <a:lnTo>
                    <a:pt x="0" y="3099816"/>
                  </a:lnTo>
                  <a:lnTo>
                    <a:pt x="0" y="0"/>
                  </a:lnTo>
                  <a:lnTo>
                    <a:pt x="3901440" y="0"/>
                  </a:lnTo>
                  <a:lnTo>
                    <a:pt x="3901440" y="3099816"/>
                  </a:lnTo>
                  <a:close/>
                </a:path>
              </a:pathLst>
            </a:custGeom>
            <a:blipFill rotWithShape="1">
              <a:blip r:embed="rId6">
                <a:alphaModFix/>
              </a:blip>
              <a:stretch>
                <a:fillRect b="-28" l="0" r="0" t="-28"/>
              </a:stretch>
            </a:blipFill>
            <a:ln>
              <a:noFill/>
            </a:ln>
          </p:spPr>
        </p:sp>
      </p:grpSp>
      <p:grpSp>
        <p:nvGrpSpPr>
          <p:cNvPr id="245" name="Google Shape;245;p20"/>
          <p:cNvGrpSpPr/>
          <p:nvPr/>
        </p:nvGrpSpPr>
        <p:grpSpPr>
          <a:xfrm>
            <a:off x="5389177" y="751582"/>
            <a:ext cx="2661168" cy="4187152"/>
            <a:chOff x="0" y="0"/>
            <a:chExt cx="2179320" cy="3429000"/>
          </a:xfrm>
        </p:grpSpPr>
        <p:sp>
          <p:nvSpPr>
            <p:cNvPr id="246" name="Google Shape;246;p20"/>
            <p:cNvSpPr/>
            <p:nvPr/>
          </p:nvSpPr>
          <p:spPr>
            <a:xfrm>
              <a:off x="130810" y="241300"/>
              <a:ext cx="1935480" cy="2580640"/>
            </a:xfrm>
            <a:custGeom>
              <a:rect b="b" l="l" r="r" t="t"/>
              <a:pathLst>
                <a:path extrusionOk="0" h="2580640" w="1935480">
                  <a:moveTo>
                    <a:pt x="1935480" y="2580640"/>
                  </a:moveTo>
                  <a:lnTo>
                    <a:pt x="0" y="2580640"/>
                  </a:lnTo>
                  <a:lnTo>
                    <a:pt x="0" y="0"/>
                  </a:lnTo>
                  <a:lnTo>
                    <a:pt x="1935480" y="0"/>
                  </a:lnTo>
                  <a:lnTo>
                    <a:pt x="1935480" y="2580640"/>
                  </a:lnTo>
                  <a:close/>
                </a:path>
              </a:pathLst>
            </a:custGeom>
            <a:blipFill rotWithShape="1">
              <a:blip r:embed="rId7">
                <a:alphaModFix/>
              </a:blip>
              <a:stretch>
                <a:fillRect b="-3667" l="-111033" r="-42606" t="-23312"/>
              </a:stretch>
            </a:blipFill>
            <a:ln>
              <a:noFill/>
            </a:ln>
          </p:spPr>
        </p:sp>
        <p:sp>
          <p:nvSpPr>
            <p:cNvPr id="247" name="Google Shape;247;p20"/>
            <p:cNvSpPr/>
            <p:nvPr/>
          </p:nvSpPr>
          <p:spPr>
            <a:xfrm>
              <a:off x="0" y="0"/>
              <a:ext cx="2179320" cy="3429000"/>
            </a:xfrm>
            <a:custGeom>
              <a:rect b="b" l="l" r="r" t="t"/>
              <a:pathLst>
                <a:path extrusionOk="0" h="3429000" w="2179320">
                  <a:moveTo>
                    <a:pt x="2179320" y="3429000"/>
                  </a:moveTo>
                  <a:lnTo>
                    <a:pt x="0" y="3429000"/>
                  </a:lnTo>
                  <a:lnTo>
                    <a:pt x="0" y="0"/>
                  </a:lnTo>
                  <a:lnTo>
                    <a:pt x="2179320" y="0"/>
                  </a:lnTo>
                  <a:lnTo>
                    <a:pt x="2179320" y="3429000"/>
                  </a:lnTo>
                  <a:close/>
                </a:path>
              </a:pathLst>
            </a:custGeom>
            <a:blipFill rotWithShape="1">
              <a:blip r:embed="rId8">
                <a:alphaModFix/>
              </a:blip>
              <a:stretch>
                <a:fillRect b="0" l="-53" r="-52" t="0"/>
              </a:stretch>
            </a:blipFill>
            <a:ln>
              <a:noFill/>
            </a:ln>
          </p:spPr>
        </p:sp>
      </p:grpSp>
      <p:grpSp>
        <p:nvGrpSpPr>
          <p:cNvPr id="248" name="Google Shape;248;p20"/>
          <p:cNvGrpSpPr/>
          <p:nvPr/>
        </p:nvGrpSpPr>
        <p:grpSpPr>
          <a:xfrm>
            <a:off x="1259365" y="5382349"/>
            <a:ext cx="5270065" cy="4187231"/>
            <a:chOff x="0" y="0"/>
            <a:chExt cx="3901440" cy="3099816"/>
          </a:xfrm>
        </p:grpSpPr>
        <p:sp>
          <p:nvSpPr>
            <p:cNvPr id="249" name="Google Shape;249;p20"/>
            <p:cNvSpPr/>
            <p:nvPr/>
          </p:nvSpPr>
          <p:spPr>
            <a:xfrm>
              <a:off x="127000" y="190500"/>
              <a:ext cx="3657600" cy="2413000"/>
            </a:xfrm>
            <a:custGeom>
              <a:rect b="b" l="l" r="r" t="t"/>
              <a:pathLst>
                <a:path extrusionOk="0" h="2413000" w="3657600">
                  <a:moveTo>
                    <a:pt x="3657600" y="2413000"/>
                  </a:moveTo>
                  <a:lnTo>
                    <a:pt x="0" y="2413000"/>
                  </a:lnTo>
                  <a:lnTo>
                    <a:pt x="0" y="0"/>
                  </a:lnTo>
                  <a:lnTo>
                    <a:pt x="3657600" y="0"/>
                  </a:lnTo>
                  <a:lnTo>
                    <a:pt x="3657600" y="2413000"/>
                  </a:lnTo>
                  <a:close/>
                </a:path>
              </a:pathLst>
            </a:custGeom>
            <a:blipFill rotWithShape="1">
              <a:blip r:embed="rId9">
                <a:alphaModFix/>
              </a:blip>
              <a:stretch>
                <a:fillRect b="-588" l="-23479" r="0" t="-24347"/>
              </a:stretch>
            </a:blipFill>
            <a:ln>
              <a:noFill/>
            </a:ln>
          </p:spPr>
        </p:sp>
        <p:sp>
          <p:nvSpPr>
            <p:cNvPr id="250" name="Google Shape;250;p20"/>
            <p:cNvSpPr/>
            <p:nvPr/>
          </p:nvSpPr>
          <p:spPr>
            <a:xfrm>
              <a:off x="0" y="0"/>
              <a:ext cx="3901440" cy="3099816"/>
            </a:xfrm>
            <a:custGeom>
              <a:rect b="b" l="l" r="r" t="t"/>
              <a:pathLst>
                <a:path extrusionOk="0" h="3099816" w="3901440">
                  <a:moveTo>
                    <a:pt x="3901440" y="3099816"/>
                  </a:moveTo>
                  <a:lnTo>
                    <a:pt x="0" y="3099816"/>
                  </a:lnTo>
                  <a:lnTo>
                    <a:pt x="0" y="0"/>
                  </a:lnTo>
                  <a:lnTo>
                    <a:pt x="3901440" y="0"/>
                  </a:lnTo>
                  <a:lnTo>
                    <a:pt x="3901440" y="3099816"/>
                  </a:lnTo>
                  <a:close/>
                </a:path>
              </a:pathLst>
            </a:custGeom>
            <a:blipFill rotWithShape="1">
              <a:blip r:embed="rId6">
                <a:alphaModFix/>
              </a:blip>
              <a:stretch>
                <a:fillRect b="-28" l="0" r="0" t="-28"/>
              </a:stretch>
            </a:blipFill>
            <a:ln>
              <a:noFill/>
            </a:ln>
          </p:spPr>
        </p:sp>
      </p:grpSp>
      <p:grpSp>
        <p:nvGrpSpPr>
          <p:cNvPr id="251" name="Google Shape;251;p20"/>
          <p:cNvGrpSpPr/>
          <p:nvPr/>
        </p:nvGrpSpPr>
        <p:grpSpPr>
          <a:xfrm>
            <a:off x="7054309" y="5382349"/>
            <a:ext cx="2661168" cy="4187152"/>
            <a:chOff x="0" y="0"/>
            <a:chExt cx="2179320" cy="3429000"/>
          </a:xfrm>
        </p:grpSpPr>
        <p:sp>
          <p:nvSpPr>
            <p:cNvPr id="252" name="Google Shape;252;p20"/>
            <p:cNvSpPr/>
            <p:nvPr/>
          </p:nvSpPr>
          <p:spPr>
            <a:xfrm>
              <a:off x="130810" y="241300"/>
              <a:ext cx="1935480" cy="2580640"/>
            </a:xfrm>
            <a:custGeom>
              <a:rect b="b" l="l" r="r" t="t"/>
              <a:pathLst>
                <a:path extrusionOk="0" h="2580640" w="1935480">
                  <a:moveTo>
                    <a:pt x="1935480" y="2580640"/>
                  </a:moveTo>
                  <a:lnTo>
                    <a:pt x="0" y="2580640"/>
                  </a:lnTo>
                  <a:lnTo>
                    <a:pt x="0" y="0"/>
                  </a:lnTo>
                  <a:lnTo>
                    <a:pt x="1935480" y="0"/>
                  </a:lnTo>
                  <a:lnTo>
                    <a:pt x="1935480" y="2580640"/>
                  </a:lnTo>
                  <a:close/>
                </a:path>
              </a:pathLst>
            </a:custGeom>
            <a:blipFill rotWithShape="1">
              <a:blip r:embed="rId10">
                <a:alphaModFix/>
              </a:blip>
              <a:stretch>
                <a:fillRect b="0" l="0" r="0" t="-12569"/>
              </a:stretch>
            </a:blipFill>
            <a:ln>
              <a:noFill/>
            </a:ln>
          </p:spPr>
        </p:sp>
        <p:sp>
          <p:nvSpPr>
            <p:cNvPr id="253" name="Google Shape;253;p20"/>
            <p:cNvSpPr/>
            <p:nvPr/>
          </p:nvSpPr>
          <p:spPr>
            <a:xfrm>
              <a:off x="0" y="0"/>
              <a:ext cx="2179320" cy="3429000"/>
            </a:xfrm>
            <a:custGeom>
              <a:rect b="b" l="l" r="r" t="t"/>
              <a:pathLst>
                <a:path extrusionOk="0" h="3429000" w="2179320">
                  <a:moveTo>
                    <a:pt x="2179320" y="3429000"/>
                  </a:moveTo>
                  <a:lnTo>
                    <a:pt x="0" y="3429000"/>
                  </a:lnTo>
                  <a:lnTo>
                    <a:pt x="0" y="0"/>
                  </a:lnTo>
                  <a:lnTo>
                    <a:pt x="2179320" y="0"/>
                  </a:lnTo>
                  <a:lnTo>
                    <a:pt x="2179320" y="3429000"/>
                  </a:lnTo>
                  <a:close/>
                </a:path>
              </a:pathLst>
            </a:custGeom>
            <a:blipFill rotWithShape="1">
              <a:blip r:embed="rId8">
                <a:alphaModFix/>
              </a:blip>
              <a:stretch>
                <a:fillRect b="0" l="-53" r="-52" t="0"/>
              </a:stretch>
            </a:blipFill>
            <a:ln>
              <a:noFill/>
            </a:ln>
          </p:spPr>
        </p:sp>
      </p:grpSp>
      <p:grpSp>
        <p:nvGrpSpPr>
          <p:cNvPr id="254" name="Google Shape;254;p20"/>
          <p:cNvGrpSpPr/>
          <p:nvPr/>
        </p:nvGrpSpPr>
        <p:grpSpPr>
          <a:xfrm>
            <a:off x="10240501" y="5382349"/>
            <a:ext cx="3604333" cy="4186353"/>
            <a:chOff x="0" y="0"/>
            <a:chExt cx="5466080" cy="6348730"/>
          </a:xfrm>
        </p:grpSpPr>
        <p:sp>
          <p:nvSpPr>
            <p:cNvPr id="255" name="Google Shape;255;p20"/>
            <p:cNvSpPr/>
            <p:nvPr/>
          </p:nvSpPr>
          <p:spPr>
            <a:xfrm>
              <a:off x="0" y="0"/>
              <a:ext cx="5439410" cy="6348730"/>
            </a:xfrm>
            <a:custGeom>
              <a:rect b="b" l="l" r="r" t="t"/>
              <a:pathLst>
                <a:path extrusionOk="0"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0"/>
            <p:cNvSpPr/>
            <p:nvPr/>
          </p:nvSpPr>
          <p:spPr>
            <a:xfrm>
              <a:off x="247650" y="294640"/>
              <a:ext cx="4889500" cy="4693920"/>
            </a:xfrm>
            <a:custGeom>
              <a:rect b="b" l="l" r="r" t="t"/>
              <a:pathLst>
                <a:path extrusionOk="0"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11">
                <a:alphaModFix/>
              </a:blip>
              <a:stretch>
                <a:fillRect b="-23266" l="-55572" r="-22044"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0"/>
            <p:cNvSpPr/>
            <p:nvPr/>
          </p:nvSpPr>
          <p:spPr>
            <a:xfrm>
              <a:off x="1270" y="6350"/>
              <a:ext cx="5457190" cy="6342380"/>
            </a:xfrm>
            <a:custGeom>
              <a:rect b="b" l="l" r="r" t="t"/>
              <a:pathLst>
                <a:path extrusionOk="0"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0"/>
            <p:cNvSpPr/>
            <p:nvPr/>
          </p:nvSpPr>
          <p:spPr>
            <a:xfrm>
              <a:off x="7620" y="0"/>
              <a:ext cx="5458460" cy="6344920"/>
            </a:xfrm>
            <a:custGeom>
              <a:rect b="b" l="l" r="r" t="t"/>
              <a:pathLst>
                <a:path extrusionOk="0"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20"/>
          <p:cNvGrpSpPr/>
          <p:nvPr/>
        </p:nvGrpSpPr>
        <p:grpSpPr>
          <a:xfrm>
            <a:off x="14365622" y="751582"/>
            <a:ext cx="2661168" cy="4187152"/>
            <a:chOff x="0" y="0"/>
            <a:chExt cx="2179320" cy="3429000"/>
          </a:xfrm>
        </p:grpSpPr>
        <p:sp>
          <p:nvSpPr>
            <p:cNvPr id="260" name="Google Shape;260;p20"/>
            <p:cNvSpPr/>
            <p:nvPr/>
          </p:nvSpPr>
          <p:spPr>
            <a:xfrm>
              <a:off x="130810" y="241300"/>
              <a:ext cx="1935480" cy="2580640"/>
            </a:xfrm>
            <a:custGeom>
              <a:rect b="b" l="l" r="r" t="t"/>
              <a:pathLst>
                <a:path extrusionOk="0" h="2580640" w="1935480">
                  <a:moveTo>
                    <a:pt x="1935480" y="2580640"/>
                  </a:moveTo>
                  <a:lnTo>
                    <a:pt x="0" y="2580640"/>
                  </a:lnTo>
                  <a:lnTo>
                    <a:pt x="0" y="0"/>
                  </a:lnTo>
                  <a:lnTo>
                    <a:pt x="1935480" y="0"/>
                  </a:lnTo>
                  <a:lnTo>
                    <a:pt x="1935480" y="2580640"/>
                  </a:lnTo>
                  <a:close/>
                </a:path>
              </a:pathLst>
            </a:custGeom>
            <a:blipFill rotWithShape="1">
              <a:blip r:embed="rId12">
                <a:alphaModFix/>
              </a:blip>
              <a:stretch>
                <a:fillRect b="0" l="-49871" r="-49869" t="0"/>
              </a:stretch>
            </a:blipFill>
            <a:ln>
              <a:noFill/>
            </a:ln>
          </p:spPr>
        </p:sp>
        <p:sp>
          <p:nvSpPr>
            <p:cNvPr id="261" name="Google Shape;261;p20"/>
            <p:cNvSpPr/>
            <p:nvPr/>
          </p:nvSpPr>
          <p:spPr>
            <a:xfrm>
              <a:off x="0" y="0"/>
              <a:ext cx="2179320" cy="3429000"/>
            </a:xfrm>
            <a:custGeom>
              <a:rect b="b" l="l" r="r" t="t"/>
              <a:pathLst>
                <a:path extrusionOk="0" h="3429000" w="2179320">
                  <a:moveTo>
                    <a:pt x="2179320" y="3429000"/>
                  </a:moveTo>
                  <a:lnTo>
                    <a:pt x="0" y="3429000"/>
                  </a:lnTo>
                  <a:lnTo>
                    <a:pt x="0" y="0"/>
                  </a:lnTo>
                  <a:lnTo>
                    <a:pt x="2179320" y="0"/>
                  </a:lnTo>
                  <a:lnTo>
                    <a:pt x="2179320" y="3429000"/>
                  </a:lnTo>
                  <a:close/>
                </a:path>
              </a:pathLst>
            </a:custGeom>
            <a:blipFill rotWithShape="1">
              <a:blip r:embed="rId8">
                <a:alphaModFix/>
              </a:blip>
              <a:stretch>
                <a:fillRect b="0" l="-53" r="-52" t="0"/>
              </a:stretch>
            </a:blipFill>
            <a:ln>
              <a:noFill/>
            </a:ln>
          </p:spPr>
        </p:sp>
      </p:grpSp>
      <p:grpSp>
        <p:nvGrpSpPr>
          <p:cNvPr id="262" name="Google Shape;262;p20"/>
          <p:cNvGrpSpPr/>
          <p:nvPr/>
        </p:nvGrpSpPr>
        <p:grpSpPr>
          <a:xfrm>
            <a:off x="14367464" y="5382349"/>
            <a:ext cx="2661168" cy="4187152"/>
            <a:chOff x="0" y="0"/>
            <a:chExt cx="2179320" cy="3429000"/>
          </a:xfrm>
        </p:grpSpPr>
        <p:sp>
          <p:nvSpPr>
            <p:cNvPr id="263" name="Google Shape;263;p20"/>
            <p:cNvSpPr/>
            <p:nvPr/>
          </p:nvSpPr>
          <p:spPr>
            <a:xfrm>
              <a:off x="130810" y="241300"/>
              <a:ext cx="1935480" cy="2580640"/>
            </a:xfrm>
            <a:custGeom>
              <a:rect b="b" l="l" r="r" t="t"/>
              <a:pathLst>
                <a:path extrusionOk="0" h="2580640" w="1935480">
                  <a:moveTo>
                    <a:pt x="1935480" y="2580640"/>
                  </a:moveTo>
                  <a:lnTo>
                    <a:pt x="0" y="2580640"/>
                  </a:lnTo>
                  <a:lnTo>
                    <a:pt x="0" y="0"/>
                  </a:lnTo>
                  <a:lnTo>
                    <a:pt x="1935480" y="0"/>
                  </a:lnTo>
                  <a:lnTo>
                    <a:pt x="1935480" y="2580640"/>
                  </a:lnTo>
                  <a:close/>
                </a:path>
              </a:pathLst>
            </a:custGeom>
            <a:blipFill rotWithShape="1">
              <a:blip r:embed="rId13">
                <a:alphaModFix/>
              </a:blip>
              <a:stretch>
                <a:fillRect b="-6283" l="0" r="0" t="-6284"/>
              </a:stretch>
            </a:blipFill>
            <a:ln>
              <a:noFill/>
            </a:ln>
          </p:spPr>
        </p:sp>
        <p:sp>
          <p:nvSpPr>
            <p:cNvPr id="264" name="Google Shape;264;p20"/>
            <p:cNvSpPr/>
            <p:nvPr/>
          </p:nvSpPr>
          <p:spPr>
            <a:xfrm>
              <a:off x="0" y="0"/>
              <a:ext cx="2179320" cy="3429000"/>
            </a:xfrm>
            <a:custGeom>
              <a:rect b="b" l="l" r="r" t="t"/>
              <a:pathLst>
                <a:path extrusionOk="0" h="3429000" w="2179320">
                  <a:moveTo>
                    <a:pt x="2179320" y="3429000"/>
                  </a:moveTo>
                  <a:lnTo>
                    <a:pt x="0" y="3429000"/>
                  </a:lnTo>
                  <a:lnTo>
                    <a:pt x="0" y="0"/>
                  </a:lnTo>
                  <a:lnTo>
                    <a:pt x="2179320" y="0"/>
                  </a:lnTo>
                  <a:lnTo>
                    <a:pt x="2179320" y="3429000"/>
                  </a:lnTo>
                  <a:close/>
                </a:path>
              </a:pathLst>
            </a:custGeom>
            <a:blipFill rotWithShape="1">
              <a:blip r:embed="rId8">
                <a:alphaModFix/>
              </a:blip>
              <a:stretch>
                <a:fillRect b="0" l="-53" r="-52" t="0"/>
              </a:stretch>
            </a:blipFill>
            <a:ln>
              <a:noFill/>
            </a:ln>
          </p:spPr>
        </p:sp>
      </p:grpSp>
      <p:pic>
        <p:nvPicPr>
          <p:cNvPr id="265" name="Google Shape;265;p20"/>
          <p:cNvPicPr preferRelativeResize="0"/>
          <p:nvPr/>
        </p:nvPicPr>
        <p:blipFill>
          <a:blip r:embed="rId14">
            <a:alphaModFix/>
          </a:blip>
          <a:stretch>
            <a:fillRect/>
          </a:stretch>
        </p:blipFill>
        <p:spPr>
          <a:xfrm>
            <a:off x="67000" y="211225"/>
            <a:ext cx="1667925" cy="3146313"/>
          </a:xfrm>
          <a:prstGeom prst="rect">
            <a:avLst/>
          </a:prstGeom>
          <a:noFill/>
          <a:ln>
            <a:noFill/>
          </a:ln>
        </p:spPr>
      </p:pic>
      <p:pic>
        <p:nvPicPr>
          <p:cNvPr id="266" name="Google Shape;266;p20"/>
          <p:cNvPicPr preferRelativeResize="0"/>
          <p:nvPr/>
        </p:nvPicPr>
        <p:blipFill>
          <a:blip r:embed="rId15">
            <a:alphaModFix/>
          </a:blip>
          <a:stretch>
            <a:fillRect/>
          </a:stretch>
        </p:blipFill>
        <p:spPr>
          <a:xfrm>
            <a:off x="7449063" y="3141775"/>
            <a:ext cx="1667925" cy="2514143"/>
          </a:xfrm>
          <a:prstGeom prst="rect">
            <a:avLst/>
          </a:prstGeom>
          <a:noFill/>
          <a:ln>
            <a:noFill/>
          </a:ln>
        </p:spPr>
      </p:pic>
      <p:pic>
        <p:nvPicPr>
          <p:cNvPr id="267" name="Google Shape;267;p20"/>
          <p:cNvPicPr preferRelativeResize="0"/>
          <p:nvPr/>
        </p:nvPicPr>
        <p:blipFill>
          <a:blip r:embed="rId16">
            <a:alphaModFix/>
          </a:blip>
          <a:stretch>
            <a:fillRect/>
          </a:stretch>
        </p:blipFill>
        <p:spPr>
          <a:xfrm>
            <a:off x="15847075" y="373750"/>
            <a:ext cx="1926475" cy="1349615"/>
          </a:xfrm>
          <a:prstGeom prst="rect">
            <a:avLst/>
          </a:prstGeom>
          <a:noFill/>
          <a:ln>
            <a:noFill/>
          </a:ln>
        </p:spPr>
      </p:pic>
      <p:pic>
        <p:nvPicPr>
          <p:cNvPr id="268" name="Google Shape;268;p20"/>
          <p:cNvPicPr preferRelativeResize="0"/>
          <p:nvPr/>
        </p:nvPicPr>
        <p:blipFill>
          <a:blip r:embed="rId17">
            <a:alphaModFix/>
          </a:blip>
          <a:stretch>
            <a:fillRect/>
          </a:stretch>
        </p:blipFill>
        <p:spPr>
          <a:xfrm>
            <a:off x="296150" y="6975088"/>
            <a:ext cx="1926475" cy="3485399"/>
          </a:xfrm>
          <a:prstGeom prst="rect">
            <a:avLst/>
          </a:prstGeom>
          <a:noFill/>
          <a:ln>
            <a:noFill/>
          </a:ln>
        </p:spPr>
      </p:pic>
      <p:pic>
        <p:nvPicPr>
          <p:cNvPr id="269" name="Google Shape;269;p20"/>
          <p:cNvPicPr preferRelativeResize="0"/>
          <p:nvPr/>
        </p:nvPicPr>
        <p:blipFill>
          <a:blip r:embed="rId18">
            <a:alphaModFix/>
          </a:blip>
          <a:stretch>
            <a:fillRect/>
          </a:stretch>
        </p:blipFill>
        <p:spPr>
          <a:xfrm>
            <a:off x="9144000" y="7296928"/>
            <a:ext cx="1667925" cy="3158940"/>
          </a:xfrm>
          <a:prstGeom prst="rect">
            <a:avLst/>
          </a:prstGeom>
          <a:noFill/>
          <a:ln>
            <a:noFill/>
          </a:ln>
        </p:spPr>
      </p:pic>
      <p:pic>
        <p:nvPicPr>
          <p:cNvPr id="270" name="Google Shape;270;p20"/>
          <p:cNvPicPr preferRelativeResize="0"/>
          <p:nvPr/>
        </p:nvPicPr>
        <p:blipFill>
          <a:blip r:embed="rId19">
            <a:alphaModFix/>
          </a:blip>
          <a:stretch>
            <a:fillRect/>
          </a:stretch>
        </p:blipFill>
        <p:spPr>
          <a:xfrm>
            <a:off x="16368600" y="4225501"/>
            <a:ext cx="2542225" cy="19447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8C7"/>
        </a:solidFill>
      </p:bgPr>
    </p:bg>
    <p:spTree>
      <p:nvGrpSpPr>
        <p:cNvPr id="274" name="Shape 274"/>
        <p:cNvGrpSpPr/>
        <p:nvPr/>
      </p:nvGrpSpPr>
      <p:grpSpPr>
        <a:xfrm>
          <a:off x="0" y="0"/>
          <a:ext cx="0" cy="0"/>
          <a:chOff x="0" y="0"/>
          <a:chExt cx="0" cy="0"/>
        </a:xfrm>
      </p:grpSpPr>
      <p:pic>
        <p:nvPicPr>
          <p:cNvPr id="275" name="Google Shape;275;p21"/>
          <p:cNvPicPr preferRelativeResize="0"/>
          <p:nvPr/>
        </p:nvPicPr>
        <p:blipFill>
          <a:blip r:embed="rId3">
            <a:alphaModFix/>
          </a:blip>
          <a:stretch>
            <a:fillRect/>
          </a:stretch>
        </p:blipFill>
        <p:spPr>
          <a:xfrm>
            <a:off x="25" y="0"/>
            <a:ext cx="18287959" cy="10287000"/>
          </a:xfrm>
          <a:prstGeom prst="rect">
            <a:avLst/>
          </a:prstGeom>
          <a:noFill/>
          <a:ln>
            <a:noFill/>
          </a:ln>
        </p:spPr>
      </p:pic>
      <p:sp>
        <p:nvSpPr>
          <p:cNvPr id="276" name="Google Shape;276;p21"/>
          <p:cNvSpPr/>
          <p:nvPr/>
        </p:nvSpPr>
        <p:spPr>
          <a:xfrm>
            <a:off x="2704731" y="590563"/>
            <a:ext cx="12878538" cy="10958465"/>
          </a:xfrm>
          <a:custGeom>
            <a:rect b="b" l="l" r="r" t="t"/>
            <a:pathLst>
              <a:path extrusionOk="0" h="10958465" w="12878538">
                <a:moveTo>
                  <a:pt x="0" y="0"/>
                </a:moveTo>
                <a:lnTo>
                  <a:pt x="12878538" y="0"/>
                </a:lnTo>
                <a:lnTo>
                  <a:pt x="12878538" y="10958465"/>
                </a:lnTo>
                <a:lnTo>
                  <a:pt x="0" y="10958465"/>
                </a:lnTo>
                <a:lnTo>
                  <a:pt x="0" y="0"/>
                </a:lnTo>
                <a:close/>
              </a:path>
            </a:pathLst>
          </a:custGeom>
          <a:blipFill rotWithShape="1">
            <a:blip r:embed="rId4">
              <a:alphaModFix/>
            </a:blip>
            <a:stretch>
              <a:fillRect b="0" l="0" r="0" t="0"/>
            </a:stretch>
          </a:blipFill>
          <a:ln>
            <a:noFill/>
          </a:ln>
        </p:spPr>
      </p:sp>
      <p:sp>
        <p:nvSpPr>
          <p:cNvPr id="277" name="Google Shape;277;p21"/>
          <p:cNvSpPr txBox="1"/>
          <p:nvPr/>
        </p:nvSpPr>
        <p:spPr>
          <a:xfrm>
            <a:off x="6227249" y="3299150"/>
            <a:ext cx="5833500" cy="48486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5000" u="none" cap="none" strike="noStrike">
                <a:solidFill>
                  <a:srgbClr val="FD628C"/>
                </a:solidFill>
                <a:latin typeface="Dekko"/>
                <a:ea typeface="Dekko"/>
                <a:cs typeface="Dekko"/>
                <a:sym typeface="Dekko"/>
              </a:rPr>
              <a:t>THANK</a:t>
            </a:r>
            <a:endParaRPr/>
          </a:p>
          <a:p>
            <a:pPr indent="0" lvl="0" marL="0" marR="0" rtl="0" algn="ctr">
              <a:lnSpc>
                <a:spcPct val="70000"/>
              </a:lnSpc>
              <a:spcBef>
                <a:spcPts val="0"/>
              </a:spcBef>
              <a:spcAft>
                <a:spcPts val="0"/>
              </a:spcAft>
              <a:buNone/>
            </a:pPr>
            <a:r>
              <a:rPr b="0" i="0" lang="en-US" sz="15000" u="none" cap="none" strike="noStrike">
                <a:solidFill>
                  <a:srgbClr val="FD628C"/>
                </a:solidFill>
                <a:latin typeface="Dekko"/>
                <a:ea typeface="Dekko"/>
                <a:cs typeface="Dekko"/>
                <a:sym typeface="Dekko"/>
              </a:rPr>
              <a:t>YOU</a:t>
            </a:r>
            <a:endParaRPr/>
          </a:p>
          <a:p>
            <a:pPr indent="0" lvl="0" marL="0" marR="0" rtl="0" algn="ctr">
              <a:lnSpc>
                <a:spcPct val="70000"/>
              </a:lnSpc>
              <a:spcBef>
                <a:spcPts val="0"/>
              </a:spcBef>
              <a:spcAft>
                <a:spcPts val="0"/>
              </a:spcAft>
              <a:buNone/>
            </a:pPr>
            <a:r>
              <a:rPr b="0" i="0" lang="en-US" sz="15000" u="none" cap="none" strike="noStrike">
                <a:solidFill>
                  <a:srgbClr val="FD628C"/>
                </a:solidFill>
                <a:latin typeface="Dekko"/>
                <a:ea typeface="Dekko"/>
                <a:cs typeface="Dekko"/>
                <a:sym typeface="Dekko"/>
              </a:rPr>
              <a:t>MOM!</a:t>
            </a:r>
            <a:endParaRPr/>
          </a:p>
        </p:txBody>
      </p:sp>
      <p:pic>
        <p:nvPicPr>
          <p:cNvPr id="278" name="Google Shape;278;p21"/>
          <p:cNvPicPr preferRelativeResize="0"/>
          <p:nvPr/>
        </p:nvPicPr>
        <p:blipFill>
          <a:blip r:embed="rId5">
            <a:alphaModFix/>
          </a:blip>
          <a:stretch>
            <a:fillRect/>
          </a:stretch>
        </p:blipFill>
        <p:spPr>
          <a:xfrm>
            <a:off x="644238" y="2611850"/>
            <a:ext cx="5156643" cy="6520601"/>
          </a:xfrm>
          <a:prstGeom prst="rect">
            <a:avLst/>
          </a:prstGeom>
          <a:noFill/>
          <a:ln>
            <a:noFill/>
          </a:ln>
        </p:spPr>
      </p:pic>
      <p:pic>
        <p:nvPicPr>
          <p:cNvPr id="279" name="Google Shape;279;p21"/>
          <p:cNvPicPr preferRelativeResize="0"/>
          <p:nvPr/>
        </p:nvPicPr>
        <p:blipFill>
          <a:blip r:embed="rId6">
            <a:alphaModFix/>
          </a:blip>
          <a:stretch>
            <a:fillRect/>
          </a:stretch>
        </p:blipFill>
        <p:spPr>
          <a:xfrm>
            <a:off x="12330525" y="2502825"/>
            <a:ext cx="4517900" cy="69418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8C7"/>
        </a:solidFill>
      </p:bgPr>
    </p:bg>
    <p:spTree>
      <p:nvGrpSpPr>
        <p:cNvPr id="283" name="Shape 283"/>
        <p:cNvGrpSpPr/>
        <p:nvPr/>
      </p:nvGrpSpPr>
      <p:grpSpPr>
        <a:xfrm>
          <a:off x="0" y="0"/>
          <a:ext cx="0" cy="0"/>
          <a:chOff x="0" y="0"/>
          <a:chExt cx="0" cy="0"/>
        </a:xfrm>
      </p:grpSpPr>
      <p:pic>
        <p:nvPicPr>
          <p:cNvPr id="284" name="Google Shape;284;p22"/>
          <p:cNvPicPr preferRelativeResize="0"/>
          <p:nvPr/>
        </p:nvPicPr>
        <p:blipFill>
          <a:blip r:embed="rId3">
            <a:alphaModFix/>
          </a:blip>
          <a:stretch>
            <a:fillRect/>
          </a:stretch>
        </p:blipFill>
        <p:spPr>
          <a:xfrm>
            <a:off x="25" y="0"/>
            <a:ext cx="18287959" cy="10287000"/>
          </a:xfrm>
          <a:prstGeom prst="rect">
            <a:avLst/>
          </a:prstGeom>
          <a:noFill/>
          <a:ln>
            <a:noFill/>
          </a:ln>
        </p:spPr>
      </p:pic>
      <p:grpSp>
        <p:nvGrpSpPr>
          <p:cNvPr id="285" name="Google Shape;285;p22"/>
          <p:cNvGrpSpPr/>
          <p:nvPr/>
        </p:nvGrpSpPr>
        <p:grpSpPr>
          <a:xfrm>
            <a:off x="774218" y="2213566"/>
            <a:ext cx="5097641" cy="7472652"/>
            <a:chOff x="0" y="-19050"/>
            <a:chExt cx="1342589" cy="1968106"/>
          </a:xfrm>
        </p:grpSpPr>
        <p:sp>
          <p:nvSpPr>
            <p:cNvPr id="286" name="Google Shape;286;p22"/>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2"/>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22"/>
          <p:cNvGrpSpPr/>
          <p:nvPr/>
        </p:nvGrpSpPr>
        <p:grpSpPr>
          <a:xfrm>
            <a:off x="6109984" y="2213566"/>
            <a:ext cx="11512980" cy="7472652"/>
            <a:chOff x="0" y="-19050"/>
            <a:chExt cx="3032225" cy="1968106"/>
          </a:xfrm>
        </p:grpSpPr>
        <p:sp>
          <p:nvSpPr>
            <p:cNvPr id="289" name="Google Shape;289;p22"/>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2"/>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22"/>
          <p:cNvGrpSpPr/>
          <p:nvPr/>
        </p:nvGrpSpPr>
        <p:grpSpPr>
          <a:xfrm>
            <a:off x="1139005" y="2494284"/>
            <a:ext cx="4368067" cy="719567"/>
            <a:chOff x="0" y="-19050"/>
            <a:chExt cx="1150437" cy="189516"/>
          </a:xfrm>
        </p:grpSpPr>
        <p:sp>
          <p:nvSpPr>
            <p:cNvPr id="292" name="Google Shape;292;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2"/>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22"/>
          <p:cNvGrpSpPr/>
          <p:nvPr/>
        </p:nvGrpSpPr>
        <p:grpSpPr>
          <a:xfrm>
            <a:off x="9682440" y="2494284"/>
            <a:ext cx="4368067" cy="719567"/>
            <a:chOff x="0" y="-19050"/>
            <a:chExt cx="1150437" cy="189516"/>
          </a:xfrm>
        </p:grpSpPr>
        <p:sp>
          <p:nvSpPr>
            <p:cNvPr id="295" name="Google Shape;295;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22"/>
          <p:cNvGrpSpPr/>
          <p:nvPr/>
        </p:nvGrpSpPr>
        <p:grpSpPr>
          <a:xfrm>
            <a:off x="1139005" y="7128683"/>
            <a:ext cx="4368067" cy="719567"/>
            <a:chOff x="0" y="-19050"/>
            <a:chExt cx="1150437" cy="189516"/>
          </a:xfrm>
        </p:grpSpPr>
        <p:sp>
          <p:nvSpPr>
            <p:cNvPr id="298" name="Google Shape;298;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2"/>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22"/>
          <p:cNvGrpSpPr/>
          <p:nvPr/>
        </p:nvGrpSpPr>
        <p:grpSpPr>
          <a:xfrm>
            <a:off x="1544784" y="8097273"/>
            <a:ext cx="754204" cy="771881"/>
            <a:chOff x="0" y="-19050"/>
            <a:chExt cx="812800" cy="831850"/>
          </a:xfrm>
        </p:grpSpPr>
        <p:sp>
          <p:nvSpPr>
            <p:cNvPr id="301" name="Google Shape;301;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D9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2"/>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22"/>
          <p:cNvGrpSpPr/>
          <p:nvPr/>
        </p:nvGrpSpPr>
        <p:grpSpPr>
          <a:xfrm>
            <a:off x="2478346" y="8097273"/>
            <a:ext cx="754204" cy="771881"/>
            <a:chOff x="0" y="-19050"/>
            <a:chExt cx="812800" cy="831850"/>
          </a:xfrm>
        </p:grpSpPr>
        <p:sp>
          <p:nvSpPr>
            <p:cNvPr id="304" name="Google Shape;304;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A7D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2"/>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22"/>
          <p:cNvGrpSpPr/>
          <p:nvPr/>
        </p:nvGrpSpPr>
        <p:grpSpPr>
          <a:xfrm>
            <a:off x="3411909" y="8097273"/>
            <a:ext cx="754204" cy="771881"/>
            <a:chOff x="0" y="-19050"/>
            <a:chExt cx="812800" cy="831850"/>
          </a:xfrm>
        </p:grpSpPr>
        <p:sp>
          <p:nvSpPr>
            <p:cNvPr id="307" name="Google Shape;307;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D62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2"/>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9" name="Google Shape;309;p22"/>
          <p:cNvSpPr txBox="1"/>
          <p:nvPr/>
        </p:nvSpPr>
        <p:spPr>
          <a:xfrm>
            <a:off x="1232396" y="3461646"/>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310" name="Google Shape;310;p22"/>
          <p:cNvSpPr txBox="1"/>
          <p:nvPr/>
        </p:nvSpPr>
        <p:spPr>
          <a:xfrm>
            <a:off x="1175455" y="6551281"/>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311" name="Google Shape;311;p22"/>
          <p:cNvSpPr txBox="1"/>
          <p:nvPr/>
        </p:nvSpPr>
        <p:spPr>
          <a:xfrm>
            <a:off x="1747770" y="4555911"/>
            <a:ext cx="3150600" cy="14685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lang="en-US" sz="2110"/>
              <a:t>Dekko</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lang="en-US" sz="2110"/>
              <a:t>Rubik</a:t>
            </a:r>
            <a:endParaRPr/>
          </a:p>
        </p:txBody>
      </p:sp>
      <p:sp>
        <p:nvSpPr>
          <p:cNvPr id="312" name="Google Shape;312;p22"/>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D628C"/>
                </a:solidFill>
                <a:latin typeface="Arial"/>
                <a:ea typeface="Arial"/>
                <a:cs typeface="Arial"/>
                <a:sym typeface="Arial"/>
              </a:rPr>
              <a:t>Use these design resources in your Canva Presentation.</a:t>
            </a:r>
            <a:endParaRPr/>
          </a:p>
        </p:txBody>
      </p:sp>
      <p:sp>
        <p:nvSpPr>
          <p:cNvPr id="313" name="Google Shape;313;p22"/>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D628C"/>
                </a:solidFill>
                <a:latin typeface="Arial"/>
                <a:ea typeface="Arial"/>
                <a:cs typeface="Arial"/>
                <a:sym typeface="Arial"/>
              </a:rPr>
              <a:t>RESOURCE PAGE</a:t>
            </a:r>
            <a:endParaRPr/>
          </a:p>
        </p:txBody>
      </p:sp>
      <p:sp>
        <p:nvSpPr>
          <p:cNvPr id="314" name="Google Shape;314;p22"/>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Fonts</a:t>
            </a:r>
            <a:endParaRPr/>
          </a:p>
        </p:txBody>
      </p:sp>
      <p:sp>
        <p:nvSpPr>
          <p:cNvPr id="315" name="Google Shape;315;p22"/>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a:t>
            </a:r>
            <a:endParaRPr/>
          </a:p>
        </p:txBody>
      </p:sp>
      <p:sp>
        <p:nvSpPr>
          <p:cNvPr id="316" name="Google Shape;316;p22"/>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Colors</a:t>
            </a:r>
            <a:endParaRPr/>
          </a:p>
        </p:txBody>
      </p:sp>
      <p:grpSp>
        <p:nvGrpSpPr>
          <p:cNvPr id="317" name="Google Shape;317;p22"/>
          <p:cNvGrpSpPr/>
          <p:nvPr/>
        </p:nvGrpSpPr>
        <p:grpSpPr>
          <a:xfrm>
            <a:off x="4347089" y="8097273"/>
            <a:ext cx="754204" cy="771881"/>
            <a:chOff x="0" y="-19050"/>
            <a:chExt cx="812800" cy="831850"/>
          </a:xfrm>
        </p:grpSpPr>
        <p:sp>
          <p:nvSpPr>
            <p:cNvPr id="318" name="Google Shape;318;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C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2"/>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0" name="Google Shape;320;p22"/>
          <p:cNvSpPr txBox="1"/>
          <p:nvPr/>
        </p:nvSpPr>
        <p:spPr>
          <a:xfrm>
            <a:off x="1311199" y="90021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#FFD9D8</a:t>
            </a:r>
            <a:endParaRPr/>
          </a:p>
        </p:txBody>
      </p:sp>
      <p:sp>
        <p:nvSpPr>
          <p:cNvPr id="321" name="Google Shape;321;p22"/>
          <p:cNvSpPr txBox="1"/>
          <p:nvPr/>
        </p:nvSpPr>
        <p:spPr>
          <a:xfrm>
            <a:off x="2244762"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#FA7D9D</a:t>
            </a:r>
            <a:endParaRPr/>
          </a:p>
        </p:txBody>
      </p:sp>
      <p:sp>
        <p:nvSpPr>
          <p:cNvPr id="322" name="Google Shape;322;p22"/>
          <p:cNvSpPr txBox="1"/>
          <p:nvPr/>
        </p:nvSpPr>
        <p:spPr>
          <a:xfrm>
            <a:off x="3178325"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#FD628D</a:t>
            </a:r>
            <a:endParaRPr/>
          </a:p>
        </p:txBody>
      </p:sp>
      <p:sp>
        <p:nvSpPr>
          <p:cNvPr id="323" name="Google Shape;323;p22"/>
          <p:cNvSpPr txBox="1"/>
          <p:nvPr/>
        </p:nvSpPr>
        <p:spPr>
          <a:xfrm>
            <a:off x="4113504" y="90021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#FFFCE3</a:t>
            </a:r>
            <a:endParaRPr/>
          </a:p>
        </p:txBody>
      </p:sp>
      <p:sp>
        <p:nvSpPr>
          <p:cNvPr id="324" name="Google Shape;324;p22"/>
          <p:cNvSpPr/>
          <p:nvPr/>
        </p:nvSpPr>
        <p:spPr>
          <a:xfrm>
            <a:off x="8702342" y="3861510"/>
            <a:ext cx="1588864" cy="1772791"/>
          </a:xfrm>
          <a:custGeom>
            <a:rect b="b" l="l" r="r" t="t"/>
            <a:pathLst>
              <a:path extrusionOk="0" h="1772791" w="1588864">
                <a:moveTo>
                  <a:pt x="0" y="0"/>
                </a:moveTo>
                <a:lnTo>
                  <a:pt x="1588864" y="0"/>
                </a:lnTo>
                <a:lnTo>
                  <a:pt x="1588864" y="1772791"/>
                </a:lnTo>
                <a:lnTo>
                  <a:pt x="0" y="1772791"/>
                </a:lnTo>
                <a:lnTo>
                  <a:pt x="0" y="0"/>
                </a:lnTo>
                <a:close/>
              </a:path>
            </a:pathLst>
          </a:custGeom>
          <a:blipFill rotWithShape="1">
            <a:blip r:embed="rId4">
              <a:alphaModFix/>
            </a:blip>
            <a:stretch>
              <a:fillRect b="0" l="0" r="0" t="0"/>
            </a:stretch>
          </a:blipFill>
          <a:ln>
            <a:noFill/>
          </a:ln>
        </p:spPr>
      </p:sp>
      <p:sp>
        <p:nvSpPr>
          <p:cNvPr id="325" name="Google Shape;325;p22"/>
          <p:cNvSpPr/>
          <p:nvPr/>
        </p:nvSpPr>
        <p:spPr>
          <a:xfrm>
            <a:off x="6682161" y="3861510"/>
            <a:ext cx="1717371" cy="3478219"/>
          </a:xfrm>
          <a:custGeom>
            <a:rect b="b" l="l" r="r" t="t"/>
            <a:pathLst>
              <a:path extrusionOk="0" h="3478219" w="1717371">
                <a:moveTo>
                  <a:pt x="0" y="0"/>
                </a:moveTo>
                <a:lnTo>
                  <a:pt x="1717370" y="0"/>
                </a:lnTo>
                <a:lnTo>
                  <a:pt x="1717370" y="3478219"/>
                </a:lnTo>
                <a:lnTo>
                  <a:pt x="0" y="3478219"/>
                </a:lnTo>
                <a:lnTo>
                  <a:pt x="0" y="0"/>
                </a:lnTo>
                <a:close/>
              </a:path>
            </a:pathLst>
          </a:custGeom>
          <a:blipFill rotWithShape="1">
            <a:blip r:embed="rId5">
              <a:alphaModFix/>
            </a:blip>
            <a:stretch>
              <a:fillRect b="0" l="0" r="0" t="0"/>
            </a:stretch>
          </a:blipFill>
          <a:ln>
            <a:noFill/>
          </a:ln>
        </p:spPr>
      </p:sp>
      <p:sp>
        <p:nvSpPr>
          <p:cNvPr id="326" name="Google Shape;326;p22"/>
          <p:cNvSpPr/>
          <p:nvPr/>
        </p:nvSpPr>
        <p:spPr>
          <a:xfrm>
            <a:off x="10596006" y="3965328"/>
            <a:ext cx="2530834" cy="1141176"/>
          </a:xfrm>
          <a:custGeom>
            <a:rect b="b" l="l" r="r" t="t"/>
            <a:pathLst>
              <a:path extrusionOk="0" h="1141176" w="2530834">
                <a:moveTo>
                  <a:pt x="0" y="0"/>
                </a:moveTo>
                <a:lnTo>
                  <a:pt x="2530833" y="0"/>
                </a:lnTo>
                <a:lnTo>
                  <a:pt x="2530833" y="1141176"/>
                </a:lnTo>
                <a:lnTo>
                  <a:pt x="0" y="1141176"/>
                </a:lnTo>
                <a:lnTo>
                  <a:pt x="0" y="0"/>
                </a:lnTo>
                <a:close/>
              </a:path>
            </a:pathLst>
          </a:custGeom>
          <a:blipFill rotWithShape="1">
            <a:blip r:embed="rId6">
              <a:alphaModFix/>
            </a:blip>
            <a:stretch>
              <a:fillRect b="0" l="0" r="0" t="0"/>
            </a:stretch>
          </a:blipFill>
          <a:ln>
            <a:noFill/>
          </a:ln>
        </p:spPr>
      </p:sp>
      <p:sp>
        <p:nvSpPr>
          <p:cNvPr id="327" name="Google Shape;327;p22"/>
          <p:cNvSpPr/>
          <p:nvPr/>
        </p:nvSpPr>
        <p:spPr>
          <a:xfrm>
            <a:off x="6682161" y="6211613"/>
            <a:ext cx="2174245" cy="2938169"/>
          </a:xfrm>
          <a:custGeom>
            <a:rect b="b" l="l" r="r" t="t"/>
            <a:pathLst>
              <a:path extrusionOk="0" h="2938169" w="2174245">
                <a:moveTo>
                  <a:pt x="0" y="0"/>
                </a:moveTo>
                <a:lnTo>
                  <a:pt x="2174245" y="0"/>
                </a:lnTo>
                <a:lnTo>
                  <a:pt x="2174245" y="2938169"/>
                </a:lnTo>
                <a:lnTo>
                  <a:pt x="0" y="2938169"/>
                </a:lnTo>
                <a:lnTo>
                  <a:pt x="0" y="0"/>
                </a:lnTo>
                <a:close/>
              </a:path>
            </a:pathLst>
          </a:custGeom>
          <a:blipFill rotWithShape="1">
            <a:blip r:embed="rId7">
              <a:alphaModFix/>
            </a:blip>
            <a:stretch>
              <a:fillRect b="0" l="0" r="0" t="0"/>
            </a:stretch>
          </a:blipFill>
          <a:ln>
            <a:noFill/>
          </a:ln>
        </p:spPr>
      </p:sp>
      <p:sp>
        <p:nvSpPr>
          <p:cNvPr id="328" name="Google Shape;328;p22"/>
          <p:cNvSpPr/>
          <p:nvPr/>
        </p:nvSpPr>
        <p:spPr>
          <a:xfrm>
            <a:off x="15955764" y="3965328"/>
            <a:ext cx="1128219" cy="1050654"/>
          </a:xfrm>
          <a:custGeom>
            <a:rect b="b" l="l" r="r" t="t"/>
            <a:pathLst>
              <a:path extrusionOk="0" h="1050654" w="1128219">
                <a:moveTo>
                  <a:pt x="0" y="0"/>
                </a:moveTo>
                <a:lnTo>
                  <a:pt x="1128219" y="0"/>
                </a:lnTo>
                <a:lnTo>
                  <a:pt x="1128219" y="1050654"/>
                </a:lnTo>
                <a:lnTo>
                  <a:pt x="0" y="1050654"/>
                </a:lnTo>
                <a:lnTo>
                  <a:pt x="0" y="0"/>
                </a:lnTo>
                <a:close/>
              </a:path>
            </a:pathLst>
          </a:custGeom>
          <a:blipFill rotWithShape="1">
            <a:blip r:embed="rId8">
              <a:alphaModFix/>
            </a:blip>
            <a:stretch>
              <a:fillRect b="0" l="0" r="0" t="0"/>
            </a:stretch>
          </a:blipFill>
          <a:ln>
            <a:noFill/>
          </a:ln>
        </p:spPr>
      </p:sp>
      <p:sp>
        <p:nvSpPr>
          <p:cNvPr id="329" name="Google Shape;329;p22"/>
          <p:cNvSpPr/>
          <p:nvPr/>
        </p:nvSpPr>
        <p:spPr>
          <a:xfrm>
            <a:off x="13057655" y="4140307"/>
            <a:ext cx="2898109" cy="2350103"/>
          </a:xfrm>
          <a:custGeom>
            <a:rect b="b" l="l" r="r" t="t"/>
            <a:pathLst>
              <a:path extrusionOk="0" h="2350103" w="2898109">
                <a:moveTo>
                  <a:pt x="0" y="0"/>
                </a:moveTo>
                <a:lnTo>
                  <a:pt x="2898109" y="0"/>
                </a:lnTo>
                <a:lnTo>
                  <a:pt x="2898109" y="2350103"/>
                </a:lnTo>
                <a:lnTo>
                  <a:pt x="0" y="2350103"/>
                </a:lnTo>
                <a:lnTo>
                  <a:pt x="0" y="0"/>
                </a:lnTo>
                <a:close/>
              </a:path>
            </a:pathLst>
          </a:custGeom>
          <a:blipFill rotWithShape="1">
            <a:blip r:embed="rId9">
              <a:alphaModFix/>
            </a:blip>
            <a:stretch>
              <a:fillRect b="0" l="0" r="0" t="0"/>
            </a:stretch>
          </a:blipFill>
          <a:ln>
            <a:noFill/>
          </a:ln>
        </p:spPr>
      </p:sp>
      <p:sp>
        <p:nvSpPr>
          <p:cNvPr id="330" name="Google Shape;330;p22"/>
          <p:cNvSpPr/>
          <p:nvPr/>
        </p:nvSpPr>
        <p:spPr>
          <a:xfrm>
            <a:off x="13441741" y="6859313"/>
            <a:ext cx="2457456" cy="2372562"/>
          </a:xfrm>
          <a:custGeom>
            <a:rect b="b" l="l" r="r" t="t"/>
            <a:pathLst>
              <a:path extrusionOk="0" h="2372562" w="2457456">
                <a:moveTo>
                  <a:pt x="0" y="0"/>
                </a:moveTo>
                <a:lnTo>
                  <a:pt x="2457457" y="0"/>
                </a:lnTo>
                <a:lnTo>
                  <a:pt x="2457457" y="2372562"/>
                </a:lnTo>
                <a:lnTo>
                  <a:pt x="0" y="2372562"/>
                </a:lnTo>
                <a:lnTo>
                  <a:pt x="0" y="0"/>
                </a:lnTo>
                <a:close/>
              </a:path>
            </a:pathLst>
          </a:custGeom>
          <a:blipFill rotWithShape="1">
            <a:blip r:embed="rId10">
              <a:alphaModFix/>
            </a:blip>
            <a:stretch>
              <a:fillRect b="0" l="0" r="0" t="0"/>
            </a:stretch>
          </a:blipFill>
          <a:ln>
            <a:noFill/>
          </a:ln>
        </p:spPr>
      </p:sp>
      <p:sp>
        <p:nvSpPr>
          <p:cNvPr id="331" name="Google Shape;331;p22"/>
          <p:cNvSpPr/>
          <p:nvPr/>
        </p:nvSpPr>
        <p:spPr>
          <a:xfrm flipH="1">
            <a:off x="8833371" y="5956706"/>
            <a:ext cx="2739072" cy="3225888"/>
          </a:xfrm>
          <a:custGeom>
            <a:rect b="b" l="l" r="r" t="t"/>
            <a:pathLst>
              <a:path extrusionOk="0" h="3225888" w="2739072">
                <a:moveTo>
                  <a:pt x="2739072" y="0"/>
                </a:moveTo>
                <a:lnTo>
                  <a:pt x="0" y="0"/>
                </a:lnTo>
                <a:lnTo>
                  <a:pt x="0" y="3225888"/>
                </a:lnTo>
                <a:lnTo>
                  <a:pt x="2739072" y="3225888"/>
                </a:lnTo>
                <a:lnTo>
                  <a:pt x="2739072" y="0"/>
                </a:lnTo>
                <a:close/>
              </a:path>
            </a:pathLst>
          </a:custGeom>
          <a:blipFill rotWithShape="1">
            <a:blip r:embed="rId11">
              <a:alphaModFix/>
            </a:blip>
            <a:stretch>
              <a:fillRect b="0" l="0" r="0" t="0"/>
            </a:stretch>
          </a:blipFill>
          <a:ln>
            <a:noFill/>
          </a:ln>
        </p:spPr>
      </p:sp>
      <p:sp>
        <p:nvSpPr>
          <p:cNvPr id="332" name="Google Shape;332;p22"/>
          <p:cNvSpPr/>
          <p:nvPr/>
        </p:nvSpPr>
        <p:spPr>
          <a:xfrm>
            <a:off x="10974380" y="5346775"/>
            <a:ext cx="1843647" cy="1729676"/>
          </a:xfrm>
          <a:custGeom>
            <a:rect b="b" l="l" r="r" t="t"/>
            <a:pathLst>
              <a:path extrusionOk="0" h="1729676" w="1843647">
                <a:moveTo>
                  <a:pt x="0" y="0"/>
                </a:moveTo>
                <a:lnTo>
                  <a:pt x="1843647" y="0"/>
                </a:lnTo>
                <a:lnTo>
                  <a:pt x="1843647" y="1729676"/>
                </a:lnTo>
                <a:lnTo>
                  <a:pt x="0" y="1729676"/>
                </a:lnTo>
                <a:lnTo>
                  <a:pt x="0" y="0"/>
                </a:lnTo>
                <a:close/>
              </a:path>
            </a:pathLst>
          </a:custGeom>
          <a:blipFill rotWithShape="1">
            <a:blip r:embed="rId12">
              <a:alphaModFix/>
            </a:blip>
            <a:stretch>
              <a:fillRect b="0" l="0" r="0" t="0"/>
            </a:stretch>
          </a:blipFill>
          <a:ln>
            <a:noFill/>
          </a:ln>
        </p:spPr>
      </p:sp>
      <p:sp>
        <p:nvSpPr>
          <p:cNvPr id="333" name="Google Shape;333;p22"/>
          <p:cNvSpPr/>
          <p:nvPr/>
        </p:nvSpPr>
        <p:spPr>
          <a:xfrm flipH="1" rot="-1346957">
            <a:off x="15863652" y="5593735"/>
            <a:ext cx="1520754" cy="2164775"/>
          </a:xfrm>
          <a:custGeom>
            <a:rect b="b" l="l" r="r" t="t"/>
            <a:pathLst>
              <a:path extrusionOk="0" h="2164775" w="1520754">
                <a:moveTo>
                  <a:pt x="1520754" y="0"/>
                </a:moveTo>
                <a:lnTo>
                  <a:pt x="0" y="0"/>
                </a:lnTo>
                <a:lnTo>
                  <a:pt x="0" y="2164775"/>
                </a:lnTo>
                <a:lnTo>
                  <a:pt x="1520754" y="2164775"/>
                </a:lnTo>
                <a:lnTo>
                  <a:pt x="1520754" y="0"/>
                </a:lnTo>
                <a:close/>
              </a:path>
            </a:pathLst>
          </a:custGeom>
          <a:blipFill rotWithShape="1">
            <a:blip r:embed="rId13">
              <a:alphaModFix/>
            </a:blip>
            <a:stretch>
              <a:fillRect b="0" l="0" r="0" t="0"/>
            </a:stretch>
          </a:blipFill>
          <a:ln>
            <a:noFill/>
          </a:ln>
        </p:spPr>
      </p:sp>
      <p:sp>
        <p:nvSpPr>
          <p:cNvPr id="334" name="Google Shape;334;p22"/>
          <p:cNvSpPr/>
          <p:nvPr/>
        </p:nvSpPr>
        <p:spPr>
          <a:xfrm>
            <a:off x="11661213" y="7424236"/>
            <a:ext cx="1901209" cy="1444919"/>
          </a:xfrm>
          <a:custGeom>
            <a:rect b="b" l="l" r="r" t="t"/>
            <a:pathLst>
              <a:path extrusionOk="0" h="1444919" w="1901209">
                <a:moveTo>
                  <a:pt x="0" y="0"/>
                </a:moveTo>
                <a:lnTo>
                  <a:pt x="1901209" y="0"/>
                </a:lnTo>
                <a:lnTo>
                  <a:pt x="1901209" y="1444919"/>
                </a:lnTo>
                <a:lnTo>
                  <a:pt x="0" y="1444919"/>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8C7"/>
        </a:solidFill>
      </p:bgPr>
    </p:bg>
    <p:spTree>
      <p:nvGrpSpPr>
        <p:cNvPr id="338" name="Shape 338"/>
        <p:cNvGrpSpPr/>
        <p:nvPr/>
      </p:nvGrpSpPr>
      <p:grpSpPr>
        <a:xfrm>
          <a:off x="0" y="0"/>
          <a:ext cx="0" cy="0"/>
          <a:chOff x="0" y="0"/>
          <a:chExt cx="0" cy="0"/>
        </a:xfrm>
      </p:grpSpPr>
      <p:pic>
        <p:nvPicPr>
          <p:cNvPr id="339" name="Google Shape;339;p23"/>
          <p:cNvPicPr preferRelativeResize="0"/>
          <p:nvPr/>
        </p:nvPicPr>
        <p:blipFill>
          <a:blip r:embed="rId3">
            <a:alphaModFix/>
          </a:blip>
          <a:stretch>
            <a:fillRect/>
          </a:stretch>
        </p:blipFill>
        <p:spPr>
          <a:xfrm>
            <a:off x="25" y="0"/>
            <a:ext cx="18287959" cy="10287000"/>
          </a:xfrm>
          <a:prstGeom prst="rect">
            <a:avLst/>
          </a:prstGeom>
          <a:noFill/>
          <a:ln>
            <a:noFill/>
          </a:ln>
        </p:spPr>
      </p:pic>
      <p:grpSp>
        <p:nvGrpSpPr>
          <p:cNvPr id="340" name="Google Shape;340;p23"/>
          <p:cNvGrpSpPr/>
          <p:nvPr/>
        </p:nvGrpSpPr>
        <p:grpSpPr>
          <a:xfrm>
            <a:off x="723058" y="2213566"/>
            <a:ext cx="16899905" cy="7472652"/>
            <a:chOff x="0" y="-19050"/>
            <a:chExt cx="4451004" cy="1968106"/>
          </a:xfrm>
        </p:grpSpPr>
        <p:sp>
          <p:nvSpPr>
            <p:cNvPr id="341" name="Google Shape;341;p23"/>
            <p:cNvSpPr/>
            <p:nvPr/>
          </p:nvSpPr>
          <p:spPr>
            <a:xfrm>
              <a:off x="0" y="0"/>
              <a:ext cx="4451004" cy="1949056"/>
            </a:xfrm>
            <a:custGeom>
              <a:rect b="b" l="l" r="r" t="t"/>
              <a:pathLst>
                <a:path extrusionOk="0" h="1949056" w="4451004">
                  <a:moveTo>
                    <a:pt x="10995" y="0"/>
                  </a:moveTo>
                  <a:lnTo>
                    <a:pt x="4440009" y="0"/>
                  </a:lnTo>
                  <a:cubicBezTo>
                    <a:pt x="4446081" y="0"/>
                    <a:pt x="4451004" y="4922"/>
                    <a:pt x="4451004" y="10995"/>
                  </a:cubicBezTo>
                  <a:lnTo>
                    <a:pt x="4451004" y="1938062"/>
                  </a:lnTo>
                  <a:cubicBezTo>
                    <a:pt x="4451004" y="1944134"/>
                    <a:pt x="4446081" y="1949056"/>
                    <a:pt x="4440009" y="1949056"/>
                  </a:cubicBezTo>
                  <a:lnTo>
                    <a:pt x="10995" y="1949056"/>
                  </a:lnTo>
                  <a:cubicBezTo>
                    <a:pt x="4922" y="1949056"/>
                    <a:pt x="0" y="1944134"/>
                    <a:pt x="0" y="1938062"/>
                  </a:cubicBezTo>
                  <a:lnTo>
                    <a:pt x="0" y="10995"/>
                  </a:lnTo>
                  <a:cubicBezTo>
                    <a:pt x="0" y="4922"/>
                    <a:pt x="4922" y="0"/>
                    <a:pt x="10995"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3"/>
            <p:cNvSpPr txBox="1"/>
            <p:nvPr/>
          </p:nvSpPr>
          <p:spPr>
            <a:xfrm>
              <a:off x="0" y="-19050"/>
              <a:ext cx="4451004"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3" name="Google Shape;343;p23"/>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D628C"/>
                </a:solidFill>
                <a:latin typeface="Arial"/>
                <a:ea typeface="Arial"/>
                <a:cs typeface="Arial"/>
                <a:sym typeface="Arial"/>
              </a:rPr>
              <a:t>Use these design resources in your Canva Presentation.</a:t>
            </a:r>
            <a:endParaRPr/>
          </a:p>
        </p:txBody>
      </p:sp>
      <p:sp>
        <p:nvSpPr>
          <p:cNvPr id="344" name="Google Shape;344;p23"/>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D628C"/>
                </a:solidFill>
                <a:latin typeface="Arial"/>
                <a:ea typeface="Arial"/>
                <a:cs typeface="Arial"/>
                <a:sym typeface="Arial"/>
              </a:rPr>
              <a:t>RESOURCE PAGE</a:t>
            </a:r>
            <a:endParaRPr/>
          </a:p>
        </p:txBody>
      </p:sp>
      <p:grpSp>
        <p:nvGrpSpPr>
          <p:cNvPr id="345" name="Google Shape;345;p23"/>
          <p:cNvGrpSpPr/>
          <p:nvPr/>
        </p:nvGrpSpPr>
        <p:grpSpPr>
          <a:xfrm>
            <a:off x="6363628" y="2494284"/>
            <a:ext cx="5618770" cy="719567"/>
            <a:chOff x="0" y="-96440"/>
            <a:chExt cx="7491692" cy="959423"/>
          </a:xfrm>
        </p:grpSpPr>
        <p:grpSp>
          <p:nvGrpSpPr>
            <p:cNvPr id="346" name="Google Shape;346;p23"/>
            <p:cNvGrpSpPr/>
            <p:nvPr/>
          </p:nvGrpSpPr>
          <p:grpSpPr>
            <a:xfrm>
              <a:off x="0" y="-96440"/>
              <a:ext cx="7491692" cy="959423"/>
              <a:chOff x="0" y="-19050"/>
              <a:chExt cx="1479840" cy="189516"/>
            </a:xfrm>
          </p:grpSpPr>
          <p:sp>
            <p:nvSpPr>
              <p:cNvPr id="347" name="Google Shape;347;p23"/>
              <p:cNvSpPr/>
              <p:nvPr/>
            </p:nvSpPr>
            <p:spPr>
              <a:xfrm>
                <a:off x="0" y="0"/>
                <a:ext cx="1479840" cy="170466"/>
              </a:xfrm>
              <a:custGeom>
                <a:rect b="b" l="l" r="r" t="t"/>
                <a:pathLst>
                  <a:path extrusionOk="0" h="170466" w="1479840">
                    <a:moveTo>
                      <a:pt x="24802" y="0"/>
                    </a:moveTo>
                    <a:lnTo>
                      <a:pt x="1455038" y="0"/>
                    </a:lnTo>
                    <a:cubicBezTo>
                      <a:pt x="1468735" y="0"/>
                      <a:pt x="1479840" y="11104"/>
                      <a:pt x="1479840" y="24802"/>
                    </a:cubicBezTo>
                    <a:lnTo>
                      <a:pt x="1479840" y="145664"/>
                    </a:lnTo>
                    <a:cubicBezTo>
                      <a:pt x="1479840" y="152242"/>
                      <a:pt x="1477226" y="158550"/>
                      <a:pt x="1472575" y="163201"/>
                    </a:cubicBezTo>
                    <a:cubicBezTo>
                      <a:pt x="1467924" y="167853"/>
                      <a:pt x="1461616" y="170466"/>
                      <a:pt x="1455038" y="170466"/>
                    </a:cubicBezTo>
                    <a:lnTo>
                      <a:pt x="24802" y="170466"/>
                    </a:lnTo>
                    <a:cubicBezTo>
                      <a:pt x="11104" y="170466"/>
                      <a:pt x="0" y="159362"/>
                      <a:pt x="0" y="145664"/>
                    </a:cubicBezTo>
                    <a:lnTo>
                      <a:pt x="0" y="24802"/>
                    </a:lnTo>
                    <a:cubicBezTo>
                      <a:pt x="0" y="11104"/>
                      <a:pt x="11104" y="0"/>
                      <a:pt x="24802"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3"/>
              <p:cNvSpPr txBox="1"/>
              <p:nvPr/>
            </p:nvSpPr>
            <p:spPr>
              <a:xfrm>
                <a:off x="0" y="-19050"/>
                <a:ext cx="1479839"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9" name="Google Shape;349;p23"/>
            <p:cNvSpPr txBox="1"/>
            <p:nvPr/>
          </p:nvSpPr>
          <p:spPr>
            <a:xfrm>
              <a:off x="1044096" y="172200"/>
              <a:ext cx="5403496" cy="50905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 / Icons</a:t>
              </a:r>
              <a:endParaRPr/>
            </a:p>
          </p:txBody>
        </p:sp>
      </p:grpSp>
      <p:sp>
        <p:nvSpPr>
          <p:cNvPr id="350" name="Google Shape;350;p23"/>
          <p:cNvSpPr txBox="1"/>
          <p:nvPr/>
        </p:nvSpPr>
        <p:spPr>
          <a:xfrm>
            <a:off x="11706206" y="9915836"/>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FD628C"/>
                </a:solidFill>
                <a:latin typeface="Arial"/>
                <a:ea typeface="Arial"/>
                <a:cs typeface="Arial"/>
                <a:sym typeface="Arial"/>
              </a:rPr>
              <a:t>DON'T FORGET TO DELETE THIS PAGE BEFORE PRESENTING. </a:t>
            </a:r>
            <a:endParaRPr/>
          </a:p>
        </p:txBody>
      </p:sp>
      <p:sp>
        <p:nvSpPr>
          <p:cNvPr id="351" name="Google Shape;351;p23"/>
          <p:cNvSpPr/>
          <p:nvPr/>
        </p:nvSpPr>
        <p:spPr>
          <a:xfrm>
            <a:off x="11294913" y="7161043"/>
            <a:ext cx="2364646" cy="1878819"/>
          </a:xfrm>
          <a:custGeom>
            <a:rect b="b" l="l" r="r" t="t"/>
            <a:pathLst>
              <a:path extrusionOk="0" h="1878819" w="2364646">
                <a:moveTo>
                  <a:pt x="0" y="0"/>
                </a:moveTo>
                <a:lnTo>
                  <a:pt x="2364646" y="0"/>
                </a:lnTo>
                <a:lnTo>
                  <a:pt x="2364646" y="1878819"/>
                </a:lnTo>
                <a:lnTo>
                  <a:pt x="0" y="1878819"/>
                </a:lnTo>
                <a:lnTo>
                  <a:pt x="0" y="0"/>
                </a:lnTo>
                <a:close/>
              </a:path>
            </a:pathLst>
          </a:custGeom>
          <a:blipFill rotWithShape="1">
            <a:blip r:embed="rId4">
              <a:alphaModFix/>
            </a:blip>
            <a:stretch>
              <a:fillRect b="0" l="0" r="0" t="0"/>
            </a:stretch>
          </a:blipFill>
          <a:ln>
            <a:noFill/>
          </a:ln>
        </p:spPr>
      </p:sp>
      <p:sp>
        <p:nvSpPr>
          <p:cNvPr id="352" name="Google Shape;352;p23"/>
          <p:cNvSpPr/>
          <p:nvPr/>
        </p:nvSpPr>
        <p:spPr>
          <a:xfrm>
            <a:off x="4645745" y="4013951"/>
            <a:ext cx="2503669" cy="2298823"/>
          </a:xfrm>
          <a:custGeom>
            <a:rect b="b" l="l" r="r" t="t"/>
            <a:pathLst>
              <a:path extrusionOk="0" h="2298823" w="2503669">
                <a:moveTo>
                  <a:pt x="0" y="0"/>
                </a:moveTo>
                <a:lnTo>
                  <a:pt x="2503669" y="0"/>
                </a:lnTo>
                <a:lnTo>
                  <a:pt x="2503669" y="2298823"/>
                </a:lnTo>
                <a:lnTo>
                  <a:pt x="0" y="2298823"/>
                </a:lnTo>
                <a:lnTo>
                  <a:pt x="0" y="0"/>
                </a:lnTo>
                <a:close/>
              </a:path>
            </a:pathLst>
          </a:custGeom>
          <a:blipFill rotWithShape="1">
            <a:blip r:embed="rId5">
              <a:alphaModFix/>
            </a:blip>
            <a:stretch>
              <a:fillRect b="0" l="0" r="0" t="0"/>
            </a:stretch>
          </a:blipFill>
          <a:ln>
            <a:noFill/>
          </a:ln>
        </p:spPr>
      </p:sp>
      <p:sp>
        <p:nvSpPr>
          <p:cNvPr id="353" name="Google Shape;353;p23"/>
          <p:cNvSpPr/>
          <p:nvPr/>
        </p:nvSpPr>
        <p:spPr>
          <a:xfrm rot="-908706">
            <a:off x="7200351" y="6225183"/>
            <a:ext cx="1105207" cy="2814184"/>
          </a:xfrm>
          <a:custGeom>
            <a:rect b="b" l="l" r="r" t="t"/>
            <a:pathLst>
              <a:path extrusionOk="0" h="2814184" w="1105207">
                <a:moveTo>
                  <a:pt x="0" y="0"/>
                </a:moveTo>
                <a:lnTo>
                  <a:pt x="1105207" y="0"/>
                </a:lnTo>
                <a:lnTo>
                  <a:pt x="1105207" y="2814184"/>
                </a:lnTo>
                <a:lnTo>
                  <a:pt x="0" y="2814184"/>
                </a:lnTo>
                <a:lnTo>
                  <a:pt x="0" y="0"/>
                </a:lnTo>
                <a:close/>
              </a:path>
            </a:pathLst>
          </a:custGeom>
          <a:blipFill rotWithShape="1">
            <a:blip r:embed="rId6">
              <a:alphaModFix/>
            </a:blip>
            <a:stretch>
              <a:fillRect b="0" l="0" r="0" t="0"/>
            </a:stretch>
          </a:blipFill>
          <a:ln>
            <a:noFill/>
          </a:ln>
        </p:spPr>
      </p:sp>
      <p:sp>
        <p:nvSpPr>
          <p:cNvPr id="354" name="Google Shape;354;p23"/>
          <p:cNvSpPr/>
          <p:nvPr/>
        </p:nvSpPr>
        <p:spPr>
          <a:xfrm>
            <a:off x="10944163" y="4296190"/>
            <a:ext cx="2868961" cy="2180410"/>
          </a:xfrm>
          <a:custGeom>
            <a:rect b="b" l="l" r="r" t="t"/>
            <a:pathLst>
              <a:path extrusionOk="0" h="2180410" w="2868961">
                <a:moveTo>
                  <a:pt x="0" y="0"/>
                </a:moveTo>
                <a:lnTo>
                  <a:pt x="2868961" y="0"/>
                </a:lnTo>
                <a:lnTo>
                  <a:pt x="2868961" y="2180410"/>
                </a:lnTo>
                <a:lnTo>
                  <a:pt x="0" y="2180410"/>
                </a:lnTo>
                <a:lnTo>
                  <a:pt x="0" y="0"/>
                </a:lnTo>
                <a:close/>
              </a:path>
            </a:pathLst>
          </a:custGeom>
          <a:blipFill rotWithShape="1">
            <a:blip r:embed="rId7">
              <a:alphaModFix/>
            </a:blip>
            <a:stretch>
              <a:fillRect b="0" l="0" r="0" t="0"/>
            </a:stretch>
          </a:blipFill>
          <a:ln>
            <a:noFill/>
          </a:ln>
        </p:spPr>
      </p:sp>
      <p:sp>
        <p:nvSpPr>
          <p:cNvPr id="355" name="Google Shape;355;p23"/>
          <p:cNvSpPr/>
          <p:nvPr/>
        </p:nvSpPr>
        <p:spPr>
          <a:xfrm>
            <a:off x="9372013" y="5838761"/>
            <a:ext cx="1769336" cy="3201101"/>
          </a:xfrm>
          <a:custGeom>
            <a:rect b="b" l="l" r="r" t="t"/>
            <a:pathLst>
              <a:path extrusionOk="0" h="3201101" w="1769336">
                <a:moveTo>
                  <a:pt x="0" y="0"/>
                </a:moveTo>
                <a:lnTo>
                  <a:pt x="1769335" y="0"/>
                </a:lnTo>
                <a:lnTo>
                  <a:pt x="1769335" y="3201101"/>
                </a:lnTo>
                <a:lnTo>
                  <a:pt x="0" y="3201101"/>
                </a:lnTo>
                <a:lnTo>
                  <a:pt x="0" y="0"/>
                </a:lnTo>
                <a:close/>
              </a:path>
            </a:pathLst>
          </a:custGeom>
          <a:blipFill rotWithShape="1">
            <a:blip r:embed="rId8">
              <a:alphaModFix/>
            </a:blip>
            <a:stretch>
              <a:fillRect b="0" l="0" r="0" t="0"/>
            </a:stretch>
          </a:blipFill>
          <a:ln>
            <a:noFill/>
          </a:ln>
        </p:spPr>
      </p:sp>
      <p:sp>
        <p:nvSpPr>
          <p:cNvPr id="356" name="Google Shape;356;p23"/>
          <p:cNvSpPr/>
          <p:nvPr/>
        </p:nvSpPr>
        <p:spPr>
          <a:xfrm>
            <a:off x="2399208" y="7632275"/>
            <a:ext cx="2585740" cy="1306974"/>
          </a:xfrm>
          <a:custGeom>
            <a:rect b="b" l="l" r="r" t="t"/>
            <a:pathLst>
              <a:path extrusionOk="0" h="1306974" w="2585740">
                <a:moveTo>
                  <a:pt x="0" y="0"/>
                </a:moveTo>
                <a:lnTo>
                  <a:pt x="2585740" y="0"/>
                </a:lnTo>
                <a:lnTo>
                  <a:pt x="2585740" y="1306974"/>
                </a:lnTo>
                <a:lnTo>
                  <a:pt x="0" y="1306974"/>
                </a:lnTo>
                <a:lnTo>
                  <a:pt x="0" y="0"/>
                </a:lnTo>
                <a:close/>
              </a:path>
            </a:pathLst>
          </a:custGeom>
          <a:blipFill rotWithShape="1">
            <a:blip r:embed="rId9">
              <a:alphaModFix/>
            </a:blip>
            <a:stretch>
              <a:fillRect b="0" l="0" r="0" t="0"/>
            </a:stretch>
          </a:blipFill>
          <a:ln>
            <a:noFill/>
          </a:ln>
        </p:spPr>
      </p:sp>
      <p:sp>
        <p:nvSpPr>
          <p:cNvPr id="357" name="Google Shape;357;p23"/>
          <p:cNvSpPr/>
          <p:nvPr/>
        </p:nvSpPr>
        <p:spPr>
          <a:xfrm>
            <a:off x="5469973" y="6562865"/>
            <a:ext cx="1319510" cy="2485379"/>
          </a:xfrm>
          <a:custGeom>
            <a:rect b="b" l="l" r="r" t="t"/>
            <a:pathLst>
              <a:path extrusionOk="0" h="2485379" w="1319510">
                <a:moveTo>
                  <a:pt x="0" y="0"/>
                </a:moveTo>
                <a:lnTo>
                  <a:pt x="1319510" y="0"/>
                </a:lnTo>
                <a:lnTo>
                  <a:pt x="1319510" y="2485379"/>
                </a:lnTo>
                <a:lnTo>
                  <a:pt x="0" y="2485379"/>
                </a:lnTo>
                <a:lnTo>
                  <a:pt x="0" y="0"/>
                </a:lnTo>
                <a:close/>
              </a:path>
            </a:pathLst>
          </a:custGeom>
          <a:blipFill rotWithShape="1">
            <a:blip r:embed="rId10">
              <a:alphaModFix/>
            </a:blip>
            <a:stretch>
              <a:fillRect b="0" l="0" r="0" t="0"/>
            </a:stretch>
          </a:blipFill>
          <a:ln>
            <a:noFill/>
          </a:ln>
        </p:spPr>
      </p:sp>
      <p:sp>
        <p:nvSpPr>
          <p:cNvPr id="358" name="Google Shape;358;p23"/>
          <p:cNvSpPr/>
          <p:nvPr/>
        </p:nvSpPr>
        <p:spPr>
          <a:xfrm rot="-816155">
            <a:off x="7648279" y="4235733"/>
            <a:ext cx="1934904" cy="3500650"/>
          </a:xfrm>
          <a:custGeom>
            <a:rect b="b" l="l" r="r" t="t"/>
            <a:pathLst>
              <a:path extrusionOk="0" h="3500650" w="1934904">
                <a:moveTo>
                  <a:pt x="0" y="0"/>
                </a:moveTo>
                <a:lnTo>
                  <a:pt x="1934904" y="0"/>
                </a:lnTo>
                <a:lnTo>
                  <a:pt x="1934904" y="3500649"/>
                </a:lnTo>
                <a:lnTo>
                  <a:pt x="0" y="3500649"/>
                </a:lnTo>
                <a:lnTo>
                  <a:pt x="0" y="0"/>
                </a:lnTo>
                <a:close/>
              </a:path>
            </a:pathLst>
          </a:custGeom>
          <a:blipFill rotWithShape="1">
            <a:blip r:embed="rId11">
              <a:alphaModFix/>
            </a:blip>
            <a:stretch>
              <a:fillRect b="0" l="0" r="0" t="0"/>
            </a:stretch>
          </a:blipFill>
          <a:ln>
            <a:noFill/>
          </a:ln>
        </p:spPr>
      </p:sp>
      <p:sp>
        <p:nvSpPr>
          <p:cNvPr id="359" name="Google Shape;359;p23"/>
          <p:cNvSpPr/>
          <p:nvPr/>
        </p:nvSpPr>
        <p:spPr>
          <a:xfrm>
            <a:off x="1380553" y="3797597"/>
            <a:ext cx="3032882" cy="3834678"/>
          </a:xfrm>
          <a:custGeom>
            <a:rect b="b" l="l" r="r" t="t"/>
            <a:pathLst>
              <a:path extrusionOk="0" h="3834678" w="3032882">
                <a:moveTo>
                  <a:pt x="0" y="0"/>
                </a:moveTo>
                <a:lnTo>
                  <a:pt x="3032882" y="0"/>
                </a:lnTo>
                <a:lnTo>
                  <a:pt x="3032882" y="3834678"/>
                </a:lnTo>
                <a:lnTo>
                  <a:pt x="0" y="3834678"/>
                </a:lnTo>
                <a:lnTo>
                  <a:pt x="0" y="0"/>
                </a:lnTo>
                <a:close/>
              </a:path>
            </a:pathLst>
          </a:custGeom>
          <a:blipFill rotWithShape="1">
            <a:blip r:embed="rId12">
              <a:alphaModFix/>
            </a:blip>
            <a:stretch>
              <a:fillRect b="0" l="0" r="0" t="0"/>
            </a:stretch>
          </a:blipFill>
          <a:ln>
            <a:noFill/>
          </a:ln>
        </p:spPr>
      </p:sp>
      <p:sp>
        <p:nvSpPr>
          <p:cNvPr id="360" name="Google Shape;360;p23"/>
          <p:cNvSpPr/>
          <p:nvPr/>
        </p:nvSpPr>
        <p:spPr>
          <a:xfrm flipH="1">
            <a:off x="13813124" y="4013951"/>
            <a:ext cx="3205921" cy="4925298"/>
          </a:xfrm>
          <a:custGeom>
            <a:rect b="b" l="l" r="r" t="t"/>
            <a:pathLst>
              <a:path extrusionOk="0" h="4925298" w="3205921">
                <a:moveTo>
                  <a:pt x="3205921" y="0"/>
                </a:moveTo>
                <a:lnTo>
                  <a:pt x="0" y="0"/>
                </a:lnTo>
                <a:lnTo>
                  <a:pt x="0" y="4925298"/>
                </a:lnTo>
                <a:lnTo>
                  <a:pt x="3205921" y="4925298"/>
                </a:lnTo>
                <a:lnTo>
                  <a:pt x="3205921" y="0"/>
                </a:lnTo>
                <a:close/>
              </a:path>
            </a:pathLst>
          </a:custGeom>
          <a:blipFill rotWithShape="1">
            <a:blip r:embed="rId13">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8C7"/>
        </a:solidFill>
      </p:bgPr>
    </p:bg>
    <p:spTree>
      <p:nvGrpSpPr>
        <p:cNvPr id="364" name="Shape 364"/>
        <p:cNvGrpSpPr/>
        <p:nvPr/>
      </p:nvGrpSpPr>
      <p:grpSpPr>
        <a:xfrm>
          <a:off x="0" y="0"/>
          <a:ext cx="0" cy="0"/>
          <a:chOff x="0" y="0"/>
          <a:chExt cx="0" cy="0"/>
        </a:xfrm>
      </p:grpSpPr>
      <p:pic>
        <p:nvPicPr>
          <p:cNvPr id="365" name="Google Shape;365;p24"/>
          <p:cNvPicPr preferRelativeResize="0"/>
          <p:nvPr/>
        </p:nvPicPr>
        <p:blipFill>
          <a:blip r:embed="rId3">
            <a:alphaModFix/>
          </a:blip>
          <a:stretch>
            <a:fillRect/>
          </a:stretch>
        </p:blipFill>
        <p:spPr>
          <a:xfrm>
            <a:off x="25" y="0"/>
            <a:ext cx="18287959" cy="10287000"/>
          </a:xfrm>
          <a:prstGeom prst="rect">
            <a:avLst/>
          </a:prstGeom>
          <a:noFill/>
          <a:ln>
            <a:noFill/>
          </a:ln>
        </p:spPr>
      </p:pic>
      <p:sp>
        <p:nvSpPr>
          <p:cNvPr id="366" name="Google Shape;366;p24"/>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D628C"/>
                </a:solidFill>
                <a:latin typeface="Arial"/>
                <a:ea typeface="Arial"/>
                <a:cs typeface="Arial"/>
                <a:sym typeface="Arial"/>
              </a:rPr>
              <a:t>This presentation template is free for everyone to use thanks to the following:</a:t>
            </a:r>
            <a:endParaRPr/>
          </a:p>
        </p:txBody>
      </p:sp>
      <p:sp>
        <p:nvSpPr>
          <p:cNvPr id="367" name="Google Shape;367;p24"/>
          <p:cNvSpPr txBox="1"/>
          <p:nvPr/>
        </p:nvSpPr>
        <p:spPr>
          <a:xfrm>
            <a:off x="7108732" y="8257423"/>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595959"/>
                </a:solidFill>
                <a:latin typeface="Arial"/>
                <a:ea typeface="Arial"/>
                <a:cs typeface="Arial"/>
                <a:sym typeface="Arial"/>
              </a:rPr>
              <a:t>Happy designing!</a:t>
            </a:r>
            <a:endParaRPr/>
          </a:p>
        </p:txBody>
      </p:sp>
      <p:sp>
        <p:nvSpPr>
          <p:cNvPr id="368" name="Google Shape;368;p24"/>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595959"/>
                </a:solidFill>
                <a:latin typeface="Arial"/>
                <a:ea typeface="Arial"/>
                <a:cs typeface="Arial"/>
                <a:sym typeface="Arial"/>
              </a:rPr>
              <a:t>for the presentation template</a:t>
            </a:r>
            <a:endParaRPr/>
          </a:p>
        </p:txBody>
      </p:sp>
      <p:sp>
        <p:nvSpPr>
          <p:cNvPr id="369" name="Google Shape;369;p24"/>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595959"/>
                </a:solidFill>
                <a:latin typeface="Arial"/>
                <a:ea typeface="Arial"/>
                <a:cs typeface="Arial"/>
                <a:sym typeface="Arial"/>
              </a:rPr>
              <a:t>for the photos</a:t>
            </a:r>
            <a:endParaRPr/>
          </a:p>
        </p:txBody>
      </p:sp>
      <p:sp>
        <p:nvSpPr>
          <p:cNvPr id="370" name="Google Shape;370;p24"/>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D628C"/>
                </a:solidFill>
                <a:latin typeface="Arial"/>
                <a:ea typeface="Arial"/>
                <a:cs typeface="Arial"/>
                <a:sym typeface="Arial"/>
              </a:rPr>
              <a:t>CREDITS</a:t>
            </a:r>
            <a:endParaRPr/>
          </a:p>
        </p:txBody>
      </p:sp>
      <p:sp>
        <p:nvSpPr>
          <p:cNvPr id="371" name="Google Shape;371;p24"/>
          <p:cNvSpPr txBox="1"/>
          <p:nvPr/>
        </p:nvSpPr>
        <p:spPr>
          <a:xfrm>
            <a:off x="6110027" y="6282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595959"/>
                </a:solidFill>
                <a:latin typeface="Arial"/>
                <a:ea typeface="Arial"/>
                <a:cs typeface="Arial"/>
                <a:sym typeface="Arial"/>
              </a:rPr>
              <a:t>Pexels, Pixabay</a:t>
            </a:r>
            <a:endParaRPr/>
          </a:p>
        </p:txBody>
      </p:sp>
      <p:pic>
        <p:nvPicPr>
          <p:cNvPr id="372" name="Google Shape;372;p24"/>
          <p:cNvPicPr preferRelativeResize="0"/>
          <p:nvPr/>
        </p:nvPicPr>
        <p:blipFill>
          <a:blip r:embed="rId4">
            <a:alphaModFix/>
          </a:blip>
          <a:stretch>
            <a:fillRect/>
          </a:stretch>
        </p:blipFill>
        <p:spPr>
          <a:xfrm>
            <a:off x="6731800" y="3776520"/>
            <a:ext cx="4824400" cy="1206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74" name="Shape 74"/>
        <p:cNvGrpSpPr/>
        <p:nvPr/>
      </p:nvGrpSpPr>
      <p:grpSpPr>
        <a:xfrm>
          <a:off x="0" y="0"/>
          <a:ext cx="0" cy="0"/>
          <a:chOff x="0" y="0"/>
          <a:chExt cx="0" cy="0"/>
        </a:xfrm>
      </p:grpSpPr>
      <p:pic>
        <p:nvPicPr>
          <p:cNvPr id="75" name="Google Shape;75;p9"/>
          <p:cNvPicPr preferRelativeResize="0"/>
          <p:nvPr/>
        </p:nvPicPr>
        <p:blipFill>
          <a:blip r:embed="rId3">
            <a:alphaModFix/>
          </a:blip>
          <a:stretch>
            <a:fillRect/>
          </a:stretch>
        </p:blipFill>
        <p:spPr>
          <a:xfrm>
            <a:off x="0" y="0"/>
            <a:ext cx="18287959" cy="10287000"/>
          </a:xfrm>
          <a:prstGeom prst="rect">
            <a:avLst/>
          </a:prstGeom>
          <a:noFill/>
          <a:ln>
            <a:noFill/>
          </a:ln>
        </p:spPr>
      </p:pic>
      <p:pic>
        <p:nvPicPr>
          <p:cNvPr id="76" name="Google Shape;76;p9"/>
          <p:cNvPicPr preferRelativeResize="0"/>
          <p:nvPr/>
        </p:nvPicPr>
        <p:blipFill>
          <a:blip r:embed="rId4">
            <a:alphaModFix/>
          </a:blip>
          <a:stretch>
            <a:fillRect/>
          </a:stretch>
        </p:blipFill>
        <p:spPr>
          <a:xfrm>
            <a:off x="1736812" y="2931887"/>
            <a:ext cx="14814326" cy="6683837"/>
          </a:xfrm>
          <a:prstGeom prst="rect">
            <a:avLst/>
          </a:prstGeom>
          <a:noFill/>
          <a:ln>
            <a:noFill/>
          </a:ln>
        </p:spPr>
      </p:pic>
      <p:sp>
        <p:nvSpPr>
          <p:cNvPr id="77" name="Google Shape;77;p9"/>
          <p:cNvSpPr txBox="1"/>
          <p:nvPr/>
        </p:nvSpPr>
        <p:spPr>
          <a:xfrm>
            <a:off x="5852517" y="504966"/>
            <a:ext cx="65829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FD628C"/>
                </a:solidFill>
                <a:latin typeface="Dekko"/>
                <a:ea typeface="Dekko"/>
                <a:cs typeface="Dekko"/>
                <a:sym typeface="Dekko"/>
              </a:rPr>
              <a:t>CONTENTS</a:t>
            </a:r>
            <a:endParaRPr/>
          </a:p>
        </p:txBody>
      </p:sp>
      <p:sp>
        <p:nvSpPr>
          <p:cNvPr id="78" name="Google Shape;78;p9"/>
          <p:cNvSpPr txBox="1"/>
          <p:nvPr/>
        </p:nvSpPr>
        <p:spPr>
          <a:xfrm>
            <a:off x="7676474" y="4729900"/>
            <a:ext cx="3435900" cy="6924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i="0" lang="en-US" sz="4499" u="none" cap="none" strike="noStrike">
                <a:solidFill>
                  <a:srgbClr val="FFFFFF"/>
                </a:solidFill>
                <a:latin typeface="Rubik"/>
                <a:ea typeface="Rubik"/>
                <a:cs typeface="Rubik"/>
                <a:sym typeface="Rubik"/>
              </a:rPr>
              <a:t>Introduction</a:t>
            </a:r>
            <a:endParaRPr>
              <a:latin typeface="Rubik"/>
              <a:ea typeface="Rubik"/>
              <a:cs typeface="Rubik"/>
              <a:sym typeface="Rubik"/>
            </a:endParaRPr>
          </a:p>
        </p:txBody>
      </p:sp>
      <p:sp>
        <p:nvSpPr>
          <p:cNvPr id="79" name="Google Shape;79;p9"/>
          <p:cNvSpPr txBox="1"/>
          <p:nvPr/>
        </p:nvSpPr>
        <p:spPr>
          <a:xfrm>
            <a:off x="7358024" y="5608663"/>
            <a:ext cx="4072800" cy="6924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i="0" lang="en-US" sz="4499" u="none" cap="none" strike="noStrike">
                <a:solidFill>
                  <a:srgbClr val="FFFFFF"/>
                </a:solidFill>
                <a:latin typeface="Rubik"/>
                <a:ea typeface="Rubik"/>
                <a:cs typeface="Rubik"/>
                <a:sym typeface="Rubik"/>
              </a:rPr>
              <a:t>Mother’s Day</a:t>
            </a:r>
            <a:endParaRPr>
              <a:latin typeface="Rubik"/>
              <a:ea typeface="Rubik"/>
              <a:cs typeface="Rubik"/>
              <a:sym typeface="Rubik"/>
            </a:endParaRPr>
          </a:p>
        </p:txBody>
      </p:sp>
      <p:sp>
        <p:nvSpPr>
          <p:cNvPr id="80" name="Google Shape;80;p9"/>
          <p:cNvSpPr txBox="1"/>
          <p:nvPr/>
        </p:nvSpPr>
        <p:spPr>
          <a:xfrm>
            <a:off x="7338974" y="6545825"/>
            <a:ext cx="4110900" cy="6924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i="0" lang="en-US" sz="4499" u="none" cap="none" strike="noStrike">
                <a:solidFill>
                  <a:srgbClr val="FFFFFF"/>
                </a:solidFill>
                <a:latin typeface="Rubik"/>
                <a:ea typeface="Rubik"/>
                <a:cs typeface="Rubik"/>
                <a:sym typeface="Rubik"/>
              </a:rPr>
              <a:t>Memory Lane</a:t>
            </a:r>
            <a:endParaRPr>
              <a:latin typeface="Rubik"/>
              <a:ea typeface="Rubik"/>
              <a:cs typeface="Rubik"/>
              <a:sym typeface="Rubik"/>
            </a:endParaRPr>
          </a:p>
        </p:txBody>
      </p:sp>
      <p:sp>
        <p:nvSpPr>
          <p:cNvPr id="81" name="Google Shape;81;p9"/>
          <p:cNvSpPr txBox="1"/>
          <p:nvPr/>
        </p:nvSpPr>
        <p:spPr>
          <a:xfrm>
            <a:off x="7676475" y="7482450"/>
            <a:ext cx="3435900" cy="6924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i="0" lang="en-US" sz="4499" u="none" cap="none" strike="noStrike">
                <a:solidFill>
                  <a:srgbClr val="FFFFFF"/>
                </a:solidFill>
                <a:latin typeface="Rubik"/>
                <a:ea typeface="Rubik"/>
                <a:cs typeface="Rubik"/>
                <a:sym typeface="Rubik"/>
              </a:rPr>
              <a:t>Gift Ideas</a:t>
            </a:r>
            <a:endParaRPr>
              <a:latin typeface="Rubik"/>
              <a:ea typeface="Rubik"/>
              <a:cs typeface="Rubik"/>
              <a:sym typeface="Rubi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8C7"/>
        </a:solidFill>
      </p:bgPr>
    </p:bg>
    <p:spTree>
      <p:nvGrpSpPr>
        <p:cNvPr id="85" name="Shape 85"/>
        <p:cNvGrpSpPr/>
        <p:nvPr/>
      </p:nvGrpSpPr>
      <p:grpSpPr>
        <a:xfrm>
          <a:off x="0" y="0"/>
          <a:ext cx="0" cy="0"/>
          <a:chOff x="0" y="0"/>
          <a:chExt cx="0" cy="0"/>
        </a:xfrm>
      </p:grpSpPr>
      <p:pic>
        <p:nvPicPr>
          <p:cNvPr id="86" name="Google Shape;86;p10"/>
          <p:cNvPicPr preferRelativeResize="0"/>
          <p:nvPr/>
        </p:nvPicPr>
        <p:blipFill>
          <a:blip r:embed="rId3">
            <a:alphaModFix/>
          </a:blip>
          <a:stretch>
            <a:fillRect/>
          </a:stretch>
        </p:blipFill>
        <p:spPr>
          <a:xfrm>
            <a:off x="25" y="0"/>
            <a:ext cx="18287959" cy="10287000"/>
          </a:xfrm>
          <a:prstGeom prst="rect">
            <a:avLst/>
          </a:prstGeom>
          <a:noFill/>
          <a:ln>
            <a:noFill/>
          </a:ln>
        </p:spPr>
      </p:pic>
      <p:sp>
        <p:nvSpPr>
          <p:cNvPr id="87" name="Google Shape;87;p10"/>
          <p:cNvSpPr txBox="1"/>
          <p:nvPr/>
        </p:nvSpPr>
        <p:spPr>
          <a:xfrm>
            <a:off x="8395370" y="1806461"/>
            <a:ext cx="8863800" cy="15393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10000" u="none" cap="none" strike="noStrike">
                <a:solidFill>
                  <a:srgbClr val="FD628C"/>
                </a:solidFill>
                <a:latin typeface="Dekko"/>
                <a:ea typeface="Dekko"/>
                <a:cs typeface="Dekko"/>
                <a:sym typeface="Dekko"/>
              </a:rPr>
              <a:t>I</a:t>
            </a:r>
            <a:r>
              <a:rPr b="0" i="0" lang="en-US" sz="10000" u="none" cap="none" strike="noStrike">
                <a:solidFill>
                  <a:srgbClr val="FD628C"/>
                </a:solidFill>
                <a:latin typeface="Dekko"/>
                <a:ea typeface="Dekko"/>
                <a:cs typeface="Dekko"/>
                <a:sym typeface="Dekko"/>
              </a:rPr>
              <a:t>NTRODUCTION</a:t>
            </a:r>
            <a:endParaRPr sz="10000"/>
          </a:p>
        </p:txBody>
      </p:sp>
      <p:sp>
        <p:nvSpPr>
          <p:cNvPr id="88" name="Google Shape;88;p10"/>
          <p:cNvSpPr txBox="1"/>
          <p:nvPr/>
        </p:nvSpPr>
        <p:spPr>
          <a:xfrm>
            <a:off x="8455447" y="3810464"/>
            <a:ext cx="8803800" cy="45024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i="0" lang="en-US" sz="2500" u="none" cap="none" strike="noStrike">
                <a:solidFill>
                  <a:srgbClr val="595959"/>
                </a:solidFill>
                <a:latin typeface="Rubik"/>
                <a:ea typeface="Rubik"/>
                <a:cs typeface="Rubik"/>
                <a:sym typeface="Rubik"/>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a:latin typeface="Rubik"/>
              <a:ea typeface="Rubik"/>
              <a:cs typeface="Rubik"/>
              <a:sym typeface="Rubik"/>
            </a:endParaRPr>
          </a:p>
          <a:p>
            <a:pPr indent="0" lvl="0" marL="0" marR="0" rtl="0" algn="just">
              <a:lnSpc>
                <a:spcPct val="90000"/>
              </a:lnSpc>
              <a:spcBef>
                <a:spcPts val="0"/>
              </a:spcBef>
              <a:spcAft>
                <a:spcPts val="0"/>
              </a:spcAft>
              <a:buNone/>
            </a:pPr>
            <a:r>
              <a:t/>
            </a:r>
            <a:endParaRPr i="0" sz="2500" u="none" cap="none" strike="noStrike">
              <a:solidFill>
                <a:srgbClr val="595959"/>
              </a:solidFill>
              <a:latin typeface="Rubik"/>
              <a:ea typeface="Rubik"/>
              <a:cs typeface="Rubik"/>
              <a:sym typeface="Rubik"/>
            </a:endParaRPr>
          </a:p>
          <a:p>
            <a:pPr indent="0" lvl="0" marL="0" marR="0" rtl="0" algn="just">
              <a:lnSpc>
                <a:spcPct val="90000"/>
              </a:lnSpc>
              <a:spcBef>
                <a:spcPts val="0"/>
              </a:spcBef>
              <a:spcAft>
                <a:spcPts val="0"/>
              </a:spcAft>
              <a:buNone/>
            </a:pPr>
            <a:r>
              <a:rPr i="0" lang="en-US" sz="2500" u="none" cap="none" strike="noStrike">
                <a:solidFill>
                  <a:srgbClr val="595959"/>
                </a:solidFill>
                <a:latin typeface="Rubik"/>
                <a:ea typeface="Rubik"/>
                <a:cs typeface="Rubik"/>
                <a:sym typeface="Rubik"/>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a:latin typeface="Rubik"/>
              <a:ea typeface="Rubik"/>
              <a:cs typeface="Rubik"/>
              <a:sym typeface="Rubik"/>
            </a:endParaRPr>
          </a:p>
        </p:txBody>
      </p:sp>
      <p:pic>
        <p:nvPicPr>
          <p:cNvPr id="89" name="Google Shape;89;p10"/>
          <p:cNvPicPr preferRelativeResize="0"/>
          <p:nvPr/>
        </p:nvPicPr>
        <p:blipFill>
          <a:blip r:embed="rId4">
            <a:alphaModFix/>
          </a:blip>
          <a:stretch>
            <a:fillRect/>
          </a:stretch>
        </p:blipFill>
        <p:spPr>
          <a:xfrm>
            <a:off x="1188425" y="448175"/>
            <a:ext cx="6820356" cy="92229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8C7"/>
        </a:solidFill>
      </p:bgPr>
    </p:bg>
    <p:spTree>
      <p:nvGrpSpPr>
        <p:cNvPr id="93" name="Shape 93"/>
        <p:cNvGrpSpPr/>
        <p:nvPr/>
      </p:nvGrpSpPr>
      <p:grpSpPr>
        <a:xfrm>
          <a:off x="0" y="0"/>
          <a:ext cx="0" cy="0"/>
          <a:chOff x="0" y="0"/>
          <a:chExt cx="0" cy="0"/>
        </a:xfrm>
      </p:grpSpPr>
      <p:pic>
        <p:nvPicPr>
          <p:cNvPr id="94" name="Google Shape;94;p11"/>
          <p:cNvPicPr preferRelativeResize="0"/>
          <p:nvPr/>
        </p:nvPicPr>
        <p:blipFill>
          <a:blip r:embed="rId3">
            <a:alphaModFix/>
          </a:blip>
          <a:stretch>
            <a:fillRect/>
          </a:stretch>
        </p:blipFill>
        <p:spPr>
          <a:xfrm>
            <a:off x="25" y="0"/>
            <a:ext cx="18287959" cy="10287000"/>
          </a:xfrm>
          <a:prstGeom prst="rect">
            <a:avLst/>
          </a:prstGeom>
          <a:noFill/>
          <a:ln>
            <a:noFill/>
          </a:ln>
        </p:spPr>
      </p:pic>
      <p:grpSp>
        <p:nvGrpSpPr>
          <p:cNvPr id="95" name="Google Shape;95;p11"/>
          <p:cNvGrpSpPr/>
          <p:nvPr/>
        </p:nvGrpSpPr>
        <p:grpSpPr>
          <a:xfrm>
            <a:off x="860219" y="3086100"/>
            <a:ext cx="16567564" cy="6172241"/>
            <a:chOff x="0" y="0"/>
            <a:chExt cx="4363445" cy="1625600"/>
          </a:xfrm>
        </p:grpSpPr>
        <p:sp>
          <p:nvSpPr>
            <p:cNvPr id="96" name="Google Shape;96;p11"/>
            <p:cNvSpPr/>
            <p:nvPr/>
          </p:nvSpPr>
          <p:spPr>
            <a:xfrm>
              <a:off x="0" y="0"/>
              <a:ext cx="4363445" cy="1625600"/>
            </a:xfrm>
            <a:custGeom>
              <a:rect b="b" l="l" r="r" t="t"/>
              <a:pathLst>
                <a:path extrusionOk="0" h="1625600" w="4363445">
                  <a:moveTo>
                    <a:pt x="23832" y="0"/>
                  </a:moveTo>
                  <a:lnTo>
                    <a:pt x="4339613" y="0"/>
                  </a:lnTo>
                  <a:cubicBezTo>
                    <a:pt x="4352775" y="0"/>
                    <a:pt x="4363445" y="10670"/>
                    <a:pt x="4363445" y="23832"/>
                  </a:cubicBezTo>
                  <a:lnTo>
                    <a:pt x="4363445" y="1601768"/>
                  </a:lnTo>
                  <a:cubicBezTo>
                    <a:pt x="4363445" y="1614930"/>
                    <a:pt x="4352775" y="1625600"/>
                    <a:pt x="4339613" y="1625600"/>
                  </a:cubicBezTo>
                  <a:lnTo>
                    <a:pt x="23832" y="1625600"/>
                  </a:lnTo>
                  <a:cubicBezTo>
                    <a:pt x="10670" y="1625600"/>
                    <a:pt x="0" y="1614930"/>
                    <a:pt x="0" y="1601768"/>
                  </a:cubicBezTo>
                  <a:lnTo>
                    <a:pt x="0" y="23832"/>
                  </a:lnTo>
                  <a:cubicBezTo>
                    <a:pt x="0" y="10670"/>
                    <a:pt x="10670" y="0"/>
                    <a:pt x="23832" y="0"/>
                  </a:cubicBezTo>
                  <a:close/>
                </a:path>
              </a:pathLst>
            </a:custGeom>
            <a:solidFill>
              <a:srgbClr val="FFB8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1"/>
            <p:cNvSpPr txBox="1"/>
            <p:nvPr/>
          </p:nvSpPr>
          <p:spPr>
            <a:xfrm>
              <a:off x="0" y="38100"/>
              <a:ext cx="4363445" cy="1587500"/>
            </a:xfrm>
            <a:prstGeom prst="rect">
              <a:avLst/>
            </a:prstGeom>
            <a:noFill/>
            <a:ln>
              <a:noFill/>
            </a:ln>
          </p:spPr>
          <p:txBody>
            <a:bodyPr anchorCtr="0" anchor="ctr" bIns="50800" lIns="50800" spcFirstLastPara="1" rIns="50800" wrap="square" tIns="50800">
              <a:noAutofit/>
            </a:bodyPr>
            <a:lstStyle/>
            <a:p>
              <a:pPr indent="0" lvl="0" marL="0" marR="0" rtl="0" algn="ctr">
                <a:lnSpc>
                  <a:spcPct val="13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 name="Google Shape;98;p11"/>
          <p:cNvSpPr txBox="1"/>
          <p:nvPr/>
        </p:nvSpPr>
        <p:spPr>
          <a:xfrm>
            <a:off x="2869351" y="768800"/>
            <a:ext cx="12549300" cy="153930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10000" u="none" cap="none" strike="noStrike">
                <a:solidFill>
                  <a:srgbClr val="FD628C"/>
                </a:solidFill>
                <a:latin typeface="Dekko"/>
                <a:ea typeface="Dekko"/>
                <a:cs typeface="Dekko"/>
                <a:sym typeface="Dekko"/>
              </a:rPr>
              <a:t>HAPPY MOTHER’S DAY</a:t>
            </a:r>
            <a:endParaRPr sz="10000"/>
          </a:p>
        </p:txBody>
      </p:sp>
      <p:sp>
        <p:nvSpPr>
          <p:cNvPr id="99" name="Google Shape;99;p11"/>
          <p:cNvSpPr txBox="1"/>
          <p:nvPr/>
        </p:nvSpPr>
        <p:spPr>
          <a:xfrm>
            <a:off x="1308381" y="3574828"/>
            <a:ext cx="4657800" cy="51948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i="0" lang="en-US" sz="2500" u="none" cap="none" strike="noStrike">
                <a:solidFill>
                  <a:srgbClr val="595959"/>
                </a:solidFill>
                <a:latin typeface="Rubik"/>
                <a:ea typeface="Rubik"/>
                <a:cs typeface="Rubik"/>
                <a:sym typeface="Rubik"/>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r>
              <a:rPr lang="en-US">
                <a:latin typeface="Rubik"/>
                <a:ea typeface="Rubik"/>
                <a:cs typeface="Rubik"/>
                <a:sym typeface="Rubik"/>
              </a:rPr>
              <a:t> </a:t>
            </a:r>
            <a:r>
              <a:rPr i="0" lang="en-US" sz="2500" u="none" cap="none" strike="noStrike">
                <a:solidFill>
                  <a:srgbClr val="595959"/>
                </a:solidFill>
                <a:latin typeface="Rubik"/>
                <a:ea typeface="Rubik"/>
                <a:cs typeface="Rubik"/>
                <a:sym typeface="Rubik"/>
              </a:rPr>
              <a:t>Lorem ipsum dolor sit amet, consectetur adipiscing elit, sed do eiusmod tempor incididunt</a:t>
            </a:r>
            <a:r>
              <a:rPr lang="en-US" sz="2500">
                <a:solidFill>
                  <a:srgbClr val="595959"/>
                </a:solidFill>
                <a:latin typeface="Rubik"/>
                <a:ea typeface="Rubik"/>
                <a:cs typeface="Rubik"/>
                <a:sym typeface="Rubik"/>
              </a:rPr>
              <a:t>.</a:t>
            </a:r>
            <a:endParaRPr>
              <a:latin typeface="Rubik"/>
              <a:ea typeface="Rubik"/>
              <a:cs typeface="Rubik"/>
              <a:sym typeface="Rubik"/>
            </a:endParaRPr>
          </a:p>
        </p:txBody>
      </p:sp>
      <p:pic>
        <p:nvPicPr>
          <p:cNvPr id="100" name="Google Shape;100;p11"/>
          <p:cNvPicPr preferRelativeResize="0"/>
          <p:nvPr/>
        </p:nvPicPr>
        <p:blipFill rotWithShape="1">
          <a:blip r:embed="rId4">
            <a:alphaModFix/>
          </a:blip>
          <a:srcRect b="0" l="25534" r="25529" t="0"/>
          <a:stretch/>
        </p:blipFill>
        <p:spPr>
          <a:xfrm>
            <a:off x="6121726" y="2063300"/>
            <a:ext cx="6044551" cy="8217849"/>
          </a:xfrm>
          <a:prstGeom prst="rect">
            <a:avLst/>
          </a:prstGeom>
          <a:noFill/>
          <a:ln>
            <a:noFill/>
          </a:ln>
        </p:spPr>
      </p:pic>
      <p:sp>
        <p:nvSpPr>
          <p:cNvPr id="101" name="Google Shape;101;p11"/>
          <p:cNvSpPr txBox="1"/>
          <p:nvPr/>
        </p:nvSpPr>
        <p:spPr>
          <a:xfrm>
            <a:off x="12321831" y="3574828"/>
            <a:ext cx="4657800" cy="51948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i="0" lang="en-US" sz="2500" u="none" cap="none" strike="noStrike">
                <a:solidFill>
                  <a:srgbClr val="595959"/>
                </a:solidFill>
                <a:latin typeface="Rubik"/>
                <a:ea typeface="Rubik"/>
                <a:cs typeface="Rubik"/>
                <a:sym typeface="Rubik"/>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r>
              <a:rPr lang="en-US">
                <a:latin typeface="Rubik"/>
                <a:ea typeface="Rubik"/>
                <a:cs typeface="Rubik"/>
                <a:sym typeface="Rubik"/>
              </a:rPr>
              <a:t> </a:t>
            </a:r>
            <a:r>
              <a:rPr i="0" lang="en-US" sz="2500" u="none" cap="none" strike="noStrike">
                <a:solidFill>
                  <a:srgbClr val="595959"/>
                </a:solidFill>
                <a:latin typeface="Rubik"/>
                <a:ea typeface="Rubik"/>
                <a:cs typeface="Rubik"/>
                <a:sym typeface="Rubik"/>
              </a:rPr>
              <a:t>Lorem ipsum dolor sit amet, consectetur adipiscing elit, sed do eiusmod tempor incididunt</a:t>
            </a:r>
            <a:r>
              <a:rPr lang="en-US" sz="2500">
                <a:solidFill>
                  <a:srgbClr val="595959"/>
                </a:solidFill>
                <a:latin typeface="Rubik"/>
                <a:ea typeface="Rubik"/>
                <a:cs typeface="Rubik"/>
                <a:sym typeface="Rubik"/>
              </a:rPr>
              <a:t>.</a:t>
            </a:r>
            <a:endParaRPr>
              <a:latin typeface="Rubik"/>
              <a:ea typeface="Rubik"/>
              <a:cs typeface="Rubik"/>
              <a:sym typeface="Rubi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8C7"/>
        </a:solidFill>
      </p:bgPr>
    </p:bg>
    <p:spTree>
      <p:nvGrpSpPr>
        <p:cNvPr id="105" name="Shape 105"/>
        <p:cNvGrpSpPr/>
        <p:nvPr/>
      </p:nvGrpSpPr>
      <p:grpSpPr>
        <a:xfrm>
          <a:off x="0" y="0"/>
          <a:ext cx="0" cy="0"/>
          <a:chOff x="0" y="0"/>
          <a:chExt cx="0" cy="0"/>
        </a:xfrm>
      </p:grpSpPr>
      <p:pic>
        <p:nvPicPr>
          <p:cNvPr id="106" name="Google Shape;106;p12"/>
          <p:cNvPicPr preferRelativeResize="0"/>
          <p:nvPr/>
        </p:nvPicPr>
        <p:blipFill>
          <a:blip r:embed="rId3">
            <a:alphaModFix/>
          </a:blip>
          <a:stretch>
            <a:fillRect/>
          </a:stretch>
        </p:blipFill>
        <p:spPr>
          <a:xfrm>
            <a:off x="25" y="0"/>
            <a:ext cx="18287959" cy="10287000"/>
          </a:xfrm>
          <a:prstGeom prst="rect">
            <a:avLst/>
          </a:prstGeom>
          <a:noFill/>
          <a:ln>
            <a:noFill/>
          </a:ln>
        </p:spPr>
      </p:pic>
      <p:pic>
        <p:nvPicPr>
          <p:cNvPr id="107" name="Google Shape;107;p12"/>
          <p:cNvPicPr preferRelativeResize="0"/>
          <p:nvPr/>
        </p:nvPicPr>
        <p:blipFill>
          <a:blip r:embed="rId4">
            <a:alphaModFix/>
          </a:blip>
          <a:stretch>
            <a:fillRect/>
          </a:stretch>
        </p:blipFill>
        <p:spPr>
          <a:xfrm>
            <a:off x="-1360392" y="-392650"/>
            <a:ext cx="20607468" cy="11450849"/>
          </a:xfrm>
          <a:prstGeom prst="rect">
            <a:avLst/>
          </a:prstGeom>
          <a:noFill/>
          <a:ln>
            <a:noFill/>
          </a:ln>
        </p:spPr>
      </p:pic>
      <p:sp>
        <p:nvSpPr>
          <p:cNvPr id="108" name="Google Shape;108;p12"/>
          <p:cNvSpPr txBox="1"/>
          <p:nvPr/>
        </p:nvSpPr>
        <p:spPr>
          <a:xfrm>
            <a:off x="2969100" y="3178175"/>
            <a:ext cx="12349800" cy="4124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i="0" lang="en-US" sz="6699" u="none" cap="none" strike="noStrike">
                <a:solidFill>
                  <a:srgbClr val="595959"/>
                </a:solidFill>
                <a:latin typeface="Rubik"/>
                <a:ea typeface="Rubik"/>
                <a:cs typeface="Rubik"/>
                <a:sym typeface="Rubik"/>
              </a:rPr>
              <a:t>“This is a quote, words full</a:t>
            </a:r>
            <a:endParaRPr sz="6699">
              <a:solidFill>
                <a:srgbClr val="595959"/>
              </a:solidFill>
              <a:latin typeface="Rubik"/>
              <a:ea typeface="Rubik"/>
              <a:cs typeface="Rubik"/>
              <a:sym typeface="Rubik"/>
            </a:endParaRPr>
          </a:p>
          <a:p>
            <a:pPr indent="0" lvl="0" marL="0" marR="0" rtl="0" algn="ctr">
              <a:lnSpc>
                <a:spcPct val="80000"/>
              </a:lnSpc>
              <a:spcBef>
                <a:spcPts val="0"/>
              </a:spcBef>
              <a:spcAft>
                <a:spcPts val="0"/>
              </a:spcAft>
              <a:buNone/>
            </a:pPr>
            <a:r>
              <a:rPr i="0" lang="en-US" sz="6699" u="none" cap="none" strike="noStrike">
                <a:solidFill>
                  <a:srgbClr val="595959"/>
                </a:solidFill>
                <a:latin typeface="Rubik"/>
                <a:ea typeface="Rubik"/>
                <a:cs typeface="Rubik"/>
                <a:sym typeface="Rubik"/>
              </a:rPr>
              <a:t>of wisdom that someone important said and that can inspire anyone who </a:t>
            </a:r>
            <a:endParaRPr i="0" sz="6699" u="none" cap="none" strike="noStrike">
              <a:solidFill>
                <a:srgbClr val="595959"/>
              </a:solidFill>
              <a:latin typeface="Rubik"/>
              <a:ea typeface="Rubik"/>
              <a:cs typeface="Rubik"/>
              <a:sym typeface="Rubik"/>
            </a:endParaRPr>
          </a:p>
          <a:p>
            <a:pPr indent="0" lvl="0" marL="0" marR="0" rtl="0" algn="ctr">
              <a:lnSpc>
                <a:spcPct val="80000"/>
              </a:lnSpc>
              <a:spcBef>
                <a:spcPts val="0"/>
              </a:spcBef>
              <a:spcAft>
                <a:spcPts val="0"/>
              </a:spcAft>
              <a:buNone/>
            </a:pPr>
            <a:r>
              <a:rPr i="0" lang="en-US" sz="6699" u="none" cap="none" strike="noStrike">
                <a:solidFill>
                  <a:srgbClr val="595959"/>
                </a:solidFill>
                <a:latin typeface="Rubik"/>
                <a:ea typeface="Rubik"/>
                <a:cs typeface="Rubik"/>
                <a:sym typeface="Rubik"/>
              </a:rPr>
              <a:t>reads them.”</a:t>
            </a:r>
            <a:endParaRPr sz="1100">
              <a:latin typeface="Rubik"/>
              <a:ea typeface="Rubik"/>
              <a:cs typeface="Rubik"/>
              <a:sym typeface="Rubik"/>
            </a:endParaRPr>
          </a:p>
        </p:txBody>
      </p:sp>
      <p:sp>
        <p:nvSpPr>
          <p:cNvPr id="109" name="Google Shape;109;p12"/>
          <p:cNvSpPr txBox="1"/>
          <p:nvPr/>
        </p:nvSpPr>
        <p:spPr>
          <a:xfrm>
            <a:off x="7403393" y="7804044"/>
            <a:ext cx="3481200" cy="615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FD628C"/>
                </a:solidFill>
                <a:latin typeface="Dekko"/>
                <a:ea typeface="Dekko"/>
                <a:cs typeface="Dekko"/>
                <a:sym typeface="Dekko"/>
              </a:rPr>
              <a:t>Someone Famous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8C7"/>
        </a:solidFill>
      </p:bgPr>
    </p:bg>
    <p:spTree>
      <p:nvGrpSpPr>
        <p:cNvPr id="113" name="Shape 113"/>
        <p:cNvGrpSpPr/>
        <p:nvPr/>
      </p:nvGrpSpPr>
      <p:grpSpPr>
        <a:xfrm>
          <a:off x="0" y="0"/>
          <a:ext cx="0" cy="0"/>
          <a:chOff x="0" y="0"/>
          <a:chExt cx="0" cy="0"/>
        </a:xfrm>
      </p:grpSpPr>
      <p:pic>
        <p:nvPicPr>
          <p:cNvPr id="114" name="Google Shape;114;p13"/>
          <p:cNvPicPr preferRelativeResize="0"/>
          <p:nvPr/>
        </p:nvPicPr>
        <p:blipFill>
          <a:blip r:embed="rId3">
            <a:alphaModFix/>
          </a:blip>
          <a:stretch>
            <a:fillRect/>
          </a:stretch>
        </p:blipFill>
        <p:spPr>
          <a:xfrm>
            <a:off x="25" y="0"/>
            <a:ext cx="18287959" cy="10287000"/>
          </a:xfrm>
          <a:prstGeom prst="rect">
            <a:avLst/>
          </a:prstGeom>
          <a:noFill/>
          <a:ln>
            <a:noFill/>
          </a:ln>
        </p:spPr>
      </p:pic>
      <p:sp>
        <p:nvSpPr>
          <p:cNvPr id="115" name="Google Shape;115;p13"/>
          <p:cNvSpPr txBox="1"/>
          <p:nvPr/>
        </p:nvSpPr>
        <p:spPr>
          <a:xfrm>
            <a:off x="801494" y="3169401"/>
            <a:ext cx="3782400" cy="3846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D628C"/>
                </a:solidFill>
                <a:latin typeface="Dekko"/>
                <a:ea typeface="Dekko"/>
                <a:cs typeface="Dekko"/>
                <a:sym typeface="Dekko"/>
              </a:rPr>
              <a:t>Charley Benetto</a:t>
            </a:r>
            <a:endParaRPr/>
          </a:p>
        </p:txBody>
      </p:sp>
      <p:sp>
        <p:nvSpPr>
          <p:cNvPr id="116" name="Google Shape;116;p13"/>
          <p:cNvSpPr txBox="1"/>
          <p:nvPr/>
        </p:nvSpPr>
        <p:spPr>
          <a:xfrm>
            <a:off x="801494" y="1520629"/>
            <a:ext cx="3782400" cy="153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“When you are looking at your mother, you are looking at the purest love you will ever know.”</a:t>
            </a:r>
            <a:endParaRPr>
              <a:latin typeface="Rubik"/>
              <a:ea typeface="Rubik"/>
              <a:cs typeface="Rubik"/>
              <a:sym typeface="Rubik"/>
            </a:endParaRPr>
          </a:p>
        </p:txBody>
      </p:sp>
      <p:sp>
        <p:nvSpPr>
          <p:cNvPr id="117" name="Google Shape;117;p13"/>
          <p:cNvSpPr txBox="1"/>
          <p:nvPr/>
        </p:nvSpPr>
        <p:spPr>
          <a:xfrm>
            <a:off x="801494" y="6125505"/>
            <a:ext cx="3782400" cy="3846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D628C"/>
                </a:solidFill>
                <a:latin typeface="Dekko"/>
                <a:ea typeface="Dekko"/>
                <a:cs typeface="Dekko"/>
                <a:sym typeface="Dekko"/>
              </a:rPr>
              <a:t>Leroy Brownlow</a:t>
            </a:r>
            <a:endParaRPr/>
          </a:p>
        </p:txBody>
      </p:sp>
      <p:sp>
        <p:nvSpPr>
          <p:cNvPr id="118" name="Google Shape;118;p13"/>
          <p:cNvSpPr txBox="1"/>
          <p:nvPr/>
        </p:nvSpPr>
        <p:spPr>
          <a:xfrm>
            <a:off x="801494" y="4453631"/>
            <a:ext cx="3782400" cy="153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“Mother is the heartbeat in the home; and without her, there seems to be no heartthrob.”</a:t>
            </a:r>
            <a:endParaRPr>
              <a:latin typeface="Rubik"/>
              <a:ea typeface="Rubik"/>
              <a:cs typeface="Rubik"/>
              <a:sym typeface="Rubik"/>
            </a:endParaRPr>
          </a:p>
        </p:txBody>
      </p:sp>
      <p:sp>
        <p:nvSpPr>
          <p:cNvPr id="119" name="Google Shape;119;p13"/>
          <p:cNvSpPr txBox="1"/>
          <p:nvPr/>
        </p:nvSpPr>
        <p:spPr>
          <a:xfrm>
            <a:off x="1021394" y="8529404"/>
            <a:ext cx="2958300" cy="3846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D628C"/>
                </a:solidFill>
                <a:latin typeface="Dekko"/>
                <a:ea typeface="Dekko"/>
                <a:cs typeface="Dekko"/>
                <a:sym typeface="Dekko"/>
              </a:rPr>
              <a:t>Princess Diana</a:t>
            </a:r>
            <a:endParaRPr/>
          </a:p>
        </p:txBody>
      </p:sp>
      <p:sp>
        <p:nvSpPr>
          <p:cNvPr id="120" name="Google Shape;120;p13"/>
          <p:cNvSpPr txBox="1"/>
          <p:nvPr/>
        </p:nvSpPr>
        <p:spPr>
          <a:xfrm>
            <a:off x="801501" y="7261100"/>
            <a:ext cx="3398100" cy="115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“A mother’s arms are more comforting than anyone else’s.”</a:t>
            </a:r>
            <a:endParaRPr>
              <a:latin typeface="Rubik"/>
              <a:ea typeface="Rubik"/>
              <a:cs typeface="Rubik"/>
              <a:sym typeface="Rubik"/>
            </a:endParaRPr>
          </a:p>
        </p:txBody>
      </p:sp>
      <p:sp>
        <p:nvSpPr>
          <p:cNvPr id="121" name="Google Shape;121;p13"/>
          <p:cNvSpPr txBox="1"/>
          <p:nvPr/>
        </p:nvSpPr>
        <p:spPr>
          <a:xfrm>
            <a:off x="13152809" y="3358301"/>
            <a:ext cx="4364700" cy="3846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D628C"/>
                </a:solidFill>
                <a:latin typeface="Dekko"/>
                <a:ea typeface="Dekko"/>
                <a:cs typeface="Dekko"/>
                <a:sym typeface="Dekko"/>
              </a:rPr>
              <a:t>Honore de Balzac</a:t>
            </a:r>
            <a:endParaRPr/>
          </a:p>
        </p:txBody>
      </p:sp>
      <p:sp>
        <p:nvSpPr>
          <p:cNvPr id="122" name="Google Shape;122;p13"/>
          <p:cNvSpPr txBox="1"/>
          <p:nvPr/>
        </p:nvSpPr>
        <p:spPr>
          <a:xfrm>
            <a:off x="13152809" y="1328332"/>
            <a:ext cx="4364700" cy="192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“A mother’s happiness is like a beacon, lighting up the future but reflected also on the past in the guise of fond memories.”</a:t>
            </a:r>
            <a:endParaRPr>
              <a:latin typeface="Rubik"/>
              <a:ea typeface="Rubik"/>
              <a:cs typeface="Rubik"/>
              <a:sym typeface="Rubik"/>
            </a:endParaRPr>
          </a:p>
        </p:txBody>
      </p:sp>
      <p:sp>
        <p:nvSpPr>
          <p:cNvPr id="123" name="Google Shape;123;p13"/>
          <p:cNvSpPr txBox="1"/>
          <p:nvPr/>
        </p:nvSpPr>
        <p:spPr>
          <a:xfrm>
            <a:off x="14391531" y="5926341"/>
            <a:ext cx="2920800" cy="3846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D628C"/>
                </a:solidFill>
                <a:latin typeface="Dekko"/>
                <a:ea typeface="Dekko"/>
                <a:cs typeface="Dekko"/>
                <a:sym typeface="Dekko"/>
              </a:rPr>
              <a:t>Emily Dickinson</a:t>
            </a:r>
            <a:endParaRPr/>
          </a:p>
        </p:txBody>
      </p:sp>
      <p:sp>
        <p:nvSpPr>
          <p:cNvPr id="124" name="Google Shape;124;p13"/>
          <p:cNvSpPr txBox="1"/>
          <p:nvPr/>
        </p:nvSpPr>
        <p:spPr>
          <a:xfrm>
            <a:off x="14186175" y="4615900"/>
            <a:ext cx="3331500" cy="115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500" u="none" cap="none" strike="noStrike">
                <a:solidFill>
                  <a:srgbClr val="595959"/>
                </a:solidFill>
                <a:latin typeface="Arial"/>
                <a:ea typeface="Arial"/>
                <a:cs typeface="Arial"/>
                <a:sym typeface="Arial"/>
              </a:rPr>
              <a:t>“Mother is one to whom you hurry when you are troubled.”</a:t>
            </a:r>
            <a:endParaRPr/>
          </a:p>
        </p:txBody>
      </p:sp>
      <p:sp>
        <p:nvSpPr>
          <p:cNvPr id="125" name="Google Shape;125;p13"/>
          <p:cNvSpPr txBox="1"/>
          <p:nvPr/>
        </p:nvSpPr>
        <p:spPr>
          <a:xfrm>
            <a:off x="13894143" y="8841427"/>
            <a:ext cx="3223200" cy="3846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D628C"/>
                </a:solidFill>
                <a:latin typeface="Dekko"/>
                <a:ea typeface="Dekko"/>
                <a:cs typeface="Dekko"/>
                <a:sym typeface="Dekko"/>
              </a:rPr>
              <a:t>Maxim Grosky</a:t>
            </a:r>
            <a:endParaRPr/>
          </a:p>
        </p:txBody>
      </p:sp>
      <p:sp>
        <p:nvSpPr>
          <p:cNvPr id="126" name="Google Shape;126;p13"/>
          <p:cNvSpPr txBox="1"/>
          <p:nvPr/>
        </p:nvSpPr>
        <p:spPr>
          <a:xfrm>
            <a:off x="13493750" y="7125450"/>
            <a:ext cx="4023900" cy="153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“Only mothers can think of the future because they give birth to it in their children.”</a:t>
            </a:r>
            <a:endParaRPr>
              <a:latin typeface="Rubik"/>
              <a:ea typeface="Rubik"/>
              <a:cs typeface="Rubik"/>
              <a:sym typeface="Rubik"/>
            </a:endParaRPr>
          </a:p>
        </p:txBody>
      </p:sp>
      <p:pic>
        <p:nvPicPr>
          <p:cNvPr id="127" name="Google Shape;127;p13"/>
          <p:cNvPicPr preferRelativeResize="0"/>
          <p:nvPr/>
        </p:nvPicPr>
        <p:blipFill>
          <a:blip r:embed="rId4">
            <a:alphaModFix/>
          </a:blip>
          <a:stretch>
            <a:fillRect/>
          </a:stretch>
        </p:blipFill>
        <p:spPr>
          <a:xfrm>
            <a:off x="4777614" y="1470550"/>
            <a:ext cx="9062449" cy="734589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8C7"/>
        </a:solidFill>
      </p:bgPr>
    </p:bg>
    <p:spTree>
      <p:nvGrpSpPr>
        <p:cNvPr id="131" name="Shape 131"/>
        <p:cNvGrpSpPr/>
        <p:nvPr/>
      </p:nvGrpSpPr>
      <p:grpSpPr>
        <a:xfrm>
          <a:off x="0" y="0"/>
          <a:ext cx="0" cy="0"/>
          <a:chOff x="0" y="0"/>
          <a:chExt cx="0" cy="0"/>
        </a:xfrm>
      </p:grpSpPr>
      <p:pic>
        <p:nvPicPr>
          <p:cNvPr id="132" name="Google Shape;132;p14"/>
          <p:cNvPicPr preferRelativeResize="0"/>
          <p:nvPr/>
        </p:nvPicPr>
        <p:blipFill>
          <a:blip r:embed="rId3">
            <a:alphaModFix/>
          </a:blip>
          <a:stretch>
            <a:fillRect/>
          </a:stretch>
        </p:blipFill>
        <p:spPr>
          <a:xfrm>
            <a:off x="25" y="0"/>
            <a:ext cx="18287959" cy="10287000"/>
          </a:xfrm>
          <a:prstGeom prst="rect">
            <a:avLst/>
          </a:prstGeom>
          <a:noFill/>
          <a:ln>
            <a:noFill/>
          </a:ln>
        </p:spPr>
      </p:pic>
      <p:grpSp>
        <p:nvGrpSpPr>
          <p:cNvPr id="133" name="Google Shape;133;p14"/>
          <p:cNvGrpSpPr/>
          <p:nvPr/>
        </p:nvGrpSpPr>
        <p:grpSpPr>
          <a:xfrm>
            <a:off x="2029085" y="2057400"/>
            <a:ext cx="14229831" cy="6172200"/>
            <a:chOff x="0" y="0"/>
            <a:chExt cx="3747774" cy="1625600"/>
          </a:xfrm>
        </p:grpSpPr>
        <p:sp>
          <p:nvSpPr>
            <p:cNvPr id="134" name="Google Shape;134;p14"/>
            <p:cNvSpPr/>
            <p:nvPr/>
          </p:nvSpPr>
          <p:spPr>
            <a:xfrm>
              <a:off x="0" y="0"/>
              <a:ext cx="3747774" cy="1625600"/>
            </a:xfrm>
            <a:custGeom>
              <a:rect b="b" l="l" r="r" t="t"/>
              <a:pathLst>
                <a:path extrusionOk="0" h="1625600" w="3747774">
                  <a:moveTo>
                    <a:pt x="27747" y="0"/>
                  </a:moveTo>
                  <a:lnTo>
                    <a:pt x="3720027" y="0"/>
                  </a:lnTo>
                  <a:cubicBezTo>
                    <a:pt x="3727386" y="0"/>
                    <a:pt x="3734444" y="2923"/>
                    <a:pt x="3739647" y="8127"/>
                  </a:cubicBezTo>
                  <a:cubicBezTo>
                    <a:pt x="3744851" y="13331"/>
                    <a:pt x="3747774" y="20388"/>
                    <a:pt x="3747774" y="27747"/>
                  </a:cubicBezTo>
                  <a:lnTo>
                    <a:pt x="3747774" y="1597853"/>
                  </a:lnTo>
                  <a:cubicBezTo>
                    <a:pt x="3747774" y="1613177"/>
                    <a:pt x="3735351" y="1625600"/>
                    <a:pt x="3720027" y="1625600"/>
                  </a:cubicBezTo>
                  <a:lnTo>
                    <a:pt x="27747" y="1625600"/>
                  </a:lnTo>
                  <a:cubicBezTo>
                    <a:pt x="20388" y="1625600"/>
                    <a:pt x="13331" y="1622677"/>
                    <a:pt x="8127" y="1617473"/>
                  </a:cubicBezTo>
                  <a:cubicBezTo>
                    <a:pt x="2923" y="1612269"/>
                    <a:pt x="0" y="1605212"/>
                    <a:pt x="0" y="1597853"/>
                  </a:cubicBezTo>
                  <a:lnTo>
                    <a:pt x="0" y="27747"/>
                  </a:lnTo>
                  <a:cubicBezTo>
                    <a:pt x="0" y="20388"/>
                    <a:pt x="2923" y="13331"/>
                    <a:pt x="8127" y="8127"/>
                  </a:cubicBezTo>
                  <a:cubicBezTo>
                    <a:pt x="13331" y="2923"/>
                    <a:pt x="20388" y="0"/>
                    <a:pt x="27747" y="0"/>
                  </a:cubicBezTo>
                  <a:close/>
                </a:path>
              </a:pathLst>
            </a:custGeom>
            <a:solidFill>
              <a:srgbClr val="FD62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4"/>
            <p:cNvSpPr txBox="1"/>
            <p:nvPr/>
          </p:nvSpPr>
          <p:spPr>
            <a:xfrm>
              <a:off x="0" y="38100"/>
              <a:ext cx="3747774" cy="1587500"/>
            </a:xfrm>
            <a:prstGeom prst="rect">
              <a:avLst/>
            </a:prstGeom>
            <a:noFill/>
            <a:ln>
              <a:noFill/>
            </a:ln>
          </p:spPr>
          <p:txBody>
            <a:bodyPr anchorCtr="0" anchor="ctr" bIns="50800" lIns="50800" spcFirstLastPara="1" rIns="50800" wrap="square" tIns="50800">
              <a:noAutofit/>
            </a:bodyPr>
            <a:lstStyle/>
            <a:p>
              <a:pPr indent="0" lvl="0" marL="0" marR="0" rtl="0" algn="ctr">
                <a:lnSpc>
                  <a:spcPct val="13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6" name="Google Shape;136;p14"/>
          <p:cNvSpPr txBox="1"/>
          <p:nvPr/>
        </p:nvSpPr>
        <p:spPr>
          <a:xfrm>
            <a:off x="2966096" y="2459521"/>
            <a:ext cx="12355800" cy="430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7999" u="none" cap="none" strike="noStrike">
                <a:solidFill>
                  <a:srgbClr val="FFFBFA"/>
                </a:solidFill>
                <a:latin typeface="Dekko"/>
                <a:ea typeface="Dekko"/>
                <a:cs typeface="Dekko"/>
                <a:sym typeface="Dekko"/>
              </a:rPr>
              <a:t>123,456</a:t>
            </a:r>
            <a:endParaRPr/>
          </a:p>
        </p:txBody>
      </p:sp>
      <p:sp>
        <p:nvSpPr>
          <p:cNvPr id="137" name="Google Shape;137;p14"/>
          <p:cNvSpPr txBox="1"/>
          <p:nvPr/>
        </p:nvSpPr>
        <p:spPr>
          <a:xfrm>
            <a:off x="4305337" y="6769333"/>
            <a:ext cx="9677400" cy="5079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i="0" lang="en-US" sz="3299" u="none" cap="none" strike="noStrike">
                <a:solidFill>
                  <a:srgbClr val="FFFBFA"/>
                </a:solidFill>
                <a:latin typeface="Rubik"/>
                <a:ea typeface="Rubik"/>
                <a:cs typeface="Rubik"/>
                <a:sym typeface="Rubik"/>
              </a:rPr>
              <a:t>Big numbers catch your audience’s attention</a:t>
            </a:r>
            <a:endParaRPr sz="700">
              <a:latin typeface="Rubik"/>
              <a:ea typeface="Rubik"/>
              <a:cs typeface="Rubik"/>
              <a:sym typeface="Rubik"/>
            </a:endParaRPr>
          </a:p>
        </p:txBody>
      </p:sp>
      <p:pic>
        <p:nvPicPr>
          <p:cNvPr id="138" name="Google Shape;138;p14"/>
          <p:cNvPicPr preferRelativeResize="0"/>
          <p:nvPr/>
        </p:nvPicPr>
        <p:blipFill>
          <a:blip r:embed="rId4">
            <a:alphaModFix/>
          </a:blip>
          <a:stretch>
            <a:fillRect/>
          </a:stretch>
        </p:blipFill>
        <p:spPr>
          <a:xfrm>
            <a:off x="621725" y="4933155"/>
            <a:ext cx="3922375" cy="4633221"/>
          </a:xfrm>
          <a:prstGeom prst="rect">
            <a:avLst/>
          </a:prstGeom>
          <a:noFill/>
          <a:ln>
            <a:noFill/>
          </a:ln>
        </p:spPr>
      </p:pic>
      <p:pic>
        <p:nvPicPr>
          <p:cNvPr id="139" name="Google Shape;139;p14"/>
          <p:cNvPicPr preferRelativeResize="0"/>
          <p:nvPr/>
        </p:nvPicPr>
        <p:blipFill>
          <a:blip r:embed="rId5">
            <a:alphaModFix/>
          </a:blip>
          <a:stretch>
            <a:fillRect/>
          </a:stretch>
        </p:blipFill>
        <p:spPr>
          <a:xfrm>
            <a:off x="806775" y="1028700"/>
            <a:ext cx="3099050" cy="2453947"/>
          </a:xfrm>
          <a:prstGeom prst="rect">
            <a:avLst/>
          </a:prstGeom>
          <a:noFill/>
          <a:ln>
            <a:noFill/>
          </a:ln>
        </p:spPr>
      </p:pic>
      <p:pic>
        <p:nvPicPr>
          <p:cNvPr id="140" name="Google Shape;140;p14"/>
          <p:cNvPicPr preferRelativeResize="0"/>
          <p:nvPr/>
        </p:nvPicPr>
        <p:blipFill>
          <a:blip r:embed="rId6">
            <a:alphaModFix/>
          </a:blip>
          <a:stretch>
            <a:fillRect/>
          </a:stretch>
        </p:blipFill>
        <p:spPr>
          <a:xfrm>
            <a:off x="14138463" y="458325"/>
            <a:ext cx="3445300" cy="3313782"/>
          </a:xfrm>
          <a:prstGeom prst="rect">
            <a:avLst/>
          </a:prstGeom>
          <a:noFill/>
          <a:ln>
            <a:noFill/>
          </a:ln>
        </p:spPr>
      </p:pic>
      <p:pic>
        <p:nvPicPr>
          <p:cNvPr id="141" name="Google Shape;141;p14"/>
          <p:cNvPicPr preferRelativeResize="0"/>
          <p:nvPr/>
        </p:nvPicPr>
        <p:blipFill>
          <a:blip r:embed="rId7">
            <a:alphaModFix/>
          </a:blip>
          <a:stretch>
            <a:fillRect/>
          </a:stretch>
        </p:blipFill>
        <p:spPr>
          <a:xfrm>
            <a:off x="14188438" y="6668125"/>
            <a:ext cx="3099050" cy="291977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8C7"/>
        </a:solidFill>
      </p:bgPr>
    </p:bg>
    <p:spTree>
      <p:nvGrpSpPr>
        <p:cNvPr id="145" name="Shape 145"/>
        <p:cNvGrpSpPr/>
        <p:nvPr/>
      </p:nvGrpSpPr>
      <p:grpSpPr>
        <a:xfrm>
          <a:off x="0" y="0"/>
          <a:ext cx="0" cy="0"/>
          <a:chOff x="0" y="0"/>
          <a:chExt cx="0" cy="0"/>
        </a:xfrm>
      </p:grpSpPr>
      <p:pic>
        <p:nvPicPr>
          <p:cNvPr id="146" name="Google Shape;146;p15"/>
          <p:cNvPicPr preferRelativeResize="0"/>
          <p:nvPr/>
        </p:nvPicPr>
        <p:blipFill>
          <a:blip r:embed="rId3">
            <a:alphaModFix/>
          </a:blip>
          <a:stretch>
            <a:fillRect/>
          </a:stretch>
        </p:blipFill>
        <p:spPr>
          <a:xfrm>
            <a:off x="25" y="0"/>
            <a:ext cx="18287959" cy="10287000"/>
          </a:xfrm>
          <a:prstGeom prst="rect">
            <a:avLst/>
          </a:prstGeom>
          <a:noFill/>
          <a:ln>
            <a:noFill/>
          </a:ln>
        </p:spPr>
      </p:pic>
      <p:pic>
        <p:nvPicPr>
          <p:cNvPr id="147" name="Google Shape;147;p15"/>
          <p:cNvPicPr preferRelativeResize="0"/>
          <p:nvPr/>
        </p:nvPicPr>
        <p:blipFill rotWithShape="1">
          <a:blip r:embed="rId4">
            <a:alphaModFix/>
          </a:blip>
          <a:srcRect b="0" l="0" r="0" t="0"/>
          <a:stretch/>
        </p:blipFill>
        <p:spPr>
          <a:xfrm>
            <a:off x="6966616" y="-78516"/>
            <a:ext cx="11228383" cy="10444033"/>
          </a:xfrm>
          <a:prstGeom prst="rect">
            <a:avLst/>
          </a:prstGeom>
          <a:noFill/>
          <a:ln>
            <a:noFill/>
          </a:ln>
        </p:spPr>
      </p:pic>
      <p:sp>
        <p:nvSpPr>
          <p:cNvPr id="148" name="Google Shape;148;p15"/>
          <p:cNvSpPr/>
          <p:nvPr/>
        </p:nvSpPr>
        <p:spPr>
          <a:xfrm>
            <a:off x="11271253" y="3572777"/>
            <a:ext cx="2619108" cy="2276243"/>
          </a:xfrm>
          <a:custGeom>
            <a:rect b="b" l="l" r="r" t="t"/>
            <a:pathLst>
              <a:path extrusionOk="0" h="2276243" w="2619108">
                <a:moveTo>
                  <a:pt x="0" y="0"/>
                </a:moveTo>
                <a:lnTo>
                  <a:pt x="2619108" y="0"/>
                </a:lnTo>
                <a:lnTo>
                  <a:pt x="2619108" y="2276243"/>
                </a:lnTo>
                <a:lnTo>
                  <a:pt x="0" y="2276243"/>
                </a:lnTo>
                <a:lnTo>
                  <a:pt x="0" y="0"/>
                </a:lnTo>
                <a:close/>
              </a:path>
            </a:pathLst>
          </a:custGeom>
          <a:blipFill rotWithShape="1">
            <a:blip r:embed="rId5">
              <a:alphaModFix/>
            </a:blip>
            <a:stretch>
              <a:fillRect b="0" l="0" r="0" t="0"/>
            </a:stretch>
          </a:blipFill>
          <a:ln>
            <a:noFill/>
          </a:ln>
        </p:spPr>
      </p:sp>
      <p:sp>
        <p:nvSpPr>
          <p:cNvPr id="149" name="Google Shape;149;p15"/>
          <p:cNvSpPr txBox="1"/>
          <p:nvPr/>
        </p:nvSpPr>
        <p:spPr>
          <a:xfrm>
            <a:off x="1028663" y="2873018"/>
            <a:ext cx="6157200" cy="6541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sz="2500">
              <a:latin typeface="Rubik"/>
              <a:ea typeface="Rubik"/>
              <a:cs typeface="Rubik"/>
              <a:sym typeface="Rubik"/>
            </a:endParaRPr>
          </a:p>
          <a:p>
            <a:pPr indent="0" lvl="0" marL="0" marR="0" rtl="0" algn="just">
              <a:lnSpc>
                <a:spcPct val="100000"/>
              </a:lnSpc>
              <a:spcBef>
                <a:spcPts val="0"/>
              </a:spcBef>
              <a:spcAft>
                <a:spcPts val="0"/>
              </a:spcAft>
              <a:buNone/>
            </a:pPr>
            <a:r>
              <a:t/>
            </a:r>
            <a:endParaRPr i="0" sz="2500" u="none" cap="none" strike="noStrike">
              <a:solidFill>
                <a:srgbClr val="595959"/>
              </a:solidFill>
              <a:latin typeface="Rubik"/>
              <a:ea typeface="Rubik"/>
              <a:cs typeface="Rubik"/>
              <a:sym typeface="Rubik"/>
            </a:endParaRPr>
          </a:p>
          <a:p>
            <a:pPr indent="0" lvl="0" marL="0" marR="0" rtl="0" algn="just">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Lorem ipsum dolor sit amet, consectetur adipiscing elit, sed do eiusmod tempor incididunt ut labore et dolore magna aliqua. Ut enim ad minim veniam, quis nostrud exercitation ullamco laboris nisi ut aliquip ex ea commodo consequat. Duis aute irure dolor in reprehenderit</a:t>
            </a:r>
            <a:r>
              <a:rPr lang="en-US" sz="2500">
                <a:solidFill>
                  <a:srgbClr val="595959"/>
                </a:solidFill>
                <a:latin typeface="Rubik"/>
                <a:ea typeface="Rubik"/>
                <a:cs typeface="Rubik"/>
                <a:sym typeface="Rubik"/>
              </a:rPr>
              <a:t>.</a:t>
            </a:r>
            <a:endParaRPr sz="2500">
              <a:latin typeface="Rubik"/>
              <a:ea typeface="Rubik"/>
              <a:cs typeface="Rubik"/>
              <a:sym typeface="Rubik"/>
            </a:endParaRPr>
          </a:p>
        </p:txBody>
      </p:sp>
      <p:sp>
        <p:nvSpPr>
          <p:cNvPr id="150" name="Google Shape;150;p15"/>
          <p:cNvSpPr txBox="1"/>
          <p:nvPr/>
        </p:nvSpPr>
        <p:spPr>
          <a:xfrm>
            <a:off x="1028700" y="872182"/>
            <a:ext cx="6157200" cy="15393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10000" u="none" cap="none" strike="noStrike">
                <a:solidFill>
                  <a:srgbClr val="FD628C"/>
                </a:solidFill>
                <a:latin typeface="Dekko"/>
                <a:ea typeface="Dekko"/>
                <a:cs typeface="Dekko"/>
                <a:sym typeface="Dekko"/>
              </a:rPr>
              <a:t>CHART</a:t>
            </a:r>
            <a:endParaRPr sz="10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8C7"/>
        </a:solidFill>
      </p:bgPr>
    </p:bg>
    <p:spTree>
      <p:nvGrpSpPr>
        <p:cNvPr id="154" name="Shape 154"/>
        <p:cNvGrpSpPr/>
        <p:nvPr/>
      </p:nvGrpSpPr>
      <p:grpSpPr>
        <a:xfrm>
          <a:off x="0" y="0"/>
          <a:ext cx="0" cy="0"/>
          <a:chOff x="0" y="0"/>
          <a:chExt cx="0" cy="0"/>
        </a:xfrm>
      </p:grpSpPr>
      <p:pic>
        <p:nvPicPr>
          <p:cNvPr id="155" name="Google Shape;155;p16"/>
          <p:cNvPicPr preferRelativeResize="0"/>
          <p:nvPr/>
        </p:nvPicPr>
        <p:blipFill>
          <a:blip r:embed="rId3">
            <a:alphaModFix/>
          </a:blip>
          <a:stretch>
            <a:fillRect/>
          </a:stretch>
        </p:blipFill>
        <p:spPr>
          <a:xfrm>
            <a:off x="25" y="0"/>
            <a:ext cx="18287959" cy="10287000"/>
          </a:xfrm>
          <a:prstGeom prst="rect">
            <a:avLst/>
          </a:prstGeom>
          <a:noFill/>
          <a:ln>
            <a:noFill/>
          </a:ln>
        </p:spPr>
      </p:pic>
      <p:sp>
        <p:nvSpPr>
          <p:cNvPr id="156" name="Google Shape;156;p16"/>
          <p:cNvSpPr/>
          <p:nvPr/>
        </p:nvSpPr>
        <p:spPr>
          <a:xfrm flipH="1" rot="10800000">
            <a:off x="762467" y="3308527"/>
            <a:ext cx="3728852" cy="3049867"/>
          </a:xfrm>
          <a:custGeom>
            <a:rect b="b" l="l" r="r" t="t"/>
            <a:pathLst>
              <a:path extrusionOk="0" h="3049867" w="3728852">
                <a:moveTo>
                  <a:pt x="0" y="3049867"/>
                </a:moveTo>
                <a:lnTo>
                  <a:pt x="3728852" y="3049867"/>
                </a:lnTo>
                <a:lnTo>
                  <a:pt x="3728852" y="0"/>
                </a:lnTo>
                <a:lnTo>
                  <a:pt x="0" y="0"/>
                </a:lnTo>
                <a:lnTo>
                  <a:pt x="0" y="3049867"/>
                </a:lnTo>
                <a:close/>
              </a:path>
            </a:pathLst>
          </a:custGeom>
          <a:blipFill rotWithShape="1">
            <a:blip r:embed="rId4">
              <a:alphaModFix/>
            </a:blip>
            <a:stretch>
              <a:fillRect b="0" l="0" r="0" t="0"/>
            </a:stretch>
          </a:blipFill>
          <a:ln>
            <a:noFill/>
          </a:ln>
        </p:spPr>
      </p:sp>
      <p:sp>
        <p:nvSpPr>
          <p:cNvPr id="157" name="Google Shape;157;p16"/>
          <p:cNvSpPr/>
          <p:nvPr/>
        </p:nvSpPr>
        <p:spPr>
          <a:xfrm>
            <a:off x="5095016" y="6291153"/>
            <a:ext cx="4082405" cy="3049867"/>
          </a:xfrm>
          <a:custGeom>
            <a:rect b="b" l="l" r="r" t="t"/>
            <a:pathLst>
              <a:path extrusionOk="0" h="3049867" w="4082405">
                <a:moveTo>
                  <a:pt x="0" y="0"/>
                </a:moveTo>
                <a:lnTo>
                  <a:pt x="4082405" y="0"/>
                </a:lnTo>
                <a:lnTo>
                  <a:pt x="4082405" y="3049867"/>
                </a:lnTo>
                <a:lnTo>
                  <a:pt x="0" y="3049867"/>
                </a:lnTo>
                <a:lnTo>
                  <a:pt x="0" y="0"/>
                </a:lnTo>
                <a:close/>
              </a:path>
            </a:pathLst>
          </a:custGeom>
          <a:blipFill rotWithShape="1">
            <a:blip r:embed="rId5">
              <a:alphaModFix/>
            </a:blip>
            <a:stretch>
              <a:fillRect b="0" l="0" r="0" t="0"/>
            </a:stretch>
          </a:blipFill>
          <a:ln>
            <a:noFill/>
          </a:ln>
        </p:spPr>
      </p:sp>
      <p:sp>
        <p:nvSpPr>
          <p:cNvPr id="158" name="Google Shape;158;p16"/>
          <p:cNvSpPr/>
          <p:nvPr/>
        </p:nvSpPr>
        <p:spPr>
          <a:xfrm>
            <a:off x="9711343" y="3162885"/>
            <a:ext cx="3435915" cy="3560534"/>
          </a:xfrm>
          <a:custGeom>
            <a:rect b="b" l="l" r="r" t="t"/>
            <a:pathLst>
              <a:path extrusionOk="0" h="3560534" w="3435915">
                <a:moveTo>
                  <a:pt x="0" y="0"/>
                </a:moveTo>
                <a:lnTo>
                  <a:pt x="3435915" y="0"/>
                </a:lnTo>
                <a:lnTo>
                  <a:pt x="3435915" y="3560534"/>
                </a:lnTo>
                <a:lnTo>
                  <a:pt x="0" y="3560534"/>
                </a:lnTo>
                <a:lnTo>
                  <a:pt x="0" y="0"/>
                </a:lnTo>
                <a:close/>
              </a:path>
            </a:pathLst>
          </a:custGeom>
          <a:blipFill rotWithShape="1">
            <a:blip r:embed="rId6">
              <a:alphaModFix/>
            </a:blip>
            <a:stretch>
              <a:fillRect b="0" l="0" r="0" t="0"/>
            </a:stretch>
          </a:blipFill>
          <a:ln>
            <a:noFill/>
          </a:ln>
        </p:spPr>
      </p:sp>
      <p:sp>
        <p:nvSpPr>
          <p:cNvPr id="159" name="Google Shape;159;p16"/>
          <p:cNvSpPr/>
          <p:nvPr/>
        </p:nvSpPr>
        <p:spPr>
          <a:xfrm flipH="1" rot="-2556400">
            <a:off x="13912341" y="6208433"/>
            <a:ext cx="3728852" cy="3049867"/>
          </a:xfrm>
          <a:custGeom>
            <a:rect b="b" l="l" r="r" t="t"/>
            <a:pathLst>
              <a:path extrusionOk="0" h="3049867" w="3728852">
                <a:moveTo>
                  <a:pt x="0" y="3049867"/>
                </a:moveTo>
                <a:lnTo>
                  <a:pt x="3728852" y="3049867"/>
                </a:lnTo>
                <a:lnTo>
                  <a:pt x="3728852" y="0"/>
                </a:lnTo>
                <a:lnTo>
                  <a:pt x="0" y="0"/>
                </a:lnTo>
                <a:lnTo>
                  <a:pt x="0" y="3049867"/>
                </a:lnTo>
                <a:close/>
              </a:path>
            </a:pathLst>
          </a:custGeom>
          <a:blipFill rotWithShape="1">
            <a:blip r:embed="rId4">
              <a:alphaModFix/>
            </a:blip>
            <a:stretch>
              <a:fillRect b="0" l="0" r="0" t="0"/>
            </a:stretch>
          </a:blipFill>
          <a:ln>
            <a:noFill/>
          </a:ln>
        </p:spPr>
      </p:sp>
      <p:sp>
        <p:nvSpPr>
          <p:cNvPr id="160" name="Google Shape;160;p16"/>
          <p:cNvSpPr/>
          <p:nvPr/>
        </p:nvSpPr>
        <p:spPr>
          <a:xfrm>
            <a:off x="7991856" y="4776410"/>
            <a:ext cx="1360270" cy="2429053"/>
          </a:xfrm>
          <a:custGeom>
            <a:rect b="b" l="l" r="r" t="t"/>
            <a:pathLst>
              <a:path extrusionOk="0" h="2429053" w="1360270">
                <a:moveTo>
                  <a:pt x="0" y="0"/>
                </a:moveTo>
                <a:lnTo>
                  <a:pt x="1360270" y="0"/>
                </a:lnTo>
                <a:lnTo>
                  <a:pt x="1360270" y="2429053"/>
                </a:lnTo>
                <a:lnTo>
                  <a:pt x="0" y="2429053"/>
                </a:lnTo>
                <a:lnTo>
                  <a:pt x="0" y="0"/>
                </a:lnTo>
                <a:close/>
              </a:path>
            </a:pathLst>
          </a:custGeom>
          <a:blipFill rotWithShape="1">
            <a:blip r:embed="rId7">
              <a:alphaModFix/>
            </a:blip>
            <a:stretch>
              <a:fillRect b="0" l="0" r="0" t="0"/>
            </a:stretch>
          </a:blipFill>
          <a:ln>
            <a:noFill/>
          </a:ln>
        </p:spPr>
      </p:sp>
      <p:sp>
        <p:nvSpPr>
          <p:cNvPr id="161" name="Google Shape;161;p16"/>
          <p:cNvSpPr/>
          <p:nvPr/>
        </p:nvSpPr>
        <p:spPr>
          <a:xfrm rot="1297191">
            <a:off x="255448" y="5650327"/>
            <a:ext cx="1267355" cy="1628610"/>
          </a:xfrm>
          <a:custGeom>
            <a:rect b="b" l="l" r="r" t="t"/>
            <a:pathLst>
              <a:path extrusionOk="0" h="1628610" w="1267355">
                <a:moveTo>
                  <a:pt x="0" y="0"/>
                </a:moveTo>
                <a:lnTo>
                  <a:pt x="1267355" y="0"/>
                </a:lnTo>
                <a:lnTo>
                  <a:pt x="1267355" y="1628610"/>
                </a:lnTo>
                <a:lnTo>
                  <a:pt x="0" y="1628610"/>
                </a:lnTo>
                <a:lnTo>
                  <a:pt x="0" y="0"/>
                </a:lnTo>
                <a:close/>
              </a:path>
            </a:pathLst>
          </a:custGeom>
          <a:blipFill rotWithShape="1">
            <a:blip r:embed="rId8">
              <a:alphaModFix/>
            </a:blip>
            <a:stretch>
              <a:fillRect b="0" l="0" r="0" t="0"/>
            </a:stretch>
          </a:blipFill>
          <a:ln>
            <a:noFill/>
          </a:ln>
        </p:spPr>
      </p:sp>
      <p:sp>
        <p:nvSpPr>
          <p:cNvPr id="162" name="Google Shape;162;p16"/>
          <p:cNvSpPr/>
          <p:nvPr/>
        </p:nvSpPr>
        <p:spPr>
          <a:xfrm rot="6480180">
            <a:off x="15638151" y="5138124"/>
            <a:ext cx="2776198" cy="1014574"/>
          </a:xfrm>
          <a:custGeom>
            <a:rect b="b" l="l" r="r" t="t"/>
            <a:pathLst>
              <a:path extrusionOk="0" h="1014574" w="2776198">
                <a:moveTo>
                  <a:pt x="0" y="0"/>
                </a:moveTo>
                <a:lnTo>
                  <a:pt x="2776198" y="0"/>
                </a:lnTo>
                <a:lnTo>
                  <a:pt x="2776198" y="1014574"/>
                </a:lnTo>
                <a:lnTo>
                  <a:pt x="0" y="1014574"/>
                </a:lnTo>
                <a:lnTo>
                  <a:pt x="0" y="0"/>
                </a:lnTo>
                <a:close/>
              </a:path>
            </a:pathLst>
          </a:custGeom>
          <a:blipFill rotWithShape="1">
            <a:blip r:embed="rId9">
              <a:alphaModFix/>
            </a:blip>
            <a:stretch>
              <a:fillRect b="0" l="0" r="0" t="0"/>
            </a:stretch>
          </a:blipFill>
          <a:ln>
            <a:noFill/>
          </a:ln>
        </p:spPr>
      </p:sp>
      <p:sp>
        <p:nvSpPr>
          <p:cNvPr id="163" name="Google Shape;163;p16"/>
          <p:cNvSpPr/>
          <p:nvPr/>
        </p:nvSpPr>
        <p:spPr>
          <a:xfrm rot="-8640366">
            <a:off x="12377340" y="6750216"/>
            <a:ext cx="1463891" cy="1881168"/>
          </a:xfrm>
          <a:custGeom>
            <a:rect b="b" l="l" r="r" t="t"/>
            <a:pathLst>
              <a:path extrusionOk="0" h="1881168" w="1463891">
                <a:moveTo>
                  <a:pt x="1463891" y="1881168"/>
                </a:moveTo>
                <a:lnTo>
                  <a:pt x="0" y="1881168"/>
                </a:lnTo>
                <a:lnTo>
                  <a:pt x="0" y="0"/>
                </a:lnTo>
                <a:lnTo>
                  <a:pt x="1463891" y="0"/>
                </a:lnTo>
                <a:lnTo>
                  <a:pt x="1463891" y="1881168"/>
                </a:lnTo>
                <a:close/>
              </a:path>
            </a:pathLst>
          </a:custGeom>
          <a:blipFill rotWithShape="1">
            <a:blip r:embed="rId8">
              <a:alphaModFix/>
            </a:blip>
            <a:stretch>
              <a:fillRect b="0" l="0" r="0" t="0"/>
            </a:stretch>
          </a:blipFill>
          <a:ln>
            <a:noFill/>
          </a:ln>
        </p:spPr>
      </p:sp>
      <p:sp>
        <p:nvSpPr>
          <p:cNvPr id="164" name="Google Shape;164;p16"/>
          <p:cNvSpPr txBox="1"/>
          <p:nvPr/>
        </p:nvSpPr>
        <p:spPr>
          <a:xfrm>
            <a:off x="2870368" y="838200"/>
            <a:ext cx="12547200" cy="15393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10000" u="none" cap="none" strike="noStrike">
                <a:solidFill>
                  <a:srgbClr val="FD628C"/>
                </a:solidFill>
                <a:latin typeface="Dekko"/>
                <a:ea typeface="Dekko"/>
                <a:cs typeface="Dekko"/>
                <a:sym typeface="Dekko"/>
              </a:rPr>
              <a:t>GIFT IDEAS FOR MOM</a:t>
            </a:r>
            <a:endParaRPr sz="10000"/>
          </a:p>
        </p:txBody>
      </p:sp>
      <p:sp>
        <p:nvSpPr>
          <p:cNvPr id="165" name="Google Shape;165;p16"/>
          <p:cNvSpPr txBox="1"/>
          <p:nvPr/>
        </p:nvSpPr>
        <p:spPr>
          <a:xfrm>
            <a:off x="1237456" y="6956016"/>
            <a:ext cx="2778900" cy="115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Floral</a:t>
            </a:r>
            <a:endParaRPr sz="2500">
              <a:solidFill>
                <a:srgbClr val="595959"/>
              </a:solidFill>
              <a:latin typeface="Rubik"/>
              <a:ea typeface="Rubik"/>
              <a:cs typeface="Rubik"/>
              <a:sym typeface="Rubik"/>
            </a:endParaRPr>
          </a:p>
          <a:p>
            <a:pPr indent="0" lvl="0" marL="0" marR="0" rtl="0" algn="ctr">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Buttercream</a:t>
            </a:r>
            <a:endParaRPr sz="2500">
              <a:latin typeface="Rubik"/>
              <a:ea typeface="Rubik"/>
              <a:cs typeface="Rubik"/>
              <a:sym typeface="Rubik"/>
            </a:endParaRPr>
          </a:p>
          <a:p>
            <a:pPr indent="0" lvl="0" marL="0" marR="0" rtl="0" algn="ctr">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Cake</a:t>
            </a:r>
            <a:endParaRPr sz="2500">
              <a:latin typeface="Rubik"/>
              <a:ea typeface="Rubik"/>
              <a:cs typeface="Rubik"/>
              <a:sym typeface="Rubik"/>
            </a:endParaRPr>
          </a:p>
        </p:txBody>
      </p:sp>
      <p:sp>
        <p:nvSpPr>
          <p:cNvPr id="166" name="Google Shape;166;p16"/>
          <p:cNvSpPr txBox="1"/>
          <p:nvPr/>
        </p:nvSpPr>
        <p:spPr>
          <a:xfrm>
            <a:off x="5444933" y="3545952"/>
            <a:ext cx="2778900" cy="115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Fresh </a:t>
            </a:r>
            <a:endParaRPr i="0" sz="2500" u="none" cap="none" strike="noStrike">
              <a:solidFill>
                <a:srgbClr val="595959"/>
              </a:solidFill>
              <a:latin typeface="Rubik"/>
              <a:ea typeface="Rubik"/>
              <a:cs typeface="Rubik"/>
              <a:sym typeface="Rubik"/>
            </a:endParaRPr>
          </a:p>
          <a:p>
            <a:pPr indent="0" lvl="0" marL="0" marR="0" rtl="0" algn="ctr">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Handpicked Flowers</a:t>
            </a:r>
            <a:endParaRPr sz="2500">
              <a:latin typeface="Rubik"/>
              <a:ea typeface="Rubik"/>
              <a:cs typeface="Rubik"/>
              <a:sym typeface="Rubik"/>
            </a:endParaRPr>
          </a:p>
        </p:txBody>
      </p:sp>
      <p:sp>
        <p:nvSpPr>
          <p:cNvPr id="167" name="Google Shape;167;p16"/>
          <p:cNvSpPr txBox="1"/>
          <p:nvPr/>
        </p:nvSpPr>
        <p:spPr>
          <a:xfrm>
            <a:off x="10039864" y="7426551"/>
            <a:ext cx="2778900" cy="115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Native</a:t>
            </a:r>
            <a:endParaRPr sz="2500">
              <a:solidFill>
                <a:srgbClr val="595959"/>
              </a:solidFill>
              <a:latin typeface="Rubik"/>
              <a:ea typeface="Rubik"/>
              <a:cs typeface="Rubik"/>
              <a:sym typeface="Rubik"/>
            </a:endParaRPr>
          </a:p>
          <a:p>
            <a:pPr indent="0" lvl="0" marL="0" marR="0" rtl="0" algn="ctr">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Handwoven</a:t>
            </a:r>
            <a:endParaRPr sz="2500">
              <a:latin typeface="Rubik"/>
              <a:ea typeface="Rubik"/>
              <a:cs typeface="Rubik"/>
              <a:sym typeface="Rubik"/>
            </a:endParaRPr>
          </a:p>
          <a:p>
            <a:pPr indent="0" lvl="0" marL="0" marR="0" rtl="0" algn="ctr">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Handbag</a:t>
            </a:r>
            <a:endParaRPr sz="2500">
              <a:latin typeface="Rubik"/>
              <a:ea typeface="Rubik"/>
              <a:cs typeface="Rubik"/>
              <a:sym typeface="Rubik"/>
            </a:endParaRPr>
          </a:p>
        </p:txBody>
      </p:sp>
      <p:sp>
        <p:nvSpPr>
          <p:cNvPr id="168" name="Google Shape;168;p16"/>
          <p:cNvSpPr txBox="1"/>
          <p:nvPr/>
        </p:nvSpPr>
        <p:spPr>
          <a:xfrm>
            <a:off x="14387331" y="3487732"/>
            <a:ext cx="2778900" cy="115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Elegant</a:t>
            </a:r>
            <a:endParaRPr sz="2500">
              <a:solidFill>
                <a:srgbClr val="595959"/>
              </a:solidFill>
              <a:latin typeface="Rubik"/>
              <a:ea typeface="Rubik"/>
              <a:cs typeface="Rubik"/>
              <a:sym typeface="Rubik"/>
            </a:endParaRPr>
          </a:p>
          <a:p>
            <a:pPr indent="0" lvl="0" marL="0" marR="0" rtl="0" algn="ctr">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Women</a:t>
            </a:r>
            <a:endParaRPr sz="2500">
              <a:latin typeface="Rubik"/>
              <a:ea typeface="Rubik"/>
              <a:cs typeface="Rubik"/>
              <a:sym typeface="Rubik"/>
            </a:endParaRPr>
          </a:p>
          <a:p>
            <a:pPr indent="0" lvl="0" marL="0" marR="0" rtl="0" algn="ctr">
              <a:lnSpc>
                <a:spcPct val="100000"/>
              </a:lnSpc>
              <a:spcBef>
                <a:spcPts val="0"/>
              </a:spcBef>
              <a:spcAft>
                <a:spcPts val="0"/>
              </a:spcAft>
              <a:buNone/>
            </a:pPr>
            <a:r>
              <a:rPr i="0" lang="en-US" sz="2500" u="none" cap="none" strike="noStrike">
                <a:solidFill>
                  <a:srgbClr val="595959"/>
                </a:solidFill>
                <a:latin typeface="Rubik"/>
                <a:ea typeface="Rubik"/>
                <a:cs typeface="Rubik"/>
                <a:sym typeface="Rubik"/>
              </a:rPr>
              <a:t>Perfume</a:t>
            </a:r>
            <a:endParaRPr sz="2500">
              <a:latin typeface="Rubik"/>
              <a:ea typeface="Rubik"/>
              <a:cs typeface="Rubik"/>
              <a:sym typeface="Rubik"/>
            </a:endParaRPr>
          </a:p>
        </p:txBody>
      </p:sp>
      <p:pic>
        <p:nvPicPr>
          <p:cNvPr id="169" name="Google Shape;169;p16"/>
          <p:cNvPicPr preferRelativeResize="0"/>
          <p:nvPr/>
        </p:nvPicPr>
        <p:blipFill>
          <a:blip r:embed="rId10">
            <a:alphaModFix/>
          </a:blip>
          <a:stretch>
            <a:fillRect/>
          </a:stretch>
        </p:blipFill>
        <p:spPr>
          <a:xfrm>
            <a:off x="1005950" y="3202094"/>
            <a:ext cx="3728850" cy="3262743"/>
          </a:xfrm>
          <a:prstGeom prst="rect">
            <a:avLst/>
          </a:prstGeom>
          <a:noFill/>
          <a:ln>
            <a:noFill/>
          </a:ln>
        </p:spPr>
      </p:pic>
      <p:pic>
        <p:nvPicPr>
          <p:cNvPr id="170" name="Google Shape;170;p16"/>
          <p:cNvPicPr preferRelativeResize="0"/>
          <p:nvPr/>
        </p:nvPicPr>
        <p:blipFill>
          <a:blip r:embed="rId11">
            <a:alphaModFix/>
          </a:blip>
          <a:stretch>
            <a:fillRect/>
          </a:stretch>
        </p:blipFill>
        <p:spPr>
          <a:xfrm>
            <a:off x="4596125" y="4864184"/>
            <a:ext cx="4376749" cy="5848370"/>
          </a:xfrm>
          <a:prstGeom prst="rect">
            <a:avLst/>
          </a:prstGeom>
          <a:noFill/>
          <a:ln>
            <a:noFill/>
          </a:ln>
        </p:spPr>
      </p:pic>
      <p:pic>
        <p:nvPicPr>
          <p:cNvPr id="171" name="Google Shape;171;p16"/>
          <p:cNvPicPr preferRelativeResize="0"/>
          <p:nvPr/>
        </p:nvPicPr>
        <p:blipFill>
          <a:blip r:embed="rId12">
            <a:alphaModFix/>
          </a:blip>
          <a:stretch>
            <a:fillRect/>
          </a:stretch>
        </p:blipFill>
        <p:spPr>
          <a:xfrm>
            <a:off x="8665437" y="2912515"/>
            <a:ext cx="5444400" cy="4708335"/>
          </a:xfrm>
          <a:prstGeom prst="rect">
            <a:avLst/>
          </a:prstGeom>
          <a:noFill/>
          <a:ln>
            <a:noFill/>
          </a:ln>
        </p:spPr>
      </p:pic>
      <p:pic>
        <p:nvPicPr>
          <p:cNvPr id="172" name="Google Shape;172;p16"/>
          <p:cNvPicPr preferRelativeResize="0"/>
          <p:nvPr/>
        </p:nvPicPr>
        <p:blipFill>
          <a:blip r:embed="rId13">
            <a:alphaModFix/>
          </a:blip>
          <a:stretch>
            <a:fillRect/>
          </a:stretch>
        </p:blipFill>
        <p:spPr>
          <a:xfrm>
            <a:off x="14248588" y="5800600"/>
            <a:ext cx="3056375" cy="424700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