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Paytone One"/>
      <p:regular r:id="rId25"/>
    </p:embeddedFont>
    <p:embeddedFont>
      <p:font typeface="KoH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KoHo-regular.fntdata"/><Relationship Id="rId25" Type="http://schemas.openxmlformats.org/officeDocument/2006/relationships/font" Target="fonts/PaytoneOne-regular.fntdata"/><Relationship Id="rId28" Type="http://schemas.openxmlformats.org/officeDocument/2006/relationships/font" Target="fonts/KoHo-italic.fntdata"/><Relationship Id="rId27" Type="http://schemas.openxmlformats.org/officeDocument/2006/relationships/font" Target="fonts/KoH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KoHo-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8.png"/><Relationship Id="rId10" Type="http://schemas.openxmlformats.org/officeDocument/2006/relationships/image" Target="../media/image3.png"/><Relationship Id="rId9" Type="http://schemas.openxmlformats.org/officeDocument/2006/relationships/image" Target="../media/image1.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7.png"/><Relationship Id="rId8"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85" name="Google Shape;85;p13"/>
          <p:cNvSpPr txBox="1"/>
          <p:nvPr/>
        </p:nvSpPr>
        <p:spPr>
          <a:xfrm>
            <a:off x="3058062" y="2267976"/>
            <a:ext cx="12171900" cy="484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0500" u="none" cap="none" strike="noStrike">
                <a:solidFill>
                  <a:srgbClr val="1C1C1C"/>
                </a:solidFill>
                <a:latin typeface="Paytone One"/>
                <a:ea typeface="Paytone One"/>
                <a:cs typeface="Paytone One"/>
                <a:sym typeface="Paytone One"/>
              </a:rPr>
              <a:t>PERFECT SLIDE</a:t>
            </a:r>
            <a:endParaRPr/>
          </a:p>
          <a:p>
            <a:pPr indent="0" lvl="0" marL="0" marR="0" rtl="0" algn="ctr">
              <a:lnSpc>
                <a:spcPct val="100000"/>
              </a:lnSpc>
              <a:spcBef>
                <a:spcPts val="0"/>
              </a:spcBef>
              <a:spcAft>
                <a:spcPts val="0"/>
              </a:spcAft>
              <a:buNone/>
            </a:pPr>
            <a:r>
              <a:rPr b="0" i="0" lang="en-US" sz="10500" u="none" cap="none" strike="noStrike">
                <a:solidFill>
                  <a:srgbClr val="1C1C1C"/>
                </a:solidFill>
                <a:latin typeface="Paytone One"/>
                <a:ea typeface="Paytone One"/>
                <a:cs typeface="Paytone One"/>
                <a:sym typeface="Paytone One"/>
              </a:rPr>
              <a:t>FOR MOVIE</a:t>
            </a:r>
            <a:endParaRPr/>
          </a:p>
          <a:p>
            <a:pPr indent="0" lvl="0" marL="0" marR="0" rtl="0" algn="ctr">
              <a:lnSpc>
                <a:spcPct val="100000"/>
              </a:lnSpc>
              <a:spcBef>
                <a:spcPts val="0"/>
              </a:spcBef>
              <a:spcAft>
                <a:spcPts val="0"/>
              </a:spcAft>
              <a:buNone/>
            </a:pPr>
            <a:r>
              <a:rPr b="0" i="0" lang="en-US" sz="10500" u="none" cap="none" strike="noStrike">
                <a:solidFill>
                  <a:srgbClr val="1C1C1C"/>
                </a:solidFill>
                <a:latin typeface="Paytone One"/>
                <a:ea typeface="Paytone One"/>
                <a:cs typeface="Paytone One"/>
                <a:sym typeface="Paytone One"/>
              </a:rPr>
              <a:t>REVIEW</a:t>
            </a:r>
            <a:endParaRPr/>
          </a:p>
        </p:txBody>
      </p:sp>
      <p:sp>
        <p:nvSpPr>
          <p:cNvPr id="86" name="Google Shape;86;p13"/>
          <p:cNvSpPr/>
          <p:nvPr/>
        </p:nvSpPr>
        <p:spPr>
          <a:xfrm>
            <a:off x="584404" y="2288357"/>
            <a:ext cx="2027306" cy="1533380"/>
          </a:xfrm>
          <a:custGeom>
            <a:rect b="b" l="l" r="r" t="t"/>
            <a:pathLst>
              <a:path extrusionOk="0" h="1533380" w="2027306">
                <a:moveTo>
                  <a:pt x="0" y="0"/>
                </a:moveTo>
                <a:lnTo>
                  <a:pt x="2027306" y="0"/>
                </a:lnTo>
                <a:lnTo>
                  <a:pt x="2027306" y="1533381"/>
                </a:lnTo>
                <a:lnTo>
                  <a:pt x="0" y="1533381"/>
                </a:lnTo>
                <a:lnTo>
                  <a:pt x="0" y="0"/>
                </a:lnTo>
                <a:close/>
              </a:path>
            </a:pathLst>
          </a:custGeom>
          <a:blipFill rotWithShape="1">
            <a:blip r:embed="rId4">
              <a:alphaModFix/>
            </a:blip>
            <a:stretch>
              <a:fillRect b="0" l="0" r="0" t="0"/>
            </a:stretch>
          </a:blipFill>
          <a:ln>
            <a:noFill/>
          </a:ln>
        </p:spPr>
      </p:sp>
      <p:sp>
        <p:nvSpPr>
          <p:cNvPr id="87" name="Google Shape;87;p13"/>
          <p:cNvSpPr txBox="1"/>
          <p:nvPr/>
        </p:nvSpPr>
        <p:spPr>
          <a:xfrm>
            <a:off x="5763720" y="7319945"/>
            <a:ext cx="67605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000" u="none" cap="none" strike="noStrike">
                <a:solidFill>
                  <a:srgbClr val="1C1C1C"/>
                </a:solidFill>
                <a:latin typeface="KoHo"/>
                <a:ea typeface="KoHo"/>
                <a:cs typeface="KoHo"/>
                <a:sym typeface="KoHo"/>
              </a:rPr>
              <a:t>REVIEW ACTIVITY</a:t>
            </a:r>
            <a:endParaRPr/>
          </a:p>
        </p:txBody>
      </p:sp>
      <p:pic>
        <p:nvPicPr>
          <p:cNvPr id="88" name="Google Shape;88;p13"/>
          <p:cNvPicPr preferRelativeResize="0"/>
          <p:nvPr/>
        </p:nvPicPr>
        <p:blipFill>
          <a:blip r:embed="rId5">
            <a:alphaModFix/>
          </a:blip>
          <a:stretch>
            <a:fillRect/>
          </a:stretch>
        </p:blipFill>
        <p:spPr>
          <a:xfrm>
            <a:off x="-1632594" y="3429000"/>
            <a:ext cx="7066238" cy="10286999"/>
          </a:xfrm>
          <a:prstGeom prst="rect">
            <a:avLst/>
          </a:prstGeom>
          <a:noFill/>
          <a:ln>
            <a:noFill/>
          </a:ln>
        </p:spPr>
      </p:pic>
      <p:pic>
        <p:nvPicPr>
          <p:cNvPr id="89" name="Google Shape;89;p13"/>
          <p:cNvPicPr preferRelativeResize="0"/>
          <p:nvPr/>
        </p:nvPicPr>
        <p:blipFill>
          <a:blip r:embed="rId6">
            <a:alphaModFix/>
          </a:blip>
          <a:stretch>
            <a:fillRect/>
          </a:stretch>
        </p:blipFill>
        <p:spPr>
          <a:xfrm>
            <a:off x="14682350" y="1869646"/>
            <a:ext cx="3795801" cy="99909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310" name="Shape 310"/>
        <p:cNvGrpSpPr/>
        <p:nvPr/>
      </p:nvGrpSpPr>
      <p:grpSpPr>
        <a:xfrm>
          <a:off x="0" y="0"/>
          <a:ext cx="0" cy="0"/>
          <a:chOff x="0" y="0"/>
          <a:chExt cx="0" cy="0"/>
        </a:xfrm>
      </p:grpSpPr>
      <p:pic>
        <p:nvPicPr>
          <p:cNvPr id="311" name="Google Shape;311;p22"/>
          <p:cNvPicPr preferRelativeResize="0"/>
          <p:nvPr/>
        </p:nvPicPr>
        <p:blipFill>
          <a:blip r:embed="rId3">
            <a:alphaModFix/>
          </a:blip>
          <a:stretch>
            <a:fillRect/>
          </a:stretch>
        </p:blipFill>
        <p:spPr>
          <a:xfrm>
            <a:off x="11907950" y="1028700"/>
            <a:ext cx="5541850" cy="3867882"/>
          </a:xfrm>
          <a:prstGeom prst="rect">
            <a:avLst/>
          </a:prstGeom>
          <a:noFill/>
          <a:ln>
            <a:noFill/>
          </a:ln>
        </p:spPr>
      </p:pic>
      <p:sp>
        <p:nvSpPr>
          <p:cNvPr id="312" name="Google Shape;312;p22"/>
          <p:cNvSpPr txBox="1"/>
          <p:nvPr/>
        </p:nvSpPr>
        <p:spPr>
          <a:xfrm>
            <a:off x="1028700" y="5880101"/>
            <a:ext cx="15338700" cy="360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999" u="none" cap="none" strike="noStrike">
                <a:solidFill>
                  <a:srgbClr val="1C1C1C"/>
                </a:solidFill>
                <a:latin typeface="Paytone One"/>
                <a:ea typeface="Paytone One"/>
                <a:cs typeface="Paytone One"/>
                <a:sym typeface="Paytone One"/>
              </a:rPr>
              <a:t>MOVIE REVIEW</a:t>
            </a:r>
            <a:endParaRPr/>
          </a:p>
          <a:p>
            <a:pPr indent="0" lvl="0" marL="0" marR="0" rtl="0" algn="l">
              <a:lnSpc>
                <a:spcPct val="80000"/>
              </a:lnSpc>
              <a:spcBef>
                <a:spcPts val="0"/>
              </a:spcBef>
              <a:spcAft>
                <a:spcPts val="0"/>
              </a:spcAft>
              <a:buNone/>
            </a:pPr>
            <a:r>
              <a:rPr b="0" i="0" lang="en-US" sz="12999" u="none" cap="none" strike="noStrike">
                <a:solidFill>
                  <a:srgbClr val="1C1C1C"/>
                </a:solidFill>
                <a:latin typeface="Paytone One"/>
                <a:ea typeface="Paytone One"/>
                <a:cs typeface="Paytone One"/>
                <a:sym typeface="Paytone One"/>
              </a:rPr>
              <a:t>ACTIVITIES</a:t>
            </a:r>
            <a:endParaRPr/>
          </a:p>
        </p:txBody>
      </p:sp>
      <p:sp>
        <p:nvSpPr>
          <p:cNvPr id="313" name="Google Shape;313;p22"/>
          <p:cNvSpPr txBox="1"/>
          <p:nvPr/>
        </p:nvSpPr>
        <p:spPr>
          <a:xfrm>
            <a:off x="1028700" y="4689475"/>
            <a:ext cx="1760652"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1C1C1C"/>
                </a:solidFill>
                <a:latin typeface="KoHo"/>
                <a:ea typeface="KoHo"/>
                <a:cs typeface="KoHo"/>
                <a:sym typeface="KoHo"/>
              </a:rPr>
              <a:t>03</a:t>
            </a:r>
            <a:endParaRPr/>
          </a:p>
        </p:txBody>
      </p:sp>
      <p:pic>
        <p:nvPicPr>
          <p:cNvPr id="314" name="Google Shape;314;p22"/>
          <p:cNvPicPr preferRelativeResize="0"/>
          <p:nvPr/>
        </p:nvPicPr>
        <p:blipFill>
          <a:blip r:embed="rId4">
            <a:alphaModFix/>
          </a:blip>
          <a:stretch>
            <a:fillRect/>
          </a:stretch>
        </p:blipFill>
        <p:spPr>
          <a:xfrm>
            <a:off x="0" y="1056350"/>
            <a:ext cx="11907952" cy="3364187"/>
          </a:xfrm>
          <a:prstGeom prst="rect">
            <a:avLst/>
          </a:prstGeom>
          <a:noFill/>
          <a:ln>
            <a:noFill/>
          </a:ln>
        </p:spPr>
      </p:pic>
      <p:pic>
        <p:nvPicPr>
          <p:cNvPr id="315" name="Google Shape;315;p22"/>
          <p:cNvPicPr preferRelativeResize="0"/>
          <p:nvPr/>
        </p:nvPicPr>
        <p:blipFill>
          <a:blip r:embed="rId5">
            <a:alphaModFix/>
          </a:blip>
          <a:stretch>
            <a:fillRect/>
          </a:stretch>
        </p:blipFill>
        <p:spPr>
          <a:xfrm>
            <a:off x="11907950" y="1571700"/>
            <a:ext cx="5541850" cy="281531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319" name="Shape 319"/>
        <p:cNvGrpSpPr/>
        <p:nvPr/>
      </p:nvGrpSpPr>
      <p:grpSpPr>
        <a:xfrm>
          <a:off x="0" y="0"/>
          <a:ext cx="0" cy="0"/>
          <a:chOff x="0" y="0"/>
          <a:chExt cx="0" cy="0"/>
        </a:xfrm>
      </p:grpSpPr>
      <p:cxnSp>
        <p:nvCxnSpPr>
          <p:cNvPr id="320" name="Google Shape;320;p23"/>
          <p:cNvCxnSpPr/>
          <p:nvPr/>
        </p:nvCxnSpPr>
        <p:spPr>
          <a:xfrm>
            <a:off x="9144000" y="2939220"/>
            <a:ext cx="8285547" cy="0"/>
          </a:xfrm>
          <a:prstGeom prst="straightConnector1">
            <a:avLst/>
          </a:prstGeom>
          <a:noFill/>
          <a:ln cap="flat" cmpd="sng" w="19050">
            <a:solidFill>
              <a:srgbClr val="000000"/>
            </a:solidFill>
            <a:prstDash val="solid"/>
            <a:round/>
            <a:headEnd len="sm" w="sm" type="none"/>
            <a:tailEnd len="sm" w="sm" type="none"/>
          </a:ln>
        </p:spPr>
      </p:cxnSp>
      <p:cxnSp>
        <p:nvCxnSpPr>
          <p:cNvPr id="321" name="Google Shape;321;p23"/>
          <p:cNvCxnSpPr/>
          <p:nvPr/>
        </p:nvCxnSpPr>
        <p:spPr>
          <a:xfrm>
            <a:off x="9144000" y="3841630"/>
            <a:ext cx="8285547" cy="0"/>
          </a:xfrm>
          <a:prstGeom prst="straightConnector1">
            <a:avLst/>
          </a:prstGeom>
          <a:noFill/>
          <a:ln cap="flat" cmpd="sng" w="19050">
            <a:solidFill>
              <a:srgbClr val="000000"/>
            </a:solidFill>
            <a:prstDash val="solid"/>
            <a:round/>
            <a:headEnd len="sm" w="sm" type="none"/>
            <a:tailEnd len="sm" w="sm" type="none"/>
          </a:ln>
        </p:spPr>
      </p:cxnSp>
      <p:cxnSp>
        <p:nvCxnSpPr>
          <p:cNvPr id="322" name="Google Shape;322;p23"/>
          <p:cNvCxnSpPr/>
          <p:nvPr/>
        </p:nvCxnSpPr>
        <p:spPr>
          <a:xfrm>
            <a:off x="9144000" y="4753564"/>
            <a:ext cx="8285547" cy="0"/>
          </a:xfrm>
          <a:prstGeom prst="straightConnector1">
            <a:avLst/>
          </a:prstGeom>
          <a:noFill/>
          <a:ln cap="flat" cmpd="sng" w="19050">
            <a:solidFill>
              <a:srgbClr val="000000"/>
            </a:solidFill>
            <a:prstDash val="solid"/>
            <a:round/>
            <a:headEnd len="sm" w="sm" type="none"/>
            <a:tailEnd len="sm" w="sm" type="none"/>
          </a:ln>
        </p:spPr>
      </p:cxnSp>
      <p:cxnSp>
        <p:nvCxnSpPr>
          <p:cNvPr id="323" name="Google Shape;323;p23"/>
          <p:cNvCxnSpPr/>
          <p:nvPr/>
        </p:nvCxnSpPr>
        <p:spPr>
          <a:xfrm>
            <a:off x="9144000" y="5665499"/>
            <a:ext cx="8285547" cy="0"/>
          </a:xfrm>
          <a:prstGeom prst="straightConnector1">
            <a:avLst/>
          </a:prstGeom>
          <a:noFill/>
          <a:ln cap="flat" cmpd="sng" w="19050">
            <a:solidFill>
              <a:srgbClr val="000000"/>
            </a:solidFill>
            <a:prstDash val="solid"/>
            <a:round/>
            <a:headEnd len="sm" w="sm" type="none"/>
            <a:tailEnd len="sm" w="sm" type="none"/>
          </a:ln>
        </p:spPr>
      </p:cxnSp>
      <p:sp>
        <p:nvSpPr>
          <p:cNvPr id="324" name="Google Shape;324;p23"/>
          <p:cNvSpPr txBox="1"/>
          <p:nvPr/>
        </p:nvSpPr>
        <p:spPr>
          <a:xfrm>
            <a:off x="9144000" y="1402519"/>
            <a:ext cx="8624678" cy="1060451"/>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8000" u="none" cap="none" strike="noStrike">
                <a:solidFill>
                  <a:srgbClr val="000000"/>
                </a:solidFill>
                <a:latin typeface="Paytone One"/>
                <a:ea typeface="Paytone One"/>
                <a:cs typeface="Paytone One"/>
                <a:sym typeface="Paytone One"/>
              </a:rPr>
              <a:t>MOVIE TITLE 1</a:t>
            </a:r>
            <a:endParaRPr/>
          </a:p>
        </p:txBody>
      </p:sp>
      <p:sp>
        <p:nvSpPr>
          <p:cNvPr id="325" name="Google Shape;325;p23"/>
          <p:cNvSpPr txBox="1"/>
          <p:nvPr/>
        </p:nvSpPr>
        <p:spPr>
          <a:xfrm>
            <a:off x="9144000" y="3223737"/>
            <a:ext cx="2221501"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1C1C1C"/>
                </a:solidFill>
                <a:latin typeface="KoHo"/>
                <a:ea typeface="KoHo"/>
                <a:cs typeface="KoHo"/>
                <a:sym typeface="KoHo"/>
              </a:rPr>
              <a:t>DIRECTOR</a:t>
            </a:r>
            <a:endParaRPr/>
          </a:p>
        </p:txBody>
      </p:sp>
      <p:sp>
        <p:nvSpPr>
          <p:cNvPr id="326" name="Google Shape;326;p23"/>
          <p:cNvSpPr txBox="1"/>
          <p:nvPr/>
        </p:nvSpPr>
        <p:spPr>
          <a:xfrm>
            <a:off x="9144000" y="4126147"/>
            <a:ext cx="2221501"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1C1C1C"/>
                </a:solidFill>
                <a:latin typeface="KoHo"/>
                <a:ea typeface="KoHo"/>
                <a:cs typeface="KoHo"/>
                <a:sym typeface="KoHo"/>
              </a:rPr>
              <a:t>GENRE</a:t>
            </a:r>
            <a:endParaRPr/>
          </a:p>
        </p:txBody>
      </p:sp>
      <p:sp>
        <p:nvSpPr>
          <p:cNvPr id="327" name="Google Shape;327;p23"/>
          <p:cNvSpPr txBox="1"/>
          <p:nvPr/>
        </p:nvSpPr>
        <p:spPr>
          <a:xfrm>
            <a:off x="9144000" y="5039314"/>
            <a:ext cx="2221501"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1C1C1C"/>
                </a:solidFill>
                <a:latin typeface="KoHo"/>
                <a:ea typeface="KoHo"/>
                <a:cs typeface="KoHo"/>
                <a:sym typeface="KoHo"/>
              </a:rPr>
              <a:t>AWARDS</a:t>
            </a:r>
            <a:endParaRPr/>
          </a:p>
        </p:txBody>
      </p:sp>
      <p:sp>
        <p:nvSpPr>
          <p:cNvPr id="328" name="Google Shape;328;p23"/>
          <p:cNvSpPr txBox="1"/>
          <p:nvPr/>
        </p:nvSpPr>
        <p:spPr>
          <a:xfrm>
            <a:off x="11851276" y="3233262"/>
            <a:ext cx="5578271"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DIRECTOR’S NAME</a:t>
            </a:r>
            <a:endParaRPr/>
          </a:p>
        </p:txBody>
      </p:sp>
      <p:sp>
        <p:nvSpPr>
          <p:cNvPr id="329" name="Google Shape;329;p23"/>
          <p:cNvSpPr txBox="1"/>
          <p:nvPr/>
        </p:nvSpPr>
        <p:spPr>
          <a:xfrm>
            <a:off x="11851276" y="4127380"/>
            <a:ext cx="5578271"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TYPE OF GENRE</a:t>
            </a:r>
            <a:endParaRPr/>
          </a:p>
        </p:txBody>
      </p:sp>
      <p:sp>
        <p:nvSpPr>
          <p:cNvPr id="330" name="Google Shape;330;p23"/>
          <p:cNvSpPr txBox="1"/>
          <p:nvPr/>
        </p:nvSpPr>
        <p:spPr>
          <a:xfrm>
            <a:off x="11851276" y="5047607"/>
            <a:ext cx="5578271"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AWARDS GIVEN</a:t>
            </a:r>
            <a:endParaRPr/>
          </a:p>
        </p:txBody>
      </p:sp>
      <p:sp>
        <p:nvSpPr>
          <p:cNvPr id="331" name="Google Shape;331;p23"/>
          <p:cNvSpPr txBox="1"/>
          <p:nvPr/>
        </p:nvSpPr>
        <p:spPr>
          <a:xfrm>
            <a:off x="9144000" y="6551324"/>
            <a:ext cx="8285400" cy="258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a:t>
            </a:r>
            <a:endParaRPr/>
          </a:p>
        </p:txBody>
      </p:sp>
      <p:sp>
        <p:nvSpPr>
          <p:cNvPr id="332" name="Google Shape;332;p23"/>
          <p:cNvSpPr txBox="1"/>
          <p:nvPr/>
        </p:nvSpPr>
        <p:spPr>
          <a:xfrm>
            <a:off x="9144000" y="5951249"/>
            <a:ext cx="2221501"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1C1C1C"/>
                </a:solidFill>
                <a:latin typeface="KoHo"/>
                <a:ea typeface="KoHo"/>
                <a:cs typeface="KoHo"/>
                <a:sym typeface="KoHo"/>
              </a:rPr>
              <a:t>SYNOPSIS</a:t>
            </a:r>
            <a:endParaRPr/>
          </a:p>
        </p:txBody>
      </p:sp>
      <p:pic>
        <p:nvPicPr>
          <p:cNvPr id="333" name="Google Shape;333;p23"/>
          <p:cNvPicPr preferRelativeResize="0"/>
          <p:nvPr/>
        </p:nvPicPr>
        <p:blipFill>
          <a:blip r:embed="rId3">
            <a:alphaModFix/>
          </a:blip>
          <a:stretch>
            <a:fillRect/>
          </a:stretch>
        </p:blipFill>
        <p:spPr>
          <a:xfrm>
            <a:off x="706025" y="763350"/>
            <a:ext cx="7731949" cy="8760326"/>
          </a:xfrm>
          <a:prstGeom prst="rect">
            <a:avLst/>
          </a:prstGeom>
          <a:noFill/>
          <a:ln>
            <a:noFill/>
          </a:ln>
        </p:spPr>
      </p:pic>
      <p:pic>
        <p:nvPicPr>
          <p:cNvPr id="334" name="Google Shape;334;p23"/>
          <p:cNvPicPr preferRelativeResize="0"/>
          <p:nvPr/>
        </p:nvPicPr>
        <p:blipFill>
          <a:blip r:embed="rId4">
            <a:alphaModFix/>
          </a:blip>
          <a:stretch>
            <a:fillRect/>
          </a:stretch>
        </p:blipFill>
        <p:spPr>
          <a:xfrm>
            <a:off x="1682675" y="763350"/>
            <a:ext cx="5687873" cy="87603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338" name="Shape 338"/>
        <p:cNvGrpSpPr/>
        <p:nvPr/>
      </p:nvGrpSpPr>
      <p:grpSpPr>
        <a:xfrm>
          <a:off x="0" y="0"/>
          <a:ext cx="0" cy="0"/>
          <a:chOff x="0" y="0"/>
          <a:chExt cx="0" cy="0"/>
        </a:xfrm>
      </p:grpSpPr>
      <p:grpSp>
        <p:nvGrpSpPr>
          <p:cNvPr id="339" name="Google Shape;339;p24"/>
          <p:cNvGrpSpPr/>
          <p:nvPr/>
        </p:nvGrpSpPr>
        <p:grpSpPr>
          <a:xfrm>
            <a:off x="7026191" y="3209188"/>
            <a:ext cx="814924" cy="776725"/>
            <a:chOff x="0" y="0"/>
            <a:chExt cx="812800" cy="774700"/>
          </a:xfrm>
        </p:grpSpPr>
        <p:sp>
          <p:nvSpPr>
            <p:cNvPr id="340" name="Google Shape;340;p2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341" name="Google Shape;341;p24"/>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24"/>
          <p:cNvGrpSpPr/>
          <p:nvPr/>
        </p:nvGrpSpPr>
        <p:grpSpPr>
          <a:xfrm>
            <a:off x="7842115" y="3209188"/>
            <a:ext cx="814924" cy="776725"/>
            <a:chOff x="0" y="0"/>
            <a:chExt cx="812800" cy="774700"/>
          </a:xfrm>
        </p:grpSpPr>
        <p:sp>
          <p:nvSpPr>
            <p:cNvPr id="343" name="Google Shape;343;p2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344" name="Google Shape;344;p24"/>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24"/>
          <p:cNvGrpSpPr/>
          <p:nvPr/>
        </p:nvGrpSpPr>
        <p:grpSpPr>
          <a:xfrm>
            <a:off x="8657039" y="3209188"/>
            <a:ext cx="814924" cy="776725"/>
            <a:chOff x="0" y="0"/>
            <a:chExt cx="812800" cy="774700"/>
          </a:xfrm>
        </p:grpSpPr>
        <p:sp>
          <p:nvSpPr>
            <p:cNvPr id="346" name="Google Shape;346;p2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347" name="Google Shape;347;p24"/>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24"/>
          <p:cNvGrpSpPr/>
          <p:nvPr/>
        </p:nvGrpSpPr>
        <p:grpSpPr>
          <a:xfrm>
            <a:off x="9471963" y="3209188"/>
            <a:ext cx="814924" cy="776725"/>
            <a:chOff x="0" y="0"/>
            <a:chExt cx="812800" cy="774700"/>
          </a:xfrm>
        </p:grpSpPr>
        <p:sp>
          <p:nvSpPr>
            <p:cNvPr id="349" name="Google Shape;349;p2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350" name="Google Shape;350;p24"/>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24"/>
          <p:cNvGrpSpPr/>
          <p:nvPr/>
        </p:nvGrpSpPr>
        <p:grpSpPr>
          <a:xfrm>
            <a:off x="10286717" y="3209188"/>
            <a:ext cx="814924" cy="776725"/>
            <a:chOff x="0" y="0"/>
            <a:chExt cx="812800" cy="774700"/>
          </a:xfrm>
        </p:grpSpPr>
        <p:sp>
          <p:nvSpPr>
            <p:cNvPr id="352" name="Google Shape;352;p2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DFC"/>
            </a:solidFill>
            <a:ln cap="sq" cmpd="sng" w="19050">
              <a:solidFill>
                <a:srgbClr val="000000"/>
              </a:solidFill>
              <a:prstDash val="solid"/>
              <a:miter lim="8000"/>
              <a:headEnd len="sm" w="sm" type="none"/>
              <a:tailEnd len="sm" w="sm" type="none"/>
            </a:ln>
          </p:spPr>
        </p:sp>
        <p:sp>
          <p:nvSpPr>
            <p:cNvPr id="353" name="Google Shape;353;p24"/>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54" name="Google Shape;354;p24"/>
          <p:cNvCxnSpPr/>
          <p:nvPr/>
        </p:nvCxnSpPr>
        <p:spPr>
          <a:xfrm flipH="1" rot="10800000">
            <a:off x="5084318" y="2713337"/>
            <a:ext cx="12174982" cy="9525"/>
          </a:xfrm>
          <a:prstGeom prst="straightConnector1">
            <a:avLst/>
          </a:prstGeom>
          <a:noFill/>
          <a:ln cap="flat" cmpd="sng" w="19050">
            <a:solidFill>
              <a:srgbClr val="000000"/>
            </a:solidFill>
            <a:prstDash val="solid"/>
            <a:round/>
            <a:headEnd len="sm" w="sm" type="none"/>
            <a:tailEnd len="sm" w="sm" type="none"/>
          </a:ln>
        </p:spPr>
      </p:cxnSp>
      <p:grpSp>
        <p:nvGrpSpPr>
          <p:cNvPr id="355" name="Google Shape;355;p24"/>
          <p:cNvGrpSpPr/>
          <p:nvPr/>
        </p:nvGrpSpPr>
        <p:grpSpPr>
          <a:xfrm>
            <a:off x="1028700" y="5034963"/>
            <a:ext cx="16230600" cy="4234231"/>
            <a:chOff x="0" y="-66675"/>
            <a:chExt cx="4274726" cy="1115188"/>
          </a:xfrm>
        </p:grpSpPr>
        <p:sp>
          <p:nvSpPr>
            <p:cNvPr id="356" name="Google Shape;356;p24"/>
            <p:cNvSpPr/>
            <p:nvPr/>
          </p:nvSpPr>
          <p:spPr>
            <a:xfrm>
              <a:off x="0" y="0"/>
              <a:ext cx="4274726" cy="1048513"/>
            </a:xfrm>
            <a:custGeom>
              <a:rect b="b" l="l" r="r" t="t"/>
              <a:pathLst>
                <a:path extrusionOk="0" h="1048513" w="4274726">
                  <a:moveTo>
                    <a:pt x="0" y="0"/>
                  </a:moveTo>
                  <a:lnTo>
                    <a:pt x="4274726" y="0"/>
                  </a:lnTo>
                  <a:lnTo>
                    <a:pt x="4274726" y="1048513"/>
                  </a:lnTo>
                  <a:lnTo>
                    <a:pt x="0" y="1048513"/>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357" name="Google Shape;357;p24"/>
            <p:cNvSpPr txBox="1"/>
            <p:nvPr/>
          </p:nvSpPr>
          <p:spPr>
            <a:xfrm>
              <a:off x="0" y="-66675"/>
              <a:ext cx="4274726" cy="1115188"/>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8" name="Google Shape;358;p24"/>
          <p:cNvSpPr txBox="1"/>
          <p:nvPr/>
        </p:nvSpPr>
        <p:spPr>
          <a:xfrm>
            <a:off x="5084318" y="1186162"/>
            <a:ext cx="12174982"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000000"/>
                </a:solidFill>
                <a:latin typeface="Paytone One"/>
                <a:ea typeface="Paytone One"/>
                <a:cs typeface="Paytone One"/>
                <a:sym typeface="Paytone One"/>
              </a:rPr>
              <a:t>MOVIE TITLE 1</a:t>
            </a:r>
            <a:endParaRPr/>
          </a:p>
        </p:txBody>
      </p:sp>
      <p:sp>
        <p:nvSpPr>
          <p:cNvPr id="359" name="Google Shape;359;p24"/>
          <p:cNvSpPr txBox="1"/>
          <p:nvPr/>
        </p:nvSpPr>
        <p:spPr>
          <a:xfrm>
            <a:off x="5084318" y="3426100"/>
            <a:ext cx="2221501"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1C1C1C"/>
                </a:solidFill>
                <a:latin typeface="KoHo"/>
                <a:ea typeface="KoHo"/>
                <a:cs typeface="KoHo"/>
                <a:sym typeface="KoHo"/>
              </a:rPr>
              <a:t>RATINGS</a:t>
            </a:r>
            <a:endParaRPr/>
          </a:p>
        </p:txBody>
      </p:sp>
      <p:sp>
        <p:nvSpPr>
          <p:cNvPr id="360" name="Google Shape;360;p24"/>
          <p:cNvSpPr txBox="1"/>
          <p:nvPr/>
        </p:nvSpPr>
        <p:spPr>
          <a:xfrm>
            <a:off x="1602174" y="6672549"/>
            <a:ext cx="15083700" cy="20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99" u="none" cap="none" strike="noStrike">
                <a:solidFill>
                  <a:srgbClr val="1C1C1C"/>
                </a:solidFill>
                <a:latin typeface="KoHo"/>
                <a:ea typeface="KoHo"/>
                <a:cs typeface="KoHo"/>
                <a:sym typeface="KoH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Lorem ipsum dolor sit amet, consectetur adipiscing elit, sed do eiusmod tempor incididunt ut labore et. Lorem ipsum dolor sit amet, consectetur adipiscing elit, sed do eiusmod tempor incididunt ut labore et dolore magna.</a:t>
            </a:r>
            <a:endParaRPr sz="1300"/>
          </a:p>
        </p:txBody>
      </p:sp>
      <p:sp>
        <p:nvSpPr>
          <p:cNvPr id="361" name="Google Shape;361;p24"/>
          <p:cNvSpPr txBox="1"/>
          <p:nvPr/>
        </p:nvSpPr>
        <p:spPr>
          <a:xfrm>
            <a:off x="1602174" y="5774025"/>
            <a:ext cx="4841327" cy="4603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499" u="none" cap="none" strike="noStrike">
                <a:solidFill>
                  <a:srgbClr val="1C1C1C"/>
                </a:solidFill>
                <a:latin typeface="KoHo"/>
                <a:ea typeface="KoHo"/>
                <a:cs typeface="KoHo"/>
                <a:sym typeface="KoHo"/>
              </a:rPr>
              <a:t>REVIEW HIGHLIGHTS</a:t>
            </a:r>
            <a:endParaRPr/>
          </a:p>
        </p:txBody>
      </p:sp>
      <p:pic>
        <p:nvPicPr>
          <p:cNvPr id="362" name="Google Shape;362;p24"/>
          <p:cNvPicPr preferRelativeResize="0"/>
          <p:nvPr/>
        </p:nvPicPr>
        <p:blipFill>
          <a:blip r:embed="rId3">
            <a:alphaModFix/>
          </a:blip>
          <a:stretch>
            <a:fillRect/>
          </a:stretch>
        </p:blipFill>
        <p:spPr>
          <a:xfrm>
            <a:off x="1028700" y="804925"/>
            <a:ext cx="3420449" cy="3873225"/>
          </a:xfrm>
          <a:prstGeom prst="rect">
            <a:avLst/>
          </a:prstGeom>
          <a:noFill/>
          <a:ln>
            <a:noFill/>
          </a:ln>
        </p:spPr>
      </p:pic>
      <p:pic>
        <p:nvPicPr>
          <p:cNvPr id="363" name="Google Shape;363;p24"/>
          <p:cNvPicPr preferRelativeResize="0"/>
          <p:nvPr/>
        </p:nvPicPr>
        <p:blipFill>
          <a:blip r:embed="rId4">
            <a:alphaModFix/>
          </a:blip>
          <a:stretch>
            <a:fillRect/>
          </a:stretch>
        </p:blipFill>
        <p:spPr>
          <a:xfrm>
            <a:off x="1460750" y="804925"/>
            <a:ext cx="2516196" cy="3873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367" name="Shape 367"/>
        <p:cNvGrpSpPr/>
        <p:nvPr/>
      </p:nvGrpSpPr>
      <p:grpSpPr>
        <a:xfrm>
          <a:off x="0" y="0"/>
          <a:ext cx="0" cy="0"/>
          <a:chOff x="0" y="0"/>
          <a:chExt cx="0" cy="0"/>
        </a:xfrm>
      </p:grpSpPr>
      <p:cxnSp>
        <p:nvCxnSpPr>
          <p:cNvPr id="368" name="Google Shape;368;p25"/>
          <p:cNvCxnSpPr/>
          <p:nvPr/>
        </p:nvCxnSpPr>
        <p:spPr>
          <a:xfrm>
            <a:off x="9144000" y="2939220"/>
            <a:ext cx="8285547" cy="0"/>
          </a:xfrm>
          <a:prstGeom prst="straightConnector1">
            <a:avLst/>
          </a:prstGeom>
          <a:noFill/>
          <a:ln cap="flat" cmpd="sng" w="19050">
            <a:solidFill>
              <a:srgbClr val="000000"/>
            </a:solidFill>
            <a:prstDash val="solid"/>
            <a:round/>
            <a:headEnd len="sm" w="sm" type="none"/>
            <a:tailEnd len="sm" w="sm" type="none"/>
          </a:ln>
        </p:spPr>
      </p:cxnSp>
      <p:cxnSp>
        <p:nvCxnSpPr>
          <p:cNvPr id="369" name="Google Shape;369;p25"/>
          <p:cNvCxnSpPr/>
          <p:nvPr/>
        </p:nvCxnSpPr>
        <p:spPr>
          <a:xfrm>
            <a:off x="9144000" y="3841630"/>
            <a:ext cx="8285547" cy="0"/>
          </a:xfrm>
          <a:prstGeom prst="straightConnector1">
            <a:avLst/>
          </a:prstGeom>
          <a:noFill/>
          <a:ln cap="flat" cmpd="sng" w="19050">
            <a:solidFill>
              <a:srgbClr val="000000"/>
            </a:solidFill>
            <a:prstDash val="solid"/>
            <a:round/>
            <a:headEnd len="sm" w="sm" type="none"/>
            <a:tailEnd len="sm" w="sm" type="none"/>
          </a:ln>
        </p:spPr>
      </p:cxnSp>
      <p:cxnSp>
        <p:nvCxnSpPr>
          <p:cNvPr id="370" name="Google Shape;370;p25"/>
          <p:cNvCxnSpPr/>
          <p:nvPr/>
        </p:nvCxnSpPr>
        <p:spPr>
          <a:xfrm>
            <a:off x="9144000" y="4753564"/>
            <a:ext cx="8285547" cy="0"/>
          </a:xfrm>
          <a:prstGeom prst="straightConnector1">
            <a:avLst/>
          </a:prstGeom>
          <a:noFill/>
          <a:ln cap="flat" cmpd="sng" w="19050">
            <a:solidFill>
              <a:srgbClr val="000000"/>
            </a:solidFill>
            <a:prstDash val="solid"/>
            <a:round/>
            <a:headEnd len="sm" w="sm" type="none"/>
            <a:tailEnd len="sm" w="sm" type="none"/>
          </a:ln>
        </p:spPr>
      </p:cxnSp>
      <p:cxnSp>
        <p:nvCxnSpPr>
          <p:cNvPr id="371" name="Google Shape;371;p25"/>
          <p:cNvCxnSpPr/>
          <p:nvPr/>
        </p:nvCxnSpPr>
        <p:spPr>
          <a:xfrm>
            <a:off x="9144000" y="5665499"/>
            <a:ext cx="8285547" cy="0"/>
          </a:xfrm>
          <a:prstGeom prst="straightConnector1">
            <a:avLst/>
          </a:prstGeom>
          <a:noFill/>
          <a:ln cap="flat" cmpd="sng" w="19050">
            <a:solidFill>
              <a:srgbClr val="000000"/>
            </a:solidFill>
            <a:prstDash val="solid"/>
            <a:round/>
            <a:headEnd len="sm" w="sm" type="none"/>
            <a:tailEnd len="sm" w="sm" type="none"/>
          </a:ln>
        </p:spPr>
      </p:cxnSp>
      <p:sp>
        <p:nvSpPr>
          <p:cNvPr id="372" name="Google Shape;372;p25"/>
          <p:cNvSpPr txBox="1"/>
          <p:nvPr/>
        </p:nvSpPr>
        <p:spPr>
          <a:xfrm>
            <a:off x="9144000" y="3223737"/>
            <a:ext cx="2221501"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1C1C1C"/>
                </a:solidFill>
                <a:latin typeface="KoHo"/>
                <a:ea typeface="KoHo"/>
                <a:cs typeface="KoHo"/>
                <a:sym typeface="KoHo"/>
              </a:rPr>
              <a:t>DIRECTOR</a:t>
            </a:r>
            <a:endParaRPr/>
          </a:p>
        </p:txBody>
      </p:sp>
      <p:sp>
        <p:nvSpPr>
          <p:cNvPr id="373" name="Google Shape;373;p25"/>
          <p:cNvSpPr txBox="1"/>
          <p:nvPr/>
        </p:nvSpPr>
        <p:spPr>
          <a:xfrm>
            <a:off x="9144000" y="4126147"/>
            <a:ext cx="2221501"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1C1C1C"/>
                </a:solidFill>
                <a:latin typeface="KoHo"/>
                <a:ea typeface="KoHo"/>
                <a:cs typeface="KoHo"/>
                <a:sym typeface="KoHo"/>
              </a:rPr>
              <a:t>GENRE</a:t>
            </a:r>
            <a:endParaRPr/>
          </a:p>
        </p:txBody>
      </p:sp>
      <p:sp>
        <p:nvSpPr>
          <p:cNvPr id="374" name="Google Shape;374;p25"/>
          <p:cNvSpPr txBox="1"/>
          <p:nvPr/>
        </p:nvSpPr>
        <p:spPr>
          <a:xfrm>
            <a:off x="9144000" y="5039314"/>
            <a:ext cx="2221501"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1C1C1C"/>
                </a:solidFill>
                <a:latin typeface="KoHo"/>
                <a:ea typeface="KoHo"/>
                <a:cs typeface="KoHo"/>
                <a:sym typeface="KoHo"/>
              </a:rPr>
              <a:t>AWARDS</a:t>
            </a:r>
            <a:endParaRPr/>
          </a:p>
        </p:txBody>
      </p:sp>
      <p:sp>
        <p:nvSpPr>
          <p:cNvPr id="375" name="Google Shape;375;p25"/>
          <p:cNvSpPr txBox="1"/>
          <p:nvPr/>
        </p:nvSpPr>
        <p:spPr>
          <a:xfrm>
            <a:off x="11851276" y="3233262"/>
            <a:ext cx="5578271"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DIRECTOR’S NAME</a:t>
            </a:r>
            <a:endParaRPr/>
          </a:p>
        </p:txBody>
      </p:sp>
      <p:sp>
        <p:nvSpPr>
          <p:cNvPr id="376" name="Google Shape;376;p25"/>
          <p:cNvSpPr txBox="1"/>
          <p:nvPr/>
        </p:nvSpPr>
        <p:spPr>
          <a:xfrm>
            <a:off x="11851276" y="4127380"/>
            <a:ext cx="5578271"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TYPE OF GENRE</a:t>
            </a:r>
            <a:endParaRPr/>
          </a:p>
        </p:txBody>
      </p:sp>
      <p:sp>
        <p:nvSpPr>
          <p:cNvPr id="377" name="Google Shape;377;p25"/>
          <p:cNvSpPr txBox="1"/>
          <p:nvPr/>
        </p:nvSpPr>
        <p:spPr>
          <a:xfrm>
            <a:off x="11851276" y="5047607"/>
            <a:ext cx="5578271"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AWARDS GIVEN</a:t>
            </a:r>
            <a:endParaRPr/>
          </a:p>
        </p:txBody>
      </p:sp>
      <p:sp>
        <p:nvSpPr>
          <p:cNvPr id="378" name="Google Shape;378;p25"/>
          <p:cNvSpPr txBox="1"/>
          <p:nvPr/>
        </p:nvSpPr>
        <p:spPr>
          <a:xfrm>
            <a:off x="9144000" y="5951249"/>
            <a:ext cx="2221501"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1C1C1C"/>
                </a:solidFill>
                <a:latin typeface="KoHo"/>
                <a:ea typeface="KoHo"/>
                <a:cs typeface="KoHo"/>
                <a:sym typeface="KoHo"/>
              </a:rPr>
              <a:t>SYNOPSIS</a:t>
            </a:r>
            <a:endParaRPr/>
          </a:p>
        </p:txBody>
      </p:sp>
      <p:sp>
        <p:nvSpPr>
          <p:cNvPr id="379" name="Google Shape;379;p25"/>
          <p:cNvSpPr txBox="1"/>
          <p:nvPr/>
        </p:nvSpPr>
        <p:spPr>
          <a:xfrm>
            <a:off x="9144000" y="1402519"/>
            <a:ext cx="8624678" cy="1060451"/>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8000" u="none" cap="none" strike="noStrike">
                <a:solidFill>
                  <a:srgbClr val="000000"/>
                </a:solidFill>
                <a:latin typeface="Paytone One"/>
                <a:ea typeface="Paytone One"/>
                <a:cs typeface="Paytone One"/>
                <a:sym typeface="Paytone One"/>
              </a:rPr>
              <a:t>MOVIE TITLE 2</a:t>
            </a:r>
            <a:endParaRPr/>
          </a:p>
        </p:txBody>
      </p:sp>
      <p:sp>
        <p:nvSpPr>
          <p:cNvPr id="380" name="Google Shape;380;p25"/>
          <p:cNvSpPr txBox="1"/>
          <p:nvPr/>
        </p:nvSpPr>
        <p:spPr>
          <a:xfrm>
            <a:off x="9144000" y="6551324"/>
            <a:ext cx="8285400" cy="24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99" u="none" cap="none" strike="noStrike">
                <a:solidFill>
                  <a:srgbClr val="1C1C1C"/>
                </a:solidFill>
                <a:latin typeface="KoHo"/>
                <a:ea typeface="KoHo"/>
                <a:cs typeface="KoHo"/>
                <a:sym typeface="KoH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a:t>
            </a:r>
            <a:endParaRPr sz="1300"/>
          </a:p>
        </p:txBody>
      </p:sp>
      <p:pic>
        <p:nvPicPr>
          <p:cNvPr id="381" name="Google Shape;381;p25"/>
          <p:cNvPicPr preferRelativeResize="0"/>
          <p:nvPr/>
        </p:nvPicPr>
        <p:blipFill>
          <a:blip r:embed="rId3">
            <a:alphaModFix/>
          </a:blip>
          <a:stretch>
            <a:fillRect/>
          </a:stretch>
        </p:blipFill>
        <p:spPr>
          <a:xfrm>
            <a:off x="706025" y="763350"/>
            <a:ext cx="7731949" cy="8760326"/>
          </a:xfrm>
          <a:prstGeom prst="rect">
            <a:avLst/>
          </a:prstGeom>
          <a:noFill/>
          <a:ln>
            <a:noFill/>
          </a:ln>
        </p:spPr>
      </p:pic>
      <p:pic>
        <p:nvPicPr>
          <p:cNvPr id="382" name="Google Shape;382;p25"/>
          <p:cNvPicPr preferRelativeResize="0"/>
          <p:nvPr/>
        </p:nvPicPr>
        <p:blipFill>
          <a:blip r:embed="rId4">
            <a:alphaModFix/>
          </a:blip>
          <a:stretch>
            <a:fillRect/>
          </a:stretch>
        </p:blipFill>
        <p:spPr>
          <a:xfrm>
            <a:off x="1697100" y="763350"/>
            <a:ext cx="5675175" cy="87603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386" name="Shape 386"/>
        <p:cNvGrpSpPr/>
        <p:nvPr/>
      </p:nvGrpSpPr>
      <p:grpSpPr>
        <a:xfrm>
          <a:off x="0" y="0"/>
          <a:ext cx="0" cy="0"/>
          <a:chOff x="0" y="0"/>
          <a:chExt cx="0" cy="0"/>
        </a:xfrm>
      </p:grpSpPr>
      <p:grpSp>
        <p:nvGrpSpPr>
          <p:cNvPr id="387" name="Google Shape;387;p26"/>
          <p:cNvGrpSpPr/>
          <p:nvPr/>
        </p:nvGrpSpPr>
        <p:grpSpPr>
          <a:xfrm>
            <a:off x="7026191" y="3209188"/>
            <a:ext cx="814924" cy="776725"/>
            <a:chOff x="0" y="0"/>
            <a:chExt cx="812800" cy="774700"/>
          </a:xfrm>
        </p:grpSpPr>
        <p:sp>
          <p:nvSpPr>
            <p:cNvPr id="388" name="Google Shape;388;p2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389" name="Google Shape;389;p26"/>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26"/>
          <p:cNvGrpSpPr/>
          <p:nvPr/>
        </p:nvGrpSpPr>
        <p:grpSpPr>
          <a:xfrm>
            <a:off x="7842115" y="3209188"/>
            <a:ext cx="814924" cy="776725"/>
            <a:chOff x="0" y="0"/>
            <a:chExt cx="812800" cy="774700"/>
          </a:xfrm>
        </p:grpSpPr>
        <p:sp>
          <p:nvSpPr>
            <p:cNvPr id="391" name="Google Shape;391;p2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392" name="Google Shape;392;p26"/>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26"/>
          <p:cNvGrpSpPr/>
          <p:nvPr/>
        </p:nvGrpSpPr>
        <p:grpSpPr>
          <a:xfrm>
            <a:off x="8657039" y="3209188"/>
            <a:ext cx="814924" cy="776725"/>
            <a:chOff x="0" y="0"/>
            <a:chExt cx="812800" cy="774700"/>
          </a:xfrm>
        </p:grpSpPr>
        <p:sp>
          <p:nvSpPr>
            <p:cNvPr id="394" name="Google Shape;394;p2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395" name="Google Shape;395;p26"/>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26"/>
          <p:cNvGrpSpPr/>
          <p:nvPr/>
        </p:nvGrpSpPr>
        <p:grpSpPr>
          <a:xfrm>
            <a:off x="9471963" y="3209188"/>
            <a:ext cx="814924" cy="776725"/>
            <a:chOff x="0" y="0"/>
            <a:chExt cx="812800" cy="774700"/>
          </a:xfrm>
        </p:grpSpPr>
        <p:sp>
          <p:nvSpPr>
            <p:cNvPr id="397" name="Google Shape;397;p2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DFC"/>
            </a:solidFill>
            <a:ln cap="sq" cmpd="sng" w="38100">
              <a:solidFill>
                <a:srgbClr val="000000"/>
              </a:solidFill>
              <a:prstDash val="solid"/>
              <a:miter lim="8000"/>
              <a:headEnd len="sm" w="sm" type="none"/>
              <a:tailEnd len="sm" w="sm" type="none"/>
            </a:ln>
          </p:spPr>
        </p:sp>
        <p:sp>
          <p:nvSpPr>
            <p:cNvPr id="398" name="Google Shape;398;p26"/>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9" name="Google Shape;399;p26"/>
          <p:cNvGrpSpPr/>
          <p:nvPr/>
        </p:nvGrpSpPr>
        <p:grpSpPr>
          <a:xfrm>
            <a:off x="10286717" y="3209188"/>
            <a:ext cx="814924" cy="776725"/>
            <a:chOff x="0" y="0"/>
            <a:chExt cx="812800" cy="774700"/>
          </a:xfrm>
        </p:grpSpPr>
        <p:sp>
          <p:nvSpPr>
            <p:cNvPr id="400" name="Google Shape;400;p2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DFC"/>
            </a:solidFill>
            <a:ln cap="sq" cmpd="sng" w="19050">
              <a:solidFill>
                <a:srgbClr val="000000"/>
              </a:solidFill>
              <a:prstDash val="solid"/>
              <a:miter lim="8000"/>
              <a:headEnd len="sm" w="sm" type="none"/>
              <a:tailEnd len="sm" w="sm" type="none"/>
            </a:ln>
          </p:spPr>
        </p:sp>
        <p:sp>
          <p:nvSpPr>
            <p:cNvPr id="401" name="Google Shape;401;p26"/>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02" name="Google Shape;402;p26"/>
          <p:cNvCxnSpPr/>
          <p:nvPr/>
        </p:nvCxnSpPr>
        <p:spPr>
          <a:xfrm flipH="1" rot="10800000">
            <a:off x="5084318" y="2713337"/>
            <a:ext cx="12174982" cy="9525"/>
          </a:xfrm>
          <a:prstGeom prst="straightConnector1">
            <a:avLst/>
          </a:prstGeom>
          <a:noFill/>
          <a:ln cap="flat" cmpd="sng" w="19050">
            <a:solidFill>
              <a:srgbClr val="000000"/>
            </a:solidFill>
            <a:prstDash val="solid"/>
            <a:round/>
            <a:headEnd len="sm" w="sm" type="none"/>
            <a:tailEnd len="sm" w="sm" type="none"/>
          </a:ln>
        </p:spPr>
      </p:cxnSp>
      <p:grpSp>
        <p:nvGrpSpPr>
          <p:cNvPr id="403" name="Google Shape;403;p26"/>
          <p:cNvGrpSpPr/>
          <p:nvPr/>
        </p:nvGrpSpPr>
        <p:grpSpPr>
          <a:xfrm>
            <a:off x="1028700" y="5034963"/>
            <a:ext cx="16230600" cy="4234231"/>
            <a:chOff x="0" y="-66675"/>
            <a:chExt cx="4274726" cy="1115188"/>
          </a:xfrm>
        </p:grpSpPr>
        <p:sp>
          <p:nvSpPr>
            <p:cNvPr id="404" name="Google Shape;404;p26"/>
            <p:cNvSpPr/>
            <p:nvPr/>
          </p:nvSpPr>
          <p:spPr>
            <a:xfrm>
              <a:off x="0" y="0"/>
              <a:ext cx="4274726" cy="1048513"/>
            </a:xfrm>
            <a:custGeom>
              <a:rect b="b" l="l" r="r" t="t"/>
              <a:pathLst>
                <a:path extrusionOk="0" h="1048513" w="4274726">
                  <a:moveTo>
                    <a:pt x="0" y="0"/>
                  </a:moveTo>
                  <a:lnTo>
                    <a:pt x="4274726" y="0"/>
                  </a:lnTo>
                  <a:lnTo>
                    <a:pt x="4274726" y="1048513"/>
                  </a:lnTo>
                  <a:lnTo>
                    <a:pt x="0" y="1048513"/>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405" name="Google Shape;405;p26"/>
            <p:cNvSpPr txBox="1"/>
            <p:nvPr/>
          </p:nvSpPr>
          <p:spPr>
            <a:xfrm>
              <a:off x="0" y="-66675"/>
              <a:ext cx="4274726" cy="1115188"/>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6" name="Google Shape;406;p26"/>
          <p:cNvSpPr txBox="1"/>
          <p:nvPr/>
        </p:nvSpPr>
        <p:spPr>
          <a:xfrm>
            <a:off x="5084318" y="1186162"/>
            <a:ext cx="12174982"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000000"/>
                </a:solidFill>
                <a:latin typeface="Paytone One"/>
                <a:ea typeface="Paytone One"/>
                <a:cs typeface="Paytone One"/>
                <a:sym typeface="Paytone One"/>
              </a:rPr>
              <a:t>MOVIE TITLE 2</a:t>
            </a:r>
            <a:endParaRPr/>
          </a:p>
        </p:txBody>
      </p:sp>
      <p:sp>
        <p:nvSpPr>
          <p:cNvPr id="407" name="Google Shape;407;p26"/>
          <p:cNvSpPr txBox="1"/>
          <p:nvPr/>
        </p:nvSpPr>
        <p:spPr>
          <a:xfrm>
            <a:off x="5084318" y="3426100"/>
            <a:ext cx="2221501"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1C1C1C"/>
                </a:solidFill>
                <a:latin typeface="KoHo"/>
                <a:ea typeface="KoHo"/>
                <a:cs typeface="KoHo"/>
                <a:sym typeface="KoHo"/>
              </a:rPr>
              <a:t>RATINGS</a:t>
            </a:r>
            <a:endParaRPr/>
          </a:p>
        </p:txBody>
      </p:sp>
      <p:sp>
        <p:nvSpPr>
          <p:cNvPr id="408" name="Google Shape;408;p26"/>
          <p:cNvSpPr txBox="1"/>
          <p:nvPr/>
        </p:nvSpPr>
        <p:spPr>
          <a:xfrm>
            <a:off x="1602174" y="5774025"/>
            <a:ext cx="4841327" cy="4603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499" u="none" cap="none" strike="noStrike">
                <a:solidFill>
                  <a:srgbClr val="1C1C1C"/>
                </a:solidFill>
                <a:latin typeface="KoHo"/>
                <a:ea typeface="KoHo"/>
                <a:cs typeface="KoHo"/>
                <a:sym typeface="KoHo"/>
              </a:rPr>
              <a:t>REVIEW HIGHLIGHTS</a:t>
            </a:r>
            <a:endParaRPr/>
          </a:p>
        </p:txBody>
      </p:sp>
      <p:sp>
        <p:nvSpPr>
          <p:cNvPr id="409" name="Google Shape;409;p26"/>
          <p:cNvSpPr txBox="1"/>
          <p:nvPr/>
        </p:nvSpPr>
        <p:spPr>
          <a:xfrm>
            <a:off x="1602174" y="6672549"/>
            <a:ext cx="15083700" cy="20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99" u="none" cap="none" strike="noStrike">
                <a:solidFill>
                  <a:srgbClr val="1C1C1C"/>
                </a:solidFill>
                <a:latin typeface="KoHo"/>
                <a:ea typeface="KoHo"/>
                <a:cs typeface="KoHo"/>
                <a:sym typeface="KoH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Lorem ipsum dolor sit amet, consectetur adipiscing elit, sed do eiusmod tempor incididunt ut labore et. Lorem ipsum dolor sit amet, consectetur adipiscing elit, sed do eiusmod tempor incididunt ut labore et dolore magna.</a:t>
            </a:r>
            <a:endParaRPr sz="1300"/>
          </a:p>
        </p:txBody>
      </p:sp>
      <p:pic>
        <p:nvPicPr>
          <p:cNvPr id="410" name="Google Shape;410;p26"/>
          <p:cNvPicPr preferRelativeResize="0"/>
          <p:nvPr/>
        </p:nvPicPr>
        <p:blipFill>
          <a:blip r:embed="rId3">
            <a:alphaModFix/>
          </a:blip>
          <a:stretch>
            <a:fillRect/>
          </a:stretch>
        </p:blipFill>
        <p:spPr>
          <a:xfrm>
            <a:off x="1028700" y="804925"/>
            <a:ext cx="3420449" cy="3873225"/>
          </a:xfrm>
          <a:prstGeom prst="rect">
            <a:avLst/>
          </a:prstGeom>
          <a:noFill/>
          <a:ln>
            <a:noFill/>
          </a:ln>
        </p:spPr>
      </p:pic>
      <p:pic>
        <p:nvPicPr>
          <p:cNvPr id="411" name="Google Shape;411;p26"/>
          <p:cNvPicPr preferRelativeResize="0"/>
          <p:nvPr/>
        </p:nvPicPr>
        <p:blipFill>
          <a:blip r:embed="rId4">
            <a:alphaModFix/>
          </a:blip>
          <a:stretch>
            <a:fillRect/>
          </a:stretch>
        </p:blipFill>
        <p:spPr>
          <a:xfrm>
            <a:off x="1485425" y="804925"/>
            <a:ext cx="2509174" cy="3873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415" name="Shape 415"/>
        <p:cNvGrpSpPr/>
        <p:nvPr/>
      </p:nvGrpSpPr>
      <p:grpSpPr>
        <a:xfrm>
          <a:off x="0" y="0"/>
          <a:ext cx="0" cy="0"/>
          <a:chOff x="0" y="0"/>
          <a:chExt cx="0" cy="0"/>
        </a:xfrm>
      </p:grpSpPr>
      <p:cxnSp>
        <p:nvCxnSpPr>
          <p:cNvPr id="416" name="Google Shape;416;p27"/>
          <p:cNvCxnSpPr/>
          <p:nvPr/>
        </p:nvCxnSpPr>
        <p:spPr>
          <a:xfrm>
            <a:off x="9144000" y="2939220"/>
            <a:ext cx="8285547" cy="0"/>
          </a:xfrm>
          <a:prstGeom prst="straightConnector1">
            <a:avLst/>
          </a:prstGeom>
          <a:noFill/>
          <a:ln cap="flat" cmpd="sng" w="19050">
            <a:solidFill>
              <a:srgbClr val="000000"/>
            </a:solidFill>
            <a:prstDash val="solid"/>
            <a:round/>
            <a:headEnd len="sm" w="sm" type="none"/>
            <a:tailEnd len="sm" w="sm" type="none"/>
          </a:ln>
        </p:spPr>
      </p:cxnSp>
      <p:cxnSp>
        <p:nvCxnSpPr>
          <p:cNvPr id="417" name="Google Shape;417;p27"/>
          <p:cNvCxnSpPr/>
          <p:nvPr/>
        </p:nvCxnSpPr>
        <p:spPr>
          <a:xfrm>
            <a:off x="9144000" y="3841630"/>
            <a:ext cx="8285547" cy="0"/>
          </a:xfrm>
          <a:prstGeom prst="straightConnector1">
            <a:avLst/>
          </a:prstGeom>
          <a:noFill/>
          <a:ln cap="flat" cmpd="sng" w="19050">
            <a:solidFill>
              <a:srgbClr val="000000"/>
            </a:solidFill>
            <a:prstDash val="solid"/>
            <a:round/>
            <a:headEnd len="sm" w="sm" type="none"/>
            <a:tailEnd len="sm" w="sm" type="none"/>
          </a:ln>
        </p:spPr>
      </p:cxnSp>
      <p:cxnSp>
        <p:nvCxnSpPr>
          <p:cNvPr id="418" name="Google Shape;418;p27"/>
          <p:cNvCxnSpPr/>
          <p:nvPr/>
        </p:nvCxnSpPr>
        <p:spPr>
          <a:xfrm>
            <a:off x="9144000" y="4753564"/>
            <a:ext cx="8285547" cy="0"/>
          </a:xfrm>
          <a:prstGeom prst="straightConnector1">
            <a:avLst/>
          </a:prstGeom>
          <a:noFill/>
          <a:ln cap="flat" cmpd="sng" w="19050">
            <a:solidFill>
              <a:srgbClr val="000000"/>
            </a:solidFill>
            <a:prstDash val="solid"/>
            <a:round/>
            <a:headEnd len="sm" w="sm" type="none"/>
            <a:tailEnd len="sm" w="sm" type="none"/>
          </a:ln>
        </p:spPr>
      </p:cxnSp>
      <p:cxnSp>
        <p:nvCxnSpPr>
          <p:cNvPr id="419" name="Google Shape;419;p27"/>
          <p:cNvCxnSpPr/>
          <p:nvPr/>
        </p:nvCxnSpPr>
        <p:spPr>
          <a:xfrm>
            <a:off x="9144000" y="5665499"/>
            <a:ext cx="8285547" cy="0"/>
          </a:xfrm>
          <a:prstGeom prst="straightConnector1">
            <a:avLst/>
          </a:prstGeom>
          <a:noFill/>
          <a:ln cap="flat" cmpd="sng" w="19050">
            <a:solidFill>
              <a:srgbClr val="000000"/>
            </a:solidFill>
            <a:prstDash val="solid"/>
            <a:round/>
            <a:headEnd len="sm" w="sm" type="none"/>
            <a:tailEnd len="sm" w="sm" type="none"/>
          </a:ln>
        </p:spPr>
      </p:cxnSp>
      <p:sp>
        <p:nvSpPr>
          <p:cNvPr id="420" name="Google Shape;420;p27"/>
          <p:cNvSpPr txBox="1"/>
          <p:nvPr/>
        </p:nvSpPr>
        <p:spPr>
          <a:xfrm>
            <a:off x="9144000" y="3223737"/>
            <a:ext cx="2221501"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1C1C1C"/>
                </a:solidFill>
                <a:latin typeface="KoHo"/>
                <a:ea typeface="KoHo"/>
                <a:cs typeface="KoHo"/>
                <a:sym typeface="KoHo"/>
              </a:rPr>
              <a:t>DIRECTOR</a:t>
            </a:r>
            <a:endParaRPr/>
          </a:p>
        </p:txBody>
      </p:sp>
      <p:sp>
        <p:nvSpPr>
          <p:cNvPr id="421" name="Google Shape;421;p27"/>
          <p:cNvSpPr txBox="1"/>
          <p:nvPr/>
        </p:nvSpPr>
        <p:spPr>
          <a:xfrm>
            <a:off x="9144000" y="4126147"/>
            <a:ext cx="2221501"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1C1C1C"/>
                </a:solidFill>
                <a:latin typeface="KoHo"/>
                <a:ea typeface="KoHo"/>
                <a:cs typeface="KoHo"/>
                <a:sym typeface="KoHo"/>
              </a:rPr>
              <a:t>GENRE</a:t>
            </a:r>
            <a:endParaRPr/>
          </a:p>
        </p:txBody>
      </p:sp>
      <p:sp>
        <p:nvSpPr>
          <p:cNvPr id="422" name="Google Shape;422;p27"/>
          <p:cNvSpPr txBox="1"/>
          <p:nvPr/>
        </p:nvSpPr>
        <p:spPr>
          <a:xfrm>
            <a:off x="9144000" y="5039314"/>
            <a:ext cx="2221501"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1C1C1C"/>
                </a:solidFill>
                <a:latin typeface="KoHo"/>
                <a:ea typeface="KoHo"/>
                <a:cs typeface="KoHo"/>
                <a:sym typeface="KoHo"/>
              </a:rPr>
              <a:t>AWARDS</a:t>
            </a:r>
            <a:endParaRPr/>
          </a:p>
        </p:txBody>
      </p:sp>
      <p:sp>
        <p:nvSpPr>
          <p:cNvPr id="423" name="Google Shape;423;p27"/>
          <p:cNvSpPr txBox="1"/>
          <p:nvPr/>
        </p:nvSpPr>
        <p:spPr>
          <a:xfrm>
            <a:off x="11851276" y="3233262"/>
            <a:ext cx="5578271"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DIRECTOR’S NAME</a:t>
            </a:r>
            <a:endParaRPr/>
          </a:p>
        </p:txBody>
      </p:sp>
      <p:sp>
        <p:nvSpPr>
          <p:cNvPr id="424" name="Google Shape;424;p27"/>
          <p:cNvSpPr txBox="1"/>
          <p:nvPr/>
        </p:nvSpPr>
        <p:spPr>
          <a:xfrm>
            <a:off x="11851276" y="4127380"/>
            <a:ext cx="5578271"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TYPE OF GENRE</a:t>
            </a:r>
            <a:endParaRPr/>
          </a:p>
        </p:txBody>
      </p:sp>
      <p:sp>
        <p:nvSpPr>
          <p:cNvPr id="425" name="Google Shape;425;p27"/>
          <p:cNvSpPr txBox="1"/>
          <p:nvPr/>
        </p:nvSpPr>
        <p:spPr>
          <a:xfrm>
            <a:off x="11851276" y="5047607"/>
            <a:ext cx="5578271"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AWARDS GIVEN</a:t>
            </a:r>
            <a:endParaRPr/>
          </a:p>
        </p:txBody>
      </p:sp>
      <p:sp>
        <p:nvSpPr>
          <p:cNvPr id="426" name="Google Shape;426;p27"/>
          <p:cNvSpPr txBox="1"/>
          <p:nvPr/>
        </p:nvSpPr>
        <p:spPr>
          <a:xfrm>
            <a:off x="9144000" y="5951249"/>
            <a:ext cx="2221501"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1C1C1C"/>
                </a:solidFill>
                <a:latin typeface="KoHo"/>
                <a:ea typeface="KoHo"/>
                <a:cs typeface="KoHo"/>
                <a:sym typeface="KoHo"/>
              </a:rPr>
              <a:t>SYNOPSIS</a:t>
            </a:r>
            <a:endParaRPr/>
          </a:p>
        </p:txBody>
      </p:sp>
      <p:sp>
        <p:nvSpPr>
          <p:cNvPr id="427" name="Google Shape;427;p27"/>
          <p:cNvSpPr txBox="1"/>
          <p:nvPr/>
        </p:nvSpPr>
        <p:spPr>
          <a:xfrm>
            <a:off x="9144000" y="1402519"/>
            <a:ext cx="8624678" cy="1060451"/>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8000" u="none" cap="none" strike="noStrike">
                <a:solidFill>
                  <a:srgbClr val="000000"/>
                </a:solidFill>
                <a:latin typeface="Paytone One"/>
                <a:ea typeface="Paytone One"/>
                <a:cs typeface="Paytone One"/>
                <a:sym typeface="Paytone One"/>
              </a:rPr>
              <a:t>MOVIE TITLE 3</a:t>
            </a:r>
            <a:endParaRPr/>
          </a:p>
        </p:txBody>
      </p:sp>
      <p:sp>
        <p:nvSpPr>
          <p:cNvPr id="428" name="Google Shape;428;p27"/>
          <p:cNvSpPr txBox="1"/>
          <p:nvPr/>
        </p:nvSpPr>
        <p:spPr>
          <a:xfrm>
            <a:off x="9144000" y="6551324"/>
            <a:ext cx="8285400" cy="258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a:t>
            </a:r>
            <a:endParaRPr/>
          </a:p>
        </p:txBody>
      </p:sp>
      <p:pic>
        <p:nvPicPr>
          <p:cNvPr id="429" name="Google Shape;429;p27"/>
          <p:cNvPicPr preferRelativeResize="0"/>
          <p:nvPr/>
        </p:nvPicPr>
        <p:blipFill>
          <a:blip r:embed="rId3">
            <a:alphaModFix/>
          </a:blip>
          <a:stretch>
            <a:fillRect/>
          </a:stretch>
        </p:blipFill>
        <p:spPr>
          <a:xfrm>
            <a:off x="706025" y="763350"/>
            <a:ext cx="7731949" cy="8760326"/>
          </a:xfrm>
          <a:prstGeom prst="rect">
            <a:avLst/>
          </a:prstGeom>
          <a:noFill/>
          <a:ln>
            <a:noFill/>
          </a:ln>
        </p:spPr>
      </p:pic>
      <p:pic>
        <p:nvPicPr>
          <p:cNvPr id="430" name="Google Shape;430;p27"/>
          <p:cNvPicPr preferRelativeResize="0"/>
          <p:nvPr/>
        </p:nvPicPr>
        <p:blipFill>
          <a:blip r:embed="rId4">
            <a:alphaModFix/>
          </a:blip>
          <a:stretch>
            <a:fillRect/>
          </a:stretch>
        </p:blipFill>
        <p:spPr>
          <a:xfrm>
            <a:off x="1682675" y="763350"/>
            <a:ext cx="5687866" cy="87603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434" name="Shape 434"/>
        <p:cNvGrpSpPr/>
        <p:nvPr/>
      </p:nvGrpSpPr>
      <p:grpSpPr>
        <a:xfrm>
          <a:off x="0" y="0"/>
          <a:ext cx="0" cy="0"/>
          <a:chOff x="0" y="0"/>
          <a:chExt cx="0" cy="0"/>
        </a:xfrm>
      </p:grpSpPr>
      <p:grpSp>
        <p:nvGrpSpPr>
          <p:cNvPr id="435" name="Google Shape;435;p28"/>
          <p:cNvGrpSpPr/>
          <p:nvPr/>
        </p:nvGrpSpPr>
        <p:grpSpPr>
          <a:xfrm>
            <a:off x="7026191" y="3209188"/>
            <a:ext cx="814924" cy="776725"/>
            <a:chOff x="0" y="0"/>
            <a:chExt cx="812800" cy="774700"/>
          </a:xfrm>
        </p:grpSpPr>
        <p:sp>
          <p:nvSpPr>
            <p:cNvPr id="436" name="Google Shape;436;p2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437" name="Google Shape;437;p28"/>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28"/>
          <p:cNvGrpSpPr/>
          <p:nvPr/>
        </p:nvGrpSpPr>
        <p:grpSpPr>
          <a:xfrm>
            <a:off x="7842115" y="3209188"/>
            <a:ext cx="814924" cy="776725"/>
            <a:chOff x="0" y="0"/>
            <a:chExt cx="812800" cy="774700"/>
          </a:xfrm>
        </p:grpSpPr>
        <p:sp>
          <p:nvSpPr>
            <p:cNvPr id="439" name="Google Shape;439;p2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440" name="Google Shape;440;p28"/>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28"/>
          <p:cNvGrpSpPr/>
          <p:nvPr/>
        </p:nvGrpSpPr>
        <p:grpSpPr>
          <a:xfrm>
            <a:off x="8657039" y="3209188"/>
            <a:ext cx="814924" cy="776725"/>
            <a:chOff x="0" y="0"/>
            <a:chExt cx="812800" cy="774700"/>
          </a:xfrm>
        </p:grpSpPr>
        <p:sp>
          <p:nvSpPr>
            <p:cNvPr id="442" name="Google Shape;442;p2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443" name="Google Shape;443;p28"/>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28"/>
          <p:cNvGrpSpPr/>
          <p:nvPr/>
        </p:nvGrpSpPr>
        <p:grpSpPr>
          <a:xfrm>
            <a:off x="9471963" y="3209188"/>
            <a:ext cx="814924" cy="776725"/>
            <a:chOff x="0" y="0"/>
            <a:chExt cx="812800" cy="774700"/>
          </a:xfrm>
        </p:grpSpPr>
        <p:sp>
          <p:nvSpPr>
            <p:cNvPr id="445" name="Google Shape;445;p2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446" name="Google Shape;446;p28"/>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 name="Google Shape;447;p28"/>
          <p:cNvGrpSpPr/>
          <p:nvPr/>
        </p:nvGrpSpPr>
        <p:grpSpPr>
          <a:xfrm>
            <a:off x="10286717" y="3209188"/>
            <a:ext cx="814924" cy="776725"/>
            <a:chOff x="0" y="0"/>
            <a:chExt cx="812800" cy="774700"/>
          </a:xfrm>
        </p:grpSpPr>
        <p:sp>
          <p:nvSpPr>
            <p:cNvPr id="448" name="Google Shape;448;p2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cap="sq" cmpd="sng" w="19050">
              <a:solidFill>
                <a:srgbClr val="000000"/>
              </a:solidFill>
              <a:prstDash val="solid"/>
              <a:miter lim="8000"/>
              <a:headEnd len="sm" w="sm" type="none"/>
              <a:tailEnd len="sm" w="sm" type="none"/>
            </a:ln>
          </p:spPr>
        </p:sp>
        <p:sp>
          <p:nvSpPr>
            <p:cNvPr id="449" name="Google Shape;449;p28"/>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50" name="Google Shape;450;p28"/>
          <p:cNvCxnSpPr/>
          <p:nvPr/>
        </p:nvCxnSpPr>
        <p:spPr>
          <a:xfrm flipH="1" rot="10800000">
            <a:off x="5084318" y="2713337"/>
            <a:ext cx="12174982" cy="9525"/>
          </a:xfrm>
          <a:prstGeom prst="straightConnector1">
            <a:avLst/>
          </a:prstGeom>
          <a:noFill/>
          <a:ln cap="flat" cmpd="sng" w="19050">
            <a:solidFill>
              <a:srgbClr val="000000"/>
            </a:solidFill>
            <a:prstDash val="solid"/>
            <a:round/>
            <a:headEnd len="sm" w="sm" type="none"/>
            <a:tailEnd len="sm" w="sm" type="none"/>
          </a:ln>
        </p:spPr>
      </p:cxnSp>
      <p:grpSp>
        <p:nvGrpSpPr>
          <p:cNvPr id="451" name="Google Shape;451;p28"/>
          <p:cNvGrpSpPr/>
          <p:nvPr/>
        </p:nvGrpSpPr>
        <p:grpSpPr>
          <a:xfrm>
            <a:off x="1028700" y="5034963"/>
            <a:ext cx="16230600" cy="4234231"/>
            <a:chOff x="0" y="-66675"/>
            <a:chExt cx="4274726" cy="1115188"/>
          </a:xfrm>
        </p:grpSpPr>
        <p:sp>
          <p:nvSpPr>
            <p:cNvPr id="452" name="Google Shape;452;p28"/>
            <p:cNvSpPr/>
            <p:nvPr/>
          </p:nvSpPr>
          <p:spPr>
            <a:xfrm>
              <a:off x="0" y="0"/>
              <a:ext cx="4274726" cy="1048513"/>
            </a:xfrm>
            <a:custGeom>
              <a:rect b="b" l="l" r="r" t="t"/>
              <a:pathLst>
                <a:path extrusionOk="0" h="1048513" w="4274726">
                  <a:moveTo>
                    <a:pt x="0" y="0"/>
                  </a:moveTo>
                  <a:lnTo>
                    <a:pt x="4274726" y="0"/>
                  </a:lnTo>
                  <a:lnTo>
                    <a:pt x="4274726" y="1048513"/>
                  </a:lnTo>
                  <a:lnTo>
                    <a:pt x="0" y="1048513"/>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453" name="Google Shape;453;p28"/>
            <p:cNvSpPr txBox="1"/>
            <p:nvPr/>
          </p:nvSpPr>
          <p:spPr>
            <a:xfrm>
              <a:off x="0" y="-66675"/>
              <a:ext cx="4274726" cy="1115188"/>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4" name="Google Shape;454;p28"/>
          <p:cNvSpPr txBox="1"/>
          <p:nvPr/>
        </p:nvSpPr>
        <p:spPr>
          <a:xfrm>
            <a:off x="5084318" y="1186162"/>
            <a:ext cx="12174982"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000000"/>
                </a:solidFill>
                <a:latin typeface="Paytone One"/>
                <a:ea typeface="Paytone One"/>
                <a:cs typeface="Paytone One"/>
                <a:sym typeface="Paytone One"/>
              </a:rPr>
              <a:t>MOVIE TITLE 3</a:t>
            </a:r>
            <a:endParaRPr/>
          </a:p>
        </p:txBody>
      </p:sp>
      <p:sp>
        <p:nvSpPr>
          <p:cNvPr id="455" name="Google Shape;455;p28"/>
          <p:cNvSpPr txBox="1"/>
          <p:nvPr/>
        </p:nvSpPr>
        <p:spPr>
          <a:xfrm>
            <a:off x="5084318" y="3426100"/>
            <a:ext cx="2221501"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000" u="none" cap="none" strike="noStrike">
                <a:solidFill>
                  <a:srgbClr val="1C1C1C"/>
                </a:solidFill>
                <a:latin typeface="KoHo"/>
                <a:ea typeface="KoHo"/>
                <a:cs typeface="KoHo"/>
                <a:sym typeface="KoHo"/>
              </a:rPr>
              <a:t>RATINGS</a:t>
            </a:r>
            <a:endParaRPr/>
          </a:p>
        </p:txBody>
      </p:sp>
      <p:sp>
        <p:nvSpPr>
          <p:cNvPr id="456" name="Google Shape;456;p28"/>
          <p:cNvSpPr txBox="1"/>
          <p:nvPr/>
        </p:nvSpPr>
        <p:spPr>
          <a:xfrm>
            <a:off x="1602174" y="5774025"/>
            <a:ext cx="4841327" cy="4603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499" u="none" cap="none" strike="noStrike">
                <a:solidFill>
                  <a:srgbClr val="1C1C1C"/>
                </a:solidFill>
                <a:latin typeface="KoHo"/>
                <a:ea typeface="KoHo"/>
                <a:cs typeface="KoHo"/>
                <a:sym typeface="KoHo"/>
              </a:rPr>
              <a:t>REVIEW HIGHLIGHTS</a:t>
            </a:r>
            <a:endParaRPr/>
          </a:p>
        </p:txBody>
      </p:sp>
      <p:sp>
        <p:nvSpPr>
          <p:cNvPr id="457" name="Google Shape;457;p28"/>
          <p:cNvSpPr txBox="1"/>
          <p:nvPr/>
        </p:nvSpPr>
        <p:spPr>
          <a:xfrm>
            <a:off x="1602174" y="6672549"/>
            <a:ext cx="15083700" cy="20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99" u="none" cap="none" strike="noStrike">
                <a:solidFill>
                  <a:srgbClr val="1C1C1C"/>
                </a:solidFill>
                <a:latin typeface="KoHo"/>
                <a:ea typeface="KoHo"/>
                <a:cs typeface="KoHo"/>
                <a:sym typeface="KoH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Lorem ipsum dolor sit amet, consectetur adipiscing elit, sed do eiusmod tempor incididunt ut labore et. Lorem ipsum dolor sit amet, consectetur adipiscing elit, sed do eiusmod tempor incididunt ut labore et dolore magna.</a:t>
            </a:r>
            <a:endParaRPr sz="1300"/>
          </a:p>
        </p:txBody>
      </p:sp>
      <p:pic>
        <p:nvPicPr>
          <p:cNvPr id="458" name="Google Shape;458;p28"/>
          <p:cNvPicPr preferRelativeResize="0"/>
          <p:nvPr/>
        </p:nvPicPr>
        <p:blipFill>
          <a:blip r:embed="rId3">
            <a:alphaModFix/>
          </a:blip>
          <a:stretch>
            <a:fillRect/>
          </a:stretch>
        </p:blipFill>
        <p:spPr>
          <a:xfrm>
            <a:off x="1028700" y="804925"/>
            <a:ext cx="3420449" cy="3873225"/>
          </a:xfrm>
          <a:prstGeom prst="rect">
            <a:avLst/>
          </a:prstGeom>
          <a:noFill/>
          <a:ln>
            <a:noFill/>
          </a:ln>
        </p:spPr>
      </p:pic>
      <p:pic>
        <p:nvPicPr>
          <p:cNvPr id="459" name="Google Shape;459;p28"/>
          <p:cNvPicPr preferRelativeResize="0"/>
          <p:nvPr/>
        </p:nvPicPr>
        <p:blipFill>
          <a:blip r:embed="rId4">
            <a:alphaModFix/>
          </a:blip>
          <a:stretch>
            <a:fillRect/>
          </a:stretch>
        </p:blipFill>
        <p:spPr>
          <a:xfrm>
            <a:off x="1477225" y="804925"/>
            <a:ext cx="2514794" cy="3873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463" name="Shape 463"/>
        <p:cNvGrpSpPr/>
        <p:nvPr/>
      </p:nvGrpSpPr>
      <p:grpSpPr>
        <a:xfrm>
          <a:off x="0" y="0"/>
          <a:ext cx="0" cy="0"/>
          <a:chOff x="0" y="0"/>
          <a:chExt cx="0" cy="0"/>
        </a:xfrm>
      </p:grpSpPr>
      <p:sp>
        <p:nvSpPr>
          <p:cNvPr id="464" name="Google Shape;464;p29"/>
          <p:cNvSpPr txBox="1"/>
          <p:nvPr/>
        </p:nvSpPr>
        <p:spPr>
          <a:xfrm>
            <a:off x="8563559" y="3098800"/>
            <a:ext cx="8695741" cy="44132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7000" u="none" cap="none" strike="noStrike">
                <a:solidFill>
                  <a:srgbClr val="1C1C1C"/>
                </a:solidFill>
                <a:latin typeface="Paytone One"/>
                <a:ea typeface="Paytone One"/>
                <a:cs typeface="Paytone One"/>
                <a:sym typeface="Paytone One"/>
              </a:rPr>
              <a:t>THANK</a:t>
            </a:r>
            <a:endParaRPr/>
          </a:p>
          <a:p>
            <a:pPr indent="0" lvl="0" marL="0" marR="0" rtl="0" algn="l">
              <a:lnSpc>
                <a:spcPct val="100000"/>
              </a:lnSpc>
              <a:spcBef>
                <a:spcPts val="0"/>
              </a:spcBef>
              <a:spcAft>
                <a:spcPts val="0"/>
              </a:spcAft>
              <a:buNone/>
            </a:pPr>
            <a:r>
              <a:rPr b="0" i="0" lang="en-US" sz="17000" u="none" cap="none" strike="noStrike">
                <a:solidFill>
                  <a:srgbClr val="1C1C1C"/>
                </a:solidFill>
                <a:latin typeface="Paytone One"/>
                <a:ea typeface="Paytone One"/>
                <a:cs typeface="Paytone One"/>
                <a:sym typeface="Paytone One"/>
              </a:rPr>
              <a:t>YOU!</a:t>
            </a:r>
            <a:endParaRPr/>
          </a:p>
        </p:txBody>
      </p:sp>
      <p:pic>
        <p:nvPicPr>
          <p:cNvPr id="465" name="Google Shape;465;p29"/>
          <p:cNvPicPr preferRelativeResize="0"/>
          <p:nvPr/>
        </p:nvPicPr>
        <p:blipFill>
          <a:blip r:embed="rId3">
            <a:alphaModFix/>
          </a:blip>
          <a:stretch>
            <a:fillRect/>
          </a:stretch>
        </p:blipFill>
        <p:spPr>
          <a:xfrm>
            <a:off x="1623975" y="1391625"/>
            <a:ext cx="5948425" cy="7508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469" name="Shape 469"/>
        <p:cNvGrpSpPr/>
        <p:nvPr/>
      </p:nvGrpSpPr>
      <p:grpSpPr>
        <a:xfrm>
          <a:off x="0" y="0"/>
          <a:ext cx="0" cy="0"/>
          <a:chOff x="0" y="0"/>
          <a:chExt cx="0" cy="0"/>
        </a:xfrm>
      </p:grpSpPr>
      <p:sp>
        <p:nvSpPr>
          <p:cNvPr id="470" name="Google Shape;470;p30"/>
          <p:cNvSpPr txBox="1"/>
          <p:nvPr/>
        </p:nvSpPr>
        <p:spPr>
          <a:xfrm>
            <a:off x="1032325" y="3276607"/>
            <a:ext cx="7839900" cy="473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000000"/>
                </a:solidFill>
                <a:latin typeface="KoHo"/>
                <a:ea typeface="KoHo"/>
                <a:cs typeface="KoHo"/>
                <a:sym typeface="KoHo"/>
              </a:rPr>
              <a:t>Use these design resources in your </a:t>
            </a:r>
            <a:endParaRPr/>
          </a:p>
          <a:p>
            <a:pPr indent="0" lvl="0" marL="0" marR="0" rtl="0" algn="l">
              <a:lnSpc>
                <a:spcPct val="100000"/>
              </a:lnSpc>
              <a:spcBef>
                <a:spcPts val="0"/>
              </a:spcBef>
              <a:spcAft>
                <a:spcPts val="0"/>
              </a:spcAft>
              <a:buNone/>
            </a:pPr>
            <a:r>
              <a:rPr b="0" i="0" lang="en-US" sz="2799" u="none" cap="none" strike="noStrike">
                <a:solidFill>
                  <a:srgbClr val="000000"/>
                </a:solidFill>
                <a:latin typeface="KoHo"/>
                <a:ea typeface="KoHo"/>
                <a:cs typeface="KoHo"/>
                <a:sym typeface="KoHo"/>
              </a:rPr>
              <a:t>Canva Presentation. </a:t>
            </a:r>
            <a:endParaRPr/>
          </a:p>
          <a:p>
            <a:pPr indent="0" lvl="0" marL="0" marR="0" rtl="0" algn="l">
              <a:lnSpc>
                <a:spcPct val="100000"/>
              </a:lnSpc>
              <a:spcBef>
                <a:spcPts val="0"/>
              </a:spcBef>
              <a:spcAft>
                <a:spcPts val="0"/>
              </a:spcAft>
              <a:buNone/>
            </a:pPr>
            <a:r>
              <a:t/>
            </a:r>
            <a:endParaRPr b="0" i="0" sz="2799" u="none" cap="none" strike="noStrike">
              <a:solidFill>
                <a:srgbClr val="000000"/>
              </a:solidFill>
              <a:latin typeface="KoHo"/>
              <a:ea typeface="KoHo"/>
              <a:cs typeface="KoHo"/>
              <a:sym typeface="KoHo"/>
            </a:endParaRPr>
          </a:p>
          <a:p>
            <a:pPr indent="0" lvl="0" marL="0" marR="0" rtl="0" algn="l">
              <a:lnSpc>
                <a:spcPct val="100000"/>
              </a:lnSpc>
              <a:spcBef>
                <a:spcPts val="0"/>
              </a:spcBef>
              <a:spcAft>
                <a:spcPts val="0"/>
              </a:spcAft>
              <a:buNone/>
            </a:pPr>
            <a:r>
              <a:rPr b="0" i="0" lang="en-US" sz="2799" u="none" cap="none" strike="noStrike">
                <a:solidFill>
                  <a:srgbClr val="000000"/>
                </a:solidFill>
                <a:latin typeface="KoHo"/>
                <a:ea typeface="KoHo"/>
                <a:cs typeface="KoHo"/>
                <a:sym typeface="KoHo"/>
              </a:rPr>
              <a:t>This presentation template uses the</a:t>
            </a:r>
            <a:endParaRPr/>
          </a:p>
          <a:p>
            <a:pPr indent="0" lvl="0" marL="0" marR="0" rtl="0" algn="l">
              <a:lnSpc>
                <a:spcPct val="100000"/>
              </a:lnSpc>
              <a:spcBef>
                <a:spcPts val="0"/>
              </a:spcBef>
              <a:spcAft>
                <a:spcPts val="0"/>
              </a:spcAft>
              <a:buNone/>
            </a:pPr>
            <a:r>
              <a:rPr b="0" i="0" lang="en-US" sz="2799" u="none" cap="none" strike="noStrike">
                <a:solidFill>
                  <a:srgbClr val="000000"/>
                </a:solidFill>
                <a:latin typeface="KoHo"/>
                <a:ea typeface="KoHo"/>
                <a:cs typeface="KoHo"/>
                <a:sym typeface="KoHo"/>
              </a:rPr>
              <a:t>following free fonts:</a:t>
            </a:r>
            <a:endParaRPr/>
          </a:p>
          <a:p>
            <a:pPr indent="0" lvl="0" marL="0" marR="0" rtl="0" algn="l">
              <a:lnSpc>
                <a:spcPct val="100000"/>
              </a:lnSpc>
              <a:spcBef>
                <a:spcPts val="0"/>
              </a:spcBef>
              <a:spcAft>
                <a:spcPts val="0"/>
              </a:spcAft>
              <a:buNone/>
            </a:pPr>
            <a:r>
              <a:t/>
            </a:r>
            <a:endParaRPr b="0" i="0" sz="2799" u="none" cap="none" strike="noStrike">
              <a:solidFill>
                <a:srgbClr val="000000"/>
              </a:solidFill>
              <a:latin typeface="KoHo"/>
              <a:ea typeface="KoHo"/>
              <a:cs typeface="KoHo"/>
              <a:sym typeface="KoHo"/>
            </a:endParaRPr>
          </a:p>
          <a:p>
            <a:pPr indent="0" lvl="0" marL="0" marR="0" rtl="0" algn="l">
              <a:lnSpc>
                <a:spcPct val="100000"/>
              </a:lnSpc>
              <a:spcBef>
                <a:spcPts val="0"/>
              </a:spcBef>
              <a:spcAft>
                <a:spcPts val="0"/>
              </a:spcAft>
              <a:buNone/>
            </a:pPr>
            <a:r>
              <a:rPr b="1" i="0" lang="en-US" sz="2799" u="none" cap="none" strike="noStrike">
                <a:solidFill>
                  <a:srgbClr val="000000"/>
                </a:solidFill>
                <a:latin typeface="KoHo"/>
                <a:ea typeface="KoHo"/>
                <a:cs typeface="KoHo"/>
                <a:sym typeface="KoHo"/>
              </a:rPr>
              <a:t>Titles: Paytone One</a:t>
            </a:r>
            <a:endParaRPr/>
          </a:p>
          <a:p>
            <a:pPr indent="0" lvl="0" marL="0" marR="0" rtl="0" algn="l">
              <a:lnSpc>
                <a:spcPct val="100000"/>
              </a:lnSpc>
              <a:spcBef>
                <a:spcPts val="0"/>
              </a:spcBef>
              <a:spcAft>
                <a:spcPts val="0"/>
              </a:spcAft>
              <a:buNone/>
            </a:pPr>
            <a:r>
              <a:rPr b="1" i="0" lang="en-US" sz="2799" u="none" cap="none" strike="noStrike">
                <a:solidFill>
                  <a:srgbClr val="000000"/>
                </a:solidFill>
                <a:latin typeface="KoHo"/>
                <a:ea typeface="KoHo"/>
                <a:cs typeface="KoHo"/>
                <a:sym typeface="KoHo"/>
              </a:rPr>
              <a:t>Body Copy: Koho</a:t>
            </a:r>
            <a:endParaRPr/>
          </a:p>
          <a:p>
            <a:pPr indent="0" lvl="0" marL="0" marR="0" rtl="0" algn="l">
              <a:lnSpc>
                <a:spcPct val="100000"/>
              </a:lnSpc>
              <a:spcBef>
                <a:spcPts val="0"/>
              </a:spcBef>
              <a:spcAft>
                <a:spcPts val="0"/>
              </a:spcAft>
              <a:buNone/>
            </a:pPr>
            <a:r>
              <a:t/>
            </a:r>
            <a:endParaRPr b="1" i="0" sz="2799" u="none" cap="none" strike="noStrike">
              <a:solidFill>
                <a:srgbClr val="000000"/>
              </a:solidFill>
              <a:latin typeface="KoHo"/>
              <a:ea typeface="KoHo"/>
              <a:cs typeface="KoHo"/>
              <a:sym typeface="KoHo"/>
            </a:endParaRPr>
          </a:p>
          <a:p>
            <a:pPr indent="0" lvl="0" marL="0" marR="0" rtl="0" algn="l">
              <a:lnSpc>
                <a:spcPct val="100000"/>
              </a:lnSpc>
              <a:spcBef>
                <a:spcPts val="0"/>
              </a:spcBef>
              <a:spcAft>
                <a:spcPts val="0"/>
              </a:spcAft>
              <a:buNone/>
            </a:pPr>
            <a:r>
              <a:rPr b="0" i="0" lang="en-US" sz="2799" u="none" cap="none" strike="noStrike">
                <a:solidFill>
                  <a:srgbClr val="000000"/>
                </a:solidFill>
                <a:latin typeface="KoHo"/>
                <a:ea typeface="KoHo"/>
                <a:cs typeface="KoHo"/>
                <a:sym typeface="KoHo"/>
              </a:rPr>
              <a:t>Don't forget to delete this page</a:t>
            </a:r>
            <a:endParaRPr/>
          </a:p>
          <a:p>
            <a:pPr indent="0" lvl="0" marL="0" marR="0" rtl="0" algn="l">
              <a:lnSpc>
                <a:spcPct val="100000"/>
              </a:lnSpc>
              <a:spcBef>
                <a:spcPts val="0"/>
              </a:spcBef>
              <a:spcAft>
                <a:spcPts val="0"/>
              </a:spcAft>
              <a:buNone/>
            </a:pPr>
            <a:r>
              <a:rPr b="0" i="0" lang="en-US" sz="2799" u="none" cap="none" strike="noStrike">
                <a:solidFill>
                  <a:srgbClr val="000000"/>
                </a:solidFill>
                <a:latin typeface="KoHo"/>
                <a:ea typeface="KoHo"/>
                <a:cs typeface="KoHo"/>
                <a:sym typeface="KoHo"/>
              </a:rPr>
              <a:t>before presenting. </a:t>
            </a:r>
            <a:endParaRPr/>
          </a:p>
        </p:txBody>
      </p:sp>
      <p:sp>
        <p:nvSpPr>
          <p:cNvPr id="471" name="Google Shape;471;p30"/>
          <p:cNvSpPr txBox="1"/>
          <p:nvPr/>
        </p:nvSpPr>
        <p:spPr>
          <a:xfrm>
            <a:off x="1028700" y="8357382"/>
            <a:ext cx="5920363" cy="661035"/>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500" u="none" cap="none" strike="noStrike">
                <a:solidFill>
                  <a:srgbClr val="000000"/>
                </a:solidFill>
                <a:latin typeface="Paytone One"/>
                <a:ea typeface="Paytone One"/>
                <a:cs typeface="Paytone One"/>
                <a:sym typeface="Paytone One"/>
              </a:rPr>
              <a:t>Happy Designing!</a:t>
            </a:r>
            <a:endParaRPr/>
          </a:p>
        </p:txBody>
      </p:sp>
      <p:sp>
        <p:nvSpPr>
          <p:cNvPr id="472" name="Google Shape;472;p30"/>
          <p:cNvSpPr txBox="1"/>
          <p:nvPr/>
        </p:nvSpPr>
        <p:spPr>
          <a:xfrm>
            <a:off x="1028700" y="1028700"/>
            <a:ext cx="54639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000000"/>
                </a:solidFill>
                <a:latin typeface="Paytone One"/>
                <a:ea typeface="Paytone One"/>
                <a:cs typeface="Paytone One"/>
                <a:sym typeface="Paytone One"/>
              </a:rPr>
              <a:t>RESOURCE</a:t>
            </a:r>
            <a:endParaRPr/>
          </a:p>
          <a:p>
            <a:pPr indent="0" lvl="0" marL="0" marR="0" rtl="0" algn="l">
              <a:lnSpc>
                <a:spcPct val="80000"/>
              </a:lnSpc>
              <a:spcBef>
                <a:spcPts val="0"/>
              </a:spcBef>
              <a:spcAft>
                <a:spcPts val="0"/>
              </a:spcAft>
              <a:buNone/>
            </a:pPr>
            <a:r>
              <a:rPr b="0" i="0" lang="en-US" sz="8000" u="none" cap="none" strike="noStrike">
                <a:solidFill>
                  <a:srgbClr val="000000"/>
                </a:solidFill>
                <a:latin typeface="Paytone One"/>
                <a:ea typeface="Paytone One"/>
                <a:cs typeface="Paytone One"/>
                <a:sym typeface="Paytone One"/>
              </a:rPr>
              <a:t>PAGE</a:t>
            </a:r>
            <a:endParaRPr/>
          </a:p>
        </p:txBody>
      </p:sp>
      <p:pic>
        <p:nvPicPr>
          <p:cNvPr id="473" name="Google Shape;473;p30"/>
          <p:cNvPicPr preferRelativeResize="0"/>
          <p:nvPr/>
        </p:nvPicPr>
        <p:blipFill>
          <a:blip r:embed="rId3">
            <a:alphaModFix/>
          </a:blip>
          <a:stretch>
            <a:fillRect/>
          </a:stretch>
        </p:blipFill>
        <p:spPr>
          <a:xfrm>
            <a:off x="12124938" y="4411363"/>
            <a:ext cx="1948575" cy="2324051"/>
          </a:xfrm>
          <a:prstGeom prst="rect">
            <a:avLst/>
          </a:prstGeom>
          <a:noFill/>
          <a:ln>
            <a:noFill/>
          </a:ln>
        </p:spPr>
      </p:pic>
      <p:pic>
        <p:nvPicPr>
          <p:cNvPr id="474" name="Google Shape;474;p30"/>
          <p:cNvPicPr preferRelativeResize="0"/>
          <p:nvPr/>
        </p:nvPicPr>
        <p:blipFill>
          <a:blip r:embed="rId4">
            <a:alphaModFix/>
          </a:blip>
          <a:stretch>
            <a:fillRect/>
          </a:stretch>
        </p:blipFill>
        <p:spPr>
          <a:xfrm>
            <a:off x="14897775" y="4449050"/>
            <a:ext cx="2342020" cy="2096275"/>
          </a:xfrm>
          <a:prstGeom prst="rect">
            <a:avLst/>
          </a:prstGeom>
          <a:noFill/>
          <a:ln>
            <a:noFill/>
          </a:ln>
        </p:spPr>
      </p:pic>
      <p:pic>
        <p:nvPicPr>
          <p:cNvPr id="475" name="Google Shape;475;p30"/>
          <p:cNvPicPr preferRelativeResize="0"/>
          <p:nvPr/>
        </p:nvPicPr>
        <p:blipFill>
          <a:blip r:embed="rId5">
            <a:alphaModFix/>
          </a:blip>
          <a:stretch>
            <a:fillRect/>
          </a:stretch>
        </p:blipFill>
        <p:spPr>
          <a:xfrm>
            <a:off x="9821650" y="1286713"/>
            <a:ext cx="2048576" cy="2319752"/>
          </a:xfrm>
          <a:prstGeom prst="rect">
            <a:avLst/>
          </a:prstGeom>
          <a:noFill/>
          <a:ln>
            <a:noFill/>
          </a:ln>
        </p:spPr>
      </p:pic>
      <p:pic>
        <p:nvPicPr>
          <p:cNvPr id="476" name="Google Shape;476;p30"/>
          <p:cNvPicPr preferRelativeResize="0"/>
          <p:nvPr/>
        </p:nvPicPr>
        <p:blipFill>
          <a:blip r:embed="rId6">
            <a:alphaModFix/>
          </a:blip>
          <a:stretch>
            <a:fillRect/>
          </a:stretch>
        </p:blipFill>
        <p:spPr>
          <a:xfrm>
            <a:off x="9773350" y="7101181"/>
            <a:ext cx="1793076" cy="2263320"/>
          </a:xfrm>
          <a:prstGeom prst="rect">
            <a:avLst/>
          </a:prstGeom>
          <a:noFill/>
          <a:ln>
            <a:noFill/>
          </a:ln>
        </p:spPr>
      </p:pic>
      <p:pic>
        <p:nvPicPr>
          <p:cNvPr id="477" name="Google Shape;477;p30"/>
          <p:cNvPicPr preferRelativeResize="0"/>
          <p:nvPr/>
        </p:nvPicPr>
        <p:blipFill>
          <a:blip r:embed="rId7">
            <a:alphaModFix/>
          </a:blip>
          <a:stretch>
            <a:fillRect/>
          </a:stretch>
        </p:blipFill>
        <p:spPr>
          <a:xfrm>
            <a:off x="12048750" y="7583951"/>
            <a:ext cx="5027924" cy="1420479"/>
          </a:xfrm>
          <a:prstGeom prst="rect">
            <a:avLst/>
          </a:prstGeom>
          <a:noFill/>
          <a:ln>
            <a:noFill/>
          </a:ln>
        </p:spPr>
      </p:pic>
      <p:pic>
        <p:nvPicPr>
          <p:cNvPr id="478" name="Google Shape;478;p30"/>
          <p:cNvPicPr preferRelativeResize="0"/>
          <p:nvPr/>
        </p:nvPicPr>
        <p:blipFill>
          <a:blip r:embed="rId8">
            <a:alphaModFix/>
          </a:blip>
          <a:stretch>
            <a:fillRect/>
          </a:stretch>
        </p:blipFill>
        <p:spPr>
          <a:xfrm>
            <a:off x="14402075" y="1546550"/>
            <a:ext cx="2858098" cy="2423451"/>
          </a:xfrm>
          <a:prstGeom prst="rect">
            <a:avLst/>
          </a:prstGeom>
          <a:noFill/>
          <a:ln>
            <a:noFill/>
          </a:ln>
        </p:spPr>
      </p:pic>
      <p:pic>
        <p:nvPicPr>
          <p:cNvPr id="479" name="Google Shape;479;p30"/>
          <p:cNvPicPr preferRelativeResize="0"/>
          <p:nvPr/>
        </p:nvPicPr>
        <p:blipFill>
          <a:blip r:embed="rId9">
            <a:alphaModFix/>
          </a:blip>
          <a:stretch>
            <a:fillRect/>
          </a:stretch>
        </p:blipFill>
        <p:spPr>
          <a:xfrm>
            <a:off x="12819649" y="922850"/>
            <a:ext cx="1157800" cy="3047476"/>
          </a:xfrm>
          <a:prstGeom prst="rect">
            <a:avLst/>
          </a:prstGeom>
          <a:noFill/>
          <a:ln>
            <a:noFill/>
          </a:ln>
        </p:spPr>
      </p:pic>
      <p:pic>
        <p:nvPicPr>
          <p:cNvPr id="480" name="Google Shape;480;p30"/>
          <p:cNvPicPr preferRelativeResize="0"/>
          <p:nvPr/>
        </p:nvPicPr>
        <p:blipFill>
          <a:blip r:embed="rId10">
            <a:alphaModFix/>
          </a:blip>
          <a:stretch>
            <a:fillRect/>
          </a:stretch>
        </p:blipFill>
        <p:spPr>
          <a:xfrm>
            <a:off x="9617848" y="3935463"/>
            <a:ext cx="1948574" cy="283673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484" name="Shape 484"/>
        <p:cNvGrpSpPr/>
        <p:nvPr/>
      </p:nvGrpSpPr>
      <p:grpSpPr>
        <a:xfrm>
          <a:off x="0" y="0"/>
          <a:ext cx="0" cy="0"/>
          <a:chOff x="0" y="0"/>
          <a:chExt cx="0" cy="0"/>
        </a:xfrm>
      </p:grpSpPr>
      <p:sp>
        <p:nvSpPr>
          <p:cNvPr id="485" name="Google Shape;485;p31"/>
          <p:cNvSpPr txBox="1"/>
          <p:nvPr/>
        </p:nvSpPr>
        <p:spPr>
          <a:xfrm>
            <a:off x="1028700" y="5088827"/>
            <a:ext cx="8351100" cy="267150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0" i="0" lang="en-US" sz="2799" u="none" cap="none" strike="noStrike">
                <a:solidFill>
                  <a:srgbClr val="000000"/>
                </a:solidFill>
                <a:latin typeface="KoHo"/>
                <a:ea typeface="KoHo"/>
                <a:cs typeface="KoHo"/>
                <a:sym typeface="KoHo"/>
              </a:rPr>
              <a:t>This presentation template is free for everyone</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KoHo"/>
                <a:ea typeface="KoHo"/>
                <a:cs typeface="KoHo"/>
                <a:sym typeface="KoHo"/>
              </a:rPr>
              <a:t>to use thanks to the following:</a:t>
            </a:r>
            <a:endParaRPr/>
          </a:p>
          <a:p>
            <a:pPr indent="0" lvl="0" marL="0" marR="0" rtl="0" algn="l">
              <a:lnSpc>
                <a:spcPct val="130010"/>
              </a:lnSpc>
              <a:spcBef>
                <a:spcPts val="0"/>
              </a:spcBef>
              <a:spcAft>
                <a:spcPts val="0"/>
              </a:spcAft>
              <a:buNone/>
            </a:pPr>
            <a:r>
              <a:t/>
            </a:r>
            <a:endParaRPr b="0" i="0" sz="2799" u="none" cap="none" strike="noStrike">
              <a:solidFill>
                <a:srgbClr val="000000"/>
              </a:solidFill>
              <a:latin typeface="KoHo"/>
              <a:ea typeface="KoHo"/>
              <a:cs typeface="KoHo"/>
              <a:sym typeface="KoHo"/>
            </a:endParaRPr>
          </a:p>
          <a:p>
            <a:pPr indent="0" lvl="0" marL="0" marR="0" rtl="0" algn="l">
              <a:lnSpc>
                <a:spcPct val="130010"/>
              </a:lnSpc>
              <a:spcBef>
                <a:spcPts val="0"/>
              </a:spcBef>
              <a:spcAft>
                <a:spcPts val="0"/>
              </a:spcAft>
              <a:buNone/>
            </a:pPr>
            <a:r>
              <a:rPr b="1" i="0" lang="en-US" sz="2799" u="none" cap="none" strike="noStrike">
                <a:solidFill>
                  <a:srgbClr val="000000"/>
                </a:solidFill>
                <a:latin typeface="KoHo"/>
                <a:ea typeface="KoHo"/>
                <a:cs typeface="KoHo"/>
                <a:sym typeface="KoHo"/>
              </a:rPr>
              <a:t>SlidesCarnival</a:t>
            </a:r>
            <a:r>
              <a:rPr b="0" i="0" lang="en-US" sz="2799" u="none" cap="none" strike="noStrike">
                <a:solidFill>
                  <a:srgbClr val="000000"/>
                </a:solidFill>
                <a:latin typeface="KoHo"/>
                <a:ea typeface="KoHo"/>
                <a:cs typeface="KoHo"/>
                <a:sym typeface="KoHo"/>
              </a:rPr>
              <a:t> for the presentation template</a:t>
            </a:r>
            <a:endParaRPr/>
          </a:p>
          <a:p>
            <a:pPr indent="0" lvl="0" marL="0" marR="0" rtl="0" algn="l">
              <a:lnSpc>
                <a:spcPct val="130010"/>
              </a:lnSpc>
              <a:spcBef>
                <a:spcPts val="0"/>
              </a:spcBef>
              <a:spcAft>
                <a:spcPts val="0"/>
              </a:spcAft>
              <a:buNone/>
            </a:pPr>
            <a:r>
              <a:rPr b="1" i="0" lang="en-US" sz="2799" u="none" cap="none" strike="noStrike">
                <a:solidFill>
                  <a:srgbClr val="000000"/>
                </a:solidFill>
                <a:latin typeface="KoHo"/>
                <a:ea typeface="KoHo"/>
                <a:cs typeface="KoHo"/>
                <a:sym typeface="KoHo"/>
              </a:rPr>
              <a:t>Pixabay, Pexels</a:t>
            </a:r>
            <a:r>
              <a:rPr b="0" i="0" lang="en-US" sz="2799" u="none" cap="none" strike="noStrike">
                <a:solidFill>
                  <a:srgbClr val="000000"/>
                </a:solidFill>
                <a:latin typeface="KoHo"/>
                <a:ea typeface="KoHo"/>
                <a:cs typeface="KoHo"/>
                <a:sym typeface="KoHo"/>
              </a:rPr>
              <a:t> for the photos</a:t>
            </a:r>
            <a:endParaRPr/>
          </a:p>
        </p:txBody>
      </p:sp>
      <p:sp>
        <p:nvSpPr>
          <p:cNvPr id="486" name="Google Shape;486;p31"/>
          <p:cNvSpPr txBox="1"/>
          <p:nvPr/>
        </p:nvSpPr>
        <p:spPr>
          <a:xfrm>
            <a:off x="1028700" y="8357382"/>
            <a:ext cx="5920363" cy="661035"/>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500" u="none" cap="none" strike="noStrike">
                <a:solidFill>
                  <a:srgbClr val="000000"/>
                </a:solidFill>
                <a:latin typeface="Paytone One"/>
                <a:ea typeface="Paytone One"/>
                <a:cs typeface="Paytone One"/>
                <a:sym typeface="Paytone One"/>
              </a:rPr>
              <a:t>Happy Designing!</a:t>
            </a:r>
            <a:endParaRPr/>
          </a:p>
        </p:txBody>
      </p:sp>
      <p:sp>
        <p:nvSpPr>
          <p:cNvPr id="487" name="Google Shape;487;p31"/>
          <p:cNvSpPr txBox="1"/>
          <p:nvPr/>
        </p:nvSpPr>
        <p:spPr>
          <a:xfrm>
            <a:off x="1028700" y="1028700"/>
            <a:ext cx="4258047"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000000"/>
                </a:solidFill>
                <a:latin typeface="Paytone One"/>
                <a:ea typeface="Paytone One"/>
                <a:cs typeface="Paytone One"/>
                <a:sym typeface="Paytone One"/>
              </a:rPr>
              <a:t>CREDITS</a:t>
            </a:r>
            <a:endParaRPr/>
          </a:p>
        </p:txBody>
      </p:sp>
      <p:pic>
        <p:nvPicPr>
          <p:cNvPr id="488" name="Google Shape;488;p31"/>
          <p:cNvPicPr preferRelativeResize="0"/>
          <p:nvPr/>
        </p:nvPicPr>
        <p:blipFill>
          <a:blip r:embed="rId3">
            <a:alphaModFix/>
          </a:blip>
          <a:stretch>
            <a:fillRect/>
          </a:stretch>
        </p:blipFill>
        <p:spPr>
          <a:xfrm>
            <a:off x="9144007" y="590925"/>
            <a:ext cx="7648350" cy="9122125"/>
          </a:xfrm>
          <a:prstGeom prst="rect">
            <a:avLst/>
          </a:prstGeom>
          <a:noFill/>
          <a:ln>
            <a:noFill/>
          </a:ln>
        </p:spPr>
      </p:pic>
      <p:pic>
        <p:nvPicPr>
          <p:cNvPr id="489" name="Google Shape;489;p31"/>
          <p:cNvPicPr preferRelativeResize="0"/>
          <p:nvPr/>
        </p:nvPicPr>
        <p:blipFill>
          <a:blip r:embed="rId4">
            <a:alphaModFix/>
          </a:blip>
          <a:stretch>
            <a:fillRect/>
          </a:stretch>
        </p:blipFill>
        <p:spPr>
          <a:xfrm>
            <a:off x="1028700" y="2725238"/>
            <a:ext cx="6451401" cy="1619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93" name="Shape 93"/>
        <p:cNvGrpSpPr/>
        <p:nvPr/>
      </p:nvGrpSpPr>
      <p:grpSpPr>
        <a:xfrm>
          <a:off x="0" y="0"/>
          <a:ext cx="0" cy="0"/>
          <a:chOff x="0" y="0"/>
          <a:chExt cx="0" cy="0"/>
        </a:xfrm>
      </p:grpSpPr>
      <p:grpSp>
        <p:nvGrpSpPr>
          <p:cNvPr id="94" name="Google Shape;94;p14"/>
          <p:cNvGrpSpPr/>
          <p:nvPr/>
        </p:nvGrpSpPr>
        <p:grpSpPr>
          <a:xfrm>
            <a:off x="0" y="-261283"/>
            <a:ext cx="18288000" cy="3473336"/>
            <a:chOff x="0" y="-66675"/>
            <a:chExt cx="4816593" cy="914788"/>
          </a:xfrm>
        </p:grpSpPr>
        <p:sp>
          <p:nvSpPr>
            <p:cNvPr id="95" name="Google Shape;95;p14"/>
            <p:cNvSpPr/>
            <p:nvPr/>
          </p:nvSpPr>
          <p:spPr>
            <a:xfrm>
              <a:off x="0" y="0"/>
              <a:ext cx="4816592" cy="848113"/>
            </a:xfrm>
            <a:custGeom>
              <a:rect b="b" l="l" r="r" t="t"/>
              <a:pathLst>
                <a:path extrusionOk="0" h="848113" w="4816592">
                  <a:moveTo>
                    <a:pt x="0" y="0"/>
                  </a:moveTo>
                  <a:lnTo>
                    <a:pt x="4816592" y="0"/>
                  </a:lnTo>
                  <a:lnTo>
                    <a:pt x="4816592" y="848113"/>
                  </a:lnTo>
                  <a:lnTo>
                    <a:pt x="0" y="848113"/>
                  </a:lnTo>
                  <a:close/>
                </a:path>
              </a:pathLst>
            </a:custGeom>
            <a:solidFill>
              <a:srgbClr val="000000"/>
            </a:solidFill>
            <a:ln>
              <a:noFill/>
            </a:ln>
          </p:spPr>
        </p:sp>
        <p:sp>
          <p:nvSpPr>
            <p:cNvPr id="96" name="Google Shape;96;p14"/>
            <p:cNvSpPr txBox="1"/>
            <p:nvPr/>
          </p:nvSpPr>
          <p:spPr>
            <a:xfrm>
              <a:off x="0" y="-66675"/>
              <a:ext cx="4816593" cy="914788"/>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 name="Google Shape;97;p14"/>
          <p:cNvSpPr txBox="1"/>
          <p:nvPr/>
        </p:nvSpPr>
        <p:spPr>
          <a:xfrm>
            <a:off x="1028700" y="979356"/>
            <a:ext cx="9660794" cy="146429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1068" u="none" cap="none" strike="noStrike">
                <a:solidFill>
                  <a:srgbClr val="FFFDFC"/>
                </a:solidFill>
                <a:latin typeface="Paytone One"/>
                <a:ea typeface="Paytone One"/>
                <a:cs typeface="Paytone One"/>
                <a:sym typeface="Paytone One"/>
              </a:rPr>
              <a:t>BIOGRAPHY</a:t>
            </a:r>
            <a:endParaRPr/>
          </a:p>
        </p:txBody>
      </p:sp>
      <p:sp>
        <p:nvSpPr>
          <p:cNvPr id="98" name="Google Shape;98;p14"/>
          <p:cNvSpPr txBox="1"/>
          <p:nvPr/>
        </p:nvSpPr>
        <p:spPr>
          <a:xfrm>
            <a:off x="1028700" y="6074410"/>
            <a:ext cx="9334200" cy="3116100"/>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0" i="0" lang="en-US" sz="2699" u="none" cap="none" strike="noStrike">
                <a:solidFill>
                  <a:srgbClr val="1C1C1C"/>
                </a:solidFill>
                <a:latin typeface="KoHo"/>
                <a:ea typeface="KoHo"/>
                <a:cs typeface="KoHo"/>
                <a:sym typeface="KoH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a:t>
            </a:r>
            <a:endParaRPr sz="1300"/>
          </a:p>
        </p:txBody>
      </p:sp>
      <p:sp>
        <p:nvSpPr>
          <p:cNvPr id="99" name="Google Shape;99;p14"/>
          <p:cNvSpPr txBox="1"/>
          <p:nvPr/>
        </p:nvSpPr>
        <p:spPr>
          <a:xfrm>
            <a:off x="1028700" y="3985985"/>
            <a:ext cx="6289271" cy="9207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1C1C1C"/>
                </a:solidFill>
                <a:latin typeface="KoHo"/>
                <a:ea typeface="KoHo"/>
                <a:cs typeface="KoHo"/>
                <a:sym typeface="KoHo"/>
              </a:rPr>
              <a:t>JOHN SMITH</a:t>
            </a:r>
            <a:endParaRPr/>
          </a:p>
        </p:txBody>
      </p:sp>
      <p:sp>
        <p:nvSpPr>
          <p:cNvPr id="100" name="Google Shape;100;p14"/>
          <p:cNvSpPr txBox="1"/>
          <p:nvPr/>
        </p:nvSpPr>
        <p:spPr>
          <a:xfrm>
            <a:off x="1028700" y="4963885"/>
            <a:ext cx="6289271" cy="46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500" u="none" cap="none" strike="noStrike">
                <a:solidFill>
                  <a:srgbClr val="1C1C1C"/>
                </a:solidFill>
                <a:latin typeface="KoHo"/>
                <a:ea typeface="KoHo"/>
                <a:cs typeface="KoHo"/>
                <a:sym typeface="KoHo"/>
              </a:rPr>
              <a:t>MOVIE CRITIC</a:t>
            </a:r>
            <a:endParaRPr/>
          </a:p>
        </p:txBody>
      </p:sp>
      <p:pic>
        <p:nvPicPr>
          <p:cNvPr id="101" name="Google Shape;101;p14"/>
          <p:cNvPicPr preferRelativeResize="0"/>
          <p:nvPr/>
        </p:nvPicPr>
        <p:blipFill>
          <a:blip r:embed="rId3">
            <a:alphaModFix/>
          </a:blip>
          <a:stretch>
            <a:fillRect/>
          </a:stretch>
        </p:blipFill>
        <p:spPr>
          <a:xfrm>
            <a:off x="11125435" y="683002"/>
            <a:ext cx="6524649" cy="89111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105" name="Shape 105"/>
        <p:cNvGrpSpPr/>
        <p:nvPr/>
      </p:nvGrpSpPr>
      <p:grpSpPr>
        <a:xfrm>
          <a:off x="0" y="0"/>
          <a:ext cx="0" cy="0"/>
          <a:chOff x="0" y="0"/>
          <a:chExt cx="0" cy="0"/>
        </a:xfrm>
      </p:grpSpPr>
      <p:grpSp>
        <p:nvGrpSpPr>
          <p:cNvPr id="106" name="Google Shape;106;p15"/>
          <p:cNvGrpSpPr/>
          <p:nvPr/>
        </p:nvGrpSpPr>
        <p:grpSpPr>
          <a:xfrm>
            <a:off x="1028700" y="2813797"/>
            <a:ext cx="4830397" cy="1529459"/>
            <a:chOff x="0" y="-66675"/>
            <a:chExt cx="1272203" cy="402820"/>
          </a:xfrm>
        </p:grpSpPr>
        <p:sp>
          <p:nvSpPr>
            <p:cNvPr id="107" name="Google Shape;107;p15"/>
            <p:cNvSpPr/>
            <p:nvPr/>
          </p:nvSpPr>
          <p:spPr>
            <a:xfrm>
              <a:off x="0" y="0"/>
              <a:ext cx="1272203" cy="336145"/>
            </a:xfrm>
            <a:custGeom>
              <a:rect b="b" l="l" r="r" t="t"/>
              <a:pathLst>
                <a:path extrusionOk="0" h="336145" w="1272203">
                  <a:moveTo>
                    <a:pt x="0" y="0"/>
                  </a:moveTo>
                  <a:lnTo>
                    <a:pt x="1272203" y="0"/>
                  </a:lnTo>
                  <a:lnTo>
                    <a:pt x="1272203" y="336145"/>
                  </a:lnTo>
                  <a:lnTo>
                    <a:pt x="0" y="336145"/>
                  </a:lnTo>
                  <a:close/>
                </a:path>
              </a:pathLst>
            </a:custGeom>
            <a:solidFill>
              <a:srgbClr val="FFFDFC"/>
            </a:solidFill>
            <a:ln cap="sq" cmpd="sng" w="19050">
              <a:solidFill>
                <a:srgbClr val="000000"/>
              </a:solidFill>
              <a:prstDash val="solid"/>
              <a:miter lim="8000"/>
              <a:headEnd len="sm" w="sm" type="none"/>
              <a:tailEnd len="sm" w="sm" type="none"/>
            </a:ln>
          </p:spPr>
        </p:sp>
        <p:sp>
          <p:nvSpPr>
            <p:cNvPr id="108" name="Google Shape;108;p15"/>
            <p:cNvSpPr txBox="1"/>
            <p:nvPr/>
          </p:nvSpPr>
          <p:spPr>
            <a:xfrm>
              <a:off x="0" y="-66675"/>
              <a:ext cx="1272203" cy="402820"/>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15"/>
          <p:cNvGrpSpPr/>
          <p:nvPr/>
        </p:nvGrpSpPr>
        <p:grpSpPr>
          <a:xfrm>
            <a:off x="1028700" y="4525267"/>
            <a:ext cx="4830397" cy="1529459"/>
            <a:chOff x="0" y="-66675"/>
            <a:chExt cx="1272203" cy="402820"/>
          </a:xfrm>
        </p:grpSpPr>
        <p:sp>
          <p:nvSpPr>
            <p:cNvPr id="110" name="Google Shape;110;p15"/>
            <p:cNvSpPr/>
            <p:nvPr/>
          </p:nvSpPr>
          <p:spPr>
            <a:xfrm>
              <a:off x="0" y="0"/>
              <a:ext cx="1272203" cy="336145"/>
            </a:xfrm>
            <a:custGeom>
              <a:rect b="b" l="l" r="r" t="t"/>
              <a:pathLst>
                <a:path extrusionOk="0" h="336145" w="1272203">
                  <a:moveTo>
                    <a:pt x="0" y="0"/>
                  </a:moveTo>
                  <a:lnTo>
                    <a:pt x="1272203" y="0"/>
                  </a:lnTo>
                  <a:lnTo>
                    <a:pt x="1272203" y="336145"/>
                  </a:lnTo>
                  <a:lnTo>
                    <a:pt x="0" y="336145"/>
                  </a:lnTo>
                  <a:close/>
                </a:path>
              </a:pathLst>
            </a:custGeom>
            <a:solidFill>
              <a:srgbClr val="FFFDFC"/>
            </a:solidFill>
            <a:ln cap="sq" cmpd="sng" w="19050">
              <a:solidFill>
                <a:srgbClr val="000000"/>
              </a:solidFill>
              <a:prstDash val="solid"/>
              <a:miter lim="8000"/>
              <a:headEnd len="sm" w="sm" type="none"/>
              <a:tailEnd len="sm" w="sm" type="none"/>
            </a:ln>
          </p:spPr>
        </p:sp>
        <p:sp>
          <p:nvSpPr>
            <p:cNvPr id="111" name="Google Shape;111;p15"/>
            <p:cNvSpPr txBox="1"/>
            <p:nvPr/>
          </p:nvSpPr>
          <p:spPr>
            <a:xfrm>
              <a:off x="0" y="-66675"/>
              <a:ext cx="1272203" cy="402820"/>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15"/>
          <p:cNvGrpSpPr/>
          <p:nvPr/>
        </p:nvGrpSpPr>
        <p:grpSpPr>
          <a:xfrm>
            <a:off x="1028700" y="6239719"/>
            <a:ext cx="4830397" cy="1529459"/>
            <a:chOff x="0" y="-66675"/>
            <a:chExt cx="1272203" cy="402820"/>
          </a:xfrm>
        </p:grpSpPr>
        <p:sp>
          <p:nvSpPr>
            <p:cNvPr id="113" name="Google Shape;113;p15"/>
            <p:cNvSpPr/>
            <p:nvPr/>
          </p:nvSpPr>
          <p:spPr>
            <a:xfrm>
              <a:off x="0" y="0"/>
              <a:ext cx="1272203" cy="336145"/>
            </a:xfrm>
            <a:custGeom>
              <a:rect b="b" l="l" r="r" t="t"/>
              <a:pathLst>
                <a:path extrusionOk="0" h="336145" w="1272203">
                  <a:moveTo>
                    <a:pt x="0" y="0"/>
                  </a:moveTo>
                  <a:lnTo>
                    <a:pt x="1272203" y="0"/>
                  </a:lnTo>
                  <a:lnTo>
                    <a:pt x="1272203" y="336145"/>
                  </a:lnTo>
                  <a:lnTo>
                    <a:pt x="0" y="336145"/>
                  </a:lnTo>
                  <a:close/>
                </a:path>
              </a:pathLst>
            </a:custGeom>
            <a:solidFill>
              <a:srgbClr val="FFFDFC"/>
            </a:solidFill>
            <a:ln cap="sq" cmpd="sng" w="19050">
              <a:solidFill>
                <a:srgbClr val="000000"/>
              </a:solidFill>
              <a:prstDash val="solid"/>
              <a:miter lim="8000"/>
              <a:headEnd len="sm" w="sm" type="none"/>
              <a:tailEnd len="sm" w="sm" type="none"/>
            </a:ln>
          </p:spPr>
        </p:sp>
        <p:sp>
          <p:nvSpPr>
            <p:cNvPr id="114" name="Google Shape;114;p15"/>
            <p:cNvSpPr txBox="1"/>
            <p:nvPr/>
          </p:nvSpPr>
          <p:spPr>
            <a:xfrm>
              <a:off x="0" y="-66675"/>
              <a:ext cx="1272203" cy="402820"/>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15"/>
          <p:cNvGrpSpPr/>
          <p:nvPr/>
        </p:nvGrpSpPr>
        <p:grpSpPr>
          <a:xfrm>
            <a:off x="1028700" y="7954171"/>
            <a:ext cx="4830397" cy="1529459"/>
            <a:chOff x="0" y="-66675"/>
            <a:chExt cx="1272203" cy="402820"/>
          </a:xfrm>
        </p:grpSpPr>
        <p:sp>
          <p:nvSpPr>
            <p:cNvPr id="116" name="Google Shape;116;p15"/>
            <p:cNvSpPr/>
            <p:nvPr/>
          </p:nvSpPr>
          <p:spPr>
            <a:xfrm>
              <a:off x="0" y="0"/>
              <a:ext cx="1272203" cy="336145"/>
            </a:xfrm>
            <a:custGeom>
              <a:rect b="b" l="l" r="r" t="t"/>
              <a:pathLst>
                <a:path extrusionOk="0" h="336145" w="1272203">
                  <a:moveTo>
                    <a:pt x="0" y="0"/>
                  </a:moveTo>
                  <a:lnTo>
                    <a:pt x="1272203" y="0"/>
                  </a:lnTo>
                  <a:lnTo>
                    <a:pt x="1272203" y="336145"/>
                  </a:lnTo>
                  <a:lnTo>
                    <a:pt x="0" y="336145"/>
                  </a:lnTo>
                  <a:close/>
                </a:path>
              </a:pathLst>
            </a:custGeom>
            <a:solidFill>
              <a:srgbClr val="FFFDFC"/>
            </a:solidFill>
            <a:ln cap="sq" cmpd="sng" w="19050">
              <a:solidFill>
                <a:srgbClr val="000000"/>
              </a:solidFill>
              <a:prstDash val="solid"/>
              <a:miter lim="8000"/>
              <a:headEnd len="sm" w="sm" type="none"/>
              <a:tailEnd len="sm" w="sm" type="none"/>
            </a:ln>
          </p:spPr>
        </p:sp>
        <p:sp>
          <p:nvSpPr>
            <p:cNvPr id="117" name="Google Shape;117;p15"/>
            <p:cNvSpPr txBox="1"/>
            <p:nvPr/>
          </p:nvSpPr>
          <p:spPr>
            <a:xfrm>
              <a:off x="0" y="-66675"/>
              <a:ext cx="1272203" cy="402820"/>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15"/>
          <p:cNvGrpSpPr/>
          <p:nvPr/>
        </p:nvGrpSpPr>
        <p:grpSpPr>
          <a:xfrm>
            <a:off x="5859097" y="2810816"/>
            <a:ext cx="7804435" cy="1529459"/>
            <a:chOff x="0" y="-66675"/>
            <a:chExt cx="2055489" cy="402820"/>
          </a:xfrm>
        </p:grpSpPr>
        <p:sp>
          <p:nvSpPr>
            <p:cNvPr id="119" name="Google Shape;119;p15"/>
            <p:cNvSpPr/>
            <p:nvPr/>
          </p:nvSpPr>
          <p:spPr>
            <a:xfrm>
              <a:off x="0" y="0"/>
              <a:ext cx="2055489" cy="336145"/>
            </a:xfrm>
            <a:custGeom>
              <a:rect b="b" l="l" r="r" t="t"/>
              <a:pathLst>
                <a:path extrusionOk="0" h="336145" w="2055489">
                  <a:moveTo>
                    <a:pt x="0" y="0"/>
                  </a:moveTo>
                  <a:lnTo>
                    <a:pt x="2055489" y="0"/>
                  </a:lnTo>
                  <a:lnTo>
                    <a:pt x="2055489" y="336145"/>
                  </a:lnTo>
                  <a:lnTo>
                    <a:pt x="0" y="336145"/>
                  </a:lnTo>
                  <a:close/>
                </a:path>
              </a:pathLst>
            </a:custGeom>
            <a:solidFill>
              <a:srgbClr val="000000"/>
            </a:solidFill>
            <a:ln cap="sq" cmpd="sng" w="19050">
              <a:solidFill>
                <a:srgbClr val="000000"/>
              </a:solidFill>
              <a:prstDash val="solid"/>
              <a:miter lim="8000"/>
              <a:headEnd len="sm" w="sm" type="none"/>
              <a:tailEnd len="sm" w="sm" type="none"/>
            </a:ln>
          </p:spPr>
        </p:sp>
        <p:sp>
          <p:nvSpPr>
            <p:cNvPr id="120" name="Google Shape;120;p15"/>
            <p:cNvSpPr txBox="1"/>
            <p:nvPr/>
          </p:nvSpPr>
          <p:spPr>
            <a:xfrm>
              <a:off x="0" y="-66675"/>
              <a:ext cx="2055489" cy="402820"/>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15"/>
          <p:cNvGrpSpPr/>
          <p:nvPr/>
        </p:nvGrpSpPr>
        <p:grpSpPr>
          <a:xfrm>
            <a:off x="5859097" y="4525267"/>
            <a:ext cx="7804435" cy="1529459"/>
            <a:chOff x="0" y="-66675"/>
            <a:chExt cx="2055489" cy="402820"/>
          </a:xfrm>
        </p:grpSpPr>
        <p:sp>
          <p:nvSpPr>
            <p:cNvPr id="122" name="Google Shape;122;p15"/>
            <p:cNvSpPr/>
            <p:nvPr/>
          </p:nvSpPr>
          <p:spPr>
            <a:xfrm>
              <a:off x="0" y="0"/>
              <a:ext cx="2055489" cy="336145"/>
            </a:xfrm>
            <a:custGeom>
              <a:rect b="b" l="l" r="r" t="t"/>
              <a:pathLst>
                <a:path extrusionOk="0" h="336145" w="2055489">
                  <a:moveTo>
                    <a:pt x="0" y="0"/>
                  </a:moveTo>
                  <a:lnTo>
                    <a:pt x="2055489" y="0"/>
                  </a:lnTo>
                  <a:lnTo>
                    <a:pt x="2055489" y="336145"/>
                  </a:lnTo>
                  <a:lnTo>
                    <a:pt x="0" y="336145"/>
                  </a:lnTo>
                  <a:close/>
                </a:path>
              </a:pathLst>
            </a:custGeom>
            <a:solidFill>
              <a:srgbClr val="000000"/>
            </a:solidFill>
            <a:ln cap="sq" cmpd="sng" w="19050">
              <a:solidFill>
                <a:srgbClr val="000000"/>
              </a:solidFill>
              <a:prstDash val="solid"/>
              <a:miter lim="8000"/>
              <a:headEnd len="sm" w="sm" type="none"/>
              <a:tailEnd len="sm" w="sm" type="none"/>
            </a:ln>
          </p:spPr>
        </p:sp>
        <p:sp>
          <p:nvSpPr>
            <p:cNvPr id="123" name="Google Shape;123;p15"/>
            <p:cNvSpPr txBox="1"/>
            <p:nvPr/>
          </p:nvSpPr>
          <p:spPr>
            <a:xfrm>
              <a:off x="0" y="-66675"/>
              <a:ext cx="2055489" cy="402820"/>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15"/>
          <p:cNvGrpSpPr/>
          <p:nvPr/>
        </p:nvGrpSpPr>
        <p:grpSpPr>
          <a:xfrm>
            <a:off x="5859097" y="6239719"/>
            <a:ext cx="7804435" cy="1529459"/>
            <a:chOff x="0" y="-66675"/>
            <a:chExt cx="2055489" cy="402820"/>
          </a:xfrm>
        </p:grpSpPr>
        <p:sp>
          <p:nvSpPr>
            <p:cNvPr id="125" name="Google Shape;125;p15"/>
            <p:cNvSpPr/>
            <p:nvPr/>
          </p:nvSpPr>
          <p:spPr>
            <a:xfrm>
              <a:off x="0" y="0"/>
              <a:ext cx="2055489" cy="336145"/>
            </a:xfrm>
            <a:custGeom>
              <a:rect b="b" l="l" r="r" t="t"/>
              <a:pathLst>
                <a:path extrusionOk="0" h="336145" w="2055489">
                  <a:moveTo>
                    <a:pt x="0" y="0"/>
                  </a:moveTo>
                  <a:lnTo>
                    <a:pt x="2055489" y="0"/>
                  </a:lnTo>
                  <a:lnTo>
                    <a:pt x="2055489" y="336145"/>
                  </a:lnTo>
                  <a:lnTo>
                    <a:pt x="0" y="336145"/>
                  </a:lnTo>
                  <a:close/>
                </a:path>
              </a:pathLst>
            </a:custGeom>
            <a:solidFill>
              <a:srgbClr val="000000"/>
            </a:solidFill>
            <a:ln cap="sq" cmpd="sng" w="19050">
              <a:solidFill>
                <a:srgbClr val="000000"/>
              </a:solidFill>
              <a:prstDash val="solid"/>
              <a:miter lim="8000"/>
              <a:headEnd len="sm" w="sm" type="none"/>
              <a:tailEnd len="sm" w="sm" type="none"/>
            </a:ln>
          </p:spPr>
        </p:sp>
        <p:sp>
          <p:nvSpPr>
            <p:cNvPr id="126" name="Google Shape;126;p15"/>
            <p:cNvSpPr txBox="1"/>
            <p:nvPr/>
          </p:nvSpPr>
          <p:spPr>
            <a:xfrm>
              <a:off x="0" y="-66675"/>
              <a:ext cx="2055489" cy="402820"/>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15"/>
          <p:cNvGrpSpPr/>
          <p:nvPr/>
        </p:nvGrpSpPr>
        <p:grpSpPr>
          <a:xfrm>
            <a:off x="5859097" y="7954171"/>
            <a:ext cx="7804435" cy="1529459"/>
            <a:chOff x="0" y="-66675"/>
            <a:chExt cx="2055489" cy="402820"/>
          </a:xfrm>
        </p:grpSpPr>
        <p:sp>
          <p:nvSpPr>
            <p:cNvPr id="128" name="Google Shape;128;p15"/>
            <p:cNvSpPr/>
            <p:nvPr/>
          </p:nvSpPr>
          <p:spPr>
            <a:xfrm>
              <a:off x="0" y="0"/>
              <a:ext cx="2055489" cy="336145"/>
            </a:xfrm>
            <a:custGeom>
              <a:rect b="b" l="l" r="r" t="t"/>
              <a:pathLst>
                <a:path extrusionOk="0" h="336145" w="2055489">
                  <a:moveTo>
                    <a:pt x="0" y="0"/>
                  </a:moveTo>
                  <a:lnTo>
                    <a:pt x="2055489" y="0"/>
                  </a:lnTo>
                  <a:lnTo>
                    <a:pt x="2055489" y="336145"/>
                  </a:lnTo>
                  <a:lnTo>
                    <a:pt x="0" y="336145"/>
                  </a:lnTo>
                  <a:close/>
                </a:path>
              </a:pathLst>
            </a:custGeom>
            <a:solidFill>
              <a:srgbClr val="000000"/>
            </a:solidFill>
            <a:ln cap="sq" cmpd="sng" w="19050">
              <a:solidFill>
                <a:srgbClr val="000000"/>
              </a:solidFill>
              <a:prstDash val="solid"/>
              <a:miter lim="8000"/>
              <a:headEnd len="sm" w="sm" type="none"/>
              <a:tailEnd len="sm" w="sm" type="none"/>
            </a:ln>
          </p:spPr>
        </p:sp>
        <p:sp>
          <p:nvSpPr>
            <p:cNvPr id="129" name="Google Shape;129;p15"/>
            <p:cNvSpPr txBox="1"/>
            <p:nvPr/>
          </p:nvSpPr>
          <p:spPr>
            <a:xfrm>
              <a:off x="0" y="-66675"/>
              <a:ext cx="2055489" cy="402820"/>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0" name="Google Shape;130;p15"/>
          <p:cNvSpPr txBox="1"/>
          <p:nvPr/>
        </p:nvSpPr>
        <p:spPr>
          <a:xfrm>
            <a:off x="1028700" y="979356"/>
            <a:ext cx="9660794" cy="1462246"/>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1068" u="none" cap="none" strike="noStrike">
                <a:solidFill>
                  <a:srgbClr val="000000"/>
                </a:solidFill>
                <a:latin typeface="Paytone One"/>
                <a:ea typeface="Paytone One"/>
                <a:cs typeface="Paytone One"/>
                <a:sym typeface="Paytone One"/>
              </a:rPr>
              <a:t>JOHN SMITH</a:t>
            </a:r>
            <a:endParaRPr/>
          </a:p>
        </p:txBody>
      </p:sp>
      <p:sp>
        <p:nvSpPr>
          <p:cNvPr id="131" name="Google Shape;131;p15"/>
          <p:cNvSpPr txBox="1"/>
          <p:nvPr/>
        </p:nvSpPr>
        <p:spPr>
          <a:xfrm>
            <a:off x="1370518" y="3543179"/>
            <a:ext cx="4488579"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000000"/>
                </a:solidFill>
                <a:latin typeface="KoHo"/>
                <a:ea typeface="KoHo"/>
                <a:cs typeface="KoHo"/>
                <a:sym typeface="KoHo"/>
              </a:rPr>
              <a:t>FAVORITE FILM</a:t>
            </a:r>
            <a:endParaRPr/>
          </a:p>
        </p:txBody>
      </p:sp>
      <p:sp>
        <p:nvSpPr>
          <p:cNvPr id="132" name="Google Shape;132;p15"/>
          <p:cNvSpPr txBox="1"/>
          <p:nvPr/>
        </p:nvSpPr>
        <p:spPr>
          <a:xfrm>
            <a:off x="1370518" y="5221585"/>
            <a:ext cx="4488579"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000000"/>
                </a:solidFill>
                <a:latin typeface="KoHo"/>
                <a:ea typeface="KoHo"/>
                <a:cs typeface="KoHo"/>
                <a:sym typeface="KoHo"/>
              </a:rPr>
              <a:t>FAVORITE DIRECTOR</a:t>
            </a:r>
            <a:endParaRPr/>
          </a:p>
        </p:txBody>
      </p:sp>
      <p:sp>
        <p:nvSpPr>
          <p:cNvPr id="133" name="Google Shape;133;p15"/>
          <p:cNvSpPr txBox="1"/>
          <p:nvPr/>
        </p:nvSpPr>
        <p:spPr>
          <a:xfrm>
            <a:off x="1370518" y="6931026"/>
            <a:ext cx="4488579"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000000"/>
                </a:solidFill>
                <a:latin typeface="KoHo"/>
                <a:ea typeface="KoHo"/>
                <a:cs typeface="KoHo"/>
                <a:sym typeface="KoHo"/>
              </a:rPr>
              <a:t>FAVORITE ACTOR</a:t>
            </a:r>
            <a:endParaRPr/>
          </a:p>
        </p:txBody>
      </p:sp>
      <p:sp>
        <p:nvSpPr>
          <p:cNvPr id="134" name="Google Shape;134;p15"/>
          <p:cNvSpPr txBox="1"/>
          <p:nvPr/>
        </p:nvSpPr>
        <p:spPr>
          <a:xfrm>
            <a:off x="1370518" y="8683554"/>
            <a:ext cx="4488579"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000000"/>
                </a:solidFill>
                <a:latin typeface="KoHo"/>
                <a:ea typeface="KoHo"/>
                <a:cs typeface="KoHo"/>
                <a:sym typeface="KoHo"/>
              </a:rPr>
              <a:t>FAVORITE GENRE</a:t>
            </a:r>
            <a:endParaRPr/>
          </a:p>
        </p:txBody>
      </p:sp>
      <p:sp>
        <p:nvSpPr>
          <p:cNvPr id="135" name="Google Shape;135;p15"/>
          <p:cNvSpPr txBox="1"/>
          <p:nvPr/>
        </p:nvSpPr>
        <p:spPr>
          <a:xfrm>
            <a:off x="6409585" y="3543179"/>
            <a:ext cx="6340945"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FFFDFC"/>
                </a:solidFill>
                <a:latin typeface="KoHo"/>
                <a:ea typeface="KoHo"/>
                <a:cs typeface="KoHo"/>
                <a:sym typeface="KoHo"/>
              </a:rPr>
              <a:t>YOUR FAVORITE FILM</a:t>
            </a:r>
            <a:endParaRPr/>
          </a:p>
        </p:txBody>
      </p:sp>
      <p:sp>
        <p:nvSpPr>
          <p:cNvPr id="136" name="Google Shape;136;p15"/>
          <p:cNvSpPr txBox="1"/>
          <p:nvPr/>
        </p:nvSpPr>
        <p:spPr>
          <a:xfrm>
            <a:off x="6409585" y="5221585"/>
            <a:ext cx="6340945"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FFFDFC"/>
                </a:solidFill>
                <a:latin typeface="KoHo"/>
                <a:ea typeface="KoHo"/>
                <a:cs typeface="KoHo"/>
                <a:sym typeface="KoHo"/>
              </a:rPr>
              <a:t>YOUR FAVORITE DIRECTOR</a:t>
            </a:r>
            <a:endParaRPr/>
          </a:p>
        </p:txBody>
      </p:sp>
      <p:sp>
        <p:nvSpPr>
          <p:cNvPr id="137" name="Google Shape;137;p15"/>
          <p:cNvSpPr txBox="1"/>
          <p:nvPr/>
        </p:nvSpPr>
        <p:spPr>
          <a:xfrm>
            <a:off x="6409585" y="6940551"/>
            <a:ext cx="6340945"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FFFDFC"/>
                </a:solidFill>
                <a:latin typeface="KoHo"/>
                <a:ea typeface="KoHo"/>
                <a:cs typeface="KoHo"/>
                <a:sym typeface="KoHo"/>
              </a:rPr>
              <a:t>YOUR FAVORITE ACTOR</a:t>
            </a:r>
            <a:endParaRPr/>
          </a:p>
        </p:txBody>
      </p:sp>
      <p:sp>
        <p:nvSpPr>
          <p:cNvPr id="138" name="Google Shape;138;p15"/>
          <p:cNvSpPr txBox="1"/>
          <p:nvPr/>
        </p:nvSpPr>
        <p:spPr>
          <a:xfrm>
            <a:off x="6409585" y="8683554"/>
            <a:ext cx="5027722" cy="356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FFFDFC"/>
                </a:solidFill>
                <a:latin typeface="KoHo"/>
                <a:ea typeface="KoHo"/>
                <a:cs typeface="KoHo"/>
                <a:sym typeface="KoHo"/>
              </a:rPr>
              <a:t>YOUR FAVORITE GENRE</a:t>
            </a:r>
            <a:endParaRPr/>
          </a:p>
        </p:txBody>
      </p:sp>
      <p:pic>
        <p:nvPicPr>
          <p:cNvPr id="139" name="Google Shape;139;p15"/>
          <p:cNvPicPr preferRelativeResize="0"/>
          <p:nvPr/>
        </p:nvPicPr>
        <p:blipFill>
          <a:blip r:embed="rId3">
            <a:alphaModFix/>
          </a:blip>
          <a:stretch>
            <a:fillRect/>
          </a:stretch>
        </p:blipFill>
        <p:spPr>
          <a:xfrm>
            <a:off x="14149298" y="1031320"/>
            <a:ext cx="3221300" cy="84718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143" name="Shape 143"/>
        <p:cNvGrpSpPr/>
        <p:nvPr/>
      </p:nvGrpSpPr>
      <p:grpSpPr>
        <a:xfrm>
          <a:off x="0" y="0"/>
          <a:ext cx="0" cy="0"/>
          <a:chOff x="0" y="0"/>
          <a:chExt cx="0" cy="0"/>
        </a:xfrm>
      </p:grpSpPr>
      <p:sp>
        <p:nvSpPr>
          <p:cNvPr id="144" name="Google Shape;144;p16"/>
          <p:cNvSpPr txBox="1"/>
          <p:nvPr/>
        </p:nvSpPr>
        <p:spPr>
          <a:xfrm>
            <a:off x="10879360" y="1383595"/>
            <a:ext cx="6917199" cy="156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1C1C1C"/>
                </a:solidFill>
                <a:latin typeface="KoHo"/>
                <a:ea typeface="KoHo"/>
                <a:cs typeface="KoHo"/>
                <a:sym typeface="KoHo"/>
              </a:rPr>
              <a:t>HOW TO DO A</a:t>
            </a:r>
            <a:endParaRPr/>
          </a:p>
          <a:p>
            <a:pPr indent="0" lvl="0" marL="0" marR="0" rtl="0" algn="l">
              <a:lnSpc>
                <a:spcPct val="100000"/>
              </a:lnSpc>
              <a:spcBef>
                <a:spcPts val="0"/>
              </a:spcBef>
              <a:spcAft>
                <a:spcPts val="0"/>
              </a:spcAft>
              <a:buNone/>
            </a:pPr>
            <a:r>
              <a:rPr b="1" i="0" lang="en-US" sz="6000" u="none" cap="none" strike="noStrike">
                <a:solidFill>
                  <a:srgbClr val="1C1C1C"/>
                </a:solidFill>
                <a:latin typeface="KoHo"/>
                <a:ea typeface="KoHo"/>
                <a:cs typeface="KoHo"/>
                <a:sym typeface="KoHo"/>
              </a:rPr>
              <a:t>MOVIE REVIEW?</a:t>
            </a:r>
            <a:endParaRPr/>
          </a:p>
        </p:txBody>
      </p:sp>
      <p:sp>
        <p:nvSpPr>
          <p:cNvPr id="145" name="Google Shape;145;p16"/>
          <p:cNvSpPr txBox="1"/>
          <p:nvPr/>
        </p:nvSpPr>
        <p:spPr>
          <a:xfrm>
            <a:off x="10879360" y="4915207"/>
            <a:ext cx="6509431" cy="8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1C1C1C"/>
                </a:solidFill>
                <a:latin typeface="KoHo"/>
                <a:ea typeface="KoHo"/>
                <a:cs typeface="KoHo"/>
                <a:sym typeface="KoHo"/>
              </a:rPr>
              <a:t>RATING SYSTEM</a:t>
            </a:r>
            <a:endParaRPr/>
          </a:p>
        </p:txBody>
      </p:sp>
      <p:sp>
        <p:nvSpPr>
          <p:cNvPr id="146" name="Google Shape;146;p16"/>
          <p:cNvSpPr txBox="1"/>
          <p:nvPr/>
        </p:nvSpPr>
        <p:spPr>
          <a:xfrm>
            <a:off x="10879360" y="7715967"/>
            <a:ext cx="6509431" cy="156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1C1C1C"/>
                </a:solidFill>
                <a:latin typeface="KoHo"/>
                <a:ea typeface="KoHo"/>
                <a:cs typeface="KoHo"/>
                <a:sym typeface="KoHo"/>
              </a:rPr>
              <a:t>MOVIE REVIEW</a:t>
            </a:r>
            <a:endParaRPr/>
          </a:p>
          <a:p>
            <a:pPr indent="0" lvl="0" marL="0" marR="0" rtl="0" algn="l">
              <a:lnSpc>
                <a:spcPct val="100000"/>
              </a:lnSpc>
              <a:spcBef>
                <a:spcPts val="0"/>
              </a:spcBef>
              <a:spcAft>
                <a:spcPts val="0"/>
              </a:spcAft>
              <a:buNone/>
            </a:pPr>
            <a:r>
              <a:rPr b="1" i="0" lang="en-US" sz="6000" u="none" cap="none" strike="noStrike">
                <a:solidFill>
                  <a:srgbClr val="1C1C1C"/>
                </a:solidFill>
                <a:latin typeface="KoHo"/>
                <a:ea typeface="KoHo"/>
                <a:cs typeface="KoHo"/>
                <a:sym typeface="KoHo"/>
              </a:rPr>
              <a:t>ACTIVITIES</a:t>
            </a:r>
            <a:endParaRPr/>
          </a:p>
        </p:txBody>
      </p:sp>
      <p:sp>
        <p:nvSpPr>
          <p:cNvPr id="147" name="Google Shape;147;p16"/>
          <p:cNvSpPr txBox="1"/>
          <p:nvPr/>
        </p:nvSpPr>
        <p:spPr>
          <a:xfrm>
            <a:off x="9480992" y="1107370"/>
            <a:ext cx="605501" cy="200977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000" u="none" cap="none" strike="noStrike">
                <a:solidFill>
                  <a:srgbClr val="1C1C1C"/>
                </a:solidFill>
                <a:latin typeface="Paytone One"/>
                <a:ea typeface="Paytone One"/>
                <a:cs typeface="Paytone One"/>
                <a:sym typeface="Paytone One"/>
              </a:rPr>
              <a:t>1</a:t>
            </a:r>
            <a:endParaRPr/>
          </a:p>
        </p:txBody>
      </p:sp>
      <p:sp>
        <p:nvSpPr>
          <p:cNvPr id="148" name="Google Shape;148;p16"/>
          <p:cNvSpPr txBox="1"/>
          <p:nvPr/>
        </p:nvSpPr>
        <p:spPr>
          <a:xfrm>
            <a:off x="9480992" y="4214270"/>
            <a:ext cx="908252" cy="200977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000" u="none" cap="none" strike="noStrike">
                <a:solidFill>
                  <a:srgbClr val="1C1C1C"/>
                </a:solidFill>
                <a:latin typeface="Paytone One"/>
                <a:ea typeface="Paytone One"/>
                <a:cs typeface="Paytone One"/>
                <a:sym typeface="Paytone One"/>
              </a:rPr>
              <a:t>2</a:t>
            </a:r>
            <a:endParaRPr/>
          </a:p>
        </p:txBody>
      </p:sp>
      <p:sp>
        <p:nvSpPr>
          <p:cNvPr id="149" name="Google Shape;149;p16"/>
          <p:cNvSpPr txBox="1"/>
          <p:nvPr/>
        </p:nvSpPr>
        <p:spPr>
          <a:xfrm>
            <a:off x="9480992" y="7446080"/>
            <a:ext cx="908252" cy="200977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000" u="none" cap="none" strike="noStrike">
                <a:solidFill>
                  <a:srgbClr val="1C1C1C"/>
                </a:solidFill>
                <a:latin typeface="Paytone One"/>
                <a:ea typeface="Paytone One"/>
                <a:cs typeface="Paytone One"/>
                <a:sym typeface="Paytone One"/>
              </a:rPr>
              <a:t>3</a:t>
            </a:r>
            <a:endParaRPr/>
          </a:p>
        </p:txBody>
      </p:sp>
      <p:cxnSp>
        <p:nvCxnSpPr>
          <p:cNvPr id="150" name="Google Shape;150;p16"/>
          <p:cNvCxnSpPr/>
          <p:nvPr/>
        </p:nvCxnSpPr>
        <p:spPr>
          <a:xfrm>
            <a:off x="9481038" y="3709854"/>
            <a:ext cx="7812549" cy="19050"/>
          </a:xfrm>
          <a:prstGeom prst="straightConnector1">
            <a:avLst/>
          </a:prstGeom>
          <a:noFill/>
          <a:ln cap="flat" cmpd="sng" w="38100">
            <a:solidFill>
              <a:srgbClr val="000000"/>
            </a:solidFill>
            <a:prstDash val="solid"/>
            <a:round/>
            <a:headEnd len="sm" w="sm" type="none"/>
            <a:tailEnd len="sm" w="sm" type="none"/>
          </a:ln>
        </p:spPr>
      </p:cxnSp>
      <p:cxnSp>
        <p:nvCxnSpPr>
          <p:cNvPr id="151" name="Google Shape;151;p16"/>
          <p:cNvCxnSpPr/>
          <p:nvPr/>
        </p:nvCxnSpPr>
        <p:spPr>
          <a:xfrm>
            <a:off x="9481038" y="6941255"/>
            <a:ext cx="7812549" cy="19050"/>
          </a:xfrm>
          <a:prstGeom prst="straightConnector1">
            <a:avLst/>
          </a:prstGeom>
          <a:noFill/>
          <a:ln cap="flat" cmpd="sng" w="38100">
            <a:solidFill>
              <a:srgbClr val="000000"/>
            </a:solidFill>
            <a:prstDash val="solid"/>
            <a:round/>
            <a:headEnd len="sm" w="sm" type="none"/>
            <a:tailEnd len="sm" w="sm" type="none"/>
          </a:ln>
        </p:spPr>
      </p:cxnSp>
      <p:sp>
        <p:nvSpPr>
          <p:cNvPr id="152" name="Google Shape;152;p16"/>
          <p:cNvSpPr txBox="1"/>
          <p:nvPr/>
        </p:nvSpPr>
        <p:spPr>
          <a:xfrm>
            <a:off x="1028700" y="1024116"/>
            <a:ext cx="7230816" cy="13207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1C1C1C"/>
                </a:solidFill>
                <a:latin typeface="Paytone One"/>
                <a:ea typeface="Paytone One"/>
                <a:cs typeface="Paytone One"/>
                <a:sym typeface="Paytone One"/>
              </a:rPr>
              <a:t>CONTENTS</a:t>
            </a:r>
            <a:endParaRPr/>
          </a:p>
        </p:txBody>
      </p:sp>
      <p:pic>
        <p:nvPicPr>
          <p:cNvPr id="153" name="Google Shape;153;p16"/>
          <p:cNvPicPr preferRelativeResize="0"/>
          <p:nvPr/>
        </p:nvPicPr>
        <p:blipFill>
          <a:blip r:embed="rId3">
            <a:alphaModFix/>
          </a:blip>
          <a:stretch>
            <a:fillRect/>
          </a:stretch>
        </p:blipFill>
        <p:spPr>
          <a:xfrm>
            <a:off x="-5650" y="2717500"/>
            <a:ext cx="8270874" cy="70130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157" name="Shape 157"/>
        <p:cNvGrpSpPr/>
        <p:nvPr/>
      </p:nvGrpSpPr>
      <p:grpSpPr>
        <a:xfrm>
          <a:off x="0" y="0"/>
          <a:ext cx="0" cy="0"/>
          <a:chOff x="0" y="0"/>
          <a:chExt cx="0" cy="0"/>
        </a:xfrm>
      </p:grpSpPr>
      <p:pic>
        <p:nvPicPr>
          <p:cNvPr id="158" name="Google Shape;158;p17"/>
          <p:cNvPicPr preferRelativeResize="0"/>
          <p:nvPr/>
        </p:nvPicPr>
        <p:blipFill>
          <a:blip r:embed="rId3">
            <a:alphaModFix/>
          </a:blip>
          <a:stretch>
            <a:fillRect/>
          </a:stretch>
        </p:blipFill>
        <p:spPr>
          <a:xfrm>
            <a:off x="11907950" y="1028700"/>
            <a:ext cx="5541850" cy="3867882"/>
          </a:xfrm>
          <a:prstGeom prst="rect">
            <a:avLst/>
          </a:prstGeom>
          <a:noFill/>
          <a:ln>
            <a:noFill/>
          </a:ln>
        </p:spPr>
      </p:pic>
      <p:sp>
        <p:nvSpPr>
          <p:cNvPr id="159" name="Google Shape;159;p17"/>
          <p:cNvSpPr txBox="1"/>
          <p:nvPr/>
        </p:nvSpPr>
        <p:spPr>
          <a:xfrm>
            <a:off x="1028700" y="5880101"/>
            <a:ext cx="15338700" cy="3201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999" u="none" cap="none" strike="noStrike">
                <a:solidFill>
                  <a:srgbClr val="1C1C1C"/>
                </a:solidFill>
                <a:latin typeface="Paytone One"/>
                <a:ea typeface="Paytone One"/>
                <a:cs typeface="Paytone One"/>
                <a:sym typeface="Paytone One"/>
              </a:rPr>
              <a:t>HOW TO DO A MOVIE REVIEW?</a:t>
            </a:r>
            <a:endParaRPr/>
          </a:p>
        </p:txBody>
      </p:sp>
      <p:sp>
        <p:nvSpPr>
          <p:cNvPr id="160" name="Google Shape;160;p17"/>
          <p:cNvSpPr txBox="1"/>
          <p:nvPr/>
        </p:nvSpPr>
        <p:spPr>
          <a:xfrm>
            <a:off x="1028700" y="4689475"/>
            <a:ext cx="1760652"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1C1C1C"/>
                </a:solidFill>
                <a:latin typeface="KoHo"/>
                <a:ea typeface="KoHo"/>
                <a:cs typeface="KoHo"/>
                <a:sym typeface="KoHo"/>
              </a:rPr>
              <a:t>01</a:t>
            </a:r>
            <a:endParaRPr/>
          </a:p>
        </p:txBody>
      </p:sp>
      <p:pic>
        <p:nvPicPr>
          <p:cNvPr id="161" name="Google Shape;161;p17"/>
          <p:cNvPicPr preferRelativeResize="0"/>
          <p:nvPr/>
        </p:nvPicPr>
        <p:blipFill>
          <a:blip r:embed="rId4">
            <a:alphaModFix/>
          </a:blip>
          <a:stretch>
            <a:fillRect/>
          </a:stretch>
        </p:blipFill>
        <p:spPr>
          <a:xfrm>
            <a:off x="0" y="1056350"/>
            <a:ext cx="11907952" cy="3364187"/>
          </a:xfrm>
          <a:prstGeom prst="rect">
            <a:avLst/>
          </a:prstGeom>
          <a:noFill/>
          <a:ln>
            <a:noFill/>
          </a:ln>
        </p:spPr>
      </p:pic>
      <p:pic>
        <p:nvPicPr>
          <p:cNvPr id="162" name="Google Shape;162;p17"/>
          <p:cNvPicPr preferRelativeResize="0"/>
          <p:nvPr/>
        </p:nvPicPr>
        <p:blipFill>
          <a:blip r:embed="rId5">
            <a:alphaModFix/>
          </a:blip>
          <a:stretch>
            <a:fillRect/>
          </a:stretch>
        </p:blipFill>
        <p:spPr>
          <a:xfrm>
            <a:off x="11907950" y="1535975"/>
            <a:ext cx="5541850" cy="2884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166" name="Shape 166"/>
        <p:cNvGrpSpPr/>
        <p:nvPr/>
      </p:nvGrpSpPr>
      <p:grpSpPr>
        <a:xfrm>
          <a:off x="0" y="0"/>
          <a:ext cx="0" cy="0"/>
          <a:chOff x="0" y="0"/>
          <a:chExt cx="0" cy="0"/>
        </a:xfrm>
      </p:grpSpPr>
      <p:sp>
        <p:nvSpPr>
          <p:cNvPr id="167" name="Google Shape;167;p18"/>
          <p:cNvSpPr txBox="1"/>
          <p:nvPr/>
        </p:nvSpPr>
        <p:spPr>
          <a:xfrm>
            <a:off x="1020660" y="3510221"/>
            <a:ext cx="16230600" cy="112077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499" u="none" cap="none" strike="noStrike">
                <a:solidFill>
                  <a:srgbClr val="1C1C1C"/>
                </a:solidFill>
                <a:latin typeface="Paytone One"/>
                <a:ea typeface="Paytone One"/>
                <a:cs typeface="Paytone One"/>
                <a:sym typeface="Paytone One"/>
              </a:rPr>
              <a:t>HOW TO DO A MOVIE REVIEW?</a:t>
            </a:r>
            <a:endParaRPr/>
          </a:p>
        </p:txBody>
      </p:sp>
      <p:sp>
        <p:nvSpPr>
          <p:cNvPr id="168" name="Google Shape;168;p18"/>
          <p:cNvSpPr txBox="1"/>
          <p:nvPr/>
        </p:nvSpPr>
        <p:spPr>
          <a:xfrm>
            <a:off x="3226278" y="6172792"/>
            <a:ext cx="14033022" cy="6902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Lorem ipsum dolor sit amet, consectetur adipiscing elit, sed do eiusmod tempor incididunt ut labore et dolore magna aliqua. Ut enim ad minim veniam.</a:t>
            </a:r>
            <a:endParaRPr/>
          </a:p>
        </p:txBody>
      </p:sp>
      <p:sp>
        <p:nvSpPr>
          <p:cNvPr id="169" name="Google Shape;169;p18"/>
          <p:cNvSpPr txBox="1"/>
          <p:nvPr/>
        </p:nvSpPr>
        <p:spPr>
          <a:xfrm>
            <a:off x="3226278" y="5518742"/>
            <a:ext cx="5417415" cy="52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1C1C1C"/>
                </a:solidFill>
                <a:latin typeface="KoHo"/>
                <a:ea typeface="KoHo"/>
                <a:cs typeface="KoHo"/>
                <a:sym typeface="KoHo"/>
              </a:rPr>
              <a:t>TITLE 1</a:t>
            </a:r>
            <a:endParaRPr/>
          </a:p>
        </p:txBody>
      </p:sp>
      <p:sp>
        <p:nvSpPr>
          <p:cNvPr id="170" name="Google Shape;170;p18"/>
          <p:cNvSpPr txBox="1"/>
          <p:nvPr/>
        </p:nvSpPr>
        <p:spPr>
          <a:xfrm>
            <a:off x="3226278" y="8486775"/>
            <a:ext cx="14033022" cy="6902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Lorem ipsum dolor sit amet, consectetur adipiscing elit, sed do eiusmod tempor incididunt ut labore et dolore magna aliqua. Ut enim ad minim veniam.</a:t>
            </a:r>
            <a:endParaRPr/>
          </a:p>
        </p:txBody>
      </p:sp>
      <p:sp>
        <p:nvSpPr>
          <p:cNvPr id="171" name="Google Shape;171;p18"/>
          <p:cNvSpPr txBox="1"/>
          <p:nvPr/>
        </p:nvSpPr>
        <p:spPr>
          <a:xfrm>
            <a:off x="3226278" y="7832725"/>
            <a:ext cx="5417415" cy="52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1C1C1C"/>
                </a:solidFill>
                <a:latin typeface="KoHo"/>
                <a:ea typeface="KoHo"/>
                <a:cs typeface="KoHo"/>
                <a:sym typeface="KoHo"/>
              </a:rPr>
              <a:t>TITLE 2</a:t>
            </a:r>
            <a:endParaRPr/>
          </a:p>
        </p:txBody>
      </p:sp>
      <p:grpSp>
        <p:nvGrpSpPr>
          <p:cNvPr id="172" name="Google Shape;172;p18"/>
          <p:cNvGrpSpPr/>
          <p:nvPr/>
        </p:nvGrpSpPr>
        <p:grpSpPr>
          <a:xfrm>
            <a:off x="-16081" y="-253157"/>
            <a:ext cx="18304081" cy="2909378"/>
            <a:chOff x="0" y="-66675"/>
            <a:chExt cx="4820828" cy="766256"/>
          </a:xfrm>
        </p:grpSpPr>
        <p:sp>
          <p:nvSpPr>
            <p:cNvPr id="173" name="Google Shape;173;p18"/>
            <p:cNvSpPr/>
            <p:nvPr/>
          </p:nvSpPr>
          <p:spPr>
            <a:xfrm>
              <a:off x="0" y="0"/>
              <a:ext cx="4820828" cy="699581"/>
            </a:xfrm>
            <a:custGeom>
              <a:rect b="b" l="l" r="r" t="t"/>
              <a:pathLst>
                <a:path extrusionOk="0" h="699581" w="4820828">
                  <a:moveTo>
                    <a:pt x="0" y="0"/>
                  </a:moveTo>
                  <a:lnTo>
                    <a:pt x="4820828" y="0"/>
                  </a:lnTo>
                  <a:lnTo>
                    <a:pt x="4820828" y="699581"/>
                  </a:lnTo>
                  <a:lnTo>
                    <a:pt x="0" y="699581"/>
                  </a:lnTo>
                  <a:close/>
                </a:path>
              </a:pathLst>
            </a:custGeom>
            <a:solidFill>
              <a:srgbClr val="000000"/>
            </a:solidFill>
            <a:ln>
              <a:noFill/>
            </a:ln>
          </p:spPr>
        </p:sp>
        <p:sp>
          <p:nvSpPr>
            <p:cNvPr id="174" name="Google Shape;174;p18"/>
            <p:cNvSpPr txBox="1"/>
            <p:nvPr/>
          </p:nvSpPr>
          <p:spPr>
            <a:xfrm>
              <a:off x="0" y="-66675"/>
              <a:ext cx="4820828" cy="766256"/>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 name="Google Shape;175;p18"/>
          <p:cNvGrpSpPr/>
          <p:nvPr/>
        </p:nvGrpSpPr>
        <p:grpSpPr>
          <a:xfrm>
            <a:off x="923479" y="-290524"/>
            <a:ext cx="3541629" cy="2946745"/>
            <a:chOff x="0" y="-66675"/>
            <a:chExt cx="812800" cy="676275"/>
          </a:xfrm>
        </p:grpSpPr>
        <p:sp>
          <p:nvSpPr>
            <p:cNvPr id="176" name="Google Shape;176;p18"/>
            <p:cNvSpPr/>
            <p:nvPr/>
          </p:nvSpPr>
          <p:spPr>
            <a:xfrm>
              <a:off x="0" y="0"/>
              <a:ext cx="812800" cy="609600"/>
            </a:xfrm>
            <a:custGeom>
              <a:rect b="b" l="l" r="r" t="t"/>
              <a:pathLst>
                <a:path extrusionOk="0" h="609600" w="812800">
                  <a:moveTo>
                    <a:pt x="203200" y="0"/>
                  </a:moveTo>
                  <a:lnTo>
                    <a:pt x="812800" y="0"/>
                  </a:lnTo>
                  <a:lnTo>
                    <a:pt x="609600" y="609600"/>
                  </a:lnTo>
                  <a:lnTo>
                    <a:pt x="0" y="609600"/>
                  </a:lnTo>
                  <a:lnTo>
                    <a:pt x="203200" y="0"/>
                  </a:lnTo>
                  <a:close/>
                </a:path>
              </a:pathLst>
            </a:custGeom>
            <a:solidFill>
              <a:srgbClr val="FFFFFF"/>
            </a:solidFill>
            <a:ln>
              <a:noFill/>
            </a:ln>
          </p:spPr>
        </p:sp>
        <p:sp>
          <p:nvSpPr>
            <p:cNvPr id="177" name="Google Shape;177;p18"/>
            <p:cNvSpPr txBox="1"/>
            <p:nvPr/>
          </p:nvSpPr>
          <p:spPr>
            <a:xfrm>
              <a:off x="101600" y="-66675"/>
              <a:ext cx="609600" cy="6762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8"/>
          <p:cNvGrpSpPr/>
          <p:nvPr/>
        </p:nvGrpSpPr>
        <p:grpSpPr>
          <a:xfrm>
            <a:off x="5218605" y="-290524"/>
            <a:ext cx="3541629" cy="2946745"/>
            <a:chOff x="0" y="-66675"/>
            <a:chExt cx="812800" cy="676275"/>
          </a:xfrm>
        </p:grpSpPr>
        <p:sp>
          <p:nvSpPr>
            <p:cNvPr id="179" name="Google Shape;179;p18"/>
            <p:cNvSpPr/>
            <p:nvPr/>
          </p:nvSpPr>
          <p:spPr>
            <a:xfrm>
              <a:off x="0" y="0"/>
              <a:ext cx="812800" cy="609600"/>
            </a:xfrm>
            <a:custGeom>
              <a:rect b="b" l="l" r="r" t="t"/>
              <a:pathLst>
                <a:path extrusionOk="0" h="609600" w="812800">
                  <a:moveTo>
                    <a:pt x="203200" y="0"/>
                  </a:moveTo>
                  <a:lnTo>
                    <a:pt x="812800" y="0"/>
                  </a:lnTo>
                  <a:lnTo>
                    <a:pt x="609600" y="609600"/>
                  </a:lnTo>
                  <a:lnTo>
                    <a:pt x="0" y="609600"/>
                  </a:lnTo>
                  <a:lnTo>
                    <a:pt x="203200" y="0"/>
                  </a:lnTo>
                  <a:close/>
                </a:path>
              </a:pathLst>
            </a:custGeom>
            <a:solidFill>
              <a:srgbClr val="FFFFFF"/>
            </a:solidFill>
            <a:ln>
              <a:noFill/>
            </a:ln>
          </p:spPr>
        </p:sp>
        <p:sp>
          <p:nvSpPr>
            <p:cNvPr id="180" name="Google Shape;180;p18"/>
            <p:cNvSpPr txBox="1"/>
            <p:nvPr/>
          </p:nvSpPr>
          <p:spPr>
            <a:xfrm>
              <a:off x="101600" y="-66675"/>
              <a:ext cx="609600" cy="6762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8"/>
          <p:cNvGrpSpPr/>
          <p:nvPr/>
        </p:nvGrpSpPr>
        <p:grpSpPr>
          <a:xfrm>
            <a:off x="9512708" y="-290524"/>
            <a:ext cx="3541629" cy="2946745"/>
            <a:chOff x="0" y="-66675"/>
            <a:chExt cx="812800" cy="676275"/>
          </a:xfrm>
        </p:grpSpPr>
        <p:sp>
          <p:nvSpPr>
            <p:cNvPr id="182" name="Google Shape;182;p18"/>
            <p:cNvSpPr/>
            <p:nvPr/>
          </p:nvSpPr>
          <p:spPr>
            <a:xfrm>
              <a:off x="0" y="0"/>
              <a:ext cx="812800" cy="609600"/>
            </a:xfrm>
            <a:custGeom>
              <a:rect b="b" l="l" r="r" t="t"/>
              <a:pathLst>
                <a:path extrusionOk="0" h="609600" w="812800">
                  <a:moveTo>
                    <a:pt x="203200" y="0"/>
                  </a:moveTo>
                  <a:lnTo>
                    <a:pt x="812800" y="0"/>
                  </a:lnTo>
                  <a:lnTo>
                    <a:pt x="609600" y="609600"/>
                  </a:lnTo>
                  <a:lnTo>
                    <a:pt x="0" y="609600"/>
                  </a:lnTo>
                  <a:lnTo>
                    <a:pt x="203200" y="0"/>
                  </a:lnTo>
                  <a:close/>
                </a:path>
              </a:pathLst>
            </a:custGeom>
            <a:solidFill>
              <a:srgbClr val="FFFFFF"/>
            </a:solidFill>
            <a:ln>
              <a:noFill/>
            </a:ln>
          </p:spPr>
        </p:sp>
        <p:sp>
          <p:nvSpPr>
            <p:cNvPr id="183" name="Google Shape;183;p18"/>
            <p:cNvSpPr txBox="1"/>
            <p:nvPr/>
          </p:nvSpPr>
          <p:spPr>
            <a:xfrm>
              <a:off x="101600" y="-66675"/>
              <a:ext cx="609600" cy="6762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8"/>
          <p:cNvGrpSpPr/>
          <p:nvPr/>
        </p:nvGrpSpPr>
        <p:grpSpPr>
          <a:xfrm>
            <a:off x="13806812" y="-290524"/>
            <a:ext cx="3541629" cy="2946745"/>
            <a:chOff x="0" y="-66675"/>
            <a:chExt cx="812800" cy="676275"/>
          </a:xfrm>
        </p:grpSpPr>
        <p:sp>
          <p:nvSpPr>
            <p:cNvPr id="185" name="Google Shape;185;p18"/>
            <p:cNvSpPr/>
            <p:nvPr/>
          </p:nvSpPr>
          <p:spPr>
            <a:xfrm>
              <a:off x="0" y="0"/>
              <a:ext cx="812800" cy="609600"/>
            </a:xfrm>
            <a:custGeom>
              <a:rect b="b" l="l" r="r" t="t"/>
              <a:pathLst>
                <a:path extrusionOk="0" h="609600" w="812800">
                  <a:moveTo>
                    <a:pt x="203200" y="0"/>
                  </a:moveTo>
                  <a:lnTo>
                    <a:pt x="812800" y="0"/>
                  </a:lnTo>
                  <a:lnTo>
                    <a:pt x="609600" y="609600"/>
                  </a:lnTo>
                  <a:lnTo>
                    <a:pt x="0" y="609600"/>
                  </a:lnTo>
                  <a:lnTo>
                    <a:pt x="203200" y="0"/>
                  </a:lnTo>
                  <a:close/>
                </a:path>
              </a:pathLst>
            </a:custGeom>
            <a:solidFill>
              <a:srgbClr val="FFFFFF"/>
            </a:solidFill>
            <a:ln>
              <a:noFill/>
            </a:ln>
          </p:spPr>
        </p:sp>
        <p:sp>
          <p:nvSpPr>
            <p:cNvPr id="186" name="Google Shape;186;p18"/>
            <p:cNvSpPr txBox="1"/>
            <p:nvPr/>
          </p:nvSpPr>
          <p:spPr>
            <a:xfrm>
              <a:off x="101600" y="-66675"/>
              <a:ext cx="609600" cy="6762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87" name="Google Shape;187;p18"/>
          <p:cNvCxnSpPr/>
          <p:nvPr/>
        </p:nvCxnSpPr>
        <p:spPr>
          <a:xfrm>
            <a:off x="3226278" y="7356894"/>
            <a:ext cx="13851850" cy="0"/>
          </a:xfrm>
          <a:prstGeom prst="straightConnector1">
            <a:avLst/>
          </a:prstGeom>
          <a:noFill/>
          <a:ln cap="flat" cmpd="sng" w="19050">
            <a:solidFill>
              <a:srgbClr val="000000"/>
            </a:solidFill>
            <a:prstDash val="solid"/>
            <a:round/>
            <a:headEnd len="sm" w="sm" type="none"/>
            <a:tailEnd len="sm" w="sm" type="none"/>
          </a:ln>
        </p:spPr>
      </p:cxnSp>
      <p:pic>
        <p:nvPicPr>
          <p:cNvPr id="188" name="Google Shape;188;p18"/>
          <p:cNvPicPr preferRelativeResize="0"/>
          <p:nvPr/>
        </p:nvPicPr>
        <p:blipFill>
          <a:blip r:embed="rId3">
            <a:alphaModFix/>
          </a:blip>
          <a:stretch>
            <a:fillRect/>
          </a:stretch>
        </p:blipFill>
        <p:spPr>
          <a:xfrm>
            <a:off x="1184950" y="5315604"/>
            <a:ext cx="1367124" cy="1630560"/>
          </a:xfrm>
          <a:prstGeom prst="rect">
            <a:avLst/>
          </a:prstGeom>
          <a:noFill/>
          <a:ln>
            <a:noFill/>
          </a:ln>
        </p:spPr>
      </p:pic>
      <p:pic>
        <p:nvPicPr>
          <p:cNvPr id="189" name="Google Shape;189;p18"/>
          <p:cNvPicPr preferRelativeResize="0"/>
          <p:nvPr/>
        </p:nvPicPr>
        <p:blipFill>
          <a:blip r:embed="rId3">
            <a:alphaModFix/>
          </a:blip>
          <a:stretch>
            <a:fillRect/>
          </a:stretch>
        </p:blipFill>
        <p:spPr>
          <a:xfrm>
            <a:off x="1184950" y="7630779"/>
            <a:ext cx="1367124" cy="16305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193" name="Shape 193"/>
        <p:cNvGrpSpPr/>
        <p:nvPr/>
      </p:nvGrpSpPr>
      <p:grpSpPr>
        <a:xfrm>
          <a:off x="0" y="0"/>
          <a:ext cx="0" cy="0"/>
          <a:chOff x="0" y="0"/>
          <a:chExt cx="0" cy="0"/>
        </a:xfrm>
      </p:grpSpPr>
      <p:sp>
        <p:nvSpPr>
          <p:cNvPr id="194" name="Google Shape;194;p19"/>
          <p:cNvSpPr txBox="1"/>
          <p:nvPr/>
        </p:nvSpPr>
        <p:spPr>
          <a:xfrm>
            <a:off x="3226278" y="1715423"/>
            <a:ext cx="14033022" cy="7092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Lorem ipsum dolor sit amet, consectetur adipiscing elit, sed do eiusmod tempor incididunt ut labore et dolore magna aliqua. Ut enim ad minim veniam.</a:t>
            </a:r>
            <a:endParaRPr/>
          </a:p>
        </p:txBody>
      </p:sp>
      <p:sp>
        <p:nvSpPr>
          <p:cNvPr id="195" name="Google Shape;195;p19"/>
          <p:cNvSpPr txBox="1"/>
          <p:nvPr/>
        </p:nvSpPr>
        <p:spPr>
          <a:xfrm>
            <a:off x="3226278" y="1061373"/>
            <a:ext cx="5417415" cy="52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1C1C1C"/>
                </a:solidFill>
                <a:latin typeface="KoHo"/>
                <a:ea typeface="KoHo"/>
                <a:cs typeface="KoHo"/>
                <a:sym typeface="KoHo"/>
              </a:rPr>
              <a:t>TITLE 3</a:t>
            </a:r>
            <a:endParaRPr/>
          </a:p>
        </p:txBody>
      </p:sp>
      <p:sp>
        <p:nvSpPr>
          <p:cNvPr id="196" name="Google Shape;196;p19"/>
          <p:cNvSpPr txBox="1"/>
          <p:nvPr/>
        </p:nvSpPr>
        <p:spPr>
          <a:xfrm>
            <a:off x="3226278" y="4029406"/>
            <a:ext cx="14033022" cy="7092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Lorem ipsum dolor sit amet, consectetur adipiscing elit, sed do eiusmod tempor incididunt ut labore et dolore magna aliqua. Ut enim ad minim veniam.</a:t>
            </a:r>
            <a:endParaRPr/>
          </a:p>
        </p:txBody>
      </p:sp>
      <p:sp>
        <p:nvSpPr>
          <p:cNvPr id="197" name="Google Shape;197;p19"/>
          <p:cNvSpPr txBox="1"/>
          <p:nvPr/>
        </p:nvSpPr>
        <p:spPr>
          <a:xfrm>
            <a:off x="3226278" y="3375356"/>
            <a:ext cx="5417415" cy="52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1C1C1C"/>
                </a:solidFill>
                <a:latin typeface="KoHo"/>
                <a:ea typeface="KoHo"/>
                <a:cs typeface="KoHo"/>
                <a:sym typeface="KoHo"/>
              </a:rPr>
              <a:t>TITLE 4</a:t>
            </a:r>
            <a:endParaRPr/>
          </a:p>
        </p:txBody>
      </p:sp>
      <p:sp>
        <p:nvSpPr>
          <p:cNvPr id="198" name="Google Shape;198;p19"/>
          <p:cNvSpPr txBox="1"/>
          <p:nvPr/>
        </p:nvSpPr>
        <p:spPr>
          <a:xfrm>
            <a:off x="3226278" y="6340806"/>
            <a:ext cx="14033022" cy="7092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Lorem ipsum dolor sit amet, consectetur adipiscing elit, sed do eiusmod tempor incididunt ut labore et dolore magna aliqua. Ut enim ad minim veniam.</a:t>
            </a:r>
            <a:endParaRPr/>
          </a:p>
        </p:txBody>
      </p:sp>
      <p:sp>
        <p:nvSpPr>
          <p:cNvPr id="199" name="Google Shape;199;p19"/>
          <p:cNvSpPr txBox="1"/>
          <p:nvPr/>
        </p:nvSpPr>
        <p:spPr>
          <a:xfrm>
            <a:off x="3226278" y="5686756"/>
            <a:ext cx="5417415" cy="52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1C1C1C"/>
                </a:solidFill>
                <a:latin typeface="KoHo"/>
                <a:ea typeface="KoHo"/>
                <a:cs typeface="KoHo"/>
                <a:sym typeface="KoHo"/>
              </a:rPr>
              <a:t>TITLE 5</a:t>
            </a:r>
            <a:endParaRPr/>
          </a:p>
        </p:txBody>
      </p:sp>
      <p:sp>
        <p:nvSpPr>
          <p:cNvPr id="200" name="Google Shape;200;p19"/>
          <p:cNvSpPr txBox="1"/>
          <p:nvPr/>
        </p:nvSpPr>
        <p:spPr>
          <a:xfrm>
            <a:off x="3226278" y="8654127"/>
            <a:ext cx="14033022" cy="7092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C1C1C"/>
                </a:solidFill>
                <a:latin typeface="KoHo"/>
                <a:ea typeface="KoHo"/>
                <a:cs typeface="KoHo"/>
                <a:sym typeface="KoHo"/>
              </a:rPr>
              <a:t>Lorem ipsum dolor sit amet, consectetur adipiscing elit, sed do eiusmod tempor incididunt ut labore et dolore magna aliqua. Ut enim ad minim veniam.</a:t>
            </a:r>
            <a:endParaRPr/>
          </a:p>
        </p:txBody>
      </p:sp>
      <p:sp>
        <p:nvSpPr>
          <p:cNvPr id="201" name="Google Shape;201;p19"/>
          <p:cNvSpPr txBox="1"/>
          <p:nvPr/>
        </p:nvSpPr>
        <p:spPr>
          <a:xfrm>
            <a:off x="3226278" y="8000077"/>
            <a:ext cx="5417415" cy="52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1C1C1C"/>
                </a:solidFill>
                <a:latin typeface="KoHo"/>
                <a:ea typeface="KoHo"/>
                <a:cs typeface="KoHo"/>
                <a:sym typeface="KoHo"/>
              </a:rPr>
              <a:t>TITLE 6</a:t>
            </a:r>
            <a:endParaRPr/>
          </a:p>
        </p:txBody>
      </p:sp>
      <p:cxnSp>
        <p:nvCxnSpPr>
          <p:cNvPr id="202" name="Google Shape;202;p19"/>
          <p:cNvCxnSpPr/>
          <p:nvPr/>
        </p:nvCxnSpPr>
        <p:spPr>
          <a:xfrm>
            <a:off x="3226278" y="2877473"/>
            <a:ext cx="13851850" cy="0"/>
          </a:xfrm>
          <a:prstGeom prst="straightConnector1">
            <a:avLst/>
          </a:prstGeom>
          <a:noFill/>
          <a:ln cap="flat" cmpd="sng" w="19050">
            <a:solidFill>
              <a:srgbClr val="000000"/>
            </a:solidFill>
            <a:prstDash val="solid"/>
            <a:round/>
            <a:headEnd len="sm" w="sm" type="none"/>
            <a:tailEnd len="sm" w="sm" type="none"/>
          </a:ln>
        </p:spPr>
      </p:cxnSp>
      <p:cxnSp>
        <p:nvCxnSpPr>
          <p:cNvPr id="203" name="Google Shape;203;p19"/>
          <p:cNvCxnSpPr/>
          <p:nvPr/>
        </p:nvCxnSpPr>
        <p:spPr>
          <a:xfrm>
            <a:off x="3226278" y="5191456"/>
            <a:ext cx="13851850" cy="0"/>
          </a:xfrm>
          <a:prstGeom prst="straightConnector1">
            <a:avLst/>
          </a:prstGeom>
          <a:noFill/>
          <a:ln cap="flat" cmpd="sng" w="19050">
            <a:solidFill>
              <a:srgbClr val="000000"/>
            </a:solidFill>
            <a:prstDash val="solid"/>
            <a:round/>
            <a:headEnd len="sm" w="sm" type="none"/>
            <a:tailEnd len="sm" w="sm" type="none"/>
          </a:ln>
        </p:spPr>
      </p:cxnSp>
      <p:cxnSp>
        <p:nvCxnSpPr>
          <p:cNvPr id="204" name="Google Shape;204;p19"/>
          <p:cNvCxnSpPr/>
          <p:nvPr/>
        </p:nvCxnSpPr>
        <p:spPr>
          <a:xfrm>
            <a:off x="3226278" y="7504777"/>
            <a:ext cx="13851850" cy="0"/>
          </a:xfrm>
          <a:prstGeom prst="straightConnector1">
            <a:avLst/>
          </a:prstGeom>
          <a:noFill/>
          <a:ln cap="flat" cmpd="sng" w="19050">
            <a:solidFill>
              <a:srgbClr val="000000"/>
            </a:solidFill>
            <a:prstDash val="solid"/>
            <a:round/>
            <a:headEnd len="sm" w="sm" type="none"/>
            <a:tailEnd len="sm" w="sm" type="none"/>
          </a:ln>
        </p:spPr>
      </p:cxnSp>
      <p:pic>
        <p:nvPicPr>
          <p:cNvPr id="205" name="Google Shape;205;p19"/>
          <p:cNvPicPr preferRelativeResize="0"/>
          <p:nvPr/>
        </p:nvPicPr>
        <p:blipFill>
          <a:blip r:embed="rId3">
            <a:alphaModFix/>
          </a:blip>
          <a:stretch>
            <a:fillRect/>
          </a:stretch>
        </p:blipFill>
        <p:spPr>
          <a:xfrm>
            <a:off x="1184950" y="855179"/>
            <a:ext cx="1367124" cy="1630560"/>
          </a:xfrm>
          <a:prstGeom prst="rect">
            <a:avLst/>
          </a:prstGeom>
          <a:noFill/>
          <a:ln>
            <a:noFill/>
          </a:ln>
        </p:spPr>
      </p:pic>
      <p:pic>
        <p:nvPicPr>
          <p:cNvPr id="206" name="Google Shape;206;p19"/>
          <p:cNvPicPr preferRelativeResize="0"/>
          <p:nvPr/>
        </p:nvPicPr>
        <p:blipFill>
          <a:blip r:embed="rId3">
            <a:alphaModFix/>
          </a:blip>
          <a:stretch>
            <a:fillRect/>
          </a:stretch>
        </p:blipFill>
        <p:spPr>
          <a:xfrm>
            <a:off x="1184950" y="3170354"/>
            <a:ext cx="1367124" cy="1630560"/>
          </a:xfrm>
          <a:prstGeom prst="rect">
            <a:avLst/>
          </a:prstGeom>
          <a:noFill/>
          <a:ln>
            <a:noFill/>
          </a:ln>
        </p:spPr>
      </p:pic>
      <p:pic>
        <p:nvPicPr>
          <p:cNvPr id="207" name="Google Shape;207;p19"/>
          <p:cNvPicPr preferRelativeResize="0"/>
          <p:nvPr/>
        </p:nvPicPr>
        <p:blipFill>
          <a:blip r:embed="rId3">
            <a:alphaModFix/>
          </a:blip>
          <a:stretch>
            <a:fillRect/>
          </a:stretch>
        </p:blipFill>
        <p:spPr>
          <a:xfrm>
            <a:off x="1184950" y="5485529"/>
            <a:ext cx="1367124" cy="1630560"/>
          </a:xfrm>
          <a:prstGeom prst="rect">
            <a:avLst/>
          </a:prstGeom>
          <a:noFill/>
          <a:ln>
            <a:noFill/>
          </a:ln>
        </p:spPr>
      </p:pic>
      <p:pic>
        <p:nvPicPr>
          <p:cNvPr id="208" name="Google Shape;208;p19"/>
          <p:cNvPicPr preferRelativeResize="0"/>
          <p:nvPr/>
        </p:nvPicPr>
        <p:blipFill>
          <a:blip r:embed="rId3">
            <a:alphaModFix/>
          </a:blip>
          <a:stretch>
            <a:fillRect/>
          </a:stretch>
        </p:blipFill>
        <p:spPr>
          <a:xfrm>
            <a:off x="1184950" y="7800704"/>
            <a:ext cx="1367124" cy="16305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212" name="Shape 212"/>
        <p:cNvGrpSpPr/>
        <p:nvPr/>
      </p:nvGrpSpPr>
      <p:grpSpPr>
        <a:xfrm>
          <a:off x="0" y="0"/>
          <a:ext cx="0" cy="0"/>
          <a:chOff x="0" y="0"/>
          <a:chExt cx="0" cy="0"/>
        </a:xfrm>
      </p:grpSpPr>
      <p:pic>
        <p:nvPicPr>
          <p:cNvPr id="213" name="Google Shape;213;p20"/>
          <p:cNvPicPr preferRelativeResize="0"/>
          <p:nvPr/>
        </p:nvPicPr>
        <p:blipFill>
          <a:blip r:embed="rId3">
            <a:alphaModFix/>
          </a:blip>
          <a:stretch>
            <a:fillRect/>
          </a:stretch>
        </p:blipFill>
        <p:spPr>
          <a:xfrm>
            <a:off x="11907950" y="1028700"/>
            <a:ext cx="5541850" cy="3867882"/>
          </a:xfrm>
          <a:prstGeom prst="rect">
            <a:avLst/>
          </a:prstGeom>
          <a:noFill/>
          <a:ln>
            <a:noFill/>
          </a:ln>
        </p:spPr>
      </p:pic>
      <p:sp>
        <p:nvSpPr>
          <p:cNvPr id="214" name="Google Shape;214;p20"/>
          <p:cNvSpPr txBox="1"/>
          <p:nvPr/>
        </p:nvSpPr>
        <p:spPr>
          <a:xfrm>
            <a:off x="1028700" y="5880101"/>
            <a:ext cx="15338700" cy="360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999" u="none" cap="none" strike="noStrike">
                <a:solidFill>
                  <a:srgbClr val="1C1C1C"/>
                </a:solidFill>
                <a:latin typeface="Paytone One"/>
                <a:ea typeface="Paytone One"/>
                <a:cs typeface="Paytone One"/>
                <a:sym typeface="Paytone One"/>
              </a:rPr>
              <a:t>RATING</a:t>
            </a:r>
            <a:endParaRPr/>
          </a:p>
          <a:p>
            <a:pPr indent="0" lvl="0" marL="0" marR="0" rtl="0" algn="l">
              <a:lnSpc>
                <a:spcPct val="80000"/>
              </a:lnSpc>
              <a:spcBef>
                <a:spcPts val="0"/>
              </a:spcBef>
              <a:spcAft>
                <a:spcPts val="0"/>
              </a:spcAft>
              <a:buNone/>
            </a:pPr>
            <a:r>
              <a:rPr b="0" i="0" lang="en-US" sz="12999" u="none" cap="none" strike="noStrike">
                <a:solidFill>
                  <a:srgbClr val="1C1C1C"/>
                </a:solidFill>
                <a:latin typeface="Paytone One"/>
                <a:ea typeface="Paytone One"/>
                <a:cs typeface="Paytone One"/>
                <a:sym typeface="Paytone One"/>
              </a:rPr>
              <a:t>SYSTEM</a:t>
            </a:r>
            <a:endParaRPr/>
          </a:p>
        </p:txBody>
      </p:sp>
      <p:sp>
        <p:nvSpPr>
          <p:cNvPr id="215" name="Google Shape;215;p20"/>
          <p:cNvSpPr txBox="1"/>
          <p:nvPr/>
        </p:nvSpPr>
        <p:spPr>
          <a:xfrm>
            <a:off x="1028700" y="4689475"/>
            <a:ext cx="1760652"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1C1C1C"/>
                </a:solidFill>
                <a:latin typeface="KoHo"/>
                <a:ea typeface="KoHo"/>
                <a:cs typeface="KoHo"/>
                <a:sym typeface="KoHo"/>
              </a:rPr>
              <a:t>02</a:t>
            </a:r>
            <a:endParaRPr/>
          </a:p>
        </p:txBody>
      </p:sp>
      <p:pic>
        <p:nvPicPr>
          <p:cNvPr id="216" name="Google Shape;216;p20"/>
          <p:cNvPicPr preferRelativeResize="0"/>
          <p:nvPr/>
        </p:nvPicPr>
        <p:blipFill>
          <a:blip r:embed="rId4">
            <a:alphaModFix/>
          </a:blip>
          <a:stretch>
            <a:fillRect/>
          </a:stretch>
        </p:blipFill>
        <p:spPr>
          <a:xfrm>
            <a:off x="0" y="1056350"/>
            <a:ext cx="11907952" cy="3364187"/>
          </a:xfrm>
          <a:prstGeom prst="rect">
            <a:avLst/>
          </a:prstGeom>
          <a:noFill/>
          <a:ln>
            <a:noFill/>
          </a:ln>
        </p:spPr>
      </p:pic>
      <p:pic>
        <p:nvPicPr>
          <p:cNvPr id="217" name="Google Shape;217;p20"/>
          <p:cNvPicPr preferRelativeResize="0"/>
          <p:nvPr/>
        </p:nvPicPr>
        <p:blipFill>
          <a:blip r:embed="rId5">
            <a:alphaModFix/>
          </a:blip>
          <a:stretch>
            <a:fillRect/>
          </a:stretch>
        </p:blipFill>
        <p:spPr>
          <a:xfrm>
            <a:off x="11909463" y="1571698"/>
            <a:ext cx="5538822" cy="2813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19"/>
        </a:solidFill>
      </p:bgPr>
    </p:bg>
    <p:spTree>
      <p:nvGrpSpPr>
        <p:cNvPr id="221" name="Shape 221"/>
        <p:cNvGrpSpPr/>
        <p:nvPr/>
      </p:nvGrpSpPr>
      <p:grpSpPr>
        <a:xfrm>
          <a:off x="0" y="0"/>
          <a:ext cx="0" cy="0"/>
          <a:chOff x="0" y="0"/>
          <a:chExt cx="0" cy="0"/>
        </a:xfrm>
      </p:grpSpPr>
      <p:grpSp>
        <p:nvGrpSpPr>
          <p:cNvPr id="222" name="Google Shape;222;p21"/>
          <p:cNvGrpSpPr/>
          <p:nvPr/>
        </p:nvGrpSpPr>
        <p:grpSpPr>
          <a:xfrm>
            <a:off x="0" y="-261283"/>
            <a:ext cx="18288000" cy="3473336"/>
            <a:chOff x="0" y="-66675"/>
            <a:chExt cx="4816593" cy="914788"/>
          </a:xfrm>
        </p:grpSpPr>
        <p:sp>
          <p:nvSpPr>
            <p:cNvPr id="223" name="Google Shape;223;p21"/>
            <p:cNvSpPr/>
            <p:nvPr/>
          </p:nvSpPr>
          <p:spPr>
            <a:xfrm>
              <a:off x="0" y="0"/>
              <a:ext cx="4816592" cy="848113"/>
            </a:xfrm>
            <a:custGeom>
              <a:rect b="b" l="l" r="r" t="t"/>
              <a:pathLst>
                <a:path extrusionOk="0" h="848113" w="4816592">
                  <a:moveTo>
                    <a:pt x="0" y="0"/>
                  </a:moveTo>
                  <a:lnTo>
                    <a:pt x="4816592" y="0"/>
                  </a:lnTo>
                  <a:lnTo>
                    <a:pt x="4816592" y="848113"/>
                  </a:lnTo>
                  <a:lnTo>
                    <a:pt x="0" y="848113"/>
                  </a:lnTo>
                  <a:close/>
                </a:path>
              </a:pathLst>
            </a:custGeom>
            <a:solidFill>
              <a:srgbClr val="000000"/>
            </a:solidFill>
            <a:ln>
              <a:noFill/>
            </a:ln>
          </p:spPr>
        </p:sp>
        <p:sp>
          <p:nvSpPr>
            <p:cNvPr id="224" name="Google Shape;224;p21"/>
            <p:cNvSpPr txBox="1"/>
            <p:nvPr/>
          </p:nvSpPr>
          <p:spPr>
            <a:xfrm>
              <a:off x="0" y="-66675"/>
              <a:ext cx="4816593" cy="914788"/>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21"/>
          <p:cNvGrpSpPr/>
          <p:nvPr/>
        </p:nvGrpSpPr>
        <p:grpSpPr>
          <a:xfrm>
            <a:off x="11895010" y="3842586"/>
            <a:ext cx="992630" cy="946101"/>
            <a:chOff x="0" y="0"/>
            <a:chExt cx="812800" cy="774700"/>
          </a:xfrm>
        </p:grpSpPr>
        <p:sp>
          <p:nvSpPr>
            <p:cNvPr id="226" name="Google Shape;226;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27" name="Google Shape;227;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21"/>
          <p:cNvGrpSpPr/>
          <p:nvPr/>
        </p:nvGrpSpPr>
        <p:grpSpPr>
          <a:xfrm>
            <a:off x="12888858" y="3842586"/>
            <a:ext cx="992630" cy="946101"/>
            <a:chOff x="0" y="0"/>
            <a:chExt cx="812800" cy="774700"/>
          </a:xfrm>
        </p:grpSpPr>
        <p:sp>
          <p:nvSpPr>
            <p:cNvPr id="229" name="Google Shape;229;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30" name="Google Shape;230;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 name="Google Shape;231;p21"/>
          <p:cNvGrpSpPr/>
          <p:nvPr/>
        </p:nvGrpSpPr>
        <p:grpSpPr>
          <a:xfrm>
            <a:off x="13881488" y="3842586"/>
            <a:ext cx="992630" cy="946101"/>
            <a:chOff x="0" y="0"/>
            <a:chExt cx="812800" cy="774700"/>
          </a:xfrm>
        </p:grpSpPr>
        <p:sp>
          <p:nvSpPr>
            <p:cNvPr id="232" name="Google Shape;232;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33" name="Google Shape;233;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 name="Google Shape;234;p21"/>
          <p:cNvGrpSpPr/>
          <p:nvPr/>
        </p:nvGrpSpPr>
        <p:grpSpPr>
          <a:xfrm>
            <a:off x="14874119" y="3842586"/>
            <a:ext cx="992630" cy="946101"/>
            <a:chOff x="0" y="0"/>
            <a:chExt cx="812800" cy="774700"/>
          </a:xfrm>
        </p:grpSpPr>
        <p:sp>
          <p:nvSpPr>
            <p:cNvPr id="235" name="Google Shape;235;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36" name="Google Shape;236;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 name="Google Shape;237;p21"/>
          <p:cNvGrpSpPr/>
          <p:nvPr/>
        </p:nvGrpSpPr>
        <p:grpSpPr>
          <a:xfrm>
            <a:off x="15866541" y="3842586"/>
            <a:ext cx="992630" cy="946101"/>
            <a:chOff x="0" y="0"/>
            <a:chExt cx="812800" cy="774700"/>
          </a:xfrm>
        </p:grpSpPr>
        <p:sp>
          <p:nvSpPr>
            <p:cNvPr id="238" name="Google Shape;238;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39" name="Google Shape;239;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 name="Google Shape;240;p21"/>
          <p:cNvGrpSpPr/>
          <p:nvPr/>
        </p:nvGrpSpPr>
        <p:grpSpPr>
          <a:xfrm>
            <a:off x="11895010" y="5025078"/>
            <a:ext cx="992630" cy="946101"/>
            <a:chOff x="0" y="0"/>
            <a:chExt cx="812800" cy="774700"/>
          </a:xfrm>
        </p:grpSpPr>
        <p:sp>
          <p:nvSpPr>
            <p:cNvPr id="241" name="Google Shape;241;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42" name="Google Shape;242;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21"/>
          <p:cNvGrpSpPr/>
          <p:nvPr/>
        </p:nvGrpSpPr>
        <p:grpSpPr>
          <a:xfrm>
            <a:off x="12888858" y="5025078"/>
            <a:ext cx="992630" cy="946101"/>
            <a:chOff x="0" y="0"/>
            <a:chExt cx="812800" cy="774700"/>
          </a:xfrm>
        </p:grpSpPr>
        <p:sp>
          <p:nvSpPr>
            <p:cNvPr id="244" name="Google Shape;244;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45" name="Google Shape;245;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21"/>
          <p:cNvGrpSpPr/>
          <p:nvPr/>
        </p:nvGrpSpPr>
        <p:grpSpPr>
          <a:xfrm>
            <a:off x="13881488" y="5025078"/>
            <a:ext cx="992630" cy="946101"/>
            <a:chOff x="0" y="0"/>
            <a:chExt cx="812800" cy="774700"/>
          </a:xfrm>
        </p:grpSpPr>
        <p:sp>
          <p:nvSpPr>
            <p:cNvPr id="247" name="Google Shape;247;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48" name="Google Shape;248;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21"/>
          <p:cNvGrpSpPr/>
          <p:nvPr/>
        </p:nvGrpSpPr>
        <p:grpSpPr>
          <a:xfrm>
            <a:off x="14874119" y="5025078"/>
            <a:ext cx="992630" cy="946101"/>
            <a:chOff x="0" y="0"/>
            <a:chExt cx="812800" cy="774700"/>
          </a:xfrm>
        </p:grpSpPr>
        <p:sp>
          <p:nvSpPr>
            <p:cNvPr id="250" name="Google Shape;250;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51" name="Google Shape;251;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21"/>
          <p:cNvGrpSpPr/>
          <p:nvPr/>
        </p:nvGrpSpPr>
        <p:grpSpPr>
          <a:xfrm>
            <a:off x="15866541" y="5025078"/>
            <a:ext cx="992630" cy="946101"/>
            <a:chOff x="0" y="0"/>
            <a:chExt cx="812800" cy="774700"/>
          </a:xfrm>
        </p:grpSpPr>
        <p:sp>
          <p:nvSpPr>
            <p:cNvPr id="253" name="Google Shape;253;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DFC"/>
            </a:solidFill>
            <a:ln cap="sq" cmpd="sng" w="19050">
              <a:solidFill>
                <a:srgbClr val="000000"/>
              </a:solidFill>
              <a:prstDash val="solid"/>
              <a:miter lim="8000"/>
              <a:headEnd len="sm" w="sm" type="none"/>
              <a:tailEnd len="sm" w="sm" type="none"/>
            </a:ln>
          </p:spPr>
        </p:sp>
        <p:sp>
          <p:nvSpPr>
            <p:cNvPr id="254" name="Google Shape;254;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21"/>
          <p:cNvGrpSpPr/>
          <p:nvPr/>
        </p:nvGrpSpPr>
        <p:grpSpPr>
          <a:xfrm>
            <a:off x="11895723" y="6210865"/>
            <a:ext cx="992630" cy="946101"/>
            <a:chOff x="0" y="0"/>
            <a:chExt cx="812800" cy="774700"/>
          </a:xfrm>
        </p:grpSpPr>
        <p:sp>
          <p:nvSpPr>
            <p:cNvPr id="256" name="Google Shape;256;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57" name="Google Shape;257;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21"/>
          <p:cNvGrpSpPr/>
          <p:nvPr/>
        </p:nvGrpSpPr>
        <p:grpSpPr>
          <a:xfrm>
            <a:off x="12889571" y="6210865"/>
            <a:ext cx="992630" cy="946101"/>
            <a:chOff x="0" y="0"/>
            <a:chExt cx="812800" cy="774700"/>
          </a:xfrm>
        </p:grpSpPr>
        <p:sp>
          <p:nvSpPr>
            <p:cNvPr id="259" name="Google Shape;259;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60" name="Google Shape;260;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21"/>
          <p:cNvGrpSpPr/>
          <p:nvPr/>
        </p:nvGrpSpPr>
        <p:grpSpPr>
          <a:xfrm>
            <a:off x="13882201" y="6210865"/>
            <a:ext cx="992630" cy="946101"/>
            <a:chOff x="0" y="0"/>
            <a:chExt cx="812800" cy="774700"/>
          </a:xfrm>
        </p:grpSpPr>
        <p:sp>
          <p:nvSpPr>
            <p:cNvPr id="262" name="Google Shape;262;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63" name="Google Shape;263;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21"/>
          <p:cNvGrpSpPr/>
          <p:nvPr/>
        </p:nvGrpSpPr>
        <p:grpSpPr>
          <a:xfrm>
            <a:off x="14874832" y="6210865"/>
            <a:ext cx="992630" cy="946101"/>
            <a:chOff x="0" y="0"/>
            <a:chExt cx="812800" cy="774700"/>
          </a:xfrm>
        </p:grpSpPr>
        <p:sp>
          <p:nvSpPr>
            <p:cNvPr id="265" name="Google Shape;265;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DFC"/>
            </a:solidFill>
            <a:ln cap="sq" cmpd="sng" w="19050">
              <a:solidFill>
                <a:srgbClr val="000000"/>
              </a:solidFill>
              <a:prstDash val="solid"/>
              <a:miter lim="8000"/>
              <a:headEnd len="sm" w="sm" type="none"/>
              <a:tailEnd len="sm" w="sm" type="none"/>
            </a:ln>
          </p:spPr>
        </p:sp>
        <p:sp>
          <p:nvSpPr>
            <p:cNvPr id="266" name="Google Shape;266;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21"/>
          <p:cNvGrpSpPr/>
          <p:nvPr/>
        </p:nvGrpSpPr>
        <p:grpSpPr>
          <a:xfrm>
            <a:off x="15867253" y="6210865"/>
            <a:ext cx="992630" cy="946101"/>
            <a:chOff x="0" y="0"/>
            <a:chExt cx="812800" cy="774700"/>
          </a:xfrm>
        </p:grpSpPr>
        <p:sp>
          <p:nvSpPr>
            <p:cNvPr id="268" name="Google Shape;268;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DFC"/>
            </a:solidFill>
            <a:ln cap="sq" cmpd="sng" w="19050">
              <a:solidFill>
                <a:srgbClr val="000000"/>
              </a:solidFill>
              <a:prstDash val="solid"/>
              <a:miter lim="8000"/>
              <a:headEnd len="sm" w="sm" type="none"/>
              <a:tailEnd len="sm" w="sm" type="none"/>
            </a:ln>
          </p:spPr>
        </p:sp>
        <p:sp>
          <p:nvSpPr>
            <p:cNvPr id="269" name="Google Shape;269;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21"/>
          <p:cNvGrpSpPr/>
          <p:nvPr/>
        </p:nvGrpSpPr>
        <p:grpSpPr>
          <a:xfrm>
            <a:off x="11896436" y="7396653"/>
            <a:ext cx="992630" cy="946101"/>
            <a:chOff x="0" y="0"/>
            <a:chExt cx="812800" cy="774700"/>
          </a:xfrm>
        </p:grpSpPr>
        <p:sp>
          <p:nvSpPr>
            <p:cNvPr id="271" name="Google Shape;271;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72" name="Google Shape;272;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21"/>
          <p:cNvGrpSpPr/>
          <p:nvPr/>
        </p:nvGrpSpPr>
        <p:grpSpPr>
          <a:xfrm>
            <a:off x="12890284" y="7396653"/>
            <a:ext cx="992630" cy="946101"/>
            <a:chOff x="0" y="0"/>
            <a:chExt cx="812800" cy="774700"/>
          </a:xfrm>
        </p:grpSpPr>
        <p:sp>
          <p:nvSpPr>
            <p:cNvPr id="274" name="Google Shape;274;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75" name="Google Shape;275;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1"/>
          <p:cNvGrpSpPr/>
          <p:nvPr/>
        </p:nvGrpSpPr>
        <p:grpSpPr>
          <a:xfrm>
            <a:off x="13882914" y="7396653"/>
            <a:ext cx="992630" cy="946101"/>
            <a:chOff x="0" y="0"/>
            <a:chExt cx="812800" cy="774700"/>
          </a:xfrm>
        </p:grpSpPr>
        <p:sp>
          <p:nvSpPr>
            <p:cNvPr id="277" name="Google Shape;277;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DFC"/>
            </a:solidFill>
            <a:ln cap="sq" cmpd="sng" w="19050">
              <a:solidFill>
                <a:srgbClr val="000000"/>
              </a:solidFill>
              <a:prstDash val="solid"/>
              <a:miter lim="8000"/>
              <a:headEnd len="sm" w="sm" type="none"/>
              <a:tailEnd len="sm" w="sm" type="none"/>
            </a:ln>
          </p:spPr>
        </p:sp>
        <p:sp>
          <p:nvSpPr>
            <p:cNvPr id="278" name="Google Shape;278;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21"/>
          <p:cNvGrpSpPr/>
          <p:nvPr/>
        </p:nvGrpSpPr>
        <p:grpSpPr>
          <a:xfrm>
            <a:off x="14875544" y="7396653"/>
            <a:ext cx="992630" cy="946101"/>
            <a:chOff x="0" y="0"/>
            <a:chExt cx="812800" cy="774700"/>
          </a:xfrm>
        </p:grpSpPr>
        <p:sp>
          <p:nvSpPr>
            <p:cNvPr id="280" name="Google Shape;280;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DFC"/>
            </a:solidFill>
            <a:ln cap="sq" cmpd="sng" w="19050">
              <a:solidFill>
                <a:srgbClr val="000000"/>
              </a:solidFill>
              <a:prstDash val="solid"/>
              <a:miter lim="8000"/>
              <a:headEnd len="sm" w="sm" type="none"/>
              <a:tailEnd len="sm" w="sm" type="none"/>
            </a:ln>
          </p:spPr>
        </p:sp>
        <p:sp>
          <p:nvSpPr>
            <p:cNvPr id="281" name="Google Shape;281;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21"/>
          <p:cNvGrpSpPr/>
          <p:nvPr/>
        </p:nvGrpSpPr>
        <p:grpSpPr>
          <a:xfrm>
            <a:off x="15867966" y="7396653"/>
            <a:ext cx="992630" cy="946101"/>
            <a:chOff x="0" y="0"/>
            <a:chExt cx="812800" cy="774700"/>
          </a:xfrm>
        </p:grpSpPr>
        <p:sp>
          <p:nvSpPr>
            <p:cNvPr id="283" name="Google Shape;283;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DFC"/>
            </a:solidFill>
            <a:ln cap="sq" cmpd="sng" w="19050">
              <a:solidFill>
                <a:srgbClr val="000000"/>
              </a:solidFill>
              <a:prstDash val="solid"/>
              <a:miter lim="8000"/>
              <a:headEnd len="sm" w="sm" type="none"/>
              <a:tailEnd len="sm" w="sm" type="none"/>
            </a:ln>
          </p:spPr>
        </p:sp>
        <p:sp>
          <p:nvSpPr>
            <p:cNvPr id="284" name="Google Shape;284;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21"/>
          <p:cNvGrpSpPr/>
          <p:nvPr/>
        </p:nvGrpSpPr>
        <p:grpSpPr>
          <a:xfrm>
            <a:off x="11896436" y="8581344"/>
            <a:ext cx="992630" cy="946101"/>
            <a:chOff x="0" y="0"/>
            <a:chExt cx="812800" cy="774700"/>
          </a:xfrm>
        </p:grpSpPr>
        <p:sp>
          <p:nvSpPr>
            <p:cNvPr id="286" name="Google Shape;286;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00000"/>
            </a:solidFill>
            <a:ln>
              <a:noFill/>
            </a:ln>
          </p:spPr>
        </p:sp>
        <p:sp>
          <p:nvSpPr>
            <p:cNvPr id="287" name="Google Shape;287;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21"/>
          <p:cNvGrpSpPr/>
          <p:nvPr/>
        </p:nvGrpSpPr>
        <p:grpSpPr>
          <a:xfrm>
            <a:off x="12890284" y="8581344"/>
            <a:ext cx="992630" cy="946101"/>
            <a:chOff x="0" y="0"/>
            <a:chExt cx="812800" cy="774700"/>
          </a:xfrm>
        </p:grpSpPr>
        <p:sp>
          <p:nvSpPr>
            <p:cNvPr id="289" name="Google Shape;289;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DFC"/>
            </a:solidFill>
            <a:ln cap="sq" cmpd="sng" w="19050">
              <a:solidFill>
                <a:srgbClr val="000000"/>
              </a:solidFill>
              <a:prstDash val="solid"/>
              <a:miter lim="8000"/>
              <a:headEnd len="sm" w="sm" type="none"/>
              <a:tailEnd len="sm" w="sm" type="none"/>
            </a:ln>
          </p:spPr>
        </p:sp>
        <p:sp>
          <p:nvSpPr>
            <p:cNvPr id="290" name="Google Shape;290;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21"/>
          <p:cNvGrpSpPr/>
          <p:nvPr/>
        </p:nvGrpSpPr>
        <p:grpSpPr>
          <a:xfrm>
            <a:off x="13882914" y="8581344"/>
            <a:ext cx="992630" cy="946101"/>
            <a:chOff x="0" y="0"/>
            <a:chExt cx="812800" cy="774700"/>
          </a:xfrm>
        </p:grpSpPr>
        <p:sp>
          <p:nvSpPr>
            <p:cNvPr id="292" name="Google Shape;292;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DFC"/>
            </a:solidFill>
            <a:ln cap="sq" cmpd="sng" w="19050">
              <a:solidFill>
                <a:srgbClr val="000000"/>
              </a:solidFill>
              <a:prstDash val="solid"/>
              <a:miter lim="8000"/>
              <a:headEnd len="sm" w="sm" type="none"/>
              <a:tailEnd len="sm" w="sm" type="none"/>
            </a:ln>
          </p:spPr>
        </p:sp>
        <p:sp>
          <p:nvSpPr>
            <p:cNvPr id="293" name="Google Shape;293;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21"/>
          <p:cNvGrpSpPr/>
          <p:nvPr/>
        </p:nvGrpSpPr>
        <p:grpSpPr>
          <a:xfrm>
            <a:off x="14875544" y="8581344"/>
            <a:ext cx="992630" cy="946101"/>
            <a:chOff x="0" y="0"/>
            <a:chExt cx="812800" cy="774700"/>
          </a:xfrm>
        </p:grpSpPr>
        <p:sp>
          <p:nvSpPr>
            <p:cNvPr id="295" name="Google Shape;295;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DFC"/>
            </a:solidFill>
            <a:ln cap="sq" cmpd="sng" w="19050">
              <a:solidFill>
                <a:srgbClr val="000000"/>
              </a:solidFill>
              <a:prstDash val="solid"/>
              <a:miter lim="8000"/>
              <a:headEnd len="sm" w="sm" type="none"/>
              <a:tailEnd len="sm" w="sm" type="none"/>
            </a:ln>
          </p:spPr>
        </p:sp>
        <p:sp>
          <p:nvSpPr>
            <p:cNvPr id="296" name="Google Shape;296;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21"/>
          <p:cNvGrpSpPr/>
          <p:nvPr/>
        </p:nvGrpSpPr>
        <p:grpSpPr>
          <a:xfrm>
            <a:off x="15867966" y="8581344"/>
            <a:ext cx="992630" cy="946101"/>
            <a:chOff x="0" y="0"/>
            <a:chExt cx="812800" cy="774700"/>
          </a:xfrm>
        </p:grpSpPr>
        <p:sp>
          <p:nvSpPr>
            <p:cNvPr id="298" name="Google Shape;298;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DFC"/>
            </a:solidFill>
            <a:ln cap="sq" cmpd="sng" w="19050">
              <a:solidFill>
                <a:srgbClr val="000000"/>
              </a:solidFill>
              <a:prstDash val="solid"/>
              <a:miter lim="8000"/>
              <a:headEnd len="sm" w="sm" type="none"/>
              <a:tailEnd len="sm" w="sm" type="none"/>
            </a:ln>
          </p:spPr>
        </p:sp>
        <p:sp>
          <p:nvSpPr>
            <p:cNvPr id="299" name="Google Shape;299;p21"/>
            <p:cNvSpPr txBox="1"/>
            <p:nvPr/>
          </p:nvSpPr>
          <p:spPr>
            <a:xfrm>
              <a:off x="228600" y="200025"/>
              <a:ext cx="355600" cy="409575"/>
            </a:xfrm>
            <a:prstGeom prst="rect">
              <a:avLst/>
            </a:prstGeom>
            <a:noFill/>
            <a:ln>
              <a:noFill/>
            </a:ln>
          </p:spPr>
          <p:txBody>
            <a:bodyPr anchorCtr="0" anchor="ctr" bIns="50800" lIns="50800" spcFirstLastPara="1" rIns="50800" wrap="square" tIns="50800">
              <a:noAutofit/>
            </a:bodyPr>
            <a:lstStyle/>
            <a:p>
              <a:pPr indent="0" lvl="0" marL="0" marR="0" rtl="0" algn="ctr">
                <a:lnSpc>
                  <a:spcPct val="188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21"/>
          <p:cNvSpPr txBox="1"/>
          <p:nvPr/>
        </p:nvSpPr>
        <p:spPr>
          <a:xfrm>
            <a:off x="6018440" y="979356"/>
            <a:ext cx="11753141" cy="146429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1068" u="none" cap="none" strike="noStrike">
                <a:solidFill>
                  <a:srgbClr val="FFFDFC"/>
                </a:solidFill>
                <a:latin typeface="Paytone One"/>
                <a:ea typeface="Paytone One"/>
                <a:cs typeface="Paytone One"/>
                <a:sym typeface="Paytone One"/>
              </a:rPr>
              <a:t>RATING SYSTEM</a:t>
            </a:r>
            <a:endParaRPr/>
          </a:p>
        </p:txBody>
      </p:sp>
      <p:sp>
        <p:nvSpPr>
          <p:cNvPr id="301" name="Google Shape;301;p21"/>
          <p:cNvSpPr txBox="1"/>
          <p:nvPr/>
        </p:nvSpPr>
        <p:spPr>
          <a:xfrm>
            <a:off x="8701995" y="4167195"/>
            <a:ext cx="2728037" cy="459636"/>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3470" u="none" cap="none" strike="noStrike">
                <a:solidFill>
                  <a:srgbClr val="000000"/>
                </a:solidFill>
                <a:latin typeface="KoHo"/>
                <a:ea typeface="KoHo"/>
                <a:cs typeface="KoHo"/>
                <a:sym typeface="KoHo"/>
              </a:rPr>
              <a:t>PERFECTION</a:t>
            </a:r>
            <a:endParaRPr/>
          </a:p>
        </p:txBody>
      </p:sp>
      <p:sp>
        <p:nvSpPr>
          <p:cNvPr id="302" name="Google Shape;302;p21"/>
          <p:cNvSpPr txBox="1"/>
          <p:nvPr/>
        </p:nvSpPr>
        <p:spPr>
          <a:xfrm>
            <a:off x="8701995" y="5301699"/>
            <a:ext cx="2728037" cy="459636"/>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3470" u="none" cap="none" strike="noStrike">
                <a:solidFill>
                  <a:srgbClr val="000000"/>
                </a:solidFill>
                <a:latin typeface="KoHo"/>
                <a:ea typeface="KoHo"/>
                <a:cs typeface="KoHo"/>
                <a:sym typeface="KoHo"/>
              </a:rPr>
              <a:t>GREAT</a:t>
            </a:r>
            <a:endParaRPr/>
          </a:p>
        </p:txBody>
      </p:sp>
      <p:sp>
        <p:nvSpPr>
          <p:cNvPr id="303" name="Google Shape;303;p21"/>
          <p:cNvSpPr txBox="1"/>
          <p:nvPr/>
        </p:nvSpPr>
        <p:spPr>
          <a:xfrm>
            <a:off x="8703419" y="6487486"/>
            <a:ext cx="2728037" cy="459636"/>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3470" u="none" cap="none" strike="noStrike">
                <a:solidFill>
                  <a:srgbClr val="000000"/>
                </a:solidFill>
                <a:latin typeface="KoHo"/>
                <a:ea typeface="KoHo"/>
                <a:cs typeface="KoHo"/>
                <a:sym typeface="KoHo"/>
              </a:rPr>
              <a:t>GOOD</a:t>
            </a:r>
            <a:endParaRPr/>
          </a:p>
        </p:txBody>
      </p:sp>
      <p:sp>
        <p:nvSpPr>
          <p:cNvPr id="304" name="Google Shape;304;p21"/>
          <p:cNvSpPr txBox="1"/>
          <p:nvPr/>
        </p:nvSpPr>
        <p:spPr>
          <a:xfrm>
            <a:off x="7352921" y="7737701"/>
            <a:ext cx="4077111" cy="459636"/>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3470" u="none" cap="none" strike="noStrike">
                <a:solidFill>
                  <a:srgbClr val="000000"/>
                </a:solidFill>
                <a:latin typeface="KoHo"/>
                <a:ea typeface="KoHo"/>
                <a:cs typeface="KoHo"/>
                <a:sym typeface="KoHo"/>
              </a:rPr>
              <a:t>DISAPPOINTMENT</a:t>
            </a:r>
            <a:endParaRPr/>
          </a:p>
        </p:txBody>
      </p:sp>
      <p:sp>
        <p:nvSpPr>
          <p:cNvPr id="305" name="Google Shape;305;p21"/>
          <p:cNvSpPr txBox="1"/>
          <p:nvPr/>
        </p:nvSpPr>
        <p:spPr>
          <a:xfrm>
            <a:off x="7352921" y="8922392"/>
            <a:ext cx="4077111" cy="459636"/>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3470" u="none" cap="none" strike="noStrike">
                <a:solidFill>
                  <a:srgbClr val="000000"/>
                </a:solidFill>
                <a:latin typeface="KoHo"/>
                <a:ea typeface="KoHo"/>
                <a:cs typeface="KoHo"/>
                <a:sym typeface="KoHo"/>
              </a:rPr>
              <a:t>DISASTER</a:t>
            </a:r>
            <a:endParaRPr/>
          </a:p>
        </p:txBody>
      </p:sp>
      <p:pic>
        <p:nvPicPr>
          <p:cNvPr id="306" name="Google Shape;306;p21"/>
          <p:cNvPicPr preferRelativeResize="0"/>
          <p:nvPr/>
        </p:nvPicPr>
        <p:blipFill>
          <a:blip r:embed="rId3">
            <a:alphaModFix/>
          </a:blip>
          <a:stretch>
            <a:fillRect/>
          </a:stretch>
        </p:blipFill>
        <p:spPr>
          <a:xfrm>
            <a:off x="-3255925" y="886800"/>
            <a:ext cx="10035124" cy="89821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