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27.png"/><Relationship Id="rId6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0" Type="http://schemas.openxmlformats.org/officeDocument/2006/relationships/image" Target="../media/image12.png"/><Relationship Id="rId9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Relationship Id="rId8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9400" y="575450"/>
            <a:ext cx="12029177" cy="913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4026134" y="7058323"/>
            <a:ext cx="10232452" cy="2199977"/>
          </a:xfrm>
          <a:custGeom>
            <a:rect b="b" l="l" r="r" t="t"/>
            <a:pathLst>
              <a:path extrusionOk="0" h="2199977" w="10232452">
                <a:moveTo>
                  <a:pt x="0" y="0"/>
                </a:moveTo>
                <a:lnTo>
                  <a:pt x="10232451" y="0"/>
                </a:lnTo>
                <a:lnTo>
                  <a:pt x="10232451" y="2199977"/>
                </a:lnTo>
                <a:lnTo>
                  <a:pt x="0" y="2199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 txBox="1"/>
          <p:nvPr/>
        </p:nvSpPr>
        <p:spPr>
          <a:xfrm>
            <a:off x="4871582" y="2272707"/>
            <a:ext cx="8544900" cy="5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AWARDS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CEREMONY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5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FILM SCHOOL</a:t>
            </a:r>
            <a:endParaRPr/>
          </a:p>
          <a:p>
            <a:pPr indent="0" lvl="0" marL="0" marR="0" rtl="0" algn="ctr">
              <a:lnSpc>
                <a:spcPct val="1952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359" u="none" cap="none" strike="noStrike">
              <a:solidFill>
                <a:srgbClr val="D8B354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6125" y="7060167"/>
            <a:ext cx="10232448" cy="219629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4417761" y="7554529"/>
            <a:ext cx="9452478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F1511"/>
                </a:solidFill>
                <a:latin typeface="Montserrat"/>
                <a:ea typeface="Montserrat"/>
                <a:cs typeface="Montserrat"/>
                <a:sym typeface="Montserrat"/>
              </a:rPr>
              <a:t>O4.04.2024   |  GRAND STADIUM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350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375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1400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/>
        </p:nvSpPr>
        <p:spPr>
          <a:xfrm>
            <a:off x="3775853" y="1239494"/>
            <a:ext cx="10736294" cy="438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FILM AWARD NOMINEE</a:t>
            </a:r>
            <a:endParaRPr/>
          </a:p>
        </p:txBody>
      </p:sp>
      <p:sp>
        <p:nvSpPr>
          <p:cNvPr id="210" name="Google Shape;210;p22"/>
          <p:cNvSpPr txBox="1"/>
          <p:nvPr/>
        </p:nvSpPr>
        <p:spPr>
          <a:xfrm>
            <a:off x="3104830" y="1821793"/>
            <a:ext cx="12078339" cy="1463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BEST PICTURE</a:t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1560653" y="5392872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Movie Title</a:t>
            </a:r>
            <a:endParaRPr/>
          </a:p>
        </p:txBody>
      </p:sp>
      <p:sp>
        <p:nvSpPr>
          <p:cNvPr id="212" name="Google Shape;212;p22"/>
          <p:cNvSpPr txBox="1"/>
          <p:nvPr/>
        </p:nvSpPr>
        <p:spPr>
          <a:xfrm>
            <a:off x="2194494" y="6009276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Director</a:t>
            </a:r>
            <a:endParaRPr/>
          </a:p>
        </p:txBody>
      </p:sp>
      <p:sp>
        <p:nvSpPr>
          <p:cNvPr id="213" name="Google Shape;213;p22"/>
          <p:cNvSpPr txBox="1"/>
          <p:nvPr/>
        </p:nvSpPr>
        <p:spPr>
          <a:xfrm>
            <a:off x="7269947" y="5471793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Movie Title</a:t>
            </a:r>
            <a:endParaRPr/>
          </a:p>
        </p:txBody>
      </p:sp>
      <p:sp>
        <p:nvSpPr>
          <p:cNvPr id="214" name="Google Shape;214;p22"/>
          <p:cNvSpPr txBox="1"/>
          <p:nvPr/>
        </p:nvSpPr>
        <p:spPr>
          <a:xfrm>
            <a:off x="7903787" y="6088197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Director</a:t>
            </a:r>
            <a:endParaRPr/>
          </a:p>
        </p:txBody>
      </p:sp>
      <p:sp>
        <p:nvSpPr>
          <p:cNvPr id="215" name="Google Shape;215;p22"/>
          <p:cNvSpPr txBox="1"/>
          <p:nvPr/>
        </p:nvSpPr>
        <p:spPr>
          <a:xfrm>
            <a:off x="12979241" y="5471793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Movie Title</a:t>
            </a:r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13613081" y="6088197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Director</a:t>
            </a:r>
            <a:endParaRPr/>
          </a:p>
        </p:txBody>
      </p:sp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87" y="1293376"/>
            <a:ext cx="18288000" cy="33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/>
        </p:nvSpPr>
        <p:spPr>
          <a:xfrm>
            <a:off x="2216845" y="1638307"/>
            <a:ext cx="13854310" cy="8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RULES &amp; CONSIDERATIONS</a:t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3778153" y="1047750"/>
            <a:ext cx="10736294" cy="438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FILM AWARD NOMINATION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2036846" y="3569281"/>
            <a:ext cx="14218800" cy="6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65" u="none" cap="none" strike="noStrike">
                <a:solidFill>
                  <a:srgbClr val="D8B35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Artistic Excellence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2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Evaluate the film's overall artistic quality, including direction, cinematography, editing, and sound design.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20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65" u="none" cap="none" strike="noStrike">
                <a:solidFill>
                  <a:srgbClr val="D8B35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Performance Evaluation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2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Assess the actors' performances, looking for depth, authenticity, and emotional resonance.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20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65" u="none" cap="none" strike="noStrike">
                <a:solidFill>
                  <a:srgbClr val="D8B35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Story and Screenplay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2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Analyze the strength of the screenplay and the effectiveness of the storytelling.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20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65" u="none" cap="none" strike="noStrike">
                <a:solidFill>
                  <a:srgbClr val="D8B35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Technical Craftsmanship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2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Examine technical aspects, such as special effects, costume design, makeup, and set design.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20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65" u="none" cap="none" strike="noStrike">
                <a:solidFill>
                  <a:srgbClr val="D8B35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Impact and Cultural Relevance</a:t>
            </a:r>
            <a:endParaRPr sz="12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2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Reflect on how the film resonates with the audience and its potential to leave a lasting impression.</a:t>
            </a:r>
            <a:endParaRPr sz="1200"/>
          </a:p>
          <a:p>
            <a:pPr indent="0" lvl="0" marL="0" marR="0" rtl="0" algn="l">
              <a:lnSpc>
                <a:spcPct val="1224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20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875" y="2686050"/>
            <a:ext cx="5766249" cy="4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313" y="294525"/>
            <a:ext cx="17749279" cy="96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375" y="1226675"/>
            <a:ext cx="7225175" cy="758008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4"/>
          <p:cNvSpPr txBox="1"/>
          <p:nvPr/>
        </p:nvSpPr>
        <p:spPr>
          <a:xfrm>
            <a:off x="1028700" y="4324153"/>
            <a:ext cx="16230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AWARDS</a:t>
            </a:r>
            <a:endParaRPr/>
          </a:p>
        </p:txBody>
      </p:sp>
      <p:sp>
        <p:nvSpPr>
          <p:cNvPr id="235" name="Google Shape;235;p24"/>
          <p:cNvSpPr txBox="1"/>
          <p:nvPr/>
        </p:nvSpPr>
        <p:spPr>
          <a:xfrm>
            <a:off x="6325673" y="3145040"/>
            <a:ext cx="5636654" cy="727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PART IV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119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28407"/>
            <a:ext cx="18288000" cy="625971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7875447" y="1415596"/>
            <a:ext cx="9383853" cy="1144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69" u="none" cap="none" strike="noStrike">
                <a:solidFill>
                  <a:srgbClr val="D8AB3D"/>
                </a:solidFill>
                <a:latin typeface="Cardo"/>
                <a:ea typeface="Cardo"/>
                <a:cs typeface="Cardo"/>
                <a:sym typeface="Cardo"/>
              </a:rPr>
              <a:t>BEST ACTOR</a:t>
            </a:r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7875447" y="1038225"/>
            <a:ext cx="9383853" cy="3386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31" u="none" cap="none" strike="noStrike">
                <a:solidFill>
                  <a:srgbClr val="D8AB3D"/>
                </a:solidFill>
                <a:latin typeface="Montserrat"/>
                <a:ea typeface="Montserrat"/>
                <a:cs typeface="Montserrat"/>
                <a:sym typeface="Montserrat"/>
              </a:rPr>
              <a:t>FILM AWARD WINNER</a:t>
            </a:r>
            <a:endParaRPr/>
          </a:p>
        </p:txBody>
      </p:sp>
      <p:sp>
        <p:nvSpPr>
          <p:cNvPr id="244" name="Google Shape;244;p25"/>
          <p:cNvSpPr txBox="1"/>
          <p:nvPr/>
        </p:nvSpPr>
        <p:spPr>
          <a:xfrm>
            <a:off x="7181846" y="6179296"/>
            <a:ext cx="10077454" cy="1174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NOMINEE NAME</a:t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7181846" y="7553325"/>
            <a:ext cx="10077454" cy="657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MOVIE TITLE</a:t>
            </a:r>
            <a:endParaRPr/>
          </a:p>
        </p:txBody>
      </p:sp>
      <p:pic>
        <p:nvPicPr>
          <p:cNvPr id="246" name="Google Shape;24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250" y="0"/>
            <a:ext cx="6297074" cy="96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0300" y="3724266"/>
            <a:ext cx="5471100" cy="5471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119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28407"/>
            <a:ext cx="18288000" cy="625971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/>
        </p:nvSpPr>
        <p:spPr>
          <a:xfrm>
            <a:off x="1028700" y="1415596"/>
            <a:ext cx="9383853" cy="1143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69" u="none" cap="none" strike="noStrike">
                <a:solidFill>
                  <a:srgbClr val="D8AB3D"/>
                </a:solidFill>
                <a:latin typeface="Cardo"/>
                <a:ea typeface="Cardo"/>
                <a:cs typeface="Cardo"/>
                <a:sym typeface="Cardo"/>
              </a:rPr>
              <a:t>BEST DIRECTOR</a:t>
            </a: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1028700" y="1038225"/>
            <a:ext cx="8341196" cy="345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31" u="none" cap="none" strike="noStrike">
                <a:solidFill>
                  <a:srgbClr val="D8AB3D"/>
                </a:solidFill>
                <a:latin typeface="Montserrat"/>
                <a:ea typeface="Montserrat"/>
                <a:cs typeface="Montserrat"/>
                <a:sym typeface="Montserrat"/>
              </a:rPr>
              <a:t>FILM AWARD WINNER</a:t>
            </a:r>
            <a:endParaRPr/>
          </a:p>
        </p:txBody>
      </p:sp>
      <p:sp>
        <p:nvSpPr>
          <p:cNvPr id="256" name="Google Shape;256;p26"/>
          <p:cNvSpPr txBox="1"/>
          <p:nvPr/>
        </p:nvSpPr>
        <p:spPr>
          <a:xfrm>
            <a:off x="1028700" y="6161688"/>
            <a:ext cx="10077454" cy="1174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NOMINEE NAME</a:t>
            </a:r>
            <a:endParaRPr/>
          </a:p>
        </p:txBody>
      </p:sp>
      <p:sp>
        <p:nvSpPr>
          <p:cNvPr id="257" name="Google Shape;257;p26"/>
          <p:cNvSpPr txBox="1"/>
          <p:nvPr/>
        </p:nvSpPr>
        <p:spPr>
          <a:xfrm>
            <a:off x="1028700" y="7535718"/>
            <a:ext cx="10077454" cy="657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MOVIE TITLE</a:t>
            </a:r>
            <a:endParaRPr/>
          </a:p>
        </p:txBody>
      </p:sp>
      <p:pic>
        <p:nvPicPr>
          <p:cNvPr id="258" name="Google Shape;2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06150" y="8625"/>
            <a:ext cx="6297074" cy="96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19205" y="3668562"/>
            <a:ext cx="5471100" cy="5471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119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28407"/>
            <a:ext cx="18288000" cy="625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06150" y="1206300"/>
            <a:ext cx="5883026" cy="83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 txBox="1"/>
          <p:nvPr/>
        </p:nvSpPr>
        <p:spPr>
          <a:xfrm>
            <a:off x="1028700" y="1415596"/>
            <a:ext cx="9383853" cy="1143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69" u="none" cap="none" strike="noStrike">
                <a:solidFill>
                  <a:srgbClr val="D8AB3D"/>
                </a:solidFill>
                <a:latin typeface="Cardo"/>
                <a:ea typeface="Cardo"/>
                <a:cs typeface="Cardo"/>
                <a:sym typeface="Cardo"/>
              </a:rPr>
              <a:t>BEST PICTURE</a:t>
            </a:r>
            <a:endParaRPr/>
          </a:p>
        </p:txBody>
      </p:sp>
      <p:sp>
        <p:nvSpPr>
          <p:cNvPr id="268" name="Google Shape;268;p27"/>
          <p:cNvSpPr txBox="1"/>
          <p:nvPr/>
        </p:nvSpPr>
        <p:spPr>
          <a:xfrm>
            <a:off x="1028700" y="1038225"/>
            <a:ext cx="8341196" cy="345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31" u="none" cap="none" strike="noStrike">
                <a:solidFill>
                  <a:srgbClr val="D8AB3D"/>
                </a:solidFill>
                <a:latin typeface="Montserrat"/>
                <a:ea typeface="Montserrat"/>
                <a:cs typeface="Montserrat"/>
                <a:sym typeface="Montserrat"/>
              </a:rPr>
              <a:t>FILM AWARD WINNER</a:t>
            </a:r>
            <a:endParaRPr/>
          </a:p>
        </p:txBody>
      </p:sp>
      <p:sp>
        <p:nvSpPr>
          <p:cNvPr id="269" name="Google Shape;269;p27"/>
          <p:cNvSpPr txBox="1"/>
          <p:nvPr/>
        </p:nvSpPr>
        <p:spPr>
          <a:xfrm>
            <a:off x="1028700" y="6052454"/>
            <a:ext cx="10077454" cy="1174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MOVIE TITLE</a:t>
            </a:r>
            <a:endParaRPr/>
          </a:p>
        </p:txBody>
      </p:sp>
      <p:sp>
        <p:nvSpPr>
          <p:cNvPr id="270" name="Google Shape;270;p27"/>
          <p:cNvSpPr txBox="1"/>
          <p:nvPr/>
        </p:nvSpPr>
        <p:spPr>
          <a:xfrm>
            <a:off x="1028700" y="7426483"/>
            <a:ext cx="10077454" cy="657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DIRECTOR’S NAME</a:t>
            </a:r>
            <a:endParaRPr/>
          </a:p>
        </p:txBody>
      </p:sp>
      <p:pic>
        <p:nvPicPr>
          <p:cNvPr id="271" name="Google Shape;27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49100" y="1616050"/>
            <a:ext cx="4997100" cy="7495800"/>
          </a:xfrm>
          <a:prstGeom prst="roundRect">
            <a:avLst>
              <a:gd fmla="val 905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313" y="294525"/>
            <a:ext cx="17749279" cy="96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375" y="1226675"/>
            <a:ext cx="7225175" cy="758008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/>
        </p:nvSpPr>
        <p:spPr>
          <a:xfrm>
            <a:off x="1028700" y="4324153"/>
            <a:ext cx="16230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MOVIE FACTS</a:t>
            </a:r>
            <a:endParaRPr/>
          </a:p>
        </p:txBody>
      </p:sp>
      <p:sp>
        <p:nvSpPr>
          <p:cNvPr id="280" name="Google Shape;280;p28"/>
          <p:cNvSpPr txBox="1"/>
          <p:nvPr/>
        </p:nvSpPr>
        <p:spPr>
          <a:xfrm>
            <a:off x="6325673" y="3145040"/>
            <a:ext cx="5636654" cy="727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PART V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"/>
            <a:ext cx="18288000" cy="1028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31378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9"/>
          <p:cNvSpPr txBox="1"/>
          <p:nvPr/>
        </p:nvSpPr>
        <p:spPr>
          <a:xfrm>
            <a:off x="1028700" y="2635273"/>
            <a:ext cx="16230600" cy="1453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30" u="none" cap="none" strike="noStrike">
                <a:solidFill>
                  <a:srgbClr val="272114"/>
                </a:solidFill>
                <a:latin typeface="Cardo"/>
                <a:ea typeface="Cardo"/>
                <a:cs typeface="Cardo"/>
                <a:sym typeface="Cardo"/>
              </a:rPr>
              <a:t>MOVIE FACTS</a:t>
            </a:r>
            <a:endParaRPr/>
          </a:p>
        </p:txBody>
      </p:sp>
      <p:sp>
        <p:nvSpPr>
          <p:cNvPr id="288" name="Google Shape;288;p29"/>
          <p:cNvSpPr txBox="1"/>
          <p:nvPr/>
        </p:nvSpPr>
        <p:spPr>
          <a:xfrm>
            <a:off x="2193807" y="4787974"/>
            <a:ext cx="13900385" cy="2754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9" u="none" cap="none" strike="noStrike">
                <a:solidFill>
                  <a:srgbClr val="27211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veniam.</a:t>
            </a:r>
            <a:endParaRPr/>
          </a:p>
        </p:txBody>
      </p:sp>
      <p:sp>
        <p:nvSpPr>
          <p:cNvPr id="289" name="Google Shape;289;p29"/>
          <p:cNvSpPr txBox="1"/>
          <p:nvPr/>
        </p:nvSpPr>
        <p:spPr>
          <a:xfrm>
            <a:off x="3775853" y="1962440"/>
            <a:ext cx="10736294" cy="438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73D33"/>
                </a:solidFill>
                <a:latin typeface="Montserrat"/>
                <a:ea typeface="Montserrat"/>
                <a:cs typeface="Montserrat"/>
                <a:sym typeface="Montserrat"/>
              </a:rPr>
              <a:t>FILM AWARD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313" y="294525"/>
            <a:ext cx="17749279" cy="96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375" y="1226675"/>
            <a:ext cx="7225175" cy="758008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0"/>
          <p:cNvSpPr txBox="1"/>
          <p:nvPr/>
        </p:nvSpPr>
        <p:spPr>
          <a:xfrm>
            <a:off x="1028700" y="4324153"/>
            <a:ext cx="16230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SPONSORS</a:t>
            </a: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6325673" y="3145040"/>
            <a:ext cx="5636654" cy="727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PART VI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31"/>
          <p:cNvGrpSpPr/>
          <p:nvPr/>
        </p:nvGrpSpPr>
        <p:grpSpPr>
          <a:xfrm>
            <a:off x="1559" y="0"/>
            <a:ext cx="18288930" cy="10287000"/>
            <a:chOff x="0" y="0"/>
            <a:chExt cx="24385240" cy="13716000"/>
          </a:xfrm>
        </p:grpSpPr>
        <p:grpSp>
          <p:nvGrpSpPr>
            <p:cNvPr id="304" name="Google Shape;304;p31"/>
            <p:cNvGrpSpPr/>
            <p:nvPr/>
          </p:nvGrpSpPr>
          <p:grpSpPr>
            <a:xfrm>
              <a:off x="0" y="0"/>
              <a:ext cx="24384000" cy="13716000"/>
              <a:chOff x="0" y="0"/>
              <a:chExt cx="4816593" cy="2709333"/>
            </a:xfrm>
          </p:grpSpPr>
          <p:sp>
            <p:nvSpPr>
              <p:cNvPr id="305" name="Google Shape;305;p31"/>
              <p:cNvSpPr/>
              <p:nvPr/>
            </p:nvSpPr>
            <p:spPr>
              <a:xfrm>
                <a:off x="0" y="0"/>
                <a:ext cx="4816592" cy="2709333"/>
              </a:xfrm>
              <a:custGeom>
                <a:rect b="b" l="l" r="r" t="t"/>
                <a:pathLst>
                  <a:path extrusionOk="0" h="2709333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06" name="Google Shape;306;p31"/>
              <p:cNvSpPr txBox="1"/>
              <p:nvPr/>
            </p:nvSpPr>
            <p:spPr>
              <a:xfrm>
                <a:off x="0" y="19050"/>
                <a:ext cx="4816593" cy="26902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9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31"/>
            <p:cNvSpPr/>
            <p:nvPr/>
          </p:nvSpPr>
          <p:spPr>
            <a:xfrm>
              <a:off x="0" y="0"/>
              <a:ext cx="1039573" cy="13716000"/>
            </a:xfrm>
            <a:custGeom>
              <a:rect b="b" l="l" r="r" t="t"/>
              <a:pathLst>
                <a:path extrusionOk="0" h="13716000" w="1039573">
                  <a:moveTo>
                    <a:pt x="0" y="0"/>
                  </a:moveTo>
                  <a:lnTo>
                    <a:pt x="1039573" y="0"/>
                  </a:lnTo>
                  <a:lnTo>
                    <a:pt x="103957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112747" t="0"/>
              </a:stretch>
            </a:blipFill>
            <a:ln>
              <a:noFill/>
            </a:ln>
          </p:spPr>
        </p:sp>
        <p:sp>
          <p:nvSpPr>
            <p:cNvPr id="308" name="Google Shape;308;p31"/>
            <p:cNvSpPr/>
            <p:nvPr/>
          </p:nvSpPr>
          <p:spPr>
            <a:xfrm flipH="1">
              <a:off x="23345667" y="0"/>
              <a:ext cx="1039573" cy="13716000"/>
            </a:xfrm>
            <a:custGeom>
              <a:rect b="b" l="l" r="r" t="t"/>
              <a:pathLst>
                <a:path extrusionOk="0" h="13716000" w="1039573">
                  <a:moveTo>
                    <a:pt x="1039573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039573" y="13716000"/>
                  </a:lnTo>
                  <a:lnTo>
                    <a:pt x="1039573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112747" t="0"/>
              </a:stretch>
            </a:blipFill>
            <a:ln>
              <a:noFill/>
            </a:ln>
          </p:spPr>
        </p:sp>
      </p:grpSp>
      <p:grpSp>
        <p:nvGrpSpPr>
          <p:cNvPr id="309" name="Google Shape;309;p31"/>
          <p:cNvGrpSpPr/>
          <p:nvPr/>
        </p:nvGrpSpPr>
        <p:grpSpPr>
          <a:xfrm>
            <a:off x="2475171" y="3517282"/>
            <a:ext cx="4153870" cy="2461064"/>
            <a:chOff x="0" y="0"/>
            <a:chExt cx="1094023" cy="648181"/>
          </a:xfrm>
        </p:grpSpPr>
        <p:sp>
          <p:nvSpPr>
            <p:cNvPr id="310" name="Google Shape;310;p31"/>
            <p:cNvSpPr/>
            <p:nvPr/>
          </p:nvSpPr>
          <p:spPr>
            <a:xfrm>
              <a:off x="0" y="0"/>
              <a:ext cx="1094023" cy="648181"/>
            </a:xfrm>
            <a:custGeom>
              <a:rect b="b" l="l" r="r" t="t"/>
              <a:pathLst>
                <a:path extrusionOk="0" h="648181" w="1094023">
                  <a:moveTo>
                    <a:pt x="0" y="0"/>
                  </a:moveTo>
                  <a:lnTo>
                    <a:pt x="1094023" y="0"/>
                  </a:lnTo>
                  <a:lnTo>
                    <a:pt x="1094023" y="648181"/>
                  </a:lnTo>
                  <a:lnTo>
                    <a:pt x="0" y="648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11" name="Google Shape;311;p31"/>
            <p:cNvSpPr txBox="1"/>
            <p:nvPr/>
          </p:nvSpPr>
          <p:spPr>
            <a:xfrm>
              <a:off x="0" y="19050"/>
              <a:ext cx="1094023" cy="629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31"/>
          <p:cNvGrpSpPr/>
          <p:nvPr/>
        </p:nvGrpSpPr>
        <p:grpSpPr>
          <a:xfrm>
            <a:off x="7067065" y="3517282"/>
            <a:ext cx="4153870" cy="2461064"/>
            <a:chOff x="0" y="0"/>
            <a:chExt cx="1094023" cy="648181"/>
          </a:xfrm>
        </p:grpSpPr>
        <p:sp>
          <p:nvSpPr>
            <p:cNvPr id="313" name="Google Shape;313;p31"/>
            <p:cNvSpPr/>
            <p:nvPr/>
          </p:nvSpPr>
          <p:spPr>
            <a:xfrm>
              <a:off x="0" y="0"/>
              <a:ext cx="1094023" cy="648181"/>
            </a:xfrm>
            <a:custGeom>
              <a:rect b="b" l="l" r="r" t="t"/>
              <a:pathLst>
                <a:path extrusionOk="0" h="648181" w="1094023">
                  <a:moveTo>
                    <a:pt x="0" y="0"/>
                  </a:moveTo>
                  <a:lnTo>
                    <a:pt x="1094023" y="0"/>
                  </a:lnTo>
                  <a:lnTo>
                    <a:pt x="1094023" y="648181"/>
                  </a:lnTo>
                  <a:lnTo>
                    <a:pt x="0" y="648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14" name="Google Shape;314;p31"/>
            <p:cNvSpPr txBox="1"/>
            <p:nvPr/>
          </p:nvSpPr>
          <p:spPr>
            <a:xfrm>
              <a:off x="0" y="19050"/>
              <a:ext cx="1094023" cy="629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31"/>
          <p:cNvGrpSpPr/>
          <p:nvPr/>
        </p:nvGrpSpPr>
        <p:grpSpPr>
          <a:xfrm>
            <a:off x="11658960" y="3517282"/>
            <a:ext cx="4153870" cy="2461064"/>
            <a:chOff x="0" y="0"/>
            <a:chExt cx="1094023" cy="648181"/>
          </a:xfrm>
        </p:grpSpPr>
        <p:sp>
          <p:nvSpPr>
            <p:cNvPr id="316" name="Google Shape;316;p31"/>
            <p:cNvSpPr/>
            <p:nvPr/>
          </p:nvSpPr>
          <p:spPr>
            <a:xfrm>
              <a:off x="0" y="0"/>
              <a:ext cx="1094023" cy="648181"/>
            </a:xfrm>
            <a:custGeom>
              <a:rect b="b" l="l" r="r" t="t"/>
              <a:pathLst>
                <a:path extrusionOk="0" h="648181" w="1094023">
                  <a:moveTo>
                    <a:pt x="0" y="0"/>
                  </a:moveTo>
                  <a:lnTo>
                    <a:pt x="1094023" y="0"/>
                  </a:lnTo>
                  <a:lnTo>
                    <a:pt x="1094023" y="648181"/>
                  </a:lnTo>
                  <a:lnTo>
                    <a:pt x="0" y="648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17" name="Google Shape;317;p31"/>
            <p:cNvSpPr txBox="1"/>
            <p:nvPr/>
          </p:nvSpPr>
          <p:spPr>
            <a:xfrm>
              <a:off x="0" y="19050"/>
              <a:ext cx="1094023" cy="629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31"/>
          <p:cNvGrpSpPr/>
          <p:nvPr/>
        </p:nvGrpSpPr>
        <p:grpSpPr>
          <a:xfrm>
            <a:off x="2475171" y="6482344"/>
            <a:ext cx="4153870" cy="2461064"/>
            <a:chOff x="0" y="0"/>
            <a:chExt cx="1094023" cy="648181"/>
          </a:xfrm>
        </p:grpSpPr>
        <p:sp>
          <p:nvSpPr>
            <p:cNvPr id="319" name="Google Shape;319;p31"/>
            <p:cNvSpPr/>
            <p:nvPr/>
          </p:nvSpPr>
          <p:spPr>
            <a:xfrm>
              <a:off x="0" y="0"/>
              <a:ext cx="1094023" cy="648181"/>
            </a:xfrm>
            <a:custGeom>
              <a:rect b="b" l="l" r="r" t="t"/>
              <a:pathLst>
                <a:path extrusionOk="0" h="648181" w="1094023">
                  <a:moveTo>
                    <a:pt x="0" y="0"/>
                  </a:moveTo>
                  <a:lnTo>
                    <a:pt x="1094023" y="0"/>
                  </a:lnTo>
                  <a:lnTo>
                    <a:pt x="1094023" y="648181"/>
                  </a:lnTo>
                  <a:lnTo>
                    <a:pt x="0" y="648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0" name="Google Shape;320;p31"/>
            <p:cNvSpPr txBox="1"/>
            <p:nvPr/>
          </p:nvSpPr>
          <p:spPr>
            <a:xfrm>
              <a:off x="0" y="19050"/>
              <a:ext cx="1094023" cy="629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31"/>
          <p:cNvGrpSpPr/>
          <p:nvPr/>
        </p:nvGrpSpPr>
        <p:grpSpPr>
          <a:xfrm>
            <a:off x="7067065" y="6482344"/>
            <a:ext cx="4153870" cy="2461064"/>
            <a:chOff x="0" y="0"/>
            <a:chExt cx="1094023" cy="648181"/>
          </a:xfrm>
        </p:grpSpPr>
        <p:sp>
          <p:nvSpPr>
            <p:cNvPr id="322" name="Google Shape;322;p31"/>
            <p:cNvSpPr/>
            <p:nvPr/>
          </p:nvSpPr>
          <p:spPr>
            <a:xfrm>
              <a:off x="0" y="0"/>
              <a:ext cx="1094023" cy="648181"/>
            </a:xfrm>
            <a:custGeom>
              <a:rect b="b" l="l" r="r" t="t"/>
              <a:pathLst>
                <a:path extrusionOk="0" h="648181" w="1094023">
                  <a:moveTo>
                    <a:pt x="0" y="0"/>
                  </a:moveTo>
                  <a:lnTo>
                    <a:pt x="1094023" y="0"/>
                  </a:lnTo>
                  <a:lnTo>
                    <a:pt x="1094023" y="648181"/>
                  </a:lnTo>
                  <a:lnTo>
                    <a:pt x="0" y="648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3" name="Google Shape;323;p31"/>
            <p:cNvSpPr txBox="1"/>
            <p:nvPr/>
          </p:nvSpPr>
          <p:spPr>
            <a:xfrm>
              <a:off x="0" y="19050"/>
              <a:ext cx="1094023" cy="629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31"/>
          <p:cNvGrpSpPr/>
          <p:nvPr/>
        </p:nvGrpSpPr>
        <p:grpSpPr>
          <a:xfrm>
            <a:off x="11658960" y="6482344"/>
            <a:ext cx="4153870" cy="2461064"/>
            <a:chOff x="0" y="0"/>
            <a:chExt cx="1094023" cy="648181"/>
          </a:xfrm>
        </p:grpSpPr>
        <p:sp>
          <p:nvSpPr>
            <p:cNvPr id="325" name="Google Shape;325;p31"/>
            <p:cNvSpPr/>
            <p:nvPr/>
          </p:nvSpPr>
          <p:spPr>
            <a:xfrm>
              <a:off x="0" y="0"/>
              <a:ext cx="1094023" cy="648181"/>
            </a:xfrm>
            <a:custGeom>
              <a:rect b="b" l="l" r="r" t="t"/>
              <a:pathLst>
                <a:path extrusionOk="0" h="648181" w="1094023">
                  <a:moveTo>
                    <a:pt x="0" y="0"/>
                  </a:moveTo>
                  <a:lnTo>
                    <a:pt x="1094023" y="0"/>
                  </a:lnTo>
                  <a:lnTo>
                    <a:pt x="1094023" y="648181"/>
                  </a:lnTo>
                  <a:lnTo>
                    <a:pt x="0" y="648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6" name="Google Shape;326;p31"/>
            <p:cNvSpPr txBox="1"/>
            <p:nvPr/>
          </p:nvSpPr>
          <p:spPr>
            <a:xfrm>
              <a:off x="0" y="19050"/>
              <a:ext cx="1094023" cy="629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31"/>
          <p:cNvSpPr txBox="1"/>
          <p:nvPr/>
        </p:nvSpPr>
        <p:spPr>
          <a:xfrm>
            <a:off x="3555023" y="1448517"/>
            <a:ext cx="11177954" cy="1231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48" u="none" cap="none" strike="noStrike">
                <a:solidFill>
                  <a:srgbClr val="D8AB3D"/>
                </a:solidFill>
                <a:latin typeface="Cardo"/>
                <a:ea typeface="Cardo"/>
                <a:cs typeface="Cardo"/>
                <a:sym typeface="Cardo"/>
              </a:rPr>
              <a:t>EVENT SPONSORS</a:t>
            </a:r>
            <a:endParaRPr/>
          </a:p>
        </p:txBody>
      </p:sp>
      <p:sp>
        <p:nvSpPr>
          <p:cNvPr id="328" name="Google Shape;328;p31"/>
          <p:cNvSpPr txBox="1"/>
          <p:nvPr/>
        </p:nvSpPr>
        <p:spPr>
          <a:xfrm>
            <a:off x="4662163" y="1047750"/>
            <a:ext cx="8963675" cy="362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5" u="none" cap="none" strike="noStrike">
                <a:solidFill>
                  <a:srgbClr val="D8AB3D"/>
                </a:solidFill>
                <a:latin typeface="Montserrat"/>
                <a:ea typeface="Montserrat"/>
                <a:cs typeface="Montserrat"/>
                <a:sym typeface="Montserrat"/>
              </a:rPr>
              <a:t>FILM AWARD</a:t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0" y="0"/>
            <a:ext cx="779680" cy="10287000"/>
          </a:xfrm>
          <a:custGeom>
            <a:rect b="b" l="l" r="r" t="t"/>
            <a:pathLst>
              <a:path extrusionOk="0" h="10287000" w="779680">
                <a:moveTo>
                  <a:pt x="0" y="0"/>
                </a:moveTo>
                <a:lnTo>
                  <a:pt x="779680" y="0"/>
                </a:lnTo>
                <a:lnTo>
                  <a:pt x="7796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12747" t="0"/>
            </a:stretch>
          </a:blipFill>
          <a:ln>
            <a:noFill/>
          </a:ln>
        </p:spPr>
      </p:sp>
      <p:sp>
        <p:nvSpPr>
          <p:cNvPr id="330" name="Google Shape;330;p31"/>
          <p:cNvSpPr/>
          <p:nvPr/>
        </p:nvSpPr>
        <p:spPr>
          <a:xfrm flipH="1">
            <a:off x="17509250" y="0"/>
            <a:ext cx="779680" cy="10287000"/>
          </a:xfrm>
          <a:custGeom>
            <a:rect b="b" l="l" r="r" t="t"/>
            <a:pathLst>
              <a:path extrusionOk="0" h="10287000" w="779680">
                <a:moveTo>
                  <a:pt x="779680" y="0"/>
                </a:moveTo>
                <a:lnTo>
                  <a:pt x="0" y="0"/>
                </a:lnTo>
                <a:lnTo>
                  <a:pt x="0" y="10287000"/>
                </a:lnTo>
                <a:lnTo>
                  <a:pt x="779680" y="10287000"/>
                </a:lnTo>
                <a:lnTo>
                  <a:pt x="77968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12747" t="0"/>
            </a:stretch>
          </a:blipFill>
          <a:ln>
            <a:noFill/>
          </a:ln>
        </p:spPr>
      </p:sp>
      <p:pic>
        <p:nvPicPr>
          <p:cNvPr id="331" name="Google Shape;3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163" y="3766675"/>
            <a:ext cx="3467925" cy="1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163" y="6731750"/>
            <a:ext cx="3467925" cy="1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0050" y="3766675"/>
            <a:ext cx="3467925" cy="1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0050" y="6731750"/>
            <a:ext cx="3467925" cy="1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01938" y="3766675"/>
            <a:ext cx="3467925" cy="1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01938" y="6731750"/>
            <a:ext cx="3467925" cy="1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" y="0"/>
            <a:ext cx="18288000" cy="1028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0025" y="3041310"/>
            <a:ext cx="2529550" cy="193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588" y="3046222"/>
            <a:ext cx="2529550" cy="193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5138" y="3046222"/>
            <a:ext cx="2529550" cy="193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3325" y="6435085"/>
            <a:ext cx="2529550" cy="193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888" y="6439997"/>
            <a:ext cx="2529550" cy="193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8438" y="6439997"/>
            <a:ext cx="2529550" cy="1932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4889913" y="1076325"/>
            <a:ext cx="8508174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CONTENT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2192542" y="5179109"/>
            <a:ext cx="4211043" cy="468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7038478" y="5179109"/>
            <a:ext cx="4211043" cy="468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CATEGORIES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11887697" y="5179109"/>
            <a:ext cx="4211043" cy="468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NOMINATIONS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2190901" y="8570431"/>
            <a:ext cx="4211043" cy="468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AWARDS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7036838" y="8570431"/>
            <a:ext cx="4211043" cy="468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MOVIE FACTS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11886056" y="8570431"/>
            <a:ext cx="4211043" cy="468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SPONSORS</a:t>
            </a:r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5738" y="3247475"/>
            <a:ext cx="518113" cy="106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6203" y="3257013"/>
            <a:ext cx="1458897" cy="106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19526" y="3257013"/>
            <a:ext cx="940784" cy="106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33481" y="6730738"/>
            <a:ext cx="722631" cy="106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68461" y="6730738"/>
            <a:ext cx="954419" cy="106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563736" y="6730746"/>
            <a:ext cx="858977" cy="1065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313" y="294525"/>
            <a:ext cx="17749279" cy="96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2"/>
          <p:cNvSpPr txBox="1"/>
          <p:nvPr/>
        </p:nvSpPr>
        <p:spPr>
          <a:xfrm>
            <a:off x="1028700" y="4674179"/>
            <a:ext cx="16230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THANK YOU</a:t>
            </a:r>
            <a:endParaRPr/>
          </a:p>
        </p:txBody>
      </p:sp>
      <p:sp>
        <p:nvSpPr>
          <p:cNvPr id="344" name="Google Shape;344;p32"/>
          <p:cNvSpPr txBox="1"/>
          <p:nvPr/>
        </p:nvSpPr>
        <p:spPr>
          <a:xfrm>
            <a:off x="3775853" y="6903029"/>
            <a:ext cx="10736294" cy="468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Add a short description here</a:t>
            </a:r>
            <a:endParaRPr/>
          </a:p>
        </p:txBody>
      </p:sp>
      <p:pic>
        <p:nvPicPr>
          <p:cNvPr id="345" name="Google Shape;34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1675" y="1028701"/>
            <a:ext cx="2964649" cy="2426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119783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3"/>
          <p:cNvSpPr txBox="1"/>
          <p:nvPr/>
        </p:nvSpPr>
        <p:spPr>
          <a:xfrm>
            <a:off x="1028700" y="4261241"/>
            <a:ext cx="8350964" cy="32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uses the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following free fonts: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Titles: Cardo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Body Copy: Montserrat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99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before presenting. </a:t>
            </a:r>
            <a:endParaRPr/>
          </a:p>
        </p:txBody>
      </p:sp>
      <p:sp>
        <p:nvSpPr>
          <p:cNvPr id="352" name="Google Shape;352;p33"/>
          <p:cNvSpPr txBox="1"/>
          <p:nvPr/>
        </p:nvSpPr>
        <p:spPr>
          <a:xfrm>
            <a:off x="1028700" y="8357382"/>
            <a:ext cx="5920363" cy="661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</a:t>
            </a:r>
            <a:endParaRPr/>
          </a:p>
        </p:txBody>
      </p:sp>
      <p:sp>
        <p:nvSpPr>
          <p:cNvPr id="353" name="Google Shape;353;p33"/>
          <p:cNvSpPr txBox="1"/>
          <p:nvPr/>
        </p:nvSpPr>
        <p:spPr>
          <a:xfrm>
            <a:off x="1028700" y="1028700"/>
            <a:ext cx="73002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RESOURCE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PAGE</a:t>
            </a:r>
            <a:endParaRPr/>
          </a:p>
        </p:txBody>
      </p:sp>
      <p:pic>
        <p:nvPicPr>
          <p:cNvPr id="354" name="Google Shape;35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0825" y="972275"/>
            <a:ext cx="3284848" cy="249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17763" y="819863"/>
            <a:ext cx="3866745" cy="10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0200" y="4297113"/>
            <a:ext cx="5086096" cy="10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36838" y="2332625"/>
            <a:ext cx="2428601" cy="337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88600" y="6222800"/>
            <a:ext cx="3409300" cy="279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7775" y="5988485"/>
            <a:ext cx="1986725" cy="302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119783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4"/>
          <p:cNvSpPr/>
          <p:nvPr/>
        </p:nvSpPr>
        <p:spPr>
          <a:xfrm>
            <a:off x="1028700" y="2965871"/>
            <a:ext cx="6476763" cy="1619191"/>
          </a:xfrm>
          <a:custGeom>
            <a:rect b="b" l="l" r="r" t="t"/>
            <a:pathLst>
              <a:path extrusionOk="0" h="1619191" w="6476763">
                <a:moveTo>
                  <a:pt x="0" y="0"/>
                </a:moveTo>
                <a:lnTo>
                  <a:pt x="6476763" y="0"/>
                </a:lnTo>
                <a:lnTo>
                  <a:pt x="6476763" y="1619191"/>
                </a:lnTo>
                <a:lnTo>
                  <a:pt x="0" y="1619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34"/>
          <p:cNvSpPr txBox="1"/>
          <p:nvPr/>
        </p:nvSpPr>
        <p:spPr>
          <a:xfrm>
            <a:off x="1028700" y="5285179"/>
            <a:ext cx="8350964" cy="2444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to use thanks to the following: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SlidesCarnival for the presentation template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Pixabay, Pexels for the photos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D8B3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34"/>
          <p:cNvSpPr txBox="1"/>
          <p:nvPr/>
        </p:nvSpPr>
        <p:spPr>
          <a:xfrm>
            <a:off x="1028700" y="8357382"/>
            <a:ext cx="5920363" cy="661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</a:t>
            </a:r>
            <a:endParaRPr/>
          </a:p>
        </p:txBody>
      </p:sp>
      <p:sp>
        <p:nvSpPr>
          <p:cNvPr id="368" name="Google Shape;368;p34"/>
          <p:cNvSpPr txBox="1"/>
          <p:nvPr/>
        </p:nvSpPr>
        <p:spPr>
          <a:xfrm>
            <a:off x="1028700" y="1028700"/>
            <a:ext cx="5641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CREDITS</a:t>
            </a:r>
            <a:endParaRPr/>
          </a:p>
        </p:txBody>
      </p:sp>
      <p:pic>
        <p:nvPicPr>
          <p:cNvPr id="369" name="Google Shape;36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0901" y="0"/>
            <a:ext cx="6846238" cy="1086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313" y="294525"/>
            <a:ext cx="17749279" cy="96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375" y="1226675"/>
            <a:ext cx="7225175" cy="758008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/>
          <p:nvPr/>
        </p:nvSpPr>
        <p:spPr>
          <a:xfrm>
            <a:off x="6325673" y="3145040"/>
            <a:ext cx="5636654" cy="727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PART I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1028700" y="4324153"/>
            <a:ext cx="162306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INTRODUCTION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13" y="296300"/>
            <a:ext cx="17481702" cy="902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/>
          <p:nvPr/>
        </p:nvSpPr>
        <p:spPr>
          <a:xfrm>
            <a:off x="3909824" y="4444800"/>
            <a:ext cx="10437900" cy="27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55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veniam.</a:t>
            </a:r>
            <a:endParaRPr sz="1100"/>
          </a:p>
        </p:txBody>
      </p:sp>
      <p:sp>
        <p:nvSpPr>
          <p:cNvPr id="130" name="Google Shape;130;p16"/>
          <p:cNvSpPr txBox="1"/>
          <p:nvPr/>
        </p:nvSpPr>
        <p:spPr>
          <a:xfrm>
            <a:off x="4458157" y="2090737"/>
            <a:ext cx="9368405" cy="1292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64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FILM AWARD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313" y="294525"/>
            <a:ext cx="17749279" cy="96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375" y="1226675"/>
            <a:ext cx="7225175" cy="758008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/>
        </p:nvSpPr>
        <p:spPr>
          <a:xfrm>
            <a:off x="1028700" y="4324153"/>
            <a:ext cx="16230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CATEGORIES</a:t>
            </a:r>
            <a:endParaRPr/>
          </a:p>
        </p:txBody>
      </p:sp>
      <p:sp>
        <p:nvSpPr>
          <p:cNvPr id="139" name="Google Shape;139;p17"/>
          <p:cNvSpPr txBox="1"/>
          <p:nvPr/>
        </p:nvSpPr>
        <p:spPr>
          <a:xfrm>
            <a:off x="6325673" y="3145040"/>
            <a:ext cx="5636654" cy="727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PART II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3104830" y="1302939"/>
            <a:ext cx="12078339" cy="1463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8AB3D"/>
                </a:solidFill>
                <a:latin typeface="Cardo"/>
                <a:ea typeface="Cardo"/>
                <a:cs typeface="Cardo"/>
                <a:sym typeface="Cardo"/>
              </a:rPr>
              <a:t>CATEGORIES</a:t>
            </a:r>
            <a:endParaRPr/>
          </a:p>
        </p:txBody>
      </p:sp>
      <p:sp>
        <p:nvSpPr>
          <p:cNvPr id="146" name="Google Shape;146;p18"/>
          <p:cNvSpPr txBox="1"/>
          <p:nvPr/>
        </p:nvSpPr>
        <p:spPr>
          <a:xfrm>
            <a:off x="3775853" y="815889"/>
            <a:ext cx="10736294" cy="438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D8AB3D"/>
                </a:solidFill>
                <a:latin typeface="Montserrat"/>
                <a:ea typeface="Montserrat"/>
                <a:cs typeface="Montserrat"/>
                <a:sym typeface="Montserrat"/>
              </a:rPr>
              <a:t>FILM AWARD</a:t>
            </a:r>
            <a:endParaRPr/>
          </a:p>
        </p:txBody>
      </p:sp>
      <p:sp>
        <p:nvSpPr>
          <p:cNvPr id="147" name="Google Shape;147;p18"/>
          <p:cNvSpPr txBox="1"/>
          <p:nvPr/>
        </p:nvSpPr>
        <p:spPr>
          <a:xfrm>
            <a:off x="719341" y="3609545"/>
            <a:ext cx="4707920" cy="478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Actor</a:t>
            </a:r>
            <a:endParaRPr/>
          </a:p>
        </p:txBody>
      </p:sp>
      <p:sp>
        <p:nvSpPr>
          <p:cNvPr id="148" name="Google Shape;148;p18"/>
          <p:cNvSpPr txBox="1"/>
          <p:nvPr/>
        </p:nvSpPr>
        <p:spPr>
          <a:xfrm>
            <a:off x="735106" y="4441206"/>
            <a:ext cx="4707920" cy="478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Actress</a:t>
            </a:r>
            <a:endParaRPr/>
          </a:p>
        </p:txBody>
      </p:sp>
      <p:sp>
        <p:nvSpPr>
          <p:cNvPr id="149" name="Google Shape;149;p18"/>
          <p:cNvSpPr txBox="1"/>
          <p:nvPr/>
        </p:nvSpPr>
        <p:spPr>
          <a:xfrm>
            <a:off x="719341" y="5273056"/>
            <a:ext cx="4707920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Supporting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Actor</a:t>
            </a:r>
            <a:endParaRPr/>
          </a:p>
        </p:txBody>
      </p:sp>
      <p:sp>
        <p:nvSpPr>
          <p:cNvPr id="150" name="Google Shape;150;p18"/>
          <p:cNvSpPr txBox="1"/>
          <p:nvPr/>
        </p:nvSpPr>
        <p:spPr>
          <a:xfrm>
            <a:off x="719341" y="6609731"/>
            <a:ext cx="4707920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Supporting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Actress</a:t>
            </a:r>
            <a:endParaRPr/>
          </a:p>
        </p:txBody>
      </p:sp>
      <p:sp>
        <p:nvSpPr>
          <p:cNvPr id="151" name="Google Shape;151;p18"/>
          <p:cNvSpPr txBox="1"/>
          <p:nvPr/>
        </p:nvSpPr>
        <p:spPr>
          <a:xfrm>
            <a:off x="719341" y="7946406"/>
            <a:ext cx="4707920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in Original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Screenplay</a:t>
            </a: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12864024" y="3609545"/>
            <a:ext cx="4707920" cy="478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Director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12879789" y="4441206"/>
            <a:ext cx="4707920" cy="478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Picture</a:t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12864024" y="5273056"/>
            <a:ext cx="4707920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</a:t>
            </a:r>
            <a:endParaRPr/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Cinematography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12864024" y="6609731"/>
            <a:ext cx="4707920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Production</a:t>
            </a:r>
            <a:endParaRPr/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Design</a:t>
            </a: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12864024" y="7946406"/>
            <a:ext cx="4707920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4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Best Visual</a:t>
            </a:r>
            <a:endParaRPr/>
          </a:p>
          <a:p>
            <a:pPr indent="0" lvl="0" marL="0" marR="0" rtl="0" algn="r">
              <a:lnSpc>
                <a:spcPct val="1149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Effects</a:t>
            </a:r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800" y="3389438"/>
            <a:ext cx="7822390" cy="640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313" y="294525"/>
            <a:ext cx="17749279" cy="96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375" y="1226675"/>
            <a:ext cx="7225175" cy="758008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/>
        </p:nvSpPr>
        <p:spPr>
          <a:xfrm>
            <a:off x="1028700" y="4324153"/>
            <a:ext cx="16230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0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NOMINATIONS</a:t>
            </a:r>
            <a:endParaRPr/>
          </a:p>
        </p:txBody>
      </p:sp>
      <p:sp>
        <p:nvSpPr>
          <p:cNvPr id="166" name="Google Shape;166;p19"/>
          <p:cNvSpPr txBox="1"/>
          <p:nvPr/>
        </p:nvSpPr>
        <p:spPr>
          <a:xfrm>
            <a:off x="6325673" y="3145040"/>
            <a:ext cx="5636654" cy="727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PART III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350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375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1400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3775853" y="1239494"/>
            <a:ext cx="10736294" cy="438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FILM AWARD NOMINEE</a:t>
            </a:r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3104830" y="1821793"/>
            <a:ext cx="12078339" cy="1463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BEST ACTOR</a:t>
            </a:r>
            <a:endParaRPr/>
          </a:p>
        </p:txBody>
      </p:sp>
      <p:sp>
        <p:nvSpPr>
          <p:cNvPr id="177" name="Google Shape;177;p20"/>
          <p:cNvSpPr txBox="1"/>
          <p:nvPr/>
        </p:nvSpPr>
        <p:spPr>
          <a:xfrm>
            <a:off x="1560653" y="5392872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Nominee Name</a:t>
            </a:r>
            <a:endParaRPr/>
          </a:p>
        </p:txBody>
      </p:sp>
      <p:sp>
        <p:nvSpPr>
          <p:cNvPr id="178" name="Google Shape;178;p20"/>
          <p:cNvSpPr txBox="1"/>
          <p:nvPr/>
        </p:nvSpPr>
        <p:spPr>
          <a:xfrm>
            <a:off x="2194494" y="6009276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Movie Title</a:t>
            </a:r>
            <a:endParaRPr/>
          </a:p>
        </p:txBody>
      </p:sp>
      <p:sp>
        <p:nvSpPr>
          <p:cNvPr id="179" name="Google Shape;179;p20"/>
          <p:cNvSpPr txBox="1"/>
          <p:nvPr/>
        </p:nvSpPr>
        <p:spPr>
          <a:xfrm>
            <a:off x="7269947" y="5471793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Nominee Name</a:t>
            </a: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7903787" y="6088197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Movie Title</a:t>
            </a: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12979241" y="5471793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Nominee Name</a:t>
            </a:r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13613081" y="6088197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Movie Title</a:t>
            </a:r>
            <a:endParaRPr/>
          </a:p>
        </p:txBody>
      </p:sp>
      <p:pic>
        <p:nvPicPr>
          <p:cNvPr id="183" name="Google Shape;18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87" y="1293376"/>
            <a:ext cx="18288000" cy="33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350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375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1400" y="4117400"/>
            <a:ext cx="5120500" cy="437269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 txBox="1"/>
          <p:nvPr/>
        </p:nvSpPr>
        <p:spPr>
          <a:xfrm>
            <a:off x="3775853" y="1239494"/>
            <a:ext cx="10736294" cy="438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D8B354"/>
                </a:solidFill>
                <a:latin typeface="Montserrat"/>
                <a:ea typeface="Montserrat"/>
                <a:cs typeface="Montserrat"/>
                <a:sym typeface="Montserrat"/>
              </a:rPr>
              <a:t>FILM AWARD NOMINEE</a:t>
            </a:r>
            <a:endParaRPr/>
          </a:p>
        </p:txBody>
      </p:sp>
      <p:sp>
        <p:nvSpPr>
          <p:cNvPr id="193" name="Google Shape;193;p21"/>
          <p:cNvSpPr txBox="1"/>
          <p:nvPr/>
        </p:nvSpPr>
        <p:spPr>
          <a:xfrm>
            <a:off x="3104830" y="1821793"/>
            <a:ext cx="12078339" cy="1463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8B354"/>
                </a:solidFill>
                <a:latin typeface="Cardo"/>
                <a:ea typeface="Cardo"/>
                <a:cs typeface="Cardo"/>
                <a:sym typeface="Cardo"/>
              </a:rPr>
              <a:t>BEST DIRECTOR</a:t>
            </a:r>
            <a:endParaRPr/>
          </a:p>
        </p:txBody>
      </p:sp>
      <p:sp>
        <p:nvSpPr>
          <p:cNvPr id="194" name="Google Shape;194;p21"/>
          <p:cNvSpPr txBox="1"/>
          <p:nvPr/>
        </p:nvSpPr>
        <p:spPr>
          <a:xfrm>
            <a:off x="1560653" y="5392872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Nominee Name</a:t>
            </a:r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2194494" y="6009276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Movie Title</a:t>
            </a:r>
            <a:endParaRPr/>
          </a:p>
        </p:txBody>
      </p:sp>
      <p:sp>
        <p:nvSpPr>
          <p:cNvPr id="196" name="Google Shape;196;p21"/>
          <p:cNvSpPr txBox="1"/>
          <p:nvPr/>
        </p:nvSpPr>
        <p:spPr>
          <a:xfrm>
            <a:off x="7269947" y="5471793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Nominee Name</a:t>
            </a:r>
            <a:endParaRPr/>
          </a:p>
        </p:txBody>
      </p:sp>
      <p:sp>
        <p:nvSpPr>
          <p:cNvPr id="197" name="Google Shape;197;p21"/>
          <p:cNvSpPr txBox="1"/>
          <p:nvPr/>
        </p:nvSpPr>
        <p:spPr>
          <a:xfrm>
            <a:off x="7903787" y="6088197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Movie Title</a:t>
            </a:r>
            <a:endParaRPr/>
          </a:p>
        </p:txBody>
      </p:sp>
      <p:sp>
        <p:nvSpPr>
          <p:cNvPr id="198" name="Google Shape;198;p21"/>
          <p:cNvSpPr txBox="1"/>
          <p:nvPr/>
        </p:nvSpPr>
        <p:spPr>
          <a:xfrm>
            <a:off x="12979241" y="5471793"/>
            <a:ext cx="3744824" cy="506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59" u="none" cap="none" strike="noStrike">
                <a:solidFill>
                  <a:srgbClr val="FFF4D0"/>
                </a:solidFill>
                <a:latin typeface="Cardo"/>
                <a:ea typeface="Cardo"/>
                <a:cs typeface="Cardo"/>
                <a:sym typeface="Cardo"/>
              </a:rPr>
              <a:t>Nominee Name</a:t>
            </a:r>
            <a:endParaRPr/>
          </a:p>
        </p:txBody>
      </p:sp>
      <p:sp>
        <p:nvSpPr>
          <p:cNvPr id="199" name="Google Shape;199;p21"/>
          <p:cNvSpPr txBox="1"/>
          <p:nvPr/>
        </p:nvSpPr>
        <p:spPr>
          <a:xfrm>
            <a:off x="13613081" y="6088197"/>
            <a:ext cx="2477144" cy="2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64" u="none" cap="none" strike="noStrike">
                <a:solidFill>
                  <a:srgbClr val="FFF4D0"/>
                </a:solidFill>
                <a:latin typeface="Montserrat"/>
                <a:ea typeface="Montserrat"/>
                <a:cs typeface="Montserrat"/>
                <a:sym typeface="Montserrat"/>
              </a:rPr>
              <a:t>Movie Title</a:t>
            </a:r>
            <a:endParaRPr/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87" y="1293376"/>
            <a:ext cx="18288000" cy="33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