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Pinyon Script"/>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inyonScript-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5.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028700" y="832174"/>
            <a:ext cx="16230600" cy="8638200"/>
          </a:xfrm>
          <a:prstGeom prst="roundRect">
            <a:avLst>
              <a:gd fmla="val 12060" name="adj"/>
            </a:avLst>
          </a:prstGeom>
          <a:noFill/>
          <a:ln>
            <a:noFill/>
          </a:ln>
        </p:spPr>
      </p:pic>
      <p:sp>
        <p:nvSpPr>
          <p:cNvPr id="85" name="Google Shape;85;p13"/>
          <p:cNvSpPr txBox="1"/>
          <p:nvPr/>
        </p:nvSpPr>
        <p:spPr>
          <a:xfrm>
            <a:off x="7477051" y="558369"/>
            <a:ext cx="3333900" cy="446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28985" u="none" cap="none" strike="noStrike">
                <a:solidFill>
                  <a:srgbClr val="EF000B"/>
                </a:solidFill>
                <a:latin typeface="Pinyon Script"/>
                <a:ea typeface="Pinyon Script"/>
                <a:cs typeface="Pinyon Script"/>
                <a:sym typeface="Pinyon Script"/>
              </a:rPr>
              <a:t>T</a:t>
            </a:r>
            <a:endParaRPr/>
          </a:p>
        </p:txBody>
      </p:sp>
      <p:sp>
        <p:nvSpPr>
          <p:cNvPr id="86" name="Google Shape;86;p13"/>
          <p:cNvSpPr txBox="1"/>
          <p:nvPr/>
        </p:nvSpPr>
        <p:spPr>
          <a:xfrm>
            <a:off x="9555398" y="1911767"/>
            <a:ext cx="5558700" cy="239280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5546" u="none" cap="none" strike="noStrike">
                <a:solidFill>
                  <a:srgbClr val="EF000B"/>
                </a:solidFill>
                <a:latin typeface="Pinyon Script"/>
                <a:ea typeface="Pinyon Script"/>
                <a:cs typeface="Pinyon Script"/>
                <a:sym typeface="Pinyon Script"/>
              </a:rPr>
              <a:t>able</a:t>
            </a:r>
            <a:endParaRPr/>
          </a:p>
        </p:txBody>
      </p:sp>
      <p:sp>
        <p:nvSpPr>
          <p:cNvPr id="87" name="Google Shape;87;p13"/>
          <p:cNvSpPr txBox="1"/>
          <p:nvPr/>
        </p:nvSpPr>
        <p:spPr>
          <a:xfrm>
            <a:off x="9963614" y="2970130"/>
            <a:ext cx="3333900" cy="446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28985" u="none" cap="none" strike="noStrike">
                <a:solidFill>
                  <a:srgbClr val="EF000B"/>
                </a:solidFill>
                <a:latin typeface="Pinyon Script"/>
                <a:ea typeface="Pinyon Script"/>
                <a:cs typeface="Pinyon Script"/>
                <a:sym typeface="Pinyon Script"/>
              </a:rPr>
              <a:t>R</a:t>
            </a:r>
            <a:endParaRPr/>
          </a:p>
        </p:txBody>
      </p:sp>
      <p:sp>
        <p:nvSpPr>
          <p:cNvPr id="88" name="Google Shape;88;p13"/>
          <p:cNvSpPr txBox="1"/>
          <p:nvPr/>
        </p:nvSpPr>
        <p:spPr>
          <a:xfrm>
            <a:off x="13180263" y="4502256"/>
            <a:ext cx="4798200" cy="239280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5546" u="none" cap="none" strike="noStrike">
                <a:solidFill>
                  <a:srgbClr val="EF000B"/>
                </a:solidFill>
                <a:latin typeface="Pinyon Script"/>
                <a:ea typeface="Pinyon Script"/>
                <a:cs typeface="Pinyon Script"/>
                <a:sym typeface="Pinyon Script"/>
              </a:rPr>
              <a:t>ead</a:t>
            </a:r>
            <a:endParaRPr/>
          </a:p>
        </p:txBody>
      </p:sp>
      <p:sp>
        <p:nvSpPr>
          <p:cNvPr id="89" name="Google Shape;89;p13"/>
          <p:cNvSpPr txBox="1"/>
          <p:nvPr/>
        </p:nvSpPr>
        <p:spPr>
          <a:xfrm>
            <a:off x="10640275" y="6235175"/>
            <a:ext cx="6618900" cy="26760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US" sz="17386" u="none" cap="none" strike="noStrike">
                <a:solidFill>
                  <a:srgbClr val="EF000B"/>
                </a:solidFill>
                <a:latin typeface="Bebas Neue"/>
                <a:ea typeface="Bebas Neue"/>
                <a:cs typeface="Bebas Neue"/>
                <a:sym typeface="Bebas Neue"/>
              </a:rPr>
              <a:t>MEETING</a:t>
            </a:r>
            <a:endParaRPr/>
          </a:p>
        </p:txBody>
      </p:sp>
      <p:cxnSp>
        <p:nvCxnSpPr>
          <p:cNvPr id="90" name="Google Shape;90;p13"/>
          <p:cNvCxnSpPr/>
          <p:nvPr/>
        </p:nvCxnSpPr>
        <p:spPr>
          <a:xfrm>
            <a:off x="3063077" y="9769946"/>
            <a:ext cx="5028815" cy="0"/>
          </a:xfrm>
          <a:prstGeom prst="straightConnector1">
            <a:avLst/>
          </a:prstGeom>
          <a:noFill/>
          <a:ln cap="flat" cmpd="sng" w="38100">
            <a:solidFill>
              <a:srgbClr val="EF000B"/>
            </a:solidFill>
            <a:prstDash val="solid"/>
            <a:round/>
            <a:headEnd len="sm" w="sm" type="none"/>
            <a:tailEnd len="sm" w="sm" type="none"/>
          </a:ln>
        </p:spPr>
      </p:cxnSp>
      <p:cxnSp>
        <p:nvCxnSpPr>
          <p:cNvPr id="91" name="Google Shape;91;p13"/>
          <p:cNvCxnSpPr/>
          <p:nvPr/>
        </p:nvCxnSpPr>
        <p:spPr>
          <a:xfrm>
            <a:off x="10166610" y="9769946"/>
            <a:ext cx="6044137" cy="0"/>
          </a:xfrm>
          <a:prstGeom prst="straightConnector1">
            <a:avLst/>
          </a:prstGeom>
          <a:noFill/>
          <a:ln cap="flat" cmpd="sng" w="38100">
            <a:solidFill>
              <a:srgbClr val="EF000B"/>
            </a:solidFill>
            <a:prstDash val="solid"/>
            <a:round/>
            <a:headEnd len="sm" w="sm" type="none"/>
            <a:tailEnd len="sm" w="sm" type="none"/>
          </a:ln>
        </p:spPr>
      </p:cxnSp>
      <p:sp>
        <p:nvSpPr>
          <p:cNvPr id="92" name="Google Shape;92;p13"/>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93" name="Google Shape;93;p13"/>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94" name="Google Shape;94;p13"/>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pic>
        <p:nvPicPr>
          <p:cNvPr id="95" name="Google Shape;95;p13"/>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9" name="Shape 239"/>
        <p:cNvGrpSpPr/>
        <p:nvPr/>
      </p:nvGrpSpPr>
      <p:grpSpPr>
        <a:xfrm>
          <a:off x="0" y="0"/>
          <a:ext cx="0" cy="0"/>
          <a:chOff x="0" y="0"/>
          <a:chExt cx="0" cy="0"/>
        </a:xfrm>
      </p:grpSpPr>
      <p:pic>
        <p:nvPicPr>
          <p:cNvPr id="240" name="Google Shape;240;p22"/>
          <p:cNvPicPr preferRelativeResize="0"/>
          <p:nvPr/>
        </p:nvPicPr>
        <p:blipFill>
          <a:blip r:embed="rId3">
            <a:alphaModFix/>
          </a:blip>
          <a:stretch>
            <a:fillRect/>
          </a:stretch>
        </p:blipFill>
        <p:spPr>
          <a:xfrm>
            <a:off x="-481618" y="5981229"/>
            <a:ext cx="4902900" cy="4915500"/>
          </a:xfrm>
          <a:prstGeom prst="roundRect">
            <a:avLst>
              <a:gd fmla="val 16667" name="adj"/>
            </a:avLst>
          </a:prstGeom>
          <a:noFill/>
          <a:ln>
            <a:noFill/>
          </a:ln>
        </p:spPr>
      </p:pic>
      <p:pic>
        <p:nvPicPr>
          <p:cNvPr id="241" name="Google Shape;241;p22"/>
          <p:cNvPicPr preferRelativeResize="0"/>
          <p:nvPr/>
        </p:nvPicPr>
        <p:blipFill>
          <a:blip r:embed="rId4">
            <a:alphaModFix/>
          </a:blip>
          <a:stretch>
            <a:fillRect/>
          </a:stretch>
        </p:blipFill>
        <p:spPr>
          <a:xfrm>
            <a:off x="11766049" y="5682499"/>
            <a:ext cx="5493300" cy="5505900"/>
          </a:xfrm>
          <a:prstGeom prst="roundRect">
            <a:avLst>
              <a:gd fmla="val 16667" name="adj"/>
            </a:avLst>
          </a:prstGeom>
          <a:noFill/>
          <a:ln>
            <a:noFill/>
          </a:ln>
        </p:spPr>
      </p:pic>
      <p:pic>
        <p:nvPicPr>
          <p:cNvPr id="242" name="Google Shape;242;p22"/>
          <p:cNvPicPr preferRelativeResize="0"/>
          <p:nvPr/>
        </p:nvPicPr>
        <p:blipFill>
          <a:blip r:embed="rId5">
            <a:alphaModFix/>
          </a:blip>
          <a:stretch>
            <a:fillRect/>
          </a:stretch>
        </p:blipFill>
        <p:spPr>
          <a:xfrm>
            <a:off x="13665672" y="-408479"/>
            <a:ext cx="4902900" cy="4902900"/>
          </a:xfrm>
          <a:prstGeom prst="roundRect">
            <a:avLst>
              <a:gd fmla="val 16667" name="adj"/>
            </a:avLst>
          </a:prstGeom>
          <a:noFill/>
          <a:ln>
            <a:noFill/>
          </a:ln>
        </p:spPr>
      </p:pic>
      <p:pic>
        <p:nvPicPr>
          <p:cNvPr id="243" name="Google Shape;243;p22"/>
          <p:cNvPicPr preferRelativeResize="0"/>
          <p:nvPr/>
        </p:nvPicPr>
        <p:blipFill>
          <a:blip r:embed="rId6">
            <a:alphaModFix/>
          </a:blip>
          <a:stretch>
            <a:fillRect/>
          </a:stretch>
        </p:blipFill>
        <p:spPr>
          <a:xfrm>
            <a:off x="5613525" y="1606600"/>
            <a:ext cx="7060800" cy="7060800"/>
          </a:xfrm>
          <a:prstGeom prst="roundRect">
            <a:avLst>
              <a:gd fmla="val 16667" name="adj"/>
            </a:avLst>
          </a:prstGeom>
          <a:noFill/>
          <a:ln>
            <a:noFill/>
          </a:ln>
        </p:spPr>
      </p:pic>
      <p:pic>
        <p:nvPicPr>
          <p:cNvPr id="244" name="Google Shape;244;p22"/>
          <p:cNvPicPr preferRelativeResize="0"/>
          <p:nvPr/>
        </p:nvPicPr>
        <p:blipFill>
          <a:blip r:embed="rId7">
            <a:alphaModFix/>
          </a:blip>
          <a:stretch>
            <a:fillRect/>
          </a:stretch>
        </p:blipFill>
        <p:spPr>
          <a:xfrm>
            <a:off x="2393351" y="291901"/>
            <a:ext cx="4056000" cy="4056000"/>
          </a:xfrm>
          <a:prstGeom prst="roundRect">
            <a:avLst>
              <a:gd fmla="val 16667" name="adj"/>
            </a:avLst>
          </a:prstGeom>
          <a:noFill/>
          <a:ln>
            <a:noFill/>
          </a:ln>
        </p:spPr>
      </p:pic>
      <p:pic>
        <p:nvPicPr>
          <p:cNvPr id="245" name="Google Shape;245;p22"/>
          <p:cNvPicPr preferRelativeResize="0"/>
          <p:nvPr/>
        </p:nvPicPr>
        <p:blipFill>
          <a:blip r:embed="rId8">
            <a:alphaModFix/>
          </a:blip>
          <a:stretch>
            <a:fillRect/>
          </a:stretch>
        </p:blipFill>
        <p:spPr>
          <a:xfrm>
            <a:off x="451225" y="3280650"/>
            <a:ext cx="3037200" cy="3037200"/>
          </a:xfrm>
          <a:prstGeom prst="roundRect">
            <a:avLst>
              <a:gd fmla="val 16667" name="adj"/>
            </a:avLst>
          </a:prstGeom>
          <a:noFill/>
          <a:ln>
            <a:noFill/>
          </a:ln>
        </p:spPr>
      </p:pic>
      <p:cxnSp>
        <p:nvCxnSpPr>
          <p:cNvPr id="246" name="Google Shape;246;p22"/>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247" name="Google Shape;247;p22"/>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248" name="Google Shape;248;p22"/>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249" name="Google Shape;249;p22"/>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250" name="Google Shape;250;p22"/>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4" name="Shape 254"/>
        <p:cNvGrpSpPr/>
        <p:nvPr/>
      </p:nvGrpSpPr>
      <p:grpSpPr>
        <a:xfrm>
          <a:off x="0" y="0"/>
          <a:ext cx="0" cy="0"/>
          <a:chOff x="0" y="0"/>
          <a:chExt cx="0" cy="0"/>
        </a:xfrm>
      </p:grpSpPr>
      <p:sp>
        <p:nvSpPr>
          <p:cNvPr id="255" name="Google Shape;255;p23"/>
          <p:cNvSpPr/>
          <p:nvPr/>
        </p:nvSpPr>
        <p:spPr>
          <a:xfrm>
            <a:off x="1037175" y="867825"/>
            <a:ext cx="16192500" cy="8551500"/>
          </a:xfrm>
          <a:prstGeom prst="roundRect">
            <a:avLst>
              <a:gd fmla="val 11881" name="adj"/>
            </a:avLst>
          </a:prstGeom>
          <a:solidFill>
            <a:srgbClr val="3D3B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56" name="Google Shape;256;p23"/>
          <p:cNvPicPr preferRelativeResize="0"/>
          <p:nvPr/>
        </p:nvPicPr>
        <p:blipFill>
          <a:blip r:embed="rId3">
            <a:alphaModFix/>
          </a:blip>
          <a:stretch>
            <a:fillRect/>
          </a:stretch>
        </p:blipFill>
        <p:spPr>
          <a:xfrm>
            <a:off x="1016250" y="867825"/>
            <a:ext cx="16260000" cy="8638200"/>
          </a:xfrm>
          <a:prstGeom prst="roundRect">
            <a:avLst>
              <a:gd fmla="val 11615" name="adj"/>
            </a:avLst>
          </a:prstGeom>
          <a:noFill/>
          <a:ln>
            <a:noFill/>
          </a:ln>
        </p:spPr>
      </p:pic>
      <p:sp>
        <p:nvSpPr>
          <p:cNvPr id="257" name="Google Shape;257;p23"/>
          <p:cNvSpPr txBox="1"/>
          <p:nvPr/>
        </p:nvSpPr>
        <p:spPr>
          <a:xfrm>
            <a:off x="2982803" y="2542815"/>
            <a:ext cx="1232239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the featured statistic</a:t>
            </a:r>
            <a:endParaRPr/>
          </a:p>
        </p:txBody>
      </p:sp>
      <p:grpSp>
        <p:nvGrpSpPr>
          <p:cNvPr id="258" name="Google Shape;258;p23"/>
          <p:cNvGrpSpPr/>
          <p:nvPr/>
        </p:nvGrpSpPr>
        <p:grpSpPr>
          <a:xfrm>
            <a:off x="1250388" y="3418976"/>
            <a:ext cx="15854719" cy="5749749"/>
            <a:chOff x="0" y="-47625"/>
            <a:chExt cx="21139625" cy="7666332"/>
          </a:xfrm>
        </p:grpSpPr>
        <p:sp>
          <p:nvSpPr>
            <p:cNvPr id="259" name="Google Shape;259;p23"/>
            <p:cNvSpPr txBox="1"/>
            <p:nvPr/>
          </p:nvSpPr>
          <p:spPr>
            <a:xfrm>
              <a:off x="1981813" y="7187607"/>
              <a:ext cx="1398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Item 1</a:t>
              </a:r>
              <a:endParaRPr/>
            </a:p>
          </p:txBody>
        </p:sp>
        <p:sp>
          <p:nvSpPr>
            <p:cNvPr id="260" name="Google Shape;260;p23"/>
            <p:cNvSpPr txBox="1"/>
            <p:nvPr/>
          </p:nvSpPr>
          <p:spPr>
            <a:xfrm>
              <a:off x="6083790" y="7187607"/>
              <a:ext cx="1398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Item 2</a:t>
              </a:r>
              <a:endParaRPr/>
            </a:p>
          </p:txBody>
        </p:sp>
        <p:sp>
          <p:nvSpPr>
            <p:cNvPr id="261" name="Google Shape;261;p23"/>
            <p:cNvSpPr txBox="1"/>
            <p:nvPr/>
          </p:nvSpPr>
          <p:spPr>
            <a:xfrm>
              <a:off x="10185733" y="7187607"/>
              <a:ext cx="1398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Item 3</a:t>
              </a:r>
              <a:endParaRPr/>
            </a:p>
          </p:txBody>
        </p:sp>
        <p:sp>
          <p:nvSpPr>
            <p:cNvPr id="262" name="Google Shape;262;p23"/>
            <p:cNvSpPr txBox="1"/>
            <p:nvPr/>
          </p:nvSpPr>
          <p:spPr>
            <a:xfrm>
              <a:off x="14287675" y="7187607"/>
              <a:ext cx="1398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Item 4</a:t>
              </a:r>
              <a:endParaRPr/>
            </a:p>
          </p:txBody>
        </p:sp>
        <p:sp>
          <p:nvSpPr>
            <p:cNvPr id="263" name="Google Shape;263;p23"/>
            <p:cNvSpPr txBox="1"/>
            <p:nvPr/>
          </p:nvSpPr>
          <p:spPr>
            <a:xfrm>
              <a:off x="18389654" y="7187607"/>
              <a:ext cx="1398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Item 5</a:t>
              </a:r>
              <a:endParaRPr/>
            </a:p>
          </p:txBody>
        </p:sp>
        <p:grpSp>
          <p:nvGrpSpPr>
            <p:cNvPr id="264" name="Google Shape;264;p23"/>
            <p:cNvGrpSpPr/>
            <p:nvPr/>
          </p:nvGrpSpPr>
          <p:grpSpPr>
            <a:xfrm>
              <a:off x="629841" y="205740"/>
              <a:ext cx="20509784" cy="6858029"/>
              <a:chOff x="0" y="-6350"/>
              <a:chExt cx="20509784" cy="6858029"/>
            </a:xfrm>
          </p:grpSpPr>
          <p:sp>
            <p:nvSpPr>
              <p:cNvPr id="265" name="Google Shape;265;p23"/>
              <p:cNvSpPr/>
              <p:nvPr/>
            </p:nvSpPr>
            <p:spPr>
              <a:xfrm>
                <a:off x="0" y="-6350"/>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24705"/>
                </a:srgbClr>
              </a:solidFill>
              <a:ln>
                <a:noFill/>
              </a:ln>
            </p:spPr>
          </p:sp>
          <p:sp>
            <p:nvSpPr>
              <p:cNvPr id="266" name="Google Shape;266;p23"/>
              <p:cNvSpPr/>
              <p:nvPr/>
            </p:nvSpPr>
            <p:spPr>
              <a:xfrm>
                <a:off x="0" y="1362716"/>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24705"/>
                </a:srgbClr>
              </a:solidFill>
              <a:ln>
                <a:noFill/>
              </a:ln>
            </p:spPr>
          </p:sp>
          <p:sp>
            <p:nvSpPr>
              <p:cNvPr id="267" name="Google Shape;267;p23"/>
              <p:cNvSpPr/>
              <p:nvPr/>
            </p:nvSpPr>
            <p:spPr>
              <a:xfrm>
                <a:off x="0" y="2731782"/>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24705"/>
                </a:srgbClr>
              </a:solidFill>
              <a:ln>
                <a:noFill/>
              </a:ln>
            </p:spPr>
          </p:sp>
          <p:sp>
            <p:nvSpPr>
              <p:cNvPr id="268" name="Google Shape;268;p23"/>
              <p:cNvSpPr/>
              <p:nvPr/>
            </p:nvSpPr>
            <p:spPr>
              <a:xfrm>
                <a:off x="0" y="4100848"/>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24705"/>
                </a:srgbClr>
              </a:solidFill>
              <a:ln>
                <a:noFill/>
              </a:ln>
            </p:spPr>
          </p:sp>
          <p:sp>
            <p:nvSpPr>
              <p:cNvPr id="269" name="Google Shape;269;p23"/>
              <p:cNvSpPr/>
              <p:nvPr/>
            </p:nvSpPr>
            <p:spPr>
              <a:xfrm>
                <a:off x="0" y="5469914"/>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24705"/>
                </a:srgbClr>
              </a:solidFill>
              <a:ln>
                <a:noFill/>
              </a:ln>
            </p:spPr>
          </p:sp>
          <p:sp>
            <p:nvSpPr>
              <p:cNvPr id="270" name="Google Shape;270;p23"/>
              <p:cNvSpPr/>
              <p:nvPr/>
            </p:nvSpPr>
            <p:spPr>
              <a:xfrm>
                <a:off x="0" y="6838979"/>
                <a:ext cx="20509784" cy="12700"/>
              </a:xfrm>
              <a:custGeom>
                <a:rect b="b" l="l" r="r" t="t"/>
                <a:pathLst>
                  <a:path extrusionOk="0" h="12700" w="20509784">
                    <a:moveTo>
                      <a:pt x="0" y="0"/>
                    </a:moveTo>
                    <a:lnTo>
                      <a:pt x="20509784" y="0"/>
                    </a:lnTo>
                    <a:lnTo>
                      <a:pt x="20509784" y="12700"/>
                    </a:lnTo>
                    <a:lnTo>
                      <a:pt x="0" y="12700"/>
                    </a:lnTo>
                    <a:close/>
                  </a:path>
                </a:pathLst>
              </a:custGeom>
              <a:solidFill>
                <a:srgbClr val="FFFFFF">
                  <a:alpha val="60000"/>
                </a:srgbClr>
              </a:solidFill>
              <a:ln>
                <a:noFill/>
              </a:ln>
            </p:spPr>
          </p:sp>
        </p:grpSp>
        <p:sp>
          <p:nvSpPr>
            <p:cNvPr id="271" name="Google Shape;271;p23"/>
            <p:cNvSpPr txBox="1"/>
            <p:nvPr/>
          </p:nvSpPr>
          <p:spPr>
            <a:xfrm>
              <a:off x="1389" y="-47625"/>
              <a:ext cx="450652"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125 </a:t>
              </a:r>
              <a:endParaRPr/>
            </a:p>
          </p:txBody>
        </p:sp>
        <p:sp>
          <p:nvSpPr>
            <p:cNvPr id="272" name="Google Shape;272;p23"/>
            <p:cNvSpPr txBox="1"/>
            <p:nvPr/>
          </p:nvSpPr>
          <p:spPr>
            <a:xfrm>
              <a:off x="0" y="1321441"/>
              <a:ext cx="452041"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100 </a:t>
              </a:r>
              <a:endParaRPr/>
            </a:p>
          </p:txBody>
        </p:sp>
        <p:sp>
          <p:nvSpPr>
            <p:cNvPr id="273" name="Google Shape;273;p23"/>
            <p:cNvSpPr txBox="1"/>
            <p:nvPr/>
          </p:nvSpPr>
          <p:spPr>
            <a:xfrm>
              <a:off x="121543" y="2690507"/>
              <a:ext cx="330498"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75 </a:t>
              </a:r>
              <a:endParaRPr/>
            </a:p>
          </p:txBody>
        </p:sp>
        <p:sp>
          <p:nvSpPr>
            <p:cNvPr id="274" name="Google Shape;274;p23"/>
            <p:cNvSpPr txBox="1"/>
            <p:nvPr/>
          </p:nvSpPr>
          <p:spPr>
            <a:xfrm>
              <a:off x="120848" y="4059573"/>
              <a:ext cx="331192"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50 </a:t>
              </a:r>
              <a:endParaRPr/>
            </a:p>
          </p:txBody>
        </p:sp>
        <p:sp>
          <p:nvSpPr>
            <p:cNvPr id="275" name="Google Shape;275;p23"/>
            <p:cNvSpPr txBox="1"/>
            <p:nvPr/>
          </p:nvSpPr>
          <p:spPr>
            <a:xfrm>
              <a:off x="121543" y="5428639"/>
              <a:ext cx="330498"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25 </a:t>
              </a:r>
              <a:endParaRPr/>
            </a:p>
          </p:txBody>
        </p:sp>
        <p:sp>
          <p:nvSpPr>
            <p:cNvPr id="276" name="Google Shape;276;p23"/>
            <p:cNvSpPr txBox="1"/>
            <p:nvPr/>
          </p:nvSpPr>
          <p:spPr>
            <a:xfrm>
              <a:off x="258465" y="6797705"/>
              <a:ext cx="193576" cy="4718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0 </a:t>
              </a:r>
              <a:endParaRPr/>
            </a:p>
          </p:txBody>
        </p:sp>
        <p:grpSp>
          <p:nvGrpSpPr>
            <p:cNvPr id="277" name="Google Shape;277;p23"/>
            <p:cNvGrpSpPr/>
            <p:nvPr/>
          </p:nvGrpSpPr>
          <p:grpSpPr>
            <a:xfrm>
              <a:off x="2680819" y="266853"/>
              <a:ext cx="16407827" cy="6790567"/>
              <a:chOff x="2050978" y="54763"/>
              <a:chExt cx="16407827" cy="6790567"/>
            </a:xfrm>
          </p:grpSpPr>
          <p:sp>
            <p:nvSpPr>
              <p:cNvPr id="278" name="Google Shape;278;p23"/>
              <p:cNvSpPr/>
              <p:nvPr/>
            </p:nvSpPr>
            <p:spPr>
              <a:xfrm>
                <a:off x="2050978" y="54763"/>
                <a:ext cx="16407827" cy="6790567"/>
              </a:xfrm>
              <a:custGeom>
                <a:rect b="b" l="l" r="r" t="t"/>
                <a:pathLst>
                  <a:path extrusionOk="0" h="6790567" w="16407827">
                    <a:moveTo>
                      <a:pt x="0" y="6790566"/>
                    </a:moveTo>
                    <a:lnTo>
                      <a:pt x="0" y="5147688"/>
                    </a:lnTo>
                    <a:lnTo>
                      <a:pt x="4101957" y="4271485"/>
                    </a:lnTo>
                    <a:lnTo>
                      <a:pt x="8203914" y="2245268"/>
                    </a:lnTo>
                    <a:lnTo>
                      <a:pt x="12305870" y="2135742"/>
                    </a:lnTo>
                    <a:lnTo>
                      <a:pt x="16407827" y="0"/>
                    </a:lnTo>
                    <a:lnTo>
                      <a:pt x="16407827" y="6790566"/>
                    </a:lnTo>
                    <a:close/>
                  </a:path>
                </a:pathLst>
              </a:custGeom>
              <a:solidFill>
                <a:srgbClr val="EF000B">
                  <a:alpha val="64705"/>
                </a:srgbClr>
              </a:solidFill>
              <a:ln>
                <a:noFill/>
              </a:ln>
            </p:spPr>
          </p:sp>
          <p:sp>
            <p:nvSpPr>
              <p:cNvPr id="279" name="Google Shape;279;p23"/>
              <p:cNvSpPr/>
              <p:nvPr/>
            </p:nvSpPr>
            <p:spPr>
              <a:xfrm>
                <a:off x="2050978" y="2354793"/>
                <a:ext cx="16407827" cy="4490536"/>
              </a:xfrm>
              <a:custGeom>
                <a:rect b="b" l="l" r="r" t="t"/>
                <a:pathLst>
                  <a:path extrusionOk="0" h="4490536" w="16407827">
                    <a:moveTo>
                      <a:pt x="0" y="4490536"/>
                    </a:moveTo>
                    <a:lnTo>
                      <a:pt x="0" y="3833385"/>
                    </a:lnTo>
                    <a:lnTo>
                      <a:pt x="4101957" y="3614335"/>
                    </a:lnTo>
                    <a:lnTo>
                      <a:pt x="8203914" y="1314304"/>
                    </a:lnTo>
                    <a:lnTo>
                      <a:pt x="12305870" y="2026218"/>
                    </a:lnTo>
                    <a:lnTo>
                      <a:pt x="16407827" y="0"/>
                    </a:lnTo>
                    <a:lnTo>
                      <a:pt x="16407827" y="4490536"/>
                    </a:lnTo>
                    <a:close/>
                  </a:path>
                </a:pathLst>
              </a:custGeom>
              <a:solidFill>
                <a:srgbClr val="EF000B">
                  <a:alpha val="64705"/>
                </a:srgbClr>
              </a:solidFill>
              <a:ln>
                <a:noFill/>
              </a:ln>
            </p:spPr>
          </p:sp>
          <p:sp>
            <p:nvSpPr>
              <p:cNvPr id="280" name="Google Shape;280;p23"/>
              <p:cNvSpPr/>
              <p:nvPr/>
            </p:nvSpPr>
            <p:spPr>
              <a:xfrm>
                <a:off x="2050978" y="4764349"/>
                <a:ext cx="16407827" cy="2080980"/>
              </a:xfrm>
              <a:custGeom>
                <a:rect b="b" l="l" r="r" t="t"/>
                <a:pathLst>
                  <a:path extrusionOk="0" h="2080980" w="16407827">
                    <a:moveTo>
                      <a:pt x="0" y="2080980"/>
                    </a:moveTo>
                    <a:lnTo>
                      <a:pt x="0" y="2080980"/>
                    </a:lnTo>
                    <a:lnTo>
                      <a:pt x="4101957" y="1423829"/>
                    </a:lnTo>
                    <a:lnTo>
                      <a:pt x="8203914" y="0"/>
                    </a:lnTo>
                    <a:lnTo>
                      <a:pt x="12305870" y="438102"/>
                    </a:lnTo>
                    <a:lnTo>
                      <a:pt x="16407827" y="328576"/>
                    </a:lnTo>
                    <a:lnTo>
                      <a:pt x="16407827" y="2080980"/>
                    </a:lnTo>
                    <a:close/>
                  </a:path>
                </a:pathLst>
              </a:custGeom>
              <a:solidFill>
                <a:srgbClr val="EF000B">
                  <a:alpha val="64705"/>
                </a:srgbClr>
              </a:solidFill>
              <a:ln>
                <a:noFill/>
              </a:ln>
            </p:spPr>
          </p:sp>
        </p:grpSp>
      </p:grpSp>
      <p:sp>
        <p:nvSpPr>
          <p:cNvPr id="281" name="Google Shape;281;p23"/>
          <p:cNvSpPr txBox="1"/>
          <p:nvPr/>
        </p:nvSpPr>
        <p:spPr>
          <a:xfrm>
            <a:off x="2171684" y="1368382"/>
            <a:ext cx="13944600" cy="138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Market Research</a:t>
            </a:r>
            <a:endParaRPr/>
          </a:p>
        </p:txBody>
      </p:sp>
      <p:cxnSp>
        <p:nvCxnSpPr>
          <p:cNvPr id="282" name="Google Shape;282;p23"/>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283" name="Google Shape;283;p23"/>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284" name="Google Shape;284;p23"/>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285" name="Google Shape;285;p23"/>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286" name="Google Shape;286;p23"/>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0" name="Shape 290"/>
        <p:cNvGrpSpPr/>
        <p:nvPr/>
      </p:nvGrpSpPr>
      <p:grpSpPr>
        <a:xfrm>
          <a:off x="0" y="0"/>
          <a:ext cx="0" cy="0"/>
          <a:chOff x="0" y="0"/>
          <a:chExt cx="0" cy="0"/>
        </a:xfrm>
      </p:grpSpPr>
      <p:sp>
        <p:nvSpPr>
          <p:cNvPr id="291" name="Google Shape;291;p24"/>
          <p:cNvSpPr/>
          <p:nvPr/>
        </p:nvSpPr>
        <p:spPr>
          <a:xfrm>
            <a:off x="1037175" y="867825"/>
            <a:ext cx="16192500" cy="8551500"/>
          </a:xfrm>
          <a:prstGeom prst="roundRect">
            <a:avLst>
              <a:gd fmla="val 11881" name="adj"/>
            </a:avLst>
          </a:prstGeom>
          <a:solidFill>
            <a:srgbClr val="3D3B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92" name="Google Shape;292;p24"/>
          <p:cNvPicPr preferRelativeResize="0"/>
          <p:nvPr/>
        </p:nvPicPr>
        <p:blipFill>
          <a:blip r:embed="rId3">
            <a:alphaModFix/>
          </a:blip>
          <a:stretch>
            <a:fillRect/>
          </a:stretch>
        </p:blipFill>
        <p:spPr>
          <a:xfrm>
            <a:off x="1016250" y="867825"/>
            <a:ext cx="16260000" cy="8638200"/>
          </a:xfrm>
          <a:prstGeom prst="roundRect">
            <a:avLst>
              <a:gd fmla="val 11615" name="adj"/>
            </a:avLst>
          </a:prstGeom>
          <a:noFill/>
          <a:ln>
            <a:noFill/>
          </a:ln>
        </p:spPr>
      </p:pic>
      <p:sp>
        <p:nvSpPr>
          <p:cNvPr id="293" name="Google Shape;293;p24"/>
          <p:cNvSpPr txBox="1"/>
          <p:nvPr/>
        </p:nvSpPr>
        <p:spPr>
          <a:xfrm>
            <a:off x="2171684" y="1368382"/>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Market Research</a:t>
            </a:r>
            <a:endParaRPr/>
          </a:p>
        </p:txBody>
      </p:sp>
      <p:sp>
        <p:nvSpPr>
          <p:cNvPr id="294" name="Google Shape;294;p24"/>
          <p:cNvSpPr txBox="1"/>
          <p:nvPr/>
        </p:nvSpPr>
        <p:spPr>
          <a:xfrm>
            <a:off x="2982803" y="2542815"/>
            <a:ext cx="12322393"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the featured statistic</a:t>
            </a:r>
            <a:endParaRPr/>
          </a:p>
        </p:txBody>
      </p:sp>
      <p:grpSp>
        <p:nvGrpSpPr>
          <p:cNvPr id="295" name="Google Shape;295;p24"/>
          <p:cNvGrpSpPr/>
          <p:nvPr/>
        </p:nvGrpSpPr>
        <p:grpSpPr>
          <a:xfrm>
            <a:off x="2575820" y="4225811"/>
            <a:ext cx="3412493" cy="3213201"/>
            <a:chOff x="-105630" y="-3427"/>
            <a:chExt cx="4549990" cy="4284268"/>
          </a:xfrm>
        </p:grpSpPr>
        <p:sp>
          <p:nvSpPr>
            <p:cNvPr id="296" name="Google Shape;296;p24"/>
            <p:cNvSpPr txBox="1"/>
            <p:nvPr/>
          </p:nvSpPr>
          <p:spPr>
            <a:xfrm>
              <a:off x="1378464" y="1346417"/>
              <a:ext cx="1520487" cy="144170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EF000B"/>
                  </a:solidFill>
                  <a:latin typeface="Bebas Neue"/>
                  <a:ea typeface="Bebas Neue"/>
                  <a:cs typeface="Bebas Neue"/>
                  <a:sym typeface="Bebas Neue"/>
                </a:rPr>
                <a:t>43%</a:t>
              </a:r>
              <a:endParaRPr/>
            </a:p>
          </p:txBody>
        </p:sp>
        <p:grpSp>
          <p:nvGrpSpPr>
            <p:cNvPr id="297" name="Google Shape;297;p24"/>
            <p:cNvGrpSpPr/>
            <p:nvPr/>
          </p:nvGrpSpPr>
          <p:grpSpPr>
            <a:xfrm>
              <a:off x="-105630" y="-3427"/>
              <a:ext cx="4549990" cy="4284268"/>
              <a:chOff x="-62725" y="-2035"/>
              <a:chExt cx="2701860" cy="2544070"/>
            </a:xfrm>
          </p:grpSpPr>
          <p:sp>
            <p:nvSpPr>
              <p:cNvPr id="298" name="Google Shape;298;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p:nvPr/>
            </p:nvSpPr>
            <p:spPr>
              <a:xfrm>
                <a:off x="1270000" y="0"/>
                <a:ext cx="1369135" cy="2419131"/>
              </a:xfrm>
              <a:custGeom>
                <a:rect b="b" l="l" r="r" t="t"/>
                <a:pathLst>
                  <a:path extrusionOk="0" h="2419131" w="1369135">
                    <a:moveTo>
                      <a:pt x="0" y="0"/>
                    </a:moveTo>
                    <a:lnTo>
                      <a:pt x="0" y="0"/>
                    </a:lnTo>
                    <a:cubicBezTo>
                      <a:pt x="594656" y="0"/>
                      <a:pt x="1109694" y="412623"/>
                      <a:pt x="1239414" y="992958"/>
                    </a:cubicBezTo>
                    <a:cubicBezTo>
                      <a:pt x="1369135" y="1573293"/>
                      <a:pt x="1078801" y="2165938"/>
                      <a:pt x="540740" y="2419130"/>
                    </a:cubicBezTo>
                    <a:lnTo>
                      <a:pt x="324444" y="1959478"/>
                    </a:lnTo>
                    <a:cubicBezTo>
                      <a:pt x="647281" y="1807563"/>
                      <a:pt x="821481" y="1451976"/>
                      <a:pt x="743649" y="1103775"/>
                    </a:cubicBezTo>
                    <a:cubicBezTo>
                      <a:pt x="665817" y="755574"/>
                      <a:pt x="356794" y="508000"/>
                      <a:pt x="0" y="508000"/>
                    </a:cubicBezTo>
                    <a:close/>
                  </a:path>
                </a:pathLst>
              </a:custGeom>
              <a:solidFill>
                <a:srgbClr val="EF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0" name="Google Shape;300;p24"/>
          <p:cNvSpPr txBox="1"/>
          <p:nvPr/>
        </p:nvSpPr>
        <p:spPr>
          <a:xfrm>
            <a:off x="2489634" y="7778115"/>
            <a:ext cx="353887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the featured statistic.</a:t>
            </a:r>
            <a:endParaRPr/>
          </a:p>
        </p:txBody>
      </p:sp>
      <p:grpSp>
        <p:nvGrpSpPr>
          <p:cNvPr id="301" name="Google Shape;301;p24"/>
          <p:cNvGrpSpPr/>
          <p:nvPr/>
        </p:nvGrpSpPr>
        <p:grpSpPr>
          <a:xfrm>
            <a:off x="7460747" y="4225811"/>
            <a:ext cx="3366505" cy="3213201"/>
            <a:chOff x="-105630" y="-3427"/>
            <a:chExt cx="4488673" cy="4284268"/>
          </a:xfrm>
        </p:grpSpPr>
        <p:sp>
          <p:nvSpPr>
            <p:cNvPr id="302" name="Google Shape;302;p24"/>
            <p:cNvSpPr txBox="1"/>
            <p:nvPr/>
          </p:nvSpPr>
          <p:spPr>
            <a:xfrm>
              <a:off x="1200197" y="1346417"/>
              <a:ext cx="1877021" cy="144170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EF000B"/>
                  </a:solidFill>
                  <a:latin typeface="Bebas Neue"/>
                  <a:ea typeface="Bebas Neue"/>
                  <a:cs typeface="Bebas Neue"/>
                  <a:sym typeface="Bebas Neue"/>
                </a:rPr>
                <a:t>100%</a:t>
              </a:r>
              <a:endParaRPr/>
            </a:p>
          </p:txBody>
        </p:sp>
        <p:grpSp>
          <p:nvGrpSpPr>
            <p:cNvPr id="303" name="Google Shape;303;p24"/>
            <p:cNvGrpSpPr/>
            <p:nvPr/>
          </p:nvGrpSpPr>
          <p:grpSpPr>
            <a:xfrm>
              <a:off x="-105630" y="-3427"/>
              <a:ext cx="4488673" cy="4284268"/>
              <a:chOff x="-62725" y="-2035"/>
              <a:chExt cx="2665449" cy="2544070"/>
            </a:xfrm>
          </p:grpSpPr>
          <p:sp>
            <p:nvSpPr>
              <p:cNvPr id="304" name="Google Shape;304;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EF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6" name="Google Shape;306;p24"/>
          <p:cNvSpPr txBox="1"/>
          <p:nvPr/>
        </p:nvSpPr>
        <p:spPr>
          <a:xfrm>
            <a:off x="7374561" y="7778115"/>
            <a:ext cx="353887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the featured statistic.</a:t>
            </a:r>
            <a:endParaRPr/>
          </a:p>
        </p:txBody>
      </p:sp>
      <p:grpSp>
        <p:nvGrpSpPr>
          <p:cNvPr id="307" name="Google Shape;307;p24"/>
          <p:cNvGrpSpPr/>
          <p:nvPr/>
        </p:nvGrpSpPr>
        <p:grpSpPr>
          <a:xfrm>
            <a:off x="12342650" y="4225811"/>
            <a:ext cx="3366505" cy="3213201"/>
            <a:chOff x="-105630" y="-3427"/>
            <a:chExt cx="4488673" cy="4284268"/>
          </a:xfrm>
        </p:grpSpPr>
        <p:sp>
          <p:nvSpPr>
            <p:cNvPr id="308" name="Google Shape;308;p24"/>
            <p:cNvSpPr txBox="1"/>
            <p:nvPr/>
          </p:nvSpPr>
          <p:spPr>
            <a:xfrm>
              <a:off x="1410973" y="1346417"/>
              <a:ext cx="1455468" cy="144170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EF000B"/>
                  </a:solidFill>
                  <a:latin typeface="Bebas Neue"/>
                  <a:ea typeface="Bebas Neue"/>
                  <a:cs typeface="Bebas Neue"/>
                  <a:sym typeface="Bebas Neue"/>
                </a:rPr>
                <a:t>19%</a:t>
              </a:r>
              <a:endParaRPr/>
            </a:p>
          </p:txBody>
        </p:sp>
        <p:grpSp>
          <p:nvGrpSpPr>
            <p:cNvPr id="309" name="Google Shape;309;p24"/>
            <p:cNvGrpSpPr/>
            <p:nvPr/>
          </p:nvGrpSpPr>
          <p:grpSpPr>
            <a:xfrm>
              <a:off x="-105630" y="-3427"/>
              <a:ext cx="4488673" cy="4284268"/>
              <a:chOff x="-62725" y="-2035"/>
              <a:chExt cx="2665449" cy="2544070"/>
            </a:xfrm>
          </p:grpSpPr>
          <p:sp>
            <p:nvSpPr>
              <p:cNvPr id="310" name="Google Shape;310;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4"/>
              <p:cNvSpPr/>
              <p:nvPr/>
            </p:nvSpPr>
            <p:spPr>
              <a:xfrm>
                <a:off x="1270000" y="0"/>
                <a:ext cx="1180816" cy="989489"/>
              </a:xfrm>
              <a:custGeom>
                <a:rect b="b" l="l" r="r" t="t"/>
                <a:pathLst>
                  <a:path extrusionOk="0" h="989489" w="1180816">
                    <a:moveTo>
                      <a:pt x="0" y="0"/>
                    </a:moveTo>
                    <a:cubicBezTo>
                      <a:pt x="520937" y="0"/>
                      <a:pt x="989046" y="318127"/>
                      <a:pt x="1180816" y="802482"/>
                    </a:cubicBezTo>
                    <a:lnTo>
                      <a:pt x="708490" y="989489"/>
                    </a:lnTo>
                    <a:cubicBezTo>
                      <a:pt x="593428" y="698876"/>
                      <a:pt x="312562" y="508000"/>
                      <a:pt x="0" y="508000"/>
                    </a:cubicBezTo>
                    <a:close/>
                  </a:path>
                </a:pathLst>
              </a:custGeom>
              <a:solidFill>
                <a:srgbClr val="EF00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 name="Google Shape;312;p24"/>
          <p:cNvSpPr txBox="1"/>
          <p:nvPr/>
        </p:nvSpPr>
        <p:spPr>
          <a:xfrm>
            <a:off x="12256464" y="7778115"/>
            <a:ext cx="353887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the featured statistic.</a:t>
            </a:r>
            <a:endParaRPr/>
          </a:p>
        </p:txBody>
      </p:sp>
      <p:cxnSp>
        <p:nvCxnSpPr>
          <p:cNvPr id="313" name="Google Shape;313;p24"/>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14" name="Google Shape;314;p24"/>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15" name="Google Shape;315;p24"/>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16" name="Google Shape;316;p24"/>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17" name="Google Shape;317;p24"/>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3">
            <a:alphaModFix/>
          </a:blip>
          <a:srcRect b="0" l="33081" r="33085" t="0"/>
          <a:stretch/>
        </p:blipFill>
        <p:spPr>
          <a:xfrm>
            <a:off x="12067148" y="832175"/>
            <a:ext cx="5192100" cy="8632200"/>
          </a:xfrm>
          <a:prstGeom prst="roundRect">
            <a:avLst>
              <a:gd fmla="val 16667" name="adj"/>
            </a:avLst>
          </a:prstGeom>
          <a:noFill/>
          <a:ln>
            <a:noFill/>
          </a:ln>
        </p:spPr>
      </p:pic>
      <p:pic>
        <p:nvPicPr>
          <p:cNvPr id="323" name="Google Shape;323;p25"/>
          <p:cNvPicPr preferRelativeResize="0"/>
          <p:nvPr/>
        </p:nvPicPr>
        <p:blipFill rotWithShape="1">
          <a:blip r:embed="rId4">
            <a:alphaModFix/>
          </a:blip>
          <a:srcRect b="0" l="33040" r="33043" t="0"/>
          <a:stretch/>
        </p:blipFill>
        <p:spPr>
          <a:xfrm>
            <a:off x="6538799" y="832175"/>
            <a:ext cx="5192100" cy="8611200"/>
          </a:xfrm>
          <a:prstGeom prst="roundRect">
            <a:avLst>
              <a:gd fmla="val 16667" name="adj"/>
            </a:avLst>
          </a:prstGeom>
          <a:noFill/>
          <a:ln>
            <a:noFill/>
          </a:ln>
        </p:spPr>
      </p:pic>
      <p:pic>
        <p:nvPicPr>
          <p:cNvPr id="324" name="Google Shape;324;p25"/>
          <p:cNvPicPr preferRelativeResize="0"/>
          <p:nvPr/>
        </p:nvPicPr>
        <p:blipFill rotWithShape="1">
          <a:blip r:embed="rId5">
            <a:alphaModFix/>
          </a:blip>
          <a:srcRect b="0" l="33084" r="33084" t="0"/>
          <a:stretch/>
        </p:blipFill>
        <p:spPr>
          <a:xfrm>
            <a:off x="1028702" y="832175"/>
            <a:ext cx="5192100" cy="8632500"/>
          </a:xfrm>
          <a:prstGeom prst="roundRect">
            <a:avLst>
              <a:gd fmla="val 16667" name="adj"/>
            </a:avLst>
          </a:prstGeom>
          <a:noFill/>
          <a:ln>
            <a:noFill/>
          </a:ln>
        </p:spPr>
      </p:pic>
      <p:pic>
        <p:nvPicPr>
          <p:cNvPr id="325" name="Google Shape;325;p25"/>
          <p:cNvPicPr preferRelativeResize="0"/>
          <p:nvPr/>
        </p:nvPicPr>
        <p:blipFill>
          <a:blip r:embed="rId6">
            <a:alphaModFix/>
          </a:blip>
          <a:stretch>
            <a:fillRect/>
          </a:stretch>
        </p:blipFill>
        <p:spPr>
          <a:xfrm>
            <a:off x="12067152" y="832325"/>
            <a:ext cx="5192100" cy="8632200"/>
          </a:xfrm>
          <a:prstGeom prst="roundRect">
            <a:avLst>
              <a:gd fmla="val 16667" name="adj"/>
            </a:avLst>
          </a:prstGeom>
          <a:noFill/>
          <a:ln>
            <a:noFill/>
          </a:ln>
        </p:spPr>
      </p:pic>
      <p:pic>
        <p:nvPicPr>
          <p:cNvPr id="326" name="Google Shape;326;p25"/>
          <p:cNvPicPr preferRelativeResize="0"/>
          <p:nvPr/>
        </p:nvPicPr>
        <p:blipFill>
          <a:blip r:embed="rId6">
            <a:alphaModFix/>
          </a:blip>
          <a:stretch>
            <a:fillRect/>
          </a:stretch>
        </p:blipFill>
        <p:spPr>
          <a:xfrm>
            <a:off x="6547927" y="821675"/>
            <a:ext cx="5192100" cy="8632200"/>
          </a:xfrm>
          <a:prstGeom prst="roundRect">
            <a:avLst>
              <a:gd fmla="val 16667" name="adj"/>
            </a:avLst>
          </a:prstGeom>
          <a:noFill/>
          <a:ln>
            <a:noFill/>
          </a:ln>
        </p:spPr>
      </p:pic>
      <p:pic>
        <p:nvPicPr>
          <p:cNvPr id="327" name="Google Shape;327;p25"/>
          <p:cNvPicPr preferRelativeResize="0"/>
          <p:nvPr/>
        </p:nvPicPr>
        <p:blipFill>
          <a:blip r:embed="rId6">
            <a:alphaModFix/>
          </a:blip>
          <a:stretch>
            <a:fillRect/>
          </a:stretch>
        </p:blipFill>
        <p:spPr>
          <a:xfrm>
            <a:off x="1028702" y="832175"/>
            <a:ext cx="5192100" cy="8632200"/>
          </a:xfrm>
          <a:prstGeom prst="roundRect">
            <a:avLst>
              <a:gd fmla="val 16667" name="adj"/>
            </a:avLst>
          </a:prstGeom>
          <a:noFill/>
          <a:ln>
            <a:noFill/>
          </a:ln>
        </p:spPr>
      </p:pic>
      <p:sp>
        <p:nvSpPr>
          <p:cNvPr id="328" name="Google Shape;328;p25"/>
          <p:cNvSpPr txBox="1"/>
          <p:nvPr/>
        </p:nvSpPr>
        <p:spPr>
          <a:xfrm>
            <a:off x="1422802" y="7853864"/>
            <a:ext cx="4150682"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john doe</a:t>
            </a:r>
            <a:endParaRPr/>
          </a:p>
        </p:txBody>
      </p:sp>
      <p:sp>
        <p:nvSpPr>
          <p:cNvPr id="329" name="Google Shape;329;p25"/>
          <p:cNvSpPr txBox="1"/>
          <p:nvPr/>
        </p:nvSpPr>
        <p:spPr>
          <a:xfrm>
            <a:off x="1473028" y="8892540"/>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as the main character</a:t>
            </a:r>
            <a:endParaRPr/>
          </a:p>
        </p:txBody>
      </p:sp>
      <p:sp>
        <p:nvSpPr>
          <p:cNvPr id="330" name="Google Shape;330;p25"/>
          <p:cNvSpPr txBox="1"/>
          <p:nvPr/>
        </p:nvSpPr>
        <p:spPr>
          <a:xfrm>
            <a:off x="7067372" y="1164079"/>
            <a:ext cx="4153257"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john doe</a:t>
            </a:r>
            <a:endParaRPr/>
          </a:p>
        </p:txBody>
      </p:sp>
      <p:sp>
        <p:nvSpPr>
          <p:cNvPr id="331" name="Google Shape;331;p25"/>
          <p:cNvSpPr txBox="1"/>
          <p:nvPr/>
        </p:nvSpPr>
        <p:spPr>
          <a:xfrm>
            <a:off x="7118885" y="2202755"/>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as the sidekick</a:t>
            </a:r>
            <a:endParaRPr/>
          </a:p>
        </p:txBody>
      </p:sp>
      <p:sp>
        <p:nvSpPr>
          <p:cNvPr id="332" name="Google Shape;332;p25"/>
          <p:cNvSpPr txBox="1"/>
          <p:nvPr/>
        </p:nvSpPr>
        <p:spPr>
          <a:xfrm>
            <a:off x="12637341" y="1164079"/>
            <a:ext cx="4050230"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john doe</a:t>
            </a:r>
            <a:endParaRPr/>
          </a:p>
        </p:txBody>
      </p:sp>
      <p:sp>
        <p:nvSpPr>
          <p:cNvPr id="333" name="Google Shape;333;p25"/>
          <p:cNvSpPr txBox="1"/>
          <p:nvPr/>
        </p:nvSpPr>
        <p:spPr>
          <a:xfrm>
            <a:off x="12637341" y="2202755"/>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as the foil</a:t>
            </a:r>
            <a:endParaRPr/>
          </a:p>
        </p:txBody>
      </p:sp>
      <p:cxnSp>
        <p:nvCxnSpPr>
          <p:cNvPr id="334" name="Google Shape;334;p25"/>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35" name="Google Shape;335;p25"/>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36" name="Google Shape;336;p25"/>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37" name="Google Shape;337;p25"/>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38" name="Google Shape;338;p25"/>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2" name="Shape 342"/>
        <p:cNvGrpSpPr/>
        <p:nvPr/>
      </p:nvGrpSpPr>
      <p:grpSpPr>
        <a:xfrm>
          <a:off x="0" y="0"/>
          <a:ext cx="0" cy="0"/>
          <a:chOff x="0" y="0"/>
          <a:chExt cx="0" cy="0"/>
        </a:xfrm>
      </p:grpSpPr>
      <p:pic>
        <p:nvPicPr>
          <p:cNvPr id="343" name="Google Shape;343;p26"/>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sp>
        <p:nvSpPr>
          <p:cNvPr id="344" name="Google Shape;344;p26"/>
          <p:cNvSpPr txBox="1"/>
          <p:nvPr/>
        </p:nvSpPr>
        <p:spPr>
          <a:xfrm>
            <a:off x="3987809" y="838200"/>
            <a:ext cx="10312382" cy="3056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853" u="none" cap="none" strike="noStrike">
                <a:solidFill>
                  <a:srgbClr val="EF000B"/>
                </a:solidFill>
                <a:latin typeface="Bebas Neue"/>
                <a:ea typeface="Bebas Neue"/>
                <a:cs typeface="Bebas Neue"/>
                <a:sym typeface="Bebas Neue"/>
              </a:rPr>
              <a:t>about us</a:t>
            </a:r>
            <a:endParaRPr/>
          </a:p>
        </p:txBody>
      </p:sp>
      <p:cxnSp>
        <p:nvCxnSpPr>
          <p:cNvPr id="345" name="Google Shape;345;p26"/>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46" name="Google Shape;346;p26"/>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47" name="Google Shape;347;p26"/>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48" name="Google Shape;348;p26"/>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49" name="Google Shape;349;p26"/>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pic>
        <p:nvPicPr>
          <p:cNvPr id="350" name="Google Shape;350;p26"/>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4" name="Shape 354"/>
        <p:cNvGrpSpPr/>
        <p:nvPr/>
      </p:nvGrpSpPr>
      <p:grpSpPr>
        <a:xfrm>
          <a:off x="0" y="0"/>
          <a:ext cx="0" cy="0"/>
          <a:chOff x="0" y="0"/>
          <a:chExt cx="0" cy="0"/>
        </a:xfrm>
      </p:grpSpPr>
      <p:pic>
        <p:nvPicPr>
          <p:cNvPr id="355" name="Google Shape;355;p27"/>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356" name="Google Shape;356;p27"/>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357" name="Google Shape;357;p27"/>
          <p:cNvSpPr txBox="1"/>
          <p:nvPr/>
        </p:nvSpPr>
        <p:spPr>
          <a:xfrm>
            <a:off x="10432489" y="1329756"/>
            <a:ext cx="62028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Our</a:t>
            </a:r>
            <a:endParaRPr/>
          </a:p>
          <a:p>
            <a:pPr indent="0" lvl="0" marL="0" marR="0" rtl="0" algn="r">
              <a:lnSpc>
                <a:spcPct val="10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History</a:t>
            </a:r>
            <a:endParaRPr/>
          </a:p>
        </p:txBody>
      </p:sp>
      <p:sp>
        <p:nvSpPr>
          <p:cNvPr id="358" name="Google Shape;358;p27"/>
          <p:cNvSpPr txBox="1"/>
          <p:nvPr/>
        </p:nvSpPr>
        <p:spPr>
          <a:xfrm>
            <a:off x="11664340" y="4034790"/>
            <a:ext cx="4971000" cy="10668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Presentations are communication tools that can be used as demonstrations, lectures, speeches, reports, and more. It is mostly presented before an audience. </a:t>
            </a:r>
            <a:endParaRPr/>
          </a:p>
        </p:txBody>
      </p:sp>
      <p:cxnSp>
        <p:nvCxnSpPr>
          <p:cNvPr id="359" name="Google Shape;359;p27"/>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60" name="Google Shape;360;p27"/>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61" name="Google Shape;361;p27"/>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62" name="Google Shape;362;p27"/>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63" name="Google Shape;363;p27"/>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7" name="Shape 367"/>
        <p:cNvGrpSpPr/>
        <p:nvPr/>
      </p:nvGrpSpPr>
      <p:grpSpPr>
        <a:xfrm>
          <a:off x="0" y="0"/>
          <a:ext cx="0" cy="0"/>
          <a:chOff x="0" y="0"/>
          <a:chExt cx="0" cy="0"/>
        </a:xfrm>
      </p:grpSpPr>
      <p:pic>
        <p:nvPicPr>
          <p:cNvPr id="368" name="Google Shape;368;p28"/>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369" name="Google Shape;369;p28"/>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370" name="Google Shape;370;p28"/>
          <p:cNvSpPr txBox="1"/>
          <p:nvPr/>
        </p:nvSpPr>
        <p:spPr>
          <a:xfrm>
            <a:off x="2766763" y="8012931"/>
            <a:ext cx="12754474" cy="1245369"/>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a picture is worth a thousand words</a:t>
            </a:r>
            <a:endParaRPr/>
          </a:p>
        </p:txBody>
      </p:sp>
      <p:cxnSp>
        <p:nvCxnSpPr>
          <p:cNvPr id="371" name="Google Shape;371;p28"/>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72" name="Google Shape;372;p28"/>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73" name="Google Shape;373;p28"/>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74" name="Google Shape;374;p28"/>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75" name="Google Shape;375;p28"/>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9" name="Shape 379"/>
        <p:cNvGrpSpPr/>
        <p:nvPr/>
      </p:nvGrpSpPr>
      <p:grpSpPr>
        <a:xfrm>
          <a:off x="0" y="0"/>
          <a:ext cx="0" cy="0"/>
          <a:chOff x="0" y="0"/>
          <a:chExt cx="0" cy="0"/>
        </a:xfrm>
      </p:grpSpPr>
      <p:sp>
        <p:nvSpPr>
          <p:cNvPr id="380" name="Google Shape;380;p29"/>
          <p:cNvSpPr/>
          <p:nvPr/>
        </p:nvSpPr>
        <p:spPr>
          <a:xfrm>
            <a:off x="1037175" y="867825"/>
            <a:ext cx="16192500" cy="8551500"/>
          </a:xfrm>
          <a:prstGeom prst="roundRect">
            <a:avLst>
              <a:gd fmla="val 11881" name="adj"/>
            </a:avLst>
          </a:prstGeom>
          <a:solidFill>
            <a:srgbClr val="3D3B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81" name="Google Shape;381;p29"/>
          <p:cNvPicPr preferRelativeResize="0"/>
          <p:nvPr/>
        </p:nvPicPr>
        <p:blipFill>
          <a:blip r:embed="rId3">
            <a:alphaModFix/>
          </a:blip>
          <a:stretch>
            <a:fillRect/>
          </a:stretch>
        </p:blipFill>
        <p:spPr>
          <a:xfrm>
            <a:off x="1016250" y="867825"/>
            <a:ext cx="16260000" cy="8638200"/>
          </a:xfrm>
          <a:prstGeom prst="roundRect">
            <a:avLst>
              <a:gd fmla="val 11615" name="adj"/>
            </a:avLst>
          </a:prstGeom>
          <a:noFill/>
          <a:ln>
            <a:noFill/>
          </a:ln>
        </p:spPr>
      </p:pic>
      <p:sp>
        <p:nvSpPr>
          <p:cNvPr id="382" name="Google Shape;382;p29"/>
          <p:cNvSpPr txBox="1"/>
          <p:nvPr/>
        </p:nvSpPr>
        <p:spPr>
          <a:xfrm>
            <a:off x="2741618" y="3702775"/>
            <a:ext cx="12804900" cy="2367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Write an original statement or inspiring quote</a:t>
            </a:r>
            <a:endParaRPr/>
          </a:p>
        </p:txBody>
      </p:sp>
      <p:sp>
        <p:nvSpPr>
          <p:cNvPr id="383" name="Google Shape;383;p29"/>
          <p:cNvSpPr txBox="1"/>
          <p:nvPr/>
        </p:nvSpPr>
        <p:spPr>
          <a:xfrm>
            <a:off x="2741618" y="6167344"/>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 Include a credit, citation, or supporting message</a:t>
            </a:r>
            <a:endParaRPr/>
          </a:p>
        </p:txBody>
      </p:sp>
      <p:cxnSp>
        <p:nvCxnSpPr>
          <p:cNvPr id="384" name="Google Shape;384;p29"/>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385" name="Google Shape;385;p29"/>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386" name="Google Shape;386;p29"/>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387" name="Google Shape;387;p29"/>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388" name="Google Shape;388;p29"/>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2" name="Shape 392"/>
        <p:cNvGrpSpPr/>
        <p:nvPr/>
      </p:nvGrpSpPr>
      <p:grpSpPr>
        <a:xfrm>
          <a:off x="0" y="0"/>
          <a:ext cx="0" cy="0"/>
          <a:chOff x="0" y="0"/>
          <a:chExt cx="0" cy="0"/>
        </a:xfrm>
      </p:grpSpPr>
      <p:pic>
        <p:nvPicPr>
          <p:cNvPr id="393" name="Google Shape;393;p30"/>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394" name="Google Shape;394;p30"/>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395" name="Google Shape;395;p30"/>
          <p:cNvSpPr txBox="1"/>
          <p:nvPr/>
        </p:nvSpPr>
        <p:spPr>
          <a:xfrm>
            <a:off x="1928389" y="2205096"/>
            <a:ext cx="5562600"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Contact Us</a:t>
            </a:r>
            <a:endParaRPr/>
          </a:p>
        </p:txBody>
      </p:sp>
      <p:sp>
        <p:nvSpPr>
          <p:cNvPr id="396" name="Google Shape;396;p30"/>
          <p:cNvSpPr/>
          <p:nvPr/>
        </p:nvSpPr>
        <p:spPr>
          <a:xfrm>
            <a:off x="1977704"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397" name="Google Shape;397;p30"/>
          <p:cNvSpPr/>
          <p:nvPr/>
        </p:nvSpPr>
        <p:spPr>
          <a:xfrm>
            <a:off x="1951081"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398" name="Google Shape;398;p30"/>
          <p:cNvSpPr/>
          <p:nvPr/>
        </p:nvSpPr>
        <p:spPr>
          <a:xfrm>
            <a:off x="1959700"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399" name="Google Shape;399;p30"/>
          <p:cNvSpPr/>
          <p:nvPr/>
        </p:nvSpPr>
        <p:spPr>
          <a:xfrm>
            <a:off x="1946247"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8">
              <a:alphaModFix/>
            </a:blip>
            <a:stretch>
              <a:fillRect b="0" l="0" r="0" t="0"/>
            </a:stretch>
          </a:blipFill>
          <a:ln>
            <a:noFill/>
          </a:ln>
        </p:spPr>
      </p:sp>
      <p:sp>
        <p:nvSpPr>
          <p:cNvPr id="400" name="Google Shape;400;p30"/>
          <p:cNvSpPr/>
          <p:nvPr/>
        </p:nvSpPr>
        <p:spPr>
          <a:xfrm>
            <a:off x="1928389"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401" name="Google Shape;401;p30"/>
          <p:cNvSpPr txBox="1"/>
          <p:nvPr/>
        </p:nvSpPr>
        <p:spPr>
          <a:xfrm>
            <a:off x="2615822" y="3971709"/>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F000B"/>
                </a:solidFill>
                <a:latin typeface="Bebas Neue"/>
                <a:ea typeface="Bebas Neue"/>
                <a:cs typeface="Bebas Neue"/>
                <a:sym typeface="Bebas Neue"/>
              </a:rPr>
              <a:t>123 Anywhere St., Any City,ST 12345</a:t>
            </a:r>
            <a:endParaRPr/>
          </a:p>
        </p:txBody>
      </p:sp>
      <p:sp>
        <p:nvSpPr>
          <p:cNvPr id="402" name="Google Shape;402;p30"/>
          <p:cNvSpPr txBox="1"/>
          <p:nvPr/>
        </p:nvSpPr>
        <p:spPr>
          <a:xfrm>
            <a:off x="2615822" y="489733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F000B"/>
                </a:solidFill>
                <a:latin typeface="Bebas Neue"/>
                <a:ea typeface="Bebas Neue"/>
                <a:cs typeface="Bebas Neue"/>
                <a:sym typeface="Bebas Neue"/>
              </a:rPr>
              <a:t>123-456-7890</a:t>
            </a:r>
            <a:endParaRPr/>
          </a:p>
        </p:txBody>
      </p:sp>
      <p:sp>
        <p:nvSpPr>
          <p:cNvPr id="403" name="Google Shape;403;p30"/>
          <p:cNvSpPr txBox="1"/>
          <p:nvPr/>
        </p:nvSpPr>
        <p:spPr>
          <a:xfrm>
            <a:off x="2615822" y="578589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F000B"/>
                </a:solidFill>
                <a:latin typeface="Bebas Neue"/>
                <a:ea typeface="Bebas Neue"/>
                <a:cs typeface="Bebas Neue"/>
                <a:sym typeface="Bebas Neue"/>
              </a:rPr>
              <a:t>hello@reallygreatsite.com</a:t>
            </a:r>
            <a:endParaRPr/>
          </a:p>
        </p:txBody>
      </p:sp>
      <p:sp>
        <p:nvSpPr>
          <p:cNvPr id="404" name="Google Shape;404;p30"/>
          <p:cNvSpPr txBox="1"/>
          <p:nvPr/>
        </p:nvSpPr>
        <p:spPr>
          <a:xfrm>
            <a:off x="2615822" y="756753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F000B"/>
                </a:solidFill>
                <a:latin typeface="Bebas Neue"/>
                <a:ea typeface="Bebas Neue"/>
                <a:cs typeface="Bebas Neue"/>
                <a:sym typeface="Bebas Neue"/>
              </a:rPr>
              <a:t>reallygreatsite.com</a:t>
            </a:r>
            <a:endParaRPr/>
          </a:p>
        </p:txBody>
      </p:sp>
      <p:sp>
        <p:nvSpPr>
          <p:cNvPr id="405" name="Google Shape;405;p30"/>
          <p:cNvSpPr txBox="1"/>
          <p:nvPr/>
        </p:nvSpPr>
        <p:spPr>
          <a:xfrm>
            <a:off x="2615822" y="666323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F000B"/>
                </a:solidFill>
                <a:latin typeface="Bebas Neue"/>
                <a:ea typeface="Bebas Neue"/>
                <a:cs typeface="Bebas Neue"/>
                <a:sym typeface="Bebas Neue"/>
              </a:rPr>
              <a:t>@reallygreatsite</a:t>
            </a:r>
            <a:endParaRPr/>
          </a:p>
        </p:txBody>
      </p:sp>
      <p:cxnSp>
        <p:nvCxnSpPr>
          <p:cNvPr id="406" name="Google Shape;406;p30"/>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407" name="Google Shape;407;p30"/>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408" name="Google Shape;408;p30"/>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409" name="Google Shape;409;p30"/>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410" name="Google Shape;410;p30"/>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4" name="Shape 414"/>
        <p:cNvGrpSpPr/>
        <p:nvPr/>
      </p:nvGrpSpPr>
      <p:grpSpPr>
        <a:xfrm>
          <a:off x="0" y="0"/>
          <a:ext cx="0" cy="0"/>
          <a:chOff x="0" y="0"/>
          <a:chExt cx="0" cy="0"/>
        </a:xfrm>
      </p:grpSpPr>
      <p:sp>
        <p:nvSpPr>
          <p:cNvPr id="415" name="Google Shape;415;p31"/>
          <p:cNvSpPr/>
          <p:nvPr/>
        </p:nvSpPr>
        <p:spPr>
          <a:xfrm>
            <a:off x="1037175" y="867825"/>
            <a:ext cx="16192500" cy="8551500"/>
          </a:xfrm>
          <a:prstGeom prst="roundRect">
            <a:avLst>
              <a:gd fmla="val 11881" name="adj"/>
            </a:avLst>
          </a:prstGeom>
          <a:solidFill>
            <a:srgbClr val="3D3B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16" name="Google Shape;416;p31"/>
          <p:cNvPicPr preferRelativeResize="0"/>
          <p:nvPr/>
        </p:nvPicPr>
        <p:blipFill>
          <a:blip r:embed="rId3">
            <a:alphaModFix/>
          </a:blip>
          <a:stretch>
            <a:fillRect/>
          </a:stretch>
        </p:blipFill>
        <p:spPr>
          <a:xfrm>
            <a:off x="1016250" y="867825"/>
            <a:ext cx="16260000" cy="8638200"/>
          </a:xfrm>
          <a:prstGeom prst="roundRect">
            <a:avLst>
              <a:gd fmla="val 11615" name="adj"/>
            </a:avLst>
          </a:prstGeom>
          <a:noFill/>
          <a:ln>
            <a:noFill/>
          </a:ln>
        </p:spPr>
      </p:pic>
      <p:sp>
        <p:nvSpPr>
          <p:cNvPr id="417" name="Google Shape;417;p31"/>
          <p:cNvSpPr txBox="1"/>
          <p:nvPr/>
        </p:nvSpPr>
        <p:spPr>
          <a:xfrm>
            <a:off x="3947214" y="2323475"/>
            <a:ext cx="10393573" cy="1245369"/>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Credits</a:t>
            </a:r>
            <a:endParaRPr/>
          </a:p>
        </p:txBody>
      </p:sp>
      <p:sp>
        <p:nvSpPr>
          <p:cNvPr id="418" name="Google Shape;418;p31"/>
          <p:cNvSpPr txBox="1"/>
          <p:nvPr/>
        </p:nvSpPr>
        <p:spPr>
          <a:xfrm>
            <a:off x="2819151" y="5862991"/>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This presentation template is free for everyone to use thanks to the following:</a:t>
            </a:r>
            <a:endParaRPr/>
          </a:p>
        </p:txBody>
      </p:sp>
      <p:pic>
        <p:nvPicPr>
          <p:cNvPr id="419" name="Google Shape;419;p31"/>
          <p:cNvPicPr preferRelativeResize="0"/>
          <p:nvPr/>
        </p:nvPicPr>
        <p:blipFill>
          <a:blip r:embed="rId4">
            <a:alphaModFix/>
          </a:blip>
          <a:stretch>
            <a:fillRect/>
          </a:stretch>
        </p:blipFill>
        <p:spPr>
          <a:xfrm>
            <a:off x="6133500" y="3796050"/>
            <a:ext cx="6044099" cy="1514206"/>
          </a:xfrm>
          <a:prstGeom prst="rect">
            <a:avLst/>
          </a:prstGeom>
          <a:noFill/>
          <a:ln>
            <a:noFill/>
          </a:ln>
        </p:spPr>
      </p:pic>
      <p:sp>
        <p:nvSpPr>
          <p:cNvPr id="420" name="Google Shape;420;p31"/>
          <p:cNvSpPr txBox="1"/>
          <p:nvPr/>
        </p:nvSpPr>
        <p:spPr>
          <a:xfrm>
            <a:off x="2819151" y="6508105"/>
            <a:ext cx="12651949"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SlidesCarnival for the presentation template</a:t>
            </a:r>
            <a:endParaRPr/>
          </a:p>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Pexels for the photos</a:t>
            </a:r>
            <a:endParaRPr/>
          </a:p>
        </p:txBody>
      </p:sp>
      <p:sp>
        <p:nvSpPr>
          <p:cNvPr id="421" name="Google Shape;421;p31"/>
          <p:cNvSpPr txBox="1"/>
          <p:nvPr/>
        </p:nvSpPr>
        <p:spPr>
          <a:xfrm>
            <a:off x="2819151" y="7521565"/>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Happy designing! </a:t>
            </a:r>
            <a:endParaRPr/>
          </a:p>
        </p:txBody>
      </p:sp>
      <p:cxnSp>
        <p:nvCxnSpPr>
          <p:cNvPr id="422" name="Google Shape;422;p31"/>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423" name="Google Shape;423;p31"/>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424" name="Google Shape;424;p31"/>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425" name="Google Shape;425;p31"/>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426" name="Google Shape;426;p31"/>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sp>
        <p:nvSpPr>
          <p:cNvPr id="100" name="Google Shape;100;p14"/>
          <p:cNvSpPr/>
          <p:nvPr/>
        </p:nvSpPr>
        <p:spPr>
          <a:xfrm>
            <a:off x="1037175" y="867825"/>
            <a:ext cx="16192500" cy="8551500"/>
          </a:xfrm>
          <a:prstGeom prst="roundRect">
            <a:avLst>
              <a:gd fmla="val 11881" name="adj"/>
            </a:avLst>
          </a:prstGeom>
          <a:solidFill>
            <a:srgbClr val="3D3B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1" name="Google Shape;101;p14"/>
          <p:cNvSpPr txBox="1"/>
          <p:nvPr/>
        </p:nvSpPr>
        <p:spPr>
          <a:xfrm>
            <a:off x="1547618" y="2262785"/>
            <a:ext cx="1504039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How to Use This Presentation</a:t>
            </a:r>
            <a:endParaRPr/>
          </a:p>
        </p:txBody>
      </p:sp>
      <p:sp>
        <p:nvSpPr>
          <p:cNvPr id="102" name="Google Shape;102;p14"/>
          <p:cNvSpPr txBox="1"/>
          <p:nvPr/>
        </p:nvSpPr>
        <p:spPr>
          <a:xfrm>
            <a:off x="1028700" y="4677130"/>
            <a:ext cx="54876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Bebas Neue"/>
                <a:ea typeface="Bebas Neue"/>
                <a:cs typeface="Bebas Neue"/>
                <a:sym typeface="Bebas Neue"/>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Bebas Neue"/>
                <a:ea typeface="Bebas Neue"/>
                <a:cs typeface="Bebas Neue"/>
                <a:sym typeface="Bebas Neue"/>
              </a:rPr>
              <a:t>Alternative:</a:t>
            </a:r>
            <a:r>
              <a:rPr b="0" i="0" lang="en-US" sz="2100" u="none" cap="none" strike="noStrike">
                <a:solidFill>
                  <a:srgbClr val="FFFFFF"/>
                </a:solidFill>
                <a:latin typeface="Bebas Neue"/>
                <a:ea typeface="Bebas Neue"/>
                <a:cs typeface="Bebas Neue"/>
                <a:sym typeface="Bebas Neu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1547618" y="3884650"/>
            <a:ext cx="5141301"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Google Slides</a:t>
            </a:r>
            <a:endParaRPr/>
          </a:p>
        </p:txBody>
      </p:sp>
      <p:sp>
        <p:nvSpPr>
          <p:cNvPr id="104" name="Google Shape;104;p14"/>
          <p:cNvSpPr txBox="1"/>
          <p:nvPr/>
        </p:nvSpPr>
        <p:spPr>
          <a:xfrm>
            <a:off x="7459572" y="4677130"/>
            <a:ext cx="5149500" cy="29253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Bebas Neue"/>
                <a:ea typeface="Bebas Neue"/>
                <a:cs typeface="Bebas Neue"/>
                <a:sym typeface="Bebas Neue"/>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Bebas Neue"/>
                <a:ea typeface="Bebas Neue"/>
                <a:cs typeface="Bebas Neue"/>
                <a:sym typeface="Bebas Neue"/>
              </a:rPr>
              <a:t>Alternative:</a:t>
            </a:r>
            <a:r>
              <a:rPr b="0" i="0" lang="en-US" sz="2100" u="none" cap="none" strike="noStrike">
                <a:solidFill>
                  <a:srgbClr val="FFFFFF"/>
                </a:solidFill>
                <a:latin typeface="Bebas Neue"/>
                <a:ea typeface="Bebas Neue"/>
                <a:cs typeface="Bebas Neue"/>
                <a:sym typeface="Bebas Neue"/>
              </a:rPr>
              <a:t> From Canva template file, Click on the "Share" button on the top right corner in Canva and click on "More" at the bottom of the menu. Enter "PowerPoint" in the search bar and click on the PowerPoint icon to download.</a:t>
            </a:r>
            <a:endParaRPr/>
          </a:p>
        </p:txBody>
      </p:sp>
      <p:sp>
        <p:nvSpPr>
          <p:cNvPr id="105" name="Google Shape;105;p14"/>
          <p:cNvSpPr txBox="1"/>
          <p:nvPr/>
        </p:nvSpPr>
        <p:spPr>
          <a:xfrm>
            <a:off x="8055939" y="3884650"/>
            <a:ext cx="5141301"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PowerPoint</a:t>
            </a:r>
            <a:endParaRPr/>
          </a:p>
        </p:txBody>
      </p:sp>
      <p:sp>
        <p:nvSpPr>
          <p:cNvPr id="106" name="Google Shape;106;p14"/>
          <p:cNvSpPr txBox="1"/>
          <p:nvPr/>
        </p:nvSpPr>
        <p:spPr>
          <a:xfrm>
            <a:off x="13350312" y="4677130"/>
            <a:ext cx="3689400" cy="14385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Bebas Neue"/>
                <a:ea typeface="Bebas Neue"/>
                <a:cs typeface="Bebas Neue"/>
                <a:sym typeface="Bebas Neue"/>
              </a:rPr>
              <a:t>Click on the "Canva" button under this presentation preview. Start editing your presentation. You need to sign in to your Canva account.</a:t>
            </a:r>
            <a:endParaRPr/>
          </a:p>
        </p:txBody>
      </p:sp>
      <p:sp>
        <p:nvSpPr>
          <p:cNvPr id="107" name="Google Shape;107;p14"/>
          <p:cNvSpPr txBox="1"/>
          <p:nvPr/>
        </p:nvSpPr>
        <p:spPr>
          <a:xfrm>
            <a:off x="13847309" y="3884650"/>
            <a:ext cx="3192522"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Canva</a:t>
            </a:r>
            <a:endParaRPr/>
          </a:p>
        </p:txBody>
      </p:sp>
      <p:pic>
        <p:nvPicPr>
          <p:cNvPr id="108" name="Google Shape;108;p14"/>
          <p:cNvPicPr preferRelativeResize="0"/>
          <p:nvPr/>
        </p:nvPicPr>
        <p:blipFill>
          <a:blip r:embed="rId3">
            <a:alphaModFix/>
          </a:blip>
          <a:stretch>
            <a:fillRect/>
          </a:stretch>
        </p:blipFill>
        <p:spPr>
          <a:xfrm>
            <a:off x="1016250" y="867825"/>
            <a:ext cx="16260000" cy="8638200"/>
          </a:xfrm>
          <a:prstGeom prst="roundRect">
            <a:avLst>
              <a:gd fmla="val 11615" name="adj"/>
            </a:avLst>
          </a:prstGeom>
          <a:noFill/>
          <a:ln>
            <a:noFill/>
          </a:ln>
        </p:spPr>
      </p:pic>
      <p:cxnSp>
        <p:nvCxnSpPr>
          <p:cNvPr id="109" name="Google Shape;109;p14"/>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10" name="Google Shape;110;p14"/>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11" name="Google Shape;111;p14"/>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12" name="Google Shape;112;p14"/>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113" name="Google Shape;113;p14"/>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0" name="Shape 430"/>
        <p:cNvGrpSpPr/>
        <p:nvPr/>
      </p:nvGrpSpPr>
      <p:grpSpPr>
        <a:xfrm>
          <a:off x="0" y="0"/>
          <a:ext cx="0" cy="0"/>
          <a:chOff x="0" y="0"/>
          <a:chExt cx="0" cy="0"/>
        </a:xfrm>
      </p:grpSpPr>
      <p:pic>
        <p:nvPicPr>
          <p:cNvPr id="431" name="Google Shape;431;p32"/>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432" name="Google Shape;432;p32"/>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433" name="Google Shape;433;p32"/>
          <p:cNvSpPr txBox="1"/>
          <p:nvPr/>
        </p:nvSpPr>
        <p:spPr>
          <a:xfrm>
            <a:off x="1858194" y="1354477"/>
            <a:ext cx="12651949"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Fonts In this Presentation</a:t>
            </a:r>
            <a:endParaRPr/>
          </a:p>
        </p:txBody>
      </p:sp>
      <p:sp>
        <p:nvSpPr>
          <p:cNvPr id="434" name="Google Shape;434;p32"/>
          <p:cNvSpPr txBox="1"/>
          <p:nvPr/>
        </p:nvSpPr>
        <p:spPr>
          <a:xfrm>
            <a:off x="1858194" y="2856086"/>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This presentation template uses the following free fonts:</a:t>
            </a:r>
            <a:endParaRPr/>
          </a:p>
        </p:txBody>
      </p:sp>
      <p:sp>
        <p:nvSpPr>
          <p:cNvPr id="435" name="Google Shape;435;p32"/>
          <p:cNvSpPr txBox="1"/>
          <p:nvPr/>
        </p:nvSpPr>
        <p:spPr>
          <a:xfrm>
            <a:off x="1858194" y="3435386"/>
            <a:ext cx="12651900" cy="1228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Titles: pinyon script / bebas neue</a:t>
            </a:r>
            <a:endParaRPr/>
          </a:p>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Headers: bebas neue</a:t>
            </a:r>
            <a:endParaRPr/>
          </a:p>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Body Copy: bebas neue</a:t>
            </a:r>
            <a:endParaRPr/>
          </a:p>
        </p:txBody>
      </p:sp>
      <p:sp>
        <p:nvSpPr>
          <p:cNvPr id="436" name="Google Shape;436;p32"/>
          <p:cNvSpPr txBox="1"/>
          <p:nvPr/>
        </p:nvSpPr>
        <p:spPr>
          <a:xfrm>
            <a:off x="1858194" y="4777740"/>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You can find these fonts online too. Happy designing! </a:t>
            </a:r>
            <a:endParaRPr/>
          </a:p>
        </p:txBody>
      </p:sp>
      <p:cxnSp>
        <p:nvCxnSpPr>
          <p:cNvPr id="437" name="Google Shape;437;p32"/>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438" name="Google Shape;438;p32"/>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439" name="Google Shape;439;p32"/>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440" name="Google Shape;440;p32"/>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441" name="Google Shape;441;p32"/>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3">
            <a:alphaModFix/>
          </a:blip>
          <a:stretch>
            <a:fillRect/>
          </a:stretch>
        </p:blipFill>
        <p:spPr>
          <a:xfrm>
            <a:off x="12067148" y="832175"/>
            <a:ext cx="5192100" cy="8632200"/>
          </a:xfrm>
          <a:prstGeom prst="roundRect">
            <a:avLst>
              <a:gd fmla="val 16667" name="adj"/>
            </a:avLst>
          </a:prstGeom>
          <a:noFill/>
          <a:ln>
            <a:noFill/>
          </a:ln>
        </p:spPr>
      </p:pic>
      <p:pic>
        <p:nvPicPr>
          <p:cNvPr id="119" name="Google Shape;119;p15"/>
          <p:cNvPicPr preferRelativeResize="0"/>
          <p:nvPr/>
        </p:nvPicPr>
        <p:blipFill>
          <a:blip r:embed="rId4">
            <a:alphaModFix/>
          </a:blip>
          <a:stretch>
            <a:fillRect/>
          </a:stretch>
        </p:blipFill>
        <p:spPr>
          <a:xfrm>
            <a:off x="12067152" y="832325"/>
            <a:ext cx="5192100" cy="8632200"/>
          </a:xfrm>
          <a:prstGeom prst="roundRect">
            <a:avLst>
              <a:gd fmla="val 16667" name="adj"/>
            </a:avLst>
          </a:prstGeom>
          <a:noFill/>
          <a:ln>
            <a:noFill/>
          </a:ln>
        </p:spPr>
      </p:pic>
      <p:pic>
        <p:nvPicPr>
          <p:cNvPr id="120" name="Google Shape;120;p15"/>
          <p:cNvPicPr preferRelativeResize="0"/>
          <p:nvPr/>
        </p:nvPicPr>
        <p:blipFill>
          <a:blip r:embed="rId5">
            <a:alphaModFix/>
          </a:blip>
          <a:stretch>
            <a:fillRect/>
          </a:stretch>
        </p:blipFill>
        <p:spPr>
          <a:xfrm>
            <a:off x="6538799" y="832175"/>
            <a:ext cx="5192100" cy="8611200"/>
          </a:xfrm>
          <a:prstGeom prst="roundRect">
            <a:avLst>
              <a:gd fmla="val 16667" name="adj"/>
            </a:avLst>
          </a:prstGeom>
          <a:noFill/>
          <a:ln>
            <a:noFill/>
          </a:ln>
        </p:spPr>
      </p:pic>
      <p:pic>
        <p:nvPicPr>
          <p:cNvPr id="121" name="Google Shape;121;p15"/>
          <p:cNvPicPr preferRelativeResize="0"/>
          <p:nvPr/>
        </p:nvPicPr>
        <p:blipFill>
          <a:blip r:embed="rId4">
            <a:alphaModFix/>
          </a:blip>
          <a:stretch>
            <a:fillRect/>
          </a:stretch>
        </p:blipFill>
        <p:spPr>
          <a:xfrm>
            <a:off x="6547927" y="821675"/>
            <a:ext cx="5192100" cy="8632200"/>
          </a:xfrm>
          <a:prstGeom prst="roundRect">
            <a:avLst>
              <a:gd fmla="val 16667" name="adj"/>
            </a:avLst>
          </a:prstGeom>
          <a:noFill/>
          <a:ln>
            <a:noFill/>
          </a:ln>
        </p:spPr>
      </p:pic>
      <p:pic>
        <p:nvPicPr>
          <p:cNvPr id="122" name="Google Shape;122;p15"/>
          <p:cNvPicPr preferRelativeResize="0"/>
          <p:nvPr/>
        </p:nvPicPr>
        <p:blipFill>
          <a:blip r:embed="rId6">
            <a:alphaModFix/>
          </a:blip>
          <a:stretch>
            <a:fillRect/>
          </a:stretch>
        </p:blipFill>
        <p:spPr>
          <a:xfrm>
            <a:off x="1028702" y="832175"/>
            <a:ext cx="5192100" cy="8632500"/>
          </a:xfrm>
          <a:prstGeom prst="roundRect">
            <a:avLst>
              <a:gd fmla="val 16667" name="adj"/>
            </a:avLst>
          </a:prstGeom>
          <a:noFill/>
          <a:ln>
            <a:noFill/>
          </a:ln>
        </p:spPr>
      </p:pic>
      <p:pic>
        <p:nvPicPr>
          <p:cNvPr id="123" name="Google Shape;123;p15"/>
          <p:cNvPicPr preferRelativeResize="0"/>
          <p:nvPr/>
        </p:nvPicPr>
        <p:blipFill>
          <a:blip r:embed="rId4">
            <a:alphaModFix/>
          </a:blip>
          <a:stretch>
            <a:fillRect/>
          </a:stretch>
        </p:blipFill>
        <p:spPr>
          <a:xfrm>
            <a:off x="1028702" y="832175"/>
            <a:ext cx="5192100" cy="8632200"/>
          </a:xfrm>
          <a:prstGeom prst="roundRect">
            <a:avLst>
              <a:gd fmla="val 16667" name="adj"/>
            </a:avLst>
          </a:prstGeom>
          <a:noFill/>
          <a:ln>
            <a:noFill/>
          </a:ln>
        </p:spPr>
      </p:pic>
      <p:sp>
        <p:nvSpPr>
          <p:cNvPr id="124" name="Google Shape;124;p15"/>
          <p:cNvSpPr txBox="1"/>
          <p:nvPr/>
        </p:nvSpPr>
        <p:spPr>
          <a:xfrm>
            <a:off x="1549475" y="1164075"/>
            <a:ext cx="4525500" cy="11835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introduction</a:t>
            </a:r>
            <a:endParaRPr/>
          </a:p>
        </p:txBody>
      </p:sp>
      <p:sp>
        <p:nvSpPr>
          <p:cNvPr id="125" name="Google Shape;125;p15"/>
          <p:cNvSpPr txBox="1"/>
          <p:nvPr/>
        </p:nvSpPr>
        <p:spPr>
          <a:xfrm>
            <a:off x="1599702" y="2202755"/>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your topic here.</a:t>
            </a:r>
            <a:endParaRPr/>
          </a:p>
        </p:txBody>
      </p:sp>
      <p:sp>
        <p:nvSpPr>
          <p:cNvPr id="126" name="Google Shape;126;p15"/>
          <p:cNvSpPr txBox="1"/>
          <p:nvPr/>
        </p:nvSpPr>
        <p:spPr>
          <a:xfrm>
            <a:off x="7067375" y="1164075"/>
            <a:ext cx="4525500" cy="11835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our projects</a:t>
            </a:r>
            <a:endParaRPr/>
          </a:p>
        </p:txBody>
      </p:sp>
      <p:sp>
        <p:nvSpPr>
          <p:cNvPr id="127" name="Google Shape;127;p15"/>
          <p:cNvSpPr txBox="1"/>
          <p:nvPr/>
        </p:nvSpPr>
        <p:spPr>
          <a:xfrm>
            <a:off x="7118885" y="2202755"/>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your topic here.</a:t>
            </a:r>
            <a:endParaRPr/>
          </a:p>
        </p:txBody>
      </p:sp>
      <p:sp>
        <p:nvSpPr>
          <p:cNvPr id="128" name="Google Shape;128;p15"/>
          <p:cNvSpPr txBox="1"/>
          <p:nvPr/>
        </p:nvSpPr>
        <p:spPr>
          <a:xfrm>
            <a:off x="12637341" y="1164079"/>
            <a:ext cx="4050230" cy="1245369"/>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689" u="none" cap="none" strike="noStrike">
                <a:solidFill>
                  <a:srgbClr val="EF000B"/>
                </a:solidFill>
                <a:latin typeface="Bebas Neue"/>
                <a:ea typeface="Bebas Neue"/>
                <a:cs typeface="Bebas Neue"/>
                <a:sym typeface="Bebas Neue"/>
              </a:rPr>
              <a:t>about us</a:t>
            </a:r>
            <a:endParaRPr/>
          </a:p>
        </p:txBody>
      </p:sp>
      <p:sp>
        <p:nvSpPr>
          <p:cNvPr id="129" name="Google Shape;129;p15"/>
          <p:cNvSpPr txBox="1"/>
          <p:nvPr/>
        </p:nvSpPr>
        <p:spPr>
          <a:xfrm>
            <a:off x="12637341" y="2202755"/>
            <a:ext cx="43569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elaborate on your topic here.</a:t>
            </a:r>
            <a:endParaRPr/>
          </a:p>
        </p:txBody>
      </p:sp>
      <p:cxnSp>
        <p:nvCxnSpPr>
          <p:cNvPr id="130" name="Google Shape;130;p15"/>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31" name="Google Shape;131;p15"/>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32" name="Google Shape;132;p15"/>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33" name="Google Shape;133;p15"/>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134" name="Google Shape;134;p15"/>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8" name="Shape 138"/>
        <p:cNvGrpSpPr/>
        <p:nvPr/>
      </p:nvGrpSpPr>
      <p:grpSpPr>
        <a:xfrm>
          <a:off x="0" y="0"/>
          <a:ext cx="0" cy="0"/>
          <a:chOff x="0" y="0"/>
          <a:chExt cx="0" cy="0"/>
        </a:xfrm>
      </p:grpSpPr>
      <p:pic>
        <p:nvPicPr>
          <p:cNvPr id="139" name="Google Shape;139;p16"/>
          <p:cNvPicPr preferRelativeResize="0"/>
          <p:nvPr/>
        </p:nvPicPr>
        <p:blipFill>
          <a:blip r:embed="rId3">
            <a:alphaModFix/>
          </a:blip>
          <a:stretch>
            <a:fillRect/>
          </a:stretch>
        </p:blipFill>
        <p:spPr>
          <a:xfrm>
            <a:off x="1028700" y="832174"/>
            <a:ext cx="16230600" cy="8638200"/>
          </a:xfrm>
          <a:prstGeom prst="roundRect">
            <a:avLst>
              <a:gd fmla="val 10614" name="adj"/>
            </a:avLst>
          </a:prstGeom>
          <a:noFill/>
          <a:ln>
            <a:noFill/>
          </a:ln>
        </p:spPr>
      </p:pic>
      <p:sp>
        <p:nvSpPr>
          <p:cNvPr id="140" name="Google Shape;140;p16"/>
          <p:cNvSpPr txBox="1"/>
          <p:nvPr/>
        </p:nvSpPr>
        <p:spPr>
          <a:xfrm>
            <a:off x="6613550" y="6397750"/>
            <a:ext cx="10960200" cy="2901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853" u="none" cap="none" strike="noStrike">
                <a:solidFill>
                  <a:srgbClr val="EF000B"/>
                </a:solidFill>
                <a:latin typeface="Bebas Neue"/>
                <a:ea typeface="Bebas Neue"/>
                <a:cs typeface="Bebas Neue"/>
                <a:sym typeface="Bebas Neue"/>
              </a:rPr>
              <a:t>Introduction</a:t>
            </a:r>
            <a:endParaRPr/>
          </a:p>
        </p:txBody>
      </p:sp>
      <p:cxnSp>
        <p:nvCxnSpPr>
          <p:cNvPr id="141" name="Google Shape;141;p16"/>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42" name="Google Shape;142;p16"/>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43" name="Google Shape;143;p16"/>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44" name="Google Shape;144;p16"/>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pic>
        <p:nvPicPr>
          <p:cNvPr id="145" name="Google Shape;145;p16"/>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146" name="Google Shape;146;p16"/>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0" name="Shape 150"/>
        <p:cNvGrpSpPr/>
        <p:nvPr/>
      </p:nvGrpSpPr>
      <p:grpSpPr>
        <a:xfrm>
          <a:off x="0" y="0"/>
          <a:ext cx="0" cy="0"/>
          <a:chOff x="0" y="0"/>
          <a:chExt cx="0" cy="0"/>
        </a:xfrm>
      </p:grpSpPr>
      <p:pic>
        <p:nvPicPr>
          <p:cNvPr id="151" name="Google Shape;151;p17"/>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152" name="Google Shape;152;p17"/>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153" name="Google Shape;153;p17"/>
          <p:cNvSpPr txBox="1"/>
          <p:nvPr/>
        </p:nvSpPr>
        <p:spPr>
          <a:xfrm>
            <a:off x="1365337" y="1426270"/>
            <a:ext cx="77787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Welcome To Presentation</a:t>
            </a:r>
            <a:endParaRPr/>
          </a:p>
        </p:txBody>
      </p:sp>
      <p:sp>
        <p:nvSpPr>
          <p:cNvPr id="154" name="Google Shape;154;p17"/>
          <p:cNvSpPr txBox="1"/>
          <p:nvPr/>
        </p:nvSpPr>
        <p:spPr>
          <a:xfrm>
            <a:off x="1365337" y="4131370"/>
            <a:ext cx="7516799"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I'm Rain, and I'll be sharing with you my beautiful ideas. Follow me at @reallygreatsite to learn more. </a:t>
            </a:r>
            <a:endParaRPr/>
          </a:p>
        </p:txBody>
      </p:sp>
      <p:cxnSp>
        <p:nvCxnSpPr>
          <p:cNvPr id="155" name="Google Shape;155;p17"/>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56" name="Google Shape;156;p17"/>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57" name="Google Shape;157;p17"/>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58" name="Google Shape;158;p17"/>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159" name="Google Shape;159;p17"/>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pic>
        <p:nvPicPr>
          <p:cNvPr id="164" name="Google Shape;164;p18"/>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165" name="Google Shape;165;p18"/>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166" name="Google Shape;166;p18"/>
          <p:cNvSpPr txBox="1"/>
          <p:nvPr/>
        </p:nvSpPr>
        <p:spPr>
          <a:xfrm>
            <a:off x="1547917" y="1694157"/>
            <a:ext cx="530064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Our Company</a:t>
            </a:r>
            <a:endParaRPr/>
          </a:p>
        </p:txBody>
      </p:sp>
      <p:sp>
        <p:nvSpPr>
          <p:cNvPr id="167" name="Google Shape;167;p18"/>
          <p:cNvSpPr txBox="1"/>
          <p:nvPr/>
        </p:nvSpPr>
        <p:spPr>
          <a:xfrm>
            <a:off x="1547917" y="4869834"/>
            <a:ext cx="4584125"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What we do? </a:t>
            </a:r>
            <a:endParaRPr/>
          </a:p>
        </p:txBody>
      </p:sp>
      <p:sp>
        <p:nvSpPr>
          <p:cNvPr id="168" name="Google Shape;168;p18"/>
          <p:cNvSpPr txBox="1"/>
          <p:nvPr/>
        </p:nvSpPr>
        <p:spPr>
          <a:xfrm>
            <a:off x="1547917" y="3254394"/>
            <a:ext cx="4584125"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Who we are?</a:t>
            </a:r>
            <a:endParaRPr/>
          </a:p>
        </p:txBody>
      </p:sp>
      <p:sp>
        <p:nvSpPr>
          <p:cNvPr id="169" name="Google Shape;169;p18"/>
          <p:cNvSpPr txBox="1"/>
          <p:nvPr/>
        </p:nvSpPr>
        <p:spPr>
          <a:xfrm>
            <a:off x="1547917" y="3780174"/>
            <a:ext cx="4584125"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Briefly elaborate on what you want to discuss. </a:t>
            </a:r>
            <a:endParaRPr/>
          </a:p>
        </p:txBody>
      </p:sp>
      <p:sp>
        <p:nvSpPr>
          <p:cNvPr id="170" name="Google Shape;170;p18"/>
          <p:cNvSpPr txBox="1"/>
          <p:nvPr/>
        </p:nvSpPr>
        <p:spPr>
          <a:xfrm>
            <a:off x="1547917" y="5395614"/>
            <a:ext cx="4584125"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Briefly elaborate on what you want to discuss. </a:t>
            </a:r>
            <a:endParaRPr/>
          </a:p>
        </p:txBody>
      </p:sp>
      <p:cxnSp>
        <p:nvCxnSpPr>
          <p:cNvPr id="171" name="Google Shape;171;p18"/>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72" name="Google Shape;172;p18"/>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73" name="Google Shape;173;p18"/>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74" name="Google Shape;174;p18"/>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175" name="Google Shape;175;p18"/>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pic>
        <p:nvPicPr>
          <p:cNvPr id="180" name="Google Shape;180;p19"/>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pic>
        <p:nvPicPr>
          <p:cNvPr id="181" name="Google Shape;181;p19"/>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
        <p:nvSpPr>
          <p:cNvPr id="182" name="Google Shape;182;p19"/>
          <p:cNvSpPr txBox="1"/>
          <p:nvPr/>
        </p:nvSpPr>
        <p:spPr>
          <a:xfrm>
            <a:off x="1830898" y="2617470"/>
            <a:ext cx="458412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Mission</a:t>
            </a:r>
            <a:endParaRPr/>
          </a:p>
        </p:txBody>
      </p:sp>
      <p:sp>
        <p:nvSpPr>
          <p:cNvPr id="183" name="Google Shape;183;p19"/>
          <p:cNvSpPr txBox="1"/>
          <p:nvPr/>
        </p:nvSpPr>
        <p:spPr>
          <a:xfrm>
            <a:off x="1830898" y="3950970"/>
            <a:ext cx="4584000" cy="40404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84" name="Google Shape;184;p19"/>
          <p:cNvSpPr txBox="1"/>
          <p:nvPr/>
        </p:nvSpPr>
        <p:spPr>
          <a:xfrm>
            <a:off x="11831285" y="2617470"/>
            <a:ext cx="458412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F000B"/>
                </a:solidFill>
                <a:latin typeface="Bebas Neue"/>
                <a:ea typeface="Bebas Neue"/>
                <a:cs typeface="Bebas Neue"/>
                <a:sym typeface="Bebas Neue"/>
              </a:rPr>
              <a:t>vision</a:t>
            </a:r>
            <a:endParaRPr/>
          </a:p>
        </p:txBody>
      </p:sp>
      <p:sp>
        <p:nvSpPr>
          <p:cNvPr id="185" name="Google Shape;185;p19"/>
          <p:cNvSpPr txBox="1"/>
          <p:nvPr/>
        </p:nvSpPr>
        <p:spPr>
          <a:xfrm>
            <a:off x="11831285" y="3950970"/>
            <a:ext cx="4584000" cy="40404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Bebas Neue"/>
                <a:ea typeface="Bebas Neue"/>
                <a:cs typeface="Bebas Neue"/>
                <a:sym typeface="Bebas Neu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186" name="Google Shape;186;p19"/>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87" name="Google Shape;187;p19"/>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88" name="Google Shape;188;p19"/>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189" name="Google Shape;189;p19"/>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190" name="Google Shape;190;p19"/>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4" name="Shape 194"/>
        <p:cNvGrpSpPr/>
        <p:nvPr/>
      </p:nvGrpSpPr>
      <p:grpSpPr>
        <a:xfrm>
          <a:off x="0" y="0"/>
          <a:ext cx="0" cy="0"/>
          <a:chOff x="0" y="0"/>
          <a:chExt cx="0" cy="0"/>
        </a:xfrm>
      </p:grpSpPr>
      <p:pic>
        <p:nvPicPr>
          <p:cNvPr id="195" name="Google Shape;195;p20"/>
          <p:cNvPicPr preferRelativeResize="0"/>
          <p:nvPr/>
        </p:nvPicPr>
        <p:blipFill rotWithShape="1">
          <a:blip r:embed="rId3">
            <a:alphaModFix/>
          </a:blip>
          <a:srcRect b="2696" l="0" r="0" t="2687"/>
          <a:stretch/>
        </p:blipFill>
        <p:spPr>
          <a:xfrm>
            <a:off x="1028700" y="832174"/>
            <a:ext cx="16230600" cy="8638200"/>
          </a:xfrm>
          <a:prstGeom prst="roundRect">
            <a:avLst>
              <a:gd fmla="val 10614" name="adj"/>
            </a:avLst>
          </a:prstGeom>
          <a:noFill/>
          <a:ln>
            <a:noFill/>
          </a:ln>
        </p:spPr>
      </p:pic>
      <p:sp>
        <p:nvSpPr>
          <p:cNvPr id="196" name="Google Shape;196;p20"/>
          <p:cNvSpPr txBox="1"/>
          <p:nvPr/>
        </p:nvSpPr>
        <p:spPr>
          <a:xfrm>
            <a:off x="6764145" y="838200"/>
            <a:ext cx="10312382" cy="305708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853" u="none" cap="none" strike="noStrike">
                <a:solidFill>
                  <a:srgbClr val="EF000B"/>
                </a:solidFill>
                <a:latin typeface="Bebas Neue"/>
                <a:ea typeface="Bebas Neue"/>
                <a:cs typeface="Bebas Neue"/>
                <a:sym typeface="Bebas Neue"/>
              </a:rPr>
              <a:t>our projects</a:t>
            </a:r>
            <a:endParaRPr/>
          </a:p>
        </p:txBody>
      </p:sp>
      <p:cxnSp>
        <p:nvCxnSpPr>
          <p:cNvPr id="197" name="Google Shape;197;p20"/>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198" name="Google Shape;198;p20"/>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199" name="Google Shape;199;p20"/>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200" name="Google Shape;200;p20"/>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201" name="Google Shape;201;p20"/>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pic>
        <p:nvPicPr>
          <p:cNvPr id="202" name="Google Shape;202;p20"/>
          <p:cNvPicPr preferRelativeResize="0"/>
          <p:nvPr/>
        </p:nvPicPr>
        <p:blipFill>
          <a:blip r:embed="rId4">
            <a:alphaModFix/>
          </a:blip>
          <a:stretch>
            <a:fillRect/>
          </a:stretch>
        </p:blipFill>
        <p:spPr>
          <a:xfrm>
            <a:off x="1028700" y="840900"/>
            <a:ext cx="16260000" cy="8638200"/>
          </a:xfrm>
          <a:prstGeom prst="roundRect">
            <a:avLst>
              <a:gd fmla="val 11615"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6" name="Shape 206"/>
        <p:cNvGrpSpPr/>
        <p:nvPr/>
      </p:nvGrpSpPr>
      <p:grpSpPr>
        <a:xfrm>
          <a:off x="0" y="0"/>
          <a:ext cx="0" cy="0"/>
          <a:chOff x="0" y="0"/>
          <a:chExt cx="0" cy="0"/>
        </a:xfrm>
      </p:grpSpPr>
      <p:grpSp>
        <p:nvGrpSpPr>
          <p:cNvPr id="207" name="Google Shape;207;p21"/>
          <p:cNvGrpSpPr/>
          <p:nvPr/>
        </p:nvGrpSpPr>
        <p:grpSpPr>
          <a:xfrm>
            <a:off x="1028700" y="651346"/>
            <a:ext cx="7808792" cy="4267931"/>
            <a:chOff x="0" y="-47625"/>
            <a:chExt cx="2056637" cy="1124064"/>
          </a:xfrm>
        </p:grpSpPr>
        <p:sp>
          <p:nvSpPr>
            <p:cNvPr id="208" name="Google Shape;208;p21"/>
            <p:cNvSpPr/>
            <p:nvPr/>
          </p:nvSpPr>
          <p:spPr>
            <a:xfrm>
              <a:off x="0" y="0"/>
              <a:ext cx="2056637" cy="1076439"/>
            </a:xfrm>
            <a:custGeom>
              <a:rect b="b" l="l" r="r" t="t"/>
              <a:pathLst>
                <a:path extrusionOk="0" h="1076439" w="2056637">
                  <a:moveTo>
                    <a:pt x="99144" y="0"/>
                  </a:moveTo>
                  <a:lnTo>
                    <a:pt x="1957493" y="0"/>
                  </a:lnTo>
                  <a:cubicBezTo>
                    <a:pt x="1983788" y="0"/>
                    <a:pt x="2009005" y="10445"/>
                    <a:pt x="2027598" y="29038"/>
                  </a:cubicBezTo>
                  <a:cubicBezTo>
                    <a:pt x="2046191" y="47632"/>
                    <a:pt x="2056637" y="72849"/>
                    <a:pt x="2056637" y="99144"/>
                  </a:cubicBezTo>
                  <a:lnTo>
                    <a:pt x="2056637" y="977296"/>
                  </a:lnTo>
                  <a:cubicBezTo>
                    <a:pt x="2056637" y="1003590"/>
                    <a:pt x="2046191" y="1028808"/>
                    <a:pt x="2027598" y="1047401"/>
                  </a:cubicBezTo>
                  <a:cubicBezTo>
                    <a:pt x="2009005" y="1065994"/>
                    <a:pt x="1983788" y="1076439"/>
                    <a:pt x="1957493" y="1076439"/>
                  </a:cubicBezTo>
                  <a:lnTo>
                    <a:pt x="99144" y="1076439"/>
                  </a:lnTo>
                  <a:cubicBezTo>
                    <a:pt x="72849" y="1076439"/>
                    <a:pt x="47632" y="1065994"/>
                    <a:pt x="29038" y="1047401"/>
                  </a:cubicBezTo>
                  <a:cubicBezTo>
                    <a:pt x="10445" y="1028808"/>
                    <a:pt x="0" y="1003590"/>
                    <a:pt x="0" y="977296"/>
                  </a:cubicBezTo>
                  <a:lnTo>
                    <a:pt x="0" y="99144"/>
                  </a:lnTo>
                  <a:cubicBezTo>
                    <a:pt x="0" y="72849"/>
                    <a:pt x="10445" y="47632"/>
                    <a:pt x="29038" y="29038"/>
                  </a:cubicBezTo>
                  <a:cubicBezTo>
                    <a:pt x="47632" y="10445"/>
                    <a:pt x="72849" y="0"/>
                    <a:pt x="99144" y="0"/>
                  </a:cubicBezTo>
                  <a:close/>
                </a:path>
              </a:pathLst>
            </a:custGeom>
            <a:solidFill>
              <a:srgbClr val="3D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txBox="1"/>
            <p:nvPr/>
          </p:nvSpPr>
          <p:spPr>
            <a:xfrm>
              <a:off x="0" y="-47625"/>
              <a:ext cx="2056637" cy="112406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0" name="Google Shape;210;p21"/>
          <p:cNvPicPr preferRelativeResize="0"/>
          <p:nvPr/>
        </p:nvPicPr>
        <p:blipFill>
          <a:blip r:embed="rId3">
            <a:alphaModFix/>
          </a:blip>
          <a:stretch>
            <a:fillRect/>
          </a:stretch>
        </p:blipFill>
        <p:spPr>
          <a:xfrm>
            <a:off x="1028700" y="840900"/>
            <a:ext cx="7809000" cy="4148400"/>
          </a:xfrm>
          <a:prstGeom prst="roundRect">
            <a:avLst>
              <a:gd fmla="val 11615" name="adj"/>
            </a:avLst>
          </a:prstGeom>
          <a:noFill/>
          <a:ln>
            <a:noFill/>
          </a:ln>
        </p:spPr>
      </p:pic>
      <p:sp>
        <p:nvSpPr>
          <p:cNvPr id="211" name="Google Shape;211;p21"/>
          <p:cNvSpPr txBox="1"/>
          <p:nvPr/>
        </p:nvSpPr>
        <p:spPr>
          <a:xfrm>
            <a:off x="1509045" y="1301559"/>
            <a:ext cx="684810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Service One</a:t>
            </a:r>
            <a:endParaRPr/>
          </a:p>
        </p:txBody>
      </p:sp>
      <p:sp>
        <p:nvSpPr>
          <p:cNvPr id="212" name="Google Shape;212;p21"/>
          <p:cNvSpPr txBox="1"/>
          <p:nvPr/>
        </p:nvSpPr>
        <p:spPr>
          <a:xfrm>
            <a:off x="1509045" y="1831149"/>
            <a:ext cx="6848100" cy="255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FFFFFF"/>
                </a:solidFill>
                <a:latin typeface="Bebas Neue"/>
                <a:ea typeface="Bebas Neue"/>
                <a:cs typeface="Bebas Neue"/>
                <a:sym typeface="Bebas Neue"/>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13" name="Google Shape;213;p21"/>
          <p:cNvGrpSpPr/>
          <p:nvPr/>
        </p:nvGrpSpPr>
        <p:grpSpPr>
          <a:xfrm>
            <a:off x="9450508" y="651346"/>
            <a:ext cx="7808792" cy="4267931"/>
            <a:chOff x="0" y="-47625"/>
            <a:chExt cx="2056637" cy="1124064"/>
          </a:xfrm>
        </p:grpSpPr>
        <p:sp>
          <p:nvSpPr>
            <p:cNvPr id="214" name="Google Shape;214;p21"/>
            <p:cNvSpPr/>
            <p:nvPr/>
          </p:nvSpPr>
          <p:spPr>
            <a:xfrm>
              <a:off x="0" y="0"/>
              <a:ext cx="2056637" cy="1076439"/>
            </a:xfrm>
            <a:custGeom>
              <a:rect b="b" l="l" r="r" t="t"/>
              <a:pathLst>
                <a:path extrusionOk="0" h="1076439" w="2056637">
                  <a:moveTo>
                    <a:pt x="99144" y="0"/>
                  </a:moveTo>
                  <a:lnTo>
                    <a:pt x="1957493" y="0"/>
                  </a:lnTo>
                  <a:cubicBezTo>
                    <a:pt x="1983788" y="0"/>
                    <a:pt x="2009005" y="10445"/>
                    <a:pt x="2027598" y="29038"/>
                  </a:cubicBezTo>
                  <a:cubicBezTo>
                    <a:pt x="2046191" y="47632"/>
                    <a:pt x="2056637" y="72849"/>
                    <a:pt x="2056637" y="99144"/>
                  </a:cubicBezTo>
                  <a:lnTo>
                    <a:pt x="2056637" y="977296"/>
                  </a:lnTo>
                  <a:cubicBezTo>
                    <a:pt x="2056637" y="1003590"/>
                    <a:pt x="2046191" y="1028808"/>
                    <a:pt x="2027598" y="1047401"/>
                  </a:cubicBezTo>
                  <a:cubicBezTo>
                    <a:pt x="2009005" y="1065994"/>
                    <a:pt x="1983788" y="1076439"/>
                    <a:pt x="1957493" y="1076439"/>
                  </a:cubicBezTo>
                  <a:lnTo>
                    <a:pt x="99144" y="1076439"/>
                  </a:lnTo>
                  <a:cubicBezTo>
                    <a:pt x="72849" y="1076439"/>
                    <a:pt x="47632" y="1065994"/>
                    <a:pt x="29038" y="1047401"/>
                  </a:cubicBezTo>
                  <a:cubicBezTo>
                    <a:pt x="10445" y="1028808"/>
                    <a:pt x="0" y="1003590"/>
                    <a:pt x="0" y="977296"/>
                  </a:cubicBezTo>
                  <a:lnTo>
                    <a:pt x="0" y="99144"/>
                  </a:lnTo>
                  <a:cubicBezTo>
                    <a:pt x="0" y="72849"/>
                    <a:pt x="10445" y="47632"/>
                    <a:pt x="29038" y="29038"/>
                  </a:cubicBezTo>
                  <a:cubicBezTo>
                    <a:pt x="47632" y="10445"/>
                    <a:pt x="72849" y="0"/>
                    <a:pt x="99144" y="0"/>
                  </a:cubicBezTo>
                  <a:close/>
                </a:path>
              </a:pathLst>
            </a:custGeom>
            <a:solidFill>
              <a:srgbClr val="3D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txBox="1"/>
            <p:nvPr/>
          </p:nvSpPr>
          <p:spPr>
            <a:xfrm>
              <a:off x="0" y="-47625"/>
              <a:ext cx="2056637" cy="112406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6" name="Google Shape;216;p21"/>
          <p:cNvPicPr preferRelativeResize="0"/>
          <p:nvPr/>
        </p:nvPicPr>
        <p:blipFill>
          <a:blip r:embed="rId3">
            <a:alphaModFix/>
          </a:blip>
          <a:stretch>
            <a:fillRect/>
          </a:stretch>
        </p:blipFill>
        <p:spPr>
          <a:xfrm>
            <a:off x="9450425" y="810075"/>
            <a:ext cx="7809000" cy="4148400"/>
          </a:xfrm>
          <a:prstGeom prst="roundRect">
            <a:avLst>
              <a:gd fmla="val 11615" name="adj"/>
            </a:avLst>
          </a:prstGeom>
          <a:noFill/>
          <a:ln>
            <a:noFill/>
          </a:ln>
        </p:spPr>
      </p:pic>
      <p:sp>
        <p:nvSpPr>
          <p:cNvPr id="217" name="Google Shape;217;p21"/>
          <p:cNvSpPr txBox="1"/>
          <p:nvPr/>
        </p:nvSpPr>
        <p:spPr>
          <a:xfrm>
            <a:off x="9930853" y="1301559"/>
            <a:ext cx="684810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Service two</a:t>
            </a:r>
            <a:endParaRPr/>
          </a:p>
        </p:txBody>
      </p:sp>
      <p:sp>
        <p:nvSpPr>
          <p:cNvPr id="218" name="Google Shape;218;p21"/>
          <p:cNvSpPr txBox="1"/>
          <p:nvPr/>
        </p:nvSpPr>
        <p:spPr>
          <a:xfrm>
            <a:off x="9930853" y="1831149"/>
            <a:ext cx="6848100" cy="255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FFFFFF"/>
                </a:solidFill>
                <a:latin typeface="Bebas Neue"/>
                <a:ea typeface="Bebas Neue"/>
                <a:cs typeface="Bebas Neue"/>
                <a:sym typeface="Bebas Neue"/>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19" name="Google Shape;219;p21"/>
          <p:cNvGrpSpPr/>
          <p:nvPr/>
        </p:nvGrpSpPr>
        <p:grpSpPr>
          <a:xfrm>
            <a:off x="1028700" y="5186897"/>
            <a:ext cx="7808792" cy="4267931"/>
            <a:chOff x="0" y="-47625"/>
            <a:chExt cx="2056637" cy="1124064"/>
          </a:xfrm>
        </p:grpSpPr>
        <p:sp>
          <p:nvSpPr>
            <p:cNvPr id="220" name="Google Shape;220;p21"/>
            <p:cNvSpPr/>
            <p:nvPr/>
          </p:nvSpPr>
          <p:spPr>
            <a:xfrm>
              <a:off x="0" y="0"/>
              <a:ext cx="2056637" cy="1076439"/>
            </a:xfrm>
            <a:custGeom>
              <a:rect b="b" l="l" r="r" t="t"/>
              <a:pathLst>
                <a:path extrusionOk="0" h="1076439" w="2056637">
                  <a:moveTo>
                    <a:pt x="99144" y="0"/>
                  </a:moveTo>
                  <a:lnTo>
                    <a:pt x="1957493" y="0"/>
                  </a:lnTo>
                  <a:cubicBezTo>
                    <a:pt x="1983788" y="0"/>
                    <a:pt x="2009005" y="10445"/>
                    <a:pt x="2027598" y="29038"/>
                  </a:cubicBezTo>
                  <a:cubicBezTo>
                    <a:pt x="2046191" y="47632"/>
                    <a:pt x="2056637" y="72849"/>
                    <a:pt x="2056637" y="99144"/>
                  </a:cubicBezTo>
                  <a:lnTo>
                    <a:pt x="2056637" y="977296"/>
                  </a:lnTo>
                  <a:cubicBezTo>
                    <a:pt x="2056637" y="1003590"/>
                    <a:pt x="2046191" y="1028808"/>
                    <a:pt x="2027598" y="1047401"/>
                  </a:cubicBezTo>
                  <a:cubicBezTo>
                    <a:pt x="2009005" y="1065994"/>
                    <a:pt x="1983788" y="1076439"/>
                    <a:pt x="1957493" y="1076439"/>
                  </a:cubicBezTo>
                  <a:lnTo>
                    <a:pt x="99144" y="1076439"/>
                  </a:lnTo>
                  <a:cubicBezTo>
                    <a:pt x="72849" y="1076439"/>
                    <a:pt x="47632" y="1065994"/>
                    <a:pt x="29038" y="1047401"/>
                  </a:cubicBezTo>
                  <a:cubicBezTo>
                    <a:pt x="10445" y="1028808"/>
                    <a:pt x="0" y="1003590"/>
                    <a:pt x="0" y="977296"/>
                  </a:cubicBezTo>
                  <a:lnTo>
                    <a:pt x="0" y="99144"/>
                  </a:lnTo>
                  <a:cubicBezTo>
                    <a:pt x="0" y="72849"/>
                    <a:pt x="10445" y="47632"/>
                    <a:pt x="29038" y="29038"/>
                  </a:cubicBezTo>
                  <a:cubicBezTo>
                    <a:pt x="47632" y="10445"/>
                    <a:pt x="72849" y="0"/>
                    <a:pt x="99144" y="0"/>
                  </a:cubicBezTo>
                  <a:close/>
                </a:path>
              </a:pathLst>
            </a:custGeom>
            <a:solidFill>
              <a:srgbClr val="3D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txBox="1"/>
            <p:nvPr/>
          </p:nvSpPr>
          <p:spPr>
            <a:xfrm>
              <a:off x="0" y="-47625"/>
              <a:ext cx="2056637" cy="112406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2" name="Google Shape;222;p21"/>
          <p:cNvPicPr preferRelativeResize="0"/>
          <p:nvPr/>
        </p:nvPicPr>
        <p:blipFill>
          <a:blip r:embed="rId3">
            <a:alphaModFix/>
          </a:blip>
          <a:stretch>
            <a:fillRect/>
          </a:stretch>
        </p:blipFill>
        <p:spPr>
          <a:xfrm>
            <a:off x="1030838" y="5382475"/>
            <a:ext cx="7809000" cy="4148400"/>
          </a:xfrm>
          <a:prstGeom prst="roundRect">
            <a:avLst>
              <a:gd fmla="val 11615" name="adj"/>
            </a:avLst>
          </a:prstGeom>
          <a:noFill/>
          <a:ln>
            <a:noFill/>
          </a:ln>
        </p:spPr>
      </p:pic>
      <p:sp>
        <p:nvSpPr>
          <p:cNvPr id="223" name="Google Shape;223;p21"/>
          <p:cNvSpPr txBox="1"/>
          <p:nvPr/>
        </p:nvSpPr>
        <p:spPr>
          <a:xfrm>
            <a:off x="1509045" y="5837111"/>
            <a:ext cx="684810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Service three</a:t>
            </a:r>
            <a:endParaRPr/>
          </a:p>
        </p:txBody>
      </p:sp>
      <p:sp>
        <p:nvSpPr>
          <p:cNvPr id="224" name="Google Shape;224;p21"/>
          <p:cNvSpPr txBox="1"/>
          <p:nvPr/>
        </p:nvSpPr>
        <p:spPr>
          <a:xfrm>
            <a:off x="1509045" y="6366701"/>
            <a:ext cx="6848100" cy="255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FFFFFF"/>
                </a:solidFill>
                <a:latin typeface="Bebas Neue"/>
                <a:ea typeface="Bebas Neue"/>
                <a:cs typeface="Bebas Neue"/>
                <a:sym typeface="Bebas Neue"/>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25" name="Google Shape;225;p21"/>
          <p:cNvGrpSpPr/>
          <p:nvPr/>
        </p:nvGrpSpPr>
        <p:grpSpPr>
          <a:xfrm>
            <a:off x="9450508" y="5186897"/>
            <a:ext cx="7808792" cy="4267931"/>
            <a:chOff x="0" y="-47625"/>
            <a:chExt cx="2056637" cy="1124064"/>
          </a:xfrm>
        </p:grpSpPr>
        <p:sp>
          <p:nvSpPr>
            <p:cNvPr id="226" name="Google Shape;226;p21"/>
            <p:cNvSpPr/>
            <p:nvPr/>
          </p:nvSpPr>
          <p:spPr>
            <a:xfrm>
              <a:off x="0" y="0"/>
              <a:ext cx="2056637" cy="1076439"/>
            </a:xfrm>
            <a:custGeom>
              <a:rect b="b" l="l" r="r" t="t"/>
              <a:pathLst>
                <a:path extrusionOk="0" h="1076439" w="2056637">
                  <a:moveTo>
                    <a:pt x="99144" y="0"/>
                  </a:moveTo>
                  <a:lnTo>
                    <a:pt x="1957493" y="0"/>
                  </a:lnTo>
                  <a:cubicBezTo>
                    <a:pt x="1983788" y="0"/>
                    <a:pt x="2009005" y="10445"/>
                    <a:pt x="2027598" y="29038"/>
                  </a:cubicBezTo>
                  <a:cubicBezTo>
                    <a:pt x="2046191" y="47632"/>
                    <a:pt x="2056637" y="72849"/>
                    <a:pt x="2056637" y="99144"/>
                  </a:cubicBezTo>
                  <a:lnTo>
                    <a:pt x="2056637" y="977296"/>
                  </a:lnTo>
                  <a:cubicBezTo>
                    <a:pt x="2056637" y="1003590"/>
                    <a:pt x="2046191" y="1028808"/>
                    <a:pt x="2027598" y="1047401"/>
                  </a:cubicBezTo>
                  <a:cubicBezTo>
                    <a:pt x="2009005" y="1065994"/>
                    <a:pt x="1983788" y="1076439"/>
                    <a:pt x="1957493" y="1076439"/>
                  </a:cubicBezTo>
                  <a:lnTo>
                    <a:pt x="99144" y="1076439"/>
                  </a:lnTo>
                  <a:cubicBezTo>
                    <a:pt x="72849" y="1076439"/>
                    <a:pt x="47632" y="1065994"/>
                    <a:pt x="29038" y="1047401"/>
                  </a:cubicBezTo>
                  <a:cubicBezTo>
                    <a:pt x="10445" y="1028808"/>
                    <a:pt x="0" y="1003590"/>
                    <a:pt x="0" y="977296"/>
                  </a:cubicBezTo>
                  <a:lnTo>
                    <a:pt x="0" y="99144"/>
                  </a:lnTo>
                  <a:cubicBezTo>
                    <a:pt x="0" y="72849"/>
                    <a:pt x="10445" y="47632"/>
                    <a:pt x="29038" y="29038"/>
                  </a:cubicBezTo>
                  <a:cubicBezTo>
                    <a:pt x="47632" y="10445"/>
                    <a:pt x="72849" y="0"/>
                    <a:pt x="99144" y="0"/>
                  </a:cubicBezTo>
                  <a:close/>
                </a:path>
              </a:pathLst>
            </a:custGeom>
            <a:solidFill>
              <a:srgbClr val="3D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
            <p:cNvSpPr txBox="1"/>
            <p:nvPr/>
          </p:nvSpPr>
          <p:spPr>
            <a:xfrm>
              <a:off x="0" y="-47625"/>
              <a:ext cx="2056637" cy="112406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8" name="Google Shape;228;p21"/>
          <p:cNvPicPr preferRelativeResize="0"/>
          <p:nvPr/>
        </p:nvPicPr>
        <p:blipFill>
          <a:blip r:embed="rId3">
            <a:alphaModFix/>
          </a:blip>
          <a:stretch>
            <a:fillRect/>
          </a:stretch>
        </p:blipFill>
        <p:spPr>
          <a:xfrm>
            <a:off x="9452563" y="5351650"/>
            <a:ext cx="7809000" cy="4148400"/>
          </a:xfrm>
          <a:prstGeom prst="roundRect">
            <a:avLst>
              <a:gd fmla="val 11615" name="adj"/>
            </a:avLst>
          </a:prstGeom>
          <a:noFill/>
          <a:ln>
            <a:noFill/>
          </a:ln>
        </p:spPr>
      </p:pic>
      <p:sp>
        <p:nvSpPr>
          <p:cNvPr id="229" name="Google Shape;229;p21"/>
          <p:cNvSpPr txBox="1"/>
          <p:nvPr/>
        </p:nvSpPr>
        <p:spPr>
          <a:xfrm>
            <a:off x="9930853" y="5837111"/>
            <a:ext cx="684810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F000B"/>
                </a:solidFill>
                <a:latin typeface="Bebas Neue"/>
                <a:ea typeface="Bebas Neue"/>
                <a:cs typeface="Bebas Neue"/>
                <a:sym typeface="Bebas Neue"/>
              </a:rPr>
              <a:t>Service four</a:t>
            </a:r>
            <a:endParaRPr/>
          </a:p>
        </p:txBody>
      </p:sp>
      <p:sp>
        <p:nvSpPr>
          <p:cNvPr id="230" name="Google Shape;230;p21"/>
          <p:cNvSpPr txBox="1"/>
          <p:nvPr/>
        </p:nvSpPr>
        <p:spPr>
          <a:xfrm>
            <a:off x="9930853" y="6366701"/>
            <a:ext cx="6848100" cy="255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FFFFFF"/>
                </a:solidFill>
                <a:latin typeface="Bebas Neue"/>
                <a:ea typeface="Bebas Neue"/>
                <a:cs typeface="Bebas Neue"/>
                <a:sym typeface="Bebas Neue"/>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231" name="Google Shape;231;p21"/>
          <p:cNvCxnSpPr/>
          <p:nvPr/>
        </p:nvCxnSpPr>
        <p:spPr>
          <a:xfrm>
            <a:off x="3063077" y="9769946"/>
            <a:ext cx="5028900" cy="0"/>
          </a:xfrm>
          <a:prstGeom prst="straightConnector1">
            <a:avLst/>
          </a:prstGeom>
          <a:noFill/>
          <a:ln cap="flat" cmpd="sng" w="38100">
            <a:solidFill>
              <a:srgbClr val="EF000B"/>
            </a:solidFill>
            <a:prstDash val="solid"/>
            <a:round/>
            <a:headEnd len="sm" w="sm" type="none"/>
            <a:tailEnd len="sm" w="sm" type="none"/>
          </a:ln>
        </p:spPr>
      </p:cxnSp>
      <p:cxnSp>
        <p:nvCxnSpPr>
          <p:cNvPr id="232" name="Google Shape;232;p21"/>
          <p:cNvCxnSpPr/>
          <p:nvPr/>
        </p:nvCxnSpPr>
        <p:spPr>
          <a:xfrm>
            <a:off x="10166610" y="9769946"/>
            <a:ext cx="6044100" cy="0"/>
          </a:xfrm>
          <a:prstGeom prst="straightConnector1">
            <a:avLst/>
          </a:prstGeom>
          <a:noFill/>
          <a:ln cap="flat" cmpd="sng" w="38100">
            <a:solidFill>
              <a:srgbClr val="EF000B"/>
            </a:solidFill>
            <a:prstDash val="solid"/>
            <a:round/>
            <a:headEnd len="sm" w="sm" type="none"/>
            <a:tailEnd len="sm" w="sm" type="none"/>
          </a:ln>
        </p:spPr>
      </p:cxnSp>
      <p:sp>
        <p:nvSpPr>
          <p:cNvPr id="233" name="Google Shape;233;p21"/>
          <p:cNvSpPr txBox="1"/>
          <p:nvPr/>
        </p:nvSpPr>
        <p:spPr>
          <a:xfrm>
            <a:off x="1028700" y="9607075"/>
            <a:ext cx="20406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PRESENTED BY JOHN DOE</a:t>
            </a:r>
            <a:endParaRPr/>
          </a:p>
        </p:txBody>
      </p:sp>
      <p:sp>
        <p:nvSpPr>
          <p:cNvPr id="234" name="Google Shape;234;p21"/>
          <p:cNvSpPr txBox="1"/>
          <p:nvPr/>
        </p:nvSpPr>
        <p:spPr>
          <a:xfrm>
            <a:off x="16210750" y="9607075"/>
            <a:ext cx="104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13.10.2023</a:t>
            </a:r>
            <a:endParaRPr/>
          </a:p>
        </p:txBody>
      </p:sp>
      <p:sp>
        <p:nvSpPr>
          <p:cNvPr id="235" name="Google Shape;235;p21"/>
          <p:cNvSpPr txBox="1"/>
          <p:nvPr/>
        </p:nvSpPr>
        <p:spPr>
          <a:xfrm>
            <a:off x="8125900" y="9607075"/>
            <a:ext cx="2040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EF000B"/>
                </a:solidFill>
                <a:latin typeface="Bebas Neue"/>
                <a:ea typeface="Bebas Neue"/>
                <a:cs typeface="Bebas Neue"/>
                <a:sym typeface="Bebas Neue"/>
              </a:rPr>
              <a:t>TABLE READ MEETING</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