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Candal"/>
      <p:regular r:id="rId21"/>
    </p:embeddedFont>
    <p:embeddedFont>
      <p:font typeface="DM Sans"/>
      <p:bold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MSans-bold.fntdata"/><Relationship Id="rId21" Type="http://schemas.openxmlformats.org/officeDocument/2006/relationships/font" Target="fonts/Candal-regular.fntdata"/><Relationship Id="rId23" Type="http://schemas.openxmlformats.org/officeDocument/2006/relationships/font" Target="fonts/DM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 name="Shape 52"/>
        <p:cNvGrpSpPr/>
        <p:nvPr/>
      </p:nvGrpSpPr>
      <p:grpSpPr>
        <a:xfrm>
          <a:off x="0" y="0"/>
          <a:ext cx="0" cy="0"/>
          <a:chOff x="0" y="0"/>
          <a:chExt cx="0" cy="0"/>
        </a:xfrm>
      </p:grpSpPr>
      <p:sp>
        <p:nvSpPr>
          <p:cNvPr id="53" name="Google Shape;5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8" name="Shape 58"/>
        <p:cNvGrpSpPr/>
        <p:nvPr/>
      </p:nvGrpSpPr>
      <p:grpSpPr>
        <a:xfrm>
          <a:off x="0" y="0"/>
          <a:ext cx="0" cy="0"/>
          <a:chOff x="0" y="0"/>
          <a:chExt cx="0" cy="0"/>
        </a:xfrm>
      </p:grpSpPr>
      <p:sp>
        <p:nvSpPr>
          <p:cNvPr id="59" name="Google Shape;5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5" y="0"/>
            <a:ext cx="18288010" cy="10287000"/>
          </a:xfrm>
          <a:prstGeom prst="rect">
            <a:avLst/>
          </a:prstGeom>
          <a:noFill/>
          <a:ln>
            <a:noFill/>
          </a:ln>
        </p:spPr>
      </p:pic>
      <p:sp>
        <p:nvSpPr>
          <p:cNvPr id="15" name="Google Shape;15;p3"/>
          <p:cNvSpPr txBox="1"/>
          <p:nvPr/>
        </p:nvSpPr>
        <p:spPr>
          <a:xfrm>
            <a:off x="699821" y="9363075"/>
            <a:ext cx="7878000" cy="461700"/>
          </a:xfrm>
          <a:prstGeom prst="rect">
            <a:avLst/>
          </a:prstGeom>
          <a:noFill/>
          <a:ln>
            <a:noFill/>
          </a:ln>
        </p:spPr>
        <p:txBody>
          <a:bodyPr anchorCtr="0" anchor="t" bIns="0" lIns="0" spcFirstLastPara="1" rIns="0" wrap="square" tIns="0">
            <a:spAutoFit/>
          </a:bodyPr>
          <a:lstStyle/>
          <a:p>
            <a:pPr indent="0" lvl="0" marL="0" marR="0" rtl="0" algn="just">
              <a:lnSpc>
                <a:spcPct val="106000"/>
              </a:lnSpc>
              <a:spcBef>
                <a:spcPts val="0"/>
              </a:spcBef>
              <a:spcAft>
                <a:spcPts val="0"/>
              </a:spcAft>
              <a:buNone/>
            </a:pPr>
            <a:r>
              <a:rPr b="1" lang="en-US" sz="3000">
                <a:solidFill>
                  <a:srgbClr val="FFFFFF"/>
                </a:solidFill>
                <a:latin typeface="DM Sans"/>
                <a:ea typeface="DM Sans"/>
                <a:cs typeface="DM Sans"/>
                <a:sym typeface="DM Sans"/>
              </a:rPr>
              <a:t>CLICK TO EDIT THEME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6"/>
            <a:ext cx="18776940" cy="102870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pic>
        <p:nvPicPr>
          <p:cNvPr id="19" name="Google Shape;19;p5"/>
          <p:cNvPicPr preferRelativeResize="0"/>
          <p:nvPr/>
        </p:nvPicPr>
        <p:blipFill>
          <a:blip r:embed="rId2">
            <a:alphaModFix/>
          </a:blip>
          <a:stretch>
            <a:fillRect/>
          </a:stretch>
        </p:blipFill>
        <p:spPr>
          <a:xfrm>
            <a:off x="0" y="0"/>
            <a:ext cx="7746994" cy="10287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pic>
        <p:nvPicPr>
          <p:cNvPr id="21" name="Google Shape;21;p6"/>
          <p:cNvPicPr preferRelativeResize="0"/>
          <p:nvPr/>
        </p:nvPicPr>
        <p:blipFill>
          <a:blip r:embed="rId2">
            <a:alphaModFix/>
          </a:blip>
          <a:stretch>
            <a:fillRect/>
          </a:stretch>
        </p:blipFill>
        <p:spPr>
          <a:xfrm>
            <a:off x="0" y="13"/>
            <a:ext cx="18288000" cy="102869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pic>
        <p:nvPicPr>
          <p:cNvPr id="23" name="Google Shape;23;p7"/>
          <p:cNvPicPr preferRelativeResize="0"/>
          <p:nvPr/>
        </p:nvPicPr>
        <p:blipFill>
          <a:blip r:embed="rId2">
            <a:alphaModFix/>
          </a:blip>
          <a:stretch>
            <a:fillRect/>
          </a:stretch>
        </p:blipFill>
        <p:spPr>
          <a:xfrm>
            <a:off x="0" y="9"/>
            <a:ext cx="18288036" cy="10287000"/>
          </a:xfrm>
          <a:prstGeom prst="rect">
            <a:avLst/>
          </a:prstGeom>
          <a:noFill/>
          <a:ln>
            <a:noFill/>
          </a:ln>
        </p:spPr>
      </p:pic>
      <p:grpSp>
        <p:nvGrpSpPr>
          <p:cNvPr id="24" name="Google Shape;24;p7"/>
          <p:cNvGrpSpPr/>
          <p:nvPr/>
        </p:nvGrpSpPr>
        <p:grpSpPr>
          <a:xfrm>
            <a:off x="8608945" y="3218253"/>
            <a:ext cx="8650413" cy="1744284"/>
            <a:chOff x="0" y="0"/>
            <a:chExt cx="2278283" cy="459397"/>
          </a:xfrm>
        </p:grpSpPr>
        <p:sp>
          <p:nvSpPr>
            <p:cNvPr id="25" name="Google Shape;25;p7"/>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FFF"/>
            </a:solidFill>
            <a:ln>
              <a:noFill/>
            </a:ln>
          </p:spPr>
        </p:sp>
        <p:sp>
          <p:nvSpPr>
            <p:cNvPr id="26" name="Google Shape;26;p7"/>
            <p:cNvSpPr txBox="1"/>
            <p:nvPr/>
          </p:nvSpPr>
          <p:spPr>
            <a:xfrm>
              <a:off x="0" y="38100"/>
              <a:ext cx="2278200" cy="421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7"/>
          <p:cNvGrpSpPr/>
          <p:nvPr/>
        </p:nvGrpSpPr>
        <p:grpSpPr>
          <a:xfrm>
            <a:off x="8608945" y="5400675"/>
            <a:ext cx="8650413" cy="1744284"/>
            <a:chOff x="0" y="0"/>
            <a:chExt cx="2278283" cy="459397"/>
          </a:xfrm>
        </p:grpSpPr>
        <p:sp>
          <p:nvSpPr>
            <p:cNvPr id="28" name="Google Shape;28;p7"/>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FFF"/>
            </a:solidFill>
            <a:ln>
              <a:noFill/>
            </a:ln>
          </p:spPr>
        </p:sp>
        <p:sp>
          <p:nvSpPr>
            <p:cNvPr id="29" name="Google Shape;29;p7"/>
            <p:cNvSpPr txBox="1"/>
            <p:nvPr/>
          </p:nvSpPr>
          <p:spPr>
            <a:xfrm>
              <a:off x="0" y="38100"/>
              <a:ext cx="2278200" cy="421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7"/>
          <p:cNvGrpSpPr/>
          <p:nvPr/>
        </p:nvGrpSpPr>
        <p:grpSpPr>
          <a:xfrm>
            <a:off x="8608945" y="7583097"/>
            <a:ext cx="8650413" cy="1744284"/>
            <a:chOff x="0" y="0"/>
            <a:chExt cx="2278283" cy="459397"/>
          </a:xfrm>
        </p:grpSpPr>
        <p:sp>
          <p:nvSpPr>
            <p:cNvPr id="31" name="Google Shape;31;p7"/>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FFF"/>
            </a:solidFill>
            <a:ln>
              <a:noFill/>
            </a:ln>
          </p:spPr>
        </p:sp>
        <p:sp>
          <p:nvSpPr>
            <p:cNvPr id="32" name="Google Shape;32;p7"/>
            <p:cNvSpPr txBox="1"/>
            <p:nvPr/>
          </p:nvSpPr>
          <p:spPr>
            <a:xfrm>
              <a:off x="0" y="38100"/>
              <a:ext cx="2278200" cy="421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1" name="Google Shape;4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2" name="Google Shape;4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 name="Shape 45"/>
        <p:cNvGrpSpPr/>
        <p:nvPr/>
      </p:nvGrpSpPr>
      <p:grpSpPr>
        <a:xfrm>
          <a:off x="0" y="0"/>
          <a:ext cx="0" cy="0"/>
          <a:chOff x="0" y="0"/>
          <a:chExt cx="0" cy="0"/>
        </a:xfrm>
      </p:grpSpPr>
      <p:sp>
        <p:nvSpPr>
          <p:cNvPr id="46" name="Google Shape;4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0"/>
          <p:cNvSpPr/>
          <p:nvPr>
            <p:ph idx="2" type="pic"/>
          </p:nvPr>
        </p:nvSpPr>
        <p:spPr>
          <a:xfrm>
            <a:off x="1792288" y="612775"/>
            <a:ext cx="5486400" cy="4114800"/>
          </a:xfrm>
          <a:prstGeom prst="rect">
            <a:avLst/>
          </a:prstGeom>
          <a:noFill/>
          <a:ln>
            <a:noFill/>
          </a:ln>
        </p:spPr>
      </p:sp>
      <p:sp>
        <p:nvSpPr>
          <p:cNvPr id="48" name="Google Shape;4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9" name="Google Shape;4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7.jp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40" Type="http://schemas.openxmlformats.org/officeDocument/2006/relationships/image" Target="../media/image51.png"/><Relationship Id="rId20" Type="http://schemas.openxmlformats.org/officeDocument/2006/relationships/image" Target="../media/image28.png"/><Relationship Id="rId41" Type="http://schemas.openxmlformats.org/officeDocument/2006/relationships/image" Target="../media/image52.png"/><Relationship Id="rId22" Type="http://schemas.openxmlformats.org/officeDocument/2006/relationships/image" Target="../media/image31.png"/><Relationship Id="rId21" Type="http://schemas.openxmlformats.org/officeDocument/2006/relationships/image" Target="../media/image33.png"/><Relationship Id="rId24" Type="http://schemas.openxmlformats.org/officeDocument/2006/relationships/image" Target="../media/image34.png"/><Relationship Id="rId23"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8.png"/><Relationship Id="rId26" Type="http://schemas.openxmlformats.org/officeDocument/2006/relationships/image" Target="../media/image35.png"/><Relationship Id="rId25" Type="http://schemas.openxmlformats.org/officeDocument/2006/relationships/image" Target="../media/image58.png"/><Relationship Id="rId28" Type="http://schemas.openxmlformats.org/officeDocument/2006/relationships/image" Target="../media/image36.png"/><Relationship Id="rId27" Type="http://schemas.openxmlformats.org/officeDocument/2006/relationships/image" Target="../media/image53.png"/><Relationship Id="rId5" Type="http://schemas.openxmlformats.org/officeDocument/2006/relationships/image" Target="../media/image32.png"/><Relationship Id="rId6" Type="http://schemas.openxmlformats.org/officeDocument/2006/relationships/image" Target="../media/image21.png"/><Relationship Id="rId29" Type="http://schemas.openxmlformats.org/officeDocument/2006/relationships/image" Target="../media/image39.png"/><Relationship Id="rId7" Type="http://schemas.openxmlformats.org/officeDocument/2006/relationships/image" Target="../media/image16.png"/><Relationship Id="rId8" Type="http://schemas.openxmlformats.org/officeDocument/2006/relationships/image" Target="../media/image15.png"/><Relationship Id="rId31" Type="http://schemas.openxmlformats.org/officeDocument/2006/relationships/image" Target="../media/image40.png"/><Relationship Id="rId30" Type="http://schemas.openxmlformats.org/officeDocument/2006/relationships/image" Target="../media/image41.png"/><Relationship Id="rId11" Type="http://schemas.openxmlformats.org/officeDocument/2006/relationships/image" Target="../media/image20.png"/><Relationship Id="rId33" Type="http://schemas.openxmlformats.org/officeDocument/2006/relationships/image" Target="../media/image49.png"/><Relationship Id="rId10" Type="http://schemas.openxmlformats.org/officeDocument/2006/relationships/image" Target="../media/image19.png"/><Relationship Id="rId32" Type="http://schemas.openxmlformats.org/officeDocument/2006/relationships/image" Target="../media/image43.png"/><Relationship Id="rId13" Type="http://schemas.openxmlformats.org/officeDocument/2006/relationships/image" Target="../media/image38.png"/><Relationship Id="rId35" Type="http://schemas.openxmlformats.org/officeDocument/2006/relationships/image" Target="../media/image46.png"/><Relationship Id="rId12" Type="http://schemas.openxmlformats.org/officeDocument/2006/relationships/image" Target="../media/image22.png"/><Relationship Id="rId34" Type="http://schemas.openxmlformats.org/officeDocument/2006/relationships/image" Target="../media/image45.png"/><Relationship Id="rId15" Type="http://schemas.openxmlformats.org/officeDocument/2006/relationships/image" Target="../media/image23.png"/><Relationship Id="rId37" Type="http://schemas.openxmlformats.org/officeDocument/2006/relationships/image" Target="../media/image47.png"/><Relationship Id="rId14" Type="http://schemas.openxmlformats.org/officeDocument/2006/relationships/image" Target="../media/image24.png"/><Relationship Id="rId36" Type="http://schemas.openxmlformats.org/officeDocument/2006/relationships/image" Target="../media/image44.png"/><Relationship Id="rId17" Type="http://schemas.openxmlformats.org/officeDocument/2006/relationships/image" Target="../media/image27.png"/><Relationship Id="rId39" Type="http://schemas.openxmlformats.org/officeDocument/2006/relationships/image" Target="../media/image55.png"/><Relationship Id="rId16" Type="http://schemas.openxmlformats.org/officeDocument/2006/relationships/image" Target="../media/image26.png"/><Relationship Id="rId38" Type="http://schemas.openxmlformats.org/officeDocument/2006/relationships/image" Target="../media/image50.png"/><Relationship Id="rId19" Type="http://schemas.openxmlformats.org/officeDocument/2006/relationships/image" Target="../media/image30.png"/><Relationship Id="rId18"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8.jpg"/><Relationship Id="rId10" Type="http://schemas.openxmlformats.org/officeDocument/2006/relationships/image" Target="../media/image25.jpg"/><Relationship Id="rId9" Type="http://schemas.openxmlformats.org/officeDocument/2006/relationships/image" Target="../media/image7.jpg"/><Relationship Id="rId5" Type="http://schemas.openxmlformats.org/officeDocument/2006/relationships/image" Target="../media/image14.jpg"/><Relationship Id="rId6" Type="http://schemas.openxmlformats.org/officeDocument/2006/relationships/image" Target="../media/image11.jpg"/><Relationship Id="rId7" Type="http://schemas.openxmlformats.org/officeDocument/2006/relationships/image" Target="../media/image4.jpg"/><Relationship Id="rId8"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3"/>
          <p:cNvPicPr preferRelativeResize="0"/>
          <p:nvPr/>
        </p:nvPicPr>
        <p:blipFill>
          <a:blip r:embed="rId3">
            <a:alphaModFix/>
          </a:blip>
          <a:stretch>
            <a:fillRect/>
          </a:stretch>
        </p:blipFill>
        <p:spPr>
          <a:xfrm>
            <a:off x="-5" y="0"/>
            <a:ext cx="18288010" cy="10287000"/>
          </a:xfrm>
          <a:prstGeom prst="rect">
            <a:avLst/>
          </a:prstGeom>
          <a:noFill/>
          <a:ln>
            <a:noFill/>
          </a:ln>
        </p:spPr>
      </p:pic>
      <p:sp>
        <p:nvSpPr>
          <p:cNvPr id="69" name="Google Shape;69;p13"/>
          <p:cNvSpPr txBox="1"/>
          <p:nvPr/>
        </p:nvSpPr>
        <p:spPr>
          <a:xfrm>
            <a:off x="699821" y="9363075"/>
            <a:ext cx="7877864" cy="415290"/>
          </a:xfrm>
          <a:prstGeom prst="rect">
            <a:avLst/>
          </a:prstGeom>
          <a:noFill/>
          <a:ln>
            <a:noFill/>
          </a:ln>
        </p:spPr>
        <p:txBody>
          <a:bodyPr anchorCtr="0" anchor="t" bIns="0" lIns="0" spcFirstLastPara="1" rIns="0" wrap="square" tIns="0">
            <a:spAutoFit/>
          </a:bodyPr>
          <a:lstStyle/>
          <a:p>
            <a:pPr indent="0" lvl="0" marL="0" marR="0" rtl="0" algn="just">
              <a:lnSpc>
                <a:spcPct val="105999"/>
              </a:lnSpc>
              <a:spcBef>
                <a:spcPts val="0"/>
              </a:spcBef>
              <a:spcAft>
                <a:spcPts val="0"/>
              </a:spcAft>
              <a:buNone/>
            </a:pPr>
            <a:r>
              <a:rPr b="1" i="0" lang="en-US" sz="3000" u="none" cap="none" strike="noStrike">
                <a:solidFill>
                  <a:srgbClr val="FFFFFF"/>
                </a:solidFill>
                <a:latin typeface="DM Sans"/>
                <a:ea typeface="DM Sans"/>
                <a:cs typeface="DM Sans"/>
                <a:sym typeface="DM Sans"/>
              </a:rPr>
              <a:t>NEWSLETTER PRESENTATION</a:t>
            </a:r>
            <a:endParaRPr/>
          </a:p>
        </p:txBody>
      </p:sp>
      <p:sp>
        <p:nvSpPr>
          <p:cNvPr id="70" name="Google Shape;70;p13"/>
          <p:cNvSpPr txBox="1"/>
          <p:nvPr/>
        </p:nvSpPr>
        <p:spPr>
          <a:xfrm>
            <a:off x="395870" y="589531"/>
            <a:ext cx="12938700" cy="90504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7999" u="none" cap="none" strike="noStrike">
                <a:solidFill>
                  <a:srgbClr val="D369AC"/>
                </a:solidFill>
                <a:latin typeface="Candal"/>
                <a:ea typeface="Candal"/>
                <a:cs typeface="Candal"/>
                <a:sym typeface="Candal"/>
              </a:rPr>
              <a:t>DISCO BALL</a:t>
            </a:r>
            <a:endParaRPr/>
          </a:p>
          <a:p>
            <a:pPr indent="0" lvl="1" marL="0" marR="0" rtl="0" algn="l">
              <a:lnSpc>
                <a:spcPct val="70000"/>
              </a:lnSpc>
              <a:spcBef>
                <a:spcPts val="0"/>
              </a:spcBef>
              <a:spcAft>
                <a:spcPts val="0"/>
              </a:spcAft>
              <a:buNone/>
            </a:pPr>
            <a:r>
              <a:rPr b="0" i="0" lang="en-US" sz="27999" u="none" cap="none" strike="noStrike">
                <a:solidFill>
                  <a:srgbClr val="D369AC"/>
                </a:solidFill>
                <a:latin typeface="Candal"/>
                <a:ea typeface="Candal"/>
                <a:cs typeface="Candal"/>
                <a:sym typeface="Candal"/>
              </a:rPr>
              <a:t>DECOR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3" name="Shape 153"/>
        <p:cNvGrpSpPr/>
        <p:nvPr/>
      </p:nvGrpSpPr>
      <p:grpSpPr>
        <a:xfrm>
          <a:off x="0" y="0"/>
          <a:ext cx="0" cy="0"/>
          <a:chOff x="0" y="0"/>
          <a:chExt cx="0" cy="0"/>
        </a:xfrm>
      </p:grpSpPr>
      <p:pic>
        <p:nvPicPr>
          <p:cNvPr id="154" name="Google Shape;154;p22"/>
          <p:cNvPicPr preferRelativeResize="0"/>
          <p:nvPr/>
        </p:nvPicPr>
        <p:blipFill>
          <a:blip r:embed="rId3">
            <a:alphaModFix/>
          </a:blip>
          <a:stretch>
            <a:fillRect/>
          </a:stretch>
        </p:blipFill>
        <p:spPr>
          <a:xfrm>
            <a:off x="0" y="0"/>
            <a:ext cx="18288005" cy="10287000"/>
          </a:xfrm>
          <a:prstGeom prst="rect">
            <a:avLst/>
          </a:prstGeom>
          <a:noFill/>
          <a:ln>
            <a:noFill/>
          </a:ln>
        </p:spPr>
      </p:pic>
      <p:sp>
        <p:nvSpPr>
          <p:cNvPr id="155" name="Google Shape;155;p22"/>
          <p:cNvSpPr txBox="1"/>
          <p:nvPr/>
        </p:nvSpPr>
        <p:spPr>
          <a:xfrm>
            <a:off x="8034216" y="1238250"/>
            <a:ext cx="9225000" cy="81273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1000" u="none" cap="none" strike="noStrike">
                <a:solidFill>
                  <a:srgbClr val="D369AC"/>
                </a:solidFill>
                <a:latin typeface="Candal"/>
                <a:ea typeface="Candal"/>
                <a:cs typeface="Candal"/>
                <a:sym typeface="Candal"/>
              </a:rPr>
              <a:t>“THIS IS A QUOTE WORDS</a:t>
            </a:r>
            <a:endParaRPr/>
          </a:p>
          <a:p>
            <a:pPr indent="0" lvl="0" marL="0" marR="0" rtl="0" algn="r">
              <a:lnSpc>
                <a:spcPct val="80000"/>
              </a:lnSpc>
              <a:spcBef>
                <a:spcPts val="0"/>
              </a:spcBef>
              <a:spcAft>
                <a:spcPts val="0"/>
              </a:spcAft>
              <a:buNone/>
            </a:pPr>
            <a:r>
              <a:rPr b="0" i="0" lang="en-US" sz="11000" u="none" cap="none" strike="noStrike">
                <a:solidFill>
                  <a:srgbClr val="D369AC"/>
                </a:solidFill>
                <a:latin typeface="Candal"/>
                <a:ea typeface="Candal"/>
                <a:cs typeface="Candal"/>
                <a:sym typeface="Candal"/>
              </a:rPr>
              <a:t>FULL OF</a:t>
            </a:r>
            <a:endParaRPr/>
          </a:p>
          <a:p>
            <a:pPr indent="0" lvl="0" marL="0" marR="0" rtl="0" algn="r">
              <a:lnSpc>
                <a:spcPct val="80000"/>
              </a:lnSpc>
              <a:spcBef>
                <a:spcPts val="0"/>
              </a:spcBef>
              <a:spcAft>
                <a:spcPts val="0"/>
              </a:spcAft>
              <a:buNone/>
            </a:pPr>
            <a:r>
              <a:rPr b="0" i="0" lang="en-US" sz="11000" u="none" cap="none" strike="noStrike">
                <a:solidFill>
                  <a:srgbClr val="D369AC"/>
                </a:solidFill>
                <a:latin typeface="Candal"/>
                <a:ea typeface="Candal"/>
                <a:cs typeface="Candal"/>
                <a:sym typeface="Candal"/>
              </a:rPr>
              <a:t>WISDOM.”</a:t>
            </a:r>
            <a:endParaRPr/>
          </a:p>
          <a:p>
            <a:pPr indent="0" lvl="1" marL="0" marR="0" rtl="0" algn="r">
              <a:lnSpc>
                <a:spcPct val="80000"/>
              </a:lnSpc>
              <a:spcBef>
                <a:spcPts val="0"/>
              </a:spcBef>
              <a:spcAft>
                <a:spcPts val="0"/>
              </a:spcAft>
              <a:buNone/>
            </a:pPr>
            <a:r>
              <a:t/>
            </a:r>
            <a:endParaRPr b="0" i="0" sz="11000" u="none" cap="none" strike="noStrike">
              <a:solidFill>
                <a:srgbClr val="D369AC"/>
              </a:solidFill>
              <a:latin typeface="Candal"/>
              <a:ea typeface="Candal"/>
              <a:cs typeface="Candal"/>
              <a:sym typeface="Candal"/>
            </a:endParaRPr>
          </a:p>
        </p:txBody>
      </p:sp>
      <p:sp>
        <p:nvSpPr>
          <p:cNvPr id="156" name="Google Shape;156;p22"/>
          <p:cNvSpPr txBox="1"/>
          <p:nvPr/>
        </p:nvSpPr>
        <p:spPr>
          <a:xfrm>
            <a:off x="9381436" y="8662523"/>
            <a:ext cx="7877864" cy="415290"/>
          </a:xfrm>
          <a:prstGeom prst="rect">
            <a:avLst/>
          </a:prstGeom>
          <a:noFill/>
          <a:ln>
            <a:noFill/>
          </a:ln>
        </p:spPr>
        <p:txBody>
          <a:bodyPr anchorCtr="0" anchor="t" bIns="0" lIns="0" spcFirstLastPara="1" rIns="0" wrap="square" tIns="0">
            <a:spAutoFit/>
          </a:bodyPr>
          <a:lstStyle/>
          <a:p>
            <a:pPr indent="0" lvl="0" marL="0" marR="0" rtl="0" algn="r">
              <a:lnSpc>
                <a:spcPct val="105999"/>
              </a:lnSpc>
              <a:spcBef>
                <a:spcPts val="0"/>
              </a:spcBef>
              <a:spcAft>
                <a:spcPts val="0"/>
              </a:spcAft>
              <a:buNone/>
            </a:pPr>
            <a:r>
              <a:rPr b="1" i="0" lang="en-US" sz="3000" u="none" cap="none" strike="noStrike">
                <a:solidFill>
                  <a:srgbClr val="FFFFFF"/>
                </a:solidFill>
                <a:latin typeface="DM Sans"/>
                <a:ea typeface="DM Sans"/>
                <a:cs typeface="DM Sans"/>
                <a:sym typeface="DM Sans"/>
              </a:rPr>
              <a:t>-  SOMEONE FAMOUS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pic>
        <p:nvPicPr>
          <p:cNvPr id="161" name="Google Shape;161;p23"/>
          <p:cNvPicPr preferRelativeResize="0"/>
          <p:nvPr/>
        </p:nvPicPr>
        <p:blipFill>
          <a:blip r:embed="rId3">
            <a:alphaModFix/>
          </a:blip>
          <a:stretch>
            <a:fillRect/>
          </a:stretch>
        </p:blipFill>
        <p:spPr>
          <a:xfrm>
            <a:off x="0" y="9"/>
            <a:ext cx="18288036" cy="10287000"/>
          </a:xfrm>
          <a:prstGeom prst="rect">
            <a:avLst/>
          </a:prstGeom>
          <a:noFill/>
          <a:ln>
            <a:noFill/>
          </a:ln>
        </p:spPr>
      </p:pic>
      <p:grpSp>
        <p:nvGrpSpPr>
          <p:cNvPr id="162" name="Google Shape;162;p23"/>
          <p:cNvGrpSpPr/>
          <p:nvPr/>
        </p:nvGrpSpPr>
        <p:grpSpPr>
          <a:xfrm>
            <a:off x="8608945" y="3218253"/>
            <a:ext cx="8650355" cy="1744272"/>
            <a:chOff x="0" y="0"/>
            <a:chExt cx="2278283" cy="459397"/>
          </a:xfrm>
        </p:grpSpPr>
        <p:sp>
          <p:nvSpPr>
            <p:cNvPr id="163" name="Google Shape;163;p23"/>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FFF"/>
            </a:solidFill>
            <a:ln>
              <a:noFill/>
            </a:ln>
          </p:spPr>
        </p:sp>
        <p:sp>
          <p:nvSpPr>
            <p:cNvPr id="164" name="Google Shape;164;p23"/>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23"/>
          <p:cNvSpPr txBox="1"/>
          <p:nvPr/>
        </p:nvSpPr>
        <p:spPr>
          <a:xfrm>
            <a:off x="643717" y="925643"/>
            <a:ext cx="16615583" cy="1857375"/>
          </a:xfrm>
          <a:prstGeom prst="rect">
            <a:avLst/>
          </a:prstGeom>
          <a:noFill/>
          <a:ln>
            <a:noFill/>
          </a:ln>
        </p:spPr>
        <p:txBody>
          <a:bodyPr anchorCtr="0" anchor="t" bIns="0" lIns="0" spcFirstLastPara="1" rIns="0" wrap="square" tIns="0">
            <a:spAutoFit/>
          </a:bodyPr>
          <a:lstStyle/>
          <a:p>
            <a:pPr indent="0" lvl="1" marL="0" marR="0" rtl="0" algn="r">
              <a:lnSpc>
                <a:spcPct val="90000"/>
              </a:lnSpc>
              <a:spcBef>
                <a:spcPts val="0"/>
              </a:spcBef>
              <a:spcAft>
                <a:spcPts val="0"/>
              </a:spcAft>
              <a:buNone/>
            </a:pPr>
            <a:r>
              <a:rPr b="0" i="0" lang="en-US" sz="15000" u="none" cap="none" strike="noStrike">
                <a:solidFill>
                  <a:srgbClr val="D369AC"/>
                </a:solidFill>
                <a:latin typeface="Candal"/>
                <a:ea typeface="Candal"/>
                <a:cs typeface="Candal"/>
                <a:sym typeface="Candal"/>
              </a:rPr>
              <a:t>FUTURE GOALS</a:t>
            </a:r>
            <a:endParaRPr/>
          </a:p>
        </p:txBody>
      </p:sp>
      <p:sp>
        <p:nvSpPr>
          <p:cNvPr id="166" name="Google Shape;166;p23"/>
          <p:cNvSpPr txBox="1"/>
          <p:nvPr/>
        </p:nvSpPr>
        <p:spPr>
          <a:xfrm>
            <a:off x="9240133" y="3608294"/>
            <a:ext cx="7388100" cy="10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167" name="Google Shape;167;p23"/>
          <p:cNvGrpSpPr/>
          <p:nvPr/>
        </p:nvGrpSpPr>
        <p:grpSpPr>
          <a:xfrm>
            <a:off x="8608945" y="5400675"/>
            <a:ext cx="8650355" cy="1744272"/>
            <a:chOff x="0" y="0"/>
            <a:chExt cx="2278283" cy="459397"/>
          </a:xfrm>
        </p:grpSpPr>
        <p:sp>
          <p:nvSpPr>
            <p:cNvPr id="168" name="Google Shape;168;p23"/>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FFF"/>
            </a:solidFill>
            <a:ln>
              <a:noFill/>
            </a:ln>
          </p:spPr>
        </p:sp>
        <p:sp>
          <p:nvSpPr>
            <p:cNvPr id="169" name="Google Shape;169;p23"/>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23"/>
          <p:cNvSpPr txBox="1"/>
          <p:nvPr/>
        </p:nvSpPr>
        <p:spPr>
          <a:xfrm>
            <a:off x="9240133" y="5790717"/>
            <a:ext cx="7388100" cy="10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grpSp>
        <p:nvGrpSpPr>
          <p:cNvPr id="171" name="Google Shape;171;p23"/>
          <p:cNvGrpSpPr/>
          <p:nvPr/>
        </p:nvGrpSpPr>
        <p:grpSpPr>
          <a:xfrm>
            <a:off x="8608945" y="7583097"/>
            <a:ext cx="8650355" cy="1744272"/>
            <a:chOff x="0" y="0"/>
            <a:chExt cx="2278283" cy="459397"/>
          </a:xfrm>
        </p:grpSpPr>
        <p:sp>
          <p:nvSpPr>
            <p:cNvPr id="172" name="Google Shape;172;p23"/>
            <p:cNvSpPr/>
            <p:nvPr/>
          </p:nvSpPr>
          <p:spPr>
            <a:xfrm>
              <a:off x="0" y="0"/>
              <a:ext cx="2278283" cy="459397"/>
            </a:xfrm>
            <a:custGeom>
              <a:rect b="b" l="l" r="r" t="t"/>
              <a:pathLst>
                <a:path extrusionOk="0" h="459397" w="2278283">
                  <a:moveTo>
                    <a:pt x="0" y="0"/>
                  </a:moveTo>
                  <a:lnTo>
                    <a:pt x="2278283" y="0"/>
                  </a:lnTo>
                  <a:lnTo>
                    <a:pt x="2278283" y="459397"/>
                  </a:lnTo>
                  <a:lnTo>
                    <a:pt x="0" y="459397"/>
                  </a:lnTo>
                  <a:close/>
                </a:path>
              </a:pathLst>
            </a:custGeom>
            <a:solidFill>
              <a:srgbClr val="FFFFFF"/>
            </a:solidFill>
            <a:ln>
              <a:noFill/>
            </a:ln>
          </p:spPr>
        </p:sp>
        <p:sp>
          <p:nvSpPr>
            <p:cNvPr id="173" name="Google Shape;173;p23"/>
            <p:cNvSpPr txBox="1"/>
            <p:nvPr/>
          </p:nvSpPr>
          <p:spPr>
            <a:xfrm>
              <a:off x="0" y="38100"/>
              <a:ext cx="2278283" cy="4212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23"/>
          <p:cNvSpPr txBox="1"/>
          <p:nvPr/>
        </p:nvSpPr>
        <p:spPr>
          <a:xfrm>
            <a:off x="9240133" y="7973139"/>
            <a:ext cx="7388100" cy="1061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178" name="Shape 178"/>
        <p:cNvGrpSpPr/>
        <p:nvPr/>
      </p:nvGrpSpPr>
      <p:grpSpPr>
        <a:xfrm>
          <a:off x="0" y="0"/>
          <a:ext cx="0" cy="0"/>
          <a:chOff x="0" y="0"/>
          <a:chExt cx="0" cy="0"/>
        </a:xfrm>
      </p:grpSpPr>
      <p:pic>
        <p:nvPicPr>
          <p:cNvPr id="179" name="Google Shape;179;p24"/>
          <p:cNvPicPr preferRelativeResize="0"/>
          <p:nvPr/>
        </p:nvPicPr>
        <p:blipFill>
          <a:blip r:embed="rId3">
            <a:alphaModFix/>
          </a:blip>
          <a:stretch>
            <a:fillRect/>
          </a:stretch>
        </p:blipFill>
        <p:spPr>
          <a:xfrm>
            <a:off x="11089888" y="0"/>
            <a:ext cx="7200900" cy="10287000"/>
          </a:xfrm>
          <a:prstGeom prst="rect">
            <a:avLst/>
          </a:prstGeom>
          <a:noFill/>
          <a:ln>
            <a:noFill/>
          </a:ln>
        </p:spPr>
      </p:pic>
      <p:sp>
        <p:nvSpPr>
          <p:cNvPr id="180" name="Google Shape;180;p24"/>
          <p:cNvSpPr txBox="1"/>
          <p:nvPr/>
        </p:nvSpPr>
        <p:spPr>
          <a:xfrm>
            <a:off x="643717" y="925643"/>
            <a:ext cx="14916011" cy="1857375"/>
          </a:xfrm>
          <a:prstGeom prst="rect">
            <a:avLst/>
          </a:prstGeom>
          <a:noFill/>
          <a:ln>
            <a:noFill/>
          </a:ln>
        </p:spPr>
        <p:txBody>
          <a:bodyPr anchorCtr="0" anchor="t" bIns="0" lIns="0" spcFirstLastPara="1" rIns="0" wrap="square" tIns="0">
            <a:spAutoFit/>
          </a:bodyPr>
          <a:lstStyle/>
          <a:p>
            <a:pPr indent="0" lvl="1" marL="0" marR="0" rtl="0" algn="just">
              <a:lnSpc>
                <a:spcPct val="90000"/>
              </a:lnSpc>
              <a:spcBef>
                <a:spcPts val="0"/>
              </a:spcBef>
              <a:spcAft>
                <a:spcPts val="0"/>
              </a:spcAft>
              <a:buNone/>
            </a:pPr>
            <a:r>
              <a:rPr b="0" i="0" lang="en-US" sz="15000" u="none" cap="none" strike="noStrike">
                <a:solidFill>
                  <a:srgbClr val="D369AC"/>
                </a:solidFill>
                <a:latin typeface="Candal"/>
                <a:ea typeface="Candal"/>
                <a:cs typeface="Candal"/>
                <a:sym typeface="Candal"/>
              </a:rPr>
              <a:t>CONCLUSION</a:t>
            </a:r>
            <a:endParaRPr/>
          </a:p>
        </p:txBody>
      </p:sp>
      <p:sp>
        <p:nvSpPr>
          <p:cNvPr id="181" name="Google Shape;181;p24"/>
          <p:cNvSpPr txBox="1"/>
          <p:nvPr/>
        </p:nvSpPr>
        <p:spPr>
          <a:xfrm>
            <a:off x="643717" y="3367202"/>
            <a:ext cx="9624600" cy="6369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 ullamco laboris nisi ut aliquip ex ea commodo consequat. Duis aute irure dolor.</a:t>
            </a:r>
            <a:endParaRPr/>
          </a:p>
          <a:p>
            <a:pPr indent="0" lvl="0" marL="0" marR="0" rtl="0" algn="just">
              <a:lnSpc>
                <a:spcPct val="100000"/>
              </a:lnSpc>
              <a:spcBef>
                <a:spcPts val="0"/>
              </a:spcBef>
              <a:spcAft>
                <a:spcPts val="0"/>
              </a:spcAft>
              <a:buNone/>
            </a:pPr>
            <a:r>
              <a:t/>
            </a:r>
            <a:endParaRPr b="0" i="0" sz="2299" u="none" cap="none" strike="noStrike">
              <a:solidFill>
                <a:srgbClr val="000000"/>
              </a:solidFill>
              <a:latin typeface="DM Sans"/>
              <a:ea typeface="DM Sans"/>
              <a:cs typeface="DM Sans"/>
              <a:sym typeface="DM Sans"/>
            </a:endParaRPr>
          </a:p>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a:t>
            </a:r>
            <a:endParaRPr/>
          </a:p>
          <a:p>
            <a:pPr indent="0" lvl="0" marL="0" marR="0" rtl="0" algn="just">
              <a:lnSpc>
                <a:spcPct val="100000"/>
              </a:lnSpc>
              <a:spcBef>
                <a:spcPts val="0"/>
              </a:spcBef>
              <a:spcAft>
                <a:spcPts val="0"/>
              </a:spcAft>
              <a:buNone/>
            </a:pPr>
            <a:r>
              <a:t/>
            </a:r>
            <a:endParaRPr b="0" i="0" sz="2299" u="none" cap="none" strike="noStrike">
              <a:solidFill>
                <a:srgbClr val="000000"/>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5" name="Shape 185"/>
        <p:cNvGrpSpPr/>
        <p:nvPr/>
      </p:nvGrpSpPr>
      <p:grpSpPr>
        <a:xfrm>
          <a:off x="0" y="0"/>
          <a:ext cx="0" cy="0"/>
          <a:chOff x="0" y="0"/>
          <a:chExt cx="0" cy="0"/>
        </a:xfrm>
      </p:grpSpPr>
      <p:sp>
        <p:nvSpPr>
          <p:cNvPr id="186" name="Google Shape;186;p25"/>
          <p:cNvSpPr/>
          <p:nvPr/>
        </p:nvSpPr>
        <p:spPr>
          <a:xfrm>
            <a:off x="2967940" y="1028700"/>
            <a:ext cx="12352120" cy="8229600"/>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3">
              <a:alphaModFix/>
            </a:blip>
            <a:stretch>
              <a:fillRect b="0" l="0" r="0" t="0"/>
            </a:stretch>
          </a:blipFill>
          <a:ln>
            <a:noFill/>
          </a:ln>
        </p:spPr>
      </p:sp>
      <p:sp>
        <p:nvSpPr>
          <p:cNvPr id="187" name="Google Shape;187;p25"/>
          <p:cNvSpPr txBox="1"/>
          <p:nvPr/>
        </p:nvSpPr>
        <p:spPr>
          <a:xfrm>
            <a:off x="0" y="103550"/>
            <a:ext cx="12501600" cy="3463200"/>
          </a:xfrm>
          <a:prstGeom prst="rect">
            <a:avLst/>
          </a:prstGeom>
          <a:noFill/>
          <a:ln>
            <a:noFill/>
          </a:ln>
        </p:spPr>
        <p:txBody>
          <a:bodyPr anchorCtr="0" anchor="t" bIns="0" lIns="0" spcFirstLastPara="1" rIns="0" wrap="square" tIns="0">
            <a:spAutoFit/>
          </a:bodyPr>
          <a:lstStyle/>
          <a:p>
            <a:pPr indent="0" lvl="1" marL="0" marR="0" rtl="0" algn="ctr">
              <a:lnSpc>
                <a:spcPct val="89999"/>
              </a:lnSpc>
              <a:spcBef>
                <a:spcPts val="0"/>
              </a:spcBef>
              <a:spcAft>
                <a:spcPts val="0"/>
              </a:spcAft>
              <a:buNone/>
            </a:pPr>
            <a:r>
              <a:rPr b="0" i="0" lang="en-US" sz="24999" u="none" cap="none" strike="noStrike">
                <a:solidFill>
                  <a:srgbClr val="D369AC"/>
                </a:solidFill>
                <a:latin typeface="Candal"/>
                <a:ea typeface="Candal"/>
                <a:cs typeface="Candal"/>
                <a:sym typeface="Candal"/>
              </a:rPr>
              <a:t>THANK</a:t>
            </a:r>
            <a:endParaRPr/>
          </a:p>
        </p:txBody>
      </p:sp>
      <p:sp>
        <p:nvSpPr>
          <p:cNvPr id="188" name="Google Shape;188;p25"/>
          <p:cNvSpPr/>
          <p:nvPr/>
        </p:nvSpPr>
        <p:spPr>
          <a:xfrm>
            <a:off x="2967940" y="1028700"/>
            <a:ext cx="12352120" cy="8229600"/>
          </a:xfrm>
          <a:custGeom>
            <a:rect b="b" l="l" r="r" t="t"/>
            <a:pathLst>
              <a:path extrusionOk="0" h="8229600" w="12352120">
                <a:moveTo>
                  <a:pt x="0" y="0"/>
                </a:moveTo>
                <a:lnTo>
                  <a:pt x="12352120" y="0"/>
                </a:lnTo>
                <a:lnTo>
                  <a:pt x="12352120" y="8229600"/>
                </a:lnTo>
                <a:lnTo>
                  <a:pt x="0" y="8229600"/>
                </a:lnTo>
                <a:lnTo>
                  <a:pt x="0" y="0"/>
                </a:lnTo>
                <a:close/>
              </a:path>
            </a:pathLst>
          </a:custGeom>
          <a:blipFill rotWithShape="1">
            <a:blip r:embed="rId4">
              <a:alphaModFix/>
            </a:blip>
            <a:stretch>
              <a:fillRect b="0" l="0" r="0" t="0"/>
            </a:stretch>
          </a:blipFill>
          <a:ln>
            <a:noFill/>
          </a:ln>
        </p:spPr>
      </p:sp>
      <p:sp>
        <p:nvSpPr>
          <p:cNvPr id="189" name="Google Shape;189;p25"/>
          <p:cNvSpPr txBox="1"/>
          <p:nvPr/>
        </p:nvSpPr>
        <p:spPr>
          <a:xfrm>
            <a:off x="11447960" y="7200901"/>
            <a:ext cx="6840040" cy="3086099"/>
          </a:xfrm>
          <a:prstGeom prst="rect">
            <a:avLst/>
          </a:prstGeom>
          <a:noFill/>
          <a:ln>
            <a:noFill/>
          </a:ln>
        </p:spPr>
        <p:txBody>
          <a:bodyPr anchorCtr="0" anchor="t" bIns="0" lIns="0" spcFirstLastPara="1" rIns="0" wrap="square" tIns="0">
            <a:spAutoFit/>
          </a:bodyPr>
          <a:lstStyle/>
          <a:p>
            <a:pPr indent="0" lvl="1" marL="0" marR="0" rtl="0" algn="ctr">
              <a:lnSpc>
                <a:spcPct val="89999"/>
              </a:lnSpc>
              <a:spcBef>
                <a:spcPts val="0"/>
              </a:spcBef>
              <a:spcAft>
                <a:spcPts val="0"/>
              </a:spcAft>
              <a:buNone/>
            </a:pPr>
            <a:r>
              <a:rPr b="0" i="0" lang="en-US" sz="24999" u="none" cap="none" strike="noStrike">
                <a:solidFill>
                  <a:srgbClr val="D369AC"/>
                </a:solidFill>
                <a:latin typeface="Candal"/>
                <a:ea typeface="Candal"/>
                <a:cs typeface="Candal"/>
                <a:sym typeface="Candal"/>
              </a:rPr>
              <a:t>YOU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3" name="Shape 193"/>
        <p:cNvGrpSpPr/>
        <p:nvPr/>
      </p:nvGrpSpPr>
      <p:grpSpPr>
        <a:xfrm>
          <a:off x="0" y="0"/>
          <a:ext cx="0" cy="0"/>
          <a:chOff x="0" y="0"/>
          <a:chExt cx="0" cy="0"/>
        </a:xfrm>
      </p:grpSpPr>
      <p:grpSp>
        <p:nvGrpSpPr>
          <p:cNvPr id="194" name="Google Shape;194;p26"/>
          <p:cNvGrpSpPr/>
          <p:nvPr/>
        </p:nvGrpSpPr>
        <p:grpSpPr>
          <a:xfrm>
            <a:off x="774218" y="2213566"/>
            <a:ext cx="5097641" cy="7472652"/>
            <a:chOff x="0" y="-19050"/>
            <a:chExt cx="1342589" cy="1968106"/>
          </a:xfrm>
        </p:grpSpPr>
        <p:sp>
          <p:nvSpPr>
            <p:cNvPr id="195" name="Google Shape;195;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26"/>
          <p:cNvGrpSpPr/>
          <p:nvPr/>
        </p:nvGrpSpPr>
        <p:grpSpPr>
          <a:xfrm>
            <a:off x="6109984" y="2213566"/>
            <a:ext cx="11512980" cy="7472652"/>
            <a:chOff x="0" y="-19050"/>
            <a:chExt cx="3032225" cy="1968106"/>
          </a:xfrm>
        </p:grpSpPr>
        <p:sp>
          <p:nvSpPr>
            <p:cNvPr id="198" name="Google Shape;198;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26"/>
          <p:cNvGrpSpPr/>
          <p:nvPr/>
        </p:nvGrpSpPr>
        <p:grpSpPr>
          <a:xfrm>
            <a:off x="1139005" y="2494284"/>
            <a:ext cx="4368067" cy="719567"/>
            <a:chOff x="0" y="-19050"/>
            <a:chExt cx="1150437" cy="189516"/>
          </a:xfrm>
        </p:grpSpPr>
        <p:sp>
          <p:nvSpPr>
            <p:cNvPr id="201" name="Google Shape;20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26"/>
          <p:cNvGrpSpPr/>
          <p:nvPr/>
        </p:nvGrpSpPr>
        <p:grpSpPr>
          <a:xfrm>
            <a:off x="9682440" y="2494284"/>
            <a:ext cx="4368067" cy="719567"/>
            <a:chOff x="0" y="-19050"/>
            <a:chExt cx="1150437" cy="189516"/>
          </a:xfrm>
        </p:grpSpPr>
        <p:sp>
          <p:nvSpPr>
            <p:cNvPr id="204" name="Google Shape;20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26"/>
          <p:cNvGrpSpPr/>
          <p:nvPr/>
        </p:nvGrpSpPr>
        <p:grpSpPr>
          <a:xfrm>
            <a:off x="1139005" y="7128683"/>
            <a:ext cx="4368067" cy="719567"/>
            <a:chOff x="0" y="-19050"/>
            <a:chExt cx="1150437" cy="189516"/>
          </a:xfrm>
        </p:grpSpPr>
        <p:sp>
          <p:nvSpPr>
            <p:cNvPr id="207" name="Google Shape;20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26"/>
          <p:cNvGrpSpPr/>
          <p:nvPr/>
        </p:nvGrpSpPr>
        <p:grpSpPr>
          <a:xfrm>
            <a:off x="2513988" y="8097273"/>
            <a:ext cx="754204" cy="771881"/>
            <a:chOff x="0" y="-19050"/>
            <a:chExt cx="812800" cy="831850"/>
          </a:xfrm>
        </p:grpSpPr>
        <p:sp>
          <p:nvSpPr>
            <p:cNvPr id="210" name="Google Shape;21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26"/>
          <p:cNvSpPr txBox="1"/>
          <p:nvPr/>
        </p:nvSpPr>
        <p:spPr>
          <a:xfrm>
            <a:off x="1232396" y="34997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213" name="Google Shape;213;p26"/>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214" name="Google Shape;214;p26"/>
          <p:cNvSpPr txBox="1"/>
          <p:nvPr/>
        </p:nvSpPr>
        <p:spPr>
          <a:xfrm>
            <a:off x="1747770" y="4552525"/>
            <a:ext cx="3150536" cy="12010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CANDAL</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DM SANS</a:t>
            </a:r>
            <a:endParaRPr/>
          </a:p>
        </p:txBody>
      </p:sp>
      <p:sp>
        <p:nvSpPr>
          <p:cNvPr id="215" name="Google Shape;215;p26"/>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#000000</a:t>
            </a:r>
            <a:endParaRPr/>
          </a:p>
        </p:txBody>
      </p:sp>
      <p:sp>
        <p:nvSpPr>
          <p:cNvPr id="216" name="Google Shape;216;p26"/>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17" name="Google Shape;217;p26"/>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rial"/>
                <a:ea typeface="Arial"/>
                <a:cs typeface="Arial"/>
                <a:sym typeface="Arial"/>
              </a:rPr>
              <a:t>DON'T FORGET TO DELETE THIS PAGE BEFORE PRESENTING. </a:t>
            </a:r>
            <a:endParaRPr/>
          </a:p>
        </p:txBody>
      </p:sp>
      <p:sp>
        <p:nvSpPr>
          <p:cNvPr id="218" name="Google Shape;218;p26"/>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219" name="Google Shape;219;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220" name="Google Shape;220;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221" name="Google Shape;221;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222" name="Google Shape;222;p26"/>
          <p:cNvGrpSpPr/>
          <p:nvPr/>
        </p:nvGrpSpPr>
        <p:grpSpPr>
          <a:xfrm>
            <a:off x="3449167" y="8097273"/>
            <a:ext cx="754204" cy="771881"/>
            <a:chOff x="0" y="-19050"/>
            <a:chExt cx="812800" cy="831850"/>
          </a:xfrm>
        </p:grpSpPr>
        <p:sp>
          <p:nvSpPr>
            <p:cNvPr id="223" name="Google Shape;22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369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26"/>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#D369AC</a:t>
            </a:r>
            <a:endParaRPr/>
          </a:p>
        </p:txBody>
      </p:sp>
      <p:grpSp>
        <p:nvGrpSpPr>
          <p:cNvPr id="226" name="Google Shape;226;p26"/>
          <p:cNvGrpSpPr/>
          <p:nvPr/>
        </p:nvGrpSpPr>
        <p:grpSpPr>
          <a:xfrm>
            <a:off x="6865491" y="4147301"/>
            <a:ext cx="10001965" cy="4580579"/>
            <a:chOff x="0" y="0"/>
            <a:chExt cx="13335954" cy="6107439"/>
          </a:xfrm>
        </p:grpSpPr>
        <p:sp>
          <p:nvSpPr>
            <p:cNvPr id="227" name="Google Shape;227;p26"/>
            <p:cNvSpPr/>
            <p:nvPr/>
          </p:nvSpPr>
          <p:spPr>
            <a:xfrm>
              <a:off x="10881529" y="1776120"/>
              <a:ext cx="937691" cy="806414"/>
            </a:xfrm>
            <a:custGeom>
              <a:rect b="b" l="l" r="r" t="t"/>
              <a:pathLst>
                <a:path extrusionOk="0" h="806414" w="937691">
                  <a:moveTo>
                    <a:pt x="0" y="0"/>
                  </a:moveTo>
                  <a:lnTo>
                    <a:pt x="937691" y="0"/>
                  </a:lnTo>
                  <a:lnTo>
                    <a:pt x="937691" y="806414"/>
                  </a:lnTo>
                  <a:lnTo>
                    <a:pt x="0" y="806414"/>
                  </a:lnTo>
                  <a:lnTo>
                    <a:pt x="0" y="0"/>
                  </a:lnTo>
                  <a:close/>
                </a:path>
              </a:pathLst>
            </a:custGeom>
            <a:blipFill rotWithShape="1">
              <a:blip r:embed="rId3">
                <a:alphaModFix/>
              </a:blip>
              <a:stretch>
                <a:fillRect b="0" l="0" r="0" t="0"/>
              </a:stretch>
            </a:blipFill>
            <a:ln>
              <a:noFill/>
            </a:ln>
          </p:spPr>
        </p:sp>
        <p:sp>
          <p:nvSpPr>
            <p:cNvPr id="228" name="Google Shape;228;p26"/>
            <p:cNvSpPr/>
            <p:nvPr/>
          </p:nvSpPr>
          <p:spPr>
            <a:xfrm>
              <a:off x="12596063" y="3334454"/>
              <a:ext cx="666455" cy="920981"/>
            </a:xfrm>
            <a:custGeom>
              <a:rect b="b" l="l" r="r" t="t"/>
              <a:pathLst>
                <a:path extrusionOk="0" h="920981" w="666455">
                  <a:moveTo>
                    <a:pt x="0" y="0"/>
                  </a:moveTo>
                  <a:lnTo>
                    <a:pt x="666455" y="0"/>
                  </a:lnTo>
                  <a:lnTo>
                    <a:pt x="666455" y="920980"/>
                  </a:lnTo>
                  <a:lnTo>
                    <a:pt x="0" y="920980"/>
                  </a:lnTo>
                  <a:lnTo>
                    <a:pt x="0" y="0"/>
                  </a:lnTo>
                  <a:close/>
                </a:path>
              </a:pathLst>
            </a:custGeom>
            <a:blipFill rotWithShape="1">
              <a:blip r:embed="rId4">
                <a:alphaModFix/>
              </a:blip>
              <a:stretch>
                <a:fillRect b="0" l="0" r="0" t="0"/>
              </a:stretch>
            </a:blipFill>
            <a:ln>
              <a:noFill/>
            </a:ln>
          </p:spPr>
        </p:sp>
        <p:sp>
          <p:nvSpPr>
            <p:cNvPr id="229" name="Google Shape;229;p26"/>
            <p:cNvSpPr/>
            <p:nvPr/>
          </p:nvSpPr>
          <p:spPr>
            <a:xfrm>
              <a:off x="11076270" y="3432575"/>
              <a:ext cx="549072" cy="822860"/>
            </a:xfrm>
            <a:custGeom>
              <a:rect b="b" l="l" r="r" t="t"/>
              <a:pathLst>
                <a:path extrusionOk="0" h="822860" w="549072">
                  <a:moveTo>
                    <a:pt x="0" y="0"/>
                  </a:moveTo>
                  <a:lnTo>
                    <a:pt x="549072" y="0"/>
                  </a:lnTo>
                  <a:lnTo>
                    <a:pt x="549072" y="822859"/>
                  </a:lnTo>
                  <a:lnTo>
                    <a:pt x="0" y="822859"/>
                  </a:lnTo>
                  <a:lnTo>
                    <a:pt x="0" y="0"/>
                  </a:lnTo>
                  <a:close/>
                </a:path>
              </a:pathLst>
            </a:custGeom>
            <a:blipFill rotWithShape="1">
              <a:blip r:embed="rId5">
                <a:alphaModFix/>
              </a:blip>
              <a:stretch>
                <a:fillRect b="0" l="0" r="0" t="0"/>
              </a:stretch>
            </a:blipFill>
            <a:ln>
              <a:noFill/>
            </a:ln>
          </p:spPr>
        </p:sp>
        <p:sp>
          <p:nvSpPr>
            <p:cNvPr id="230" name="Google Shape;230;p26"/>
            <p:cNvSpPr/>
            <p:nvPr/>
          </p:nvSpPr>
          <p:spPr>
            <a:xfrm>
              <a:off x="12425345" y="5085049"/>
              <a:ext cx="910609" cy="822860"/>
            </a:xfrm>
            <a:custGeom>
              <a:rect b="b" l="l" r="r" t="t"/>
              <a:pathLst>
                <a:path extrusionOk="0" h="822860" w="910609">
                  <a:moveTo>
                    <a:pt x="0" y="0"/>
                  </a:moveTo>
                  <a:lnTo>
                    <a:pt x="910609" y="0"/>
                  </a:lnTo>
                  <a:lnTo>
                    <a:pt x="910609" y="822859"/>
                  </a:lnTo>
                  <a:lnTo>
                    <a:pt x="0" y="822859"/>
                  </a:lnTo>
                  <a:lnTo>
                    <a:pt x="0" y="0"/>
                  </a:lnTo>
                  <a:close/>
                </a:path>
              </a:pathLst>
            </a:custGeom>
            <a:blipFill rotWithShape="1">
              <a:blip r:embed="rId6">
                <a:alphaModFix/>
              </a:blip>
              <a:stretch>
                <a:fillRect b="0" l="0" r="0" t="0"/>
              </a:stretch>
            </a:blipFill>
            <a:ln>
              <a:noFill/>
            </a:ln>
          </p:spPr>
        </p:sp>
        <p:sp>
          <p:nvSpPr>
            <p:cNvPr id="231" name="Google Shape;231;p26"/>
            <p:cNvSpPr/>
            <p:nvPr/>
          </p:nvSpPr>
          <p:spPr>
            <a:xfrm>
              <a:off x="12425345" y="49061"/>
              <a:ext cx="822860" cy="822860"/>
            </a:xfrm>
            <a:custGeom>
              <a:rect b="b" l="l" r="r" t="t"/>
              <a:pathLst>
                <a:path extrusionOk="0" h="822860" w="822860">
                  <a:moveTo>
                    <a:pt x="0" y="0"/>
                  </a:moveTo>
                  <a:lnTo>
                    <a:pt x="822859" y="0"/>
                  </a:lnTo>
                  <a:lnTo>
                    <a:pt x="822859" y="822859"/>
                  </a:lnTo>
                  <a:lnTo>
                    <a:pt x="0" y="822859"/>
                  </a:lnTo>
                  <a:lnTo>
                    <a:pt x="0" y="0"/>
                  </a:lnTo>
                  <a:close/>
                </a:path>
              </a:pathLst>
            </a:custGeom>
            <a:blipFill rotWithShape="1">
              <a:blip r:embed="rId7">
                <a:alphaModFix/>
              </a:blip>
              <a:stretch>
                <a:fillRect b="0" l="0" r="0" t="0"/>
              </a:stretch>
            </a:blipFill>
            <a:ln>
              <a:noFill/>
            </a:ln>
          </p:spPr>
        </p:sp>
        <p:sp>
          <p:nvSpPr>
            <p:cNvPr id="232" name="Google Shape;232;p26"/>
            <p:cNvSpPr/>
            <p:nvPr/>
          </p:nvSpPr>
          <p:spPr>
            <a:xfrm>
              <a:off x="10777241" y="57283"/>
              <a:ext cx="1125787" cy="691847"/>
            </a:xfrm>
            <a:custGeom>
              <a:rect b="b" l="l" r="r" t="t"/>
              <a:pathLst>
                <a:path extrusionOk="0" h="691847" w="1125787">
                  <a:moveTo>
                    <a:pt x="0" y="0"/>
                  </a:moveTo>
                  <a:lnTo>
                    <a:pt x="1125787" y="0"/>
                  </a:lnTo>
                  <a:lnTo>
                    <a:pt x="1125787" y="691848"/>
                  </a:lnTo>
                  <a:lnTo>
                    <a:pt x="0" y="691848"/>
                  </a:lnTo>
                  <a:lnTo>
                    <a:pt x="0" y="0"/>
                  </a:lnTo>
                  <a:close/>
                </a:path>
              </a:pathLst>
            </a:custGeom>
            <a:blipFill rotWithShape="1">
              <a:blip r:embed="rId8">
                <a:alphaModFix/>
              </a:blip>
              <a:stretch>
                <a:fillRect b="0" l="0" r="0" t="0"/>
              </a:stretch>
            </a:blipFill>
            <a:ln>
              <a:noFill/>
            </a:ln>
          </p:spPr>
        </p:sp>
        <p:sp>
          <p:nvSpPr>
            <p:cNvPr id="233" name="Google Shape;233;p26"/>
            <p:cNvSpPr/>
            <p:nvPr/>
          </p:nvSpPr>
          <p:spPr>
            <a:xfrm>
              <a:off x="12341537" y="1776120"/>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9">
                <a:alphaModFix/>
              </a:blip>
              <a:stretch>
                <a:fillRect b="0" l="0" r="0" t="0"/>
              </a:stretch>
            </a:blipFill>
            <a:ln>
              <a:noFill/>
            </a:ln>
          </p:spPr>
        </p:sp>
        <p:sp>
          <p:nvSpPr>
            <p:cNvPr id="234" name="Google Shape;234;p26"/>
            <p:cNvSpPr/>
            <p:nvPr/>
          </p:nvSpPr>
          <p:spPr>
            <a:xfrm>
              <a:off x="10984004" y="5105475"/>
              <a:ext cx="641337" cy="920981"/>
            </a:xfrm>
            <a:custGeom>
              <a:rect b="b" l="l" r="r" t="t"/>
              <a:pathLst>
                <a:path extrusionOk="0" h="920981" w="641337">
                  <a:moveTo>
                    <a:pt x="0" y="0"/>
                  </a:moveTo>
                  <a:lnTo>
                    <a:pt x="641338" y="0"/>
                  </a:lnTo>
                  <a:lnTo>
                    <a:pt x="641338" y="920981"/>
                  </a:lnTo>
                  <a:lnTo>
                    <a:pt x="0" y="920981"/>
                  </a:lnTo>
                  <a:lnTo>
                    <a:pt x="0" y="0"/>
                  </a:lnTo>
                  <a:close/>
                </a:path>
              </a:pathLst>
            </a:custGeom>
            <a:blipFill rotWithShape="1">
              <a:blip r:embed="rId10">
                <a:alphaModFix/>
              </a:blip>
              <a:stretch>
                <a:fillRect b="0" l="0" r="0" t="0"/>
              </a:stretch>
            </a:blipFill>
            <a:ln>
              <a:noFill/>
            </a:ln>
          </p:spPr>
        </p:sp>
        <p:sp>
          <p:nvSpPr>
            <p:cNvPr id="235" name="Google Shape;235;p26"/>
            <p:cNvSpPr/>
            <p:nvPr/>
          </p:nvSpPr>
          <p:spPr>
            <a:xfrm>
              <a:off x="6590713" y="9049"/>
              <a:ext cx="808788" cy="920981"/>
            </a:xfrm>
            <a:custGeom>
              <a:rect b="b" l="l" r="r" t="t"/>
              <a:pathLst>
                <a:path extrusionOk="0" h="920981" w="808788">
                  <a:moveTo>
                    <a:pt x="0" y="0"/>
                  </a:moveTo>
                  <a:lnTo>
                    <a:pt x="808789" y="0"/>
                  </a:lnTo>
                  <a:lnTo>
                    <a:pt x="808789" y="920980"/>
                  </a:lnTo>
                  <a:lnTo>
                    <a:pt x="0" y="920980"/>
                  </a:lnTo>
                  <a:lnTo>
                    <a:pt x="0" y="0"/>
                  </a:lnTo>
                  <a:close/>
                </a:path>
              </a:pathLst>
            </a:custGeom>
            <a:blipFill rotWithShape="1">
              <a:blip r:embed="rId11">
                <a:alphaModFix/>
              </a:blip>
              <a:stretch>
                <a:fillRect b="0" l="0" r="0" t="0"/>
              </a:stretch>
            </a:blipFill>
            <a:ln>
              <a:noFill/>
            </a:ln>
          </p:spPr>
        </p:sp>
        <p:sp>
          <p:nvSpPr>
            <p:cNvPr id="236" name="Google Shape;236;p26"/>
            <p:cNvSpPr/>
            <p:nvPr/>
          </p:nvSpPr>
          <p:spPr>
            <a:xfrm>
              <a:off x="9262525" y="176145"/>
              <a:ext cx="1067814" cy="634864"/>
            </a:xfrm>
            <a:custGeom>
              <a:rect b="b" l="l" r="r" t="t"/>
              <a:pathLst>
                <a:path extrusionOk="0" h="634864" w="1067814">
                  <a:moveTo>
                    <a:pt x="0" y="0"/>
                  </a:moveTo>
                  <a:lnTo>
                    <a:pt x="1067815" y="0"/>
                  </a:lnTo>
                  <a:lnTo>
                    <a:pt x="1067815" y="634864"/>
                  </a:lnTo>
                  <a:lnTo>
                    <a:pt x="0" y="634864"/>
                  </a:lnTo>
                  <a:lnTo>
                    <a:pt x="0" y="0"/>
                  </a:lnTo>
                  <a:close/>
                </a:path>
              </a:pathLst>
            </a:custGeom>
            <a:blipFill rotWithShape="1">
              <a:blip r:embed="rId12">
                <a:alphaModFix/>
              </a:blip>
              <a:stretch>
                <a:fillRect b="0" l="0" r="0" t="0"/>
              </a:stretch>
            </a:blipFill>
            <a:ln>
              <a:noFill/>
            </a:ln>
          </p:spPr>
        </p:sp>
        <p:sp>
          <p:nvSpPr>
            <p:cNvPr id="237" name="Google Shape;237;p26"/>
            <p:cNvSpPr/>
            <p:nvPr/>
          </p:nvSpPr>
          <p:spPr>
            <a:xfrm>
              <a:off x="1281036" y="58109"/>
              <a:ext cx="822860" cy="822860"/>
            </a:xfrm>
            <a:custGeom>
              <a:rect b="b" l="l" r="r" t="t"/>
              <a:pathLst>
                <a:path extrusionOk="0" h="822860" w="822860">
                  <a:moveTo>
                    <a:pt x="0" y="0"/>
                  </a:moveTo>
                  <a:lnTo>
                    <a:pt x="822859" y="0"/>
                  </a:lnTo>
                  <a:lnTo>
                    <a:pt x="822859" y="822860"/>
                  </a:lnTo>
                  <a:lnTo>
                    <a:pt x="0" y="822860"/>
                  </a:lnTo>
                  <a:lnTo>
                    <a:pt x="0" y="0"/>
                  </a:lnTo>
                  <a:close/>
                </a:path>
              </a:pathLst>
            </a:custGeom>
            <a:blipFill rotWithShape="1">
              <a:blip r:embed="rId13">
                <a:alphaModFix/>
              </a:blip>
              <a:stretch>
                <a:fillRect b="0" l="0" r="0" t="0"/>
              </a:stretch>
            </a:blipFill>
            <a:ln>
              <a:noFill/>
            </a:ln>
          </p:spPr>
        </p:sp>
        <p:sp>
          <p:nvSpPr>
            <p:cNvPr id="238" name="Google Shape;238;p26"/>
            <p:cNvSpPr/>
            <p:nvPr/>
          </p:nvSpPr>
          <p:spPr>
            <a:xfrm>
              <a:off x="6684" y="58109"/>
              <a:ext cx="822860" cy="822860"/>
            </a:xfrm>
            <a:custGeom>
              <a:rect b="b" l="l" r="r" t="t"/>
              <a:pathLst>
                <a:path extrusionOk="0" h="822860" w="822860">
                  <a:moveTo>
                    <a:pt x="0" y="0"/>
                  </a:moveTo>
                  <a:lnTo>
                    <a:pt x="822860" y="0"/>
                  </a:lnTo>
                  <a:lnTo>
                    <a:pt x="822860" y="822860"/>
                  </a:lnTo>
                  <a:lnTo>
                    <a:pt x="0" y="822860"/>
                  </a:lnTo>
                  <a:lnTo>
                    <a:pt x="0" y="0"/>
                  </a:lnTo>
                  <a:close/>
                </a:path>
              </a:pathLst>
            </a:custGeom>
            <a:blipFill rotWithShape="1">
              <a:blip r:embed="rId14">
                <a:alphaModFix/>
              </a:blip>
              <a:stretch>
                <a:fillRect b="0" l="0" r="0" t="0"/>
              </a:stretch>
            </a:blipFill>
            <a:ln>
              <a:noFill/>
            </a:ln>
          </p:spPr>
        </p:sp>
        <p:sp>
          <p:nvSpPr>
            <p:cNvPr id="239" name="Google Shape;239;p26"/>
            <p:cNvSpPr/>
            <p:nvPr/>
          </p:nvSpPr>
          <p:spPr>
            <a:xfrm>
              <a:off x="5186166" y="33707"/>
              <a:ext cx="913171" cy="871663"/>
            </a:xfrm>
            <a:custGeom>
              <a:rect b="b" l="l" r="r" t="t"/>
              <a:pathLst>
                <a:path extrusionOk="0" h="871663" w="913171">
                  <a:moveTo>
                    <a:pt x="0" y="0"/>
                  </a:moveTo>
                  <a:lnTo>
                    <a:pt x="913172" y="0"/>
                  </a:lnTo>
                  <a:lnTo>
                    <a:pt x="913172" y="871664"/>
                  </a:lnTo>
                  <a:lnTo>
                    <a:pt x="0" y="871664"/>
                  </a:lnTo>
                  <a:lnTo>
                    <a:pt x="0" y="0"/>
                  </a:lnTo>
                  <a:close/>
                </a:path>
              </a:pathLst>
            </a:custGeom>
            <a:blipFill rotWithShape="1">
              <a:blip r:embed="rId15">
                <a:alphaModFix/>
              </a:blip>
              <a:stretch>
                <a:fillRect b="0" l="0" r="0" t="0"/>
              </a:stretch>
            </a:blipFill>
            <a:ln>
              <a:noFill/>
            </a:ln>
          </p:spPr>
        </p:sp>
        <p:sp>
          <p:nvSpPr>
            <p:cNvPr id="240" name="Google Shape;240;p26"/>
            <p:cNvSpPr/>
            <p:nvPr/>
          </p:nvSpPr>
          <p:spPr>
            <a:xfrm>
              <a:off x="2573998" y="9049"/>
              <a:ext cx="914283" cy="920981"/>
            </a:xfrm>
            <a:custGeom>
              <a:rect b="b" l="l" r="r" t="t"/>
              <a:pathLst>
                <a:path extrusionOk="0" h="920981" w="914283">
                  <a:moveTo>
                    <a:pt x="0" y="0"/>
                  </a:moveTo>
                  <a:lnTo>
                    <a:pt x="914283" y="0"/>
                  </a:lnTo>
                  <a:lnTo>
                    <a:pt x="914283" y="920980"/>
                  </a:lnTo>
                  <a:lnTo>
                    <a:pt x="0" y="920980"/>
                  </a:lnTo>
                  <a:lnTo>
                    <a:pt x="0" y="0"/>
                  </a:lnTo>
                  <a:close/>
                </a:path>
              </a:pathLst>
            </a:custGeom>
            <a:blipFill rotWithShape="1">
              <a:blip r:embed="rId16">
                <a:alphaModFix/>
              </a:blip>
              <a:stretch>
                <a:fillRect b="0" l="0" r="0" t="0"/>
              </a:stretch>
            </a:blipFill>
            <a:ln>
              <a:noFill/>
            </a:ln>
          </p:spPr>
        </p:sp>
        <p:sp>
          <p:nvSpPr>
            <p:cNvPr id="241" name="Google Shape;241;p26"/>
            <p:cNvSpPr/>
            <p:nvPr/>
          </p:nvSpPr>
          <p:spPr>
            <a:xfrm>
              <a:off x="3949078" y="0"/>
              <a:ext cx="762624" cy="930029"/>
            </a:xfrm>
            <a:custGeom>
              <a:rect b="b" l="l" r="r" t="t"/>
              <a:pathLst>
                <a:path extrusionOk="0" h="930029" w="762624">
                  <a:moveTo>
                    <a:pt x="0" y="0"/>
                  </a:moveTo>
                  <a:lnTo>
                    <a:pt x="762624" y="0"/>
                  </a:lnTo>
                  <a:lnTo>
                    <a:pt x="762624" y="930029"/>
                  </a:lnTo>
                  <a:lnTo>
                    <a:pt x="0" y="930029"/>
                  </a:lnTo>
                  <a:lnTo>
                    <a:pt x="0" y="0"/>
                  </a:lnTo>
                  <a:close/>
                </a:path>
              </a:pathLst>
            </a:custGeom>
            <a:blipFill rotWithShape="1">
              <a:blip r:embed="rId17">
                <a:alphaModFix/>
              </a:blip>
              <a:stretch>
                <a:fillRect b="0" l="0" r="0" t="0"/>
              </a:stretch>
            </a:blipFill>
            <a:ln>
              <a:noFill/>
            </a:ln>
          </p:spPr>
        </p:sp>
        <p:sp>
          <p:nvSpPr>
            <p:cNvPr id="242" name="Google Shape;242;p26"/>
            <p:cNvSpPr/>
            <p:nvPr/>
          </p:nvSpPr>
          <p:spPr>
            <a:xfrm>
              <a:off x="7912536" y="58109"/>
              <a:ext cx="866185" cy="870935"/>
            </a:xfrm>
            <a:custGeom>
              <a:rect b="b" l="l" r="r" t="t"/>
              <a:pathLst>
                <a:path extrusionOk="0" h="870935" w="866185">
                  <a:moveTo>
                    <a:pt x="0" y="0"/>
                  </a:moveTo>
                  <a:lnTo>
                    <a:pt x="866185" y="0"/>
                  </a:lnTo>
                  <a:lnTo>
                    <a:pt x="866185" y="870935"/>
                  </a:lnTo>
                  <a:lnTo>
                    <a:pt x="0" y="870935"/>
                  </a:lnTo>
                  <a:lnTo>
                    <a:pt x="0" y="0"/>
                  </a:lnTo>
                  <a:close/>
                </a:path>
              </a:pathLst>
            </a:custGeom>
            <a:blipFill rotWithShape="1">
              <a:blip r:embed="rId18">
                <a:alphaModFix/>
              </a:blip>
              <a:stretch>
                <a:fillRect b="0" l="0" r="0" t="0"/>
              </a:stretch>
            </a:blipFill>
            <a:ln>
              <a:noFill/>
            </a:ln>
          </p:spPr>
        </p:sp>
        <p:sp>
          <p:nvSpPr>
            <p:cNvPr id="243" name="Google Shape;243;p26"/>
            <p:cNvSpPr/>
            <p:nvPr/>
          </p:nvSpPr>
          <p:spPr>
            <a:xfrm>
              <a:off x="7819952" y="1701607"/>
              <a:ext cx="743483" cy="920981"/>
            </a:xfrm>
            <a:custGeom>
              <a:rect b="b" l="l" r="r" t="t"/>
              <a:pathLst>
                <a:path extrusionOk="0" h="920981" w="743483">
                  <a:moveTo>
                    <a:pt x="0" y="0"/>
                  </a:moveTo>
                  <a:lnTo>
                    <a:pt x="743482" y="0"/>
                  </a:lnTo>
                  <a:lnTo>
                    <a:pt x="743482" y="920980"/>
                  </a:lnTo>
                  <a:lnTo>
                    <a:pt x="0" y="920980"/>
                  </a:lnTo>
                  <a:lnTo>
                    <a:pt x="0" y="0"/>
                  </a:lnTo>
                  <a:close/>
                </a:path>
              </a:pathLst>
            </a:custGeom>
            <a:blipFill rotWithShape="1">
              <a:blip r:embed="rId19">
                <a:alphaModFix/>
              </a:blip>
              <a:stretch>
                <a:fillRect b="0" l="0" r="0" t="0"/>
              </a:stretch>
            </a:blipFill>
            <a:ln>
              <a:noFill/>
            </a:ln>
          </p:spPr>
        </p:sp>
        <p:sp>
          <p:nvSpPr>
            <p:cNvPr id="244" name="Google Shape;244;p26"/>
            <p:cNvSpPr/>
            <p:nvPr/>
          </p:nvSpPr>
          <p:spPr>
            <a:xfrm>
              <a:off x="6217897" y="1701607"/>
              <a:ext cx="1001066" cy="920981"/>
            </a:xfrm>
            <a:custGeom>
              <a:rect b="b" l="l" r="r" t="t"/>
              <a:pathLst>
                <a:path extrusionOk="0" h="920981" w="1001066">
                  <a:moveTo>
                    <a:pt x="0" y="0"/>
                  </a:moveTo>
                  <a:lnTo>
                    <a:pt x="1001066" y="0"/>
                  </a:lnTo>
                  <a:lnTo>
                    <a:pt x="1001066" y="920980"/>
                  </a:lnTo>
                  <a:lnTo>
                    <a:pt x="0" y="920980"/>
                  </a:lnTo>
                  <a:lnTo>
                    <a:pt x="0" y="0"/>
                  </a:lnTo>
                  <a:close/>
                </a:path>
              </a:pathLst>
            </a:custGeom>
            <a:blipFill rotWithShape="1">
              <a:blip r:embed="rId20">
                <a:alphaModFix/>
              </a:blip>
              <a:stretch>
                <a:fillRect b="0" l="0" r="0" t="0"/>
              </a:stretch>
            </a:blipFill>
            <a:ln>
              <a:noFill/>
            </a:ln>
          </p:spPr>
        </p:sp>
        <p:sp>
          <p:nvSpPr>
            <p:cNvPr id="245" name="Google Shape;245;p26"/>
            <p:cNvSpPr/>
            <p:nvPr/>
          </p:nvSpPr>
          <p:spPr>
            <a:xfrm>
              <a:off x="9226252" y="1910463"/>
              <a:ext cx="1052480" cy="604698"/>
            </a:xfrm>
            <a:custGeom>
              <a:rect b="b" l="l" r="r" t="t"/>
              <a:pathLst>
                <a:path extrusionOk="0" h="604698" w="1052480">
                  <a:moveTo>
                    <a:pt x="0" y="0"/>
                  </a:moveTo>
                  <a:lnTo>
                    <a:pt x="1052481" y="0"/>
                  </a:lnTo>
                  <a:lnTo>
                    <a:pt x="1052481" y="604698"/>
                  </a:lnTo>
                  <a:lnTo>
                    <a:pt x="0" y="604698"/>
                  </a:lnTo>
                  <a:lnTo>
                    <a:pt x="0" y="0"/>
                  </a:lnTo>
                  <a:close/>
                </a:path>
              </a:pathLst>
            </a:custGeom>
            <a:blipFill rotWithShape="1">
              <a:blip r:embed="rId21">
                <a:alphaModFix/>
              </a:blip>
              <a:stretch>
                <a:fillRect b="0" l="0" r="0" t="0"/>
              </a:stretch>
            </a:blipFill>
            <a:ln>
              <a:noFill/>
            </a:ln>
          </p:spPr>
        </p:sp>
        <p:sp>
          <p:nvSpPr>
            <p:cNvPr id="246" name="Google Shape;246;p26"/>
            <p:cNvSpPr/>
            <p:nvPr/>
          </p:nvSpPr>
          <p:spPr>
            <a:xfrm>
              <a:off x="3194195" y="1701607"/>
              <a:ext cx="920981" cy="920981"/>
            </a:xfrm>
            <a:custGeom>
              <a:rect b="b" l="l" r="r" t="t"/>
              <a:pathLst>
                <a:path extrusionOk="0" h="920981" w="920981">
                  <a:moveTo>
                    <a:pt x="0" y="0"/>
                  </a:moveTo>
                  <a:lnTo>
                    <a:pt x="920980" y="0"/>
                  </a:lnTo>
                  <a:lnTo>
                    <a:pt x="920980" y="920980"/>
                  </a:lnTo>
                  <a:lnTo>
                    <a:pt x="0" y="920980"/>
                  </a:lnTo>
                  <a:lnTo>
                    <a:pt x="0" y="0"/>
                  </a:lnTo>
                  <a:close/>
                </a:path>
              </a:pathLst>
            </a:custGeom>
            <a:blipFill rotWithShape="1">
              <a:blip r:embed="rId22">
                <a:alphaModFix/>
              </a:blip>
              <a:stretch>
                <a:fillRect b="0" l="0" r="0" t="0"/>
              </a:stretch>
            </a:blipFill>
            <a:ln>
              <a:noFill/>
            </a:ln>
          </p:spPr>
        </p:sp>
        <p:sp>
          <p:nvSpPr>
            <p:cNvPr id="247" name="Google Shape;247;p26"/>
            <p:cNvSpPr/>
            <p:nvPr/>
          </p:nvSpPr>
          <p:spPr>
            <a:xfrm>
              <a:off x="6684" y="1701607"/>
              <a:ext cx="1070908" cy="920981"/>
            </a:xfrm>
            <a:custGeom>
              <a:rect b="b" l="l" r="r" t="t"/>
              <a:pathLst>
                <a:path extrusionOk="0" h="920981" w="1070908">
                  <a:moveTo>
                    <a:pt x="0" y="0"/>
                  </a:moveTo>
                  <a:lnTo>
                    <a:pt x="1070908" y="0"/>
                  </a:lnTo>
                  <a:lnTo>
                    <a:pt x="1070908" y="920980"/>
                  </a:lnTo>
                  <a:lnTo>
                    <a:pt x="0" y="920980"/>
                  </a:lnTo>
                  <a:lnTo>
                    <a:pt x="0" y="0"/>
                  </a:lnTo>
                  <a:close/>
                </a:path>
              </a:pathLst>
            </a:custGeom>
            <a:blipFill rotWithShape="1">
              <a:blip r:embed="rId23">
                <a:alphaModFix/>
              </a:blip>
              <a:stretch>
                <a:fillRect b="0" l="0" r="0" t="0"/>
              </a:stretch>
            </a:blipFill>
            <a:ln>
              <a:noFill/>
            </a:ln>
          </p:spPr>
        </p:sp>
        <p:sp>
          <p:nvSpPr>
            <p:cNvPr id="248" name="Google Shape;248;p26"/>
            <p:cNvSpPr/>
            <p:nvPr/>
          </p:nvSpPr>
          <p:spPr>
            <a:xfrm>
              <a:off x="4607290" y="1701607"/>
              <a:ext cx="919306" cy="920981"/>
            </a:xfrm>
            <a:custGeom>
              <a:rect b="b" l="l" r="r" t="t"/>
              <a:pathLst>
                <a:path extrusionOk="0" h="920981" w="919306">
                  <a:moveTo>
                    <a:pt x="0" y="0"/>
                  </a:moveTo>
                  <a:lnTo>
                    <a:pt x="919306" y="0"/>
                  </a:lnTo>
                  <a:lnTo>
                    <a:pt x="919306" y="920980"/>
                  </a:lnTo>
                  <a:lnTo>
                    <a:pt x="0" y="920980"/>
                  </a:lnTo>
                  <a:lnTo>
                    <a:pt x="0" y="0"/>
                  </a:lnTo>
                  <a:close/>
                </a:path>
              </a:pathLst>
            </a:custGeom>
            <a:blipFill rotWithShape="1">
              <a:blip r:embed="rId24">
                <a:alphaModFix/>
              </a:blip>
              <a:stretch>
                <a:fillRect b="0" l="0" r="0" t="0"/>
              </a:stretch>
            </a:blipFill>
            <a:ln>
              <a:noFill/>
            </a:ln>
          </p:spPr>
        </p:sp>
        <p:sp>
          <p:nvSpPr>
            <p:cNvPr id="249" name="Google Shape;249;p26"/>
            <p:cNvSpPr/>
            <p:nvPr/>
          </p:nvSpPr>
          <p:spPr>
            <a:xfrm>
              <a:off x="1675403" y="1701607"/>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25">
                <a:alphaModFix/>
              </a:blip>
              <a:stretch>
                <a:fillRect b="0" l="0" r="0" t="0"/>
              </a:stretch>
            </a:blipFill>
            <a:ln>
              <a:noFill/>
            </a:ln>
          </p:spPr>
        </p:sp>
        <p:sp>
          <p:nvSpPr>
            <p:cNvPr id="250" name="Google Shape;250;p26"/>
            <p:cNvSpPr/>
            <p:nvPr/>
          </p:nvSpPr>
          <p:spPr>
            <a:xfrm>
              <a:off x="6718038" y="3419482"/>
              <a:ext cx="1009347" cy="796467"/>
            </a:xfrm>
            <a:custGeom>
              <a:rect b="b" l="l" r="r" t="t"/>
              <a:pathLst>
                <a:path extrusionOk="0" h="796467" w="1009347">
                  <a:moveTo>
                    <a:pt x="0" y="0"/>
                  </a:moveTo>
                  <a:lnTo>
                    <a:pt x="1009347" y="0"/>
                  </a:lnTo>
                  <a:lnTo>
                    <a:pt x="1009347" y="796467"/>
                  </a:lnTo>
                  <a:lnTo>
                    <a:pt x="0" y="796467"/>
                  </a:lnTo>
                  <a:lnTo>
                    <a:pt x="0" y="0"/>
                  </a:lnTo>
                  <a:close/>
                </a:path>
              </a:pathLst>
            </a:custGeom>
            <a:blipFill rotWithShape="1">
              <a:blip r:embed="rId26">
                <a:alphaModFix/>
              </a:blip>
              <a:stretch>
                <a:fillRect b="0" l="0" r="0" t="0"/>
              </a:stretch>
            </a:blipFill>
            <a:ln>
              <a:noFill/>
            </a:ln>
          </p:spPr>
        </p:sp>
        <p:sp>
          <p:nvSpPr>
            <p:cNvPr id="251" name="Google Shape;251;p26"/>
            <p:cNvSpPr/>
            <p:nvPr/>
          </p:nvSpPr>
          <p:spPr>
            <a:xfrm>
              <a:off x="5170987" y="3456913"/>
              <a:ext cx="1040955" cy="626466"/>
            </a:xfrm>
            <a:custGeom>
              <a:rect b="b" l="l" r="r" t="t"/>
              <a:pathLst>
                <a:path extrusionOk="0" h="626466" w="1040955">
                  <a:moveTo>
                    <a:pt x="0" y="0"/>
                  </a:moveTo>
                  <a:lnTo>
                    <a:pt x="1040955" y="0"/>
                  </a:lnTo>
                  <a:lnTo>
                    <a:pt x="1040955" y="626466"/>
                  </a:lnTo>
                  <a:lnTo>
                    <a:pt x="0" y="626466"/>
                  </a:lnTo>
                  <a:lnTo>
                    <a:pt x="0" y="0"/>
                  </a:lnTo>
                  <a:close/>
                </a:path>
              </a:pathLst>
            </a:custGeom>
            <a:blipFill rotWithShape="1">
              <a:blip r:embed="rId27">
                <a:alphaModFix/>
              </a:blip>
              <a:stretch>
                <a:fillRect b="0" l="0" r="0" t="0"/>
              </a:stretch>
            </a:blipFill>
            <a:ln>
              <a:noFill/>
            </a:ln>
          </p:spPr>
        </p:sp>
        <p:sp>
          <p:nvSpPr>
            <p:cNvPr id="252" name="Google Shape;252;p26"/>
            <p:cNvSpPr/>
            <p:nvPr/>
          </p:nvSpPr>
          <p:spPr>
            <a:xfrm>
              <a:off x="2720093" y="3361217"/>
              <a:ext cx="856557" cy="912997"/>
            </a:xfrm>
            <a:custGeom>
              <a:rect b="b" l="l" r="r" t="t"/>
              <a:pathLst>
                <a:path extrusionOk="0" h="912997" w="856557">
                  <a:moveTo>
                    <a:pt x="0" y="0"/>
                  </a:moveTo>
                  <a:lnTo>
                    <a:pt x="856557" y="0"/>
                  </a:lnTo>
                  <a:lnTo>
                    <a:pt x="856557" y="912997"/>
                  </a:lnTo>
                  <a:lnTo>
                    <a:pt x="0" y="912997"/>
                  </a:lnTo>
                  <a:lnTo>
                    <a:pt x="0" y="0"/>
                  </a:lnTo>
                  <a:close/>
                </a:path>
              </a:pathLst>
            </a:custGeom>
            <a:blipFill rotWithShape="1">
              <a:blip r:embed="rId28">
                <a:alphaModFix/>
              </a:blip>
              <a:stretch>
                <a:fillRect b="0" l="0" r="0" t="0"/>
              </a:stretch>
            </a:blipFill>
            <a:ln>
              <a:noFill/>
            </a:ln>
          </p:spPr>
        </p:sp>
        <p:sp>
          <p:nvSpPr>
            <p:cNvPr id="253" name="Google Shape;253;p26"/>
            <p:cNvSpPr/>
            <p:nvPr/>
          </p:nvSpPr>
          <p:spPr>
            <a:xfrm>
              <a:off x="4082746" y="3371912"/>
              <a:ext cx="582145" cy="796467"/>
            </a:xfrm>
            <a:custGeom>
              <a:rect b="b" l="l" r="r" t="t"/>
              <a:pathLst>
                <a:path extrusionOk="0" h="796467" w="582145">
                  <a:moveTo>
                    <a:pt x="0" y="0"/>
                  </a:moveTo>
                  <a:lnTo>
                    <a:pt x="582145" y="0"/>
                  </a:lnTo>
                  <a:lnTo>
                    <a:pt x="582145" y="796467"/>
                  </a:lnTo>
                  <a:lnTo>
                    <a:pt x="0" y="796467"/>
                  </a:lnTo>
                  <a:lnTo>
                    <a:pt x="0" y="0"/>
                  </a:lnTo>
                  <a:close/>
                </a:path>
              </a:pathLst>
            </a:custGeom>
            <a:blipFill rotWithShape="1">
              <a:blip r:embed="rId29">
                <a:alphaModFix/>
              </a:blip>
              <a:stretch>
                <a:fillRect b="0" l="0" r="0" t="0"/>
              </a:stretch>
            </a:blipFill>
            <a:ln>
              <a:noFill/>
            </a:ln>
          </p:spPr>
        </p:sp>
        <p:sp>
          <p:nvSpPr>
            <p:cNvPr id="254" name="Google Shape;254;p26"/>
            <p:cNvSpPr/>
            <p:nvPr/>
          </p:nvSpPr>
          <p:spPr>
            <a:xfrm>
              <a:off x="1545732" y="3361217"/>
              <a:ext cx="665658" cy="912997"/>
            </a:xfrm>
            <a:custGeom>
              <a:rect b="b" l="l" r="r" t="t"/>
              <a:pathLst>
                <a:path extrusionOk="0" h="912997" w="665658">
                  <a:moveTo>
                    <a:pt x="0" y="0"/>
                  </a:moveTo>
                  <a:lnTo>
                    <a:pt x="665658" y="0"/>
                  </a:lnTo>
                  <a:lnTo>
                    <a:pt x="665658" y="912997"/>
                  </a:lnTo>
                  <a:lnTo>
                    <a:pt x="0" y="912997"/>
                  </a:lnTo>
                  <a:lnTo>
                    <a:pt x="0" y="0"/>
                  </a:lnTo>
                  <a:close/>
                </a:path>
              </a:pathLst>
            </a:custGeom>
            <a:blipFill rotWithShape="1">
              <a:blip r:embed="rId30">
                <a:alphaModFix/>
              </a:blip>
              <a:stretch>
                <a:fillRect b="0" l="0" r="0" t="0"/>
              </a:stretch>
            </a:blipFill>
            <a:ln>
              <a:noFill/>
            </a:ln>
          </p:spPr>
        </p:sp>
        <p:sp>
          <p:nvSpPr>
            <p:cNvPr id="255" name="Google Shape;255;p26"/>
            <p:cNvSpPr/>
            <p:nvPr/>
          </p:nvSpPr>
          <p:spPr>
            <a:xfrm>
              <a:off x="9541258"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1">
                <a:alphaModFix/>
              </a:blip>
              <a:stretch>
                <a:fillRect b="0" l="0" r="0" t="0"/>
              </a:stretch>
            </a:blipFill>
            <a:ln>
              <a:noFill/>
            </a:ln>
          </p:spPr>
        </p:sp>
        <p:sp>
          <p:nvSpPr>
            <p:cNvPr id="256" name="Google Shape;256;p26"/>
            <p:cNvSpPr/>
            <p:nvPr/>
          </p:nvSpPr>
          <p:spPr>
            <a:xfrm>
              <a:off x="8237392"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2">
                <a:alphaModFix/>
              </a:blip>
              <a:stretch>
                <a:fillRect b="0" l="0" r="0" t="0"/>
              </a:stretch>
            </a:blipFill>
            <a:ln>
              <a:noFill/>
            </a:ln>
          </p:spPr>
        </p:sp>
        <p:sp>
          <p:nvSpPr>
            <p:cNvPr id="257" name="Google Shape;257;p26"/>
            <p:cNvSpPr/>
            <p:nvPr/>
          </p:nvSpPr>
          <p:spPr>
            <a:xfrm>
              <a:off x="6684" y="3309656"/>
              <a:ext cx="1031648" cy="920981"/>
            </a:xfrm>
            <a:custGeom>
              <a:rect b="b" l="l" r="r" t="t"/>
              <a:pathLst>
                <a:path extrusionOk="0" h="920981" w="1031648">
                  <a:moveTo>
                    <a:pt x="0" y="0"/>
                  </a:moveTo>
                  <a:lnTo>
                    <a:pt x="1031649" y="0"/>
                  </a:lnTo>
                  <a:lnTo>
                    <a:pt x="1031649" y="920980"/>
                  </a:lnTo>
                  <a:lnTo>
                    <a:pt x="0" y="920980"/>
                  </a:lnTo>
                  <a:lnTo>
                    <a:pt x="0" y="0"/>
                  </a:lnTo>
                  <a:close/>
                </a:path>
              </a:pathLst>
            </a:custGeom>
            <a:blipFill rotWithShape="1">
              <a:blip r:embed="rId33">
                <a:alphaModFix/>
              </a:blip>
              <a:stretch>
                <a:fillRect b="0" l="0" r="0" t="0"/>
              </a:stretch>
            </a:blipFill>
            <a:ln>
              <a:noFill/>
            </a:ln>
          </p:spPr>
        </p:sp>
        <p:sp>
          <p:nvSpPr>
            <p:cNvPr id="258" name="Google Shape;258;p26"/>
            <p:cNvSpPr/>
            <p:nvPr/>
          </p:nvSpPr>
          <p:spPr>
            <a:xfrm>
              <a:off x="9345421" y="5124884"/>
              <a:ext cx="788465" cy="901571"/>
            </a:xfrm>
            <a:custGeom>
              <a:rect b="b" l="l" r="r" t="t"/>
              <a:pathLst>
                <a:path extrusionOk="0" h="901571" w="788465">
                  <a:moveTo>
                    <a:pt x="0" y="0"/>
                  </a:moveTo>
                  <a:lnTo>
                    <a:pt x="788465" y="0"/>
                  </a:lnTo>
                  <a:lnTo>
                    <a:pt x="788465" y="901572"/>
                  </a:lnTo>
                  <a:lnTo>
                    <a:pt x="0" y="901572"/>
                  </a:lnTo>
                  <a:lnTo>
                    <a:pt x="0" y="0"/>
                  </a:lnTo>
                  <a:close/>
                </a:path>
              </a:pathLst>
            </a:custGeom>
            <a:blipFill rotWithShape="1">
              <a:blip r:embed="rId34">
                <a:alphaModFix/>
              </a:blip>
              <a:stretch>
                <a:fillRect b="0" l="0" r="0" t="0"/>
              </a:stretch>
            </a:blipFill>
            <a:ln>
              <a:noFill/>
            </a:ln>
          </p:spPr>
        </p:sp>
        <p:sp>
          <p:nvSpPr>
            <p:cNvPr id="259" name="Google Shape;259;p26"/>
            <p:cNvSpPr/>
            <p:nvPr/>
          </p:nvSpPr>
          <p:spPr>
            <a:xfrm>
              <a:off x="7784637" y="5243432"/>
              <a:ext cx="949252" cy="664476"/>
            </a:xfrm>
            <a:custGeom>
              <a:rect b="b" l="l" r="r" t="t"/>
              <a:pathLst>
                <a:path extrusionOk="0" h="664476" w="949252">
                  <a:moveTo>
                    <a:pt x="0" y="0"/>
                  </a:moveTo>
                  <a:lnTo>
                    <a:pt x="949251" y="0"/>
                  </a:lnTo>
                  <a:lnTo>
                    <a:pt x="949251" y="664476"/>
                  </a:lnTo>
                  <a:lnTo>
                    <a:pt x="0" y="664476"/>
                  </a:lnTo>
                  <a:lnTo>
                    <a:pt x="0" y="0"/>
                  </a:lnTo>
                  <a:close/>
                </a:path>
              </a:pathLst>
            </a:custGeom>
            <a:blipFill rotWithShape="1">
              <a:blip r:embed="rId35">
                <a:alphaModFix/>
              </a:blip>
              <a:stretch>
                <a:fillRect b="0" l="0" r="0" t="0"/>
              </a:stretch>
            </a:blipFill>
            <a:ln>
              <a:noFill/>
            </a:ln>
          </p:spPr>
        </p:sp>
        <p:sp>
          <p:nvSpPr>
            <p:cNvPr id="260" name="Google Shape;260;p26"/>
            <p:cNvSpPr/>
            <p:nvPr/>
          </p:nvSpPr>
          <p:spPr>
            <a:xfrm>
              <a:off x="6352633" y="5243432"/>
              <a:ext cx="812137" cy="664476"/>
            </a:xfrm>
            <a:custGeom>
              <a:rect b="b" l="l" r="r" t="t"/>
              <a:pathLst>
                <a:path extrusionOk="0" h="664476" w="812137">
                  <a:moveTo>
                    <a:pt x="0" y="0"/>
                  </a:moveTo>
                  <a:lnTo>
                    <a:pt x="812138" y="0"/>
                  </a:lnTo>
                  <a:lnTo>
                    <a:pt x="812138" y="664476"/>
                  </a:lnTo>
                  <a:lnTo>
                    <a:pt x="0" y="664476"/>
                  </a:lnTo>
                  <a:lnTo>
                    <a:pt x="0" y="0"/>
                  </a:lnTo>
                  <a:close/>
                </a:path>
              </a:pathLst>
            </a:custGeom>
            <a:blipFill rotWithShape="1">
              <a:blip r:embed="rId36">
                <a:alphaModFix/>
              </a:blip>
              <a:stretch>
                <a:fillRect b="0" l="0" r="0" t="0"/>
              </a:stretch>
            </a:blipFill>
            <a:ln>
              <a:noFill/>
            </a:ln>
          </p:spPr>
        </p:sp>
        <p:sp>
          <p:nvSpPr>
            <p:cNvPr id="261" name="Google Shape;261;p26"/>
            <p:cNvSpPr/>
            <p:nvPr/>
          </p:nvSpPr>
          <p:spPr>
            <a:xfrm>
              <a:off x="4011028" y="5124884"/>
              <a:ext cx="454064" cy="901571"/>
            </a:xfrm>
            <a:custGeom>
              <a:rect b="b" l="l" r="r" t="t"/>
              <a:pathLst>
                <a:path extrusionOk="0" h="901571" w="454064">
                  <a:moveTo>
                    <a:pt x="0" y="0"/>
                  </a:moveTo>
                  <a:lnTo>
                    <a:pt x="454064" y="0"/>
                  </a:lnTo>
                  <a:lnTo>
                    <a:pt x="454064" y="901572"/>
                  </a:lnTo>
                  <a:lnTo>
                    <a:pt x="0" y="901572"/>
                  </a:lnTo>
                  <a:lnTo>
                    <a:pt x="0" y="0"/>
                  </a:lnTo>
                  <a:close/>
                </a:path>
              </a:pathLst>
            </a:custGeom>
            <a:blipFill rotWithShape="1">
              <a:blip r:embed="rId37">
                <a:alphaModFix/>
              </a:blip>
              <a:stretch>
                <a:fillRect b="0" l="0" r="0" t="0"/>
              </a:stretch>
            </a:blipFill>
            <a:ln>
              <a:noFill/>
            </a:ln>
          </p:spPr>
        </p:sp>
        <p:sp>
          <p:nvSpPr>
            <p:cNvPr id="262" name="Google Shape;262;p26"/>
            <p:cNvSpPr/>
            <p:nvPr/>
          </p:nvSpPr>
          <p:spPr>
            <a:xfrm>
              <a:off x="5076625" y="5243432"/>
              <a:ext cx="664476" cy="664476"/>
            </a:xfrm>
            <a:custGeom>
              <a:rect b="b" l="l" r="r" t="t"/>
              <a:pathLst>
                <a:path extrusionOk="0" h="664476" w="664476">
                  <a:moveTo>
                    <a:pt x="0" y="0"/>
                  </a:moveTo>
                  <a:lnTo>
                    <a:pt x="664476" y="0"/>
                  </a:lnTo>
                  <a:lnTo>
                    <a:pt x="664476" y="664476"/>
                  </a:lnTo>
                  <a:lnTo>
                    <a:pt x="0" y="664476"/>
                  </a:lnTo>
                  <a:lnTo>
                    <a:pt x="0" y="0"/>
                  </a:lnTo>
                  <a:close/>
                </a:path>
              </a:pathLst>
            </a:custGeom>
            <a:blipFill rotWithShape="1">
              <a:blip r:embed="rId38">
                <a:alphaModFix/>
              </a:blip>
              <a:stretch>
                <a:fillRect b="0" l="0" r="0" t="0"/>
              </a:stretch>
            </a:blipFill>
            <a:ln>
              <a:noFill/>
            </a:ln>
          </p:spPr>
        </p:sp>
        <p:sp>
          <p:nvSpPr>
            <p:cNvPr id="263" name="Google Shape;263;p26"/>
            <p:cNvSpPr/>
            <p:nvPr/>
          </p:nvSpPr>
          <p:spPr>
            <a:xfrm>
              <a:off x="0" y="5043901"/>
              <a:ext cx="572377" cy="1063538"/>
            </a:xfrm>
            <a:custGeom>
              <a:rect b="b" l="l" r="r" t="t"/>
              <a:pathLst>
                <a:path extrusionOk="0" h="1063538" w="572377">
                  <a:moveTo>
                    <a:pt x="0" y="0"/>
                  </a:moveTo>
                  <a:lnTo>
                    <a:pt x="572377" y="0"/>
                  </a:lnTo>
                  <a:lnTo>
                    <a:pt x="572377" y="1063538"/>
                  </a:lnTo>
                  <a:lnTo>
                    <a:pt x="0" y="1063538"/>
                  </a:lnTo>
                  <a:lnTo>
                    <a:pt x="0" y="0"/>
                  </a:lnTo>
                  <a:close/>
                </a:path>
              </a:pathLst>
            </a:custGeom>
            <a:blipFill rotWithShape="1">
              <a:blip r:embed="rId39">
                <a:alphaModFix/>
              </a:blip>
              <a:stretch>
                <a:fillRect b="0" l="0" r="0" t="0"/>
              </a:stretch>
            </a:blipFill>
            <a:ln>
              <a:noFill/>
            </a:ln>
          </p:spPr>
        </p:sp>
        <p:sp>
          <p:nvSpPr>
            <p:cNvPr id="264" name="Google Shape;264;p26"/>
            <p:cNvSpPr/>
            <p:nvPr/>
          </p:nvSpPr>
          <p:spPr>
            <a:xfrm>
              <a:off x="1185576" y="5043901"/>
              <a:ext cx="823758" cy="1063538"/>
            </a:xfrm>
            <a:custGeom>
              <a:rect b="b" l="l" r="r" t="t"/>
              <a:pathLst>
                <a:path extrusionOk="0" h="1063538" w="823758">
                  <a:moveTo>
                    <a:pt x="0" y="0"/>
                  </a:moveTo>
                  <a:lnTo>
                    <a:pt x="823758" y="0"/>
                  </a:lnTo>
                  <a:lnTo>
                    <a:pt x="823758" y="1063538"/>
                  </a:lnTo>
                  <a:lnTo>
                    <a:pt x="0" y="1063538"/>
                  </a:lnTo>
                  <a:lnTo>
                    <a:pt x="0" y="0"/>
                  </a:lnTo>
                  <a:close/>
                </a:path>
              </a:pathLst>
            </a:custGeom>
            <a:blipFill rotWithShape="1">
              <a:blip r:embed="rId40">
                <a:alphaModFix/>
              </a:blip>
              <a:stretch>
                <a:fillRect b="0" l="0" r="0" t="0"/>
              </a:stretch>
            </a:blipFill>
            <a:ln>
              <a:noFill/>
            </a:ln>
          </p:spPr>
        </p:sp>
        <p:sp>
          <p:nvSpPr>
            <p:cNvPr id="265" name="Google Shape;265;p26"/>
            <p:cNvSpPr/>
            <p:nvPr/>
          </p:nvSpPr>
          <p:spPr>
            <a:xfrm>
              <a:off x="2620866" y="5124884"/>
              <a:ext cx="778630" cy="901571"/>
            </a:xfrm>
            <a:custGeom>
              <a:rect b="b" l="l" r="r" t="t"/>
              <a:pathLst>
                <a:path extrusionOk="0" h="901571" w="778630">
                  <a:moveTo>
                    <a:pt x="0" y="0"/>
                  </a:moveTo>
                  <a:lnTo>
                    <a:pt x="778630" y="0"/>
                  </a:lnTo>
                  <a:lnTo>
                    <a:pt x="778630" y="901572"/>
                  </a:lnTo>
                  <a:lnTo>
                    <a:pt x="0" y="901572"/>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9" name="Shape 269"/>
        <p:cNvGrpSpPr/>
        <p:nvPr/>
      </p:nvGrpSpPr>
      <p:grpSpPr>
        <a:xfrm>
          <a:off x="0" y="0"/>
          <a:ext cx="0" cy="0"/>
          <a:chOff x="0" y="0"/>
          <a:chExt cx="0" cy="0"/>
        </a:xfrm>
      </p:grpSpPr>
      <p:sp>
        <p:nvSpPr>
          <p:cNvPr id="270" name="Google Shape;270;p27"/>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271" name="Google Shape;271;p27"/>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272" name="Google Shape;272;p2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273" name="Google Shape;273;p2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274" name="Google Shape;274;p27"/>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275" name="Google Shape;275;p27"/>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276" name="Google Shape;276;p27"/>
          <p:cNvPicPr preferRelativeResize="0"/>
          <p:nvPr/>
        </p:nvPicPr>
        <p:blipFill>
          <a:blip r:embed="rId3">
            <a:alphaModFix/>
          </a:blip>
          <a:stretch>
            <a:fillRect/>
          </a:stretch>
        </p:blipFill>
        <p:spPr>
          <a:xfrm>
            <a:off x="6731775" y="3840946"/>
            <a:ext cx="4824450" cy="12061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4"/>
          <p:cNvPicPr preferRelativeResize="0"/>
          <p:nvPr/>
        </p:nvPicPr>
        <p:blipFill>
          <a:blip r:embed="rId3">
            <a:alphaModFix/>
          </a:blip>
          <a:stretch>
            <a:fillRect/>
          </a:stretch>
        </p:blipFill>
        <p:spPr>
          <a:xfrm>
            <a:off x="0" y="-6"/>
            <a:ext cx="18776940" cy="10287001"/>
          </a:xfrm>
          <a:prstGeom prst="rect">
            <a:avLst/>
          </a:prstGeom>
          <a:noFill/>
          <a:ln>
            <a:noFill/>
          </a:ln>
        </p:spPr>
      </p:pic>
      <p:sp>
        <p:nvSpPr>
          <p:cNvPr id="76" name="Google Shape;76;p14"/>
          <p:cNvSpPr txBox="1"/>
          <p:nvPr/>
        </p:nvSpPr>
        <p:spPr>
          <a:xfrm>
            <a:off x="9958085" y="3607894"/>
            <a:ext cx="5790159" cy="490855"/>
          </a:xfrm>
          <a:prstGeom prst="rect">
            <a:avLst/>
          </a:prstGeom>
          <a:noFill/>
          <a:ln>
            <a:noFill/>
          </a:ln>
        </p:spPr>
        <p:txBody>
          <a:bodyPr anchorCtr="0" anchor="t" bIns="0" lIns="0" spcFirstLastPara="1" rIns="0" wrap="square" tIns="0">
            <a:spAutoFit/>
          </a:bodyPr>
          <a:lstStyle/>
          <a:p>
            <a:pPr indent="0" lvl="0" marL="0" marR="0" rtl="0" algn="r">
              <a:lnSpc>
                <a:spcPct val="106001"/>
              </a:lnSpc>
              <a:spcBef>
                <a:spcPts val="0"/>
              </a:spcBef>
              <a:spcAft>
                <a:spcPts val="0"/>
              </a:spcAft>
              <a:buNone/>
            </a:pPr>
            <a:r>
              <a:rPr b="0" i="0" lang="en-US" sz="3499" u="none" cap="none" strike="noStrike">
                <a:solidFill>
                  <a:srgbClr val="000000"/>
                </a:solidFill>
                <a:latin typeface="DM Sans"/>
                <a:ea typeface="DM Sans"/>
                <a:cs typeface="DM Sans"/>
                <a:sym typeface="DM Sans"/>
              </a:rPr>
              <a:t>INTRODUCTION</a:t>
            </a:r>
            <a:endParaRPr/>
          </a:p>
        </p:txBody>
      </p:sp>
      <p:sp>
        <p:nvSpPr>
          <p:cNvPr id="77" name="Google Shape;77;p14"/>
          <p:cNvSpPr txBox="1"/>
          <p:nvPr/>
        </p:nvSpPr>
        <p:spPr>
          <a:xfrm>
            <a:off x="9958085" y="4565135"/>
            <a:ext cx="5790159" cy="490855"/>
          </a:xfrm>
          <a:prstGeom prst="rect">
            <a:avLst/>
          </a:prstGeom>
          <a:noFill/>
          <a:ln>
            <a:noFill/>
          </a:ln>
        </p:spPr>
        <p:txBody>
          <a:bodyPr anchorCtr="0" anchor="t" bIns="0" lIns="0" spcFirstLastPara="1" rIns="0" wrap="square" tIns="0">
            <a:spAutoFit/>
          </a:bodyPr>
          <a:lstStyle/>
          <a:p>
            <a:pPr indent="0" lvl="0" marL="0" marR="0" rtl="0" algn="r">
              <a:lnSpc>
                <a:spcPct val="106001"/>
              </a:lnSpc>
              <a:spcBef>
                <a:spcPts val="0"/>
              </a:spcBef>
              <a:spcAft>
                <a:spcPts val="0"/>
              </a:spcAft>
              <a:buNone/>
            </a:pPr>
            <a:r>
              <a:rPr b="0" i="0" lang="en-US" sz="3499" u="none" cap="none" strike="noStrike">
                <a:solidFill>
                  <a:srgbClr val="000000"/>
                </a:solidFill>
                <a:latin typeface="DM Sans"/>
                <a:ea typeface="DM Sans"/>
                <a:cs typeface="DM Sans"/>
                <a:sym typeface="DM Sans"/>
              </a:rPr>
              <a:t>ABOUT THE TOPIC</a:t>
            </a:r>
            <a:endParaRPr/>
          </a:p>
        </p:txBody>
      </p:sp>
      <p:sp>
        <p:nvSpPr>
          <p:cNvPr id="78" name="Google Shape;78;p14"/>
          <p:cNvSpPr txBox="1"/>
          <p:nvPr/>
        </p:nvSpPr>
        <p:spPr>
          <a:xfrm>
            <a:off x="9958085" y="5522715"/>
            <a:ext cx="5790159" cy="490855"/>
          </a:xfrm>
          <a:prstGeom prst="rect">
            <a:avLst/>
          </a:prstGeom>
          <a:noFill/>
          <a:ln>
            <a:noFill/>
          </a:ln>
        </p:spPr>
        <p:txBody>
          <a:bodyPr anchorCtr="0" anchor="t" bIns="0" lIns="0" spcFirstLastPara="1" rIns="0" wrap="square" tIns="0">
            <a:spAutoFit/>
          </a:bodyPr>
          <a:lstStyle/>
          <a:p>
            <a:pPr indent="0" lvl="0" marL="0" marR="0" rtl="0" algn="r">
              <a:lnSpc>
                <a:spcPct val="106001"/>
              </a:lnSpc>
              <a:spcBef>
                <a:spcPts val="0"/>
              </a:spcBef>
              <a:spcAft>
                <a:spcPts val="0"/>
              </a:spcAft>
              <a:buNone/>
            </a:pPr>
            <a:r>
              <a:rPr b="0" i="0" lang="en-US" sz="3499" u="none" cap="none" strike="noStrike">
                <a:solidFill>
                  <a:srgbClr val="000000"/>
                </a:solidFill>
                <a:latin typeface="DM Sans"/>
                <a:ea typeface="DM Sans"/>
                <a:cs typeface="DM Sans"/>
                <a:sym typeface="DM Sans"/>
              </a:rPr>
              <a:t>MOODBOARD</a:t>
            </a:r>
            <a:endParaRPr/>
          </a:p>
        </p:txBody>
      </p:sp>
      <p:sp>
        <p:nvSpPr>
          <p:cNvPr id="79" name="Google Shape;79;p14"/>
          <p:cNvSpPr txBox="1"/>
          <p:nvPr/>
        </p:nvSpPr>
        <p:spPr>
          <a:xfrm>
            <a:off x="9958085" y="6480295"/>
            <a:ext cx="5790159" cy="490855"/>
          </a:xfrm>
          <a:prstGeom prst="rect">
            <a:avLst/>
          </a:prstGeom>
          <a:noFill/>
          <a:ln>
            <a:noFill/>
          </a:ln>
        </p:spPr>
        <p:txBody>
          <a:bodyPr anchorCtr="0" anchor="t" bIns="0" lIns="0" spcFirstLastPara="1" rIns="0" wrap="square" tIns="0">
            <a:spAutoFit/>
          </a:bodyPr>
          <a:lstStyle/>
          <a:p>
            <a:pPr indent="0" lvl="0" marL="0" marR="0" rtl="0" algn="r">
              <a:lnSpc>
                <a:spcPct val="106001"/>
              </a:lnSpc>
              <a:spcBef>
                <a:spcPts val="0"/>
              </a:spcBef>
              <a:spcAft>
                <a:spcPts val="0"/>
              </a:spcAft>
              <a:buNone/>
            </a:pPr>
            <a:r>
              <a:rPr b="0" i="0" lang="en-US" sz="3499" u="none" cap="none" strike="noStrike">
                <a:solidFill>
                  <a:srgbClr val="000000"/>
                </a:solidFill>
                <a:latin typeface="DM Sans"/>
                <a:ea typeface="DM Sans"/>
                <a:cs typeface="DM Sans"/>
                <a:sym typeface="DM Sans"/>
              </a:rPr>
              <a:t>STATISTICS</a:t>
            </a:r>
            <a:endParaRPr/>
          </a:p>
        </p:txBody>
      </p:sp>
      <p:sp>
        <p:nvSpPr>
          <p:cNvPr id="80" name="Google Shape;80;p14"/>
          <p:cNvSpPr txBox="1"/>
          <p:nvPr/>
        </p:nvSpPr>
        <p:spPr>
          <a:xfrm>
            <a:off x="9958085" y="7437875"/>
            <a:ext cx="5790159" cy="490855"/>
          </a:xfrm>
          <a:prstGeom prst="rect">
            <a:avLst/>
          </a:prstGeom>
          <a:noFill/>
          <a:ln>
            <a:noFill/>
          </a:ln>
        </p:spPr>
        <p:txBody>
          <a:bodyPr anchorCtr="0" anchor="t" bIns="0" lIns="0" spcFirstLastPara="1" rIns="0" wrap="square" tIns="0">
            <a:spAutoFit/>
          </a:bodyPr>
          <a:lstStyle/>
          <a:p>
            <a:pPr indent="0" lvl="0" marL="0" marR="0" rtl="0" algn="r">
              <a:lnSpc>
                <a:spcPct val="106001"/>
              </a:lnSpc>
              <a:spcBef>
                <a:spcPts val="0"/>
              </a:spcBef>
              <a:spcAft>
                <a:spcPts val="0"/>
              </a:spcAft>
              <a:buNone/>
            </a:pPr>
            <a:r>
              <a:rPr b="0" i="0" lang="en-US" sz="3499" u="none" cap="none" strike="noStrike">
                <a:solidFill>
                  <a:srgbClr val="000000"/>
                </a:solidFill>
                <a:latin typeface="DM Sans"/>
                <a:ea typeface="DM Sans"/>
                <a:cs typeface="DM Sans"/>
                <a:sym typeface="DM Sans"/>
              </a:rPr>
              <a:t>FUTURE GOALS</a:t>
            </a:r>
            <a:endParaRPr/>
          </a:p>
        </p:txBody>
      </p:sp>
      <p:sp>
        <p:nvSpPr>
          <p:cNvPr id="81" name="Google Shape;81;p14"/>
          <p:cNvSpPr txBox="1"/>
          <p:nvPr/>
        </p:nvSpPr>
        <p:spPr>
          <a:xfrm>
            <a:off x="9958085" y="8395454"/>
            <a:ext cx="5790159" cy="490855"/>
          </a:xfrm>
          <a:prstGeom prst="rect">
            <a:avLst/>
          </a:prstGeom>
          <a:noFill/>
          <a:ln>
            <a:noFill/>
          </a:ln>
        </p:spPr>
        <p:txBody>
          <a:bodyPr anchorCtr="0" anchor="t" bIns="0" lIns="0" spcFirstLastPara="1" rIns="0" wrap="square" tIns="0">
            <a:spAutoFit/>
          </a:bodyPr>
          <a:lstStyle/>
          <a:p>
            <a:pPr indent="0" lvl="0" marL="0" marR="0" rtl="0" algn="r">
              <a:lnSpc>
                <a:spcPct val="106001"/>
              </a:lnSpc>
              <a:spcBef>
                <a:spcPts val="0"/>
              </a:spcBef>
              <a:spcAft>
                <a:spcPts val="0"/>
              </a:spcAft>
              <a:buNone/>
            </a:pPr>
            <a:r>
              <a:rPr b="0" i="0" lang="en-US" sz="3499" u="none" cap="none" strike="noStrike">
                <a:solidFill>
                  <a:srgbClr val="000000"/>
                </a:solidFill>
                <a:latin typeface="DM Sans"/>
                <a:ea typeface="DM Sans"/>
                <a:cs typeface="DM Sans"/>
                <a:sym typeface="DM Sans"/>
              </a:rPr>
              <a:t>CONCLUSION</a:t>
            </a:r>
            <a:endParaRPr/>
          </a:p>
        </p:txBody>
      </p:sp>
      <p:sp>
        <p:nvSpPr>
          <p:cNvPr id="82" name="Google Shape;82;p14"/>
          <p:cNvSpPr txBox="1"/>
          <p:nvPr/>
        </p:nvSpPr>
        <p:spPr>
          <a:xfrm>
            <a:off x="6095087" y="-373368"/>
            <a:ext cx="13516156" cy="2705099"/>
          </a:xfrm>
          <a:prstGeom prst="rect">
            <a:avLst/>
          </a:prstGeom>
          <a:noFill/>
          <a:ln>
            <a:noFill/>
          </a:ln>
        </p:spPr>
        <p:txBody>
          <a:bodyPr anchorCtr="0" anchor="t" bIns="0" lIns="0" spcFirstLastPara="1" rIns="0" wrap="square" tIns="0">
            <a:spAutoFit/>
          </a:bodyPr>
          <a:lstStyle/>
          <a:p>
            <a:pPr indent="0" lvl="1" marL="0" marR="0" rtl="0" algn="ctr">
              <a:lnSpc>
                <a:spcPct val="89999"/>
              </a:lnSpc>
              <a:spcBef>
                <a:spcPts val="0"/>
              </a:spcBef>
              <a:spcAft>
                <a:spcPts val="0"/>
              </a:spcAft>
              <a:buNone/>
            </a:pPr>
            <a:r>
              <a:rPr b="0" i="0" lang="en-US" sz="21999" u="none" cap="none" strike="noStrike">
                <a:solidFill>
                  <a:srgbClr val="D369AC"/>
                </a:solidFill>
                <a:latin typeface="Candal"/>
                <a:ea typeface="Candal"/>
                <a:cs typeface="Candal"/>
                <a:sym typeface="Candal"/>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6" name="Shape 86"/>
        <p:cNvGrpSpPr/>
        <p:nvPr/>
      </p:nvGrpSpPr>
      <p:grpSpPr>
        <a:xfrm>
          <a:off x="0" y="0"/>
          <a:ext cx="0" cy="0"/>
          <a:chOff x="0" y="0"/>
          <a:chExt cx="0" cy="0"/>
        </a:xfrm>
      </p:grpSpPr>
      <p:pic>
        <p:nvPicPr>
          <p:cNvPr id="87" name="Google Shape;87;p15"/>
          <p:cNvPicPr preferRelativeResize="0"/>
          <p:nvPr/>
        </p:nvPicPr>
        <p:blipFill>
          <a:blip r:embed="rId3">
            <a:alphaModFix/>
          </a:blip>
          <a:stretch>
            <a:fillRect/>
          </a:stretch>
        </p:blipFill>
        <p:spPr>
          <a:xfrm>
            <a:off x="0" y="0"/>
            <a:ext cx="7746994" cy="10287000"/>
          </a:xfrm>
          <a:prstGeom prst="rect">
            <a:avLst/>
          </a:prstGeom>
          <a:noFill/>
          <a:ln>
            <a:noFill/>
          </a:ln>
        </p:spPr>
      </p:pic>
      <p:sp>
        <p:nvSpPr>
          <p:cNvPr id="88" name="Google Shape;88;p15"/>
          <p:cNvSpPr txBox="1"/>
          <p:nvPr/>
        </p:nvSpPr>
        <p:spPr>
          <a:xfrm>
            <a:off x="8943977" y="4002397"/>
            <a:ext cx="8315400" cy="4954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299" u="none" cap="none" strike="noStrike">
              <a:solidFill>
                <a:srgbClr val="FFFFFF"/>
              </a:solidFill>
              <a:latin typeface="DM Sans"/>
              <a:ea typeface="DM Sans"/>
              <a:cs typeface="DM Sans"/>
              <a:sym typeface="DM Sans"/>
            </a:endParaRPr>
          </a:p>
          <a:p>
            <a:pPr indent="0" lvl="0" marL="0" marR="0" rtl="0" algn="just">
              <a:lnSpc>
                <a:spcPct val="100000"/>
              </a:lnSpc>
              <a:spcBef>
                <a:spcPts val="0"/>
              </a:spcBef>
              <a:spcAft>
                <a:spcPts val="0"/>
              </a:spcAft>
              <a:buNone/>
            </a:pPr>
            <a:r>
              <a:rPr b="0" i="0" lang="en-US" sz="22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299" u="none" cap="none" strike="noStrike">
              <a:solidFill>
                <a:srgbClr val="FFFFFF"/>
              </a:solidFill>
              <a:latin typeface="DM Sans"/>
              <a:ea typeface="DM Sans"/>
              <a:cs typeface="DM Sans"/>
              <a:sym typeface="DM Sans"/>
            </a:endParaRPr>
          </a:p>
        </p:txBody>
      </p:sp>
      <p:sp>
        <p:nvSpPr>
          <p:cNvPr id="89" name="Google Shape;89;p15"/>
          <p:cNvSpPr txBox="1"/>
          <p:nvPr/>
        </p:nvSpPr>
        <p:spPr>
          <a:xfrm>
            <a:off x="1640675" y="1457325"/>
            <a:ext cx="15771000" cy="2078100"/>
          </a:xfrm>
          <a:prstGeom prst="rect">
            <a:avLst/>
          </a:prstGeom>
          <a:noFill/>
          <a:ln>
            <a:noFill/>
          </a:ln>
        </p:spPr>
        <p:txBody>
          <a:bodyPr anchorCtr="0" anchor="t" bIns="0" lIns="0" spcFirstLastPara="1" rIns="0" wrap="square" tIns="0">
            <a:spAutoFit/>
          </a:bodyPr>
          <a:lstStyle/>
          <a:p>
            <a:pPr indent="0" lvl="1" marL="0" marR="0" rtl="0" algn="r">
              <a:lnSpc>
                <a:spcPct val="90000"/>
              </a:lnSpc>
              <a:spcBef>
                <a:spcPts val="0"/>
              </a:spcBef>
              <a:spcAft>
                <a:spcPts val="0"/>
              </a:spcAft>
              <a:buNone/>
            </a:pPr>
            <a:r>
              <a:rPr b="0" i="0" lang="en-US" sz="15000" u="none" cap="none" strike="noStrike">
                <a:solidFill>
                  <a:srgbClr val="D369AC"/>
                </a:solidFill>
                <a:latin typeface="Candal"/>
                <a:ea typeface="Candal"/>
                <a:cs typeface="Candal"/>
                <a:sym typeface="Candal"/>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0" y="13"/>
            <a:ext cx="18288000" cy="10286983"/>
          </a:xfrm>
          <a:prstGeom prst="rect">
            <a:avLst/>
          </a:prstGeom>
          <a:noFill/>
          <a:ln>
            <a:noFill/>
          </a:ln>
        </p:spPr>
      </p:pic>
      <p:sp>
        <p:nvSpPr>
          <p:cNvPr id="95" name="Google Shape;95;p16"/>
          <p:cNvSpPr txBox="1"/>
          <p:nvPr/>
        </p:nvSpPr>
        <p:spPr>
          <a:xfrm>
            <a:off x="812050" y="1257125"/>
            <a:ext cx="4797300" cy="1385100"/>
          </a:xfrm>
          <a:prstGeom prst="rect">
            <a:avLst/>
          </a:prstGeom>
          <a:noFill/>
          <a:ln>
            <a:noFill/>
          </a:ln>
        </p:spPr>
        <p:txBody>
          <a:bodyPr anchorCtr="0" anchor="t" bIns="0" lIns="0" spcFirstLastPara="1" rIns="0" wrap="square" tIns="0">
            <a:spAutoFit/>
          </a:bodyPr>
          <a:lstStyle/>
          <a:p>
            <a:pPr indent="0" lvl="1" marL="0" marR="0" rtl="0" algn="ctr">
              <a:lnSpc>
                <a:spcPct val="89999"/>
              </a:lnSpc>
              <a:spcBef>
                <a:spcPts val="0"/>
              </a:spcBef>
              <a:spcAft>
                <a:spcPts val="0"/>
              </a:spcAft>
              <a:buNone/>
            </a:pPr>
            <a:r>
              <a:rPr b="0" i="0" lang="en-US" sz="9999" u="none" cap="none" strike="noStrike">
                <a:solidFill>
                  <a:srgbClr val="D369AC"/>
                </a:solidFill>
                <a:latin typeface="Candal"/>
                <a:ea typeface="Candal"/>
                <a:cs typeface="Candal"/>
                <a:sym typeface="Candal"/>
              </a:rPr>
              <a:t>IDEA A</a:t>
            </a:r>
            <a:endParaRPr/>
          </a:p>
        </p:txBody>
      </p:sp>
      <p:sp>
        <p:nvSpPr>
          <p:cNvPr id="96" name="Google Shape;96;p16"/>
          <p:cNvSpPr txBox="1"/>
          <p:nvPr/>
        </p:nvSpPr>
        <p:spPr>
          <a:xfrm>
            <a:off x="12678650" y="1257125"/>
            <a:ext cx="4797300" cy="1385100"/>
          </a:xfrm>
          <a:prstGeom prst="rect">
            <a:avLst/>
          </a:prstGeom>
          <a:noFill/>
          <a:ln>
            <a:noFill/>
          </a:ln>
        </p:spPr>
        <p:txBody>
          <a:bodyPr anchorCtr="0" anchor="t" bIns="0" lIns="0" spcFirstLastPara="1" rIns="0" wrap="square" tIns="0">
            <a:spAutoFit/>
          </a:bodyPr>
          <a:lstStyle/>
          <a:p>
            <a:pPr indent="0" lvl="1" marL="0" marR="0" rtl="0" algn="ctr">
              <a:lnSpc>
                <a:spcPct val="89999"/>
              </a:lnSpc>
              <a:spcBef>
                <a:spcPts val="0"/>
              </a:spcBef>
              <a:spcAft>
                <a:spcPts val="0"/>
              </a:spcAft>
              <a:buNone/>
            </a:pPr>
            <a:r>
              <a:rPr b="0" i="0" lang="en-US" sz="9999" u="none" cap="none" strike="noStrike">
                <a:solidFill>
                  <a:srgbClr val="D369AC"/>
                </a:solidFill>
                <a:latin typeface="Candal"/>
                <a:ea typeface="Candal"/>
                <a:cs typeface="Candal"/>
                <a:sym typeface="Candal"/>
              </a:rPr>
              <a:t>IDEA B</a:t>
            </a:r>
            <a:endParaRPr/>
          </a:p>
        </p:txBody>
      </p:sp>
      <p:sp>
        <p:nvSpPr>
          <p:cNvPr id="97" name="Google Shape;97;p16"/>
          <p:cNvSpPr txBox="1"/>
          <p:nvPr/>
        </p:nvSpPr>
        <p:spPr>
          <a:xfrm>
            <a:off x="1028700" y="3175635"/>
            <a:ext cx="4364100" cy="141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a:t>
            </a:r>
            <a:r>
              <a:rPr lang="en-US" sz="2299">
                <a:latin typeface="DM Sans"/>
                <a:ea typeface="DM Sans"/>
                <a:cs typeface="DM Sans"/>
                <a:sym typeface="DM Sans"/>
              </a:rPr>
              <a:t>.</a:t>
            </a:r>
            <a:endParaRPr/>
          </a:p>
        </p:txBody>
      </p:sp>
      <p:sp>
        <p:nvSpPr>
          <p:cNvPr id="98" name="Google Shape;98;p16"/>
          <p:cNvSpPr txBox="1"/>
          <p:nvPr/>
        </p:nvSpPr>
        <p:spPr>
          <a:xfrm>
            <a:off x="1028700" y="5380990"/>
            <a:ext cx="4364100" cy="1769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299">
                <a:solidFill>
                  <a:schemeClr val="dk1"/>
                </a:solidFill>
                <a:latin typeface="DM Sans"/>
                <a:ea typeface="DM Sans"/>
                <a:cs typeface="DM Sans"/>
                <a:sym typeface="DM Sans"/>
              </a:rPr>
              <a:t>Lorem ipsum dolor sit amet, consectetur adipiscing elit, sed do eiusmod tempor incididunt ut labore et dolore.</a:t>
            </a:r>
            <a:endParaRPr>
              <a:solidFill>
                <a:schemeClr val="dk1"/>
              </a:solidFill>
            </a:endParaRPr>
          </a:p>
          <a:p>
            <a:pPr indent="0" lvl="0" marL="0" marR="0" rtl="0" algn="just">
              <a:lnSpc>
                <a:spcPct val="100000"/>
              </a:lnSpc>
              <a:spcBef>
                <a:spcPts val="0"/>
              </a:spcBef>
              <a:spcAft>
                <a:spcPts val="0"/>
              </a:spcAft>
              <a:buNone/>
            </a:pPr>
            <a:r>
              <a:t/>
            </a:r>
            <a:endParaRPr sz="2299">
              <a:solidFill>
                <a:schemeClr val="dk1"/>
              </a:solidFill>
              <a:latin typeface="DM Sans"/>
              <a:ea typeface="DM Sans"/>
              <a:cs typeface="DM Sans"/>
              <a:sym typeface="DM Sans"/>
            </a:endParaRPr>
          </a:p>
        </p:txBody>
      </p:sp>
      <p:sp>
        <p:nvSpPr>
          <p:cNvPr id="99" name="Google Shape;99;p16"/>
          <p:cNvSpPr txBox="1"/>
          <p:nvPr/>
        </p:nvSpPr>
        <p:spPr>
          <a:xfrm>
            <a:off x="1028700" y="7586345"/>
            <a:ext cx="4364100" cy="1769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299">
                <a:solidFill>
                  <a:schemeClr val="dk1"/>
                </a:solidFill>
                <a:latin typeface="DM Sans"/>
                <a:ea typeface="DM Sans"/>
                <a:cs typeface="DM Sans"/>
                <a:sym typeface="DM Sans"/>
              </a:rPr>
              <a:t>Lorem ipsum dolor sit amet, consectetur adipiscing elit, sed do eiusmod tempor incididunt ut labore et dolore.</a:t>
            </a:r>
            <a:endParaRPr>
              <a:solidFill>
                <a:schemeClr val="dk1"/>
              </a:solidFill>
            </a:endParaRPr>
          </a:p>
          <a:p>
            <a:pPr indent="0" lvl="0" marL="0" marR="0" rtl="0" algn="just">
              <a:lnSpc>
                <a:spcPct val="100000"/>
              </a:lnSpc>
              <a:spcBef>
                <a:spcPts val="0"/>
              </a:spcBef>
              <a:spcAft>
                <a:spcPts val="0"/>
              </a:spcAft>
              <a:buNone/>
            </a:pPr>
            <a:r>
              <a:t/>
            </a:r>
            <a:endParaRPr sz="2299">
              <a:latin typeface="DM Sans"/>
              <a:ea typeface="DM Sans"/>
              <a:cs typeface="DM Sans"/>
              <a:sym typeface="DM Sans"/>
            </a:endParaRPr>
          </a:p>
        </p:txBody>
      </p:sp>
      <p:sp>
        <p:nvSpPr>
          <p:cNvPr id="100" name="Google Shape;100;p16"/>
          <p:cNvSpPr txBox="1"/>
          <p:nvPr/>
        </p:nvSpPr>
        <p:spPr>
          <a:xfrm>
            <a:off x="12895305" y="3175635"/>
            <a:ext cx="4364100" cy="1769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299">
                <a:solidFill>
                  <a:schemeClr val="dk1"/>
                </a:solidFill>
                <a:latin typeface="DM Sans"/>
                <a:ea typeface="DM Sans"/>
                <a:cs typeface="DM Sans"/>
                <a:sym typeface="DM Sans"/>
              </a:rPr>
              <a:t>Lorem ipsum dolor sit amet, consectetur adipiscing elit, sed do eiusmod tempor incididunt ut labore et dolore.</a:t>
            </a:r>
            <a:endParaRPr>
              <a:solidFill>
                <a:schemeClr val="dk1"/>
              </a:solidFill>
            </a:endParaRPr>
          </a:p>
          <a:p>
            <a:pPr indent="0" lvl="0" marL="0" marR="0" rtl="0" algn="just">
              <a:lnSpc>
                <a:spcPct val="100000"/>
              </a:lnSpc>
              <a:spcBef>
                <a:spcPts val="0"/>
              </a:spcBef>
              <a:spcAft>
                <a:spcPts val="0"/>
              </a:spcAft>
              <a:buNone/>
            </a:pPr>
            <a:r>
              <a:t/>
            </a:r>
            <a:endParaRPr sz="2299">
              <a:latin typeface="DM Sans"/>
              <a:ea typeface="DM Sans"/>
              <a:cs typeface="DM Sans"/>
              <a:sym typeface="DM Sans"/>
            </a:endParaRPr>
          </a:p>
        </p:txBody>
      </p:sp>
      <p:sp>
        <p:nvSpPr>
          <p:cNvPr id="101" name="Google Shape;101;p16"/>
          <p:cNvSpPr txBox="1"/>
          <p:nvPr/>
        </p:nvSpPr>
        <p:spPr>
          <a:xfrm>
            <a:off x="12895305" y="5380990"/>
            <a:ext cx="4364100" cy="1769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299">
                <a:solidFill>
                  <a:schemeClr val="dk1"/>
                </a:solidFill>
                <a:latin typeface="DM Sans"/>
                <a:ea typeface="DM Sans"/>
                <a:cs typeface="DM Sans"/>
                <a:sym typeface="DM Sans"/>
              </a:rPr>
              <a:t>Lorem ipsum dolor sit amet, consectetur adipiscing elit, sed do eiusmod tempor incididunt ut labore et dolore.</a:t>
            </a:r>
            <a:endParaRPr>
              <a:solidFill>
                <a:schemeClr val="dk1"/>
              </a:solidFill>
            </a:endParaRPr>
          </a:p>
          <a:p>
            <a:pPr indent="0" lvl="0" marL="0" marR="0" rtl="0" algn="just">
              <a:lnSpc>
                <a:spcPct val="100000"/>
              </a:lnSpc>
              <a:spcBef>
                <a:spcPts val="0"/>
              </a:spcBef>
              <a:spcAft>
                <a:spcPts val="0"/>
              </a:spcAft>
              <a:buNone/>
            </a:pPr>
            <a:r>
              <a:t/>
            </a:r>
            <a:endParaRPr sz="2299">
              <a:latin typeface="DM Sans"/>
              <a:ea typeface="DM Sans"/>
              <a:cs typeface="DM Sans"/>
              <a:sym typeface="DM Sans"/>
            </a:endParaRPr>
          </a:p>
        </p:txBody>
      </p:sp>
      <p:sp>
        <p:nvSpPr>
          <p:cNvPr id="102" name="Google Shape;102;p16"/>
          <p:cNvSpPr txBox="1"/>
          <p:nvPr/>
        </p:nvSpPr>
        <p:spPr>
          <a:xfrm>
            <a:off x="12895305" y="7586345"/>
            <a:ext cx="4364100" cy="1769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299">
                <a:solidFill>
                  <a:schemeClr val="dk1"/>
                </a:solidFill>
                <a:latin typeface="DM Sans"/>
                <a:ea typeface="DM Sans"/>
                <a:cs typeface="DM Sans"/>
                <a:sym typeface="DM Sans"/>
              </a:rPr>
              <a:t>Lorem ipsum dolor sit amet, consectetur adipiscing elit, sed do eiusmod tempor incididunt ut labore et dolore.</a:t>
            </a:r>
            <a:endParaRPr>
              <a:solidFill>
                <a:schemeClr val="dk1"/>
              </a:solidFill>
            </a:endParaRPr>
          </a:p>
          <a:p>
            <a:pPr indent="0" lvl="0" marL="0" marR="0" rtl="0" algn="just">
              <a:lnSpc>
                <a:spcPct val="100000"/>
              </a:lnSpc>
              <a:spcBef>
                <a:spcPts val="0"/>
              </a:spcBef>
              <a:spcAft>
                <a:spcPts val="0"/>
              </a:spcAft>
              <a:buNone/>
            </a:pPr>
            <a:r>
              <a:t/>
            </a:r>
            <a:endParaRPr sz="2299">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7"/>
          <p:cNvPicPr preferRelativeResize="0"/>
          <p:nvPr/>
        </p:nvPicPr>
        <p:blipFill>
          <a:blip r:embed="rId3">
            <a:alphaModFix/>
          </a:blip>
          <a:stretch>
            <a:fillRect/>
          </a:stretch>
        </p:blipFill>
        <p:spPr>
          <a:xfrm>
            <a:off x="0" y="0"/>
            <a:ext cx="18288005" cy="10287000"/>
          </a:xfrm>
          <a:prstGeom prst="rect">
            <a:avLst/>
          </a:prstGeom>
          <a:noFill/>
          <a:ln>
            <a:noFill/>
          </a:ln>
        </p:spPr>
      </p:pic>
      <p:sp>
        <p:nvSpPr>
          <p:cNvPr id="108" name="Google Shape;108;p17"/>
          <p:cNvSpPr txBox="1"/>
          <p:nvPr/>
        </p:nvSpPr>
        <p:spPr>
          <a:xfrm>
            <a:off x="1028700" y="1038225"/>
            <a:ext cx="16230600" cy="3232500"/>
          </a:xfrm>
          <a:prstGeom prst="rect">
            <a:avLst/>
          </a:prstGeom>
          <a:noFill/>
          <a:ln>
            <a:noFill/>
          </a:ln>
        </p:spPr>
        <p:txBody>
          <a:bodyPr anchorCtr="0" anchor="t" bIns="0" lIns="0" spcFirstLastPara="1" rIns="0" wrap="square" tIns="0">
            <a:spAutoFit/>
          </a:bodyPr>
          <a:lstStyle/>
          <a:p>
            <a:pPr indent="0" lvl="1" marL="0" marR="0" rtl="0" algn="l">
              <a:lnSpc>
                <a:spcPct val="70000"/>
              </a:lnSpc>
              <a:spcBef>
                <a:spcPts val="0"/>
              </a:spcBef>
              <a:spcAft>
                <a:spcPts val="0"/>
              </a:spcAft>
              <a:buNone/>
            </a:pPr>
            <a:r>
              <a:rPr b="0" i="0" lang="en-US" sz="15000" u="none" cap="none" strike="noStrike">
                <a:solidFill>
                  <a:srgbClr val="D369AC"/>
                </a:solidFill>
                <a:latin typeface="Candal"/>
                <a:ea typeface="Candal"/>
                <a:cs typeface="Candal"/>
                <a:sym typeface="Candal"/>
              </a:rPr>
              <a:t>ABOUT   THE TOPIC</a:t>
            </a:r>
            <a:endParaRPr/>
          </a:p>
        </p:txBody>
      </p:sp>
      <p:sp>
        <p:nvSpPr>
          <p:cNvPr id="109" name="Google Shape;109;p17"/>
          <p:cNvSpPr txBox="1"/>
          <p:nvPr/>
        </p:nvSpPr>
        <p:spPr>
          <a:xfrm>
            <a:off x="1028700" y="4356072"/>
            <a:ext cx="4364100" cy="5095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2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a:t>
            </a:r>
            <a:endParaRPr/>
          </a:p>
        </p:txBody>
      </p:sp>
      <p:sp>
        <p:nvSpPr>
          <p:cNvPr id="110" name="Google Shape;110;p17"/>
          <p:cNvSpPr txBox="1"/>
          <p:nvPr/>
        </p:nvSpPr>
        <p:spPr>
          <a:xfrm>
            <a:off x="12895205" y="2763663"/>
            <a:ext cx="4364100" cy="6688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2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a:p>
            <a:pPr indent="0" lvl="0" marL="0" marR="0" rtl="0" algn="just">
              <a:lnSpc>
                <a:spcPct val="90000"/>
              </a:lnSpc>
              <a:spcBef>
                <a:spcPts val="0"/>
              </a:spcBef>
              <a:spcAft>
                <a:spcPts val="0"/>
              </a:spcAft>
              <a:buNone/>
            </a:pPr>
            <a:r>
              <a:t/>
            </a:r>
            <a:endParaRPr b="0" i="0" sz="2299" u="none" cap="none" strike="noStrike">
              <a:solidFill>
                <a:srgbClr val="FFFFFF"/>
              </a:solidFill>
              <a:latin typeface="DM Sans"/>
              <a:ea typeface="DM Sans"/>
              <a:cs typeface="DM Sans"/>
              <a:sym typeface="DM Sans"/>
            </a:endParaRPr>
          </a:p>
          <a:p>
            <a:pPr indent="0" lvl="0" marL="0" marR="0" rtl="0" algn="just">
              <a:lnSpc>
                <a:spcPct val="90000"/>
              </a:lnSpc>
              <a:spcBef>
                <a:spcPts val="0"/>
              </a:spcBef>
              <a:spcAft>
                <a:spcPts val="0"/>
              </a:spcAft>
              <a:buNone/>
            </a:pPr>
            <a:r>
              <a:rPr b="0" i="0" lang="en-US" sz="22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Lorem ipsum dolor sit amet, consectetur adipiscing elit, sed do eiusmod tempor incididunt ut labore.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114" name="Shape 114"/>
        <p:cNvGrpSpPr/>
        <p:nvPr/>
      </p:nvGrpSpPr>
      <p:grpSpPr>
        <a:xfrm>
          <a:off x="0" y="0"/>
          <a:ext cx="0" cy="0"/>
          <a:chOff x="0" y="0"/>
          <a:chExt cx="0" cy="0"/>
        </a:xfrm>
      </p:grpSpPr>
      <p:sp>
        <p:nvSpPr>
          <p:cNvPr id="115" name="Google Shape;115;p18"/>
          <p:cNvSpPr/>
          <p:nvPr/>
        </p:nvSpPr>
        <p:spPr>
          <a:xfrm>
            <a:off x="0" y="0"/>
            <a:ext cx="5093844" cy="10287000"/>
          </a:xfrm>
          <a:custGeom>
            <a:rect b="b" l="l" r="r" t="t"/>
            <a:pathLst>
              <a:path extrusionOk="0" h="10287000" w="5093844">
                <a:moveTo>
                  <a:pt x="0" y="0"/>
                </a:moveTo>
                <a:lnTo>
                  <a:pt x="5093844" y="0"/>
                </a:lnTo>
                <a:lnTo>
                  <a:pt x="5093844" y="10287000"/>
                </a:lnTo>
                <a:lnTo>
                  <a:pt x="0" y="10287000"/>
                </a:lnTo>
                <a:lnTo>
                  <a:pt x="0" y="0"/>
                </a:lnTo>
                <a:close/>
              </a:path>
            </a:pathLst>
          </a:custGeom>
          <a:blipFill rotWithShape="1">
            <a:blip r:embed="rId3">
              <a:alphaModFix/>
            </a:blip>
            <a:stretch>
              <a:fillRect b="0" l="-17273" r="-17273" t="0"/>
            </a:stretch>
          </a:blipFill>
          <a:ln>
            <a:noFill/>
          </a:ln>
        </p:spPr>
      </p:sp>
      <p:sp>
        <p:nvSpPr>
          <p:cNvPr id="116" name="Google Shape;116;p18"/>
          <p:cNvSpPr/>
          <p:nvPr/>
        </p:nvSpPr>
        <p:spPr>
          <a:xfrm>
            <a:off x="13190970" y="0"/>
            <a:ext cx="5097030" cy="10287000"/>
          </a:xfrm>
          <a:custGeom>
            <a:rect b="b" l="l" r="r" t="t"/>
            <a:pathLst>
              <a:path extrusionOk="0" h="10287000" w="5097030">
                <a:moveTo>
                  <a:pt x="0" y="0"/>
                </a:moveTo>
                <a:lnTo>
                  <a:pt x="5097030" y="0"/>
                </a:lnTo>
                <a:lnTo>
                  <a:pt x="5097030" y="10287000"/>
                </a:lnTo>
                <a:lnTo>
                  <a:pt x="0" y="10287000"/>
                </a:lnTo>
                <a:lnTo>
                  <a:pt x="0" y="0"/>
                </a:lnTo>
                <a:close/>
              </a:path>
            </a:pathLst>
          </a:custGeom>
          <a:blipFill rotWithShape="1">
            <a:blip r:embed="rId4">
              <a:alphaModFix/>
            </a:blip>
            <a:stretch>
              <a:fillRect b="0" l="-17273" r="-17273" t="0"/>
            </a:stretch>
          </a:blipFill>
          <a:ln>
            <a:noFill/>
          </a:ln>
        </p:spPr>
      </p:sp>
      <p:sp>
        <p:nvSpPr>
          <p:cNvPr id="117" name="Google Shape;117;p18"/>
          <p:cNvSpPr/>
          <p:nvPr/>
        </p:nvSpPr>
        <p:spPr>
          <a:xfrm>
            <a:off x="6602792" y="1320728"/>
            <a:ext cx="5097030" cy="7645545"/>
          </a:xfrm>
          <a:custGeom>
            <a:rect b="b" l="l" r="r" t="t"/>
            <a:pathLst>
              <a:path extrusionOk="0" h="7645545" w="5097030">
                <a:moveTo>
                  <a:pt x="0" y="0"/>
                </a:moveTo>
                <a:lnTo>
                  <a:pt x="5097030" y="0"/>
                </a:lnTo>
                <a:lnTo>
                  <a:pt x="5097030" y="7645544"/>
                </a:lnTo>
                <a:lnTo>
                  <a:pt x="0" y="7645544"/>
                </a:lnTo>
                <a:lnTo>
                  <a:pt x="0" y="0"/>
                </a:lnTo>
                <a:close/>
              </a:path>
            </a:pathLst>
          </a:custGeom>
          <a:blipFill rotWithShape="1">
            <a:blip r:embed="rId5">
              <a:alphaModFix/>
            </a:blip>
            <a:stretch>
              <a:fillRect b="0" l="0" r="0" t="0"/>
            </a:stretch>
          </a:blipFill>
          <a:ln cap="sq" cmpd="sng" w="38100">
            <a:solidFill>
              <a:srgbClr val="000000"/>
            </a:solidFill>
            <a:prstDash val="solid"/>
            <a:miter lim="8000"/>
            <a:headEnd len="sm" w="sm" type="none"/>
            <a:tailEnd len="sm" w="sm" type="none"/>
          </a:ln>
        </p:spPr>
      </p:sp>
      <p:sp>
        <p:nvSpPr>
          <p:cNvPr id="118" name="Google Shape;118;p18"/>
          <p:cNvSpPr txBox="1"/>
          <p:nvPr/>
        </p:nvSpPr>
        <p:spPr>
          <a:xfrm>
            <a:off x="1685994" y="259234"/>
            <a:ext cx="14916000" cy="10074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7000" u="none" cap="none" strike="noStrike">
                <a:solidFill>
                  <a:srgbClr val="D369AC"/>
                </a:solidFill>
                <a:latin typeface="Candal"/>
                <a:ea typeface="Candal"/>
                <a:cs typeface="Candal"/>
                <a:sym typeface="Candal"/>
              </a:rPr>
              <a:t>MOOD</a:t>
            </a:r>
            <a:endParaRPr/>
          </a:p>
          <a:p>
            <a:pPr indent="0" lvl="0" marL="0" marR="0" rtl="0" algn="ctr">
              <a:lnSpc>
                <a:spcPct val="115000"/>
              </a:lnSpc>
              <a:spcBef>
                <a:spcPts val="0"/>
              </a:spcBef>
              <a:spcAft>
                <a:spcPts val="0"/>
              </a:spcAft>
              <a:buNone/>
            </a:pPr>
            <a:r>
              <a:t/>
            </a:r>
            <a:endParaRPr b="0" i="0" sz="17000" u="none" cap="none" strike="noStrike">
              <a:solidFill>
                <a:srgbClr val="D369AC"/>
              </a:solidFill>
              <a:latin typeface="Candal"/>
              <a:ea typeface="Candal"/>
              <a:cs typeface="Candal"/>
              <a:sym typeface="Candal"/>
            </a:endParaRPr>
          </a:p>
          <a:p>
            <a:pPr indent="0" lvl="0" marL="0" marR="0" rtl="0" algn="l">
              <a:lnSpc>
                <a:spcPct val="90000"/>
              </a:lnSpc>
              <a:spcBef>
                <a:spcPts val="0"/>
              </a:spcBef>
              <a:spcAft>
                <a:spcPts val="0"/>
              </a:spcAft>
              <a:buNone/>
            </a:pPr>
            <a:r>
              <a:t/>
            </a:r>
            <a:endParaRPr b="0" i="0" sz="17000" u="none" cap="none" strike="noStrike">
              <a:solidFill>
                <a:srgbClr val="D369AC"/>
              </a:solidFill>
              <a:latin typeface="Candal"/>
              <a:ea typeface="Candal"/>
              <a:cs typeface="Candal"/>
              <a:sym typeface="Candal"/>
            </a:endParaRPr>
          </a:p>
          <a:p>
            <a:pPr indent="0" lvl="1" marL="0" marR="0" rtl="0" algn="ctr">
              <a:lnSpc>
                <a:spcPct val="90000"/>
              </a:lnSpc>
              <a:spcBef>
                <a:spcPts val="0"/>
              </a:spcBef>
              <a:spcAft>
                <a:spcPts val="0"/>
              </a:spcAft>
              <a:buNone/>
            </a:pPr>
            <a:r>
              <a:rPr b="0" i="0" lang="en-US" sz="17000" u="none" cap="none" strike="noStrike">
                <a:solidFill>
                  <a:srgbClr val="D369AC"/>
                </a:solidFill>
                <a:latin typeface="Candal"/>
                <a:ea typeface="Candal"/>
                <a:cs typeface="Candal"/>
                <a:sym typeface="Candal"/>
              </a:rPr>
              <a:t>BOARD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122" name="Shape 122"/>
        <p:cNvGrpSpPr/>
        <p:nvPr/>
      </p:nvGrpSpPr>
      <p:grpSpPr>
        <a:xfrm>
          <a:off x="0" y="0"/>
          <a:ext cx="0" cy="0"/>
          <a:chOff x="0" y="0"/>
          <a:chExt cx="0" cy="0"/>
        </a:xfrm>
      </p:grpSpPr>
      <p:sp>
        <p:nvSpPr>
          <p:cNvPr id="123" name="Google Shape;123;p19"/>
          <p:cNvSpPr/>
          <p:nvPr/>
        </p:nvSpPr>
        <p:spPr>
          <a:xfrm>
            <a:off x="403094" y="0"/>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3">
              <a:alphaModFix/>
            </a:blip>
            <a:stretch>
              <a:fillRect b="-12206" l="0" r="0" t="-12206"/>
            </a:stretch>
          </a:blipFill>
          <a:ln>
            <a:noFill/>
          </a:ln>
        </p:spPr>
      </p:sp>
      <p:sp>
        <p:nvSpPr>
          <p:cNvPr id="124" name="Google Shape;124;p19"/>
          <p:cNvSpPr/>
          <p:nvPr/>
        </p:nvSpPr>
        <p:spPr>
          <a:xfrm>
            <a:off x="4843178" y="0"/>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4">
              <a:alphaModFix/>
            </a:blip>
            <a:stretch>
              <a:fillRect b="-12206" l="0" r="0" t="-12206"/>
            </a:stretch>
          </a:blipFill>
          <a:ln>
            <a:noFill/>
          </a:ln>
        </p:spPr>
      </p:sp>
      <p:sp>
        <p:nvSpPr>
          <p:cNvPr id="125" name="Google Shape;125;p19"/>
          <p:cNvSpPr/>
          <p:nvPr/>
        </p:nvSpPr>
        <p:spPr>
          <a:xfrm>
            <a:off x="9285969" y="0"/>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5">
              <a:alphaModFix/>
            </a:blip>
            <a:stretch>
              <a:fillRect b="0" l="-40307" r="-40305" t="0"/>
            </a:stretch>
          </a:blipFill>
          <a:ln>
            <a:noFill/>
          </a:ln>
        </p:spPr>
      </p:sp>
      <p:sp>
        <p:nvSpPr>
          <p:cNvPr id="126" name="Google Shape;126;p19"/>
          <p:cNvSpPr/>
          <p:nvPr/>
        </p:nvSpPr>
        <p:spPr>
          <a:xfrm>
            <a:off x="13726053" y="0"/>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6">
              <a:alphaModFix/>
            </a:blip>
            <a:stretch>
              <a:fillRect b="-12282" l="0" r="0" t="-12282"/>
            </a:stretch>
          </a:blipFill>
          <a:ln>
            <a:noFill/>
          </a:ln>
        </p:spPr>
      </p:sp>
      <p:sp>
        <p:nvSpPr>
          <p:cNvPr id="127" name="Google Shape;127;p19"/>
          <p:cNvSpPr/>
          <p:nvPr/>
        </p:nvSpPr>
        <p:spPr>
          <a:xfrm>
            <a:off x="403094" y="5279137"/>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7">
              <a:alphaModFix/>
            </a:blip>
            <a:stretch>
              <a:fillRect b="0" l="-40307" r="-40305" t="0"/>
            </a:stretch>
          </a:blipFill>
          <a:ln>
            <a:noFill/>
          </a:ln>
        </p:spPr>
      </p:sp>
      <p:sp>
        <p:nvSpPr>
          <p:cNvPr id="128" name="Google Shape;128;p19"/>
          <p:cNvSpPr/>
          <p:nvPr/>
        </p:nvSpPr>
        <p:spPr>
          <a:xfrm>
            <a:off x="4843178" y="5279137"/>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8">
              <a:alphaModFix/>
            </a:blip>
            <a:stretch>
              <a:fillRect b="-11971" l="0" r="0" t="-11973"/>
            </a:stretch>
          </a:blipFill>
          <a:ln>
            <a:noFill/>
          </a:ln>
        </p:spPr>
      </p:sp>
      <p:sp>
        <p:nvSpPr>
          <p:cNvPr id="129" name="Google Shape;129;p19"/>
          <p:cNvSpPr/>
          <p:nvPr/>
        </p:nvSpPr>
        <p:spPr>
          <a:xfrm>
            <a:off x="9285969" y="5279137"/>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9">
              <a:alphaModFix/>
            </a:blip>
            <a:stretch>
              <a:fillRect b="0" l="-40364" r="-40366" t="0"/>
            </a:stretch>
          </a:blipFill>
          <a:ln>
            <a:noFill/>
          </a:ln>
        </p:spPr>
      </p:sp>
      <p:sp>
        <p:nvSpPr>
          <p:cNvPr id="130" name="Google Shape;130;p19"/>
          <p:cNvSpPr/>
          <p:nvPr/>
        </p:nvSpPr>
        <p:spPr>
          <a:xfrm>
            <a:off x="13726053" y="5279137"/>
            <a:ext cx="4158853" cy="5007863"/>
          </a:xfrm>
          <a:custGeom>
            <a:rect b="b" l="l" r="r" t="t"/>
            <a:pathLst>
              <a:path extrusionOk="0" h="5007863" w="4158853">
                <a:moveTo>
                  <a:pt x="0" y="0"/>
                </a:moveTo>
                <a:lnTo>
                  <a:pt x="4158853" y="0"/>
                </a:lnTo>
                <a:lnTo>
                  <a:pt x="4158853" y="5007863"/>
                </a:lnTo>
                <a:lnTo>
                  <a:pt x="0" y="5007863"/>
                </a:lnTo>
                <a:lnTo>
                  <a:pt x="0" y="0"/>
                </a:lnTo>
                <a:close/>
              </a:path>
            </a:pathLst>
          </a:custGeom>
          <a:blipFill rotWithShape="1">
            <a:blip r:embed="rId10">
              <a:alphaModFix/>
            </a:blip>
            <a:stretch>
              <a:fillRect b="-12244" l="0" r="0" t="-12244"/>
            </a:stretch>
          </a:blipFill>
          <a:ln>
            <a:noFill/>
          </a:ln>
        </p:spPr>
      </p:sp>
      <p:sp>
        <p:nvSpPr>
          <p:cNvPr id="131" name="Google Shape;131;p19"/>
          <p:cNvSpPr txBox="1"/>
          <p:nvPr/>
        </p:nvSpPr>
        <p:spPr>
          <a:xfrm>
            <a:off x="1544026" y="4188712"/>
            <a:ext cx="14916011" cy="2114551"/>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b="0" i="0" lang="en-US" sz="17000" u="none" cap="none" strike="noStrike">
                <a:solidFill>
                  <a:srgbClr val="D369AC"/>
                </a:solidFill>
                <a:latin typeface="Candal"/>
                <a:ea typeface="Candal"/>
                <a:cs typeface="Candal"/>
                <a:sym typeface="Candal"/>
              </a:rPr>
              <a:t>MOODBOARD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5" name="Shape 135"/>
        <p:cNvGrpSpPr/>
        <p:nvPr/>
      </p:nvGrpSpPr>
      <p:grpSpPr>
        <a:xfrm>
          <a:off x="0" y="0"/>
          <a:ext cx="0" cy="0"/>
          <a:chOff x="0" y="0"/>
          <a:chExt cx="0" cy="0"/>
        </a:xfrm>
      </p:grpSpPr>
      <p:pic>
        <p:nvPicPr>
          <p:cNvPr id="136" name="Google Shape;136;p20"/>
          <p:cNvPicPr preferRelativeResize="0"/>
          <p:nvPr/>
        </p:nvPicPr>
        <p:blipFill>
          <a:blip r:embed="rId3">
            <a:alphaModFix/>
          </a:blip>
          <a:stretch>
            <a:fillRect/>
          </a:stretch>
        </p:blipFill>
        <p:spPr>
          <a:xfrm>
            <a:off x="0" y="-20875"/>
            <a:ext cx="18288000" cy="10287037"/>
          </a:xfrm>
          <a:prstGeom prst="rect">
            <a:avLst/>
          </a:prstGeom>
          <a:noFill/>
          <a:ln>
            <a:noFill/>
          </a:ln>
        </p:spPr>
      </p:pic>
      <p:sp>
        <p:nvSpPr>
          <p:cNvPr id="137" name="Google Shape;137;p20"/>
          <p:cNvSpPr txBox="1"/>
          <p:nvPr/>
        </p:nvSpPr>
        <p:spPr>
          <a:xfrm>
            <a:off x="814790" y="2616029"/>
            <a:ext cx="16658400" cy="41559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b="0" i="0" lang="en-US" sz="30000" u="none" cap="none" strike="noStrike">
                <a:solidFill>
                  <a:srgbClr val="D369AC"/>
                </a:solidFill>
                <a:latin typeface="Candal"/>
                <a:ea typeface="Candal"/>
                <a:cs typeface="Candal"/>
                <a:sym typeface="Candal"/>
              </a:rPr>
              <a:t>123,456</a:t>
            </a:r>
            <a:endParaRPr/>
          </a:p>
        </p:txBody>
      </p:sp>
      <p:sp>
        <p:nvSpPr>
          <p:cNvPr id="138" name="Google Shape;138;p20"/>
          <p:cNvSpPr txBox="1"/>
          <p:nvPr/>
        </p:nvSpPr>
        <p:spPr>
          <a:xfrm>
            <a:off x="2682701" y="7013650"/>
            <a:ext cx="12922500" cy="615600"/>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1" i="0" lang="en-US" sz="3999" u="none" cap="none" strike="noStrike">
                <a:solidFill>
                  <a:srgbClr val="FFFFFF"/>
                </a:solidFill>
                <a:latin typeface="DM Sans"/>
                <a:ea typeface="DM Sans"/>
                <a:cs typeface="DM Sans"/>
                <a:sym typeface="DM Sans"/>
              </a:rPr>
              <a:t>Big numbers catch your audience’s attention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142" name="Shape 142"/>
        <p:cNvGrpSpPr/>
        <p:nvPr/>
      </p:nvGrpSpPr>
      <p:grpSpPr>
        <a:xfrm>
          <a:off x="0" y="0"/>
          <a:ext cx="0" cy="0"/>
          <a:chOff x="0" y="0"/>
          <a:chExt cx="0" cy="0"/>
        </a:xfrm>
      </p:grpSpPr>
      <p:grpSp>
        <p:nvGrpSpPr>
          <p:cNvPr id="143" name="Google Shape;143;p21"/>
          <p:cNvGrpSpPr/>
          <p:nvPr/>
        </p:nvGrpSpPr>
        <p:grpSpPr>
          <a:xfrm>
            <a:off x="6618261" y="-21791"/>
            <a:ext cx="11679264" cy="10308791"/>
            <a:chOff x="0" y="0"/>
            <a:chExt cx="3076020" cy="2715072"/>
          </a:xfrm>
        </p:grpSpPr>
        <p:sp>
          <p:nvSpPr>
            <p:cNvPr id="144" name="Google Shape;144;p21"/>
            <p:cNvSpPr/>
            <p:nvPr/>
          </p:nvSpPr>
          <p:spPr>
            <a:xfrm>
              <a:off x="0" y="0"/>
              <a:ext cx="3076020" cy="2715072"/>
            </a:xfrm>
            <a:custGeom>
              <a:rect b="b" l="l" r="r" t="t"/>
              <a:pathLst>
                <a:path extrusionOk="0" h="2715072" w="3076020">
                  <a:moveTo>
                    <a:pt x="0" y="0"/>
                  </a:moveTo>
                  <a:lnTo>
                    <a:pt x="3076020" y="0"/>
                  </a:lnTo>
                  <a:lnTo>
                    <a:pt x="3076020" y="2715072"/>
                  </a:lnTo>
                  <a:lnTo>
                    <a:pt x="0" y="2715072"/>
                  </a:lnTo>
                  <a:close/>
                </a:path>
              </a:pathLst>
            </a:custGeom>
            <a:solidFill>
              <a:srgbClr val="000000"/>
            </a:solidFill>
            <a:ln>
              <a:noFill/>
            </a:ln>
          </p:spPr>
        </p:sp>
        <p:sp>
          <p:nvSpPr>
            <p:cNvPr id="145" name="Google Shape;145;p21"/>
            <p:cNvSpPr txBox="1"/>
            <p:nvPr/>
          </p:nvSpPr>
          <p:spPr>
            <a:xfrm>
              <a:off x="0" y="38100"/>
              <a:ext cx="3076020" cy="2676972"/>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6" name="Google Shape;146;p21"/>
          <p:cNvPicPr preferRelativeResize="0"/>
          <p:nvPr/>
        </p:nvPicPr>
        <p:blipFill rotWithShape="1">
          <a:blip r:embed="rId3">
            <a:alphaModFix/>
          </a:blip>
          <a:srcRect b="0" l="0" r="0" t="0"/>
          <a:stretch/>
        </p:blipFill>
        <p:spPr>
          <a:xfrm>
            <a:off x="7072276" y="265078"/>
            <a:ext cx="10736939" cy="9893306"/>
          </a:xfrm>
          <a:prstGeom prst="rect">
            <a:avLst/>
          </a:prstGeom>
          <a:noFill/>
          <a:ln>
            <a:noFill/>
          </a:ln>
        </p:spPr>
      </p:pic>
      <p:sp>
        <p:nvSpPr>
          <p:cNvPr id="147" name="Google Shape;147;p21"/>
          <p:cNvSpPr/>
          <p:nvPr/>
        </p:nvSpPr>
        <p:spPr>
          <a:xfrm>
            <a:off x="10970500" y="3470755"/>
            <a:ext cx="2955736" cy="2939614"/>
          </a:xfrm>
          <a:custGeom>
            <a:rect b="b" l="l" r="r" t="t"/>
            <a:pathLst>
              <a:path extrusionOk="0" h="2939614" w="2955736">
                <a:moveTo>
                  <a:pt x="0" y="0"/>
                </a:moveTo>
                <a:lnTo>
                  <a:pt x="2955736" y="0"/>
                </a:lnTo>
                <a:lnTo>
                  <a:pt x="2955736" y="2939614"/>
                </a:lnTo>
                <a:lnTo>
                  <a:pt x="0" y="2939614"/>
                </a:lnTo>
                <a:lnTo>
                  <a:pt x="0" y="0"/>
                </a:lnTo>
                <a:close/>
              </a:path>
            </a:pathLst>
          </a:custGeom>
          <a:blipFill rotWithShape="1">
            <a:blip r:embed="rId4">
              <a:alphaModFix/>
            </a:blip>
            <a:stretch>
              <a:fillRect b="0" l="0" r="0" t="0"/>
            </a:stretch>
          </a:blipFill>
          <a:ln>
            <a:noFill/>
          </a:ln>
        </p:spPr>
      </p:sp>
      <p:sp>
        <p:nvSpPr>
          <p:cNvPr id="148" name="Google Shape;148;p21"/>
          <p:cNvSpPr txBox="1"/>
          <p:nvPr/>
        </p:nvSpPr>
        <p:spPr>
          <a:xfrm>
            <a:off x="723432" y="2835445"/>
            <a:ext cx="5157900" cy="7077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299" u="none" cap="none" strike="noStrike">
              <a:solidFill>
                <a:srgbClr val="000000"/>
              </a:solidFill>
              <a:latin typeface="DM Sans"/>
              <a:ea typeface="DM Sans"/>
              <a:cs typeface="DM Sans"/>
              <a:sym typeface="DM Sans"/>
            </a:endParaRPr>
          </a:p>
          <a:p>
            <a:pPr indent="0" lvl="0" marL="0" marR="0" rtl="0" algn="just">
              <a:lnSpc>
                <a:spcPct val="100000"/>
              </a:lnSpc>
              <a:spcBef>
                <a:spcPts val="0"/>
              </a:spcBef>
              <a:spcAft>
                <a:spcPts val="0"/>
              </a:spcAft>
              <a:buNone/>
            </a:pPr>
            <a:r>
              <a:rPr b="0" i="0" lang="en-US" sz="22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a:t>
            </a:r>
            <a:endParaRPr/>
          </a:p>
          <a:p>
            <a:pPr indent="0" lvl="0" marL="0" marR="0" rtl="0" algn="just">
              <a:lnSpc>
                <a:spcPct val="100000"/>
              </a:lnSpc>
              <a:spcBef>
                <a:spcPts val="0"/>
              </a:spcBef>
              <a:spcAft>
                <a:spcPts val="0"/>
              </a:spcAft>
              <a:buNone/>
            </a:pPr>
            <a:r>
              <a:t/>
            </a:r>
            <a:endParaRPr b="0" i="0" sz="2299" u="none" cap="none" strike="noStrike">
              <a:solidFill>
                <a:srgbClr val="000000"/>
              </a:solidFill>
              <a:latin typeface="DM Sans"/>
              <a:ea typeface="DM Sans"/>
              <a:cs typeface="DM Sans"/>
              <a:sym typeface="DM Sans"/>
            </a:endParaRPr>
          </a:p>
        </p:txBody>
      </p:sp>
      <p:sp>
        <p:nvSpPr>
          <p:cNvPr id="149" name="Google Shape;149;p21"/>
          <p:cNvSpPr txBox="1"/>
          <p:nvPr/>
        </p:nvSpPr>
        <p:spPr>
          <a:xfrm>
            <a:off x="355061" y="968725"/>
            <a:ext cx="5894700" cy="16623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b="0" i="0" lang="en-US" sz="12000" u="none" cap="none" strike="noStrike">
                <a:solidFill>
                  <a:srgbClr val="D369AC"/>
                </a:solidFill>
                <a:latin typeface="Candal"/>
                <a:ea typeface="Candal"/>
                <a:cs typeface="Candal"/>
                <a:sym typeface="Candal"/>
              </a:rPr>
              <a:t>CHART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