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Roboto"/>
      <p:regular r:id="rId26"/>
      <p:bold r:id="rId27"/>
      <p:italic r:id="rId28"/>
      <p:boldItalic r:id="rId29"/>
    </p:embeddedFont>
    <p:embeddedFont>
      <p:font typeface="Bebas Neu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regular.fntdata"/><Relationship Id="rId25" Type="http://schemas.openxmlformats.org/officeDocument/2006/relationships/slide" Target="slides/slide20.xml"/><Relationship Id="rId28" Type="http://schemas.openxmlformats.org/officeDocument/2006/relationships/font" Target="fonts/Roboto-italic.fntdata"/><Relationship Id="rId27" Type="http://schemas.openxmlformats.org/officeDocument/2006/relationships/font" Target="fonts/Robot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BebasNeue-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35.png"/><Relationship Id="rId7" Type="http://schemas.openxmlformats.org/officeDocument/2006/relationships/image" Target="../media/image4.png"/><Relationship Id="rId8"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 name="Google Shape;10;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 name="Google Shape;11;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6" name="Shape 216"/>
        <p:cNvGrpSpPr/>
        <p:nvPr/>
      </p:nvGrpSpPr>
      <p:grpSpPr>
        <a:xfrm>
          <a:off x="0" y="0"/>
          <a:ext cx="0" cy="0"/>
          <a:chOff x="0" y="0"/>
          <a:chExt cx="0" cy="0"/>
        </a:xfrm>
      </p:grpSpPr>
      <p:sp>
        <p:nvSpPr>
          <p:cNvPr id="217" name="Google Shape;217;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218" name="Google Shape;218;p1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19" name="Google Shape;219;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0" name="Google Shape;220;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1" name="Google Shape;221;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2" name="Shape 222"/>
        <p:cNvGrpSpPr/>
        <p:nvPr/>
      </p:nvGrpSpPr>
      <p:grpSpPr>
        <a:xfrm>
          <a:off x="0" y="0"/>
          <a:ext cx="0" cy="0"/>
          <a:chOff x="0" y="0"/>
          <a:chExt cx="0" cy="0"/>
        </a:xfrm>
      </p:grpSpPr>
      <p:sp>
        <p:nvSpPr>
          <p:cNvPr id="223" name="Google Shape;223;p12"/>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224" name="Google Shape;224;p12"/>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225" name="Google Shape;225;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7" name="Google Shape;227;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28" name="Shape 228"/>
        <p:cNvGrpSpPr/>
        <p:nvPr/>
      </p:nvGrpSpPr>
      <p:grpSpPr>
        <a:xfrm>
          <a:off x="0" y="0"/>
          <a:ext cx="0" cy="0"/>
          <a:chOff x="0" y="0"/>
          <a:chExt cx="0" cy="0"/>
        </a:xfrm>
      </p:grpSpPr>
      <p:sp>
        <p:nvSpPr>
          <p:cNvPr id="229" name="Google Shape;229;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230" name="Google Shape;230;p13"/>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31" name="Google Shape;231;p13"/>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232" name="Google Shape;232;p1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1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1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35" name="Shape 235"/>
        <p:cNvGrpSpPr/>
        <p:nvPr/>
      </p:nvGrpSpPr>
      <p:grpSpPr>
        <a:xfrm>
          <a:off x="0" y="0"/>
          <a:ext cx="0" cy="0"/>
          <a:chOff x="0" y="0"/>
          <a:chExt cx="0" cy="0"/>
        </a:xfrm>
      </p:grpSpPr>
      <p:sp>
        <p:nvSpPr>
          <p:cNvPr id="236" name="Google Shape;236;p1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237" name="Google Shape;237;p1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38" name="Google Shape;238;p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39" name="Google Shape;239;p1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240" name="Google Shape;240;p1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241" name="Google Shape;241;p1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2" name="Google Shape;242;p1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3" name="Google Shape;243;p1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44" name="Shape 244"/>
        <p:cNvGrpSpPr/>
        <p:nvPr/>
      </p:nvGrpSpPr>
      <p:grpSpPr>
        <a:xfrm>
          <a:off x="0" y="0"/>
          <a:ext cx="0" cy="0"/>
          <a:chOff x="0" y="0"/>
          <a:chExt cx="0" cy="0"/>
        </a:xfrm>
      </p:grpSpPr>
      <p:sp>
        <p:nvSpPr>
          <p:cNvPr id="245" name="Google Shape;245;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246" name="Google Shape;246;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7" name="Google Shape;247;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8" name="Google Shape;248;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49" name="Shape 249"/>
        <p:cNvGrpSpPr/>
        <p:nvPr/>
      </p:nvGrpSpPr>
      <p:grpSpPr>
        <a:xfrm>
          <a:off x="0" y="0"/>
          <a:ext cx="0" cy="0"/>
          <a:chOff x="0" y="0"/>
          <a:chExt cx="0" cy="0"/>
        </a:xfrm>
      </p:grpSpPr>
      <p:sp>
        <p:nvSpPr>
          <p:cNvPr id="250" name="Google Shape;250;p16"/>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251" name="Google Shape;251;p16"/>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252" name="Google Shape;252;p16"/>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53" name="Google Shape;253;p1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4" name="Google Shape;254;p1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1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56" name="Shape 256"/>
        <p:cNvGrpSpPr/>
        <p:nvPr/>
      </p:nvGrpSpPr>
      <p:grpSpPr>
        <a:xfrm>
          <a:off x="0" y="0"/>
          <a:ext cx="0" cy="0"/>
          <a:chOff x="0" y="0"/>
          <a:chExt cx="0" cy="0"/>
        </a:xfrm>
      </p:grpSpPr>
      <p:sp>
        <p:nvSpPr>
          <p:cNvPr id="257" name="Google Shape;257;p17"/>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258" name="Google Shape;258;p17"/>
          <p:cNvSpPr/>
          <p:nvPr>
            <p:ph idx="2" type="pic"/>
          </p:nvPr>
        </p:nvSpPr>
        <p:spPr>
          <a:xfrm>
            <a:off x="1792288" y="612775"/>
            <a:ext cx="5486400" cy="4114800"/>
          </a:xfrm>
          <a:prstGeom prst="rect">
            <a:avLst/>
          </a:prstGeom>
          <a:noFill/>
          <a:ln>
            <a:noFill/>
          </a:ln>
        </p:spPr>
      </p:sp>
      <p:sp>
        <p:nvSpPr>
          <p:cNvPr id="259" name="Google Shape;259;p17"/>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260" name="Google Shape;260;p1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1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1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63" name="Shape 263"/>
        <p:cNvGrpSpPr/>
        <p:nvPr/>
      </p:nvGrpSpPr>
      <p:grpSpPr>
        <a:xfrm>
          <a:off x="0" y="0"/>
          <a:ext cx="0" cy="0"/>
          <a:chOff x="0" y="0"/>
          <a:chExt cx="0" cy="0"/>
        </a:xfrm>
      </p:grpSpPr>
      <p:sp>
        <p:nvSpPr>
          <p:cNvPr id="264" name="Google Shape;264;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265" name="Google Shape;265;p18"/>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66" name="Google Shape;266;p1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7" name="Google Shape;267;p1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1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69" name="Shape 269"/>
        <p:cNvGrpSpPr/>
        <p:nvPr/>
      </p:nvGrpSpPr>
      <p:grpSpPr>
        <a:xfrm>
          <a:off x="0" y="0"/>
          <a:ext cx="0" cy="0"/>
          <a:chOff x="0" y="0"/>
          <a:chExt cx="0" cy="0"/>
        </a:xfrm>
      </p:grpSpPr>
      <p:sp>
        <p:nvSpPr>
          <p:cNvPr id="270" name="Google Shape;270;p19"/>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271" name="Google Shape;271;p19"/>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72" name="Google Shape;272;p1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1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1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6">
    <p:bg>
      <p:bgPr>
        <a:solidFill>
          <a:srgbClr val="4F4F9C"/>
        </a:solidFill>
      </p:bgPr>
    </p:bg>
    <p:spTree>
      <p:nvGrpSpPr>
        <p:cNvPr id="12" name="Shape 12"/>
        <p:cNvGrpSpPr/>
        <p:nvPr/>
      </p:nvGrpSpPr>
      <p:grpSpPr>
        <a:xfrm>
          <a:off x="0" y="0"/>
          <a:ext cx="0" cy="0"/>
          <a:chOff x="0" y="0"/>
          <a:chExt cx="0" cy="0"/>
        </a:xfrm>
      </p:grpSpPr>
      <p:sp>
        <p:nvSpPr>
          <p:cNvPr id="13" name="Google Shape;13;p3"/>
          <p:cNvSpPr/>
          <p:nvPr>
            <p:ph idx="2" type="pic"/>
          </p:nvPr>
        </p:nvSpPr>
        <p:spPr>
          <a:xfrm>
            <a:off x="3709850" y="8480800"/>
            <a:ext cx="3549300" cy="3549300"/>
          </a:xfrm>
          <a:prstGeom prst="ellipse">
            <a:avLst/>
          </a:prstGeom>
          <a:noFill/>
          <a:ln>
            <a:noFill/>
          </a:ln>
        </p:spPr>
      </p:sp>
      <p:grpSp>
        <p:nvGrpSpPr>
          <p:cNvPr id="14" name="Google Shape;14;p3"/>
          <p:cNvGrpSpPr/>
          <p:nvPr/>
        </p:nvGrpSpPr>
        <p:grpSpPr>
          <a:xfrm rot="5400000">
            <a:off x="8895361" y="5472601"/>
            <a:ext cx="8931128" cy="4618298"/>
            <a:chOff x="0" y="-57150"/>
            <a:chExt cx="812800" cy="420300"/>
          </a:xfrm>
        </p:grpSpPr>
        <p:sp>
          <p:nvSpPr>
            <p:cNvPr id="15" name="Google Shape;15;p3"/>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 name="Google Shape;16;p3"/>
            <p:cNvSpPr txBox="1"/>
            <p:nvPr/>
          </p:nvSpPr>
          <p:spPr>
            <a:xfrm>
              <a:off x="0" y="-57150"/>
              <a:ext cx="812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7" name="Google Shape;17;p3"/>
          <p:cNvGrpSpPr/>
          <p:nvPr/>
        </p:nvGrpSpPr>
        <p:grpSpPr>
          <a:xfrm rot="5400000">
            <a:off x="12884677" y="321151"/>
            <a:ext cx="8931128" cy="4618298"/>
            <a:chOff x="0" y="-57150"/>
            <a:chExt cx="812800" cy="420300"/>
          </a:xfrm>
        </p:grpSpPr>
        <p:sp>
          <p:nvSpPr>
            <p:cNvPr id="18" name="Google Shape;18;p3"/>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 name="Google Shape;19;p3"/>
            <p:cNvSpPr txBox="1"/>
            <p:nvPr/>
          </p:nvSpPr>
          <p:spPr>
            <a:xfrm>
              <a:off x="0" y="-57150"/>
              <a:ext cx="812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 name="Google Shape;20;p3"/>
          <p:cNvGrpSpPr/>
          <p:nvPr/>
        </p:nvGrpSpPr>
        <p:grpSpPr>
          <a:xfrm rot="5400000">
            <a:off x="1391635" y="274897"/>
            <a:ext cx="8931128" cy="4618298"/>
            <a:chOff x="0" y="-57150"/>
            <a:chExt cx="812800" cy="420300"/>
          </a:xfrm>
        </p:grpSpPr>
        <p:sp>
          <p:nvSpPr>
            <p:cNvPr id="21" name="Google Shape;21;p3"/>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3"/>
            <p:cNvSpPr txBox="1"/>
            <p:nvPr/>
          </p:nvSpPr>
          <p:spPr>
            <a:xfrm>
              <a:off x="0" y="-57150"/>
              <a:ext cx="812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 name="Google Shape;23;p3"/>
          <p:cNvGrpSpPr/>
          <p:nvPr/>
        </p:nvGrpSpPr>
        <p:grpSpPr>
          <a:xfrm>
            <a:off x="0" y="4942794"/>
            <a:ext cx="3549342" cy="5344516"/>
            <a:chOff x="0" y="-57150"/>
            <a:chExt cx="934800" cy="1407600"/>
          </a:xfrm>
        </p:grpSpPr>
        <p:sp>
          <p:nvSpPr>
            <p:cNvPr id="24" name="Google Shape;24;p3"/>
            <p:cNvSpPr/>
            <p:nvPr/>
          </p:nvSpPr>
          <p:spPr>
            <a:xfrm>
              <a:off x="0" y="0"/>
              <a:ext cx="934732" cy="1350377"/>
            </a:xfrm>
            <a:custGeom>
              <a:rect b="b" l="l" r="r" t="t"/>
              <a:pathLst>
                <a:path extrusionOk="0" h="1350377" w="934732">
                  <a:moveTo>
                    <a:pt x="0" y="0"/>
                  </a:moveTo>
                  <a:lnTo>
                    <a:pt x="934732" y="0"/>
                  </a:lnTo>
                  <a:lnTo>
                    <a:pt x="934732" y="1350377"/>
                  </a:lnTo>
                  <a:lnTo>
                    <a:pt x="0" y="1350377"/>
                  </a:ln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 name="Google Shape;25;p3"/>
            <p:cNvSpPr txBox="1"/>
            <p:nvPr/>
          </p:nvSpPr>
          <p:spPr>
            <a:xfrm>
              <a:off x="0" y="-57150"/>
              <a:ext cx="934800" cy="140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 name="Google Shape;26;p3"/>
          <p:cNvGrpSpPr/>
          <p:nvPr/>
        </p:nvGrpSpPr>
        <p:grpSpPr>
          <a:xfrm rot="5400000">
            <a:off x="10616400" y="-3131757"/>
            <a:ext cx="5489050" cy="4618298"/>
            <a:chOff x="0" y="-57150"/>
            <a:chExt cx="499545" cy="420300"/>
          </a:xfrm>
        </p:grpSpPr>
        <p:sp>
          <p:nvSpPr>
            <p:cNvPr id="27" name="Google Shape;27;p3"/>
            <p:cNvSpPr/>
            <p:nvPr/>
          </p:nvSpPr>
          <p:spPr>
            <a:xfrm>
              <a:off x="0" y="0"/>
              <a:ext cx="499545" cy="363057"/>
            </a:xfrm>
            <a:custGeom>
              <a:rect b="b" l="l" r="r" t="t"/>
              <a:pathLst>
                <a:path extrusionOk="0" h="363057" w="499545">
                  <a:moveTo>
                    <a:pt x="296345" y="0"/>
                  </a:moveTo>
                  <a:cubicBezTo>
                    <a:pt x="408569" y="0"/>
                    <a:pt x="499545" y="81273"/>
                    <a:pt x="499545" y="181528"/>
                  </a:cubicBezTo>
                  <a:cubicBezTo>
                    <a:pt x="499545" y="281784"/>
                    <a:pt x="408569" y="363057"/>
                    <a:pt x="296345" y="363057"/>
                  </a:cubicBezTo>
                  <a:lnTo>
                    <a:pt x="203200" y="363057"/>
                  </a:lnTo>
                  <a:cubicBezTo>
                    <a:pt x="90976" y="363057"/>
                    <a:pt x="0" y="281784"/>
                    <a:pt x="0" y="181528"/>
                  </a:cubicBezTo>
                  <a:cubicBezTo>
                    <a:pt x="0" y="81273"/>
                    <a:pt x="90976" y="0"/>
                    <a:pt x="2032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 name="Google Shape;28;p3"/>
            <p:cNvSpPr txBox="1"/>
            <p:nvPr/>
          </p:nvSpPr>
          <p:spPr>
            <a:xfrm>
              <a:off x="0" y="-57150"/>
              <a:ext cx="4995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 name="Google Shape;29;p3"/>
          <p:cNvGrpSpPr/>
          <p:nvPr/>
        </p:nvGrpSpPr>
        <p:grpSpPr>
          <a:xfrm rot="5400000">
            <a:off x="14605716" y="8800440"/>
            <a:ext cx="5489050" cy="4618298"/>
            <a:chOff x="0" y="-57150"/>
            <a:chExt cx="499545" cy="420300"/>
          </a:xfrm>
        </p:grpSpPr>
        <p:sp>
          <p:nvSpPr>
            <p:cNvPr id="30" name="Google Shape;30;p3"/>
            <p:cNvSpPr/>
            <p:nvPr/>
          </p:nvSpPr>
          <p:spPr>
            <a:xfrm>
              <a:off x="0" y="0"/>
              <a:ext cx="499545" cy="363057"/>
            </a:xfrm>
            <a:custGeom>
              <a:rect b="b" l="l" r="r" t="t"/>
              <a:pathLst>
                <a:path extrusionOk="0" h="363057" w="499545">
                  <a:moveTo>
                    <a:pt x="296345" y="0"/>
                  </a:moveTo>
                  <a:cubicBezTo>
                    <a:pt x="408569" y="0"/>
                    <a:pt x="499545" y="81273"/>
                    <a:pt x="499545" y="181528"/>
                  </a:cubicBezTo>
                  <a:cubicBezTo>
                    <a:pt x="499545" y="281784"/>
                    <a:pt x="408569" y="363057"/>
                    <a:pt x="296345" y="363057"/>
                  </a:cubicBezTo>
                  <a:lnTo>
                    <a:pt x="203200" y="363057"/>
                  </a:lnTo>
                  <a:cubicBezTo>
                    <a:pt x="90976" y="363057"/>
                    <a:pt x="0" y="281784"/>
                    <a:pt x="0" y="181528"/>
                  </a:cubicBezTo>
                  <a:cubicBezTo>
                    <a:pt x="0" y="81273"/>
                    <a:pt x="90976" y="0"/>
                    <a:pt x="2032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 name="Google Shape;31;p3"/>
            <p:cNvSpPr txBox="1"/>
            <p:nvPr/>
          </p:nvSpPr>
          <p:spPr>
            <a:xfrm>
              <a:off x="0" y="-57150"/>
              <a:ext cx="4995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 name="Google Shape;32;p3"/>
          <p:cNvSpPr txBox="1"/>
          <p:nvPr>
            <p:ph idx="1" type="body"/>
          </p:nvPr>
        </p:nvSpPr>
        <p:spPr>
          <a:xfrm>
            <a:off x="328125" y="6205025"/>
            <a:ext cx="2723400" cy="1542300"/>
          </a:xfrm>
          <a:prstGeom prst="rect">
            <a:avLst/>
          </a:prstGeom>
        </p:spPr>
        <p:txBody>
          <a:bodyPr anchorCtr="0" anchor="t" bIns="0" lIns="0" spcFirstLastPara="1" rIns="0" wrap="square" tIns="0">
            <a:noAutofit/>
          </a:bodyPr>
          <a:lstStyle>
            <a:lvl1pPr indent="-374650" lvl="0" marL="457200">
              <a:spcBef>
                <a:spcPts val="640"/>
              </a:spcBef>
              <a:spcAft>
                <a:spcPts val="0"/>
              </a:spcAft>
              <a:buClr>
                <a:schemeClr val="lt1"/>
              </a:buClr>
              <a:buSzPts val="2300"/>
              <a:buChar char="•"/>
              <a:defRPr sz="2300">
                <a:solidFill>
                  <a:schemeClr val="lt1"/>
                </a:solidFill>
              </a:defRPr>
            </a:lvl1pPr>
            <a:lvl2pPr indent="-374650" lvl="1" marL="914400">
              <a:spcBef>
                <a:spcPts val="560"/>
              </a:spcBef>
              <a:spcAft>
                <a:spcPts val="0"/>
              </a:spcAft>
              <a:buClr>
                <a:schemeClr val="lt1"/>
              </a:buClr>
              <a:buSzPts val="2300"/>
              <a:buChar char="–"/>
              <a:defRPr>
                <a:solidFill>
                  <a:schemeClr val="lt1"/>
                </a:solidFill>
              </a:defRPr>
            </a:lvl2pPr>
            <a:lvl3pPr indent="-374650" lvl="2" marL="1371600">
              <a:spcBef>
                <a:spcPts val="480"/>
              </a:spcBef>
              <a:spcAft>
                <a:spcPts val="0"/>
              </a:spcAft>
              <a:buClr>
                <a:schemeClr val="lt1"/>
              </a:buClr>
              <a:buSzPts val="2300"/>
              <a:buChar char="•"/>
              <a:defRPr>
                <a:solidFill>
                  <a:schemeClr val="lt1"/>
                </a:solidFill>
              </a:defRPr>
            </a:lvl3pPr>
            <a:lvl4pPr indent="-374650" lvl="3" marL="1828800">
              <a:spcBef>
                <a:spcPts val="400"/>
              </a:spcBef>
              <a:spcAft>
                <a:spcPts val="0"/>
              </a:spcAft>
              <a:buClr>
                <a:schemeClr val="lt1"/>
              </a:buClr>
              <a:buSzPts val="2300"/>
              <a:buChar char="–"/>
              <a:defRPr>
                <a:solidFill>
                  <a:schemeClr val="lt1"/>
                </a:solidFill>
              </a:defRPr>
            </a:lvl4pPr>
            <a:lvl5pPr indent="-374650" lvl="4" marL="2286000">
              <a:spcBef>
                <a:spcPts val="400"/>
              </a:spcBef>
              <a:spcAft>
                <a:spcPts val="0"/>
              </a:spcAft>
              <a:buClr>
                <a:schemeClr val="lt1"/>
              </a:buClr>
              <a:buSzPts val="2300"/>
              <a:buChar char="»"/>
              <a:defRPr>
                <a:solidFill>
                  <a:schemeClr val="lt1"/>
                </a:solidFill>
              </a:defRPr>
            </a:lvl5pPr>
            <a:lvl6pPr indent="-374650" lvl="5" marL="2743200">
              <a:spcBef>
                <a:spcPts val="400"/>
              </a:spcBef>
              <a:spcAft>
                <a:spcPts val="0"/>
              </a:spcAft>
              <a:buClr>
                <a:schemeClr val="lt1"/>
              </a:buClr>
              <a:buSzPts val="2300"/>
              <a:buChar char="•"/>
              <a:defRPr>
                <a:solidFill>
                  <a:schemeClr val="lt1"/>
                </a:solidFill>
              </a:defRPr>
            </a:lvl6pPr>
            <a:lvl7pPr indent="-374650" lvl="6" marL="3200400">
              <a:spcBef>
                <a:spcPts val="400"/>
              </a:spcBef>
              <a:spcAft>
                <a:spcPts val="0"/>
              </a:spcAft>
              <a:buClr>
                <a:schemeClr val="lt1"/>
              </a:buClr>
              <a:buSzPts val="2300"/>
              <a:buChar char="•"/>
              <a:defRPr>
                <a:solidFill>
                  <a:schemeClr val="lt1"/>
                </a:solidFill>
              </a:defRPr>
            </a:lvl7pPr>
            <a:lvl8pPr indent="-374650" lvl="7" marL="3657600">
              <a:spcBef>
                <a:spcPts val="400"/>
              </a:spcBef>
              <a:spcAft>
                <a:spcPts val="0"/>
              </a:spcAft>
              <a:buClr>
                <a:schemeClr val="lt1"/>
              </a:buClr>
              <a:buSzPts val="2300"/>
              <a:buChar char="•"/>
              <a:defRPr>
                <a:solidFill>
                  <a:schemeClr val="lt1"/>
                </a:solidFill>
              </a:defRPr>
            </a:lvl8pPr>
            <a:lvl9pPr indent="-374650" lvl="8" marL="4114800">
              <a:spcBef>
                <a:spcPts val="400"/>
              </a:spcBef>
              <a:spcAft>
                <a:spcPts val="0"/>
              </a:spcAft>
              <a:buClr>
                <a:schemeClr val="lt1"/>
              </a:buClr>
              <a:buSzPts val="2300"/>
              <a:buChar char="•"/>
              <a:defRPr>
                <a:solidFill>
                  <a:schemeClr val="lt1"/>
                </a:solidFill>
              </a:defRPr>
            </a:lvl9pPr>
          </a:lstStyle>
          <a:p/>
        </p:txBody>
      </p:sp>
      <p:sp>
        <p:nvSpPr>
          <p:cNvPr id="33" name="Google Shape;33;p3"/>
          <p:cNvSpPr txBox="1"/>
          <p:nvPr>
            <p:ph type="title"/>
          </p:nvPr>
        </p:nvSpPr>
        <p:spPr>
          <a:xfrm>
            <a:off x="246100" y="479075"/>
            <a:ext cx="3035400" cy="24609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9000"/>
              <a:buNone/>
              <a:defRPr sz="9000">
                <a:solidFill>
                  <a:schemeClr val="lt1"/>
                </a:solidFill>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34" name="Google Shape;34;p3"/>
          <p:cNvSpPr/>
          <p:nvPr>
            <p:ph idx="3" type="pic"/>
          </p:nvPr>
        </p:nvSpPr>
        <p:spPr>
          <a:xfrm>
            <a:off x="3769050" y="630000"/>
            <a:ext cx="3549300" cy="3549300"/>
          </a:xfrm>
          <a:prstGeom prst="ellipse">
            <a:avLst/>
          </a:prstGeom>
          <a:noFill/>
          <a:ln>
            <a:noFill/>
          </a:ln>
        </p:spPr>
      </p:sp>
      <p:sp>
        <p:nvSpPr>
          <p:cNvPr id="35" name="Google Shape;35;p3"/>
          <p:cNvSpPr txBox="1"/>
          <p:nvPr>
            <p:ph idx="4" type="body"/>
          </p:nvPr>
        </p:nvSpPr>
        <p:spPr>
          <a:xfrm>
            <a:off x="4182000" y="4942800"/>
            <a:ext cx="2723400" cy="761100"/>
          </a:xfrm>
          <a:prstGeom prst="rect">
            <a:avLst/>
          </a:prstGeom>
        </p:spPr>
        <p:txBody>
          <a:bodyPr anchorCtr="0" anchor="t" bIns="0" lIns="0" spcFirstLastPara="1" rIns="0" wrap="square" tIns="0">
            <a:noAutofit/>
          </a:bodyPr>
          <a:lstStyle>
            <a:lvl1pPr indent="-374650" lvl="0" marL="457200">
              <a:spcBef>
                <a:spcPts val="640"/>
              </a:spcBef>
              <a:spcAft>
                <a:spcPts val="0"/>
              </a:spcAft>
              <a:buClr>
                <a:schemeClr val="lt1"/>
              </a:buClr>
              <a:buSzPts val="2300"/>
              <a:buChar char="•"/>
              <a:defRPr sz="2300">
                <a:solidFill>
                  <a:schemeClr val="lt1"/>
                </a:solidFill>
              </a:defRPr>
            </a:lvl1pPr>
            <a:lvl2pPr indent="-374650" lvl="1" marL="914400">
              <a:spcBef>
                <a:spcPts val="560"/>
              </a:spcBef>
              <a:spcAft>
                <a:spcPts val="0"/>
              </a:spcAft>
              <a:buClr>
                <a:schemeClr val="lt1"/>
              </a:buClr>
              <a:buSzPts val="2300"/>
              <a:buChar char="–"/>
              <a:defRPr>
                <a:solidFill>
                  <a:schemeClr val="lt1"/>
                </a:solidFill>
              </a:defRPr>
            </a:lvl2pPr>
            <a:lvl3pPr indent="-374650" lvl="2" marL="1371600">
              <a:spcBef>
                <a:spcPts val="480"/>
              </a:spcBef>
              <a:spcAft>
                <a:spcPts val="0"/>
              </a:spcAft>
              <a:buClr>
                <a:schemeClr val="lt1"/>
              </a:buClr>
              <a:buSzPts val="2300"/>
              <a:buChar char="•"/>
              <a:defRPr>
                <a:solidFill>
                  <a:schemeClr val="lt1"/>
                </a:solidFill>
              </a:defRPr>
            </a:lvl3pPr>
            <a:lvl4pPr indent="-374650" lvl="3" marL="1828800">
              <a:spcBef>
                <a:spcPts val="400"/>
              </a:spcBef>
              <a:spcAft>
                <a:spcPts val="0"/>
              </a:spcAft>
              <a:buClr>
                <a:schemeClr val="lt1"/>
              </a:buClr>
              <a:buSzPts val="2300"/>
              <a:buChar char="–"/>
              <a:defRPr>
                <a:solidFill>
                  <a:schemeClr val="lt1"/>
                </a:solidFill>
              </a:defRPr>
            </a:lvl4pPr>
            <a:lvl5pPr indent="-374650" lvl="4" marL="2286000">
              <a:spcBef>
                <a:spcPts val="400"/>
              </a:spcBef>
              <a:spcAft>
                <a:spcPts val="0"/>
              </a:spcAft>
              <a:buClr>
                <a:schemeClr val="lt1"/>
              </a:buClr>
              <a:buSzPts val="2300"/>
              <a:buChar char="»"/>
              <a:defRPr>
                <a:solidFill>
                  <a:schemeClr val="lt1"/>
                </a:solidFill>
              </a:defRPr>
            </a:lvl5pPr>
            <a:lvl6pPr indent="-374650" lvl="5" marL="2743200">
              <a:spcBef>
                <a:spcPts val="400"/>
              </a:spcBef>
              <a:spcAft>
                <a:spcPts val="0"/>
              </a:spcAft>
              <a:buClr>
                <a:schemeClr val="lt1"/>
              </a:buClr>
              <a:buSzPts val="2300"/>
              <a:buChar char="•"/>
              <a:defRPr>
                <a:solidFill>
                  <a:schemeClr val="lt1"/>
                </a:solidFill>
              </a:defRPr>
            </a:lvl6pPr>
            <a:lvl7pPr indent="-374650" lvl="6" marL="3200400">
              <a:spcBef>
                <a:spcPts val="400"/>
              </a:spcBef>
              <a:spcAft>
                <a:spcPts val="0"/>
              </a:spcAft>
              <a:buClr>
                <a:schemeClr val="lt1"/>
              </a:buClr>
              <a:buSzPts val="2300"/>
              <a:buChar char="•"/>
              <a:defRPr>
                <a:solidFill>
                  <a:schemeClr val="lt1"/>
                </a:solidFill>
              </a:defRPr>
            </a:lvl7pPr>
            <a:lvl8pPr indent="-374650" lvl="7" marL="3657600">
              <a:spcBef>
                <a:spcPts val="400"/>
              </a:spcBef>
              <a:spcAft>
                <a:spcPts val="0"/>
              </a:spcAft>
              <a:buClr>
                <a:schemeClr val="lt1"/>
              </a:buClr>
              <a:buSzPts val="2300"/>
              <a:buChar char="•"/>
              <a:defRPr>
                <a:solidFill>
                  <a:schemeClr val="lt1"/>
                </a:solidFill>
              </a:defRPr>
            </a:lvl8pPr>
            <a:lvl9pPr indent="-374650" lvl="8" marL="4114800">
              <a:spcBef>
                <a:spcPts val="400"/>
              </a:spcBef>
              <a:spcAft>
                <a:spcPts val="0"/>
              </a:spcAft>
              <a:buClr>
                <a:schemeClr val="lt1"/>
              </a:buClr>
              <a:buSzPts val="2300"/>
              <a:buChar char="•"/>
              <a:defRPr>
                <a:solidFill>
                  <a:schemeClr val="lt1"/>
                </a:solidFill>
              </a:defRPr>
            </a:lvl9pPr>
          </a:lstStyle>
          <a:p/>
        </p:txBody>
      </p:sp>
      <p:sp>
        <p:nvSpPr>
          <p:cNvPr id="36" name="Google Shape;36;p3"/>
          <p:cNvSpPr/>
          <p:nvPr>
            <p:ph idx="5" type="pic"/>
          </p:nvPr>
        </p:nvSpPr>
        <p:spPr>
          <a:xfrm>
            <a:off x="7203938" y="5348200"/>
            <a:ext cx="3549300" cy="3549300"/>
          </a:xfrm>
          <a:prstGeom prst="ellipse">
            <a:avLst/>
          </a:prstGeom>
          <a:noFill/>
          <a:ln>
            <a:noFill/>
          </a:ln>
        </p:spPr>
      </p:sp>
      <p:sp>
        <p:nvSpPr>
          <p:cNvPr id="37" name="Google Shape;37;p3"/>
          <p:cNvSpPr txBox="1"/>
          <p:nvPr>
            <p:ph idx="6" type="body"/>
          </p:nvPr>
        </p:nvSpPr>
        <p:spPr>
          <a:xfrm>
            <a:off x="11626950" y="6595625"/>
            <a:ext cx="2723400" cy="761100"/>
          </a:xfrm>
          <a:prstGeom prst="rect">
            <a:avLst/>
          </a:prstGeom>
        </p:spPr>
        <p:txBody>
          <a:bodyPr anchorCtr="0" anchor="t" bIns="0" lIns="0" spcFirstLastPara="1" rIns="0" wrap="square" tIns="0">
            <a:noAutofit/>
          </a:bodyPr>
          <a:lstStyle>
            <a:lvl1pPr indent="-374650" lvl="0" marL="457200" rtl="0">
              <a:spcBef>
                <a:spcPts val="640"/>
              </a:spcBef>
              <a:spcAft>
                <a:spcPts val="0"/>
              </a:spcAft>
              <a:buClr>
                <a:schemeClr val="lt1"/>
              </a:buClr>
              <a:buSzPts val="2300"/>
              <a:buChar char="•"/>
              <a:defRPr sz="2300">
                <a:solidFill>
                  <a:schemeClr val="lt1"/>
                </a:solidFill>
              </a:defRPr>
            </a:lvl1pPr>
            <a:lvl2pPr indent="-374650" lvl="1" marL="914400" rtl="0">
              <a:spcBef>
                <a:spcPts val="560"/>
              </a:spcBef>
              <a:spcAft>
                <a:spcPts val="0"/>
              </a:spcAft>
              <a:buClr>
                <a:schemeClr val="lt1"/>
              </a:buClr>
              <a:buSzPts val="2300"/>
              <a:buChar char="–"/>
              <a:defRPr>
                <a:solidFill>
                  <a:schemeClr val="lt1"/>
                </a:solidFill>
              </a:defRPr>
            </a:lvl2pPr>
            <a:lvl3pPr indent="-374650" lvl="2" marL="1371600" rtl="0">
              <a:spcBef>
                <a:spcPts val="480"/>
              </a:spcBef>
              <a:spcAft>
                <a:spcPts val="0"/>
              </a:spcAft>
              <a:buClr>
                <a:schemeClr val="lt1"/>
              </a:buClr>
              <a:buSzPts val="2300"/>
              <a:buChar char="•"/>
              <a:defRPr>
                <a:solidFill>
                  <a:schemeClr val="lt1"/>
                </a:solidFill>
              </a:defRPr>
            </a:lvl3pPr>
            <a:lvl4pPr indent="-374650" lvl="3" marL="1828800" rtl="0">
              <a:spcBef>
                <a:spcPts val="400"/>
              </a:spcBef>
              <a:spcAft>
                <a:spcPts val="0"/>
              </a:spcAft>
              <a:buClr>
                <a:schemeClr val="lt1"/>
              </a:buClr>
              <a:buSzPts val="2300"/>
              <a:buChar char="–"/>
              <a:defRPr>
                <a:solidFill>
                  <a:schemeClr val="lt1"/>
                </a:solidFill>
              </a:defRPr>
            </a:lvl4pPr>
            <a:lvl5pPr indent="-374650" lvl="4" marL="2286000" rtl="0">
              <a:spcBef>
                <a:spcPts val="400"/>
              </a:spcBef>
              <a:spcAft>
                <a:spcPts val="0"/>
              </a:spcAft>
              <a:buClr>
                <a:schemeClr val="lt1"/>
              </a:buClr>
              <a:buSzPts val="2300"/>
              <a:buChar char="»"/>
              <a:defRPr>
                <a:solidFill>
                  <a:schemeClr val="lt1"/>
                </a:solidFill>
              </a:defRPr>
            </a:lvl5pPr>
            <a:lvl6pPr indent="-374650" lvl="5" marL="2743200" rtl="0">
              <a:spcBef>
                <a:spcPts val="400"/>
              </a:spcBef>
              <a:spcAft>
                <a:spcPts val="0"/>
              </a:spcAft>
              <a:buClr>
                <a:schemeClr val="lt1"/>
              </a:buClr>
              <a:buSzPts val="2300"/>
              <a:buChar char="•"/>
              <a:defRPr>
                <a:solidFill>
                  <a:schemeClr val="lt1"/>
                </a:solidFill>
              </a:defRPr>
            </a:lvl6pPr>
            <a:lvl7pPr indent="-374650" lvl="6" marL="3200400" rtl="0">
              <a:spcBef>
                <a:spcPts val="400"/>
              </a:spcBef>
              <a:spcAft>
                <a:spcPts val="0"/>
              </a:spcAft>
              <a:buClr>
                <a:schemeClr val="lt1"/>
              </a:buClr>
              <a:buSzPts val="2300"/>
              <a:buChar char="•"/>
              <a:defRPr>
                <a:solidFill>
                  <a:schemeClr val="lt1"/>
                </a:solidFill>
              </a:defRPr>
            </a:lvl7pPr>
            <a:lvl8pPr indent="-374650" lvl="7" marL="3657600" rtl="0">
              <a:spcBef>
                <a:spcPts val="400"/>
              </a:spcBef>
              <a:spcAft>
                <a:spcPts val="0"/>
              </a:spcAft>
              <a:buClr>
                <a:schemeClr val="lt1"/>
              </a:buClr>
              <a:buSzPts val="2300"/>
              <a:buChar char="•"/>
              <a:defRPr>
                <a:solidFill>
                  <a:schemeClr val="lt1"/>
                </a:solidFill>
              </a:defRPr>
            </a:lvl8pPr>
            <a:lvl9pPr indent="-374650" lvl="8" marL="4114800" rtl="0">
              <a:spcBef>
                <a:spcPts val="400"/>
              </a:spcBef>
              <a:spcAft>
                <a:spcPts val="0"/>
              </a:spcAft>
              <a:buClr>
                <a:schemeClr val="lt1"/>
              </a:buClr>
              <a:buSzPts val="2300"/>
              <a:buChar char="•"/>
              <a:defRPr>
                <a:solidFill>
                  <a:schemeClr val="lt1"/>
                </a:solidFill>
              </a:defRPr>
            </a:lvl9pPr>
          </a:lstStyle>
          <a:p/>
        </p:txBody>
      </p:sp>
      <p:sp>
        <p:nvSpPr>
          <p:cNvPr id="38" name="Google Shape;38;p3"/>
          <p:cNvSpPr/>
          <p:nvPr>
            <p:ph idx="7" type="pic"/>
          </p:nvPr>
        </p:nvSpPr>
        <p:spPr>
          <a:xfrm>
            <a:off x="15240463" y="855650"/>
            <a:ext cx="3549300" cy="3549300"/>
          </a:xfrm>
          <a:prstGeom prst="ellipse">
            <a:avLst/>
          </a:prstGeom>
          <a:noFill/>
          <a:ln>
            <a:noFill/>
          </a:ln>
        </p:spPr>
      </p:sp>
      <p:sp>
        <p:nvSpPr>
          <p:cNvPr id="39" name="Google Shape;39;p3"/>
          <p:cNvSpPr txBox="1"/>
          <p:nvPr>
            <p:ph idx="8" type="body"/>
          </p:nvPr>
        </p:nvSpPr>
        <p:spPr>
          <a:xfrm>
            <a:off x="15564600" y="4762950"/>
            <a:ext cx="2723400" cy="761100"/>
          </a:xfrm>
          <a:prstGeom prst="rect">
            <a:avLst/>
          </a:prstGeom>
        </p:spPr>
        <p:txBody>
          <a:bodyPr anchorCtr="0" anchor="t" bIns="0" lIns="0" spcFirstLastPara="1" rIns="0" wrap="square" tIns="0">
            <a:noAutofit/>
          </a:bodyPr>
          <a:lstStyle>
            <a:lvl1pPr indent="-374650" lvl="0" marL="457200" rtl="0" algn="ctr">
              <a:spcBef>
                <a:spcPts val="640"/>
              </a:spcBef>
              <a:spcAft>
                <a:spcPts val="0"/>
              </a:spcAft>
              <a:buClr>
                <a:schemeClr val="lt1"/>
              </a:buClr>
              <a:buSzPts val="2300"/>
              <a:buChar char="•"/>
              <a:defRPr sz="2300">
                <a:solidFill>
                  <a:schemeClr val="lt1"/>
                </a:solidFill>
              </a:defRPr>
            </a:lvl1pPr>
            <a:lvl2pPr indent="-374650" lvl="1" marL="914400" rtl="0" algn="ctr">
              <a:spcBef>
                <a:spcPts val="560"/>
              </a:spcBef>
              <a:spcAft>
                <a:spcPts val="0"/>
              </a:spcAft>
              <a:buClr>
                <a:schemeClr val="lt1"/>
              </a:buClr>
              <a:buSzPts val="2300"/>
              <a:buChar char="–"/>
              <a:defRPr>
                <a:solidFill>
                  <a:schemeClr val="lt1"/>
                </a:solidFill>
              </a:defRPr>
            </a:lvl2pPr>
            <a:lvl3pPr indent="-374650" lvl="2" marL="1371600" rtl="0" algn="ctr">
              <a:spcBef>
                <a:spcPts val="480"/>
              </a:spcBef>
              <a:spcAft>
                <a:spcPts val="0"/>
              </a:spcAft>
              <a:buClr>
                <a:schemeClr val="lt1"/>
              </a:buClr>
              <a:buSzPts val="2300"/>
              <a:buChar char="•"/>
              <a:defRPr>
                <a:solidFill>
                  <a:schemeClr val="lt1"/>
                </a:solidFill>
              </a:defRPr>
            </a:lvl3pPr>
            <a:lvl4pPr indent="-374650" lvl="3" marL="1828800" rtl="0" algn="ctr">
              <a:spcBef>
                <a:spcPts val="400"/>
              </a:spcBef>
              <a:spcAft>
                <a:spcPts val="0"/>
              </a:spcAft>
              <a:buClr>
                <a:schemeClr val="lt1"/>
              </a:buClr>
              <a:buSzPts val="2300"/>
              <a:buChar char="–"/>
              <a:defRPr>
                <a:solidFill>
                  <a:schemeClr val="lt1"/>
                </a:solidFill>
              </a:defRPr>
            </a:lvl4pPr>
            <a:lvl5pPr indent="-374650" lvl="4" marL="2286000" rtl="0" algn="ctr">
              <a:spcBef>
                <a:spcPts val="400"/>
              </a:spcBef>
              <a:spcAft>
                <a:spcPts val="0"/>
              </a:spcAft>
              <a:buClr>
                <a:schemeClr val="lt1"/>
              </a:buClr>
              <a:buSzPts val="2300"/>
              <a:buChar char="»"/>
              <a:defRPr>
                <a:solidFill>
                  <a:schemeClr val="lt1"/>
                </a:solidFill>
              </a:defRPr>
            </a:lvl5pPr>
            <a:lvl6pPr indent="-374650" lvl="5" marL="2743200" rtl="0" algn="ctr">
              <a:spcBef>
                <a:spcPts val="400"/>
              </a:spcBef>
              <a:spcAft>
                <a:spcPts val="0"/>
              </a:spcAft>
              <a:buClr>
                <a:schemeClr val="lt1"/>
              </a:buClr>
              <a:buSzPts val="2300"/>
              <a:buChar char="•"/>
              <a:defRPr>
                <a:solidFill>
                  <a:schemeClr val="lt1"/>
                </a:solidFill>
              </a:defRPr>
            </a:lvl6pPr>
            <a:lvl7pPr indent="-374650" lvl="6" marL="3200400" rtl="0" algn="ctr">
              <a:spcBef>
                <a:spcPts val="400"/>
              </a:spcBef>
              <a:spcAft>
                <a:spcPts val="0"/>
              </a:spcAft>
              <a:buClr>
                <a:schemeClr val="lt1"/>
              </a:buClr>
              <a:buSzPts val="2300"/>
              <a:buChar char="•"/>
              <a:defRPr>
                <a:solidFill>
                  <a:schemeClr val="lt1"/>
                </a:solidFill>
              </a:defRPr>
            </a:lvl7pPr>
            <a:lvl8pPr indent="-374650" lvl="7" marL="3657600" rtl="0" algn="ctr">
              <a:spcBef>
                <a:spcPts val="400"/>
              </a:spcBef>
              <a:spcAft>
                <a:spcPts val="0"/>
              </a:spcAft>
              <a:buClr>
                <a:schemeClr val="lt1"/>
              </a:buClr>
              <a:buSzPts val="2300"/>
              <a:buChar char="•"/>
              <a:defRPr>
                <a:solidFill>
                  <a:schemeClr val="lt1"/>
                </a:solidFill>
              </a:defRPr>
            </a:lvl8pPr>
            <a:lvl9pPr indent="-374650" lvl="8" marL="4114800" rtl="0" algn="ctr">
              <a:spcBef>
                <a:spcPts val="400"/>
              </a:spcBef>
              <a:spcAft>
                <a:spcPts val="0"/>
              </a:spcAft>
              <a:buClr>
                <a:schemeClr val="lt1"/>
              </a:buClr>
              <a:buSzPts val="2300"/>
              <a:buChar char="•"/>
              <a:defRPr>
                <a:solidFill>
                  <a:schemeClr val="lt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5">
    <p:spTree>
      <p:nvGrpSpPr>
        <p:cNvPr id="40" name="Shape 40"/>
        <p:cNvGrpSpPr/>
        <p:nvPr/>
      </p:nvGrpSpPr>
      <p:grpSpPr>
        <a:xfrm>
          <a:off x="0" y="0"/>
          <a:ext cx="0" cy="0"/>
          <a:chOff x="0" y="0"/>
          <a:chExt cx="0" cy="0"/>
        </a:xfrm>
      </p:grpSpPr>
      <p:grpSp>
        <p:nvGrpSpPr>
          <p:cNvPr id="41" name="Google Shape;41;p4"/>
          <p:cNvGrpSpPr/>
          <p:nvPr/>
        </p:nvGrpSpPr>
        <p:grpSpPr>
          <a:xfrm rot="8268703">
            <a:off x="-2513730" y="3916862"/>
            <a:ext cx="5021655" cy="2596676"/>
            <a:chOff x="0" y="-57150"/>
            <a:chExt cx="812800" cy="420300"/>
          </a:xfrm>
        </p:grpSpPr>
        <p:sp>
          <p:nvSpPr>
            <p:cNvPr id="42" name="Google Shape;42;p4"/>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 name="Google Shape;43;p4"/>
            <p:cNvSpPr txBox="1"/>
            <p:nvPr/>
          </p:nvSpPr>
          <p:spPr>
            <a:xfrm>
              <a:off x="0" y="-57150"/>
              <a:ext cx="812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 name="Google Shape;44;p4"/>
          <p:cNvGrpSpPr/>
          <p:nvPr/>
        </p:nvGrpSpPr>
        <p:grpSpPr>
          <a:xfrm rot="8268703">
            <a:off x="3517340" y="8060741"/>
            <a:ext cx="5021655" cy="2596676"/>
            <a:chOff x="0" y="-57150"/>
            <a:chExt cx="812800" cy="420300"/>
          </a:xfrm>
        </p:grpSpPr>
        <p:sp>
          <p:nvSpPr>
            <p:cNvPr id="45" name="Google Shape;45;p4"/>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 name="Google Shape;46;p4"/>
            <p:cNvSpPr txBox="1"/>
            <p:nvPr/>
          </p:nvSpPr>
          <p:spPr>
            <a:xfrm>
              <a:off x="0" y="-57150"/>
              <a:ext cx="812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 name="Google Shape;47;p4"/>
          <p:cNvGrpSpPr/>
          <p:nvPr/>
        </p:nvGrpSpPr>
        <p:grpSpPr>
          <a:xfrm rot="8268703">
            <a:off x="3138249" y="1749425"/>
            <a:ext cx="9822136" cy="2596676"/>
            <a:chOff x="0" y="-57150"/>
            <a:chExt cx="1589801" cy="420300"/>
          </a:xfrm>
        </p:grpSpPr>
        <p:sp>
          <p:nvSpPr>
            <p:cNvPr id="48" name="Google Shape;48;p4"/>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 name="Google Shape;49;p4"/>
            <p:cNvSpPr txBox="1"/>
            <p:nvPr/>
          </p:nvSpPr>
          <p:spPr>
            <a:xfrm>
              <a:off x="0" y="-57150"/>
              <a:ext cx="1589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 name="Google Shape;50;p4"/>
          <p:cNvGrpSpPr/>
          <p:nvPr/>
        </p:nvGrpSpPr>
        <p:grpSpPr>
          <a:xfrm rot="8268703">
            <a:off x="6178543" y="9592766"/>
            <a:ext cx="9822136" cy="2596676"/>
            <a:chOff x="0" y="-57150"/>
            <a:chExt cx="1589801" cy="420300"/>
          </a:xfrm>
        </p:grpSpPr>
        <p:sp>
          <p:nvSpPr>
            <p:cNvPr id="51" name="Google Shape;51;p4"/>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 name="Google Shape;52;p4"/>
            <p:cNvSpPr txBox="1"/>
            <p:nvPr/>
          </p:nvSpPr>
          <p:spPr>
            <a:xfrm>
              <a:off x="0" y="-57150"/>
              <a:ext cx="1589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 name="Google Shape;53;p4"/>
          <p:cNvGrpSpPr/>
          <p:nvPr/>
        </p:nvGrpSpPr>
        <p:grpSpPr>
          <a:xfrm rot="8268703">
            <a:off x="12944062" y="137498"/>
            <a:ext cx="5021655" cy="2596676"/>
            <a:chOff x="0" y="-57150"/>
            <a:chExt cx="812800" cy="420300"/>
          </a:xfrm>
        </p:grpSpPr>
        <p:sp>
          <p:nvSpPr>
            <p:cNvPr id="54" name="Google Shape;54;p4"/>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 name="Google Shape;55;p4"/>
            <p:cNvSpPr txBox="1"/>
            <p:nvPr/>
          </p:nvSpPr>
          <p:spPr>
            <a:xfrm>
              <a:off x="0" y="-57150"/>
              <a:ext cx="812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 name="Google Shape;56;p4"/>
          <p:cNvGrpSpPr/>
          <p:nvPr/>
        </p:nvGrpSpPr>
        <p:grpSpPr>
          <a:xfrm rot="8268703">
            <a:off x="14772357" y="3979116"/>
            <a:ext cx="5021655" cy="2596676"/>
            <a:chOff x="0" y="-57150"/>
            <a:chExt cx="812800" cy="420300"/>
          </a:xfrm>
        </p:grpSpPr>
        <p:sp>
          <p:nvSpPr>
            <p:cNvPr id="57" name="Google Shape;57;p4"/>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4"/>
            <p:cNvSpPr txBox="1"/>
            <p:nvPr/>
          </p:nvSpPr>
          <p:spPr>
            <a:xfrm>
              <a:off x="0" y="-57150"/>
              <a:ext cx="812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 name="Google Shape;59;p4"/>
          <p:cNvGrpSpPr/>
          <p:nvPr/>
        </p:nvGrpSpPr>
        <p:grpSpPr>
          <a:xfrm rot="8268703">
            <a:off x="11281936" y="10112389"/>
            <a:ext cx="9822136" cy="2596676"/>
            <a:chOff x="0" y="-57150"/>
            <a:chExt cx="1589801" cy="420300"/>
          </a:xfrm>
        </p:grpSpPr>
        <p:sp>
          <p:nvSpPr>
            <p:cNvPr id="60" name="Google Shape;60;p4"/>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 name="Google Shape;61;p4"/>
            <p:cNvSpPr txBox="1"/>
            <p:nvPr/>
          </p:nvSpPr>
          <p:spPr>
            <a:xfrm>
              <a:off x="0" y="-57150"/>
              <a:ext cx="1589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2" name="Google Shape;62;p4"/>
          <p:cNvGrpSpPr/>
          <p:nvPr/>
        </p:nvGrpSpPr>
        <p:grpSpPr>
          <a:xfrm rot="8268703">
            <a:off x="3730634" y="-3624012"/>
            <a:ext cx="9822136" cy="2596676"/>
            <a:chOff x="0" y="-57150"/>
            <a:chExt cx="1589801" cy="420300"/>
          </a:xfrm>
        </p:grpSpPr>
        <p:sp>
          <p:nvSpPr>
            <p:cNvPr id="63" name="Google Shape;63;p4"/>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 name="Google Shape;64;p4"/>
            <p:cNvSpPr txBox="1"/>
            <p:nvPr/>
          </p:nvSpPr>
          <p:spPr>
            <a:xfrm>
              <a:off x="0" y="-57150"/>
              <a:ext cx="1589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 name="Google Shape;65;p4"/>
          <p:cNvGrpSpPr/>
          <p:nvPr/>
        </p:nvGrpSpPr>
        <p:grpSpPr>
          <a:xfrm rot="8268703">
            <a:off x="-2993442" y="-2644448"/>
            <a:ext cx="9822136" cy="2596676"/>
            <a:chOff x="0" y="-57150"/>
            <a:chExt cx="1589801" cy="420300"/>
          </a:xfrm>
        </p:grpSpPr>
        <p:sp>
          <p:nvSpPr>
            <p:cNvPr id="66" name="Google Shape;66;p4"/>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 name="Google Shape;67;p4"/>
            <p:cNvSpPr txBox="1"/>
            <p:nvPr/>
          </p:nvSpPr>
          <p:spPr>
            <a:xfrm>
              <a:off x="0" y="-57150"/>
              <a:ext cx="1589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8" name="Google Shape;68;p4"/>
          <p:cNvGrpSpPr/>
          <p:nvPr/>
        </p:nvGrpSpPr>
        <p:grpSpPr>
          <a:xfrm rot="8268703">
            <a:off x="-1179506" y="7879766"/>
            <a:ext cx="5021655" cy="2596676"/>
            <a:chOff x="0" y="-57150"/>
            <a:chExt cx="812800" cy="420300"/>
          </a:xfrm>
        </p:grpSpPr>
        <p:sp>
          <p:nvSpPr>
            <p:cNvPr id="69" name="Google Shape;69;p4"/>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 name="Google Shape;70;p4"/>
            <p:cNvSpPr txBox="1"/>
            <p:nvPr/>
          </p:nvSpPr>
          <p:spPr>
            <a:xfrm>
              <a:off x="0" y="-57150"/>
              <a:ext cx="812700" cy="420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 name="Google Shape;71;p4"/>
          <p:cNvGrpSpPr/>
          <p:nvPr/>
        </p:nvGrpSpPr>
        <p:grpSpPr>
          <a:xfrm>
            <a:off x="1212955" y="1371041"/>
            <a:ext cx="5021021" cy="7327971"/>
            <a:chOff x="0" y="-57150"/>
            <a:chExt cx="1322400" cy="1929988"/>
          </a:xfrm>
        </p:grpSpPr>
        <p:sp>
          <p:nvSpPr>
            <p:cNvPr id="72" name="Google Shape;72;p4"/>
            <p:cNvSpPr/>
            <p:nvPr/>
          </p:nvSpPr>
          <p:spPr>
            <a:xfrm>
              <a:off x="0" y="0"/>
              <a:ext cx="1322372" cy="1872838"/>
            </a:xfrm>
            <a:custGeom>
              <a:rect b="b" l="l" r="r" t="t"/>
              <a:pathLst>
                <a:path extrusionOk="0" h="1872838" w="1322372">
                  <a:moveTo>
                    <a:pt x="0" y="0"/>
                  </a:moveTo>
                  <a:lnTo>
                    <a:pt x="1322372" y="0"/>
                  </a:lnTo>
                  <a:lnTo>
                    <a:pt x="1322372" y="1872838"/>
                  </a:lnTo>
                  <a:lnTo>
                    <a:pt x="0" y="1872838"/>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 name="Google Shape;73;p4"/>
            <p:cNvSpPr txBox="1"/>
            <p:nvPr/>
          </p:nvSpPr>
          <p:spPr>
            <a:xfrm>
              <a:off x="0" y="-57150"/>
              <a:ext cx="1322400" cy="192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 name="Google Shape;74;p4"/>
          <p:cNvGrpSpPr/>
          <p:nvPr/>
        </p:nvGrpSpPr>
        <p:grpSpPr>
          <a:xfrm>
            <a:off x="12054166" y="1371041"/>
            <a:ext cx="5021021" cy="7327971"/>
            <a:chOff x="0" y="-57150"/>
            <a:chExt cx="1322400" cy="1929988"/>
          </a:xfrm>
        </p:grpSpPr>
        <p:sp>
          <p:nvSpPr>
            <p:cNvPr id="75" name="Google Shape;75;p4"/>
            <p:cNvSpPr/>
            <p:nvPr/>
          </p:nvSpPr>
          <p:spPr>
            <a:xfrm>
              <a:off x="0" y="0"/>
              <a:ext cx="1322372" cy="1872838"/>
            </a:xfrm>
            <a:custGeom>
              <a:rect b="b" l="l" r="r" t="t"/>
              <a:pathLst>
                <a:path extrusionOk="0" h="1872838" w="1322372">
                  <a:moveTo>
                    <a:pt x="0" y="0"/>
                  </a:moveTo>
                  <a:lnTo>
                    <a:pt x="1322372" y="0"/>
                  </a:lnTo>
                  <a:lnTo>
                    <a:pt x="1322372" y="1872838"/>
                  </a:lnTo>
                  <a:lnTo>
                    <a:pt x="0" y="1872838"/>
                  </a:ln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 name="Google Shape;76;p4"/>
            <p:cNvSpPr txBox="1"/>
            <p:nvPr/>
          </p:nvSpPr>
          <p:spPr>
            <a:xfrm>
              <a:off x="0" y="-57150"/>
              <a:ext cx="1322400" cy="192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 name="Google Shape;77;p4"/>
          <p:cNvGrpSpPr/>
          <p:nvPr/>
        </p:nvGrpSpPr>
        <p:grpSpPr>
          <a:xfrm>
            <a:off x="6633560" y="1371041"/>
            <a:ext cx="5021021" cy="7327971"/>
            <a:chOff x="0" y="-57150"/>
            <a:chExt cx="1322400" cy="1929988"/>
          </a:xfrm>
        </p:grpSpPr>
        <p:sp>
          <p:nvSpPr>
            <p:cNvPr id="78" name="Google Shape;78;p4"/>
            <p:cNvSpPr/>
            <p:nvPr/>
          </p:nvSpPr>
          <p:spPr>
            <a:xfrm>
              <a:off x="0" y="0"/>
              <a:ext cx="1322372" cy="1872838"/>
            </a:xfrm>
            <a:custGeom>
              <a:rect b="b" l="l" r="r" t="t"/>
              <a:pathLst>
                <a:path extrusionOk="0" h="1872838" w="1322372">
                  <a:moveTo>
                    <a:pt x="0" y="0"/>
                  </a:moveTo>
                  <a:lnTo>
                    <a:pt x="1322372" y="0"/>
                  </a:lnTo>
                  <a:lnTo>
                    <a:pt x="1322372" y="1872838"/>
                  </a:lnTo>
                  <a:lnTo>
                    <a:pt x="0" y="1872838"/>
                  </a:ln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 name="Google Shape;79;p4"/>
            <p:cNvSpPr txBox="1"/>
            <p:nvPr/>
          </p:nvSpPr>
          <p:spPr>
            <a:xfrm>
              <a:off x="0" y="-57150"/>
              <a:ext cx="1322400" cy="1929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0" name="Google Shape;80;p4"/>
          <p:cNvGrpSpPr/>
          <p:nvPr/>
        </p:nvGrpSpPr>
        <p:grpSpPr>
          <a:xfrm>
            <a:off x="2180344" y="1929154"/>
            <a:ext cx="3086120" cy="3086120"/>
            <a:chOff x="0" y="0"/>
            <a:chExt cx="812800" cy="812800"/>
          </a:xfrm>
        </p:grpSpPr>
        <p:sp>
          <p:nvSpPr>
            <p:cNvPr id="81" name="Google Shape;8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3" name="Google Shape;83;p4"/>
          <p:cNvGrpSpPr/>
          <p:nvPr/>
        </p:nvGrpSpPr>
        <p:grpSpPr>
          <a:xfrm>
            <a:off x="7600950" y="1929154"/>
            <a:ext cx="3086120" cy="3086120"/>
            <a:chOff x="0" y="0"/>
            <a:chExt cx="812800" cy="812800"/>
          </a:xfrm>
        </p:grpSpPr>
        <p:sp>
          <p:nvSpPr>
            <p:cNvPr id="84" name="Google Shape;8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 name="Google Shape;86;p4"/>
          <p:cNvGrpSpPr/>
          <p:nvPr/>
        </p:nvGrpSpPr>
        <p:grpSpPr>
          <a:xfrm>
            <a:off x="13021556" y="1929154"/>
            <a:ext cx="3086120" cy="3086120"/>
            <a:chOff x="0" y="0"/>
            <a:chExt cx="812800" cy="812800"/>
          </a:xfrm>
        </p:grpSpPr>
        <p:sp>
          <p:nvSpPr>
            <p:cNvPr id="87" name="Google Shape;87;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4"/>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9" name="Google Shape;89;p4"/>
          <p:cNvSpPr txBox="1"/>
          <p:nvPr>
            <p:ph idx="1" type="body"/>
          </p:nvPr>
        </p:nvSpPr>
        <p:spPr>
          <a:xfrm>
            <a:off x="2041763" y="7550350"/>
            <a:ext cx="3363300" cy="787500"/>
          </a:xfrm>
          <a:prstGeom prst="rect">
            <a:avLst/>
          </a:prstGeom>
        </p:spPr>
        <p:txBody>
          <a:bodyPr anchorCtr="0" anchor="t" bIns="0" lIns="0" spcFirstLastPara="1" rIns="0" wrap="square" tIns="0">
            <a:noAutofit/>
          </a:bodyPr>
          <a:lstStyle>
            <a:lvl1pPr indent="-374650" lvl="0" marL="457200" algn="ctr">
              <a:spcBef>
                <a:spcPts val="640"/>
              </a:spcBef>
              <a:spcAft>
                <a:spcPts val="0"/>
              </a:spcAft>
              <a:buClr>
                <a:schemeClr val="lt1"/>
              </a:buClr>
              <a:buSzPts val="2300"/>
              <a:buChar char="•"/>
              <a:defRPr sz="2300">
                <a:solidFill>
                  <a:schemeClr val="lt1"/>
                </a:solidFill>
              </a:defRPr>
            </a:lvl1pPr>
            <a:lvl2pPr indent="-374650" lvl="1" marL="914400" algn="ctr">
              <a:spcBef>
                <a:spcPts val="560"/>
              </a:spcBef>
              <a:spcAft>
                <a:spcPts val="0"/>
              </a:spcAft>
              <a:buClr>
                <a:schemeClr val="lt1"/>
              </a:buClr>
              <a:buSzPts val="2300"/>
              <a:buChar char="–"/>
              <a:defRPr>
                <a:solidFill>
                  <a:schemeClr val="lt1"/>
                </a:solidFill>
              </a:defRPr>
            </a:lvl2pPr>
            <a:lvl3pPr indent="-374650" lvl="2" marL="1371600" algn="ctr">
              <a:spcBef>
                <a:spcPts val="480"/>
              </a:spcBef>
              <a:spcAft>
                <a:spcPts val="0"/>
              </a:spcAft>
              <a:buClr>
                <a:schemeClr val="lt1"/>
              </a:buClr>
              <a:buSzPts val="2300"/>
              <a:buChar char="•"/>
              <a:defRPr>
                <a:solidFill>
                  <a:schemeClr val="lt1"/>
                </a:solidFill>
              </a:defRPr>
            </a:lvl3pPr>
            <a:lvl4pPr indent="-374650" lvl="3" marL="1828800" algn="ctr">
              <a:spcBef>
                <a:spcPts val="400"/>
              </a:spcBef>
              <a:spcAft>
                <a:spcPts val="0"/>
              </a:spcAft>
              <a:buClr>
                <a:schemeClr val="lt1"/>
              </a:buClr>
              <a:buSzPts val="2300"/>
              <a:buChar char="–"/>
              <a:defRPr>
                <a:solidFill>
                  <a:schemeClr val="lt1"/>
                </a:solidFill>
              </a:defRPr>
            </a:lvl4pPr>
            <a:lvl5pPr indent="-374650" lvl="4" marL="2286000" algn="ctr">
              <a:spcBef>
                <a:spcPts val="400"/>
              </a:spcBef>
              <a:spcAft>
                <a:spcPts val="0"/>
              </a:spcAft>
              <a:buClr>
                <a:schemeClr val="lt1"/>
              </a:buClr>
              <a:buSzPts val="2300"/>
              <a:buChar char="»"/>
              <a:defRPr>
                <a:solidFill>
                  <a:schemeClr val="lt1"/>
                </a:solidFill>
              </a:defRPr>
            </a:lvl5pPr>
            <a:lvl6pPr indent="-374650" lvl="5" marL="2743200" algn="ctr">
              <a:spcBef>
                <a:spcPts val="400"/>
              </a:spcBef>
              <a:spcAft>
                <a:spcPts val="0"/>
              </a:spcAft>
              <a:buClr>
                <a:schemeClr val="lt1"/>
              </a:buClr>
              <a:buSzPts val="2300"/>
              <a:buChar char="•"/>
              <a:defRPr>
                <a:solidFill>
                  <a:schemeClr val="lt1"/>
                </a:solidFill>
              </a:defRPr>
            </a:lvl6pPr>
            <a:lvl7pPr indent="-374650" lvl="6" marL="3200400" algn="ctr">
              <a:spcBef>
                <a:spcPts val="400"/>
              </a:spcBef>
              <a:spcAft>
                <a:spcPts val="0"/>
              </a:spcAft>
              <a:buClr>
                <a:schemeClr val="lt1"/>
              </a:buClr>
              <a:buSzPts val="2300"/>
              <a:buChar char="•"/>
              <a:defRPr>
                <a:solidFill>
                  <a:schemeClr val="lt1"/>
                </a:solidFill>
              </a:defRPr>
            </a:lvl7pPr>
            <a:lvl8pPr indent="-374650" lvl="7" marL="3657600" algn="ctr">
              <a:spcBef>
                <a:spcPts val="400"/>
              </a:spcBef>
              <a:spcAft>
                <a:spcPts val="0"/>
              </a:spcAft>
              <a:buClr>
                <a:schemeClr val="lt1"/>
              </a:buClr>
              <a:buSzPts val="2300"/>
              <a:buChar char="•"/>
              <a:defRPr>
                <a:solidFill>
                  <a:schemeClr val="lt1"/>
                </a:solidFill>
              </a:defRPr>
            </a:lvl8pPr>
            <a:lvl9pPr indent="-374650" lvl="8" marL="4114800" algn="ctr">
              <a:spcBef>
                <a:spcPts val="400"/>
              </a:spcBef>
              <a:spcAft>
                <a:spcPts val="0"/>
              </a:spcAft>
              <a:buClr>
                <a:schemeClr val="lt1"/>
              </a:buClr>
              <a:buSzPts val="2300"/>
              <a:buChar char="•"/>
              <a:defRPr>
                <a:solidFill>
                  <a:schemeClr val="lt1"/>
                </a:solidFill>
              </a:defRPr>
            </a:lvl9pPr>
          </a:lstStyle>
          <a:p/>
        </p:txBody>
      </p:sp>
      <p:sp>
        <p:nvSpPr>
          <p:cNvPr id="90" name="Google Shape;90;p4"/>
          <p:cNvSpPr txBox="1"/>
          <p:nvPr>
            <p:ph idx="2" type="subTitle"/>
          </p:nvPr>
        </p:nvSpPr>
        <p:spPr>
          <a:xfrm>
            <a:off x="2017163" y="5561875"/>
            <a:ext cx="3412500" cy="1149000"/>
          </a:xfrm>
          <a:prstGeom prst="rect">
            <a:avLst/>
          </a:prstGeom>
        </p:spPr>
        <p:txBody>
          <a:bodyPr anchorCtr="0" anchor="t" bIns="0" lIns="0" spcFirstLastPara="1" rIns="0" wrap="square" tIns="0">
            <a:noAutofit/>
          </a:bodyPr>
          <a:lstStyle>
            <a:lvl1pPr lvl="0" algn="ctr">
              <a:spcBef>
                <a:spcPts val="64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1pPr>
            <a:lvl2pPr lvl="1" algn="ctr">
              <a:spcBef>
                <a:spcPts val="56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2pPr>
            <a:lvl3pPr lvl="2" algn="ctr">
              <a:spcBef>
                <a:spcPts val="48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3pPr>
            <a:lvl4pPr lvl="3"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4pPr>
            <a:lvl5pPr lvl="4"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5pPr>
            <a:lvl6pPr lvl="5"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6pPr>
            <a:lvl7pPr lvl="6"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7pPr>
            <a:lvl8pPr lvl="7"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8pPr>
            <a:lvl9pPr lvl="8"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9pPr>
          </a:lstStyle>
          <a:p/>
        </p:txBody>
      </p:sp>
      <p:sp>
        <p:nvSpPr>
          <p:cNvPr id="91" name="Google Shape;91;p4"/>
          <p:cNvSpPr txBox="1"/>
          <p:nvPr>
            <p:ph idx="3" type="body"/>
          </p:nvPr>
        </p:nvSpPr>
        <p:spPr>
          <a:xfrm>
            <a:off x="7462413" y="7653525"/>
            <a:ext cx="3363300" cy="787500"/>
          </a:xfrm>
          <a:prstGeom prst="rect">
            <a:avLst/>
          </a:prstGeom>
        </p:spPr>
        <p:txBody>
          <a:bodyPr anchorCtr="0" anchor="t" bIns="0" lIns="0" spcFirstLastPara="1" rIns="0" wrap="square" tIns="0">
            <a:noAutofit/>
          </a:bodyPr>
          <a:lstStyle>
            <a:lvl1pPr indent="-374650" lvl="0" marL="457200" rtl="0" algn="ctr">
              <a:spcBef>
                <a:spcPts val="640"/>
              </a:spcBef>
              <a:spcAft>
                <a:spcPts val="0"/>
              </a:spcAft>
              <a:buClr>
                <a:schemeClr val="lt1"/>
              </a:buClr>
              <a:buSzPts val="2300"/>
              <a:buChar char="•"/>
              <a:defRPr sz="2300">
                <a:solidFill>
                  <a:schemeClr val="lt1"/>
                </a:solidFill>
              </a:defRPr>
            </a:lvl1pPr>
            <a:lvl2pPr indent="-374650" lvl="1" marL="914400" rtl="0" algn="ctr">
              <a:spcBef>
                <a:spcPts val="560"/>
              </a:spcBef>
              <a:spcAft>
                <a:spcPts val="0"/>
              </a:spcAft>
              <a:buClr>
                <a:schemeClr val="lt1"/>
              </a:buClr>
              <a:buSzPts val="2300"/>
              <a:buChar char="–"/>
              <a:defRPr>
                <a:solidFill>
                  <a:schemeClr val="lt1"/>
                </a:solidFill>
              </a:defRPr>
            </a:lvl2pPr>
            <a:lvl3pPr indent="-374650" lvl="2" marL="1371600" rtl="0" algn="ctr">
              <a:spcBef>
                <a:spcPts val="480"/>
              </a:spcBef>
              <a:spcAft>
                <a:spcPts val="0"/>
              </a:spcAft>
              <a:buClr>
                <a:schemeClr val="lt1"/>
              </a:buClr>
              <a:buSzPts val="2300"/>
              <a:buChar char="•"/>
              <a:defRPr>
                <a:solidFill>
                  <a:schemeClr val="lt1"/>
                </a:solidFill>
              </a:defRPr>
            </a:lvl3pPr>
            <a:lvl4pPr indent="-374650" lvl="3" marL="1828800" rtl="0" algn="ctr">
              <a:spcBef>
                <a:spcPts val="400"/>
              </a:spcBef>
              <a:spcAft>
                <a:spcPts val="0"/>
              </a:spcAft>
              <a:buClr>
                <a:schemeClr val="lt1"/>
              </a:buClr>
              <a:buSzPts val="2300"/>
              <a:buChar char="–"/>
              <a:defRPr>
                <a:solidFill>
                  <a:schemeClr val="lt1"/>
                </a:solidFill>
              </a:defRPr>
            </a:lvl4pPr>
            <a:lvl5pPr indent="-374650" lvl="4" marL="2286000" rtl="0" algn="ctr">
              <a:spcBef>
                <a:spcPts val="400"/>
              </a:spcBef>
              <a:spcAft>
                <a:spcPts val="0"/>
              </a:spcAft>
              <a:buClr>
                <a:schemeClr val="lt1"/>
              </a:buClr>
              <a:buSzPts val="2300"/>
              <a:buChar char="»"/>
              <a:defRPr>
                <a:solidFill>
                  <a:schemeClr val="lt1"/>
                </a:solidFill>
              </a:defRPr>
            </a:lvl5pPr>
            <a:lvl6pPr indent="-374650" lvl="5" marL="2743200" rtl="0" algn="ctr">
              <a:spcBef>
                <a:spcPts val="400"/>
              </a:spcBef>
              <a:spcAft>
                <a:spcPts val="0"/>
              </a:spcAft>
              <a:buClr>
                <a:schemeClr val="lt1"/>
              </a:buClr>
              <a:buSzPts val="2300"/>
              <a:buChar char="•"/>
              <a:defRPr>
                <a:solidFill>
                  <a:schemeClr val="lt1"/>
                </a:solidFill>
              </a:defRPr>
            </a:lvl6pPr>
            <a:lvl7pPr indent="-374650" lvl="6" marL="3200400" rtl="0" algn="ctr">
              <a:spcBef>
                <a:spcPts val="400"/>
              </a:spcBef>
              <a:spcAft>
                <a:spcPts val="0"/>
              </a:spcAft>
              <a:buClr>
                <a:schemeClr val="lt1"/>
              </a:buClr>
              <a:buSzPts val="2300"/>
              <a:buChar char="•"/>
              <a:defRPr>
                <a:solidFill>
                  <a:schemeClr val="lt1"/>
                </a:solidFill>
              </a:defRPr>
            </a:lvl7pPr>
            <a:lvl8pPr indent="-374650" lvl="7" marL="3657600" rtl="0" algn="ctr">
              <a:spcBef>
                <a:spcPts val="400"/>
              </a:spcBef>
              <a:spcAft>
                <a:spcPts val="0"/>
              </a:spcAft>
              <a:buClr>
                <a:schemeClr val="lt1"/>
              </a:buClr>
              <a:buSzPts val="2300"/>
              <a:buChar char="•"/>
              <a:defRPr>
                <a:solidFill>
                  <a:schemeClr val="lt1"/>
                </a:solidFill>
              </a:defRPr>
            </a:lvl8pPr>
            <a:lvl9pPr indent="-374650" lvl="8" marL="4114800" rtl="0" algn="ctr">
              <a:spcBef>
                <a:spcPts val="400"/>
              </a:spcBef>
              <a:spcAft>
                <a:spcPts val="0"/>
              </a:spcAft>
              <a:buClr>
                <a:schemeClr val="lt1"/>
              </a:buClr>
              <a:buSzPts val="2300"/>
              <a:buChar char="•"/>
              <a:defRPr>
                <a:solidFill>
                  <a:schemeClr val="lt1"/>
                </a:solidFill>
              </a:defRPr>
            </a:lvl9pPr>
          </a:lstStyle>
          <a:p/>
        </p:txBody>
      </p:sp>
      <p:sp>
        <p:nvSpPr>
          <p:cNvPr id="92" name="Google Shape;92;p4"/>
          <p:cNvSpPr txBox="1"/>
          <p:nvPr>
            <p:ph idx="4" type="subTitle"/>
          </p:nvPr>
        </p:nvSpPr>
        <p:spPr>
          <a:xfrm>
            <a:off x="7437813" y="5665050"/>
            <a:ext cx="3412500" cy="1149000"/>
          </a:xfrm>
          <a:prstGeom prst="rect">
            <a:avLst/>
          </a:prstGeom>
        </p:spPr>
        <p:txBody>
          <a:bodyPr anchorCtr="0" anchor="t" bIns="0" lIns="0" spcFirstLastPara="1" rIns="0" wrap="square" tIns="0">
            <a:noAutofit/>
          </a:bodyPr>
          <a:lstStyle>
            <a:lvl1pPr lvl="0" rtl="0" algn="ctr">
              <a:spcBef>
                <a:spcPts val="64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1pPr>
            <a:lvl2pPr lvl="1" rtl="0" algn="ctr">
              <a:spcBef>
                <a:spcPts val="56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2pPr>
            <a:lvl3pPr lvl="2" rtl="0" algn="ctr">
              <a:spcBef>
                <a:spcPts val="48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3pPr>
            <a:lvl4pPr lvl="3"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4pPr>
            <a:lvl5pPr lvl="4"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5pPr>
            <a:lvl6pPr lvl="5"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6pPr>
            <a:lvl7pPr lvl="6"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7pPr>
            <a:lvl8pPr lvl="7"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8pPr>
            <a:lvl9pPr lvl="8"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9pPr>
          </a:lstStyle>
          <a:p/>
        </p:txBody>
      </p:sp>
      <p:sp>
        <p:nvSpPr>
          <p:cNvPr id="93" name="Google Shape;93;p4"/>
          <p:cNvSpPr txBox="1"/>
          <p:nvPr>
            <p:ph idx="5" type="body"/>
          </p:nvPr>
        </p:nvSpPr>
        <p:spPr>
          <a:xfrm>
            <a:off x="12883038" y="7740300"/>
            <a:ext cx="3363300" cy="787500"/>
          </a:xfrm>
          <a:prstGeom prst="rect">
            <a:avLst/>
          </a:prstGeom>
        </p:spPr>
        <p:txBody>
          <a:bodyPr anchorCtr="0" anchor="t" bIns="0" lIns="0" spcFirstLastPara="1" rIns="0" wrap="square" tIns="0">
            <a:noAutofit/>
          </a:bodyPr>
          <a:lstStyle>
            <a:lvl1pPr indent="-374650" lvl="0" marL="457200" rtl="0" algn="ctr">
              <a:spcBef>
                <a:spcPts val="640"/>
              </a:spcBef>
              <a:spcAft>
                <a:spcPts val="0"/>
              </a:spcAft>
              <a:buClr>
                <a:schemeClr val="lt1"/>
              </a:buClr>
              <a:buSzPts val="2300"/>
              <a:buChar char="•"/>
              <a:defRPr sz="2300">
                <a:solidFill>
                  <a:schemeClr val="lt1"/>
                </a:solidFill>
              </a:defRPr>
            </a:lvl1pPr>
            <a:lvl2pPr indent="-374650" lvl="1" marL="914400" rtl="0" algn="ctr">
              <a:spcBef>
                <a:spcPts val="560"/>
              </a:spcBef>
              <a:spcAft>
                <a:spcPts val="0"/>
              </a:spcAft>
              <a:buClr>
                <a:schemeClr val="lt1"/>
              </a:buClr>
              <a:buSzPts val="2300"/>
              <a:buChar char="–"/>
              <a:defRPr>
                <a:solidFill>
                  <a:schemeClr val="lt1"/>
                </a:solidFill>
              </a:defRPr>
            </a:lvl2pPr>
            <a:lvl3pPr indent="-374650" lvl="2" marL="1371600" rtl="0" algn="ctr">
              <a:spcBef>
                <a:spcPts val="480"/>
              </a:spcBef>
              <a:spcAft>
                <a:spcPts val="0"/>
              </a:spcAft>
              <a:buClr>
                <a:schemeClr val="lt1"/>
              </a:buClr>
              <a:buSzPts val="2300"/>
              <a:buChar char="•"/>
              <a:defRPr>
                <a:solidFill>
                  <a:schemeClr val="lt1"/>
                </a:solidFill>
              </a:defRPr>
            </a:lvl3pPr>
            <a:lvl4pPr indent="-374650" lvl="3" marL="1828800" rtl="0" algn="ctr">
              <a:spcBef>
                <a:spcPts val="400"/>
              </a:spcBef>
              <a:spcAft>
                <a:spcPts val="0"/>
              </a:spcAft>
              <a:buClr>
                <a:schemeClr val="lt1"/>
              </a:buClr>
              <a:buSzPts val="2300"/>
              <a:buChar char="–"/>
              <a:defRPr>
                <a:solidFill>
                  <a:schemeClr val="lt1"/>
                </a:solidFill>
              </a:defRPr>
            </a:lvl4pPr>
            <a:lvl5pPr indent="-374650" lvl="4" marL="2286000" rtl="0" algn="ctr">
              <a:spcBef>
                <a:spcPts val="400"/>
              </a:spcBef>
              <a:spcAft>
                <a:spcPts val="0"/>
              </a:spcAft>
              <a:buClr>
                <a:schemeClr val="lt1"/>
              </a:buClr>
              <a:buSzPts val="2300"/>
              <a:buChar char="»"/>
              <a:defRPr>
                <a:solidFill>
                  <a:schemeClr val="lt1"/>
                </a:solidFill>
              </a:defRPr>
            </a:lvl5pPr>
            <a:lvl6pPr indent="-374650" lvl="5" marL="2743200" rtl="0" algn="ctr">
              <a:spcBef>
                <a:spcPts val="400"/>
              </a:spcBef>
              <a:spcAft>
                <a:spcPts val="0"/>
              </a:spcAft>
              <a:buClr>
                <a:schemeClr val="lt1"/>
              </a:buClr>
              <a:buSzPts val="2300"/>
              <a:buChar char="•"/>
              <a:defRPr>
                <a:solidFill>
                  <a:schemeClr val="lt1"/>
                </a:solidFill>
              </a:defRPr>
            </a:lvl6pPr>
            <a:lvl7pPr indent="-374650" lvl="6" marL="3200400" rtl="0" algn="ctr">
              <a:spcBef>
                <a:spcPts val="400"/>
              </a:spcBef>
              <a:spcAft>
                <a:spcPts val="0"/>
              </a:spcAft>
              <a:buClr>
                <a:schemeClr val="lt1"/>
              </a:buClr>
              <a:buSzPts val="2300"/>
              <a:buChar char="•"/>
              <a:defRPr>
                <a:solidFill>
                  <a:schemeClr val="lt1"/>
                </a:solidFill>
              </a:defRPr>
            </a:lvl7pPr>
            <a:lvl8pPr indent="-374650" lvl="7" marL="3657600" rtl="0" algn="ctr">
              <a:spcBef>
                <a:spcPts val="400"/>
              </a:spcBef>
              <a:spcAft>
                <a:spcPts val="0"/>
              </a:spcAft>
              <a:buClr>
                <a:schemeClr val="lt1"/>
              </a:buClr>
              <a:buSzPts val="2300"/>
              <a:buChar char="•"/>
              <a:defRPr>
                <a:solidFill>
                  <a:schemeClr val="lt1"/>
                </a:solidFill>
              </a:defRPr>
            </a:lvl8pPr>
            <a:lvl9pPr indent="-374650" lvl="8" marL="4114800" rtl="0" algn="ctr">
              <a:spcBef>
                <a:spcPts val="400"/>
              </a:spcBef>
              <a:spcAft>
                <a:spcPts val="0"/>
              </a:spcAft>
              <a:buClr>
                <a:schemeClr val="lt1"/>
              </a:buClr>
              <a:buSzPts val="2300"/>
              <a:buChar char="•"/>
              <a:defRPr>
                <a:solidFill>
                  <a:schemeClr val="lt1"/>
                </a:solidFill>
              </a:defRPr>
            </a:lvl9pPr>
          </a:lstStyle>
          <a:p/>
        </p:txBody>
      </p:sp>
      <p:sp>
        <p:nvSpPr>
          <p:cNvPr id="94" name="Google Shape;94;p4"/>
          <p:cNvSpPr txBox="1"/>
          <p:nvPr>
            <p:ph idx="6" type="subTitle"/>
          </p:nvPr>
        </p:nvSpPr>
        <p:spPr>
          <a:xfrm>
            <a:off x="12858438" y="5751825"/>
            <a:ext cx="3412500" cy="1149000"/>
          </a:xfrm>
          <a:prstGeom prst="rect">
            <a:avLst/>
          </a:prstGeom>
        </p:spPr>
        <p:txBody>
          <a:bodyPr anchorCtr="0" anchor="t" bIns="0" lIns="0" spcFirstLastPara="1" rIns="0" wrap="square" tIns="0">
            <a:noAutofit/>
          </a:bodyPr>
          <a:lstStyle>
            <a:lvl1pPr lvl="0" rtl="0" algn="ctr">
              <a:spcBef>
                <a:spcPts val="64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1pPr>
            <a:lvl2pPr lvl="1" rtl="0" algn="ctr">
              <a:spcBef>
                <a:spcPts val="56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2pPr>
            <a:lvl3pPr lvl="2" rtl="0" algn="ctr">
              <a:spcBef>
                <a:spcPts val="48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3pPr>
            <a:lvl4pPr lvl="3"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4pPr>
            <a:lvl5pPr lvl="4"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5pPr>
            <a:lvl6pPr lvl="5"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6pPr>
            <a:lvl7pPr lvl="6"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7pPr>
            <a:lvl8pPr lvl="7"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8pPr>
            <a:lvl9pPr lvl="8" rtl="0" algn="ctr">
              <a:spcBef>
                <a:spcPts val="400"/>
              </a:spcBef>
              <a:spcAft>
                <a:spcPts val="0"/>
              </a:spcAft>
              <a:buClr>
                <a:schemeClr val="lt1"/>
              </a:buClr>
              <a:buSzPts val="4500"/>
              <a:buFont typeface="Bebas Neue"/>
              <a:buNone/>
              <a:defRPr sz="4500">
                <a:solidFill>
                  <a:schemeClr val="lt1"/>
                </a:solidFill>
                <a:latin typeface="Bebas Neue"/>
                <a:ea typeface="Bebas Neue"/>
                <a:cs typeface="Bebas Neue"/>
                <a:sym typeface="Bebas Neue"/>
              </a:defRPr>
            </a:lvl9pPr>
          </a:lstStyle>
          <a:p/>
        </p:txBody>
      </p:sp>
      <p:sp>
        <p:nvSpPr>
          <p:cNvPr id="95" name="Google Shape;95;p4"/>
          <p:cNvSpPr txBox="1"/>
          <p:nvPr>
            <p:ph type="title"/>
          </p:nvPr>
        </p:nvSpPr>
        <p:spPr>
          <a:xfrm>
            <a:off x="2476513" y="2446813"/>
            <a:ext cx="2493900" cy="20508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12000"/>
              <a:buNone/>
              <a:defRPr>
                <a:solidFill>
                  <a:schemeClr val="lt1"/>
                </a:solidFill>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96" name="Google Shape;96;p4"/>
          <p:cNvSpPr txBox="1"/>
          <p:nvPr>
            <p:ph idx="7" type="title"/>
          </p:nvPr>
        </p:nvSpPr>
        <p:spPr>
          <a:xfrm>
            <a:off x="7897113" y="2446813"/>
            <a:ext cx="2493900" cy="20508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12000"/>
              <a:buNone/>
              <a:defRPr>
                <a:solidFill>
                  <a:schemeClr val="lt1"/>
                </a:solidFill>
              </a:defRPr>
            </a:lvl1pPr>
            <a:lvl2pPr lvl="1" rtl="0">
              <a:spcBef>
                <a:spcPts val="0"/>
              </a:spcBef>
              <a:spcAft>
                <a:spcPts val="0"/>
              </a:spcAft>
              <a:buSzPts val="12000"/>
              <a:buNone/>
              <a:defRPr/>
            </a:lvl2pPr>
            <a:lvl3pPr lvl="2" rtl="0">
              <a:spcBef>
                <a:spcPts val="0"/>
              </a:spcBef>
              <a:spcAft>
                <a:spcPts val="0"/>
              </a:spcAft>
              <a:buSzPts val="12000"/>
              <a:buNone/>
              <a:defRPr/>
            </a:lvl3pPr>
            <a:lvl4pPr lvl="3" rtl="0">
              <a:spcBef>
                <a:spcPts val="0"/>
              </a:spcBef>
              <a:spcAft>
                <a:spcPts val="0"/>
              </a:spcAft>
              <a:buSzPts val="12000"/>
              <a:buNone/>
              <a:defRPr/>
            </a:lvl4pPr>
            <a:lvl5pPr lvl="4" rtl="0">
              <a:spcBef>
                <a:spcPts val="0"/>
              </a:spcBef>
              <a:spcAft>
                <a:spcPts val="0"/>
              </a:spcAft>
              <a:buSzPts val="12000"/>
              <a:buNone/>
              <a:defRPr/>
            </a:lvl5pPr>
            <a:lvl6pPr lvl="5" rtl="0">
              <a:spcBef>
                <a:spcPts val="0"/>
              </a:spcBef>
              <a:spcAft>
                <a:spcPts val="0"/>
              </a:spcAft>
              <a:buSzPts val="12000"/>
              <a:buNone/>
              <a:defRPr/>
            </a:lvl6pPr>
            <a:lvl7pPr lvl="6" rtl="0">
              <a:spcBef>
                <a:spcPts val="0"/>
              </a:spcBef>
              <a:spcAft>
                <a:spcPts val="0"/>
              </a:spcAft>
              <a:buSzPts val="12000"/>
              <a:buNone/>
              <a:defRPr/>
            </a:lvl7pPr>
            <a:lvl8pPr lvl="7" rtl="0">
              <a:spcBef>
                <a:spcPts val="0"/>
              </a:spcBef>
              <a:spcAft>
                <a:spcPts val="0"/>
              </a:spcAft>
              <a:buSzPts val="12000"/>
              <a:buNone/>
              <a:defRPr/>
            </a:lvl8pPr>
            <a:lvl9pPr lvl="8" rtl="0">
              <a:spcBef>
                <a:spcPts val="0"/>
              </a:spcBef>
              <a:spcAft>
                <a:spcPts val="0"/>
              </a:spcAft>
              <a:buSzPts val="12000"/>
              <a:buNone/>
              <a:defRPr/>
            </a:lvl9pPr>
          </a:lstStyle>
          <a:p/>
        </p:txBody>
      </p:sp>
      <p:sp>
        <p:nvSpPr>
          <p:cNvPr id="97" name="Google Shape;97;p4"/>
          <p:cNvSpPr txBox="1"/>
          <p:nvPr>
            <p:ph idx="8" type="title"/>
          </p:nvPr>
        </p:nvSpPr>
        <p:spPr>
          <a:xfrm>
            <a:off x="13369263" y="2446813"/>
            <a:ext cx="2493900" cy="20508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12000"/>
              <a:buNone/>
              <a:defRPr>
                <a:solidFill>
                  <a:schemeClr val="lt1"/>
                </a:solidFill>
              </a:defRPr>
            </a:lvl1pPr>
            <a:lvl2pPr lvl="1" rtl="0">
              <a:spcBef>
                <a:spcPts val="0"/>
              </a:spcBef>
              <a:spcAft>
                <a:spcPts val="0"/>
              </a:spcAft>
              <a:buSzPts val="12000"/>
              <a:buNone/>
              <a:defRPr/>
            </a:lvl2pPr>
            <a:lvl3pPr lvl="2" rtl="0">
              <a:spcBef>
                <a:spcPts val="0"/>
              </a:spcBef>
              <a:spcAft>
                <a:spcPts val="0"/>
              </a:spcAft>
              <a:buSzPts val="12000"/>
              <a:buNone/>
              <a:defRPr/>
            </a:lvl3pPr>
            <a:lvl4pPr lvl="3" rtl="0">
              <a:spcBef>
                <a:spcPts val="0"/>
              </a:spcBef>
              <a:spcAft>
                <a:spcPts val="0"/>
              </a:spcAft>
              <a:buSzPts val="12000"/>
              <a:buNone/>
              <a:defRPr/>
            </a:lvl4pPr>
            <a:lvl5pPr lvl="4" rtl="0">
              <a:spcBef>
                <a:spcPts val="0"/>
              </a:spcBef>
              <a:spcAft>
                <a:spcPts val="0"/>
              </a:spcAft>
              <a:buSzPts val="12000"/>
              <a:buNone/>
              <a:defRPr/>
            </a:lvl5pPr>
            <a:lvl6pPr lvl="5" rtl="0">
              <a:spcBef>
                <a:spcPts val="0"/>
              </a:spcBef>
              <a:spcAft>
                <a:spcPts val="0"/>
              </a:spcAft>
              <a:buSzPts val="12000"/>
              <a:buNone/>
              <a:defRPr/>
            </a:lvl6pPr>
            <a:lvl7pPr lvl="6" rtl="0">
              <a:spcBef>
                <a:spcPts val="0"/>
              </a:spcBef>
              <a:spcAft>
                <a:spcPts val="0"/>
              </a:spcAft>
              <a:buSzPts val="12000"/>
              <a:buNone/>
              <a:defRPr/>
            </a:lvl7pPr>
            <a:lvl8pPr lvl="7" rtl="0">
              <a:spcBef>
                <a:spcPts val="0"/>
              </a:spcBef>
              <a:spcAft>
                <a:spcPts val="0"/>
              </a:spcAft>
              <a:buSzPts val="12000"/>
              <a:buNone/>
              <a:defRPr/>
            </a:lvl8pPr>
            <a:lvl9pPr lvl="8" rtl="0">
              <a:spcBef>
                <a:spcPts val="0"/>
              </a:spcBef>
              <a:spcAft>
                <a:spcPts val="0"/>
              </a:spcAft>
              <a:buSzPts val="120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4">
    <p:spTree>
      <p:nvGrpSpPr>
        <p:cNvPr id="98" name="Shape 98"/>
        <p:cNvGrpSpPr/>
        <p:nvPr/>
      </p:nvGrpSpPr>
      <p:grpSpPr>
        <a:xfrm>
          <a:off x="0" y="0"/>
          <a:ext cx="0" cy="0"/>
          <a:chOff x="0" y="0"/>
          <a:chExt cx="0" cy="0"/>
        </a:xfrm>
      </p:grpSpPr>
      <p:grpSp>
        <p:nvGrpSpPr>
          <p:cNvPr id="99" name="Google Shape;99;p5"/>
          <p:cNvGrpSpPr/>
          <p:nvPr/>
        </p:nvGrpSpPr>
        <p:grpSpPr>
          <a:xfrm>
            <a:off x="661988" y="339765"/>
            <a:ext cx="3692280" cy="3909288"/>
            <a:chOff x="0" y="-57150"/>
            <a:chExt cx="972446" cy="1029600"/>
          </a:xfrm>
        </p:grpSpPr>
        <p:sp>
          <p:nvSpPr>
            <p:cNvPr id="100" name="Google Shape;100;p5"/>
            <p:cNvSpPr/>
            <p:nvPr/>
          </p:nvSpPr>
          <p:spPr>
            <a:xfrm>
              <a:off x="0" y="0"/>
              <a:ext cx="972446" cy="972446"/>
            </a:xfrm>
            <a:custGeom>
              <a:rect b="b" l="l" r="r" t="t"/>
              <a:pathLst>
                <a:path extrusionOk="0" h="972446" w="972446">
                  <a:moveTo>
                    <a:pt x="0" y="0"/>
                  </a:moveTo>
                  <a:lnTo>
                    <a:pt x="972446" y="0"/>
                  </a:lnTo>
                  <a:lnTo>
                    <a:pt x="972446" y="972446"/>
                  </a:lnTo>
                  <a:lnTo>
                    <a:pt x="0" y="972446"/>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5"/>
            <p:cNvSpPr txBox="1"/>
            <p:nvPr/>
          </p:nvSpPr>
          <p:spPr>
            <a:xfrm>
              <a:off x="0" y="-57150"/>
              <a:ext cx="972300" cy="1029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2" name="Google Shape;102;p5"/>
          <p:cNvGrpSpPr/>
          <p:nvPr/>
        </p:nvGrpSpPr>
        <p:grpSpPr>
          <a:xfrm>
            <a:off x="5085033" y="339765"/>
            <a:ext cx="3692280" cy="3909288"/>
            <a:chOff x="0" y="-57150"/>
            <a:chExt cx="972446" cy="1029600"/>
          </a:xfrm>
        </p:grpSpPr>
        <p:sp>
          <p:nvSpPr>
            <p:cNvPr id="103" name="Google Shape;103;p5"/>
            <p:cNvSpPr/>
            <p:nvPr/>
          </p:nvSpPr>
          <p:spPr>
            <a:xfrm>
              <a:off x="0" y="0"/>
              <a:ext cx="972446" cy="972446"/>
            </a:xfrm>
            <a:custGeom>
              <a:rect b="b" l="l" r="r" t="t"/>
              <a:pathLst>
                <a:path extrusionOk="0" h="972446" w="972446">
                  <a:moveTo>
                    <a:pt x="0" y="0"/>
                  </a:moveTo>
                  <a:lnTo>
                    <a:pt x="972446" y="0"/>
                  </a:lnTo>
                  <a:lnTo>
                    <a:pt x="972446" y="972446"/>
                  </a:lnTo>
                  <a:lnTo>
                    <a:pt x="0" y="972446"/>
                  </a:ln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5"/>
            <p:cNvSpPr txBox="1"/>
            <p:nvPr/>
          </p:nvSpPr>
          <p:spPr>
            <a:xfrm>
              <a:off x="0" y="-57150"/>
              <a:ext cx="972300" cy="1029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5" name="Google Shape;105;p5"/>
          <p:cNvGrpSpPr/>
          <p:nvPr/>
        </p:nvGrpSpPr>
        <p:grpSpPr>
          <a:xfrm>
            <a:off x="9508079" y="339765"/>
            <a:ext cx="3692280" cy="3909288"/>
            <a:chOff x="0" y="-57150"/>
            <a:chExt cx="972446" cy="1029600"/>
          </a:xfrm>
        </p:grpSpPr>
        <p:sp>
          <p:nvSpPr>
            <p:cNvPr id="106" name="Google Shape;106;p5"/>
            <p:cNvSpPr/>
            <p:nvPr/>
          </p:nvSpPr>
          <p:spPr>
            <a:xfrm>
              <a:off x="0" y="0"/>
              <a:ext cx="972446" cy="972446"/>
            </a:xfrm>
            <a:custGeom>
              <a:rect b="b" l="l" r="r" t="t"/>
              <a:pathLst>
                <a:path extrusionOk="0" h="972446" w="972446">
                  <a:moveTo>
                    <a:pt x="0" y="0"/>
                  </a:moveTo>
                  <a:lnTo>
                    <a:pt x="972446" y="0"/>
                  </a:lnTo>
                  <a:lnTo>
                    <a:pt x="972446" y="972446"/>
                  </a:lnTo>
                  <a:lnTo>
                    <a:pt x="0" y="972446"/>
                  </a:ln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7" name="Google Shape;107;p5"/>
            <p:cNvSpPr txBox="1"/>
            <p:nvPr/>
          </p:nvSpPr>
          <p:spPr>
            <a:xfrm>
              <a:off x="0" y="-57150"/>
              <a:ext cx="972300" cy="1029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8" name="Google Shape;108;p5"/>
          <p:cNvGrpSpPr/>
          <p:nvPr/>
        </p:nvGrpSpPr>
        <p:grpSpPr>
          <a:xfrm>
            <a:off x="13933758" y="339765"/>
            <a:ext cx="3692280" cy="3909288"/>
            <a:chOff x="0" y="-57150"/>
            <a:chExt cx="972446" cy="1029600"/>
          </a:xfrm>
        </p:grpSpPr>
        <p:sp>
          <p:nvSpPr>
            <p:cNvPr id="109" name="Google Shape;109;p5"/>
            <p:cNvSpPr/>
            <p:nvPr/>
          </p:nvSpPr>
          <p:spPr>
            <a:xfrm>
              <a:off x="0" y="0"/>
              <a:ext cx="972446" cy="972446"/>
            </a:xfrm>
            <a:custGeom>
              <a:rect b="b" l="l" r="r" t="t"/>
              <a:pathLst>
                <a:path extrusionOk="0" h="972446" w="972446">
                  <a:moveTo>
                    <a:pt x="0" y="0"/>
                  </a:moveTo>
                  <a:lnTo>
                    <a:pt x="972446" y="0"/>
                  </a:lnTo>
                  <a:lnTo>
                    <a:pt x="972446" y="972446"/>
                  </a:lnTo>
                  <a:lnTo>
                    <a:pt x="0" y="972446"/>
                  </a:ln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0" name="Google Shape;110;p5"/>
            <p:cNvSpPr txBox="1"/>
            <p:nvPr/>
          </p:nvSpPr>
          <p:spPr>
            <a:xfrm>
              <a:off x="0" y="-57150"/>
              <a:ext cx="972300" cy="1029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1" name="Google Shape;111;p5"/>
          <p:cNvSpPr txBox="1"/>
          <p:nvPr>
            <p:ph idx="1" type="body"/>
          </p:nvPr>
        </p:nvSpPr>
        <p:spPr>
          <a:xfrm>
            <a:off x="662000" y="6766100"/>
            <a:ext cx="8901000" cy="3051600"/>
          </a:xfrm>
          <a:prstGeom prst="rect">
            <a:avLst/>
          </a:prstGeom>
        </p:spPr>
        <p:txBody>
          <a:bodyPr anchorCtr="0" anchor="t" bIns="0" lIns="0" spcFirstLastPara="1" rIns="0" wrap="square" tIns="0">
            <a:noAutofit/>
          </a:bodyPr>
          <a:lstStyle>
            <a:lvl1pPr indent="-374650" lvl="0" marL="457200">
              <a:spcBef>
                <a:spcPts val="640"/>
              </a:spcBef>
              <a:spcAft>
                <a:spcPts val="0"/>
              </a:spcAft>
              <a:buSzPts val="2300"/>
              <a:buChar char="•"/>
              <a:defRPr sz="2300"/>
            </a:lvl1pPr>
            <a:lvl2pPr indent="-374650" lvl="1" marL="914400">
              <a:spcBef>
                <a:spcPts val="560"/>
              </a:spcBef>
              <a:spcAft>
                <a:spcPts val="0"/>
              </a:spcAft>
              <a:buSzPts val="2300"/>
              <a:buChar char="–"/>
              <a:defRPr/>
            </a:lvl2pPr>
            <a:lvl3pPr indent="-374650" lvl="2" marL="1371600">
              <a:spcBef>
                <a:spcPts val="480"/>
              </a:spcBef>
              <a:spcAft>
                <a:spcPts val="0"/>
              </a:spcAft>
              <a:buSzPts val="2300"/>
              <a:buChar char="•"/>
              <a:defRPr/>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
        <p:nvSpPr>
          <p:cNvPr id="112" name="Google Shape;112;p5"/>
          <p:cNvSpPr txBox="1"/>
          <p:nvPr>
            <p:ph type="title"/>
          </p:nvPr>
        </p:nvSpPr>
        <p:spPr>
          <a:xfrm>
            <a:off x="9914850" y="6766100"/>
            <a:ext cx="7711200" cy="2149200"/>
          </a:xfrm>
          <a:prstGeom prst="rect">
            <a:avLst/>
          </a:prstGeom>
        </p:spPr>
        <p:txBody>
          <a:bodyPr anchorCtr="0" anchor="t" bIns="0" lIns="0" spcFirstLastPara="1" rIns="0" wrap="square" tIns="0">
            <a:noAutofit/>
          </a:bodyPr>
          <a:lstStyle>
            <a:lvl1pPr lvl="0" algn="r">
              <a:spcBef>
                <a:spcPts val="0"/>
              </a:spcBef>
              <a:spcAft>
                <a:spcPts val="0"/>
              </a:spcAft>
              <a:buSzPts val="12000"/>
              <a:buNone/>
              <a:defRPr/>
            </a:lvl1pPr>
            <a:lvl2pPr lvl="1" algn="r">
              <a:spcBef>
                <a:spcPts val="0"/>
              </a:spcBef>
              <a:spcAft>
                <a:spcPts val="0"/>
              </a:spcAft>
              <a:buSzPts val="12000"/>
              <a:buNone/>
              <a:defRPr/>
            </a:lvl2pPr>
            <a:lvl3pPr lvl="2" algn="r">
              <a:spcBef>
                <a:spcPts val="0"/>
              </a:spcBef>
              <a:spcAft>
                <a:spcPts val="0"/>
              </a:spcAft>
              <a:buSzPts val="12000"/>
              <a:buNone/>
              <a:defRPr/>
            </a:lvl3pPr>
            <a:lvl4pPr lvl="3" algn="r">
              <a:spcBef>
                <a:spcPts val="0"/>
              </a:spcBef>
              <a:spcAft>
                <a:spcPts val="0"/>
              </a:spcAft>
              <a:buSzPts val="12000"/>
              <a:buNone/>
              <a:defRPr/>
            </a:lvl4pPr>
            <a:lvl5pPr lvl="4" algn="r">
              <a:spcBef>
                <a:spcPts val="0"/>
              </a:spcBef>
              <a:spcAft>
                <a:spcPts val="0"/>
              </a:spcAft>
              <a:buSzPts val="12000"/>
              <a:buNone/>
              <a:defRPr/>
            </a:lvl5pPr>
            <a:lvl6pPr lvl="5" algn="r">
              <a:spcBef>
                <a:spcPts val="0"/>
              </a:spcBef>
              <a:spcAft>
                <a:spcPts val="0"/>
              </a:spcAft>
              <a:buSzPts val="12000"/>
              <a:buNone/>
              <a:defRPr/>
            </a:lvl6pPr>
            <a:lvl7pPr lvl="6" algn="r">
              <a:spcBef>
                <a:spcPts val="0"/>
              </a:spcBef>
              <a:spcAft>
                <a:spcPts val="0"/>
              </a:spcAft>
              <a:buSzPts val="12000"/>
              <a:buNone/>
              <a:defRPr/>
            </a:lvl7pPr>
            <a:lvl8pPr lvl="7" algn="r">
              <a:spcBef>
                <a:spcPts val="0"/>
              </a:spcBef>
              <a:spcAft>
                <a:spcPts val="0"/>
              </a:spcAft>
              <a:buSzPts val="12000"/>
              <a:buNone/>
              <a:defRPr/>
            </a:lvl8pPr>
            <a:lvl9pPr lvl="8" algn="r">
              <a:spcBef>
                <a:spcPts val="0"/>
              </a:spcBef>
              <a:spcAft>
                <a:spcPts val="0"/>
              </a:spcAft>
              <a:buSzPts val="12000"/>
              <a:buNone/>
              <a:defRPr/>
            </a:lvl9pPr>
          </a:lstStyle>
          <a:p/>
        </p:txBody>
      </p:sp>
      <p:sp>
        <p:nvSpPr>
          <p:cNvPr id="113" name="Google Shape;113;p5"/>
          <p:cNvSpPr txBox="1"/>
          <p:nvPr>
            <p:ph idx="2" type="body"/>
          </p:nvPr>
        </p:nvSpPr>
        <p:spPr>
          <a:xfrm>
            <a:off x="14618050" y="9330275"/>
            <a:ext cx="3005100" cy="618600"/>
          </a:xfrm>
          <a:prstGeom prst="rect">
            <a:avLst/>
          </a:prstGeom>
        </p:spPr>
        <p:txBody>
          <a:bodyPr anchorCtr="0" anchor="t" bIns="0" lIns="0" spcFirstLastPara="1" rIns="0" wrap="square" tIns="0">
            <a:noAutofit/>
          </a:bodyPr>
          <a:lstStyle>
            <a:lvl1pPr indent="-374650" lvl="0" marL="457200" rtl="0" algn="r">
              <a:spcBef>
                <a:spcPts val="640"/>
              </a:spcBef>
              <a:spcAft>
                <a:spcPts val="0"/>
              </a:spcAft>
              <a:buSzPts val="2300"/>
              <a:buChar char="•"/>
              <a:defRPr sz="2300"/>
            </a:lvl1pPr>
            <a:lvl2pPr indent="-374650" lvl="1" marL="914400" rtl="0" algn="r">
              <a:spcBef>
                <a:spcPts val="560"/>
              </a:spcBef>
              <a:spcAft>
                <a:spcPts val="0"/>
              </a:spcAft>
              <a:buSzPts val="2300"/>
              <a:buChar char="–"/>
              <a:defRPr/>
            </a:lvl2pPr>
            <a:lvl3pPr indent="-374650" lvl="2" marL="1371600" rtl="0" algn="r">
              <a:spcBef>
                <a:spcPts val="480"/>
              </a:spcBef>
              <a:spcAft>
                <a:spcPts val="0"/>
              </a:spcAft>
              <a:buSzPts val="2300"/>
              <a:buChar char="•"/>
              <a:defRPr/>
            </a:lvl3pPr>
            <a:lvl4pPr indent="-374650" lvl="3" marL="1828800" rtl="0" algn="r">
              <a:spcBef>
                <a:spcPts val="400"/>
              </a:spcBef>
              <a:spcAft>
                <a:spcPts val="0"/>
              </a:spcAft>
              <a:buSzPts val="2300"/>
              <a:buChar char="–"/>
              <a:defRPr/>
            </a:lvl4pPr>
            <a:lvl5pPr indent="-374650" lvl="4" marL="2286000" rtl="0" algn="r">
              <a:spcBef>
                <a:spcPts val="400"/>
              </a:spcBef>
              <a:spcAft>
                <a:spcPts val="0"/>
              </a:spcAft>
              <a:buSzPts val="2300"/>
              <a:buChar char="»"/>
              <a:defRPr/>
            </a:lvl5pPr>
            <a:lvl6pPr indent="-374650" lvl="5" marL="2743200" rtl="0" algn="r">
              <a:spcBef>
                <a:spcPts val="400"/>
              </a:spcBef>
              <a:spcAft>
                <a:spcPts val="0"/>
              </a:spcAft>
              <a:buSzPts val="2300"/>
              <a:buChar char="•"/>
              <a:defRPr/>
            </a:lvl6pPr>
            <a:lvl7pPr indent="-374650" lvl="6" marL="3200400" rtl="0" algn="r">
              <a:spcBef>
                <a:spcPts val="400"/>
              </a:spcBef>
              <a:spcAft>
                <a:spcPts val="0"/>
              </a:spcAft>
              <a:buSzPts val="2300"/>
              <a:buChar char="•"/>
              <a:defRPr/>
            </a:lvl7pPr>
            <a:lvl8pPr indent="-374650" lvl="7" marL="3657600" rtl="0" algn="r">
              <a:spcBef>
                <a:spcPts val="400"/>
              </a:spcBef>
              <a:spcAft>
                <a:spcPts val="0"/>
              </a:spcAft>
              <a:buSzPts val="2300"/>
              <a:buChar char="•"/>
              <a:defRPr/>
            </a:lvl8pPr>
            <a:lvl9pPr indent="-374650" lvl="8" marL="4114800" rtl="0" algn="r">
              <a:spcBef>
                <a:spcPts val="400"/>
              </a:spcBef>
              <a:spcAft>
                <a:spcPts val="0"/>
              </a:spcAft>
              <a:buSzPts val="2300"/>
              <a:buChar char="•"/>
              <a:defRPr/>
            </a:lvl9pPr>
          </a:lstStyle>
          <a:p/>
        </p:txBody>
      </p:sp>
      <p:sp>
        <p:nvSpPr>
          <p:cNvPr id="114" name="Google Shape;114;p5"/>
          <p:cNvSpPr/>
          <p:nvPr>
            <p:ph idx="3" type="pic"/>
          </p:nvPr>
        </p:nvSpPr>
        <p:spPr>
          <a:xfrm>
            <a:off x="656275" y="3862125"/>
            <a:ext cx="3692400" cy="1269300"/>
          </a:xfrm>
          <a:prstGeom prst="rect">
            <a:avLst/>
          </a:prstGeom>
          <a:noFill/>
          <a:ln>
            <a:noFill/>
          </a:ln>
        </p:spPr>
      </p:sp>
      <p:sp>
        <p:nvSpPr>
          <p:cNvPr id="115" name="Google Shape;115;p5"/>
          <p:cNvSpPr/>
          <p:nvPr>
            <p:ph idx="4" type="pic"/>
          </p:nvPr>
        </p:nvSpPr>
        <p:spPr>
          <a:xfrm>
            <a:off x="5082175" y="3862125"/>
            <a:ext cx="3692400" cy="1269300"/>
          </a:xfrm>
          <a:prstGeom prst="rect">
            <a:avLst/>
          </a:prstGeom>
          <a:noFill/>
          <a:ln>
            <a:noFill/>
          </a:ln>
        </p:spPr>
      </p:sp>
      <p:sp>
        <p:nvSpPr>
          <p:cNvPr id="116" name="Google Shape;116;p5"/>
          <p:cNvSpPr/>
          <p:nvPr>
            <p:ph idx="5" type="pic"/>
          </p:nvPr>
        </p:nvSpPr>
        <p:spPr>
          <a:xfrm>
            <a:off x="9509325" y="3862113"/>
            <a:ext cx="3692400" cy="1269300"/>
          </a:xfrm>
          <a:prstGeom prst="rect">
            <a:avLst/>
          </a:prstGeom>
          <a:noFill/>
          <a:ln>
            <a:noFill/>
          </a:ln>
        </p:spPr>
      </p:sp>
      <p:sp>
        <p:nvSpPr>
          <p:cNvPr id="117" name="Google Shape;117;p5"/>
          <p:cNvSpPr/>
          <p:nvPr>
            <p:ph idx="6" type="pic"/>
          </p:nvPr>
        </p:nvSpPr>
        <p:spPr>
          <a:xfrm>
            <a:off x="13931088" y="3859175"/>
            <a:ext cx="3692400" cy="1269300"/>
          </a:xfrm>
          <a:prstGeom prst="rect">
            <a:avLst/>
          </a:prstGeom>
          <a:noFill/>
          <a:ln>
            <a:noFill/>
          </a:ln>
        </p:spPr>
      </p:sp>
      <p:sp>
        <p:nvSpPr>
          <p:cNvPr id="118" name="Google Shape;118;p5"/>
          <p:cNvSpPr txBox="1"/>
          <p:nvPr>
            <p:ph idx="7" type="subTitle"/>
          </p:nvPr>
        </p:nvSpPr>
        <p:spPr>
          <a:xfrm>
            <a:off x="984400" y="843300"/>
            <a:ext cx="2658000" cy="618600"/>
          </a:xfrm>
          <a:prstGeom prst="rect">
            <a:avLst/>
          </a:prstGeom>
        </p:spPr>
        <p:txBody>
          <a:bodyPr anchorCtr="0" anchor="t" bIns="0" lIns="0" spcFirstLastPara="1" rIns="0" wrap="square" tIns="0">
            <a:noAutofit/>
          </a:bodyPr>
          <a:lstStyle>
            <a:lvl1pPr lvl="0">
              <a:spcBef>
                <a:spcPts val="640"/>
              </a:spcBef>
              <a:spcAft>
                <a:spcPts val="0"/>
              </a:spcAft>
              <a:buClr>
                <a:schemeClr val="lt1"/>
              </a:buClr>
              <a:buSzPts val="3200"/>
              <a:buNone/>
              <a:defRPr b="1">
                <a:solidFill>
                  <a:schemeClr val="lt1"/>
                </a:solidFill>
              </a:defRPr>
            </a:lvl1pPr>
            <a:lvl2pPr lvl="1">
              <a:spcBef>
                <a:spcPts val="560"/>
              </a:spcBef>
              <a:spcAft>
                <a:spcPts val="0"/>
              </a:spcAft>
              <a:buClr>
                <a:schemeClr val="lt1"/>
              </a:buClr>
              <a:buSzPts val="3200"/>
              <a:buNone/>
              <a:defRPr b="1" sz="3200">
                <a:solidFill>
                  <a:schemeClr val="lt1"/>
                </a:solidFill>
              </a:defRPr>
            </a:lvl2pPr>
            <a:lvl3pPr lvl="2">
              <a:spcBef>
                <a:spcPts val="480"/>
              </a:spcBef>
              <a:spcAft>
                <a:spcPts val="0"/>
              </a:spcAft>
              <a:buClr>
                <a:schemeClr val="lt1"/>
              </a:buClr>
              <a:buSzPts val="3200"/>
              <a:buNone/>
              <a:defRPr b="1" sz="3200">
                <a:solidFill>
                  <a:schemeClr val="lt1"/>
                </a:solidFill>
              </a:defRPr>
            </a:lvl3pPr>
            <a:lvl4pPr lvl="3">
              <a:spcBef>
                <a:spcPts val="400"/>
              </a:spcBef>
              <a:spcAft>
                <a:spcPts val="0"/>
              </a:spcAft>
              <a:buClr>
                <a:schemeClr val="lt1"/>
              </a:buClr>
              <a:buSzPts val="3200"/>
              <a:buNone/>
              <a:defRPr b="1" sz="3200">
                <a:solidFill>
                  <a:schemeClr val="lt1"/>
                </a:solidFill>
              </a:defRPr>
            </a:lvl4pPr>
            <a:lvl5pPr lvl="4">
              <a:spcBef>
                <a:spcPts val="400"/>
              </a:spcBef>
              <a:spcAft>
                <a:spcPts val="0"/>
              </a:spcAft>
              <a:buClr>
                <a:schemeClr val="lt1"/>
              </a:buClr>
              <a:buSzPts val="3200"/>
              <a:buNone/>
              <a:defRPr b="1" sz="3200">
                <a:solidFill>
                  <a:schemeClr val="lt1"/>
                </a:solidFill>
              </a:defRPr>
            </a:lvl5pPr>
            <a:lvl6pPr lvl="5">
              <a:spcBef>
                <a:spcPts val="400"/>
              </a:spcBef>
              <a:spcAft>
                <a:spcPts val="0"/>
              </a:spcAft>
              <a:buClr>
                <a:schemeClr val="lt1"/>
              </a:buClr>
              <a:buSzPts val="3200"/>
              <a:buNone/>
              <a:defRPr b="1" sz="3200">
                <a:solidFill>
                  <a:schemeClr val="lt1"/>
                </a:solidFill>
              </a:defRPr>
            </a:lvl6pPr>
            <a:lvl7pPr lvl="6">
              <a:spcBef>
                <a:spcPts val="400"/>
              </a:spcBef>
              <a:spcAft>
                <a:spcPts val="0"/>
              </a:spcAft>
              <a:buClr>
                <a:schemeClr val="lt1"/>
              </a:buClr>
              <a:buSzPts val="3200"/>
              <a:buNone/>
              <a:defRPr b="1" sz="3200">
                <a:solidFill>
                  <a:schemeClr val="lt1"/>
                </a:solidFill>
              </a:defRPr>
            </a:lvl7pPr>
            <a:lvl8pPr lvl="7">
              <a:spcBef>
                <a:spcPts val="400"/>
              </a:spcBef>
              <a:spcAft>
                <a:spcPts val="0"/>
              </a:spcAft>
              <a:buClr>
                <a:schemeClr val="lt1"/>
              </a:buClr>
              <a:buSzPts val="3200"/>
              <a:buNone/>
              <a:defRPr b="1" sz="3200">
                <a:solidFill>
                  <a:schemeClr val="lt1"/>
                </a:solidFill>
              </a:defRPr>
            </a:lvl8pPr>
            <a:lvl9pPr lvl="8">
              <a:spcBef>
                <a:spcPts val="400"/>
              </a:spcBef>
              <a:spcAft>
                <a:spcPts val="0"/>
              </a:spcAft>
              <a:buClr>
                <a:schemeClr val="lt1"/>
              </a:buClr>
              <a:buSzPts val="3200"/>
              <a:buNone/>
              <a:defRPr b="1" sz="3200">
                <a:solidFill>
                  <a:schemeClr val="lt1"/>
                </a:solidFill>
              </a:defRPr>
            </a:lvl9pPr>
          </a:lstStyle>
          <a:p/>
        </p:txBody>
      </p:sp>
      <p:sp>
        <p:nvSpPr>
          <p:cNvPr id="119" name="Google Shape;119;p5"/>
          <p:cNvSpPr txBox="1"/>
          <p:nvPr>
            <p:ph idx="8" type="body"/>
          </p:nvPr>
        </p:nvSpPr>
        <p:spPr>
          <a:xfrm>
            <a:off x="1000800" y="2976175"/>
            <a:ext cx="2756400" cy="689100"/>
          </a:xfrm>
          <a:prstGeom prst="rect">
            <a:avLst/>
          </a:prstGeom>
        </p:spPr>
        <p:txBody>
          <a:bodyPr anchorCtr="0" anchor="t" bIns="0" lIns="0" spcFirstLastPara="1" rIns="0" wrap="square" tIns="0">
            <a:noAutofit/>
          </a:bodyPr>
          <a:lstStyle>
            <a:lvl1pPr indent="-374650" lvl="0" marL="457200">
              <a:spcBef>
                <a:spcPts val="640"/>
              </a:spcBef>
              <a:spcAft>
                <a:spcPts val="0"/>
              </a:spcAft>
              <a:buClr>
                <a:schemeClr val="lt1"/>
              </a:buClr>
              <a:buSzPts val="2300"/>
              <a:buChar char="•"/>
              <a:defRPr sz="2300">
                <a:solidFill>
                  <a:schemeClr val="lt1"/>
                </a:solidFill>
              </a:defRPr>
            </a:lvl1pPr>
            <a:lvl2pPr indent="-374650" lvl="1" marL="914400">
              <a:spcBef>
                <a:spcPts val="560"/>
              </a:spcBef>
              <a:spcAft>
                <a:spcPts val="0"/>
              </a:spcAft>
              <a:buClr>
                <a:schemeClr val="lt1"/>
              </a:buClr>
              <a:buSzPts val="2300"/>
              <a:buChar char="–"/>
              <a:defRPr>
                <a:solidFill>
                  <a:schemeClr val="lt1"/>
                </a:solidFill>
              </a:defRPr>
            </a:lvl2pPr>
            <a:lvl3pPr indent="-374650" lvl="2" marL="1371600">
              <a:spcBef>
                <a:spcPts val="480"/>
              </a:spcBef>
              <a:spcAft>
                <a:spcPts val="0"/>
              </a:spcAft>
              <a:buClr>
                <a:schemeClr val="lt1"/>
              </a:buClr>
              <a:buSzPts val="2300"/>
              <a:buChar char="•"/>
              <a:defRPr>
                <a:solidFill>
                  <a:schemeClr val="lt1"/>
                </a:solidFill>
              </a:defRPr>
            </a:lvl3pPr>
            <a:lvl4pPr indent="-374650" lvl="3" marL="1828800">
              <a:spcBef>
                <a:spcPts val="400"/>
              </a:spcBef>
              <a:spcAft>
                <a:spcPts val="0"/>
              </a:spcAft>
              <a:buClr>
                <a:schemeClr val="lt1"/>
              </a:buClr>
              <a:buSzPts val="2300"/>
              <a:buChar char="–"/>
              <a:defRPr>
                <a:solidFill>
                  <a:schemeClr val="lt1"/>
                </a:solidFill>
              </a:defRPr>
            </a:lvl4pPr>
            <a:lvl5pPr indent="-374650" lvl="4" marL="2286000">
              <a:spcBef>
                <a:spcPts val="400"/>
              </a:spcBef>
              <a:spcAft>
                <a:spcPts val="0"/>
              </a:spcAft>
              <a:buClr>
                <a:schemeClr val="lt1"/>
              </a:buClr>
              <a:buSzPts val="2300"/>
              <a:buChar char="»"/>
              <a:defRPr>
                <a:solidFill>
                  <a:schemeClr val="lt1"/>
                </a:solidFill>
              </a:defRPr>
            </a:lvl5pPr>
            <a:lvl6pPr indent="-374650" lvl="5" marL="2743200">
              <a:spcBef>
                <a:spcPts val="400"/>
              </a:spcBef>
              <a:spcAft>
                <a:spcPts val="0"/>
              </a:spcAft>
              <a:buClr>
                <a:schemeClr val="lt1"/>
              </a:buClr>
              <a:buSzPts val="2300"/>
              <a:buChar char="•"/>
              <a:defRPr>
                <a:solidFill>
                  <a:schemeClr val="lt1"/>
                </a:solidFill>
              </a:defRPr>
            </a:lvl6pPr>
            <a:lvl7pPr indent="-374650" lvl="6" marL="3200400">
              <a:spcBef>
                <a:spcPts val="400"/>
              </a:spcBef>
              <a:spcAft>
                <a:spcPts val="0"/>
              </a:spcAft>
              <a:buClr>
                <a:schemeClr val="lt1"/>
              </a:buClr>
              <a:buSzPts val="2300"/>
              <a:buChar char="•"/>
              <a:defRPr>
                <a:solidFill>
                  <a:schemeClr val="lt1"/>
                </a:solidFill>
              </a:defRPr>
            </a:lvl7pPr>
            <a:lvl8pPr indent="-374650" lvl="7" marL="3657600">
              <a:spcBef>
                <a:spcPts val="400"/>
              </a:spcBef>
              <a:spcAft>
                <a:spcPts val="0"/>
              </a:spcAft>
              <a:buClr>
                <a:schemeClr val="lt1"/>
              </a:buClr>
              <a:buSzPts val="2300"/>
              <a:buChar char="•"/>
              <a:defRPr>
                <a:solidFill>
                  <a:schemeClr val="lt1"/>
                </a:solidFill>
              </a:defRPr>
            </a:lvl8pPr>
            <a:lvl9pPr indent="-374650" lvl="8" marL="4114800">
              <a:spcBef>
                <a:spcPts val="400"/>
              </a:spcBef>
              <a:spcAft>
                <a:spcPts val="0"/>
              </a:spcAft>
              <a:buClr>
                <a:schemeClr val="lt1"/>
              </a:buClr>
              <a:buSzPts val="2300"/>
              <a:buChar char="•"/>
              <a:defRPr>
                <a:solidFill>
                  <a:schemeClr val="lt1"/>
                </a:solidFill>
              </a:defRPr>
            </a:lvl9pPr>
          </a:lstStyle>
          <a:p/>
        </p:txBody>
      </p:sp>
      <p:sp>
        <p:nvSpPr>
          <p:cNvPr id="120" name="Google Shape;120;p5"/>
          <p:cNvSpPr txBox="1"/>
          <p:nvPr>
            <p:ph idx="9" type="subTitle"/>
          </p:nvPr>
        </p:nvSpPr>
        <p:spPr>
          <a:xfrm>
            <a:off x="5544775" y="883425"/>
            <a:ext cx="2658000" cy="618600"/>
          </a:xfrm>
          <a:prstGeom prst="rect">
            <a:avLst/>
          </a:prstGeom>
        </p:spPr>
        <p:txBody>
          <a:bodyPr anchorCtr="0" anchor="t" bIns="0" lIns="0" spcFirstLastPara="1" rIns="0" wrap="square" tIns="0">
            <a:noAutofit/>
          </a:bodyPr>
          <a:lstStyle>
            <a:lvl1pPr lvl="0" rtl="0">
              <a:spcBef>
                <a:spcPts val="640"/>
              </a:spcBef>
              <a:spcAft>
                <a:spcPts val="0"/>
              </a:spcAft>
              <a:buClr>
                <a:schemeClr val="lt1"/>
              </a:buClr>
              <a:buSzPts val="3200"/>
              <a:buNone/>
              <a:defRPr b="1">
                <a:solidFill>
                  <a:schemeClr val="lt1"/>
                </a:solidFill>
              </a:defRPr>
            </a:lvl1pPr>
            <a:lvl2pPr lvl="1" rtl="0">
              <a:spcBef>
                <a:spcPts val="560"/>
              </a:spcBef>
              <a:spcAft>
                <a:spcPts val="0"/>
              </a:spcAft>
              <a:buClr>
                <a:schemeClr val="lt1"/>
              </a:buClr>
              <a:buSzPts val="3200"/>
              <a:buNone/>
              <a:defRPr b="1" sz="3200">
                <a:solidFill>
                  <a:schemeClr val="lt1"/>
                </a:solidFill>
              </a:defRPr>
            </a:lvl2pPr>
            <a:lvl3pPr lvl="2" rtl="0">
              <a:spcBef>
                <a:spcPts val="480"/>
              </a:spcBef>
              <a:spcAft>
                <a:spcPts val="0"/>
              </a:spcAft>
              <a:buClr>
                <a:schemeClr val="lt1"/>
              </a:buClr>
              <a:buSzPts val="3200"/>
              <a:buNone/>
              <a:defRPr b="1" sz="3200">
                <a:solidFill>
                  <a:schemeClr val="lt1"/>
                </a:solidFill>
              </a:defRPr>
            </a:lvl3pPr>
            <a:lvl4pPr lvl="3" rtl="0">
              <a:spcBef>
                <a:spcPts val="400"/>
              </a:spcBef>
              <a:spcAft>
                <a:spcPts val="0"/>
              </a:spcAft>
              <a:buClr>
                <a:schemeClr val="lt1"/>
              </a:buClr>
              <a:buSzPts val="3200"/>
              <a:buNone/>
              <a:defRPr b="1" sz="3200">
                <a:solidFill>
                  <a:schemeClr val="lt1"/>
                </a:solidFill>
              </a:defRPr>
            </a:lvl4pPr>
            <a:lvl5pPr lvl="4" rtl="0">
              <a:spcBef>
                <a:spcPts val="400"/>
              </a:spcBef>
              <a:spcAft>
                <a:spcPts val="0"/>
              </a:spcAft>
              <a:buClr>
                <a:schemeClr val="lt1"/>
              </a:buClr>
              <a:buSzPts val="3200"/>
              <a:buNone/>
              <a:defRPr b="1" sz="3200">
                <a:solidFill>
                  <a:schemeClr val="lt1"/>
                </a:solidFill>
              </a:defRPr>
            </a:lvl5pPr>
            <a:lvl6pPr lvl="5" rtl="0">
              <a:spcBef>
                <a:spcPts val="400"/>
              </a:spcBef>
              <a:spcAft>
                <a:spcPts val="0"/>
              </a:spcAft>
              <a:buClr>
                <a:schemeClr val="lt1"/>
              </a:buClr>
              <a:buSzPts val="3200"/>
              <a:buNone/>
              <a:defRPr b="1" sz="3200">
                <a:solidFill>
                  <a:schemeClr val="lt1"/>
                </a:solidFill>
              </a:defRPr>
            </a:lvl6pPr>
            <a:lvl7pPr lvl="6" rtl="0">
              <a:spcBef>
                <a:spcPts val="400"/>
              </a:spcBef>
              <a:spcAft>
                <a:spcPts val="0"/>
              </a:spcAft>
              <a:buClr>
                <a:schemeClr val="lt1"/>
              </a:buClr>
              <a:buSzPts val="3200"/>
              <a:buNone/>
              <a:defRPr b="1" sz="3200">
                <a:solidFill>
                  <a:schemeClr val="lt1"/>
                </a:solidFill>
              </a:defRPr>
            </a:lvl7pPr>
            <a:lvl8pPr lvl="7" rtl="0">
              <a:spcBef>
                <a:spcPts val="400"/>
              </a:spcBef>
              <a:spcAft>
                <a:spcPts val="0"/>
              </a:spcAft>
              <a:buClr>
                <a:schemeClr val="lt1"/>
              </a:buClr>
              <a:buSzPts val="3200"/>
              <a:buNone/>
              <a:defRPr b="1" sz="3200">
                <a:solidFill>
                  <a:schemeClr val="lt1"/>
                </a:solidFill>
              </a:defRPr>
            </a:lvl8pPr>
            <a:lvl9pPr lvl="8" rtl="0">
              <a:spcBef>
                <a:spcPts val="400"/>
              </a:spcBef>
              <a:spcAft>
                <a:spcPts val="0"/>
              </a:spcAft>
              <a:buClr>
                <a:schemeClr val="lt1"/>
              </a:buClr>
              <a:buSzPts val="3200"/>
              <a:buNone/>
              <a:defRPr b="1" sz="3200">
                <a:solidFill>
                  <a:schemeClr val="lt1"/>
                </a:solidFill>
              </a:defRPr>
            </a:lvl9pPr>
          </a:lstStyle>
          <a:p/>
        </p:txBody>
      </p:sp>
      <p:sp>
        <p:nvSpPr>
          <p:cNvPr id="121" name="Google Shape;121;p5"/>
          <p:cNvSpPr txBox="1"/>
          <p:nvPr>
            <p:ph idx="13" type="body"/>
          </p:nvPr>
        </p:nvSpPr>
        <p:spPr>
          <a:xfrm>
            <a:off x="5561175" y="3016300"/>
            <a:ext cx="2756400" cy="689100"/>
          </a:xfrm>
          <a:prstGeom prst="rect">
            <a:avLst/>
          </a:prstGeom>
        </p:spPr>
        <p:txBody>
          <a:bodyPr anchorCtr="0" anchor="t" bIns="0" lIns="0" spcFirstLastPara="1" rIns="0" wrap="square" tIns="0">
            <a:noAutofit/>
          </a:bodyPr>
          <a:lstStyle>
            <a:lvl1pPr indent="-374650" lvl="0" marL="457200" rtl="0">
              <a:spcBef>
                <a:spcPts val="640"/>
              </a:spcBef>
              <a:spcAft>
                <a:spcPts val="0"/>
              </a:spcAft>
              <a:buClr>
                <a:schemeClr val="lt1"/>
              </a:buClr>
              <a:buSzPts val="2300"/>
              <a:buChar char="•"/>
              <a:defRPr sz="2300">
                <a:solidFill>
                  <a:schemeClr val="lt1"/>
                </a:solidFill>
              </a:defRPr>
            </a:lvl1pPr>
            <a:lvl2pPr indent="-374650" lvl="1" marL="914400" rtl="0">
              <a:spcBef>
                <a:spcPts val="560"/>
              </a:spcBef>
              <a:spcAft>
                <a:spcPts val="0"/>
              </a:spcAft>
              <a:buClr>
                <a:schemeClr val="lt1"/>
              </a:buClr>
              <a:buSzPts val="2300"/>
              <a:buChar char="–"/>
              <a:defRPr>
                <a:solidFill>
                  <a:schemeClr val="lt1"/>
                </a:solidFill>
              </a:defRPr>
            </a:lvl2pPr>
            <a:lvl3pPr indent="-374650" lvl="2" marL="1371600" rtl="0">
              <a:spcBef>
                <a:spcPts val="480"/>
              </a:spcBef>
              <a:spcAft>
                <a:spcPts val="0"/>
              </a:spcAft>
              <a:buClr>
                <a:schemeClr val="lt1"/>
              </a:buClr>
              <a:buSzPts val="2300"/>
              <a:buChar char="•"/>
              <a:defRPr>
                <a:solidFill>
                  <a:schemeClr val="lt1"/>
                </a:solidFill>
              </a:defRPr>
            </a:lvl3pPr>
            <a:lvl4pPr indent="-374650" lvl="3" marL="1828800" rtl="0">
              <a:spcBef>
                <a:spcPts val="400"/>
              </a:spcBef>
              <a:spcAft>
                <a:spcPts val="0"/>
              </a:spcAft>
              <a:buClr>
                <a:schemeClr val="lt1"/>
              </a:buClr>
              <a:buSzPts val="2300"/>
              <a:buChar char="–"/>
              <a:defRPr>
                <a:solidFill>
                  <a:schemeClr val="lt1"/>
                </a:solidFill>
              </a:defRPr>
            </a:lvl4pPr>
            <a:lvl5pPr indent="-374650" lvl="4" marL="2286000" rtl="0">
              <a:spcBef>
                <a:spcPts val="400"/>
              </a:spcBef>
              <a:spcAft>
                <a:spcPts val="0"/>
              </a:spcAft>
              <a:buClr>
                <a:schemeClr val="lt1"/>
              </a:buClr>
              <a:buSzPts val="2300"/>
              <a:buChar char="»"/>
              <a:defRPr>
                <a:solidFill>
                  <a:schemeClr val="lt1"/>
                </a:solidFill>
              </a:defRPr>
            </a:lvl5pPr>
            <a:lvl6pPr indent="-374650" lvl="5" marL="2743200" rtl="0">
              <a:spcBef>
                <a:spcPts val="400"/>
              </a:spcBef>
              <a:spcAft>
                <a:spcPts val="0"/>
              </a:spcAft>
              <a:buClr>
                <a:schemeClr val="lt1"/>
              </a:buClr>
              <a:buSzPts val="2300"/>
              <a:buChar char="•"/>
              <a:defRPr>
                <a:solidFill>
                  <a:schemeClr val="lt1"/>
                </a:solidFill>
              </a:defRPr>
            </a:lvl6pPr>
            <a:lvl7pPr indent="-374650" lvl="6" marL="3200400" rtl="0">
              <a:spcBef>
                <a:spcPts val="400"/>
              </a:spcBef>
              <a:spcAft>
                <a:spcPts val="0"/>
              </a:spcAft>
              <a:buClr>
                <a:schemeClr val="lt1"/>
              </a:buClr>
              <a:buSzPts val="2300"/>
              <a:buChar char="•"/>
              <a:defRPr>
                <a:solidFill>
                  <a:schemeClr val="lt1"/>
                </a:solidFill>
              </a:defRPr>
            </a:lvl7pPr>
            <a:lvl8pPr indent="-374650" lvl="7" marL="3657600" rtl="0">
              <a:spcBef>
                <a:spcPts val="400"/>
              </a:spcBef>
              <a:spcAft>
                <a:spcPts val="0"/>
              </a:spcAft>
              <a:buClr>
                <a:schemeClr val="lt1"/>
              </a:buClr>
              <a:buSzPts val="2300"/>
              <a:buChar char="•"/>
              <a:defRPr>
                <a:solidFill>
                  <a:schemeClr val="lt1"/>
                </a:solidFill>
              </a:defRPr>
            </a:lvl8pPr>
            <a:lvl9pPr indent="-374650" lvl="8" marL="4114800" rtl="0">
              <a:spcBef>
                <a:spcPts val="400"/>
              </a:spcBef>
              <a:spcAft>
                <a:spcPts val="0"/>
              </a:spcAft>
              <a:buClr>
                <a:schemeClr val="lt1"/>
              </a:buClr>
              <a:buSzPts val="2300"/>
              <a:buChar char="•"/>
              <a:defRPr>
                <a:solidFill>
                  <a:schemeClr val="lt1"/>
                </a:solidFill>
              </a:defRPr>
            </a:lvl9pPr>
          </a:lstStyle>
          <a:p/>
        </p:txBody>
      </p:sp>
      <p:sp>
        <p:nvSpPr>
          <p:cNvPr id="122" name="Google Shape;122;p5"/>
          <p:cNvSpPr txBox="1"/>
          <p:nvPr>
            <p:ph idx="14" type="subTitle"/>
          </p:nvPr>
        </p:nvSpPr>
        <p:spPr>
          <a:xfrm>
            <a:off x="9969138" y="883425"/>
            <a:ext cx="2658000" cy="618600"/>
          </a:xfrm>
          <a:prstGeom prst="rect">
            <a:avLst/>
          </a:prstGeom>
        </p:spPr>
        <p:txBody>
          <a:bodyPr anchorCtr="0" anchor="t" bIns="0" lIns="0" spcFirstLastPara="1" rIns="0" wrap="square" tIns="0">
            <a:noAutofit/>
          </a:bodyPr>
          <a:lstStyle>
            <a:lvl1pPr lvl="0" rtl="0">
              <a:spcBef>
                <a:spcPts val="640"/>
              </a:spcBef>
              <a:spcAft>
                <a:spcPts val="0"/>
              </a:spcAft>
              <a:buClr>
                <a:schemeClr val="lt1"/>
              </a:buClr>
              <a:buSzPts val="3200"/>
              <a:buNone/>
              <a:defRPr b="1">
                <a:solidFill>
                  <a:schemeClr val="lt1"/>
                </a:solidFill>
              </a:defRPr>
            </a:lvl1pPr>
            <a:lvl2pPr lvl="1" rtl="0">
              <a:spcBef>
                <a:spcPts val="560"/>
              </a:spcBef>
              <a:spcAft>
                <a:spcPts val="0"/>
              </a:spcAft>
              <a:buClr>
                <a:schemeClr val="lt1"/>
              </a:buClr>
              <a:buSzPts val="3200"/>
              <a:buNone/>
              <a:defRPr b="1" sz="3200">
                <a:solidFill>
                  <a:schemeClr val="lt1"/>
                </a:solidFill>
              </a:defRPr>
            </a:lvl2pPr>
            <a:lvl3pPr lvl="2" rtl="0">
              <a:spcBef>
                <a:spcPts val="480"/>
              </a:spcBef>
              <a:spcAft>
                <a:spcPts val="0"/>
              </a:spcAft>
              <a:buClr>
                <a:schemeClr val="lt1"/>
              </a:buClr>
              <a:buSzPts val="3200"/>
              <a:buNone/>
              <a:defRPr b="1" sz="3200">
                <a:solidFill>
                  <a:schemeClr val="lt1"/>
                </a:solidFill>
              </a:defRPr>
            </a:lvl3pPr>
            <a:lvl4pPr lvl="3" rtl="0">
              <a:spcBef>
                <a:spcPts val="400"/>
              </a:spcBef>
              <a:spcAft>
                <a:spcPts val="0"/>
              </a:spcAft>
              <a:buClr>
                <a:schemeClr val="lt1"/>
              </a:buClr>
              <a:buSzPts val="3200"/>
              <a:buNone/>
              <a:defRPr b="1" sz="3200">
                <a:solidFill>
                  <a:schemeClr val="lt1"/>
                </a:solidFill>
              </a:defRPr>
            </a:lvl4pPr>
            <a:lvl5pPr lvl="4" rtl="0">
              <a:spcBef>
                <a:spcPts val="400"/>
              </a:spcBef>
              <a:spcAft>
                <a:spcPts val="0"/>
              </a:spcAft>
              <a:buClr>
                <a:schemeClr val="lt1"/>
              </a:buClr>
              <a:buSzPts val="3200"/>
              <a:buNone/>
              <a:defRPr b="1" sz="3200">
                <a:solidFill>
                  <a:schemeClr val="lt1"/>
                </a:solidFill>
              </a:defRPr>
            </a:lvl5pPr>
            <a:lvl6pPr lvl="5" rtl="0">
              <a:spcBef>
                <a:spcPts val="400"/>
              </a:spcBef>
              <a:spcAft>
                <a:spcPts val="0"/>
              </a:spcAft>
              <a:buClr>
                <a:schemeClr val="lt1"/>
              </a:buClr>
              <a:buSzPts val="3200"/>
              <a:buNone/>
              <a:defRPr b="1" sz="3200">
                <a:solidFill>
                  <a:schemeClr val="lt1"/>
                </a:solidFill>
              </a:defRPr>
            </a:lvl6pPr>
            <a:lvl7pPr lvl="6" rtl="0">
              <a:spcBef>
                <a:spcPts val="400"/>
              </a:spcBef>
              <a:spcAft>
                <a:spcPts val="0"/>
              </a:spcAft>
              <a:buClr>
                <a:schemeClr val="lt1"/>
              </a:buClr>
              <a:buSzPts val="3200"/>
              <a:buNone/>
              <a:defRPr b="1" sz="3200">
                <a:solidFill>
                  <a:schemeClr val="lt1"/>
                </a:solidFill>
              </a:defRPr>
            </a:lvl7pPr>
            <a:lvl8pPr lvl="7" rtl="0">
              <a:spcBef>
                <a:spcPts val="400"/>
              </a:spcBef>
              <a:spcAft>
                <a:spcPts val="0"/>
              </a:spcAft>
              <a:buClr>
                <a:schemeClr val="lt1"/>
              </a:buClr>
              <a:buSzPts val="3200"/>
              <a:buNone/>
              <a:defRPr b="1" sz="3200">
                <a:solidFill>
                  <a:schemeClr val="lt1"/>
                </a:solidFill>
              </a:defRPr>
            </a:lvl8pPr>
            <a:lvl9pPr lvl="8" rtl="0">
              <a:spcBef>
                <a:spcPts val="400"/>
              </a:spcBef>
              <a:spcAft>
                <a:spcPts val="0"/>
              </a:spcAft>
              <a:buClr>
                <a:schemeClr val="lt1"/>
              </a:buClr>
              <a:buSzPts val="3200"/>
              <a:buNone/>
              <a:defRPr b="1" sz="3200">
                <a:solidFill>
                  <a:schemeClr val="lt1"/>
                </a:solidFill>
              </a:defRPr>
            </a:lvl9pPr>
          </a:lstStyle>
          <a:p/>
        </p:txBody>
      </p:sp>
      <p:sp>
        <p:nvSpPr>
          <p:cNvPr id="123" name="Google Shape;123;p5"/>
          <p:cNvSpPr txBox="1"/>
          <p:nvPr>
            <p:ph idx="15" type="body"/>
          </p:nvPr>
        </p:nvSpPr>
        <p:spPr>
          <a:xfrm>
            <a:off x="9985538" y="3016300"/>
            <a:ext cx="2756400" cy="689100"/>
          </a:xfrm>
          <a:prstGeom prst="rect">
            <a:avLst/>
          </a:prstGeom>
        </p:spPr>
        <p:txBody>
          <a:bodyPr anchorCtr="0" anchor="t" bIns="0" lIns="0" spcFirstLastPara="1" rIns="0" wrap="square" tIns="0">
            <a:noAutofit/>
          </a:bodyPr>
          <a:lstStyle>
            <a:lvl1pPr indent="-374650" lvl="0" marL="457200" rtl="0">
              <a:spcBef>
                <a:spcPts val="640"/>
              </a:spcBef>
              <a:spcAft>
                <a:spcPts val="0"/>
              </a:spcAft>
              <a:buClr>
                <a:schemeClr val="lt1"/>
              </a:buClr>
              <a:buSzPts val="2300"/>
              <a:buChar char="•"/>
              <a:defRPr sz="2300">
                <a:solidFill>
                  <a:schemeClr val="lt1"/>
                </a:solidFill>
              </a:defRPr>
            </a:lvl1pPr>
            <a:lvl2pPr indent="-374650" lvl="1" marL="914400" rtl="0">
              <a:spcBef>
                <a:spcPts val="560"/>
              </a:spcBef>
              <a:spcAft>
                <a:spcPts val="0"/>
              </a:spcAft>
              <a:buClr>
                <a:schemeClr val="lt1"/>
              </a:buClr>
              <a:buSzPts val="2300"/>
              <a:buChar char="–"/>
              <a:defRPr>
                <a:solidFill>
                  <a:schemeClr val="lt1"/>
                </a:solidFill>
              </a:defRPr>
            </a:lvl2pPr>
            <a:lvl3pPr indent="-374650" lvl="2" marL="1371600" rtl="0">
              <a:spcBef>
                <a:spcPts val="480"/>
              </a:spcBef>
              <a:spcAft>
                <a:spcPts val="0"/>
              </a:spcAft>
              <a:buClr>
                <a:schemeClr val="lt1"/>
              </a:buClr>
              <a:buSzPts val="2300"/>
              <a:buChar char="•"/>
              <a:defRPr>
                <a:solidFill>
                  <a:schemeClr val="lt1"/>
                </a:solidFill>
              </a:defRPr>
            </a:lvl3pPr>
            <a:lvl4pPr indent="-374650" lvl="3" marL="1828800" rtl="0">
              <a:spcBef>
                <a:spcPts val="400"/>
              </a:spcBef>
              <a:spcAft>
                <a:spcPts val="0"/>
              </a:spcAft>
              <a:buClr>
                <a:schemeClr val="lt1"/>
              </a:buClr>
              <a:buSzPts val="2300"/>
              <a:buChar char="–"/>
              <a:defRPr>
                <a:solidFill>
                  <a:schemeClr val="lt1"/>
                </a:solidFill>
              </a:defRPr>
            </a:lvl4pPr>
            <a:lvl5pPr indent="-374650" lvl="4" marL="2286000" rtl="0">
              <a:spcBef>
                <a:spcPts val="400"/>
              </a:spcBef>
              <a:spcAft>
                <a:spcPts val="0"/>
              </a:spcAft>
              <a:buClr>
                <a:schemeClr val="lt1"/>
              </a:buClr>
              <a:buSzPts val="2300"/>
              <a:buChar char="»"/>
              <a:defRPr>
                <a:solidFill>
                  <a:schemeClr val="lt1"/>
                </a:solidFill>
              </a:defRPr>
            </a:lvl5pPr>
            <a:lvl6pPr indent="-374650" lvl="5" marL="2743200" rtl="0">
              <a:spcBef>
                <a:spcPts val="400"/>
              </a:spcBef>
              <a:spcAft>
                <a:spcPts val="0"/>
              </a:spcAft>
              <a:buClr>
                <a:schemeClr val="lt1"/>
              </a:buClr>
              <a:buSzPts val="2300"/>
              <a:buChar char="•"/>
              <a:defRPr>
                <a:solidFill>
                  <a:schemeClr val="lt1"/>
                </a:solidFill>
              </a:defRPr>
            </a:lvl6pPr>
            <a:lvl7pPr indent="-374650" lvl="6" marL="3200400" rtl="0">
              <a:spcBef>
                <a:spcPts val="400"/>
              </a:spcBef>
              <a:spcAft>
                <a:spcPts val="0"/>
              </a:spcAft>
              <a:buClr>
                <a:schemeClr val="lt1"/>
              </a:buClr>
              <a:buSzPts val="2300"/>
              <a:buChar char="•"/>
              <a:defRPr>
                <a:solidFill>
                  <a:schemeClr val="lt1"/>
                </a:solidFill>
              </a:defRPr>
            </a:lvl7pPr>
            <a:lvl8pPr indent="-374650" lvl="7" marL="3657600" rtl="0">
              <a:spcBef>
                <a:spcPts val="400"/>
              </a:spcBef>
              <a:spcAft>
                <a:spcPts val="0"/>
              </a:spcAft>
              <a:buClr>
                <a:schemeClr val="lt1"/>
              </a:buClr>
              <a:buSzPts val="2300"/>
              <a:buChar char="•"/>
              <a:defRPr>
                <a:solidFill>
                  <a:schemeClr val="lt1"/>
                </a:solidFill>
              </a:defRPr>
            </a:lvl8pPr>
            <a:lvl9pPr indent="-374650" lvl="8" marL="4114800" rtl="0">
              <a:spcBef>
                <a:spcPts val="400"/>
              </a:spcBef>
              <a:spcAft>
                <a:spcPts val="0"/>
              </a:spcAft>
              <a:buClr>
                <a:schemeClr val="lt1"/>
              </a:buClr>
              <a:buSzPts val="2300"/>
              <a:buChar char="•"/>
              <a:defRPr>
                <a:solidFill>
                  <a:schemeClr val="lt1"/>
                </a:solidFill>
              </a:defRPr>
            </a:lvl9pPr>
          </a:lstStyle>
          <a:p/>
        </p:txBody>
      </p:sp>
      <p:sp>
        <p:nvSpPr>
          <p:cNvPr id="124" name="Google Shape;124;p5"/>
          <p:cNvSpPr txBox="1"/>
          <p:nvPr>
            <p:ph idx="16" type="subTitle"/>
          </p:nvPr>
        </p:nvSpPr>
        <p:spPr>
          <a:xfrm>
            <a:off x="14390838" y="843300"/>
            <a:ext cx="2658000" cy="618600"/>
          </a:xfrm>
          <a:prstGeom prst="rect">
            <a:avLst/>
          </a:prstGeom>
        </p:spPr>
        <p:txBody>
          <a:bodyPr anchorCtr="0" anchor="t" bIns="0" lIns="0" spcFirstLastPara="1" rIns="0" wrap="square" tIns="0">
            <a:noAutofit/>
          </a:bodyPr>
          <a:lstStyle>
            <a:lvl1pPr lvl="0" rtl="0">
              <a:spcBef>
                <a:spcPts val="640"/>
              </a:spcBef>
              <a:spcAft>
                <a:spcPts val="0"/>
              </a:spcAft>
              <a:buClr>
                <a:schemeClr val="lt1"/>
              </a:buClr>
              <a:buSzPts val="3200"/>
              <a:buNone/>
              <a:defRPr b="1">
                <a:solidFill>
                  <a:schemeClr val="lt1"/>
                </a:solidFill>
              </a:defRPr>
            </a:lvl1pPr>
            <a:lvl2pPr lvl="1" rtl="0">
              <a:spcBef>
                <a:spcPts val="560"/>
              </a:spcBef>
              <a:spcAft>
                <a:spcPts val="0"/>
              </a:spcAft>
              <a:buClr>
                <a:schemeClr val="lt1"/>
              </a:buClr>
              <a:buSzPts val="3200"/>
              <a:buNone/>
              <a:defRPr b="1" sz="3200">
                <a:solidFill>
                  <a:schemeClr val="lt1"/>
                </a:solidFill>
              </a:defRPr>
            </a:lvl2pPr>
            <a:lvl3pPr lvl="2" rtl="0">
              <a:spcBef>
                <a:spcPts val="480"/>
              </a:spcBef>
              <a:spcAft>
                <a:spcPts val="0"/>
              </a:spcAft>
              <a:buClr>
                <a:schemeClr val="lt1"/>
              </a:buClr>
              <a:buSzPts val="3200"/>
              <a:buNone/>
              <a:defRPr b="1" sz="3200">
                <a:solidFill>
                  <a:schemeClr val="lt1"/>
                </a:solidFill>
              </a:defRPr>
            </a:lvl3pPr>
            <a:lvl4pPr lvl="3" rtl="0">
              <a:spcBef>
                <a:spcPts val="400"/>
              </a:spcBef>
              <a:spcAft>
                <a:spcPts val="0"/>
              </a:spcAft>
              <a:buClr>
                <a:schemeClr val="lt1"/>
              </a:buClr>
              <a:buSzPts val="3200"/>
              <a:buNone/>
              <a:defRPr b="1" sz="3200">
                <a:solidFill>
                  <a:schemeClr val="lt1"/>
                </a:solidFill>
              </a:defRPr>
            </a:lvl4pPr>
            <a:lvl5pPr lvl="4" rtl="0">
              <a:spcBef>
                <a:spcPts val="400"/>
              </a:spcBef>
              <a:spcAft>
                <a:spcPts val="0"/>
              </a:spcAft>
              <a:buClr>
                <a:schemeClr val="lt1"/>
              </a:buClr>
              <a:buSzPts val="3200"/>
              <a:buNone/>
              <a:defRPr b="1" sz="3200">
                <a:solidFill>
                  <a:schemeClr val="lt1"/>
                </a:solidFill>
              </a:defRPr>
            </a:lvl5pPr>
            <a:lvl6pPr lvl="5" rtl="0">
              <a:spcBef>
                <a:spcPts val="400"/>
              </a:spcBef>
              <a:spcAft>
                <a:spcPts val="0"/>
              </a:spcAft>
              <a:buClr>
                <a:schemeClr val="lt1"/>
              </a:buClr>
              <a:buSzPts val="3200"/>
              <a:buNone/>
              <a:defRPr b="1" sz="3200">
                <a:solidFill>
                  <a:schemeClr val="lt1"/>
                </a:solidFill>
              </a:defRPr>
            </a:lvl6pPr>
            <a:lvl7pPr lvl="6" rtl="0">
              <a:spcBef>
                <a:spcPts val="400"/>
              </a:spcBef>
              <a:spcAft>
                <a:spcPts val="0"/>
              </a:spcAft>
              <a:buClr>
                <a:schemeClr val="lt1"/>
              </a:buClr>
              <a:buSzPts val="3200"/>
              <a:buNone/>
              <a:defRPr b="1" sz="3200">
                <a:solidFill>
                  <a:schemeClr val="lt1"/>
                </a:solidFill>
              </a:defRPr>
            </a:lvl7pPr>
            <a:lvl8pPr lvl="7" rtl="0">
              <a:spcBef>
                <a:spcPts val="400"/>
              </a:spcBef>
              <a:spcAft>
                <a:spcPts val="0"/>
              </a:spcAft>
              <a:buClr>
                <a:schemeClr val="lt1"/>
              </a:buClr>
              <a:buSzPts val="3200"/>
              <a:buNone/>
              <a:defRPr b="1" sz="3200">
                <a:solidFill>
                  <a:schemeClr val="lt1"/>
                </a:solidFill>
              </a:defRPr>
            </a:lvl8pPr>
            <a:lvl9pPr lvl="8" rtl="0">
              <a:spcBef>
                <a:spcPts val="400"/>
              </a:spcBef>
              <a:spcAft>
                <a:spcPts val="0"/>
              </a:spcAft>
              <a:buClr>
                <a:schemeClr val="lt1"/>
              </a:buClr>
              <a:buSzPts val="3200"/>
              <a:buNone/>
              <a:defRPr b="1" sz="3200">
                <a:solidFill>
                  <a:schemeClr val="lt1"/>
                </a:solidFill>
              </a:defRPr>
            </a:lvl9pPr>
          </a:lstStyle>
          <a:p/>
        </p:txBody>
      </p:sp>
      <p:sp>
        <p:nvSpPr>
          <p:cNvPr id="125" name="Google Shape;125;p5"/>
          <p:cNvSpPr txBox="1"/>
          <p:nvPr>
            <p:ph idx="17" type="body"/>
          </p:nvPr>
        </p:nvSpPr>
        <p:spPr>
          <a:xfrm>
            <a:off x="14407238" y="2976175"/>
            <a:ext cx="2756400" cy="689100"/>
          </a:xfrm>
          <a:prstGeom prst="rect">
            <a:avLst/>
          </a:prstGeom>
        </p:spPr>
        <p:txBody>
          <a:bodyPr anchorCtr="0" anchor="t" bIns="0" lIns="0" spcFirstLastPara="1" rIns="0" wrap="square" tIns="0">
            <a:noAutofit/>
          </a:bodyPr>
          <a:lstStyle>
            <a:lvl1pPr indent="-374650" lvl="0" marL="457200" rtl="0">
              <a:spcBef>
                <a:spcPts val="640"/>
              </a:spcBef>
              <a:spcAft>
                <a:spcPts val="0"/>
              </a:spcAft>
              <a:buClr>
                <a:schemeClr val="lt1"/>
              </a:buClr>
              <a:buSzPts val="2300"/>
              <a:buChar char="•"/>
              <a:defRPr sz="2300">
                <a:solidFill>
                  <a:schemeClr val="lt1"/>
                </a:solidFill>
              </a:defRPr>
            </a:lvl1pPr>
            <a:lvl2pPr indent="-374650" lvl="1" marL="914400" rtl="0">
              <a:spcBef>
                <a:spcPts val="560"/>
              </a:spcBef>
              <a:spcAft>
                <a:spcPts val="0"/>
              </a:spcAft>
              <a:buClr>
                <a:schemeClr val="lt1"/>
              </a:buClr>
              <a:buSzPts val="2300"/>
              <a:buChar char="–"/>
              <a:defRPr>
                <a:solidFill>
                  <a:schemeClr val="lt1"/>
                </a:solidFill>
              </a:defRPr>
            </a:lvl2pPr>
            <a:lvl3pPr indent="-374650" lvl="2" marL="1371600" rtl="0">
              <a:spcBef>
                <a:spcPts val="480"/>
              </a:spcBef>
              <a:spcAft>
                <a:spcPts val="0"/>
              </a:spcAft>
              <a:buClr>
                <a:schemeClr val="lt1"/>
              </a:buClr>
              <a:buSzPts val="2300"/>
              <a:buChar char="•"/>
              <a:defRPr>
                <a:solidFill>
                  <a:schemeClr val="lt1"/>
                </a:solidFill>
              </a:defRPr>
            </a:lvl3pPr>
            <a:lvl4pPr indent="-374650" lvl="3" marL="1828800" rtl="0">
              <a:spcBef>
                <a:spcPts val="400"/>
              </a:spcBef>
              <a:spcAft>
                <a:spcPts val="0"/>
              </a:spcAft>
              <a:buClr>
                <a:schemeClr val="lt1"/>
              </a:buClr>
              <a:buSzPts val="2300"/>
              <a:buChar char="–"/>
              <a:defRPr>
                <a:solidFill>
                  <a:schemeClr val="lt1"/>
                </a:solidFill>
              </a:defRPr>
            </a:lvl4pPr>
            <a:lvl5pPr indent="-374650" lvl="4" marL="2286000" rtl="0">
              <a:spcBef>
                <a:spcPts val="400"/>
              </a:spcBef>
              <a:spcAft>
                <a:spcPts val="0"/>
              </a:spcAft>
              <a:buClr>
                <a:schemeClr val="lt1"/>
              </a:buClr>
              <a:buSzPts val="2300"/>
              <a:buChar char="»"/>
              <a:defRPr>
                <a:solidFill>
                  <a:schemeClr val="lt1"/>
                </a:solidFill>
              </a:defRPr>
            </a:lvl5pPr>
            <a:lvl6pPr indent="-374650" lvl="5" marL="2743200" rtl="0">
              <a:spcBef>
                <a:spcPts val="400"/>
              </a:spcBef>
              <a:spcAft>
                <a:spcPts val="0"/>
              </a:spcAft>
              <a:buClr>
                <a:schemeClr val="lt1"/>
              </a:buClr>
              <a:buSzPts val="2300"/>
              <a:buChar char="•"/>
              <a:defRPr>
                <a:solidFill>
                  <a:schemeClr val="lt1"/>
                </a:solidFill>
              </a:defRPr>
            </a:lvl6pPr>
            <a:lvl7pPr indent="-374650" lvl="6" marL="3200400" rtl="0">
              <a:spcBef>
                <a:spcPts val="400"/>
              </a:spcBef>
              <a:spcAft>
                <a:spcPts val="0"/>
              </a:spcAft>
              <a:buClr>
                <a:schemeClr val="lt1"/>
              </a:buClr>
              <a:buSzPts val="2300"/>
              <a:buChar char="•"/>
              <a:defRPr>
                <a:solidFill>
                  <a:schemeClr val="lt1"/>
                </a:solidFill>
              </a:defRPr>
            </a:lvl7pPr>
            <a:lvl8pPr indent="-374650" lvl="7" marL="3657600" rtl="0">
              <a:spcBef>
                <a:spcPts val="400"/>
              </a:spcBef>
              <a:spcAft>
                <a:spcPts val="0"/>
              </a:spcAft>
              <a:buClr>
                <a:schemeClr val="lt1"/>
              </a:buClr>
              <a:buSzPts val="2300"/>
              <a:buChar char="•"/>
              <a:defRPr>
                <a:solidFill>
                  <a:schemeClr val="lt1"/>
                </a:solidFill>
              </a:defRPr>
            </a:lvl8pPr>
            <a:lvl9pPr indent="-374650" lvl="8" marL="4114800" rtl="0">
              <a:spcBef>
                <a:spcPts val="400"/>
              </a:spcBef>
              <a:spcAft>
                <a:spcPts val="0"/>
              </a:spcAft>
              <a:buClr>
                <a:schemeClr val="lt1"/>
              </a:buClr>
              <a:buSzPts val="2300"/>
              <a:buChar char="•"/>
              <a:defRPr>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3">
    <p:spTree>
      <p:nvGrpSpPr>
        <p:cNvPr id="126" name="Shape 126"/>
        <p:cNvGrpSpPr/>
        <p:nvPr/>
      </p:nvGrpSpPr>
      <p:grpSpPr>
        <a:xfrm>
          <a:off x="0" y="0"/>
          <a:ext cx="0" cy="0"/>
          <a:chOff x="0" y="0"/>
          <a:chExt cx="0" cy="0"/>
        </a:xfrm>
      </p:grpSpPr>
      <p:grpSp>
        <p:nvGrpSpPr>
          <p:cNvPr id="127" name="Google Shape;127;p6"/>
          <p:cNvGrpSpPr/>
          <p:nvPr/>
        </p:nvGrpSpPr>
        <p:grpSpPr>
          <a:xfrm>
            <a:off x="0" y="-216993"/>
            <a:ext cx="18288118" cy="10504504"/>
            <a:chOff x="0" y="-57150"/>
            <a:chExt cx="4816592" cy="2766600"/>
          </a:xfrm>
        </p:grpSpPr>
        <p:sp>
          <p:nvSpPr>
            <p:cNvPr id="128" name="Google Shape;128;p6"/>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9" name="Google Shape;129;p6"/>
            <p:cNvSpPr txBox="1"/>
            <p:nvPr/>
          </p:nvSpPr>
          <p:spPr>
            <a:xfrm>
              <a:off x="0" y="-57150"/>
              <a:ext cx="4816500" cy="2766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0" name="Google Shape;130;p6"/>
          <p:cNvGrpSpPr/>
          <p:nvPr/>
        </p:nvGrpSpPr>
        <p:grpSpPr>
          <a:xfrm>
            <a:off x="0" y="-216993"/>
            <a:ext cx="18288118" cy="5360528"/>
            <a:chOff x="0" y="-57150"/>
            <a:chExt cx="4816592" cy="1411817"/>
          </a:xfrm>
        </p:grpSpPr>
        <p:sp>
          <p:nvSpPr>
            <p:cNvPr id="131" name="Google Shape;131;p6"/>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2" name="Google Shape;132;p6"/>
            <p:cNvSpPr txBox="1"/>
            <p:nvPr/>
          </p:nvSpPr>
          <p:spPr>
            <a:xfrm>
              <a:off x="0" y="-57150"/>
              <a:ext cx="4816500" cy="14118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3" name="Google Shape;133;p6"/>
          <p:cNvGrpSpPr/>
          <p:nvPr/>
        </p:nvGrpSpPr>
        <p:grpSpPr>
          <a:xfrm>
            <a:off x="14071633" y="498089"/>
            <a:ext cx="3774384" cy="4646253"/>
            <a:chOff x="0" y="0"/>
            <a:chExt cx="660400" cy="812950"/>
          </a:xfrm>
        </p:grpSpPr>
        <p:sp>
          <p:nvSpPr>
            <p:cNvPr id="134" name="Google Shape;134;p6"/>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5" name="Google Shape;135;p6"/>
            <p:cNvSpPr txBox="1"/>
            <p:nvPr/>
          </p:nvSpPr>
          <p:spPr>
            <a:xfrm>
              <a:off x="0" y="69850"/>
              <a:ext cx="660300" cy="743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6" name="Google Shape;136;p6"/>
          <p:cNvGrpSpPr/>
          <p:nvPr/>
        </p:nvGrpSpPr>
        <p:grpSpPr>
          <a:xfrm>
            <a:off x="4933618" y="262820"/>
            <a:ext cx="3165775" cy="3165775"/>
            <a:chOff x="0" y="0"/>
            <a:chExt cx="812800" cy="812800"/>
          </a:xfrm>
        </p:grpSpPr>
        <p:sp>
          <p:nvSpPr>
            <p:cNvPr id="137" name="Google Shape;13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8" name="Google Shape;138;p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9" name="Google Shape;139;p6"/>
          <p:cNvGrpSpPr/>
          <p:nvPr/>
        </p:nvGrpSpPr>
        <p:grpSpPr>
          <a:xfrm rot="10800000">
            <a:off x="787430" y="-662"/>
            <a:ext cx="2745811" cy="3380084"/>
            <a:chOff x="0" y="0"/>
            <a:chExt cx="660400" cy="812950"/>
          </a:xfrm>
        </p:grpSpPr>
        <p:sp>
          <p:nvSpPr>
            <p:cNvPr id="140" name="Google Shape;140;p6"/>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1" name="Google Shape;141;p6"/>
            <p:cNvSpPr txBox="1"/>
            <p:nvPr/>
          </p:nvSpPr>
          <p:spPr>
            <a:xfrm>
              <a:off x="0" y="69850"/>
              <a:ext cx="660300" cy="7431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2" name="Google Shape;142;p6"/>
          <p:cNvGrpSpPr/>
          <p:nvPr/>
        </p:nvGrpSpPr>
        <p:grpSpPr>
          <a:xfrm>
            <a:off x="12500346" y="-818055"/>
            <a:ext cx="1636085" cy="1636085"/>
            <a:chOff x="0" y="0"/>
            <a:chExt cx="812800" cy="812800"/>
          </a:xfrm>
        </p:grpSpPr>
        <p:sp>
          <p:nvSpPr>
            <p:cNvPr id="143" name="Google Shape;14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4" name="Google Shape;144;p6"/>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5" name="Google Shape;145;p6"/>
          <p:cNvSpPr txBox="1"/>
          <p:nvPr>
            <p:ph idx="1" type="body"/>
          </p:nvPr>
        </p:nvSpPr>
        <p:spPr>
          <a:xfrm>
            <a:off x="853175" y="7681625"/>
            <a:ext cx="9647100" cy="2160600"/>
          </a:xfrm>
          <a:prstGeom prst="rect">
            <a:avLst/>
          </a:prstGeom>
        </p:spPr>
        <p:txBody>
          <a:bodyPr anchorCtr="0" anchor="t" bIns="0" lIns="0" spcFirstLastPara="1" rIns="0" wrap="square" tIns="0">
            <a:noAutofit/>
          </a:bodyPr>
          <a:lstStyle>
            <a:lvl1pPr indent="-431800" lvl="0" marL="457200">
              <a:spcBef>
                <a:spcPts val="640"/>
              </a:spcBef>
              <a:spcAft>
                <a:spcPts val="0"/>
              </a:spcAft>
              <a:buClr>
                <a:schemeClr val="lt1"/>
              </a:buClr>
              <a:buSzPts val="3200"/>
              <a:buChar char="•"/>
              <a:defRPr>
                <a:solidFill>
                  <a:schemeClr val="lt1"/>
                </a:solidFill>
              </a:defRPr>
            </a:lvl1pPr>
            <a:lvl2pPr indent="-374650" lvl="1" marL="914400">
              <a:spcBef>
                <a:spcPts val="560"/>
              </a:spcBef>
              <a:spcAft>
                <a:spcPts val="0"/>
              </a:spcAft>
              <a:buClr>
                <a:schemeClr val="lt1"/>
              </a:buClr>
              <a:buSzPts val="2300"/>
              <a:buChar char="–"/>
              <a:defRPr>
                <a:solidFill>
                  <a:schemeClr val="lt1"/>
                </a:solidFill>
              </a:defRPr>
            </a:lvl2pPr>
            <a:lvl3pPr indent="-374650" lvl="2" marL="1371600">
              <a:spcBef>
                <a:spcPts val="480"/>
              </a:spcBef>
              <a:spcAft>
                <a:spcPts val="0"/>
              </a:spcAft>
              <a:buClr>
                <a:schemeClr val="lt1"/>
              </a:buClr>
              <a:buSzPts val="2300"/>
              <a:buChar char="•"/>
              <a:defRPr>
                <a:solidFill>
                  <a:schemeClr val="lt1"/>
                </a:solidFill>
              </a:defRPr>
            </a:lvl3pPr>
            <a:lvl4pPr indent="-374650" lvl="3" marL="1828800">
              <a:spcBef>
                <a:spcPts val="400"/>
              </a:spcBef>
              <a:spcAft>
                <a:spcPts val="0"/>
              </a:spcAft>
              <a:buClr>
                <a:schemeClr val="lt1"/>
              </a:buClr>
              <a:buSzPts val="2300"/>
              <a:buChar char="–"/>
              <a:defRPr>
                <a:solidFill>
                  <a:schemeClr val="lt1"/>
                </a:solidFill>
              </a:defRPr>
            </a:lvl4pPr>
            <a:lvl5pPr indent="-374650" lvl="4" marL="2286000">
              <a:spcBef>
                <a:spcPts val="400"/>
              </a:spcBef>
              <a:spcAft>
                <a:spcPts val="0"/>
              </a:spcAft>
              <a:buClr>
                <a:schemeClr val="lt1"/>
              </a:buClr>
              <a:buSzPts val="2300"/>
              <a:buChar char="»"/>
              <a:defRPr>
                <a:solidFill>
                  <a:schemeClr val="lt1"/>
                </a:solidFill>
              </a:defRPr>
            </a:lvl5pPr>
            <a:lvl6pPr indent="-374650" lvl="5" marL="2743200">
              <a:spcBef>
                <a:spcPts val="400"/>
              </a:spcBef>
              <a:spcAft>
                <a:spcPts val="0"/>
              </a:spcAft>
              <a:buClr>
                <a:schemeClr val="lt1"/>
              </a:buClr>
              <a:buSzPts val="2300"/>
              <a:buChar char="•"/>
              <a:defRPr>
                <a:solidFill>
                  <a:schemeClr val="lt1"/>
                </a:solidFill>
              </a:defRPr>
            </a:lvl6pPr>
            <a:lvl7pPr indent="-374650" lvl="6" marL="3200400">
              <a:spcBef>
                <a:spcPts val="400"/>
              </a:spcBef>
              <a:spcAft>
                <a:spcPts val="0"/>
              </a:spcAft>
              <a:buClr>
                <a:schemeClr val="lt1"/>
              </a:buClr>
              <a:buSzPts val="2300"/>
              <a:buChar char="•"/>
              <a:defRPr>
                <a:solidFill>
                  <a:schemeClr val="lt1"/>
                </a:solidFill>
              </a:defRPr>
            </a:lvl7pPr>
            <a:lvl8pPr indent="-374650" lvl="7" marL="3657600">
              <a:spcBef>
                <a:spcPts val="400"/>
              </a:spcBef>
              <a:spcAft>
                <a:spcPts val="0"/>
              </a:spcAft>
              <a:buClr>
                <a:schemeClr val="lt1"/>
              </a:buClr>
              <a:buSzPts val="2300"/>
              <a:buChar char="•"/>
              <a:defRPr>
                <a:solidFill>
                  <a:schemeClr val="lt1"/>
                </a:solidFill>
              </a:defRPr>
            </a:lvl8pPr>
            <a:lvl9pPr indent="-374650" lvl="8" marL="4114800">
              <a:spcBef>
                <a:spcPts val="400"/>
              </a:spcBef>
              <a:spcAft>
                <a:spcPts val="0"/>
              </a:spcAft>
              <a:buClr>
                <a:schemeClr val="lt1"/>
              </a:buClr>
              <a:buSzPts val="2300"/>
              <a:buChar char="•"/>
              <a:defRPr>
                <a:solidFill>
                  <a:schemeClr val="lt1"/>
                </a:solidFill>
              </a:defRPr>
            </a:lvl9pPr>
          </a:lstStyle>
          <a:p/>
        </p:txBody>
      </p:sp>
      <p:sp>
        <p:nvSpPr>
          <p:cNvPr id="146" name="Google Shape;146;p6"/>
          <p:cNvSpPr txBox="1"/>
          <p:nvPr>
            <p:ph type="title"/>
          </p:nvPr>
        </p:nvSpPr>
        <p:spPr>
          <a:xfrm>
            <a:off x="853175" y="5679975"/>
            <a:ext cx="9745500" cy="16848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0"/>
              <a:buNone/>
              <a:defRPr>
                <a:solidFill>
                  <a:schemeClr val="lt1"/>
                </a:solidFill>
              </a:defRPr>
            </a:lvl1pPr>
            <a:lvl2pPr lvl="1">
              <a:spcBef>
                <a:spcPts val="0"/>
              </a:spcBef>
              <a:spcAft>
                <a:spcPts val="0"/>
              </a:spcAft>
              <a:buClr>
                <a:schemeClr val="lt1"/>
              </a:buClr>
              <a:buSzPts val="12000"/>
              <a:buNone/>
              <a:defRPr>
                <a:solidFill>
                  <a:schemeClr val="lt1"/>
                </a:solidFill>
              </a:defRPr>
            </a:lvl2pPr>
            <a:lvl3pPr lvl="2">
              <a:spcBef>
                <a:spcPts val="0"/>
              </a:spcBef>
              <a:spcAft>
                <a:spcPts val="0"/>
              </a:spcAft>
              <a:buClr>
                <a:schemeClr val="lt1"/>
              </a:buClr>
              <a:buSzPts val="12000"/>
              <a:buNone/>
              <a:defRPr>
                <a:solidFill>
                  <a:schemeClr val="lt1"/>
                </a:solidFill>
              </a:defRPr>
            </a:lvl3pPr>
            <a:lvl4pPr lvl="3">
              <a:spcBef>
                <a:spcPts val="0"/>
              </a:spcBef>
              <a:spcAft>
                <a:spcPts val="0"/>
              </a:spcAft>
              <a:buClr>
                <a:schemeClr val="lt1"/>
              </a:buClr>
              <a:buSzPts val="12000"/>
              <a:buNone/>
              <a:defRPr>
                <a:solidFill>
                  <a:schemeClr val="lt1"/>
                </a:solidFill>
              </a:defRPr>
            </a:lvl4pPr>
            <a:lvl5pPr lvl="4">
              <a:spcBef>
                <a:spcPts val="0"/>
              </a:spcBef>
              <a:spcAft>
                <a:spcPts val="0"/>
              </a:spcAft>
              <a:buClr>
                <a:schemeClr val="lt1"/>
              </a:buClr>
              <a:buSzPts val="12000"/>
              <a:buNone/>
              <a:defRPr>
                <a:solidFill>
                  <a:schemeClr val="lt1"/>
                </a:solidFill>
              </a:defRPr>
            </a:lvl5pPr>
            <a:lvl6pPr lvl="5">
              <a:spcBef>
                <a:spcPts val="0"/>
              </a:spcBef>
              <a:spcAft>
                <a:spcPts val="0"/>
              </a:spcAft>
              <a:buClr>
                <a:schemeClr val="lt1"/>
              </a:buClr>
              <a:buSzPts val="12000"/>
              <a:buNone/>
              <a:defRPr>
                <a:solidFill>
                  <a:schemeClr val="lt1"/>
                </a:solidFill>
              </a:defRPr>
            </a:lvl6pPr>
            <a:lvl7pPr lvl="6">
              <a:spcBef>
                <a:spcPts val="0"/>
              </a:spcBef>
              <a:spcAft>
                <a:spcPts val="0"/>
              </a:spcAft>
              <a:buClr>
                <a:schemeClr val="lt1"/>
              </a:buClr>
              <a:buSzPts val="12000"/>
              <a:buNone/>
              <a:defRPr>
                <a:solidFill>
                  <a:schemeClr val="lt1"/>
                </a:solidFill>
              </a:defRPr>
            </a:lvl7pPr>
            <a:lvl8pPr lvl="7">
              <a:spcBef>
                <a:spcPts val="0"/>
              </a:spcBef>
              <a:spcAft>
                <a:spcPts val="0"/>
              </a:spcAft>
              <a:buClr>
                <a:schemeClr val="lt1"/>
              </a:buClr>
              <a:buSzPts val="12000"/>
              <a:buNone/>
              <a:defRPr>
                <a:solidFill>
                  <a:schemeClr val="lt1"/>
                </a:solidFill>
              </a:defRPr>
            </a:lvl8pPr>
            <a:lvl9pPr lvl="8">
              <a:spcBef>
                <a:spcPts val="0"/>
              </a:spcBef>
              <a:spcAft>
                <a:spcPts val="0"/>
              </a:spcAft>
              <a:buClr>
                <a:schemeClr val="lt1"/>
              </a:buClr>
              <a:buSzPts val="12000"/>
              <a:buNone/>
              <a:defRPr>
                <a:solidFill>
                  <a:schemeClr val="lt1"/>
                </a:solidFill>
              </a:defRPr>
            </a:lvl9pPr>
          </a:lstStyle>
          <a:p/>
        </p:txBody>
      </p:sp>
      <p:sp>
        <p:nvSpPr>
          <p:cNvPr id="147" name="Google Shape;147;p6"/>
          <p:cNvSpPr/>
          <p:nvPr>
            <p:ph idx="2" type="pic"/>
          </p:nvPr>
        </p:nvSpPr>
        <p:spPr>
          <a:xfrm>
            <a:off x="3533250" y="3379425"/>
            <a:ext cx="1636200" cy="1636200"/>
          </a:xfrm>
          <a:prstGeom prst="ellipse">
            <a:avLst/>
          </a:prstGeom>
          <a:noFill/>
          <a:ln>
            <a:noFill/>
          </a:ln>
        </p:spPr>
      </p:sp>
      <p:sp>
        <p:nvSpPr>
          <p:cNvPr id="148" name="Google Shape;148;p6"/>
          <p:cNvSpPr/>
          <p:nvPr>
            <p:ph idx="3" type="pic"/>
          </p:nvPr>
        </p:nvSpPr>
        <p:spPr>
          <a:xfrm>
            <a:off x="9772550" y="1485750"/>
            <a:ext cx="3526500" cy="3526500"/>
          </a:xfrm>
          <a:prstGeom prst="ellipse">
            <a:avLst/>
          </a:prstGeom>
          <a:noFill/>
          <a:ln>
            <a:noFill/>
          </a:ln>
        </p:spPr>
      </p:sp>
      <p:sp>
        <p:nvSpPr>
          <p:cNvPr id="149" name="Google Shape;149;p6"/>
          <p:cNvSpPr/>
          <p:nvPr>
            <p:ph idx="4" type="pic"/>
          </p:nvPr>
        </p:nvSpPr>
        <p:spPr>
          <a:xfrm>
            <a:off x="8238900" y="-631327"/>
            <a:ext cx="1953000" cy="1953000"/>
          </a:xfrm>
          <a:prstGeom prst="ellipse">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2">
    <p:bg>
      <p:bgPr>
        <a:solidFill>
          <a:srgbClr val="FCD441"/>
        </a:solidFill>
      </p:bgPr>
    </p:bg>
    <p:spTree>
      <p:nvGrpSpPr>
        <p:cNvPr id="150" name="Shape 150"/>
        <p:cNvGrpSpPr/>
        <p:nvPr/>
      </p:nvGrpSpPr>
      <p:grpSpPr>
        <a:xfrm>
          <a:off x="0" y="0"/>
          <a:ext cx="0" cy="0"/>
          <a:chOff x="0" y="0"/>
          <a:chExt cx="0" cy="0"/>
        </a:xfrm>
      </p:grpSpPr>
      <p:grpSp>
        <p:nvGrpSpPr>
          <p:cNvPr id="151" name="Google Shape;151;p7"/>
          <p:cNvGrpSpPr/>
          <p:nvPr/>
        </p:nvGrpSpPr>
        <p:grpSpPr>
          <a:xfrm>
            <a:off x="0" y="-216993"/>
            <a:ext cx="9144454" cy="10504504"/>
            <a:chOff x="0" y="-57150"/>
            <a:chExt cx="2408400" cy="2766600"/>
          </a:xfrm>
        </p:grpSpPr>
        <p:sp>
          <p:nvSpPr>
            <p:cNvPr id="152" name="Google Shape;152;p7"/>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7"/>
            <p:cNvSpPr txBox="1"/>
            <p:nvPr/>
          </p:nvSpPr>
          <p:spPr>
            <a:xfrm>
              <a:off x="0" y="-57150"/>
              <a:ext cx="2408400" cy="2766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4" name="Google Shape;154;p7"/>
          <p:cNvGrpSpPr/>
          <p:nvPr/>
        </p:nvGrpSpPr>
        <p:grpSpPr>
          <a:xfrm rot="5400000">
            <a:off x="8754619" y="6754257"/>
            <a:ext cx="2060119" cy="1281298"/>
            <a:chOff x="0" y="0"/>
            <a:chExt cx="1143494" cy="711200"/>
          </a:xfrm>
        </p:grpSpPr>
        <p:sp>
          <p:nvSpPr>
            <p:cNvPr id="155" name="Google Shape;155;p7"/>
            <p:cNvSpPr/>
            <p:nvPr/>
          </p:nvSpPr>
          <p:spPr>
            <a:xfrm>
              <a:off x="0" y="0"/>
              <a:ext cx="1143494" cy="711200"/>
            </a:xfrm>
            <a:custGeom>
              <a:rect b="b" l="l" r="r" t="t"/>
              <a:pathLst>
                <a:path extrusionOk="0" h="711200" w="1143494">
                  <a:moveTo>
                    <a:pt x="571747" y="0"/>
                  </a:moveTo>
                  <a:lnTo>
                    <a:pt x="1143494" y="711200"/>
                  </a:lnTo>
                  <a:lnTo>
                    <a:pt x="0" y="711200"/>
                  </a:lnTo>
                  <a:lnTo>
                    <a:pt x="571747" y="0"/>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6" name="Google Shape;156;p7"/>
            <p:cNvSpPr txBox="1"/>
            <p:nvPr/>
          </p:nvSpPr>
          <p:spPr>
            <a:xfrm>
              <a:off x="178671" y="273050"/>
              <a:ext cx="786300" cy="3873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7" name="Google Shape;157;p7"/>
          <p:cNvSpPr/>
          <p:nvPr/>
        </p:nvSpPr>
        <p:spPr>
          <a:xfrm>
            <a:off x="6320785" y="6314989"/>
            <a:ext cx="3880504" cy="2110024"/>
          </a:xfrm>
          <a:custGeom>
            <a:rect b="b" l="l" r="r" t="t"/>
            <a:pathLst>
              <a:path extrusionOk="0" h="2110024" w="3880504">
                <a:moveTo>
                  <a:pt x="0" y="0"/>
                </a:moveTo>
                <a:lnTo>
                  <a:pt x="3880504" y="0"/>
                </a:lnTo>
                <a:lnTo>
                  <a:pt x="3880504" y="2110024"/>
                </a:lnTo>
                <a:lnTo>
                  <a:pt x="0" y="2110024"/>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7"/>
          <p:cNvSpPr/>
          <p:nvPr/>
        </p:nvSpPr>
        <p:spPr>
          <a:xfrm>
            <a:off x="8753463" y="107932"/>
            <a:ext cx="9534021" cy="10197565"/>
          </a:xfrm>
          <a:custGeom>
            <a:rect b="b" l="l" r="r" t="t"/>
            <a:pathLst>
              <a:path extrusionOk="0" h="1515240" w="1416645">
                <a:moveTo>
                  <a:pt x="0" y="0"/>
                </a:moveTo>
                <a:lnTo>
                  <a:pt x="1416645" y="0"/>
                </a:lnTo>
                <a:lnTo>
                  <a:pt x="1416645" y="1515240"/>
                </a:lnTo>
                <a:lnTo>
                  <a:pt x="0" y="1515240"/>
                </a:lnTo>
                <a:close/>
              </a:path>
            </a:pathLst>
          </a:custGeom>
          <a:blipFill rotWithShape="1">
            <a:blip r:embed="rId3">
              <a:alphaModFix/>
            </a:blip>
            <a:stretch>
              <a:fillRect b="0" l="-48918" r="-923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7"/>
          <p:cNvSpPr txBox="1"/>
          <p:nvPr>
            <p:ph type="title"/>
          </p:nvPr>
        </p:nvSpPr>
        <p:spPr>
          <a:xfrm>
            <a:off x="935200" y="6959750"/>
            <a:ext cx="3396300" cy="27366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24000"/>
              <a:buNone/>
              <a:defRPr sz="24000">
                <a:solidFill>
                  <a:schemeClr val="lt1"/>
                </a:solidFill>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160" name="Google Shape;160;p7"/>
          <p:cNvSpPr txBox="1"/>
          <p:nvPr>
            <p:ph idx="2" type="title"/>
          </p:nvPr>
        </p:nvSpPr>
        <p:spPr>
          <a:xfrm>
            <a:off x="935200" y="826900"/>
            <a:ext cx="6021300" cy="2060100"/>
          </a:xfrm>
          <a:prstGeom prst="rect">
            <a:avLst/>
          </a:prstGeom>
        </p:spPr>
        <p:txBody>
          <a:bodyPr anchorCtr="0" anchor="t" bIns="0" lIns="0" spcFirstLastPara="1" rIns="0" wrap="square" tIns="0">
            <a:noAutofit/>
          </a:bodyPr>
          <a:lstStyle>
            <a:lvl1pPr lvl="0">
              <a:spcBef>
                <a:spcPts val="0"/>
              </a:spcBef>
              <a:spcAft>
                <a:spcPts val="0"/>
              </a:spcAft>
              <a:buClr>
                <a:schemeClr val="lt1"/>
              </a:buClr>
              <a:buSzPts val="12000"/>
              <a:buNone/>
              <a:defRPr>
                <a:solidFill>
                  <a:schemeClr val="lt1"/>
                </a:solidFill>
              </a:defRPr>
            </a:lvl1pPr>
            <a:lvl2pPr lvl="1">
              <a:spcBef>
                <a:spcPts val="0"/>
              </a:spcBef>
              <a:spcAft>
                <a:spcPts val="0"/>
              </a:spcAft>
              <a:buClr>
                <a:schemeClr val="lt1"/>
              </a:buClr>
              <a:buSzPts val="12000"/>
              <a:buNone/>
              <a:defRPr>
                <a:solidFill>
                  <a:schemeClr val="lt1"/>
                </a:solidFill>
              </a:defRPr>
            </a:lvl2pPr>
            <a:lvl3pPr lvl="2">
              <a:spcBef>
                <a:spcPts val="0"/>
              </a:spcBef>
              <a:spcAft>
                <a:spcPts val="0"/>
              </a:spcAft>
              <a:buClr>
                <a:schemeClr val="lt1"/>
              </a:buClr>
              <a:buSzPts val="12000"/>
              <a:buNone/>
              <a:defRPr>
                <a:solidFill>
                  <a:schemeClr val="lt1"/>
                </a:solidFill>
              </a:defRPr>
            </a:lvl3pPr>
            <a:lvl4pPr lvl="3">
              <a:spcBef>
                <a:spcPts val="0"/>
              </a:spcBef>
              <a:spcAft>
                <a:spcPts val="0"/>
              </a:spcAft>
              <a:buClr>
                <a:schemeClr val="lt1"/>
              </a:buClr>
              <a:buSzPts val="12000"/>
              <a:buNone/>
              <a:defRPr>
                <a:solidFill>
                  <a:schemeClr val="lt1"/>
                </a:solidFill>
              </a:defRPr>
            </a:lvl4pPr>
            <a:lvl5pPr lvl="4">
              <a:spcBef>
                <a:spcPts val="0"/>
              </a:spcBef>
              <a:spcAft>
                <a:spcPts val="0"/>
              </a:spcAft>
              <a:buClr>
                <a:schemeClr val="lt1"/>
              </a:buClr>
              <a:buSzPts val="12000"/>
              <a:buNone/>
              <a:defRPr>
                <a:solidFill>
                  <a:schemeClr val="lt1"/>
                </a:solidFill>
              </a:defRPr>
            </a:lvl5pPr>
            <a:lvl6pPr lvl="5">
              <a:spcBef>
                <a:spcPts val="0"/>
              </a:spcBef>
              <a:spcAft>
                <a:spcPts val="0"/>
              </a:spcAft>
              <a:buClr>
                <a:schemeClr val="lt1"/>
              </a:buClr>
              <a:buSzPts val="12000"/>
              <a:buNone/>
              <a:defRPr>
                <a:solidFill>
                  <a:schemeClr val="lt1"/>
                </a:solidFill>
              </a:defRPr>
            </a:lvl6pPr>
            <a:lvl7pPr lvl="6">
              <a:spcBef>
                <a:spcPts val="0"/>
              </a:spcBef>
              <a:spcAft>
                <a:spcPts val="0"/>
              </a:spcAft>
              <a:buClr>
                <a:schemeClr val="lt1"/>
              </a:buClr>
              <a:buSzPts val="12000"/>
              <a:buNone/>
              <a:defRPr>
                <a:solidFill>
                  <a:schemeClr val="lt1"/>
                </a:solidFill>
              </a:defRPr>
            </a:lvl7pPr>
            <a:lvl8pPr lvl="7">
              <a:spcBef>
                <a:spcPts val="0"/>
              </a:spcBef>
              <a:spcAft>
                <a:spcPts val="0"/>
              </a:spcAft>
              <a:buClr>
                <a:schemeClr val="lt1"/>
              </a:buClr>
              <a:buSzPts val="12000"/>
              <a:buNone/>
              <a:defRPr>
                <a:solidFill>
                  <a:schemeClr val="lt1"/>
                </a:solidFill>
              </a:defRPr>
            </a:lvl8pPr>
            <a:lvl9pPr lvl="8">
              <a:spcBef>
                <a:spcPts val="0"/>
              </a:spcBef>
              <a:spcAft>
                <a:spcPts val="0"/>
              </a:spcAft>
              <a:buClr>
                <a:schemeClr val="lt1"/>
              </a:buClr>
              <a:buSzPts val="12000"/>
              <a:buNone/>
              <a:defRPr>
                <a:solidFill>
                  <a:schemeClr val="lt1"/>
                </a:solidFill>
              </a:defRPr>
            </a:lvl9pPr>
          </a:lstStyle>
          <a:p/>
        </p:txBody>
      </p:sp>
      <p:sp>
        <p:nvSpPr>
          <p:cNvPr id="161" name="Google Shape;161;p7"/>
          <p:cNvSpPr txBox="1"/>
          <p:nvPr>
            <p:ph idx="1" type="body"/>
          </p:nvPr>
        </p:nvSpPr>
        <p:spPr>
          <a:xfrm>
            <a:off x="935175" y="3255100"/>
            <a:ext cx="6037800" cy="984300"/>
          </a:xfrm>
          <a:prstGeom prst="rect">
            <a:avLst/>
          </a:prstGeom>
        </p:spPr>
        <p:txBody>
          <a:bodyPr anchorCtr="0" anchor="t" bIns="0" lIns="0" spcFirstLastPara="1" rIns="0" wrap="square" tIns="0">
            <a:noAutofit/>
          </a:bodyPr>
          <a:lstStyle>
            <a:lvl1pPr indent="-431800" lvl="0" marL="457200">
              <a:spcBef>
                <a:spcPts val="640"/>
              </a:spcBef>
              <a:spcAft>
                <a:spcPts val="0"/>
              </a:spcAft>
              <a:buClr>
                <a:schemeClr val="lt1"/>
              </a:buClr>
              <a:buSzPts val="3200"/>
              <a:buChar char="•"/>
              <a:defRPr>
                <a:solidFill>
                  <a:schemeClr val="lt1"/>
                </a:solidFill>
              </a:defRPr>
            </a:lvl1pPr>
            <a:lvl2pPr indent="-374650" lvl="1" marL="914400">
              <a:spcBef>
                <a:spcPts val="560"/>
              </a:spcBef>
              <a:spcAft>
                <a:spcPts val="0"/>
              </a:spcAft>
              <a:buClr>
                <a:schemeClr val="lt1"/>
              </a:buClr>
              <a:buSzPts val="2300"/>
              <a:buChar char="–"/>
              <a:defRPr>
                <a:solidFill>
                  <a:schemeClr val="lt1"/>
                </a:solidFill>
              </a:defRPr>
            </a:lvl2pPr>
            <a:lvl3pPr indent="-374650" lvl="2" marL="1371600">
              <a:spcBef>
                <a:spcPts val="480"/>
              </a:spcBef>
              <a:spcAft>
                <a:spcPts val="0"/>
              </a:spcAft>
              <a:buClr>
                <a:schemeClr val="lt1"/>
              </a:buClr>
              <a:buSzPts val="2300"/>
              <a:buChar char="•"/>
              <a:defRPr>
                <a:solidFill>
                  <a:schemeClr val="lt1"/>
                </a:solidFill>
              </a:defRPr>
            </a:lvl3pPr>
            <a:lvl4pPr indent="-374650" lvl="3" marL="1828800">
              <a:spcBef>
                <a:spcPts val="400"/>
              </a:spcBef>
              <a:spcAft>
                <a:spcPts val="0"/>
              </a:spcAft>
              <a:buClr>
                <a:schemeClr val="lt1"/>
              </a:buClr>
              <a:buSzPts val="2300"/>
              <a:buChar char="–"/>
              <a:defRPr>
                <a:solidFill>
                  <a:schemeClr val="lt1"/>
                </a:solidFill>
              </a:defRPr>
            </a:lvl4pPr>
            <a:lvl5pPr indent="-374650" lvl="4" marL="2286000">
              <a:spcBef>
                <a:spcPts val="400"/>
              </a:spcBef>
              <a:spcAft>
                <a:spcPts val="0"/>
              </a:spcAft>
              <a:buClr>
                <a:schemeClr val="lt1"/>
              </a:buClr>
              <a:buSzPts val="2300"/>
              <a:buChar char="»"/>
              <a:defRPr>
                <a:solidFill>
                  <a:schemeClr val="lt1"/>
                </a:solidFill>
              </a:defRPr>
            </a:lvl5pPr>
            <a:lvl6pPr indent="-374650" lvl="5" marL="2743200">
              <a:spcBef>
                <a:spcPts val="400"/>
              </a:spcBef>
              <a:spcAft>
                <a:spcPts val="0"/>
              </a:spcAft>
              <a:buClr>
                <a:schemeClr val="lt1"/>
              </a:buClr>
              <a:buSzPts val="2300"/>
              <a:buChar char="•"/>
              <a:defRPr>
                <a:solidFill>
                  <a:schemeClr val="lt1"/>
                </a:solidFill>
              </a:defRPr>
            </a:lvl6pPr>
            <a:lvl7pPr indent="-374650" lvl="6" marL="3200400">
              <a:spcBef>
                <a:spcPts val="400"/>
              </a:spcBef>
              <a:spcAft>
                <a:spcPts val="0"/>
              </a:spcAft>
              <a:buClr>
                <a:schemeClr val="lt1"/>
              </a:buClr>
              <a:buSzPts val="2300"/>
              <a:buChar char="•"/>
              <a:defRPr>
                <a:solidFill>
                  <a:schemeClr val="lt1"/>
                </a:solidFill>
              </a:defRPr>
            </a:lvl7pPr>
            <a:lvl8pPr indent="-374650" lvl="7" marL="3657600">
              <a:spcBef>
                <a:spcPts val="400"/>
              </a:spcBef>
              <a:spcAft>
                <a:spcPts val="0"/>
              </a:spcAft>
              <a:buClr>
                <a:schemeClr val="lt1"/>
              </a:buClr>
              <a:buSzPts val="2300"/>
              <a:buChar char="•"/>
              <a:defRPr>
                <a:solidFill>
                  <a:schemeClr val="lt1"/>
                </a:solidFill>
              </a:defRPr>
            </a:lvl8pPr>
            <a:lvl9pPr indent="-374650" lvl="8" marL="4114800">
              <a:spcBef>
                <a:spcPts val="400"/>
              </a:spcBef>
              <a:spcAft>
                <a:spcPts val="0"/>
              </a:spcAft>
              <a:buClr>
                <a:schemeClr val="lt1"/>
              </a:buClr>
              <a:buSzPts val="2300"/>
              <a:buChar char="•"/>
              <a:defRPr>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
    <p:spTree>
      <p:nvGrpSpPr>
        <p:cNvPr id="162" name="Shape 162"/>
        <p:cNvGrpSpPr/>
        <p:nvPr/>
      </p:nvGrpSpPr>
      <p:grpSpPr>
        <a:xfrm>
          <a:off x="0" y="0"/>
          <a:ext cx="0" cy="0"/>
          <a:chOff x="0" y="0"/>
          <a:chExt cx="0" cy="0"/>
        </a:xfrm>
      </p:grpSpPr>
      <p:grpSp>
        <p:nvGrpSpPr>
          <p:cNvPr id="163" name="Google Shape;163;p8"/>
          <p:cNvGrpSpPr/>
          <p:nvPr/>
        </p:nvGrpSpPr>
        <p:grpSpPr>
          <a:xfrm>
            <a:off x="9144000" y="-1437793"/>
            <a:ext cx="4235988" cy="4235988"/>
            <a:chOff x="0" y="0"/>
            <a:chExt cx="812800" cy="812800"/>
          </a:xfrm>
        </p:grpSpPr>
        <p:sp>
          <p:nvSpPr>
            <p:cNvPr id="164" name="Google Shape;16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5" name="Google Shape;165;p8"/>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6" name="Google Shape;166;p8"/>
          <p:cNvGrpSpPr/>
          <p:nvPr/>
        </p:nvGrpSpPr>
        <p:grpSpPr>
          <a:xfrm>
            <a:off x="9144000" y="3025489"/>
            <a:ext cx="4235988" cy="4235988"/>
            <a:chOff x="0" y="0"/>
            <a:chExt cx="812800" cy="812800"/>
          </a:xfrm>
        </p:grpSpPr>
        <p:sp>
          <p:nvSpPr>
            <p:cNvPr id="167" name="Google Shape;16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8" name="Google Shape;168;p8"/>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9" name="Google Shape;169;p8"/>
          <p:cNvGrpSpPr/>
          <p:nvPr/>
        </p:nvGrpSpPr>
        <p:grpSpPr>
          <a:xfrm>
            <a:off x="9144000" y="7488771"/>
            <a:ext cx="4235988" cy="4235988"/>
            <a:chOff x="0" y="0"/>
            <a:chExt cx="812800" cy="812800"/>
          </a:xfrm>
        </p:grpSpPr>
        <p:sp>
          <p:nvSpPr>
            <p:cNvPr id="170" name="Google Shape;170;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8"/>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2" name="Google Shape;172;p8"/>
          <p:cNvSpPr txBox="1"/>
          <p:nvPr>
            <p:ph idx="1" type="body"/>
          </p:nvPr>
        </p:nvSpPr>
        <p:spPr>
          <a:xfrm>
            <a:off x="836750" y="5427325"/>
            <a:ext cx="4068900" cy="1385400"/>
          </a:xfrm>
          <a:prstGeom prst="rect">
            <a:avLst/>
          </a:prstGeom>
        </p:spPr>
        <p:txBody>
          <a:bodyPr anchorCtr="0" anchor="t" bIns="0" lIns="0" spcFirstLastPara="1" rIns="0" wrap="square" tIns="0">
            <a:noAutofit/>
          </a:bodyPr>
          <a:lstStyle>
            <a:lvl1pPr indent="-374650" lvl="0" marL="457200">
              <a:spcBef>
                <a:spcPts val="640"/>
              </a:spcBef>
              <a:spcAft>
                <a:spcPts val="0"/>
              </a:spcAft>
              <a:buSzPts val="2300"/>
              <a:buChar char="•"/>
              <a:defRPr sz="2300"/>
            </a:lvl1pPr>
            <a:lvl2pPr indent="-374650" lvl="1" marL="914400">
              <a:spcBef>
                <a:spcPts val="560"/>
              </a:spcBef>
              <a:spcAft>
                <a:spcPts val="0"/>
              </a:spcAft>
              <a:buSzPts val="2300"/>
              <a:buChar char="–"/>
              <a:defRPr/>
            </a:lvl2pPr>
            <a:lvl3pPr indent="-374650" lvl="2" marL="1371600">
              <a:spcBef>
                <a:spcPts val="480"/>
              </a:spcBef>
              <a:spcAft>
                <a:spcPts val="0"/>
              </a:spcAft>
              <a:buSzPts val="2300"/>
              <a:buChar char="•"/>
              <a:defRPr/>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
        <p:nvSpPr>
          <p:cNvPr id="173" name="Google Shape;173;p8"/>
          <p:cNvSpPr txBox="1"/>
          <p:nvPr>
            <p:ph type="title"/>
          </p:nvPr>
        </p:nvSpPr>
        <p:spPr>
          <a:xfrm>
            <a:off x="836750" y="2512625"/>
            <a:ext cx="5840700" cy="2575800"/>
          </a:xfrm>
          <a:prstGeom prst="rect">
            <a:avLst/>
          </a:prstGeom>
        </p:spPr>
        <p:txBody>
          <a:bodyPr anchorCtr="0" anchor="t" bIns="0" lIns="0" spcFirstLastPara="1" rIns="0" wrap="square" tIns="0">
            <a:noAutofit/>
          </a:bodyPr>
          <a:lstStyle>
            <a:lvl1pPr lvl="0">
              <a:spcBef>
                <a:spcPts val="0"/>
              </a:spcBef>
              <a:spcAft>
                <a:spcPts val="0"/>
              </a:spcAft>
              <a:buSzPts val="12000"/>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174" name="Google Shape;174;p8"/>
          <p:cNvSpPr txBox="1"/>
          <p:nvPr>
            <p:ph idx="2" type="subTitle"/>
          </p:nvPr>
        </p:nvSpPr>
        <p:spPr>
          <a:xfrm>
            <a:off x="14109750" y="8643050"/>
            <a:ext cx="2887500" cy="738300"/>
          </a:xfrm>
          <a:prstGeom prst="rect">
            <a:avLst/>
          </a:prstGeom>
        </p:spPr>
        <p:txBody>
          <a:bodyPr anchorCtr="0" anchor="t" bIns="0" lIns="0" spcFirstLastPara="1" rIns="0" wrap="square" tIns="0">
            <a:noAutofit/>
          </a:bodyPr>
          <a:lstStyle>
            <a:lvl1pPr lvl="0">
              <a:spcBef>
                <a:spcPts val="640"/>
              </a:spcBef>
              <a:spcAft>
                <a:spcPts val="0"/>
              </a:spcAft>
              <a:buSzPts val="4500"/>
              <a:buNone/>
              <a:defRPr b="1" sz="4500"/>
            </a:lvl1pPr>
            <a:lvl2pPr lvl="1">
              <a:spcBef>
                <a:spcPts val="560"/>
              </a:spcBef>
              <a:spcAft>
                <a:spcPts val="0"/>
              </a:spcAft>
              <a:buSzPts val="2300"/>
              <a:buNone/>
              <a:defRPr/>
            </a:lvl2pPr>
            <a:lvl3pPr lvl="2">
              <a:spcBef>
                <a:spcPts val="480"/>
              </a:spcBef>
              <a:spcAft>
                <a:spcPts val="0"/>
              </a:spcAft>
              <a:buSzPts val="2300"/>
              <a:buNone/>
              <a:defRPr/>
            </a:lvl3pPr>
            <a:lvl4pPr lvl="3">
              <a:spcBef>
                <a:spcPts val="400"/>
              </a:spcBef>
              <a:spcAft>
                <a:spcPts val="0"/>
              </a:spcAft>
              <a:buSzPts val="2300"/>
              <a:buNone/>
              <a:defRPr/>
            </a:lvl4pPr>
            <a:lvl5pPr lvl="4">
              <a:spcBef>
                <a:spcPts val="400"/>
              </a:spcBef>
              <a:spcAft>
                <a:spcPts val="0"/>
              </a:spcAft>
              <a:buSzPts val="2300"/>
              <a:buNone/>
              <a:defRPr/>
            </a:lvl5pPr>
            <a:lvl6pPr lvl="5">
              <a:spcBef>
                <a:spcPts val="400"/>
              </a:spcBef>
              <a:spcAft>
                <a:spcPts val="0"/>
              </a:spcAft>
              <a:buSzPts val="2300"/>
              <a:buNone/>
              <a:defRPr/>
            </a:lvl6pPr>
            <a:lvl7pPr lvl="6">
              <a:spcBef>
                <a:spcPts val="400"/>
              </a:spcBef>
              <a:spcAft>
                <a:spcPts val="0"/>
              </a:spcAft>
              <a:buSzPts val="2300"/>
              <a:buNone/>
              <a:defRPr/>
            </a:lvl7pPr>
            <a:lvl8pPr lvl="7">
              <a:spcBef>
                <a:spcPts val="400"/>
              </a:spcBef>
              <a:spcAft>
                <a:spcPts val="0"/>
              </a:spcAft>
              <a:buSzPts val="2300"/>
              <a:buNone/>
              <a:defRPr/>
            </a:lvl8pPr>
            <a:lvl9pPr lvl="8">
              <a:spcBef>
                <a:spcPts val="400"/>
              </a:spcBef>
              <a:spcAft>
                <a:spcPts val="0"/>
              </a:spcAft>
              <a:buSzPts val="2300"/>
              <a:buNone/>
              <a:defRPr/>
            </a:lvl9pPr>
          </a:lstStyle>
          <a:p/>
        </p:txBody>
      </p:sp>
      <p:sp>
        <p:nvSpPr>
          <p:cNvPr id="175" name="Google Shape;175;p8"/>
          <p:cNvSpPr txBox="1"/>
          <p:nvPr>
            <p:ph idx="3" type="body"/>
          </p:nvPr>
        </p:nvSpPr>
        <p:spPr>
          <a:xfrm>
            <a:off x="14109750" y="9578225"/>
            <a:ext cx="2854800" cy="557700"/>
          </a:xfrm>
          <a:prstGeom prst="rect">
            <a:avLst/>
          </a:prstGeom>
        </p:spPr>
        <p:txBody>
          <a:bodyPr anchorCtr="0" anchor="t" bIns="0" lIns="0" spcFirstLastPara="1" rIns="0" wrap="square" tIns="0">
            <a:noAutofit/>
          </a:bodyPr>
          <a:lstStyle>
            <a:lvl1pPr indent="-374650" lvl="0" marL="457200">
              <a:spcBef>
                <a:spcPts val="640"/>
              </a:spcBef>
              <a:spcAft>
                <a:spcPts val="0"/>
              </a:spcAft>
              <a:buSzPts val="2300"/>
              <a:buChar char="•"/>
              <a:defRPr sz="2300"/>
            </a:lvl1pPr>
            <a:lvl2pPr indent="-374650" lvl="1" marL="914400">
              <a:spcBef>
                <a:spcPts val="560"/>
              </a:spcBef>
              <a:spcAft>
                <a:spcPts val="0"/>
              </a:spcAft>
              <a:buSzPts val="2300"/>
              <a:buChar char="–"/>
              <a:defRPr/>
            </a:lvl2pPr>
            <a:lvl3pPr indent="-374650" lvl="2" marL="1371600">
              <a:spcBef>
                <a:spcPts val="480"/>
              </a:spcBef>
              <a:spcAft>
                <a:spcPts val="0"/>
              </a:spcAft>
              <a:buSzPts val="2300"/>
              <a:buChar char="•"/>
              <a:defRPr/>
            </a:lvl3pPr>
            <a:lvl4pPr indent="-374650" lvl="3" marL="1828800">
              <a:spcBef>
                <a:spcPts val="400"/>
              </a:spcBef>
              <a:spcAft>
                <a:spcPts val="0"/>
              </a:spcAft>
              <a:buSzPts val="2300"/>
              <a:buChar char="–"/>
              <a:defRPr/>
            </a:lvl4pPr>
            <a:lvl5pPr indent="-374650" lvl="4" marL="2286000">
              <a:spcBef>
                <a:spcPts val="400"/>
              </a:spcBef>
              <a:spcAft>
                <a:spcPts val="0"/>
              </a:spcAft>
              <a:buSzPts val="2300"/>
              <a:buChar char="»"/>
              <a:defRPr/>
            </a:lvl5pPr>
            <a:lvl6pPr indent="-374650" lvl="5" marL="2743200">
              <a:spcBef>
                <a:spcPts val="400"/>
              </a:spcBef>
              <a:spcAft>
                <a:spcPts val="0"/>
              </a:spcAft>
              <a:buSzPts val="2300"/>
              <a:buChar char="•"/>
              <a:defRPr/>
            </a:lvl6pPr>
            <a:lvl7pPr indent="-374650" lvl="6" marL="3200400">
              <a:spcBef>
                <a:spcPts val="400"/>
              </a:spcBef>
              <a:spcAft>
                <a:spcPts val="0"/>
              </a:spcAft>
              <a:buSzPts val="2300"/>
              <a:buChar char="•"/>
              <a:defRPr/>
            </a:lvl7pPr>
            <a:lvl8pPr indent="-374650" lvl="7" marL="3657600">
              <a:spcBef>
                <a:spcPts val="400"/>
              </a:spcBef>
              <a:spcAft>
                <a:spcPts val="0"/>
              </a:spcAft>
              <a:buSzPts val="2300"/>
              <a:buChar char="•"/>
              <a:defRPr/>
            </a:lvl8pPr>
            <a:lvl9pPr indent="-374650" lvl="8" marL="4114800">
              <a:spcBef>
                <a:spcPts val="400"/>
              </a:spcBef>
              <a:spcAft>
                <a:spcPts val="0"/>
              </a:spcAft>
              <a:buSzPts val="2300"/>
              <a:buChar char="•"/>
              <a:defRPr/>
            </a:lvl9pPr>
          </a:lstStyle>
          <a:p/>
        </p:txBody>
      </p:sp>
      <p:sp>
        <p:nvSpPr>
          <p:cNvPr id="176" name="Google Shape;176;p8"/>
          <p:cNvSpPr txBox="1"/>
          <p:nvPr>
            <p:ph idx="4" type="title"/>
          </p:nvPr>
        </p:nvSpPr>
        <p:spPr>
          <a:xfrm>
            <a:off x="9826350" y="8569175"/>
            <a:ext cx="2871300" cy="2575800"/>
          </a:xfrm>
          <a:prstGeom prst="rect">
            <a:avLst/>
          </a:prstGeom>
        </p:spPr>
        <p:txBody>
          <a:bodyPr anchorCtr="0" anchor="t" bIns="0" lIns="0" spcFirstLastPara="1" rIns="0" wrap="square" tIns="0">
            <a:noAutofit/>
          </a:bodyPr>
          <a:lstStyle>
            <a:lvl1pPr lvl="0" algn="ctr">
              <a:spcBef>
                <a:spcPts val="0"/>
              </a:spcBef>
              <a:spcAft>
                <a:spcPts val="0"/>
              </a:spcAft>
              <a:buClr>
                <a:schemeClr val="lt1"/>
              </a:buClr>
              <a:buSzPts val="24000"/>
              <a:buNone/>
              <a:defRPr sz="24000">
                <a:solidFill>
                  <a:schemeClr val="lt1"/>
                </a:solidFill>
              </a:defRPr>
            </a:lvl1pPr>
            <a:lvl2pPr lvl="1" algn="ctr">
              <a:spcBef>
                <a:spcPts val="0"/>
              </a:spcBef>
              <a:spcAft>
                <a:spcPts val="0"/>
              </a:spcAft>
              <a:buClr>
                <a:schemeClr val="lt1"/>
              </a:buClr>
              <a:buSzPts val="24000"/>
              <a:buNone/>
              <a:defRPr sz="24000">
                <a:solidFill>
                  <a:schemeClr val="lt1"/>
                </a:solidFill>
              </a:defRPr>
            </a:lvl2pPr>
            <a:lvl3pPr lvl="2" algn="ctr">
              <a:spcBef>
                <a:spcPts val="0"/>
              </a:spcBef>
              <a:spcAft>
                <a:spcPts val="0"/>
              </a:spcAft>
              <a:buClr>
                <a:schemeClr val="lt1"/>
              </a:buClr>
              <a:buSzPts val="24000"/>
              <a:buNone/>
              <a:defRPr sz="24000">
                <a:solidFill>
                  <a:schemeClr val="lt1"/>
                </a:solidFill>
              </a:defRPr>
            </a:lvl3pPr>
            <a:lvl4pPr lvl="3" algn="ctr">
              <a:spcBef>
                <a:spcPts val="0"/>
              </a:spcBef>
              <a:spcAft>
                <a:spcPts val="0"/>
              </a:spcAft>
              <a:buClr>
                <a:schemeClr val="lt1"/>
              </a:buClr>
              <a:buSzPts val="24000"/>
              <a:buNone/>
              <a:defRPr sz="24000">
                <a:solidFill>
                  <a:schemeClr val="lt1"/>
                </a:solidFill>
              </a:defRPr>
            </a:lvl4pPr>
            <a:lvl5pPr lvl="4" algn="ctr">
              <a:spcBef>
                <a:spcPts val="0"/>
              </a:spcBef>
              <a:spcAft>
                <a:spcPts val="0"/>
              </a:spcAft>
              <a:buClr>
                <a:schemeClr val="lt1"/>
              </a:buClr>
              <a:buSzPts val="24000"/>
              <a:buNone/>
              <a:defRPr sz="24000">
                <a:solidFill>
                  <a:schemeClr val="lt1"/>
                </a:solidFill>
              </a:defRPr>
            </a:lvl5pPr>
            <a:lvl6pPr lvl="5" algn="ctr">
              <a:spcBef>
                <a:spcPts val="0"/>
              </a:spcBef>
              <a:spcAft>
                <a:spcPts val="0"/>
              </a:spcAft>
              <a:buClr>
                <a:schemeClr val="lt1"/>
              </a:buClr>
              <a:buSzPts val="24000"/>
              <a:buNone/>
              <a:defRPr sz="24000">
                <a:solidFill>
                  <a:schemeClr val="lt1"/>
                </a:solidFill>
              </a:defRPr>
            </a:lvl6pPr>
            <a:lvl7pPr lvl="6" algn="ctr">
              <a:spcBef>
                <a:spcPts val="0"/>
              </a:spcBef>
              <a:spcAft>
                <a:spcPts val="0"/>
              </a:spcAft>
              <a:buClr>
                <a:schemeClr val="lt1"/>
              </a:buClr>
              <a:buSzPts val="24000"/>
              <a:buNone/>
              <a:defRPr sz="24000">
                <a:solidFill>
                  <a:schemeClr val="lt1"/>
                </a:solidFill>
              </a:defRPr>
            </a:lvl7pPr>
            <a:lvl8pPr lvl="7" algn="ctr">
              <a:spcBef>
                <a:spcPts val="0"/>
              </a:spcBef>
              <a:spcAft>
                <a:spcPts val="0"/>
              </a:spcAft>
              <a:buClr>
                <a:schemeClr val="lt1"/>
              </a:buClr>
              <a:buSzPts val="24000"/>
              <a:buNone/>
              <a:defRPr sz="24000">
                <a:solidFill>
                  <a:schemeClr val="lt1"/>
                </a:solidFill>
              </a:defRPr>
            </a:lvl8pPr>
            <a:lvl9pPr lvl="8" algn="ctr">
              <a:spcBef>
                <a:spcPts val="0"/>
              </a:spcBef>
              <a:spcAft>
                <a:spcPts val="0"/>
              </a:spcAft>
              <a:buClr>
                <a:schemeClr val="lt1"/>
              </a:buClr>
              <a:buSzPts val="24000"/>
              <a:buNone/>
              <a:defRPr sz="24000">
                <a:solidFill>
                  <a:schemeClr val="lt1"/>
                </a:solidFill>
              </a:defRPr>
            </a:lvl9pPr>
          </a:lstStyle>
          <a:p/>
        </p:txBody>
      </p:sp>
      <p:sp>
        <p:nvSpPr>
          <p:cNvPr id="177" name="Google Shape;177;p8"/>
          <p:cNvSpPr txBox="1"/>
          <p:nvPr>
            <p:ph idx="5" type="subTitle"/>
          </p:nvPr>
        </p:nvSpPr>
        <p:spPr>
          <a:xfrm>
            <a:off x="14109750" y="4037500"/>
            <a:ext cx="2887500" cy="738300"/>
          </a:xfrm>
          <a:prstGeom prst="rect">
            <a:avLst/>
          </a:prstGeom>
        </p:spPr>
        <p:txBody>
          <a:bodyPr anchorCtr="0" anchor="t" bIns="0" lIns="0" spcFirstLastPara="1" rIns="0" wrap="square" tIns="0">
            <a:noAutofit/>
          </a:bodyPr>
          <a:lstStyle>
            <a:lvl1pPr lvl="0" rtl="0">
              <a:spcBef>
                <a:spcPts val="640"/>
              </a:spcBef>
              <a:spcAft>
                <a:spcPts val="0"/>
              </a:spcAft>
              <a:buSzPts val="4500"/>
              <a:buNone/>
              <a:defRPr b="1" sz="4500"/>
            </a:lvl1pPr>
            <a:lvl2pPr lvl="1" rtl="0">
              <a:spcBef>
                <a:spcPts val="560"/>
              </a:spcBef>
              <a:spcAft>
                <a:spcPts val="0"/>
              </a:spcAft>
              <a:buSzPts val="2300"/>
              <a:buNone/>
              <a:defRPr/>
            </a:lvl2pPr>
            <a:lvl3pPr lvl="2" rtl="0">
              <a:spcBef>
                <a:spcPts val="480"/>
              </a:spcBef>
              <a:spcAft>
                <a:spcPts val="0"/>
              </a:spcAft>
              <a:buSzPts val="2300"/>
              <a:buNone/>
              <a:defRPr/>
            </a:lvl3pPr>
            <a:lvl4pPr lvl="3" rtl="0">
              <a:spcBef>
                <a:spcPts val="400"/>
              </a:spcBef>
              <a:spcAft>
                <a:spcPts val="0"/>
              </a:spcAft>
              <a:buSzPts val="2300"/>
              <a:buNone/>
              <a:defRPr/>
            </a:lvl4pPr>
            <a:lvl5pPr lvl="4" rtl="0">
              <a:spcBef>
                <a:spcPts val="400"/>
              </a:spcBef>
              <a:spcAft>
                <a:spcPts val="0"/>
              </a:spcAft>
              <a:buSzPts val="2300"/>
              <a:buNone/>
              <a:defRPr/>
            </a:lvl5pPr>
            <a:lvl6pPr lvl="5" rtl="0">
              <a:spcBef>
                <a:spcPts val="400"/>
              </a:spcBef>
              <a:spcAft>
                <a:spcPts val="0"/>
              </a:spcAft>
              <a:buSzPts val="2300"/>
              <a:buNone/>
              <a:defRPr/>
            </a:lvl6pPr>
            <a:lvl7pPr lvl="6" rtl="0">
              <a:spcBef>
                <a:spcPts val="400"/>
              </a:spcBef>
              <a:spcAft>
                <a:spcPts val="0"/>
              </a:spcAft>
              <a:buSzPts val="2300"/>
              <a:buNone/>
              <a:defRPr/>
            </a:lvl7pPr>
            <a:lvl8pPr lvl="7" rtl="0">
              <a:spcBef>
                <a:spcPts val="400"/>
              </a:spcBef>
              <a:spcAft>
                <a:spcPts val="0"/>
              </a:spcAft>
              <a:buSzPts val="2300"/>
              <a:buNone/>
              <a:defRPr/>
            </a:lvl8pPr>
            <a:lvl9pPr lvl="8" rtl="0">
              <a:spcBef>
                <a:spcPts val="400"/>
              </a:spcBef>
              <a:spcAft>
                <a:spcPts val="0"/>
              </a:spcAft>
              <a:buSzPts val="2300"/>
              <a:buNone/>
              <a:defRPr/>
            </a:lvl9pPr>
          </a:lstStyle>
          <a:p/>
        </p:txBody>
      </p:sp>
      <p:sp>
        <p:nvSpPr>
          <p:cNvPr id="178" name="Google Shape;178;p8"/>
          <p:cNvSpPr txBox="1"/>
          <p:nvPr>
            <p:ph idx="6" type="body"/>
          </p:nvPr>
        </p:nvSpPr>
        <p:spPr>
          <a:xfrm>
            <a:off x="14109750" y="4972675"/>
            <a:ext cx="2854800" cy="557700"/>
          </a:xfrm>
          <a:prstGeom prst="rect">
            <a:avLst/>
          </a:prstGeom>
        </p:spPr>
        <p:txBody>
          <a:bodyPr anchorCtr="0" anchor="t" bIns="0" lIns="0" spcFirstLastPara="1" rIns="0" wrap="square" tIns="0">
            <a:noAutofit/>
          </a:bodyPr>
          <a:lstStyle>
            <a:lvl1pPr indent="-374650" lvl="0" marL="457200" rtl="0">
              <a:spcBef>
                <a:spcPts val="640"/>
              </a:spcBef>
              <a:spcAft>
                <a:spcPts val="0"/>
              </a:spcAft>
              <a:buSzPts val="2300"/>
              <a:buChar char="•"/>
              <a:defRPr sz="2300"/>
            </a:lvl1pPr>
            <a:lvl2pPr indent="-374650" lvl="1" marL="914400" rtl="0">
              <a:spcBef>
                <a:spcPts val="560"/>
              </a:spcBef>
              <a:spcAft>
                <a:spcPts val="0"/>
              </a:spcAft>
              <a:buSzPts val="2300"/>
              <a:buChar char="–"/>
              <a:defRPr/>
            </a:lvl2pPr>
            <a:lvl3pPr indent="-374650" lvl="2" marL="1371600" rtl="0">
              <a:spcBef>
                <a:spcPts val="480"/>
              </a:spcBef>
              <a:spcAft>
                <a:spcPts val="0"/>
              </a:spcAft>
              <a:buSzPts val="2300"/>
              <a:buChar char="•"/>
              <a:defRPr/>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179" name="Google Shape;179;p8"/>
          <p:cNvSpPr txBox="1"/>
          <p:nvPr>
            <p:ph idx="7" type="title"/>
          </p:nvPr>
        </p:nvSpPr>
        <p:spPr>
          <a:xfrm>
            <a:off x="9826350" y="3963625"/>
            <a:ext cx="2871300" cy="25758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24000"/>
              <a:buNone/>
              <a:defRPr sz="24000">
                <a:solidFill>
                  <a:schemeClr val="lt1"/>
                </a:solidFill>
              </a:defRPr>
            </a:lvl1pPr>
            <a:lvl2pPr lvl="1" rtl="0" algn="ctr">
              <a:spcBef>
                <a:spcPts val="0"/>
              </a:spcBef>
              <a:spcAft>
                <a:spcPts val="0"/>
              </a:spcAft>
              <a:buClr>
                <a:schemeClr val="lt1"/>
              </a:buClr>
              <a:buSzPts val="24000"/>
              <a:buNone/>
              <a:defRPr sz="24000">
                <a:solidFill>
                  <a:schemeClr val="lt1"/>
                </a:solidFill>
              </a:defRPr>
            </a:lvl2pPr>
            <a:lvl3pPr lvl="2" rtl="0" algn="ctr">
              <a:spcBef>
                <a:spcPts val="0"/>
              </a:spcBef>
              <a:spcAft>
                <a:spcPts val="0"/>
              </a:spcAft>
              <a:buClr>
                <a:schemeClr val="lt1"/>
              </a:buClr>
              <a:buSzPts val="24000"/>
              <a:buNone/>
              <a:defRPr sz="24000">
                <a:solidFill>
                  <a:schemeClr val="lt1"/>
                </a:solidFill>
              </a:defRPr>
            </a:lvl3pPr>
            <a:lvl4pPr lvl="3" rtl="0" algn="ctr">
              <a:spcBef>
                <a:spcPts val="0"/>
              </a:spcBef>
              <a:spcAft>
                <a:spcPts val="0"/>
              </a:spcAft>
              <a:buClr>
                <a:schemeClr val="lt1"/>
              </a:buClr>
              <a:buSzPts val="24000"/>
              <a:buNone/>
              <a:defRPr sz="24000">
                <a:solidFill>
                  <a:schemeClr val="lt1"/>
                </a:solidFill>
              </a:defRPr>
            </a:lvl4pPr>
            <a:lvl5pPr lvl="4" rtl="0" algn="ctr">
              <a:spcBef>
                <a:spcPts val="0"/>
              </a:spcBef>
              <a:spcAft>
                <a:spcPts val="0"/>
              </a:spcAft>
              <a:buClr>
                <a:schemeClr val="lt1"/>
              </a:buClr>
              <a:buSzPts val="24000"/>
              <a:buNone/>
              <a:defRPr sz="24000">
                <a:solidFill>
                  <a:schemeClr val="lt1"/>
                </a:solidFill>
              </a:defRPr>
            </a:lvl5pPr>
            <a:lvl6pPr lvl="5" rtl="0" algn="ctr">
              <a:spcBef>
                <a:spcPts val="0"/>
              </a:spcBef>
              <a:spcAft>
                <a:spcPts val="0"/>
              </a:spcAft>
              <a:buClr>
                <a:schemeClr val="lt1"/>
              </a:buClr>
              <a:buSzPts val="24000"/>
              <a:buNone/>
              <a:defRPr sz="24000">
                <a:solidFill>
                  <a:schemeClr val="lt1"/>
                </a:solidFill>
              </a:defRPr>
            </a:lvl6pPr>
            <a:lvl7pPr lvl="6" rtl="0" algn="ctr">
              <a:spcBef>
                <a:spcPts val="0"/>
              </a:spcBef>
              <a:spcAft>
                <a:spcPts val="0"/>
              </a:spcAft>
              <a:buClr>
                <a:schemeClr val="lt1"/>
              </a:buClr>
              <a:buSzPts val="24000"/>
              <a:buNone/>
              <a:defRPr sz="24000">
                <a:solidFill>
                  <a:schemeClr val="lt1"/>
                </a:solidFill>
              </a:defRPr>
            </a:lvl7pPr>
            <a:lvl8pPr lvl="7" rtl="0" algn="ctr">
              <a:spcBef>
                <a:spcPts val="0"/>
              </a:spcBef>
              <a:spcAft>
                <a:spcPts val="0"/>
              </a:spcAft>
              <a:buClr>
                <a:schemeClr val="lt1"/>
              </a:buClr>
              <a:buSzPts val="24000"/>
              <a:buNone/>
              <a:defRPr sz="24000">
                <a:solidFill>
                  <a:schemeClr val="lt1"/>
                </a:solidFill>
              </a:defRPr>
            </a:lvl8pPr>
            <a:lvl9pPr lvl="8" rtl="0" algn="ctr">
              <a:spcBef>
                <a:spcPts val="0"/>
              </a:spcBef>
              <a:spcAft>
                <a:spcPts val="0"/>
              </a:spcAft>
              <a:buClr>
                <a:schemeClr val="lt1"/>
              </a:buClr>
              <a:buSzPts val="24000"/>
              <a:buNone/>
              <a:defRPr sz="24000">
                <a:solidFill>
                  <a:schemeClr val="lt1"/>
                </a:solidFill>
              </a:defRPr>
            </a:lvl9pPr>
          </a:lstStyle>
          <a:p/>
        </p:txBody>
      </p:sp>
      <p:sp>
        <p:nvSpPr>
          <p:cNvPr id="180" name="Google Shape;180;p8"/>
          <p:cNvSpPr txBox="1"/>
          <p:nvPr>
            <p:ph idx="8" type="subTitle"/>
          </p:nvPr>
        </p:nvSpPr>
        <p:spPr>
          <a:xfrm>
            <a:off x="14109750" y="367125"/>
            <a:ext cx="2887500" cy="738300"/>
          </a:xfrm>
          <a:prstGeom prst="rect">
            <a:avLst/>
          </a:prstGeom>
        </p:spPr>
        <p:txBody>
          <a:bodyPr anchorCtr="0" anchor="t" bIns="0" lIns="0" spcFirstLastPara="1" rIns="0" wrap="square" tIns="0">
            <a:noAutofit/>
          </a:bodyPr>
          <a:lstStyle>
            <a:lvl1pPr lvl="0" rtl="0">
              <a:spcBef>
                <a:spcPts val="640"/>
              </a:spcBef>
              <a:spcAft>
                <a:spcPts val="0"/>
              </a:spcAft>
              <a:buSzPts val="4500"/>
              <a:buNone/>
              <a:defRPr b="1" sz="4500"/>
            </a:lvl1pPr>
            <a:lvl2pPr lvl="1" rtl="0">
              <a:spcBef>
                <a:spcPts val="560"/>
              </a:spcBef>
              <a:spcAft>
                <a:spcPts val="0"/>
              </a:spcAft>
              <a:buSzPts val="2300"/>
              <a:buNone/>
              <a:defRPr/>
            </a:lvl2pPr>
            <a:lvl3pPr lvl="2" rtl="0">
              <a:spcBef>
                <a:spcPts val="480"/>
              </a:spcBef>
              <a:spcAft>
                <a:spcPts val="0"/>
              </a:spcAft>
              <a:buSzPts val="2300"/>
              <a:buNone/>
              <a:defRPr/>
            </a:lvl3pPr>
            <a:lvl4pPr lvl="3" rtl="0">
              <a:spcBef>
                <a:spcPts val="400"/>
              </a:spcBef>
              <a:spcAft>
                <a:spcPts val="0"/>
              </a:spcAft>
              <a:buSzPts val="2300"/>
              <a:buNone/>
              <a:defRPr/>
            </a:lvl4pPr>
            <a:lvl5pPr lvl="4" rtl="0">
              <a:spcBef>
                <a:spcPts val="400"/>
              </a:spcBef>
              <a:spcAft>
                <a:spcPts val="0"/>
              </a:spcAft>
              <a:buSzPts val="2300"/>
              <a:buNone/>
              <a:defRPr/>
            </a:lvl5pPr>
            <a:lvl6pPr lvl="5" rtl="0">
              <a:spcBef>
                <a:spcPts val="400"/>
              </a:spcBef>
              <a:spcAft>
                <a:spcPts val="0"/>
              </a:spcAft>
              <a:buSzPts val="2300"/>
              <a:buNone/>
              <a:defRPr/>
            </a:lvl6pPr>
            <a:lvl7pPr lvl="6" rtl="0">
              <a:spcBef>
                <a:spcPts val="400"/>
              </a:spcBef>
              <a:spcAft>
                <a:spcPts val="0"/>
              </a:spcAft>
              <a:buSzPts val="2300"/>
              <a:buNone/>
              <a:defRPr/>
            </a:lvl7pPr>
            <a:lvl8pPr lvl="7" rtl="0">
              <a:spcBef>
                <a:spcPts val="400"/>
              </a:spcBef>
              <a:spcAft>
                <a:spcPts val="0"/>
              </a:spcAft>
              <a:buSzPts val="2300"/>
              <a:buNone/>
              <a:defRPr/>
            </a:lvl8pPr>
            <a:lvl9pPr lvl="8" rtl="0">
              <a:spcBef>
                <a:spcPts val="400"/>
              </a:spcBef>
              <a:spcAft>
                <a:spcPts val="0"/>
              </a:spcAft>
              <a:buSzPts val="2300"/>
              <a:buNone/>
              <a:defRPr/>
            </a:lvl9pPr>
          </a:lstStyle>
          <a:p/>
        </p:txBody>
      </p:sp>
      <p:sp>
        <p:nvSpPr>
          <p:cNvPr id="181" name="Google Shape;181;p8"/>
          <p:cNvSpPr txBox="1"/>
          <p:nvPr>
            <p:ph idx="9" type="body"/>
          </p:nvPr>
        </p:nvSpPr>
        <p:spPr>
          <a:xfrm>
            <a:off x="14109750" y="1302300"/>
            <a:ext cx="2854800" cy="557700"/>
          </a:xfrm>
          <a:prstGeom prst="rect">
            <a:avLst/>
          </a:prstGeom>
        </p:spPr>
        <p:txBody>
          <a:bodyPr anchorCtr="0" anchor="t" bIns="0" lIns="0" spcFirstLastPara="1" rIns="0" wrap="square" tIns="0">
            <a:noAutofit/>
          </a:bodyPr>
          <a:lstStyle>
            <a:lvl1pPr indent="-374650" lvl="0" marL="457200" rtl="0">
              <a:spcBef>
                <a:spcPts val="640"/>
              </a:spcBef>
              <a:spcAft>
                <a:spcPts val="0"/>
              </a:spcAft>
              <a:buSzPts val="2300"/>
              <a:buChar char="•"/>
              <a:defRPr sz="2300"/>
            </a:lvl1pPr>
            <a:lvl2pPr indent="-374650" lvl="1" marL="914400" rtl="0">
              <a:spcBef>
                <a:spcPts val="560"/>
              </a:spcBef>
              <a:spcAft>
                <a:spcPts val="0"/>
              </a:spcAft>
              <a:buSzPts val="2300"/>
              <a:buChar char="–"/>
              <a:defRPr/>
            </a:lvl2pPr>
            <a:lvl3pPr indent="-374650" lvl="2" marL="1371600" rtl="0">
              <a:spcBef>
                <a:spcPts val="480"/>
              </a:spcBef>
              <a:spcAft>
                <a:spcPts val="0"/>
              </a:spcAft>
              <a:buSzPts val="2300"/>
              <a:buChar char="•"/>
              <a:defRPr/>
            </a:lvl3pPr>
            <a:lvl4pPr indent="-374650" lvl="3" marL="1828800" rtl="0">
              <a:spcBef>
                <a:spcPts val="400"/>
              </a:spcBef>
              <a:spcAft>
                <a:spcPts val="0"/>
              </a:spcAft>
              <a:buSzPts val="2300"/>
              <a:buChar char="–"/>
              <a:defRPr/>
            </a:lvl4pPr>
            <a:lvl5pPr indent="-374650" lvl="4" marL="2286000" rtl="0">
              <a:spcBef>
                <a:spcPts val="400"/>
              </a:spcBef>
              <a:spcAft>
                <a:spcPts val="0"/>
              </a:spcAft>
              <a:buSzPts val="2300"/>
              <a:buChar char="»"/>
              <a:defRPr/>
            </a:lvl5pPr>
            <a:lvl6pPr indent="-374650" lvl="5" marL="2743200" rtl="0">
              <a:spcBef>
                <a:spcPts val="400"/>
              </a:spcBef>
              <a:spcAft>
                <a:spcPts val="0"/>
              </a:spcAft>
              <a:buSzPts val="2300"/>
              <a:buChar char="•"/>
              <a:defRPr/>
            </a:lvl6pPr>
            <a:lvl7pPr indent="-374650" lvl="6" marL="3200400" rtl="0">
              <a:spcBef>
                <a:spcPts val="400"/>
              </a:spcBef>
              <a:spcAft>
                <a:spcPts val="0"/>
              </a:spcAft>
              <a:buSzPts val="2300"/>
              <a:buChar char="•"/>
              <a:defRPr/>
            </a:lvl7pPr>
            <a:lvl8pPr indent="-374650" lvl="7" marL="3657600" rtl="0">
              <a:spcBef>
                <a:spcPts val="400"/>
              </a:spcBef>
              <a:spcAft>
                <a:spcPts val="0"/>
              </a:spcAft>
              <a:buSzPts val="2300"/>
              <a:buChar char="•"/>
              <a:defRPr/>
            </a:lvl8pPr>
            <a:lvl9pPr indent="-374650" lvl="8" marL="4114800" rtl="0">
              <a:spcBef>
                <a:spcPts val="400"/>
              </a:spcBef>
              <a:spcAft>
                <a:spcPts val="0"/>
              </a:spcAft>
              <a:buSzPts val="2300"/>
              <a:buChar char="•"/>
              <a:defRPr/>
            </a:lvl9pPr>
          </a:lstStyle>
          <a:p/>
        </p:txBody>
      </p:sp>
      <p:sp>
        <p:nvSpPr>
          <p:cNvPr id="182" name="Google Shape;182;p8"/>
          <p:cNvSpPr txBox="1"/>
          <p:nvPr>
            <p:ph idx="13" type="title"/>
          </p:nvPr>
        </p:nvSpPr>
        <p:spPr>
          <a:xfrm>
            <a:off x="9826350" y="-428625"/>
            <a:ext cx="2871300" cy="2575800"/>
          </a:xfrm>
          <a:prstGeom prst="rect">
            <a:avLst/>
          </a:prstGeom>
        </p:spPr>
        <p:txBody>
          <a:bodyPr anchorCtr="0" anchor="t" bIns="0" lIns="0" spcFirstLastPara="1" rIns="0" wrap="square" tIns="0">
            <a:noAutofit/>
          </a:bodyPr>
          <a:lstStyle>
            <a:lvl1pPr lvl="0" rtl="0" algn="ctr">
              <a:spcBef>
                <a:spcPts val="0"/>
              </a:spcBef>
              <a:spcAft>
                <a:spcPts val="0"/>
              </a:spcAft>
              <a:buClr>
                <a:schemeClr val="lt1"/>
              </a:buClr>
              <a:buSzPts val="24000"/>
              <a:buNone/>
              <a:defRPr sz="24000">
                <a:solidFill>
                  <a:schemeClr val="lt1"/>
                </a:solidFill>
              </a:defRPr>
            </a:lvl1pPr>
            <a:lvl2pPr lvl="1" rtl="0" algn="ctr">
              <a:spcBef>
                <a:spcPts val="0"/>
              </a:spcBef>
              <a:spcAft>
                <a:spcPts val="0"/>
              </a:spcAft>
              <a:buClr>
                <a:schemeClr val="lt1"/>
              </a:buClr>
              <a:buSzPts val="24000"/>
              <a:buNone/>
              <a:defRPr sz="24000">
                <a:solidFill>
                  <a:schemeClr val="lt1"/>
                </a:solidFill>
              </a:defRPr>
            </a:lvl2pPr>
            <a:lvl3pPr lvl="2" rtl="0" algn="ctr">
              <a:spcBef>
                <a:spcPts val="0"/>
              </a:spcBef>
              <a:spcAft>
                <a:spcPts val="0"/>
              </a:spcAft>
              <a:buClr>
                <a:schemeClr val="lt1"/>
              </a:buClr>
              <a:buSzPts val="24000"/>
              <a:buNone/>
              <a:defRPr sz="24000">
                <a:solidFill>
                  <a:schemeClr val="lt1"/>
                </a:solidFill>
              </a:defRPr>
            </a:lvl3pPr>
            <a:lvl4pPr lvl="3" rtl="0" algn="ctr">
              <a:spcBef>
                <a:spcPts val="0"/>
              </a:spcBef>
              <a:spcAft>
                <a:spcPts val="0"/>
              </a:spcAft>
              <a:buClr>
                <a:schemeClr val="lt1"/>
              </a:buClr>
              <a:buSzPts val="24000"/>
              <a:buNone/>
              <a:defRPr sz="24000">
                <a:solidFill>
                  <a:schemeClr val="lt1"/>
                </a:solidFill>
              </a:defRPr>
            </a:lvl4pPr>
            <a:lvl5pPr lvl="4" rtl="0" algn="ctr">
              <a:spcBef>
                <a:spcPts val="0"/>
              </a:spcBef>
              <a:spcAft>
                <a:spcPts val="0"/>
              </a:spcAft>
              <a:buClr>
                <a:schemeClr val="lt1"/>
              </a:buClr>
              <a:buSzPts val="24000"/>
              <a:buNone/>
              <a:defRPr sz="24000">
                <a:solidFill>
                  <a:schemeClr val="lt1"/>
                </a:solidFill>
              </a:defRPr>
            </a:lvl5pPr>
            <a:lvl6pPr lvl="5" rtl="0" algn="ctr">
              <a:spcBef>
                <a:spcPts val="0"/>
              </a:spcBef>
              <a:spcAft>
                <a:spcPts val="0"/>
              </a:spcAft>
              <a:buClr>
                <a:schemeClr val="lt1"/>
              </a:buClr>
              <a:buSzPts val="24000"/>
              <a:buNone/>
              <a:defRPr sz="24000">
                <a:solidFill>
                  <a:schemeClr val="lt1"/>
                </a:solidFill>
              </a:defRPr>
            </a:lvl6pPr>
            <a:lvl7pPr lvl="6" rtl="0" algn="ctr">
              <a:spcBef>
                <a:spcPts val="0"/>
              </a:spcBef>
              <a:spcAft>
                <a:spcPts val="0"/>
              </a:spcAft>
              <a:buClr>
                <a:schemeClr val="lt1"/>
              </a:buClr>
              <a:buSzPts val="24000"/>
              <a:buNone/>
              <a:defRPr sz="24000">
                <a:solidFill>
                  <a:schemeClr val="lt1"/>
                </a:solidFill>
              </a:defRPr>
            </a:lvl7pPr>
            <a:lvl8pPr lvl="7" rtl="0" algn="ctr">
              <a:spcBef>
                <a:spcPts val="0"/>
              </a:spcBef>
              <a:spcAft>
                <a:spcPts val="0"/>
              </a:spcAft>
              <a:buClr>
                <a:schemeClr val="lt1"/>
              </a:buClr>
              <a:buSzPts val="24000"/>
              <a:buNone/>
              <a:defRPr sz="24000">
                <a:solidFill>
                  <a:schemeClr val="lt1"/>
                </a:solidFill>
              </a:defRPr>
            </a:lvl8pPr>
            <a:lvl9pPr lvl="8" rtl="0" algn="ctr">
              <a:spcBef>
                <a:spcPts val="0"/>
              </a:spcBef>
              <a:spcAft>
                <a:spcPts val="0"/>
              </a:spcAft>
              <a:buClr>
                <a:schemeClr val="lt1"/>
              </a:buClr>
              <a:buSzPts val="24000"/>
              <a:buNone/>
              <a:defRPr sz="24000">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age">
  <p:cSld name="CUSTOM">
    <p:spTree>
      <p:nvGrpSpPr>
        <p:cNvPr id="183" name="Shape 183"/>
        <p:cNvGrpSpPr/>
        <p:nvPr/>
      </p:nvGrpSpPr>
      <p:grpSpPr>
        <a:xfrm>
          <a:off x="0" y="0"/>
          <a:ext cx="0" cy="0"/>
          <a:chOff x="0" y="0"/>
          <a:chExt cx="0" cy="0"/>
        </a:xfrm>
      </p:grpSpPr>
      <p:grpSp>
        <p:nvGrpSpPr>
          <p:cNvPr id="184" name="Google Shape;184;p9"/>
          <p:cNvGrpSpPr/>
          <p:nvPr/>
        </p:nvGrpSpPr>
        <p:grpSpPr>
          <a:xfrm>
            <a:off x="-2649417" y="4339498"/>
            <a:ext cx="8896340" cy="8896340"/>
            <a:chOff x="0" y="0"/>
            <a:chExt cx="812800" cy="812800"/>
          </a:xfrm>
        </p:grpSpPr>
        <p:sp>
          <p:nvSpPr>
            <p:cNvPr id="185" name="Google Shape;185;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alpha val="749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87" name="Google Shape;187;p9"/>
          <p:cNvSpPr/>
          <p:nvPr/>
        </p:nvSpPr>
        <p:spPr>
          <a:xfrm>
            <a:off x="11968776" y="-464615"/>
            <a:ext cx="4096272" cy="4107232"/>
          </a:xfrm>
          <a:custGeom>
            <a:rect b="b" l="l" r="r" t="t"/>
            <a:pathLst>
              <a:path extrusionOk="0" h="4107232" w="4096272">
                <a:moveTo>
                  <a:pt x="0" y="0"/>
                </a:moveTo>
                <a:lnTo>
                  <a:pt x="4096272" y="0"/>
                </a:lnTo>
                <a:lnTo>
                  <a:pt x="4096272" y="4107232"/>
                </a:lnTo>
                <a:lnTo>
                  <a:pt x="0" y="4107232"/>
                </a:lnTo>
                <a:lnTo>
                  <a:pt x="0" y="0"/>
                </a:lnTo>
                <a:close/>
              </a:path>
            </a:pathLst>
          </a:custGeom>
          <a:blipFill rotWithShape="1">
            <a:blip r:embed="rId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8" name="Google Shape;188;p9"/>
          <p:cNvSpPr/>
          <p:nvPr/>
        </p:nvSpPr>
        <p:spPr>
          <a:xfrm>
            <a:off x="12853950" y="-890271"/>
            <a:ext cx="8296258" cy="8281174"/>
          </a:xfrm>
          <a:custGeom>
            <a:rect b="b" l="l" r="r" t="t"/>
            <a:pathLst>
              <a:path extrusionOk="0" h="8281174" w="8296258">
                <a:moveTo>
                  <a:pt x="0" y="0"/>
                </a:moveTo>
                <a:lnTo>
                  <a:pt x="8296258" y="0"/>
                </a:lnTo>
                <a:lnTo>
                  <a:pt x="8296258" y="8281174"/>
                </a:lnTo>
                <a:lnTo>
                  <a:pt x="0" y="828117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89" name="Google Shape;189;p9"/>
          <p:cNvGrpSpPr/>
          <p:nvPr/>
        </p:nvGrpSpPr>
        <p:grpSpPr>
          <a:xfrm>
            <a:off x="4528092" y="682286"/>
            <a:ext cx="9231782" cy="9231782"/>
            <a:chOff x="0" y="0"/>
            <a:chExt cx="812800" cy="812800"/>
          </a:xfrm>
        </p:grpSpPr>
        <p:sp>
          <p:nvSpPr>
            <p:cNvPr id="190" name="Google Shape;190;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1" name="Google Shape;191;p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2" name="Google Shape;192;p9"/>
          <p:cNvGrpSpPr/>
          <p:nvPr/>
        </p:nvGrpSpPr>
        <p:grpSpPr>
          <a:xfrm>
            <a:off x="12399273" y="7811864"/>
            <a:ext cx="4468449" cy="4468449"/>
            <a:chOff x="0" y="0"/>
            <a:chExt cx="812800" cy="812800"/>
          </a:xfrm>
        </p:grpSpPr>
        <p:sp>
          <p:nvSpPr>
            <p:cNvPr id="193" name="Google Shape;19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4" name="Google Shape;194;p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5" name="Google Shape;195;p9"/>
          <p:cNvGrpSpPr/>
          <p:nvPr/>
        </p:nvGrpSpPr>
        <p:grpSpPr>
          <a:xfrm>
            <a:off x="14633515" y="-2626524"/>
            <a:ext cx="6718198" cy="6718198"/>
            <a:chOff x="0" y="0"/>
            <a:chExt cx="812800" cy="812800"/>
          </a:xfrm>
        </p:grpSpPr>
        <p:sp>
          <p:nvSpPr>
            <p:cNvPr id="196" name="Google Shape;196;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8" name="Google Shape;198;p9"/>
          <p:cNvGrpSpPr/>
          <p:nvPr/>
        </p:nvGrpSpPr>
        <p:grpSpPr>
          <a:xfrm>
            <a:off x="2306258" y="-2626524"/>
            <a:ext cx="5608808" cy="5608808"/>
            <a:chOff x="0" y="0"/>
            <a:chExt cx="812800" cy="812800"/>
          </a:xfrm>
        </p:grpSpPr>
        <p:sp>
          <p:nvSpPr>
            <p:cNvPr id="199" name="Google Shape;19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0" name="Google Shape;200;p9"/>
            <p:cNvSpPr txBox="1"/>
            <p:nvPr/>
          </p:nvSpPr>
          <p:spPr>
            <a:xfrm>
              <a:off x="76200" y="19050"/>
              <a:ext cx="660300" cy="717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01" name="Google Shape;201;p9"/>
          <p:cNvSpPr/>
          <p:nvPr/>
        </p:nvSpPr>
        <p:spPr>
          <a:xfrm flipH="1" rot="1497902">
            <a:off x="16034163" y="5018613"/>
            <a:ext cx="2445961" cy="6692926"/>
          </a:xfrm>
          <a:custGeom>
            <a:rect b="b" l="l" r="r" t="t"/>
            <a:pathLst>
              <a:path extrusionOk="0" h="6686035" w="2443442">
                <a:moveTo>
                  <a:pt x="2443442" y="0"/>
                </a:moveTo>
                <a:lnTo>
                  <a:pt x="0" y="0"/>
                </a:lnTo>
                <a:lnTo>
                  <a:pt x="0" y="6686036"/>
                </a:lnTo>
                <a:lnTo>
                  <a:pt x="2443442" y="6686036"/>
                </a:lnTo>
                <a:lnTo>
                  <a:pt x="2443442"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2" name="Google Shape;202;p9"/>
          <p:cNvSpPr/>
          <p:nvPr/>
        </p:nvSpPr>
        <p:spPr>
          <a:xfrm>
            <a:off x="15562844" y="682286"/>
            <a:ext cx="1004407" cy="1811225"/>
          </a:xfrm>
          <a:custGeom>
            <a:rect b="b" l="l" r="r" t="t"/>
            <a:pathLst>
              <a:path extrusionOk="0" h="1811225" w="1004407">
                <a:moveTo>
                  <a:pt x="0" y="0"/>
                </a:moveTo>
                <a:lnTo>
                  <a:pt x="1004407" y="0"/>
                </a:lnTo>
                <a:lnTo>
                  <a:pt x="1004407" y="1811226"/>
                </a:lnTo>
                <a:lnTo>
                  <a:pt x="0" y="181122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3" name="Google Shape;203;p9"/>
          <p:cNvSpPr/>
          <p:nvPr/>
        </p:nvSpPr>
        <p:spPr>
          <a:xfrm rot="5400000">
            <a:off x="-940723" y="5181920"/>
            <a:ext cx="6270687" cy="4461276"/>
          </a:xfrm>
          <a:custGeom>
            <a:rect b="b" l="l" r="r" t="t"/>
            <a:pathLst>
              <a:path extrusionOk="0" h="4461276" w="6270687">
                <a:moveTo>
                  <a:pt x="0" y="0"/>
                </a:moveTo>
                <a:lnTo>
                  <a:pt x="6270687" y="0"/>
                </a:lnTo>
                <a:lnTo>
                  <a:pt x="6270687" y="4461276"/>
                </a:lnTo>
                <a:lnTo>
                  <a:pt x="0" y="446127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9"/>
          <p:cNvSpPr/>
          <p:nvPr/>
        </p:nvSpPr>
        <p:spPr>
          <a:xfrm rot="-2876296">
            <a:off x="186603" y="-2354859"/>
            <a:ext cx="7035704" cy="7022912"/>
          </a:xfrm>
          <a:custGeom>
            <a:rect b="b" l="l" r="r" t="t"/>
            <a:pathLst>
              <a:path extrusionOk="0" h="7022188" w="7034979">
                <a:moveTo>
                  <a:pt x="0" y="0"/>
                </a:moveTo>
                <a:lnTo>
                  <a:pt x="7034979" y="0"/>
                </a:lnTo>
                <a:lnTo>
                  <a:pt x="7034979" y="7022187"/>
                </a:lnTo>
                <a:lnTo>
                  <a:pt x="0" y="7022187"/>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5" name="Google Shape;205;p9"/>
          <p:cNvSpPr/>
          <p:nvPr/>
        </p:nvSpPr>
        <p:spPr>
          <a:xfrm>
            <a:off x="16965942" y="203566"/>
            <a:ext cx="586716" cy="1058013"/>
          </a:xfrm>
          <a:custGeom>
            <a:rect b="b" l="l" r="r" t="t"/>
            <a:pathLst>
              <a:path extrusionOk="0" h="1058013" w="586716">
                <a:moveTo>
                  <a:pt x="0" y="0"/>
                </a:moveTo>
                <a:lnTo>
                  <a:pt x="586716" y="0"/>
                </a:lnTo>
                <a:lnTo>
                  <a:pt x="586716" y="1058012"/>
                </a:lnTo>
                <a:lnTo>
                  <a:pt x="0" y="1058012"/>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6" name="Google Shape;206;p9"/>
          <p:cNvSpPr/>
          <p:nvPr/>
        </p:nvSpPr>
        <p:spPr>
          <a:xfrm rot="-2071395">
            <a:off x="477049" y="1260653"/>
            <a:ext cx="1105945" cy="1563675"/>
          </a:xfrm>
          <a:custGeom>
            <a:rect b="b" l="l" r="r" t="t"/>
            <a:pathLst>
              <a:path extrusionOk="0" h="1561583" w="1104465">
                <a:moveTo>
                  <a:pt x="0" y="0"/>
                </a:moveTo>
                <a:lnTo>
                  <a:pt x="1104464" y="0"/>
                </a:lnTo>
                <a:lnTo>
                  <a:pt x="1104464" y="1561583"/>
                </a:lnTo>
                <a:lnTo>
                  <a:pt x="0" y="1561583"/>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9"/>
          <p:cNvSpPr/>
          <p:nvPr/>
        </p:nvSpPr>
        <p:spPr>
          <a:xfrm>
            <a:off x="1798767" y="727110"/>
            <a:ext cx="609592" cy="861891"/>
          </a:xfrm>
          <a:custGeom>
            <a:rect b="b" l="l" r="r" t="t"/>
            <a:pathLst>
              <a:path extrusionOk="0" h="861891" w="609592">
                <a:moveTo>
                  <a:pt x="0" y="0"/>
                </a:moveTo>
                <a:lnTo>
                  <a:pt x="609592" y="0"/>
                </a:lnTo>
                <a:lnTo>
                  <a:pt x="609592" y="861891"/>
                </a:lnTo>
                <a:lnTo>
                  <a:pt x="0" y="861891"/>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8" name="Google Shape;208;p9"/>
          <p:cNvSpPr txBox="1"/>
          <p:nvPr>
            <p:ph idx="1" type="subTitle"/>
          </p:nvPr>
        </p:nvSpPr>
        <p:spPr>
          <a:xfrm>
            <a:off x="7103838" y="7494550"/>
            <a:ext cx="4080300" cy="984300"/>
          </a:xfrm>
          <a:prstGeom prst="rect">
            <a:avLst/>
          </a:prstGeom>
        </p:spPr>
        <p:txBody>
          <a:bodyPr anchorCtr="0" anchor="t" bIns="0" lIns="0" spcFirstLastPara="1" rIns="0" wrap="square" tIns="0">
            <a:noAutofit/>
          </a:bodyPr>
          <a:lstStyle>
            <a:lvl1pPr lvl="0" algn="ctr">
              <a:spcBef>
                <a:spcPts val="640"/>
              </a:spcBef>
              <a:spcAft>
                <a:spcPts val="0"/>
              </a:spcAft>
              <a:buSzPts val="6000"/>
              <a:buFont typeface="Bebas Neue"/>
              <a:buNone/>
              <a:defRPr sz="6000">
                <a:latin typeface="Bebas Neue"/>
                <a:ea typeface="Bebas Neue"/>
                <a:cs typeface="Bebas Neue"/>
                <a:sym typeface="Bebas Neue"/>
              </a:defRPr>
            </a:lvl1pPr>
            <a:lvl2pPr lvl="1" algn="ctr">
              <a:spcBef>
                <a:spcPts val="560"/>
              </a:spcBef>
              <a:spcAft>
                <a:spcPts val="0"/>
              </a:spcAft>
              <a:buSzPts val="6000"/>
              <a:buFont typeface="Bebas Neue"/>
              <a:buNone/>
              <a:defRPr sz="6000">
                <a:latin typeface="Bebas Neue"/>
                <a:ea typeface="Bebas Neue"/>
                <a:cs typeface="Bebas Neue"/>
                <a:sym typeface="Bebas Neue"/>
              </a:defRPr>
            </a:lvl2pPr>
            <a:lvl3pPr lvl="2" algn="ctr">
              <a:spcBef>
                <a:spcPts val="480"/>
              </a:spcBef>
              <a:spcAft>
                <a:spcPts val="0"/>
              </a:spcAft>
              <a:buSzPts val="6000"/>
              <a:buFont typeface="Bebas Neue"/>
              <a:buNone/>
              <a:defRPr sz="6000">
                <a:latin typeface="Bebas Neue"/>
                <a:ea typeface="Bebas Neue"/>
                <a:cs typeface="Bebas Neue"/>
                <a:sym typeface="Bebas Neue"/>
              </a:defRPr>
            </a:lvl3pPr>
            <a:lvl4pPr lvl="3" algn="ctr">
              <a:spcBef>
                <a:spcPts val="400"/>
              </a:spcBef>
              <a:spcAft>
                <a:spcPts val="0"/>
              </a:spcAft>
              <a:buSzPts val="6000"/>
              <a:buFont typeface="Bebas Neue"/>
              <a:buNone/>
              <a:defRPr sz="6000">
                <a:latin typeface="Bebas Neue"/>
                <a:ea typeface="Bebas Neue"/>
                <a:cs typeface="Bebas Neue"/>
                <a:sym typeface="Bebas Neue"/>
              </a:defRPr>
            </a:lvl4pPr>
            <a:lvl5pPr lvl="4" algn="ctr">
              <a:spcBef>
                <a:spcPts val="400"/>
              </a:spcBef>
              <a:spcAft>
                <a:spcPts val="0"/>
              </a:spcAft>
              <a:buSzPts val="6000"/>
              <a:buFont typeface="Bebas Neue"/>
              <a:buNone/>
              <a:defRPr sz="6000">
                <a:latin typeface="Bebas Neue"/>
                <a:ea typeface="Bebas Neue"/>
                <a:cs typeface="Bebas Neue"/>
                <a:sym typeface="Bebas Neue"/>
              </a:defRPr>
            </a:lvl5pPr>
            <a:lvl6pPr lvl="5" algn="ctr">
              <a:spcBef>
                <a:spcPts val="400"/>
              </a:spcBef>
              <a:spcAft>
                <a:spcPts val="0"/>
              </a:spcAft>
              <a:buSzPts val="6000"/>
              <a:buFont typeface="Bebas Neue"/>
              <a:buNone/>
              <a:defRPr sz="6000">
                <a:latin typeface="Bebas Neue"/>
                <a:ea typeface="Bebas Neue"/>
                <a:cs typeface="Bebas Neue"/>
                <a:sym typeface="Bebas Neue"/>
              </a:defRPr>
            </a:lvl6pPr>
            <a:lvl7pPr lvl="6" algn="ctr">
              <a:spcBef>
                <a:spcPts val="400"/>
              </a:spcBef>
              <a:spcAft>
                <a:spcPts val="0"/>
              </a:spcAft>
              <a:buSzPts val="6000"/>
              <a:buFont typeface="Bebas Neue"/>
              <a:buNone/>
              <a:defRPr sz="6000">
                <a:latin typeface="Bebas Neue"/>
                <a:ea typeface="Bebas Neue"/>
                <a:cs typeface="Bebas Neue"/>
                <a:sym typeface="Bebas Neue"/>
              </a:defRPr>
            </a:lvl7pPr>
            <a:lvl8pPr lvl="7" algn="ctr">
              <a:spcBef>
                <a:spcPts val="400"/>
              </a:spcBef>
              <a:spcAft>
                <a:spcPts val="0"/>
              </a:spcAft>
              <a:buSzPts val="6000"/>
              <a:buFont typeface="Bebas Neue"/>
              <a:buNone/>
              <a:defRPr sz="6000">
                <a:latin typeface="Bebas Neue"/>
                <a:ea typeface="Bebas Neue"/>
                <a:cs typeface="Bebas Neue"/>
                <a:sym typeface="Bebas Neue"/>
              </a:defRPr>
            </a:lvl8pPr>
            <a:lvl9pPr lvl="8" algn="ctr">
              <a:spcBef>
                <a:spcPts val="400"/>
              </a:spcBef>
              <a:spcAft>
                <a:spcPts val="0"/>
              </a:spcAft>
              <a:buSzPts val="6000"/>
              <a:buFont typeface="Bebas Neue"/>
              <a:buNone/>
              <a:defRPr sz="6000">
                <a:latin typeface="Bebas Neue"/>
                <a:ea typeface="Bebas Neue"/>
                <a:cs typeface="Bebas Neue"/>
                <a:sym typeface="Bebas Neue"/>
              </a:defRPr>
            </a:lvl9pPr>
          </a:lstStyle>
          <a:p/>
        </p:txBody>
      </p:sp>
      <p:sp>
        <p:nvSpPr>
          <p:cNvPr id="209" name="Google Shape;209;p9"/>
          <p:cNvSpPr txBox="1"/>
          <p:nvPr>
            <p:ph type="title"/>
          </p:nvPr>
        </p:nvSpPr>
        <p:spPr>
          <a:xfrm>
            <a:off x="5164825" y="3737450"/>
            <a:ext cx="8006400" cy="3324900"/>
          </a:xfrm>
          <a:prstGeom prst="rect">
            <a:avLst/>
          </a:prstGeom>
        </p:spPr>
        <p:txBody>
          <a:bodyPr anchorCtr="0" anchor="t" bIns="0" lIns="0" spcFirstLastPara="1" rIns="0" wrap="square" tIns="0">
            <a:noAutofit/>
          </a:bodyPr>
          <a:lstStyle>
            <a:lvl1pPr lvl="0" algn="ctr">
              <a:spcBef>
                <a:spcPts val="0"/>
              </a:spcBef>
              <a:spcAft>
                <a:spcPts val="0"/>
              </a:spcAft>
              <a:buSzPts val="29000"/>
              <a:buNone/>
              <a:defRPr sz="29000"/>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10" name="Shape 210"/>
        <p:cNvGrpSpPr/>
        <p:nvPr/>
      </p:nvGrpSpPr>
      <p:grpSpPr>
        <a:xfrm>
          <a:off x="0" y="0"/>
          <a:ext cx="0" cy="0"/>
          <a:chOff x="0" y="0"/>
          <a:chExt cx="0" cy="0"/>
        </a:xfrm>
      </p:grpSpPr>
      <p:sp>
        <p:nvSpPr>
          <p:cNvPr id="211" name="Google Shape;211;p10"/>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2000"/>
              <a:buNone/>
              <a:defRPr/>
            </a:lvl2pPr>
            <a:lvl3pPr lvl="2">
              <a:spcBef>
                <a:spcPts val="0"/>
              </a:spcBef>
              <a:spcAft>
                <a:spcPts val="0"/>
              </a:spcAft>
              <a:buSzPts val="12000"/>
              <a:buNone/>
              <a:defRPr/>
            </a:lvl3pPr>
            <a:lvl4pPr lvl="3">
              <a:spcBef>
                <a:spcPts val="0"/>
              </a:spcBef>
              <a:spcAft>
                <a:spcPts val="0"/>
              </a:spcAft>
              <a:buSzPts val="12000"/>
              <a:buNone/>
              <a:defRPr/>
            </a:lvl4pPr>
            <a:lvl5pPr lvl="4">
              <a:spcBef>
                <a:spcPts val="0"/>
              </a:spcBef>
              <a:spcAft>
                <a:spcPts val="0"/>
              </a:spcAft>
              <a:buSzPts val="12000"/>
              <a:buNone/>
              <a:defRPr/>
            </a:lvl5pPr>
            <a:lvl6pPr lvl="5">
              <a:spcBef>
                <a:spcPts val="0"/>
              </a:spcBef>
              <a:spcAft>
                <a:spcPts val="0"/>
              </a:spcAft>
              <a:buSzPts val="12000"/>
              <a:buNone/>
              <a:defRPr/>
            </a:lvl6pPr>
            <a:lvl7pPr lvl="6">
              <a:spcBef>
                <a:spcPts val="0"/>
              </a:spcBef>
              <a:spcAft>
                <a:spcPts val="0"/>
              </a:spcAft>
              <a:buSzPts val="12000"/>
              <a:buNone/>
              <a:defRPr/>
            </a:lvl7pPr>
            <a:lvl8pPr lvl="7">
              <a:spcBef>
                <a:spcPts val="0"/>
              </a:spcBef>
              <a:spcAft>
                <a:spcPts val="0"/>
              </a:spcAft>
              <a:buSzPts val="12000"/>
              <a:buNone/>
              <a:defRPr/>
            </a:lvl8pPr>
            <a:lvl9pPr lvl="8">
              <a:spcBef>
                <a:spcPts val="0"/>
              </a:spcBef>
              <a:spcAft>
                <a:spcPts val="0"/>
              </a:spcAft>
              <a:buSzPts val="12000"/>
              <a:buNone/>
              <a:defRPr/>
            </a:lvl9pPr>
          </a:lstStyle>
          <a:p/>
        </p:txBody>
      </p:sp>
      <p:sp>
        <p:nvSpPr>
          <p:cNvPr id="212" name="Google Shape;212;p10"/>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13" name="Google Shape;213;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2.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0" lIns="0" spcFirstLastPara="1" rIns="0" wrap="square" tIns="0">
            <a:noAutofit/>
          </a:bodyPr>
          <a:lstStyle>
            <a:lvl1pPr lvl="0" marR="0" rtl="0">
              <a:spcBef>
                <a:spcPts val="0"/>
              </a:spcBef>
              <a:spcAft>
                <a:spcPts val="0"/>
              </a:spcAft>
              <a:buClr>
                <a:srgbClr val="2C2A52"/>
              </a:buClr>
              <a:buSzPts val="12000"/>
              <a:buFont typeface="Bebas Neue"/>
              <a:buNone/>
              <a:defRPr b="1" i="0" sz="12000" u="none" cap="none" strike="noStrike">
                <a:solidFill>
                  <a:srgbClr val="2C2A52"/>
                </a:solidFill>
                <a:latin typeface="Bebas Neue"/>
                <a:ea typeface="Bebas Neue"/>
                <a:cs typeface="Bebas Neue"/>
                <a:sym typeface="Bebas Neue"/>
              </a:defRPr>
            </a:lvl1pPr>
            <a:lvl2pPr lvl="1">
              <a:spcBef>
                <a:spcPts val="0"/>
              </a:spcBef>
              <a:spcAft>
                <a:spcPts val="0"/>
              </a:spcAft>
              <a:buClr>
                <a:srgbClr val="2C2A52"/>
              </a:buClr>
              <a:buSzPts val="12000"/>
              <a:buFont typeface="Bebas Neue"/>
              <a:buNone/>
              <a:defRPr b="1" sz="12000">
                <a:solidFill>
                  <a:srgbClr val="2C2A52"/>
                </a:solidFill>
                <a:latin typeface="Bebas Neue"/>
                <a:ea typeface="Bebas Neue"/>
                <a:cs typeface="Bebas Neue"/>
                <a:sym typeface="Bebas Neue"/>
              </a:defRPr>
            </a:lvl2pPr>
            <a:lvl3pPr lvl="2">
              <a:spcBef>
                <a:spcPts val="0"/>
              </a:spcBef>
              <a:spcAft>
                <a:spcPts val="0"/>
              </a:spcAft>
              <a:buClr>
                <a:srgbClr val="2C2A52"/>
              </a:buClr>
              <a:buSzPts val="12000"/>
              <a:buFont typeface="Bebas Neue"/>
              <a:buNone/>
              <a:defRPr b="1" sz="12000">
                <a:solidFill>
                  <a:srgbClr val="2C2A52"/>
                </a:solidFill>
                <a:latin typeface="Bebas Neue"/>
                <a:ea typeface="Bebas Neue"/>
                <a:cs typeface="Bebas Neue"/>
                <a:sym typeface="Bebas Neue"/>
              </a:defRPr>
            </a:lvl3pPr>
            <a:lvl4pPr lvl="3">
              <a:spcBef>
                <a:spcPts val="0"/>
              </a:spcBef>
              <a:spcAft>
                <a:spcPts val="0"/>
              </a:spcAft>
              <a:buClr>
                <a:srgbClr val="2C2A52"/>
              </a:buClr>
              <a:buSzPts val="12000"/>
              <a:buFont typeface="Bebas Neue"/>
              <a:buNone/>
              <a:defRPr b="1" sz="12000">
                <a:solidFill>
                  <a:srgbClr val="2C2A52"/>
                </a:solidFill>
                <a:latin typeface="Bebas Neue"/>
                <a:ea typeface="Bebas Neue"/>
                <a:cs typeface="Bebas Neue"/>
                <a:sym typeface="Bebas Neue"/>
              </a:defRPr>
            </a:lvl4pPr>
            <a:lvl5pPr lvl="4">
              <a:spcBef>
                <a:spcPts val="0"/>
              </a:spcBef>
              <a:spcAft>
                <a:spcPts val="0"/>
              </a:spcAft>
              <a:buClr>
                <a:srgbClr val="2C2A52"/>
              </a:buClr>
              <a:buSzPts val="12000"/>
              <a:buFont typeface="Bebas Neue"/>
              <a:buNone/>
              <a:defRPr b="1" sz="12000">
                <a:solidFill>
                  <a:srgbClr val="2C2A52"/>
                </a:solidFill>
                <a:latin typeface="Bebas Neue"/>
                <a:ea typeface="Bebas Neue"/>
                <a:cs typeface="Bebas Neue"/>
                <a:sym typeface="Bebas Neue"/>
              </a:defRPr>
            </a:lvl5pPr>
            <a:lvl6pPr lvl="5">
              <a:spcBef>
                <a:spcPts val="0"/>
              </a:spcBef>
              <a:spcAft>
                <a:spcPts val="0"/>
              </a:spcAft>
              <a:buClr>
                <a:srgbClr val="2C2A52"/>
              </a:buClr>
              <a:buSzPts val="12000"/>
              <a:buFont typeface="Bebas Neue"/>
              <a:buNone/>
              <a:defRPr b="1" sz="12000">
                <a:solidFill>
                  <a:srgbClr val="2C2A52"/>
                </a:solidFill>
                <a:latin typeface="Bebas Neue"/>
                <a:ea typeface="Bebas Neue"/>
                <a:cs typeface="Bebas Neue"/>
                <a:sym typeface="Bebas Neue"/>
              </a:defRPr>
            </a:lvl6pPr>
            <a:lvl7pPr lvl="6">
              <a:spcBef>
                <a:spcPts val="0"/>
              </a:spcBef>
              <a:spcAft>
                <a:spcPts val="0"/>
              </a:spcAft>
              <a:buClr>
                <a:srgbClr val="2C2A52"/>
              </a:buClr>
              <a:buSzPts val="12000"/>
              <a:buFont typeface="Bebas Neue"/>
              <a:buNone/>
              <a:defRPr b="1" sz="12000">
                <a:solidFill>
                  <a:srgbClr val="2C2A52"/>
                </a:solidFill>
                <a:latin typeface="Bebas Neue"/>
                <a:ea typeface="Bebas Neue"/>
                <a:cs typeface="Bebas Neue"/>
                <a:sym typeface="Bebas Neue"/>
              </a:defRPr>
            </a:lvl7pPr>
            <a:lvl8pPr lvl="7">
              <a:spcBef>
                <a:spcPts val="0"/>
              </a:spcBef>
              <a:spcAft>
                <a:spcPts val="0"/>
              </a:spcAft>
              <a:buClr>
                <a:srgbClr val="2C2A52"/>
              </a:buClr>
              <a:buSzPts val="12000"/>
              <a:buFont typeface="Bebas Neue"/>
              <a:buNone/>
              <a:defRPr b="1" sz="12000">
                <a:solidFill>
                  <a:srgbClr val="2C2A52"/>
                </a:solidFill>
                <a:latin typeface="Bebas Neue"/>
                <a:ea typeface="Bebas Neue"/>
                <a:cs typeface="Bebas Neue"/>
                <a:sym typeface="Bebas Neue"/>
              </a:defRPr>
            </a:lvl8pPr>
            <a:lvl9pPr lvl="8">
              <a:spcBef>
                <a:spcPts val="0"/>
              </a:spcBef>
              <a:spcAft>
                <a:spcPts val="0"/>
              </a:spcAft>
              <a:buClr>
                <a:srgbClr val="2C2A52"/>
              </a:buClr>
              <a:buSzPts val="12000"/>
              <a:buFont typeface="Bebas Neue"/>
              <a:buNone/>
              <a:defRPr b="1" sz="12000">
                <a:solidFill>
                  <a:srgbClr val="2C2A52"/>
                </a:solidFill>
                <a:latin typeface="Bebas Neue"/>
                <a:ea typeface="Bebas Neue"/>
                <a:cs typeface="Bebas Neue"/>
                <a:sym typeface="Bebas Neue"/>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0" lIns="0" spcFirstLastPara="1" rIns="0" wrap="square" tIns="0">
            <a:noAutofit/>
          </a:bodyPr>
          <a:lstStyle>
            <a:lvl1pPr indent="-431800" lvl="0" marL="457200" marR="0" rtl="0" algn="l">
              <a:spcBef>
                <a:spcPts val="640"/>
              </a:spcBef>
              <a:spcAft>
                <a:spcPts val="0"/>
              </a:spcAft>
              <a:buClr>
                <a:srgbClr val="2C2A52"/>
              </a:buClr>
              <a:buSzPts val="3200"/>
              <a:buFont typeface="Roboto"/>
              <a:buChar char="•"/>
              <a:defRPr i="0" sz="3200" u="none" cap="none" strike="noStrike">
                <a:solidFill>
                  <a:srgbClr val="2C2A52"/>
                </a:solidFill>
                <a:latin typeface="Roboto"/>
                <a:ea typeface="Roboto"/>
                <a:cs typeface="Roboto"/>
                <a:sym typeface="Roboto"/>
              </a:defRPr>
            </a:lvl1pPr>
            <a:lvl2pPr indent="-374650" lvl="1" marL="914400" marR="0" rtl="0" algn="l">
              <a:spcBef>
                <a:spcPts val="560"/>
              </a:spcBef>
              <a:spcAft>
                <a:spcPts val="0"/>
              </a:spcAft>
              <a:buClr>
                <a:srgbClr val="2C2A52"/>
              </a:buClr>
              <a:buSzPts val="2300"/>
              <a:buFont typeface="Roboto"/>
              <a:buChar char="–"/>
              <a:defRPr i="0" sz="2300" u="none" cap="none" strike="noStrike">
                <a:solidFill>
                  <a:srgbClr val="2C2A52"/>
                </a:solidFill>
                <a:latin typeface="Roboto"/>
                <a:ea typeface="Roboto"/>
                <a:cs typeface="Roboto"/>
                <a:sym typeface="Roboto"/>
              </a:defRPr>
            </a:lvl2pPr>
            <a:lvl3pPr indent="-374650" lvl="2" marL="1371600" marR="0" rtl="0" algn="l">
              <a:spcBef>
                <a:spcPts val="480"/>
              </a:spcBef>
              <a:spcAft>
                <a:spcPts val="0"/>
              </a:spcAft>
              <a:buClr>
                <a:srgbClr val="2C2A52"/>
              </a:buClr>
              <a:buSzPts val="2300"/>
              <a:buFont typeface="Roboto"/>
              <a:buChar char="•"/>
              <a:defRPr i="0" sz="2300" u="none" cap="none" strike="noStrike">
                <a:solidFill>
                  <a:srgbClr val="2C2A52"/>
                </a:solidFill>
                <a:latin typeface="Roboto"/>
                <a:ea typeface="Roboto"/>
                <a:cs typeface="Roboto"/>
                <a:sym typeface="Roboto"/>
              </a:defRPr>
            </a:lvl3pPr>
            <a:lvl4pPr indent="-374650" lvl="3" marL="1828800" marR="0" rtl="0" algn="l">
              <a:spcBef>
                <a:spcPts val="400"/>
              </a:spcBef>
              <a:spcAft>
                <a:spcPts val="0"/>
              </a:spcAft>
              <a:buClr>
                <a:srgbClr val="2C2A52"/>
              </a:buClr>
              <a:buSzPts val="2300"/>
              <a:buFont typeface="Roboto"/>
              <a:buChar char="–"/>
              <a:defRPr i="0" sz="2300" u="none" cap="none" strike="noStrike">
                <a:solidFill>
                  <a:srgbClr val="2C2A52"/>
                </a:solidFill>
                <a:latin typeface="Roboto"/>
                <a:ea typeface="Roboto"/>
                <a:cs typeface="Roboto"/>
                <a:sym typeface="Roboto"/>
              </a:defRPr>
            </a:lvl4pPr>
            <a:lvl5pPr indent="-374650" lvl="4" marL="2286000" marR="0" rtl="0" algn="l">
              <a:spcBef>
                <a:spcPts val="400"/>
              </a:spcBef>
              <a:spcAft>
                <a:spcPts val="0"/>
              </a:spcAft>
              <a:buClr>
                <a:srgbClr val="2C2A52"/>
              </a:buClr>
              <a:buSzPts val="2300"/>
              <a:buFont typeface="Roboto"/>
              <a:buChar char="»"/>
              <a:defRPr i="0" sz="2300" u="none" cap="none" strike="noStrike">
                <a:solidFill>
                  <a:srgbClr val="2C2A52"/>
                </a:solidFill>
                <a:latin typeface="Roboto"/>
                <a:ea typeface="Roboto"/>
                <a:cs typeface="Roboto"/>
                <a:sym typeface="Roboto"/>
              </a:defRPr>
            </a:lvl5pPr>
            <a:lvl6pPr indent="-374650" lvl="5" marL="2743200" marR="0" rtl="0" algn="l">
              <a:spcBef>
                <a:spcPts val="400"/>
              </a:spcBef>
              <a:spcAft>
                <a:spcPts val="0"/>
              </a:spcAft>
              <a:buClr>
                <a:srgbClr val="2C2A52"/>
              </a:buClr>
              <a:buSzPts val="2300"/>
              <a:buFont typeface="Roboto"/>
              <a:buChar char="•"/>
              <a:defRPr i="0" sz="2300" u="none" cap="none" strike="noStrike">
                <a:solidFill>
                  <a:srgbClr val="2C2A52"/>
                </a:solidFill>
                <a:latin typeface="Roboto"/>
                <a:ea typeface="Roboto"/>
                <a:cs typeface="Roboto"/>
                <a:sym typeface="Roboto"/>
              </a:defRPr>
            </a:lvl6pPr>
            <a:lvl7pPr indent="-374650" lvl="6" marL="3200400" marR="0" rtl="0" algn="l">
              <a:spcBef>
                <a:spcPts val="400"/>
              </a:spcBef>
              <a:spcAft>
                <a:spcPts val="0"/>
              </a:spcAft>
              <a:buClr>
                <a:srgbClr val="2C2A52"/>
              </a:buClr>
              <a:buSzPts val="2300"/>
              <a:buFont typeface="Roboto"/>
              <a:buChar char="•"/>
              <a:defRPr i="0" sz="2300" u="none" cap="none" strike="noStrike">
                <a:solidFill>
                  <a:srgbClr val="2C2A52"/>
                </a:solidFill>
                <a:latin typeface="Roboto"/>
                <a:ea typeface="Roboto"/>
                <a:cs typeface="Roboto"/>
                <a:sym typeface="Roboto"/>
              </a:defRPr>
            </a:lvl7pPr>
            <a:lvl8pPr indent="-374650" lvl="7" marL="3657600" marR="0" rtl="0" algn="l">
              <a:spcBef>
                <a:spcPts val="400"/>
              </a:spcBef>
              <a:spcAft>
                <a:spcPts val="0"/>
              </a:spcAft>
              <a:buClr>
                <a:srgbClr val="2C2A52"/>
              </a:buClr>
              <a:buSzPts val="2300"/>
              <a:buFont typeface="Roboto"/>
              <a:buChar char="•"/>
              <a:defRPr i="0" sz="2300" u="none" cap="none" strike="noStrike">
                <a:solidFill>
                  <a:srgbClr val="2C2A52"/>
                </a:solidFill>
                <a:latin typeface="Roboto"/>
                <a:ea typeface="Roboto"/>
                <a:cs typeface="Roboto"/>
                <a:sym typeface="Roboto"/>
              </a:defRPr>
            </a:lvl8pPr>
            <a:lvl9pPr indent="-374650" lvl="8" marL="4114800" marR="0" rtl="0" algn="l">
              <a:spcBef>
                <a:spcPts val="400"/>
              </a:spcBef>
              <a:spcAft>
                <a:spcPts val="0"/>
              </a:spcAft>
              <a:buClr>
                <a:srgbClr val="2C2A52"/>
              </a:buClr>
              <a:buSzPts val="2300"/>
              <a:buFont typeface="Roboto"/>
              <a:buChar char="•"/>
              <a:defRPr i="0" sz="2300" u="none" cap="none" strike="noStrike">
                <a:solidFill>
                  <a:srgbClr val="2C2A52"/>
                </a:solidFill>
                <a:latin typeface="Roboto"/>
                <a:ea typeface="Roboto"/>
                <a:cs typeface="Roboto"/>
                <a:sym typeface="Robo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5.png"/><Relationship Id="rId7" Type="http://schemas.openxmlformats.org/officeDocument/2006/relationships/image" Target="../media/image35.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9.png"/><Relationship Id="rId4" Type="http://schemas.openxmlformats.org/officeDocument/2006/relationships/image" Target="../media/image24.png"/><Relationship Id="rId5" Type="http://schemas.openxmlformats.org/officeDocument/2006/relationships/image" Target="../media/image27.png"/><Relationship Id="rId6"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2.png"/><Relationship Id="rId4" Type="http://schemas.openxmlformats.org/officeDocument/2006/relationships/image" Target="../media/image30.png"/><Relationship Id="rId5" Type="http://schemas.openxmlformats.org/officeDocument/2006/relationships/image" Target="../media/image36.png"/><Relationship Id="rId6"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9.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41.png"/><Relationship Id="rId5" Type="http://schemas.openxmlformats.org/officeDocument/2006/relationships/image" Target="../media/image43.png"/><Relationship Id="rId6" Type="http://schemas.openxmlformats.org/officeDocument/2006/relationships/image" Target="../media/image4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png"/><Relationship Id="rId4" Type="http://schemas.openxmlformats.org/officeDocument/2006/relationships/image" Target="../media/image12.png"/><Relationship Id="rId5"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9.png"/><Relationship Id="rId5"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20.png"/><Relationship Id="rId5" Type="http://schemas.openxmlformats.org/officeDocument/2006/relationships/image" Target="../media/image13.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5.png"/><Relationship Id="rId4" Type="http://schemas.openxmlformats.org/officeDocument/2006/relationships/image" Target="../media/image23.png"/><Relationship Id="rId5" Type="http://schemas.openxmlformats.org/officeDocument/2006/relationships/image" Target="../media/image17.png"/><Relationship Id="rId6"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grpSp>
        <p:nvGrpSpPr>
          <p:cNvPr id="279" name="Google Shape;279;p20"/>
          <p:cNvGrpSpPr/>
          <p:nvPr/>
        </p:nvGrpSpPr>
        <p:grpSpPr>
          <a:xfrm>
            <a:off x="-2649417" y="4339498"/>
            <a:ext cx="8896369" cy="8896369"/>
            <a:chOff x="0" y="0"/>
            <a:chExt cx="812800" cy="812800"/>
          </a:xfrm>
        </p:grpSpPr>
        <p:sp>
          <p:nvSpPr>
            <p:cNvPr id="280" name="Google Shape;28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alpha val="7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1" name="Google Shape;281;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2" name="Google Shape;282;p20"/>
          <p:cNvSpPr/>
          <p:nvPr/>
        </p:nvSpPr>
        <p:spPr>
          <a:xfrm>
            <a:off x="11968776" y="-464615"/>
            <a:ext cx="4096272" cy="4107232"/>
          </a:xfrm>
          <a:custGeom>
            <a:rect b="b" l="l" r="r" t="t"/>
            <a:pathLst>
              <a:path extrusionOk="0" h="4107232" w="4096272">
                <a:moveTo>
                  <a:pt x="0" y="0"/>
                </a:moveTo>
                <a:lnTo>
                  <a:pt x="4096272" y="0"/>
                </a:lnTo>
                <a:lnTo>
                  <a:pt x="4096272" y="4107232"/>
                </a:lnTo>
                <a:lnTo>
                  <a:pt x="0" y="410723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20"/>
          <p:cNvSpPr/>
          <p:nvPr/>
        </p:nvSpPr>
        <p:spPr>
          <a:xfrm>
            <a:off x="12853950" y="-890271"/>
            <a:ext cx="8296258" cy="8281174"/>
          </a:xfrm>
          <a:custGeom>
            <a:rect b="b" l="l" r="r" t="t"/>
            <a:pathLst>
              <a:path extrusionOk="0" h="8281174" w="8296258">
                <a:moveTo>
                  <a:pt x="0" y="0"/>
                </a:moveTo>
                <a:lnTo>
                  <a:pt x="8296258" y="0"/>
                </a:lnTo>
                <a:lnTo>
                  <a:pt x="8296258" y="8281174"/>
                </a:lnTo>
                <a:lnTo>
                  <a:pt x="0" y="82811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84" name="Google Shape;284;p20"/>
          <p:cNvGrpSpPr/>
          <p:nvPr/>
        </p:nvGrpSpPr>
        <p:grpSpPr>
          <a:xfrm>
            <a:off x="4528092" y="682286"/>
            <a:ext cx="9231817" cy="9231817"/>
            <a:chOff x="0" y="0"/>
            <a:chExt cx="812800" cy="812800"/>
          </a:xfrm>
        </p:grpSpPr>
        <p:sp>
          <p:nvSpPr>
            <p:cNvPr id="285" name="Google Shape;28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87" name="Google Shape;287;p20"/>
          <p:cNvSpPr txBox="1"/>
          <p:nvPr/>
        </p:nvSpPr>
        <p:spPr>
          <a:xfrm>
            <a:off x="7494334" y="6915606"/>
            <a:ext cx="3299332" cy="93154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lang="en-US" sz="5983">
                <a:solidFill>
                  <a:srgbClr val="0F1A38"/>
                </a:solidFill>
                <a:latin typeface="Bebas Neue"/>
                <a:ea typeface="Bebas Neue"/>
                <a:cs typeface="Bebas Neue"/>
                <a:sym typeface="Bebas Neue"/>
              </a:rPr>
              <a:t>Lesson Plan</a:t>
            </a:r>
            <a:endParaRPr/>
          </a:p>
        </p:txBody>
      </p:sp>
      <p:sp>
        <p:nvSpPr>
          <p:cNvPr id="288" name="Google Shape;288;p20"/>
          <p:cNvSpPr txBox="1"/>
          <p:nvPr/>
        </p:nvSpPr>
        <p:spPr>
          <a:xfrm>
            <a:off x="5124972" y="3053650"/>
            <a:ext cx="8038056" cy="4479564"/>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29154" u="none" strike="noStrike">
                <a:solidFill>
                  <a:srgbClr val="0F1A38"/>
                </a:solidFill>
                <a:latin typeface="Bebas Neue"/>
                <a:ea typeface="Bebas Neue"/>
                <a:cs typeface="Bebas Neue"/>
                <a:sym typeface="Bebas Neue"/>
              </a:rPr>
              <a:t>Music</a:t>
            </a:r>
            <a:endParaRPr/>
          </a:p>
        </p:txBody>
      </p:sp>
      <p:grpSp>
        <p:nvGrpSpPr>
          <p:cNvPr id="289" name="Google Shape;289;p20"/>
          <p:cNvGrpSpPr/>
          <p:nvPr/>
        </p:nvGrpSpPr>
        <p:grpSpPr>
          <a:xfrm>
            <a:off x="12399273" y="7811864"/>
            <a:ext cx="4468485" cy="4468485"/>
            <a:chOff x="0" y="0"/>
            <a:chExt cx="812800" cy="812800"/>
          </a:xfrm>
        </p:grpSpPr>
        <p:sp>
          <p:nvSpPr>
            <p:cNvPr id="290" name="Google Shape;29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2" name="Google Shape;292;p20"/>
          <p:cNvGrpSpPr/>
          <p:nvPr/>
        </p:nvGrpSpPr>
        <p:grpSpPr>
          <a:xfrm>
            <a:off x="14633515" y="-2626524"/>
            <a:ext cx="6718191" cy="6718191"/>
            <a:chOff x="0" y="0"/>
            <a:chExt cx="812800" cy="812800"/>
          </a:xfrm>
        </p:grpSpPr>
        <p:sp>
          <p:nvSpPr>
            <p:cNvPr id="293" name="Google Shape;29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95" name="Google Shape;295;p20"/>
          <p:cNvGrpSpPr/>
          <p:nvPr/>
        </p:nvGrpSpPr>
        <p:grpSpPr>
          <a:xfrm>
            <a:off x="2306258" y="-2626524"/>
            <a:ext cx="5608812" cy="5608812"/>
            <a:chOff x="0" y="0"/>
            <a:chExt cx="812800" cy="812800"/>
          </a:xfrm>
        </p:grpSpPr>
        <p:sp>
          <p:nvSpPr>
            <p:cNvPr id="296" name="Google Shape;29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7" name="Google Shape;297;p2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8" name="Google Shape;298;p20"/>
          <p:cNvSpPr/>
          <p:nvPr/>
        </p:nvSpPr>
        <p:spPr>
          <a:xfrm flipH="1" rot="1498502">
            <a:off x="16037579" y="5019027"/>
            <a:ext cx="2443442" cy="6686035"/>
          </a:xfrm>
          <a:custGeom>
            <a:rect b="b" l="l" r="r" t="t"/>
            <a:pathLst>
              <a:path extrusionOk="0" h="6686035" w="2443442">
                <a:moveTo>
                  <a:pt x="2443442" y="0"/>
                </a:moveTo>
                <a:lnTo>
                  <a:pt x="0" y="0"/>
                </a:lnTo>
                <a:lnTo>
                  <a:pt x="0" y="6686036"/>
                </a:lnTo>
                <a:lnTo>
                  <a:pt x="2443442" y="6686036"/>
                </a:lnTo>
                <a:lnTo>
                  <a:pt x="2443442"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20"/>
          <p:cNvSpPr/>
          <p:nvPr/>
        </p:nvSpPr>
        <p:spPr>
          <a:xfrm>
            <a:off x="15562844" y="682286"/>
            <a:ext cx="1004407" cy="1811225"/>
          </a:xfrm>
          <a:custGeom>
            <a:rect b="b" l="l" r="r" t="t"/>
            <a:pathLst>
              <a:path extrusionOk="0" h="1811225" w="1004407">
                <a:moveTo>
                  <a:pt x="0" y="0"/>
                </a:moveTo>
                <a:lnTo>
                  <a:pt x="1004407" y="0"/>
                </a:lnTo>
                <a:lnTo>
                  <a:pt x="1004407" y="1811226"/>
                </a:lnTo>
                <a:lnTo>
                  <a:pt x="0" y="181122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20"/>
          <p:cNvSpPr/>
          <p:nvPr/>
        </p:nvSpPr>
        <p:spPr>
          <a:xfrm rot="5400000">
            <a:off x="-940723" y="5181920"/>
            <a:ext cx="6270687" cy="4461276"/>
          </a:xfrm>
          <a:custGeom>
            <a:rect b="b" l="l" r="r" t="t"/>
            <a:pathLst>
              <a:path extrusionOk="0" h="4461276" w="6270687">
                <a:moveTo>
                  <a:pt x="0" y="0"/>
                </a:moveTo>
                <a:lnTo>
                  <a:pt x="6270687" y="0"/>
                </a:lnTo>
                <a:lnTo>
                  <a:pt x="6270687" y="4461276"/>
                </a:lnTo>
                <a:lnTo>
                  <a:pt x="0" y="4461276"/>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20"/>
          <p:cNvSpPr/>
          <p:nvPr/>
        </p:nvSpPr>
        <p:spPr>
          <a:xfrm rot="-2875304">
            <a:off x="186529" y="-2353038"/>
            <a:ext cx="7034979" cy="7022188"/>
          </a:xfrm>
          <a:custGeom>
            <a:rect b="b" l="l" r="r" t="t"/>
            <a:pathLst>
              <a:path extrusionOk="0" h="7022188" w="7034979">
                <a:moveTo>
                  <a:pt x="0" y="0"/>
                </a:moveTo>
                <a:lnTo>
                  <a:pt x="7034979" y="0"/>
                </a:lnTo>
                <a:lnTo>
                  <a:pt x="7034979" y="7022187"/>
                </a:lnTo>
                <a:lnTo>
                  <a:pt x="0" y="70221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20"/>
          <p:cNvSpPr/>
          <p:nvPr/>
        </p:nvSpPr>
        <p:spPr>
          <a:xfrm>
            <a:off x="16965942" y="203566"/>
            <a:ext cx="586716" cy="1058013"/>
          </a:xfrm>
          <a:custGeom>
            <a:rect b="b" l="l" r="r" t="t"/>
            <a:pathLst>
              <a:path extrusionOk="0" h="1058013" w="586716">
                <a:moveTo>
                  <a:pt x="0" y="0"/>
                </a:moveTo>
                <a:lnTo>
                  <a:pt x="586716" y="0"/>
                </a:lnTo>
                <a:lnTo>
                  <a:pt x="586716" y="1058012"/>
                </a:lnTo>
                <a:lnTo>
                  <a:pt x="0" y="1058012"/>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20"/>
          <p:cNvSpPr/>
          <p:nvPr/>
        </p:nvSpPr>
        <p:spPr>
          <a:xfrm rot="-2070164">
            <a:off x="476468" y="1261578"/>
            <a:ext cx="1104465" cy="1561583"/>
          </a:xfrm>
          <a:custGeom>
            <a:rect b="b" l="l" r="r" t="t"/>
            <a:pathLst>
              <a:path extrusionOk="0" h="1561583" w="1104465">
                <a:moveTo>
                  <a:pt x="0" y="0"/>
                </a:moveTo>
                <a:lnTo>
                  <a:pt x="1104464" y="0"/>
                </a:lnTo>
                <a:lnTo>
                  <a:pt x="1104464" y="1561583"/>
                </a:lnTo>
                <a:lnTo>
                  <a:pt x="0" y="1561583"/>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20"/>
          <p:cNvSpPr/>
          <p:nvPr/>
        </p:nvSpPr>
        <p:spPr>
          <a:xfrm>
            <a:off x="1798767" y="727110"/>
            <a:ext cx="609592" cy="861891"/>
          </a:xfrm>
          <a:custGeom>
            <a:rect b="b" l="l" r="r" t="t"/>
            <a:pathLst>
              <a:path extrusionOk="0" h="861891" w="609592">
                <a:moveTo>
                  <a:pt x="0" y="0"/>
                </a:moveTo>
                <a:lnTo>
                  <a:pt x="609592" y="0"/>
                </a:lnTo>
                <a:lnTo>
                  <a:pt x="609592" y="861891"/>
                </a:lnTo>
                <a:lnTo>
                  <a:pt x="0" y="861891"/>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2A52"/>
        </a:solidFill>
      </p:bgPr>
    </p:bg>
    <p:spTree>
      <p:nvGrpSpPr>
        <p:cNvPr id="513" name="Shape 513"/>
        <p:cNvGrpSpPr/>
        <p:nvPr/>
      </p:nvGrpSpPr>
      <p:grpSpPr>
        <a:xfrm>
          <a:off x="0" y="0"/>
          <a:ext cx="0" cy="0"/>
          <a:chOff x="0" y="0"/>
          <a:chExt cx="0" cy="0"/>
        </a:xfrm>
      </p:grpSpPr>
      <p:sp>
        <p:nvSpPr>
          <p:cNvPr id="514" name="Google Shape;514;p29"/>
          <p:cNvSpPr/>
          <p:nvPr/>
        </p:nvSpPr>
        <p:spPr>
          <a:xfrm>
            <a:off x="5312719" y="5573599"/>
            <a:ext cx="3216487" cy="2805249"/>
          </a:xfrm>
          <a:custGeom>
            <a:rect b="b" l="l" r="r" t="t"/>
            <a:pathLst>
              <a:path extrusionOk="0" h="531073" w="608926">
                <a:moveTo>
                  <a:pt x="203085" y="19070"/>
                </a:moveTo>
                <a:cubicBezTo>
                  <a:pt x="234202" y="7556"/>
                  <a:pt x="269794" y="0"/>
                  <a:pt x="304627" y="0"/>
                </a:cubicBezTo>
                <a:cubicBezTo>
                  <a:pt x="339461" y="0"/>
                  <a:pt x="372980" y="6476"/>
                  <a:pt x="403869" y="17990"/>
                </a:cubicBezTo>
                <a:cubicBezTo>
                  <a:pt x="404527" y="18350"/>
                  <a:pt x="405184" y="18350"/>
                  <a:pt x="405841" y="18710"/>
                </a:cubicBezTo>
                <a:cubicBezTo>
                  <a:pt x="521842" y="64765"/>
                  <a:pt x="607283" y="186379"/>
                  <a:pt x="608926" y="322244"/>
                </a:cubicBezTo>
                <a:lnTo>
                  <a:pt x="608926" y="531073"/>
                </a:lnTo>
                <a:lnTo>
                  <a:pt x="0" y="531073"/>
                </a:lnTo>
                <a:lnTo>
                  <a:pt x="0" y="322399"/>
                </a:lnTo>
                <a:cubicBezTo>
                  <a:pt x="1643" y="185660"/>
                  <a:pt x="85769" y="64045"/>
                  <a:pt x="203085" y="1907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29"/>
          <p:cNvSpPr/>
          <p:nvPr/>
        </p:nvSpPr>
        <p:spPr>
          <a:xfrm>
            <a:off x="13498294" y="5641763"/>
            <a:ext cx="3216487" cy="2805249"/>
          </a:xfrm>
          <a:custGeom>
            <a:rect b="b" l="l" r="r" t="t"/>
            <a:pathLst>
              <a:path extrusionOk="0" h="531073" w="608926">
                <a:moveTo>
                  <a:pt x="203085" y="19070"/>
                </a:moveTo>
                <a:cubicBezTo>
                  <a:pt x="234202" y="7556"/>
                  <a:pt x="269794" y="0"/>
                  <a:pt x="304627" y="0"/>
                </a:cubicBezTo>
                <a:cubicBezTo>
                  <a:pt x="339461" y="0"/>
                  <a:pt x="372980" y="6476"/>
                  <a:pt x="403869" y="17990"/>
                </a:cubicBezTo>
                <a:cubicBezTo>
                  <a:pt x="404527" y="18350"/>
                  <a:pt x="405184" y="18350"/>
                  <a:pt x="405841" y="18710"/>
                </a:cubicBezTo>
                <a:cubicBezTo>
                  <a:pt x="521842" y="64765"/>
                  <a:pt x="607283" y="186379"/>
                  <a:pt x="608926" y="322244"/>
                </a:cubicBezTo>
                <a:lnTo>
                  <a:pt x="608926" y="531073"/>
                </a:lnTo>
                <a:lnTo>
                  <a:pt x="0" y="531073"/>
                </a:lnTo>
                <a:lnTo>
                  <a:pt x="0" y="322399"/>
                </a:lnTo>
                <a:cubicBezTo>
                  <a:pt x="1643" y="185660"/>
                  <a:pt x="85769" y="64045"/>
                  <a:pt x="203085" y="1907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16" name="Google Shape;516;p29"/>
          <p:cNvPicPr preferRelativeResize="0"/>
          <p:nvPr/>
        </p:nvPicPr>
        <p:blipFill>
          <a:blip r:embed="rId3">
            <a:alphaModFix/>
          </a:blip>
          <a:stretch>
            <a:fillRect/>
          </a:stretch>
        </p:blipFill>
        <p:spPr>
          <a:xfrm>
            <a:off x="13307050" y="5820613"/>
            <a:ext cx="3216499" cy="2802260"/>
          </a:xfrm>
          <a:prstGeom prst="rect">
            <a:avLst/>
          </a:prstGeom>
          <a:noFill/>
          <a:ln>
            <a:noFill/>
          </a:ln>
        </p:spPr>
      </p:pic>
      <p:sp>
        <p:nvSpPr>
          <p:cNvPr id="517" name="Google Shape;517;p29"/>
          <p:cNvSpPr/>
          <p:nvPr/>
        </p:nvSpPr>
        <p:spPr>
          <a:xfrm>
            <a:off x="9405506" y="5573599"/>
            <a:ext cx="3216487" cy="2805249"/>
          </a:xfrm>
          <a:custGeom>
            <a:rect b="b" l="l" r="r" t="t"/>
            <a:pathLst>
              <a:path extrusionOk="0" h="531073" w="608926">
                <a:moveTo>
                  <a:pt x="203085" y="19070"/>
                </a:moveTo>
                <a:cubicBezTo>
                  <a:pt x="234202" y="7556"/>
                  <a:pt x="269794" y="0"/>
                  <a:pt x="304627" y="0"/>
                </a:cubicBezTo>
                <a:cubicBezTo>
                  <a:pt x="339461" y="0"/>
                  <a:pt x="372980" y="6476"/>
                  <a:pt x="403869" y="17990"/>
                </a:cubicBezTo>
                <a:cubicBezTo>
                  <a:pt x="404527" y="18350"/>
                  <a:pt x="405184" y="18350"/>
                  <a:pt x="405841" y="18710"/>
                </a:cubicBezTo>
                <a:cubicBezTo>
                  <a:pt x="521842" y="64765"/>
                  <a:pt x="607283" y="186379"/>
                  <a:pt x="608926" y="322244"/>
                </a:cubicBezTo>
                <a:lnTo>
                  <a:pt x="608926" y="531073"/>
                </a:lnTo>
                <a:lnTo>
                  <a:pt x="0" y="531073"/>
                </a:lnTo>
                <a:lnTo>
                  <a:pt x="0" y="322399"/>
                </a:lnTo>
                <a:cubicBezTo>
                  <a:pt x="1643" y="185660"/>
                  <a:pt x="85769" y="64045"/>
                  <a:pt x="203085" y="1907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18" name="Google Shape;518;p29"/>
          <p:cNvPicPr preferRelativeResize="0"/>
          <p:nvPr/>
        </p:nvPicPr>
        <p:blipFill>
          <a:blip r:embed="rId4">
            <a:alphaModFix/>
          </a:blip>
          <a:stretch>
            <a:fillRect/>
          </a:stretch>
        </p:blipFill>
        <p:spPr>
          <a:xfrm>
            <a:off x="9210050" y="5815300"/>
            <a:ext cx="3216500" cy="2807571"/>
          </a:xfrm>
          <a:prstGeom prst="rect">
            <a:avLst/>
          </a:prstGeom>
          <a:noFill/>
          <a:ln>
            <a:noFill/>
          </a:ln>
        </p:spPr>
      </p:pic>
      <p:pic>
        <p:nvPicPr>
          <p:cNvPr id="519" name="Google Shape;519;p29"/>
          <p:cNvPicPr preferRelativeResize="0"/>
          <p:nvPr/>
        </p:nvPicPr>
        <p:blipFill>
          <a:blip r:embed="rId5">
            <a:alphaModFix/>
          </a:blip>
          <a:stretch>
            <a:fillRect/>
          </a:stretch>
        </p:blipFill>
        <p:spPr>
          <a:xfrm>
            <a:off x="5119375" y="5814150"/>
            <a:ext cx="3216500" cy="2807571"/>
          </a:xfrm>
          <a:prstGeom prst="rect">
            <a:avLst/>
          </a:prstGeom>
          <a:noFill/>
          <a:ln>
            <a:noFill/>
          </a:ln>
        </p:spPr>
      </p:pic>
      <p:sp>
        <p:nvSpPr>
          <p:cNvPr id="520" name="Google Shape;520;p29"/>
          <p:cNvSpPr/>
          <p:nvPr/>
        </p:nvSpPr>
        <p:spPr>
          <a:xfrm>
            <a:off x="1222039" y="5573599"/>
            <a:ext cx="3216487" cy="2805249"/>
          </a:xfrm>
          <a:custGeom>
            <a:rect b="b" l="l" r="r" t="t"/>
            <a:pathLst>
              <a:path extrusionOk="0" h="531073" w="608926">
                <a:moveTo>
                  <a:pt x="203085" y="19070"/>
                </a:moveTo>
                <a:cubicBezTo>
                  <a:pt x="234202" y="7556"/>
                  <a:pt x="269794" y="0"/>
                  <a:pt x="304627" y="0"/>
                </a:cubicBezTo>
                <a:cubicBezTo>
                  <a:pt x="339461" y="0"/>
                  <a:pt x="372980" y="6476"/>
                  <a:pt x="403869" y="17990"/>
                </a:cubicBezTo>
                <a:cubicBezTo>
                  <a:pt x="404527" y="18350"/>
                  <a:pt x="405184" y="18350"/>
                  <a:pt x="405841" y="18710"/>
                </a:cubicBezTo>
                <a:cubicBezTo>
                  <a:pt x="521842" y="64765"/>
                  <a:pt x="607283" y="186379"/>
                  <a:pt x="608926" y="322244"/>
                </a:cubicBezTo>
                <a:lnTo>
                  <a:pt x="608926" y="531073"/>
                </a:lnTo>
                <a:lnTo>
                  <a:pt x="0" y="531073"/>
                </a:lnTo>
                <a:lnTo>
                  <a:pt x="0" y="322399"/>
                </a:lnTo>
                <a:cubicBezTo>
                  <a:pt x="1643" y="185660"/>
                  <a:pt x="85769" y="64045"/>
                  <a:pt x="203085" y="1907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521" name="Google Shape;521;p29"/>
          <p:cNvPicPr preferRelativeResize="0"/>
          <p:nvPr/>
        </p:nvPicPr>
        <p:blipFill>
          <a:blip r:embed="rId6">
            <a:alphaModFix/>
          </a:blip>
          <a:stretch>
            <a:fillRect/>
          </a:stretch>
        </p:blipFill>
        <p:spPr>
          <a:xfrm>
            <a:off x="1028705" y="5815312"/>
            <a:ext cx="3216500" cy="2807571"/>
          </a:xfrm>
          <a:prstGeom prst="rect">
            <a:avLst/>
          </a:prstGeom>
          <a:noFill/>
          <a:ln>
            <a:noFill/>
          </a:ln>
        </p:spPr>
      </p:pic>
      <p:grpSp>
        <p:nvGrpSpPr>
          <p:cNvPr id="522" name="Google Shape;522;p29"/>
          <p:cNvGrpSpPr/>
          <p:nvPr/>
        </p:nvGrpSpPr>
        <p:grpSpPr>
          <a:xfrm>
            <a:off x="11769960" y="-4009297"/>
            <a:ext cx="8722938" cy="8722938"/>
            <a:chOff x="0" y="0"/>
            <a:chExt cx="812800" cy="812800"/>
          </a:xfrm>
        </p:grpSpPr>
        <p:sp>
          <p:nvSpPr>
            <p:cNvPr id="523" name="Google Shape;523;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25" name="Google Shape;525;p29"/>
          <p:cNvSpPr txBox="1"/>
          <p:nvPr/>
        </p:nvSpPr>
        <p:spPr>
          <a:xfrm>
            <a:off x="1028700" y="8378848"/>
            <a:ext cx="3214380"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FFFDFC"/>
                </a:solidFill>
                <a:latin typeface="Bebas Neue"/>
                <a:ea typeface="Bebas Neue"/>
                <a:cs typeface="Bebas Neue"/>
                <a:sym typeface="Bebas Neue"/>
              </a:rPr>
              <a:t>name surname</a:t>
            </a:r>
            <a:endParaRPr/>
          </a:p>
        </p:txBody>
      </p:sp>
      <p:sp>
        <p:nvSpPr>
          <p:cNvPr id="526" name="Google Shape;526;p29"/>
          <p:cNvSpPr txBox="1"/>
          <p:nvPr/>
        </p:nvSpPr>
        <p:spPr>
          <a:xfrm>
            <a:off x="5121487" y="8378848"/>
            <a:ext cx="3214380"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FFFDFC"/>
                </a:solidFill>
                <a:latin typeface="Bebas Neue"/>
                <a:ea typeface="Bebas Neue"/>
                <a:cs typeface="Bebas Neue"/>
                <a:sym typeface="Bebas Neue"/>
              </a:rPr>
              <a:t>name surname</a:t>
            </a:r>
            <a:endParaRPr/>
          </a:p>
        </p:txBody>
      </p:sp>
      <p:sp>
        <p:nvSpPr>
          <p:cNvPr id="527" name="Google Shape;527;p29"/>
          <p:cNvSpPr txBox="1"/>
          <p:nvPr/>
        </p:nvSpPr>
        <p:spPr>
          <a:xfrm>
            <a:off x="9214275" y="8378848"/>
            <a:ext cx="3214380"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FFFDFC"/>
                </a:solidFill>
                <a:latin typeface="Bebas Neue"/>
                <a:ea typeface="Bebas Neue"/>
                <a:cs typeface="Bebas Neue"/>
                <a:sym typeface="Bebas Neue"/>
              </a:rPr>
              <a:t>name surname</a:t>
            </a:r>
            <a:endParaRPr/>
          </a:p>
        </p:txBody>
      </p:sp>
      <p:sp>
        <p:nvSpPr>
          <p:cNvPr id="528" name="Google Shape;528;p29"/>
          <p:cNvSpPr txBox="1"/>
          <p:nvPr/>
        </p:nvSpPr>
        <p:spPr>
          <a:xfrm>
            <a:off x="13307062" y="8378848"/>
            <a:ext cx="3214380"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3200">
                <a:solidFill>
                  <a:srgbClr val="FFFDFC"/>
                </a:solidFill>
                <a:latin typeface="Bebas Neue"/>
                <a:ea typeface="Bebas Neue"/>
                <a:cs typeface="Bebas Neue"/>
                <a:sym typeface="Bebas Neue"/>
              </a:rPr>
              <a:t>name surname</a:t>
            </a:r>
            <a:endParaRPr/>
          </a:p>
        </p:txBody>
      </p:sp>
      <p:sp>
        <p:nvSpPr>
          <p:cNvPr id="529" name="Google Shape;529;p29"/>
          <p:cNvSpPr txBox="1"/>
          <p:nvPr/>
        </p:nvSpPr>
        <p:spPr>
          <a:xfrm>
            <a:off x="1222039" y="9010347"/>
            <a:ext cx="28299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FFFDFC"/>
                </a:solidFill>
                <a:latin typeface="Roboto"/>
                <a:ea typeface="Roboto"/>
                <a:cs typeface="Roboto"/>
                <a:sym typeface="Roboto"/>
              </a:rPr>
              <a:t>Elaborate on what you want to discuss. </a:t>
            </a:r>
            <a:endParaRPr/>
          </a:p>
        </p:txBody>
      </p:sp>
      <p:sp>
        <p:nvSpPr>
          <p:cNvPr id="530" name="Google Shape;530;p29"/>
          <p:cNvSpPr txBox="1"/>
          <p:nvPr/>
        </p:nvSpPr>
        <p:spPr>
          <a:xfrm>
            <a:off x="5312719" y="9010347"/>
            <a:ext cx="28299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FFFDFC"/>
                </a:solidFill>
                <a:latin typeface="Roboto"/>
                <a:ea typeface="Roboto"/>
                <a:cs typeface="Roboto"/>
                <a:sym typeface="Roboto"/>
              </a:rPr>
              <a:t>Elaborate on what you want to discuss. </a:t>
            </a:r>
            <a:endParaRPr/>
          </a:p>
        </p:txBody>
      </p:sp>
      <p:sp>
        <p:nvSpPr>
          <p:cNvPr id="531" name="Google Shape;531;p29"/>
          <p:cNvSpPr txBox="1"/>
          <p:nvPr/>
        </p:nvSpPr>
        <p:spPr>
          <a:xfrm>
            <a:off x="9403399" y="9010347"/>
            <a:ext cx="28299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FFFDFC"/>
                </a:solidFill>
                <a:latin typeface="Roboto"/>
                <a:ea typeface="Roboto"/>
                <a:cs typeface="Roboto"/>
                <a:sym typeface="Roboto"/>
              </a:rPr>
              <a:t>Elaborate on what you want to discuss. </a:t>
            </a:r>
            <a:endParaRPr/>
          </a:p>
        </p:txBody>
      </p:sp>
      <p:sp>
        <p:nvSpPr>
          <p:cNvPr id="532" name="Google Shape;532;p29"/>
          <p:cNvSpPr txBox="1"/>
          <p:nvPr/>
        </p:nvSpPr>
        <p:spPr>
          <a:xfrm>
            <a:off x="13494079" y="9010347"/>
            <a:ext cx="28299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FFFDFC"/>
                </a:solidFill>
                <a:latin typeface="Roboto"/>
                <a:ea typeface="Roboto"/>
                <a:cs typeface="Roboto"/>
                <a:sym typeface="Roboto"/>
              </a:rPr>
              <a:t>Elaborate on what you want to discuss. </a:t>
            </a:r>
            <a:endParaRPr/>
          </a:p>
        </p:txBody>
      </p:sp>
      <p:sp>
        <p:nvSpPr>
          <p:cNvPr id="533" name="Google Shape;533;p29"/>
          <p:cNvSpPr txBox="1"/>
          <p:nvPr/>
        </p:nvSpPr>
        <p:spPr>
          <a:xfrm>
            <a:off x="1028700" y="625427"/>
            <a:ext cx="9465600" cy="18471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1" lang="en-US" sz="12000">
                <a:solidFill>
                  <a:srgbClr val="FFFDFC"/>
                </a:solidFill>
                <a:latin typeface="Bebas Neue"/>
                <a:ea typeface="Bebas Neue"/>
                <a:cs typeface="Bebas Neue"/>
                <a:sym typeface="Bebas Neue"/>
              </a:rPr>
              <a:t>OUR STUDENTS</a:t>
            </a:r>
            <a:endParaRPr/>
          </a:p>
        </p:txBody>
      </p:sp>
      <p:sp>
        <p:nvSpPr>
          <p:cNvPr id="534" name="Google Shape;534;p29"/>
          <p:cNvSpPr txBox="1"/>
          <p:nvPr/>
        </p:nvSpPr>
        <p:spPr>
          <a:xfrm>
            <a:off x="1028700" y="2750528"/>
            <a:ext cx="8150100" cy="1870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1800">
                <a:solidFill>
                  <a:srgbClr val="FFFDFC"/>
                </a:solidFill>
                <a:latin typeface="Roboto"/>
                <a:ea typeface="Roboto"/>
                <a:cs typeface="Roboto"/>
                <a:sym typeface="Roboto"/>
              </a:rPr>
              <a:t>quis Lorem consectetur est irure dolor sint magna amet anim et incididunt incididunt sunt excepteur in commodo eu laboris sunt exercitation sunt dolore incididunt occaecat duis sit ullamco veniam cupidatat do adipisicing sint ex fugiat consectetur esse enim excepteur ipsum deserunt exercitation sit ad nisi incididunt commodo consectetur ullamco cupidatat officia cupidatat non pariatur proident</a:t>
            </a:r>
            <a:endParaRPr/>
          </a:p>
        </p:txBody>
      </p:sp>
      <p:grpSp>
        <p:nvGrpSpPr>
          <p:cNvPr id="535" name="Google Shape;535;p29"/>
          <p:cNvGrpSpPr/>
          <p:nvPr/>
        </p:nvGrpSpPr>
        <p:grpSpPr>
          <a:xfrm>
            <a:off x="17043081" y="3311777"/>
            <a:ext cx="2009854" cy="2009854"/>
            <a:chOff x="0" y="0"/>
            <a:chExt cx="812800" cy="812800"/>
          </a:xfrm>
        </p:grpSpPr>
        <p:sp>
          <p:nvSpPr>
            <p:cNvPr id="536" name="Google Shape;536;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29"/>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2A52"/>
        </a:solidFill>
      </p:bgPr>
    </p:bg>
    <p:spTree>
      <p:nvGrpSpPr>
        <p:cNvPr id="541" name="Shape 541"/>
        <p:cNvGrpSpPr/>
        <p:nvPr/>
      </p:nvGrpSpPr>
      <p:grpSpPr>
        <a:xfrm>
          <a:off x="0" y="0"/>
          <a:ext cx="0" cy="0"/>
          <a:chOff x="0" y="0"/>
          <a:chExt cx="0" cy="0"/>
        </a:xfrm>
      </p:grpSpPr>
      <p:sp>
        <p:nvSpPr>
          <p:cNvPr id="542" name="Google Shape;542;p30"/>
          <p:cNvSpPr/>
          <p:nvPr/>
        </p:nvSpPr>
        <p:spPr>
          <a:xfrm>
            <a:off x="-4985112" y="-179682"/>
            <a:ext cx="6468408" cy="6485715"/>
          </a:xfrm>
          <a:custGeom>
            <a:rect b="b" l="l" r="r" t="t"/>
            <a:pathLst>
              <a:path extrusionOk="0" h="6485715" w="6468408">
                <a:moveTo>
                  <a:pt x="0" y="0"/>
                </a:moveTo>
                <a:lnTo>
                  <a:pt x="6468408" y="0"/>
                </a:lnTo>
                <a:lnTo>
                  <a:pt x="6468408" y="6485714"/>
                </a:lnTo>
                <a:lnTo>
                  <a:pt x="0" y="6485714"/>
                </a:lnTo>
                <a:lnTo>
                  <a:pt x="0" y="0"/>
                </a:lnTo>
                <a:close/>
              </a:path>
            </a:pathLst>
          </a:custGeom>
          <a:blipFill rotWithShape="1">
            <a:blip r:embed="rId3">
              <a:alphaModFix amt="3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43" name="Google Shape;543;p30"/>
          <p:cNvGrpSpPr/>
          <p:nvPr/>
        </p:nvGrpSpPr>
        <p:grpSpPr>
          <a:xfrm>
            <a:off x="-2649417" y="6058357"/>
            <a:ext cx="7177509" cy="7177509"/>
            <a:chOff x="0" y="0"/>
            <a:chExt cx="812800" cy="812800"/>
          </a:xfrm>
        </p:grpSpPr>
        <p:sp>
          <p:nvSpPr>
            <p:cNvPr id="544" name="Google Shape;54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alpha val="74901"/>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5" name="Google Shape;545;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6" name="Google Shape;546;p30"/>
          <p:cNvSpPr/>
          <p:nvPr/>
        </p:nvSpPr>
        <p:spPr>
          <a:xfrm>
            <a:off x="11968776" y="-464615"/>
            <a:ext cx="4096272" cy="4107232"/>
          </a:xfrm>
          <a:custGeom>
            <a:rect b="b" l="l" r="r" t="t"/>
            <a:pathLst>
              <a:path extrusionOk="0" h="4107232" w="4096272">
                <a:moveTo>
                  <a:pt x="0" y="0"/>
                </a:moveTo>
                <a:lnTo>
                  <a:pt x="4096272" y="0"/>
                </a:lnTo>
                <a:lnTo>
                  <a:pt x="4096272" y="4107232"/>
                </a:lnTo>
                <a:lnTo>
                  <a:pt x="0" y="4107232"/>
                </a:lnTo>
                <a:lnTo>
                  <a:pt x="0" y="0"/>
                </a:lnTo>
                <a:close/>
              </a:path>
            </a:pathLst>
          </a:custGeom>
          <a:blipFill rotWithShape="1">
            <a:blip r:embed="rId3">
              <a:alphaModFix amt="60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47" name="Google Shape;547;p30"/>
          <p:cNvGrpSpPr/>
          <p:nvPr/>
        </p:nvGrpSpPr>
        <p:grpSpPr>
          <a:xfrm>
            <a:off x="14633515" y="-2626524"/>
            <a:ext cx="6718191" cy="6718191"/>
            <a:chOff x="0" y="0"/>
            <a:chExt cx="812800" cy="812800"/>
          </a:xfrm>
        </p:grpSpPr>
        <p:sp>
          <p:nvSpPr>
            <p:cNvPr id="548" name="Google Shape;548;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0" name="Google Shape;550;p30"/>
          <p:cNvSpPr/>
          <p:nvPr/>
        </p:nvSpPr>
        <p:spPr>
          <a:xfrm>
            <a:off x="12041441" y="-868616"/>
            <a:ext cx="8296258" cy="8281174"/>
          </a:xfrm>
          <a:custGeom>
            <a:rect b="b" l="l" r="r" t="t"/>
            <a:pathLst>
              <a:path extrusionOk="0" h="8281174" w="8296258">
                <a:moveTo>
                  <a:pt x="0" y="0"/>
                </a:moveTo>
                <a:lnTo>
                  <a:pt x="8296258" y="0"/>
                </a:lnTo>
                <a:lnTo>
                  <a:pt x="8296258" y="8281174"/>
                </a:lnTo>
                <a:lnTo>
                  <a:pt x="0" y="82811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51" name="Google Shape;551;p30"/>
          <p:cNvGrpSpPr/>
          <p:nvPr/>
        </p:nvGrpSpPr>
        <p:grpSpPr>
          <a:xfrm>
            <a:off x="4528092" y="682286"/>
            <a:ext cx="9231817" cy="9231817"/>
            <a:chOff x="0" y="0"/>
            <a:chExt cx="812800" cy="812800"/>
          </a:xfrm>
        </p:grpSpPr>
        <p:sp>
          <p:nvSpPr>
            <p:cNvPr id="552" name="Google Shape;552;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4" name="Google Shape;554;p30"/>
          <p:cNvSpPr txBox="1"/>
          <p:nvPr/>
        </p:nvSpPr>
        <p:spPr>
          <a:xfrm>
            <a:off x="5862889" y="2988016"/>
            <a:ext cx="6562200" cy="4620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9380">
                <a:solidFill>
                  <a:srgbClr val="0F1A38"/>
                </a:solidFill>
                <a:latin typeface="Bebas Neue"/>
                <a:ea typeface="Bebas Neue"/>
                <a:cs typeface="Bebas Neue"/>
                <a:sym typeface="Bebas Neue"/>
              </a:rPr>
              <a:t>Write an original statement or inspiring quote</a:t>
            </a:r>
            <a:endParaRPr/>
          </a:p>
        </p:txBody>
      </p:sp>
      <p:grpSp>
        <p:nvGrpSpPr>
          <p:cNvPr id="555" name="Google Shape;555;p30"/>
          <p:cNvGrpSpPr/>
          <p:nvPr/>
        </p:nvGrpSpPr>
        <p:grpSpPr>
          <a:xfrm>
            <a:off x="12041441" y="7847151"/>
            <a:ext cx="7494860" cy="7494860"/>
            <a:chOff x="0" y="0"/>
            <a:chExt cx="812800" cy="812800"/>
          </a:xfrm>
        </p:grpSpPr>
        <p:sp>
          <p:nvSpPr>
            <p:cNvPr id="556" name="Google Shape;556;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8" name="Google Shape;558;p30"/>
          <p:cNvGrpSpPr/>
          <p:nvPr/>
        </p:nvGrpSpPr>
        <p:grpSpPr>
          <a:xfrm>
            <a:off x="-370456" y="-3805673"/>
            <a:ext cx="7652943" cy="7652943"/>
            <a:chOff x="0" y="0"/>
            <a:chExt cx="812800" cy="812800"/>
          </a:xfrm>
        </p:grpSpPr>
        <p:sp>
          <p:nvSpPr>
            <p:cNvPr id="559" name="Google Shape;559;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0" name="Google Shape;560;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61" name="Google Shape;561;p30"/>
          <p:cNvSpPr/>
          <p:nvPr/>
        </p:nvSpPr>
        <p:spPr>
          <a:xfrm flipH="1" rot="1498502">
            <a:off x="15539184" y="2948048"/>
            <a:ext cx="3351340" cy="9170333"/>
          </a:xfrm>
          <a:custGeom>
            <a:rect b="b" l="l" r="r" t="t"/>
            <a:pathLst>
              <a:path extrusionOk="0" h="9170333" w="3351340">
                <a:moveTo>
                  <a:pt x="3351340" y="0"/>
                </a:moveTo>
                <a:lnTo>
                  <a:pt x="0" y="0"/>
                </a:lnTo>
                <a:lnTo>
                  <a:pt x="0" y="9170333"/>
                </a:lnTo>
                <a:lnTo>
                  <a:pt x="3351340" y="9170333"/>
                </a:lnTo>
                <a:lnTo>
                  <a:pt x="3351340" y="0"/>
                </a:lnTo>
                <a:close/>
              </a:path>
            </a:pathLst>
          </a:custGeom>
          <a:blipFill rotWithShape="1">
            <a:blip r:embed="rId5">
              <a:alphaModFix amt="89000"/>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30"/>
          <p:cNvSpPr/>
          <p:nvPr/>
        </p:nvSpPr>
        <p:spPr>
          <a:xfrm rot="5400000">
            <a:off x="-940723" y="5181920"/>
            <a:ext cx="6270687" cy="4461276"/>
          </a:xfrm>
          <a:custGeom>
            <a:rect b="b" l="l" r="r" t="t"/>
            <a:pathLst>
              <a:path extrusionOk="0" h="4461276" w="6270687">
                <a:moveTo>
                  <a:pt x="0" y="0"/>
                </a:moveTo>
                <a:lnTo>
                  <a:pt x="6270687" y="0"/>
                </a:lnTo>
                <a:lnTo>
                  <a:pt x="6270687" y="4461276"/>
                </a:lnTo>
                <a:lnTo>
                  <a:pt x="0" y="4461276"/>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30"/>
          <p:cNvSpPr/>
          <p:nvPr/>
        </p:nvSpPr>
        <p:spPr>
          <a:xfrm rot="-2875304">
            <a:off x="186529" y="-2353038"/>
            <a:ext cx="7034979" cy="7022188"/>
          </a:xfrm>
          <a:custGeom>
            <a:rect b="b" l="l" r="r" t="t"/>
            <a:pathLst>
              <a:path extrusionOk="0" h="7022188" w="7034979">
                <a:moveTo>
                  <a:pt x="0" y="0"/>
                </a:moveTo>
                <a:lnTo>
                  <a:pt x="7034979" y="0"/>
                </a:lnTo>
                <a:lnTo>
                  <a:pt x="7034979" y="7022187"/>
                </a:lnTo>
                <a:lnTo>
                  <a:pt x="0" y="702218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grpSp>
        <p:nvGrpSpPr>
          <p:cNvPr id="568" name="Google Shape;568;p31"/>
          <p:cNvGrpSpPr/>
          <p:nvPr/>
        </p:nvGrpSpPr>
        <p:grpSpPr>
          <a:xfrm rot="8268716">
            <a:off x="-2513520" y="3917343"/>
            <a:ext cx="5021619" cy="2596108"/>
            <a:chOff x="0" y="-57150"/>
            <a:chExt cx="812800" cy="420207"/>
          </a:xfrm>
        </p:grpSpPr>
        <p:sp>
          <p:nvSpPr>
            <p:cNvPr id="569" name="Google Shape;569;p31"/>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31"/>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1" name="Google Shape;571;p31"/>
          <p:cNvGrpSpPr/>
          <p:nvPr/>
        </p:nvGrpSpPr>
        <p:grpSpPr>
          <a:xfrm rot="8268716">
            <a:off x="3517550" y="8061222"/>
            <a:ext cx="5021619" cy="2596108"/>
            <a:chOff x="0" y="-57150"/>
            <a:chExt cx="812800" cy="420207"/>
          </a:xfrm>
        </p:grpSpPr>
        <p:sp>
          <p:nvSpPr>
            <p:cNvPr id="572" name="Google Shape;572;p31"/>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3" name="Google Shape;573;p31"/>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4" name="Google Shape;574;p31"/>
          <p:cNvGrpSpPr/>
          <p:nvPr/>
        </p:nvGrpSpPr>
        <p:grpSpPr>
          <a:xfrm rot="8268716">
            <a:off x="3138482" y="1749888"/>
            <a:ext cx="9822067" cy="2596108"/>
            <a:chOff x="0" y="-57150"/>
            <a:chExt cx="1589801" cy="420207"/>
          </a:xfrm>
        </p:grpSpPr>
        <p:sp>
          <p:nvSpPr>
            <p:cNvPr id="575" name="Google Shape;575;p31"/>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31"/>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7" name="Google Shape;577;p31"/>
          <p:cNvGrpSpPr/>
          <p:nvPr/>
        </p:nvGrpSpPr>
        <p:grpSpPr>
          <a:xfrm rot="8268716">
            <a:off x="6178776" y="9593229"/>
            <a:ext cx="9822067" cy="2596108"/>
            <a:chOff x="0" y="-57150"/>
            <a:chExt cx="1589801" cy="420207"/>
          </a:xfrm>
        </p:grpSpPr>
        <p:sp>
          <p:nvSpPr>
            <p:cNvPr id="578" name="Google Shape;578;p31"/>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9" name="Google Shape;579;p31"/>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0" name="Google Shape;580;p31"/>
          <p:cNvGrpSpPr/>
          <p:nvPr/>
        </p:nvGrpSpPr>
        <p:grpSpPr>
          <a:xfrm rot="8268716">
            <a:off x="12944272" y="137979"/>
            <a:ext cx="5021619" cy="2596108"/>
            <a:chOff x="0" y="-57150"/>
            <a:chExt cx="812800" cy="420207"/>
          </a:xfrm>
        </p:grpSpPr>
        <p:sp>
          <p:nvSpPr>
            <p:cNvPr id="581" name="Google Shape;581;p31"/>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2" name="Google Shape;582;p31"/>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3" name="Google Shape;583;p31"/>
          <p:cNvGrpSpPr/>
          <p:nvPr/>
        </p:nvGrpSpPr>
        <p:grpSpPr>
          <a:xfrm rot="8268716">
            <a:off x="14772567" y="3979597"/>
            <a:ext cx="5021619" cy="2596108"/>
            <a:chOff x="0" y="-57150"/>
            <a:chExt cx="812800" cy="420207"/>
          </a:xfrm>
        </p:grpSpPr>
        <p:sp>
          <p:nvSpPr>
            <p:cNvPr id="584" name="Google Shape;584;p31"/>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31"/>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6" name="Google Shape;586;p31"/>
          <p:cNvGrpSpPr/>
          <p:nvPr/>
        </p:nvGrpSpPr>
        <p:grpSpPr>
          <a:xfrm rot="8268716">
            <a:off x="11282169" y="10112852"/>
            <a:ext cx="9822067" cy="2596108"/>
            <a:chOff x="0" y="-57150"/>
            <a:chExt cx="1589801" cy="420207"/>
          </a:xfrm>
        </p:grpSpPr>
        <p:sp>
          <p:nvSpPr>
            <p:cNvPr id="587" name="Google Shape;587;p31"/>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31"/>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89" name="Google Shape;589;p31"/>
          <p:cNvGrpSpPr/>
          <p:nvPr/>
        </p:nvGrpSpPr>
        <p:grpSpPr>
          <a:xfrm rot="8268716">
            <a:off x="3730867" y="-3623549"/>
            <a:ext cx="9822067" cy="2596108"/>
            <a:chOff x="0" y="-57150"/>
            <a:chExt cx="1589801" cy="420207"/>
          </a:xfrm>
        </p:grpSpPr>
        <p:sp>
          <p:nvSpPr>
            <p:cNvPr id="590" name="Google Shape;590;p31"/>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1" name="Google Shape;591;p31"/>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2" name="Google Shape;592;p31"/>
          <p:cNvGrpSpPr/>
          <p:nvPr/>
        </p:nvGrpSpPr>
        <p:grpSpPr>
          <a:xfrm rot="8268716">
            <a:off x="-2993209" y="-2643985"/>
            <a:ext cx="9822067" cy="2596108"/>
            <a:chOff x="0" y="-57150"/>
            <a:chExt cx="1589801" cy="420207"/>
          </a:xfrm>
        </p:grpSpPr>
        <p:sp>
          <p:nvSpPr>
            <p:cNvPr id="593" name="Google Shape;593;p31"/>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4" name="Google Shape;594;p31"/>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5" name="Google Shape;595;p31"/>
          <p:cNvGrpSpPr/>
          <p:nvPr/>
        </p:nvGrpSpPr>
        <p:grpSpPr>
          <a:xfrm rot="8268716">
            <a:off x="-1179296" y="7880247"/>
            <a:ext cx="5021619" cy="2596108"/>
            <a:chOff x="0" y="-57150"/>
            <a:chExt cx="812800" cy="420207"/>
          </a:xfrm>
        </p:grpSpPr>
        <p:sp>
          <p:nvSpPr>
            <p:cNvPr id="596" name="Google Shape;596;p31"/>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7" name="Google Shape;597;p31"/>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8" name="Google Shape;598;p31"/>
          <p:cNvGrpSpPr/>
          <p:nvPr/>
        </p:nvGrpSpPr>
        <p:grpSpPr>
          <a:xfrm>
            <a:off x="1212955" y="1371043"/>
            <a:ext cx="5020880" cy="7327923"/>
            <a:chOff x="0" y="-57150"/>
            <a:chExt cx="1322372" cy="1929988"/>
          </a:xfrm>
        </p:grpSpPr>
        <p:sp>
          <p:nvSpPr>
            <p:cNvPr id="599" name="Google Shape;599;p31"/>
            <p:cNvSpPr/>
            <p:nvPr/>
          </p:nvSpPr>
          <p:spPr>
            <a:xfrm>
              <a:off x="0" y="0"/>
              <a:ext cx="1322372" cy="1872838"/>
            </a:xfrm>
            <a:custGeom>
              <a:rect b="b" l="l" r="r" t="t"/>
              <a:pathLst>
                <a:path extrusionOk="0" h="1872838" w="1322372">
                  <a:moveTo>
                    <a:pt x="0" y="0"/>
                  </a:moveTo>
                  <a:lnTo>
                    <a:pt x="1322372" y="0"/>
                  </a:lnTo>
                  <a:lnTo>
                    <a:pt x="1322372" y="1872838"/>
                  </a:lnTo>
                  <a:lnTo>
                    <a:pt x="0" y="1872838"/>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31"/>
            <p:cNvSpPr txBox="1"/>
            <p:nvPr/>
          </p:nvSpPr>
          <p:spPr>
            <a:xfrm>
              <a:off x="0" y="-57150"/>
              <a:ext cx="1322372" cy="19299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1" name="Google Shape;601;p31"/>
          <p:cNvGrpSpPr/>
          <p:nvPr/>
        </p:nvGrpSpPr>
        <p:grpSpPr>
          <a:xfrm>
            <a:off x="12054166" y="1371043"/>
            <a:ext cx="5020880" cy="7327923"/>
            <a:chOff x="0" y="-57150"/>
            <a:chExt cx="1322372" cy="1929988"/>
          </a:xfrm>
        </p:grpSpPr>
        <p:sp>
          <p:nvSpPr>
            <p:cNvPr id="602" name="Google Shape;602;p31"/>
            <p:cNvSpPr/>
            <p:nvPr/>
          </p:nvSpPr>
          <p:spPr>
            <a:xfrm>
              <a:off x="0" y="0"/>
              <a:ext cx="1322372" cy="1872838"/>
            </a:xfrm>
            <a:custGeom>
              <a:rect b="b" l="l" r="r" t="t"/>
              <a:pathLst>
                <a:path extrusionOk="0" h="1872838" w="1322372">
                  <a:moveTo>
                    <a:pt x="0" y="0"/>
                  </a:moveTo>
                  <a:lnTo>
                    <a:pt x="1322372" y="0"/>
                  </a:lnTo>
                  <a:lnTo>
                    <a:pt x="1322372" y="1872838"/>
                  </a:lnTo>
                  <a:lnTo>
                    <a:pt x="0" y="1872838"/>
                  </a:ln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3" name="Google Shape;603;p31"/>
            <p:cNvSpPr txBox="1"/>
            <p:nvPr/>
          </p:nvSpPr>
          <p:spPr>
            <a:xfrm>
              <a:off x="0" y="-57150"/>
              <a:ext cx="1322372" cy="19299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4" name="Google Shape;604;p31"/>
          <p:cNvGrpSpPr/>
          <p:nvPr/>
        </p:nvGrpSpPr>
        <p:grpSpPr>
          <a:xfrm>
            <a:off x="6633560" y="1371043"/>
            <a:ext cx="5020880" cy="7327923"/>
            <a:chOff x="0" y="-57150"/>
            <a:chExt cx="1322372" cy="1929988"/>
          </a:xfrm>
        </p:grpSpPr>
        <p:sp>
          <p:nvSpPr>
            <p:cNvPr id="605" name="Google Shape;605;p31"/>
            <p:cNvSpPr/>
            <p:nvPr/>
          </p:nvSpPr>
          <p:spPr>
            <a:xfrm>
              <a:off x="0" y="0"/>
              <a:ext cx="1322372" cy="1872838"/>
            </a:xfrm>
            <a:custGeom>
              <a:rect b="b" l="l" r="r" t="t"/>
              <a:pathLst>
                <a:path extrusionOk="0" h="1872838" w="1322372">
                  <a:moveTo>
                    <a:pt x="0" y="0"/>
                  </a:moveTo>
                  <a:lnTo>
                    <a:pt x="1322372" y="0"/>
                  </a:lnTo>
                  <a:lnTo>
                    <a:pt x="1322372" y="1872838"/>
                  </a:lnTo>
                  <a:lnTo>
                    <a:pt x="0" y="1872838"/>
                  </a:ln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31"/>
            <p:cNvSpPr txBox="1"/>
            <p:nvPr/>
          </p:nvSpPr>
          <p:spPr>
            <a:xfrm>
              <a:off x="0" y="-57150"/>
              <a:ext cx="1322372" cy="19299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07" name="Google Shape;607;p31"/>
          <p:cNvGrpSpPr/>
          <p:nvPr/>
        </p:nvGrpSpPr>
        <p:grpSpPr>
          <a:xfrm>
            <a:off x="2180344" y="1929154"/>
            <a:ext cx="3086100" cy="3086100"/>
            <a:chOff x="0" y="0"/>
            <a:chExt cx="812800" cy="812800"/>
          </a:xfrm>
        </p:grpSpPr>
        <p:sp>
          <p:nvSpPr>
            <p:cNvPr id="608" name="Google Shape;608;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3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10" name="Google Shape;610;p31"/>
          <p:cNvSpPr txBox="1"/>
          <p:nvPr/>
        </p:nvSpPr>
        <p:spPr>
          <a:xfrm>
            <a:off x="2353709" y="6995556"/>
            <a:ext cx="27393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FFFDFC"/>
                </a:solidFill>
                <a:latin typeface="Roboto"/>
                <a:ea typeface="Roboto"/>
                <a:cs typeface="Roboto"/>
                <a:sym typeface="Roboto"/>
              </a:rPr>
              <a:t>Elaborate on the featured statistic.</a:t>
            </a:r>
            <a:endParaRPr/>
          </a:p>
        </p:txBody>
      </p:sp>
      <p:sp>
        <p:nvSpPr>
          <p:cNvPr id="611" name="Google Shape;611;p31"/>
          <p:cNvSpPr txBox="1"/>
          <p:nvPr/>
        </p:nvSpPr>
        <p:spPr>
          <a:xfrm>
            <a:off x="2116204" y="5124450"/>
            <a:ext cx="32145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4500">
                <a:solidFill>
                  <a:srgbClr val="FFFDFC"/>
                </a:solidFill>
                <a:latin typeface="Bebas Neue"/>
                <a:ea typeface="Bebas Neue"/>
                <a:cs typeface="Bebas Neue"/>
                <a:sym typeface="Bebas Neue"/>
              </a:rPr>
              <a:t>academic performance</a:t>
            </a:r>
            <a:endParaRPr/>
          </a:p>
        </p:txBody>
      </p:sp>
      <p:sp>
        <p:nvSpPr>
          <p:cNvPr id="612" name="Google Shape;612;p31"/>
          <p:cNvSpPr txBox="1"/>
          <p:nvPr/>
        </p:nvSpPr>
        <p:spPr>
          <a:xfrm>
            <a:off x="7536810" y="5153025"/>
            <a:ext cx="32145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4500">
                <a:solidFill>
                  <a:srgbClr val="FFFDFC"/>
                </a:solidFill>
                <a:latin typeface="Bebas Neue"/>
                <a:ea typeface="Bebas Neue"/>
                <a:cs typeface="Bebas Neue"/>
                <a:sym typeface="Bebas Neue"/>
              </a:rPr>
              <a:t>cognitive development</a:t>
            </a:r>
            <a:endParaRPr/>
          </a:p>
        </p:txBody>
      </p:sp>
      <p:sp>
        <p:nvSpPr>
          <p:cNvPr id="613" name="Google Shape;613;p31"/>
          <p:cNvSpPr txBox="1"/>
          <p:nvPr/>
        </p:nvSpPr>
        <p:spPr>
          <a:xfrm>
            <a:off x="12957416" y="5124450"/>
            <a:ext cx="32145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4500">
                <a:solidFill>
                  <a:srgbClr val="FFFDFC"/>
                </a:solidFill>
                <a:latin typeface="Bebas Neue"/>
                <a:ea typeface="Bebas Neue"/>
                <a:cs typeface="Bebas Neue"/>
                <a:sym typeface="Bebas Neue"/>
              </a:rPr>
              <a:t>social and emotional skills</a:t>
            </a:r>
            <a:endParaRPr/>
          </a:p>
        </p:txBody>
      </p:sp>
      <p:sp>
        <p:nvSpPr>
          <p:cNvPr id="614" name="Google Shape;614;p31"/>
          <p:cNvSpPr txBox="1"/>
          <p:nvPr/>
        </p:nvSpPr>
        <p:spPr>
          <a:xfrm>
            <a:off x="2116204" y="2531134"/>
            <a:ext cx="3214380" cy="186309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2000">
                <a:solidFill>
                  <a:srgbClr val="FFFDFC"/>
                </a:solidFill>
                <a:latin typeface="Bebas Neue"/>
                <a:ea typeface="Bebas Neue"/>
                <a:cs typeface="Bebas Neue"/>
                <a:sym typeface="Bebas Neue"/>
              </a:rPr>
              <a:t>45%</a:t>
            </a:r>
            <a:endParaRPr/>
          </a:p>
        </p:txBody>
      </p:sp>
      <p:grpSp>
        <p:nvGrpSpPr>
          <p:cNvPr id="615" name="Google Shape;615;p31"/>
          <p:cNvGrpSpPr/>
          <p:nvPr/>
        </p:nvGrpSpPr>
        <p:grpSpPr>
          <a:xfrm>
            <a:off x="7600950" y="1929154"/>
            <a:ext cx="3086100" cy="3086100"/>
            <a:chOff x="0" y="0"/>
            <a:chExt cx="812800" cy="812800"/>
          </a:xfrm>
        </p:grpSpPr>
        <p:sp>
          <p:nvSpPr>
            <p:cNvPr id="616" name="Google Shape;616;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3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8" name="Google Shape;618;p31"/>
          <p:cNvGrpSpPr/>
          <p:nvPr/>
        </p:nvGrpSpPr>
        <p:grpSpPr>
          <a:xfrm>
            <a:off x="13021556" y="1929154"/>
            <a:ext cx="3086100" cy="3086100"/>
            <a:chOff x="0" y="0"/>
            <a:chExt cx="812800" cy="812800"/>
          </a:xfrm>
        </p:grpSpPr>
        <p:sp>
          <p:nvSpPr>
            <p:cNvPr id="619" name="Google Shape;619;p3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3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21" name="Google Shape;621;p31"/>
          <p:cNvSpPr txBox="1"/>
          <p:nvPr/>
        </p:nvSpPr>
        <p:spPr>
          <a:xfrm>
            <a:off x="7536810" y="2531134"/>
            <a:ext cx="3214380" cy="186309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2000">
                <a:solidFill>
                  <a:srgbClr val="FFFDFC"/>
                </a:solidFill>
                <a:latin typeface="Bebas Neue"/>
                <a:ea typeface="Bebas Neue"/>
                <a:cs typeface="Bebas Neue"/>
                <a:sym typeface="Bebas Neue"/>
              </a:rPr>
              <a:t>67%</a:t>
            </a:r>
            <a:endParaRPr/>
          </a:p>
        </p:txBody>
      </p:sp>
      <p:sp>
        <p:nvSpPr>
          <p:cNvPr id="622" name="Google Shape;622;p31"/>
          <p:cNvSpPr txBox="1"/>
          <p:nvPr/>
        </p:nvSpPr>
        <p:spPr>
          <a:xfrm>
            <a:off x="12957416" y="2531134"/>
            <a:ext cx="3214380" cy="186309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12000">
                <a:solidFill>
                  <a:srgbClr val="FFFDFC"/>
                </a:solidFill>
                <a:latin typeface="Bebas Neue"/>
                <a:ea typeface="Bebas Neue"/>
                <a:cs typeface="Bebas Neue"/>
                <a:sym typeface="Bebas Neue"/>
              </a:rPr>
              <a:t>23%</a:t>
            </a:r>
            <a:endParaRPr/>
          </a:p>
        </p:txBody>
      </p:sp>
      <p:sp>
        <p:nvSpPr>
          <p:cNvPr id="623" name="Google Shape;623;p31"/>
          <p:cNvSpPr txBox="1"/>
          <p:nvPr/>
        </p:nvSpPr>
        <p:spPr>
          <a:xfrm>
            <a:off x="7774314" y="6995556"/>
            <a:ext cx="27393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FFFDFC"/>
                </a:solidFill>
                <a:latin typeface="Roboto"/>
                <a:ea typeface="Roboto"/>
                <a:cs typeface="Roboto"/>
                <a:sym typeface="Roboto"/>
              </a:rPr>
              <a:t>Elaborate on the featured statistic.</a:t>
            </a:r>
            <a:endParaRPr/>
          </a:p>
        </p:txBody>
      </p:sp>
      <p:sp>
        <p:nvSpPr>
          <p:cNvPr id="624" name="Google Shape;624;p31"/>
          <p:cNvSpPr txBox="1"/>
          <p:nvPr/>
        </p:nvSpPr>
        <p:spPr>
          <a:xfrm>
            <a:off x="13194920" y="6995556"/>
            <a:ext cx="27393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FFFDFC"/>
                </a:solidFill>
                <a:latin typeface="Roboto"/>
                <a:ea typeface="Roboto"/>
                <a:cs typeface="Roboto"/>
                <a:sym typeface="Roboto"/>
              </a:rPr>
              <a:t>Elaborate on the featured statistic.</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5757"/>
        </a:solidFill>
      </p:bgPr>
    </p:bg>
    <p:spTree>
      <p:nvGrpSpPr>
        <p:cNvPr id="628" name="Shape 628"/>
        <p:cNvGrpSpPr/>
        <p:nvPr/>
      </p:nvGrpSpPr>
      <p:grpSpPr>
        <a:xfrm>
          <a:off x="0" y="0"/>
          <a:ext cx="0" cy="0"/>
          <a:chOff x="0" y="0"/>
          <a:chExt cx="0" cy="0"/>
        </a:xfrm>
      </p:grpSpPr>
      <p:grpSp>
        <p:nvGrpSpPr>
          <p:cNvPr id="629" name="Google Shape;629;p32"/>
          <p:cNvGrpSpPr/>
          <p:nvPr/>
        </p:nvGrpSpPr>
        <p:grpSpPr>
          <a:xfrm>
            <a:off x="0" y="-216991"/>
            <a:ext cx="9144000" cy="10503991"/>
            <a:chOff x="0" y="-57150"/>
            <a:chExt cx="2408296" cy="2766483"/>
          </a:xfrm>
        </p:grpSpPr>
        <p:sp>
          <p:nvSpPr>
            <p:cNvPr id="630" name="Google Shape;630;p3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1" name="Google Shape;631;p32"/>
            <p:cNvSpPr txBox="1"/>
            <p:nvPr/>
          </p:nvSpPr>
          <p:spPr>
            <a:xfrm>
              <a:off x="0" y="-57150"/>
              <a:ext cx="2408296" cy="27664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2" name="Google Shape;632;p32"/>
          <p:cNvGrpSpPr/>
          <p:nvPr/>
        </p:nvGrpSpPr>
        <p:grpSpPr>
          <a:xfrm rot="5400000">
            <a:off x="8754580" y="3472753"/>
            <a:ext cx="2060167" cy="1281327"/>
            <a:chOff x="0" y="0"/>
            <a:chExt cx="1143494" cy="711200"/>
          </a:xfrm>
        </p:grpSpPr>
        <p:sp>
          <p:nvSpPr>
            <p:cNvPr id="633" name="Google Shape;633;p32"/>
            <p:cNvSpPr/>
            <p:nvPr/>
          </p:nvSpPr>
          <p:spPr>
            <a:xfrm>
              <a:off x="0" y="0"/>
              <a:ext cx="1143494" cy="711200"/>
            </a:xfrm>
            <a:custGeom>
              <a:rect b="b" l="l" r="r" t="t"/>
              <a:pathLst>
                <a:path extrusionOk="0" h="711200" w="1143494">
                  <a:moveTo>
                    <a:pt x="571747" y="0"/>
                  </a:moveTo>
                  <a:lnTo>
                    <a:pt x="1143494" y="711200"/>
                  </a:lnTo>
                  <a:lnTo>
                    <a:pt x="0" y="711200"/>
                  </a:lnTo>
                  <a:lnTo>
                    <a:pt x="571747" y="0"/>
                  </a:ln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4" name="Google Shape;634;p32"/>
            <p:cNvSpPr txBox="1"/>
            <p:nvPr/>
          </p:nvSpPr>
          <p:spPr>
            <a:xfrm>
              <a:off x="178671" y="273050"/>
              <a:ext cx="786152"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35" name="Google Shape;635;p32"/>
          <p:cNvSpPr/>
          <p:nvPr/>
        </p:nvSpPr>
        <p:spPr>
          <a:xfrm>
            <a:off x="6320785" y="3083333"/>
            <a:ext cx="3880504" cy="2110024"/>
          </a:xfrm>
          <a:custGeom>
            <a:rect b="b" l="l" r="r" t="t"/>
            <a:pathLst>
              <a:path extrusionOk="0" h="2110024" w="3880504">
                <a:moveTo>
                  <a:pt x="0" y="0"/>
                </a:moveTo>
                <a:lnTo>
                  <a:pt x="3880504" y="0"/>
                </a:lnTo>
                <a:lnTo>
                  <a:pt x="3880504" y="2110024"/>
                </a:lnTo>
                <a:lnTo>
                  <a:pt x="0" y="21100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6" name="Google Shape;636;p32"/>
          <p:cNvSpPr/>
          <p:nvPr/>
        </p:nvSpPr>
        <p:spPr>
          <a:xfrm>
            <a:off x="9784664" y="304750"/>
            <a:ext cx="8663814" cy="10290113"/>
          </a:xfrm>
          <a:custGeom>
            <a:rect b="b" l="l" r="r" t="t"/>
            <a:pathLst>
              <a:path extrusionOk="0" h="10290113" w="8663814">
                <a:moveTo>
                  <a:pt x="0" y="0"/>
                </a:moveTo>
                <a:lnTo>
                  <a:pt x="8663813" y="0"/>
                </a:lnTo>
                <a:lnTo>
                  <a:pt x="8663813" y="10290113"/>
                </a:lnTo>
                <a:lnTo>
                  <a:pt x="0" y="10290113"/>
                </a:lnTo>
                <a:lnTo>
                  <a:pt x="0" y="0"/>
                </a:lnTo>
                <a:close/>
              </a:path>
            </a:pathLst>
          </a:custGeom>
          <a:blipFill rotWithShape="1">
            <a:blip r:embed="rId4">
              <a:alphaModFix/>
            </a:blip>
            <a:stretch>
              <a:fillRect b="0" l="-37334" r="-40924"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37" name="Google Shape;637;p32"/>
          <p:cNvGrpSpPr/>
          <p:nvPr/>
        </p:nvGrpSpPr>
        <p:grpSpPr>
          <a:xfrm>
            <a:off x="882963" y="7019608"/>
            <a:ext cx="7378075" cy="2238692"/>
            <a:chOff x="0" y="323850"/>
            <a:chExt cx="9837433" cy="2984923"/>
          </a:xfrm>
        </p:grpSpPr>
        <p:sp>
          <p:nvSpPr>
            <p:cNvPr id="638" name="Google Shape;638;p32"/>
            <p:cNvSpPr txBox="1"/>
            <p:nvPr/>
          </p:nvSpPr>
          <p:spPr>
            <a:xfrm>
              <a:off x="0" y="323850"/>
              <a:ext cx="9837433" cy="213487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b="1" lang="en-US" sz="12000" u="none" strike="noStrike">
                  <a:solidFill>
                    <a:srgbClr val="FFFDFC"/>
                  </a:solidFill>
                  <a:latin typeface="Bebas Neue"/>
                  <a:ea typeface="Bebas Neue"/>
                  <a:cs typeface="Bebas Neue"/>
                  <a:sym typeface="Bebas Neue"/>
                </a:rPr>
                <a:t>Music Genres</a:t>
              </a:r>
              <a:endParaRPr/>
            </a:p>
          </p:txBody>
        </p:sp>
        <p:sp>
          <p:nvSpPr>
            <p:cNvPr id="639" name="Google Shape;639;p32"/>
            <p:cNvSpPr txBox="1"/>
            <p:nvPr/>
          </p:nvSpPr>
          <p:spPr>
            <a:xfrm>
              <a:off x="0" y="2823845"/>
              <a:ext cx="7094321" cy="48492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u="none">
                  <a:solidFill>
                    <a:srgbClr val="FFFDFC"/>
                  </a:solidFill>
                  <a:latin typeface="Roboto"/>
                  <a:ea typeface="Roboto"/>
                  <a:cs typeface="Roboto"/>
                  <a:sym typeface="Roboto"/>
                </a:rPr>
                <a:t>Elaborate on what you want to discuss. </a:t>
              </a:r>
              <a:endParaRPr/>
            </a:p>
          </p:txBody>
        </p:sp>
      </p:grpSp>
      <p:sp>
        <p:nvSpPr>
          <p:cNvPr id="640" name="Google Shape;640;p32"/>
          <p:cNvSpPr txBox="1"/>
          <p:nvPr/>
        </p:nvSpPr>
        <p:spPr>
          <a:xfrm>
            <a:off x="882963" y="295225"/>
            <a:ext cx="3865417" cy="3652744"/>
          </a:xfrm>
          <a:prstGeom prst="rect">
            <a:avLst/>
          </a:prstGeom>
          <a:noFill/>
          <a:ln>
            <a:noFill/>
          </a:ln>
        </p:spPr>
        <p:txBody>
          <a:bodyPr anchorCtr="0" anchor="t" bIns="0" lIns="0" spcFirstLastPara="1" rIns="0" wrap="square" tIns="0">
            <a:spAutoFit/>
          </a:bodyPr>
          <a:lstStyle/>
          <a:p>
            <a:pPr indent="0" lvl="0" marL="0" marR="0" rtl="0" algn="just">
              <a:lnSpc>
                <a:spcPct val="120004"/>
              </a:lnSpc>
              <a:spcBef>
                <a:spcPts val="0"/>
              </a:spcBef>
              <a:spcAft>
                <a:spcPts val="0"/>
              </a:spcAft>
              <a:buNone/>
            </a:pPr>
            <a:r>
              <a:rPr b="1" lang="en-US" sz="23770">
                <a:solidFill>
                  <a:srgbClr val="FFFDFC"/>
                </a:solidFill>
                <a:latin typeface="Bebas Neue"/>
                <a:ea typeface="Bebas Neue"/>
                <a:cs typeface="Bebas Neue"/>
                <a:sym typeface="Bebas Neue"/>
              </a:rPr>
              <a:t>03.</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grpSp>
        <p:nvGrpSpPr>
          <p:cNvPr id="645" name="Google Shape;645;p33"/>
          <p:cNvGrpSpPr/>
          <p:nvPr/>
        </p:nvGrpSpPr>
        <p:grpSpPr>
          <a:xfrm rot="5400000">
            <a:off x="2706859" y="3618485"/>
            <a:ext cx="7892769" cy="4896864"/>
            <a:chOff x="0" y="-57150"/>
            <a:chExt cx="881125" cy="546671"/>
          </a:xfrm>
        </p:grpSpPr>
        <p:sp>
          <p:nvSpPr>
            <p:cNvPr id="646" name="Google Shape;646;p33"/>
            <p:cNvSpPr/>
            <p:nvPr/>
          </p:nvSpPr>
          <p:spPr>
            <a:xfrm>
              <a:off x="0" y="0"/>
              <a:ext cx="881125" cy="489521"/>
            </a:xfrm>
            <a:custGeom>
              <a:rect b="b" l="l" r="r" t="t"/>
              <a:pathLst>
                <a:path extrusionOk="0" h="489521" w="881125">
                  <a:moveTo>
                    <a:pt x="677925" y="0"/>
                  </a:moveTo>
                  <a:cubicBezTo>
                    <a:pt x="790150" y="0"/>
                    <a:pt x="881125" y="109583"/>
                    <a:pt x="881125" y="244761"/>
                  </a:cubicBezTo>
                  <a:cubicBezTo>
                    <a:pt x="881125" y="379938"/>
                    <a:pt x="790150" y="489521"/>
                    <a:pt x="677925" y="489521"/>
                  </a:cubicBezTo>
                  <a:lnTo>
                    <a:pt x="203200" y="489521"/>
                  </a:lnTo>
                  <a:cubicBezTo>
                    <a:pt x="90976" y="489521"/>
                    <a:pt x="0" y="379938"/>
                    <a:pt x="0" y="244761"/>
                  </a:cubicBezTo>
                  <a:cubicBezTo>
                    <a:pt x="0" y="109583"/>
                    <a:pt x="90976" y="0"/>
                    <a:pt x="2032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33"/>
            <p:cNvSpPr txBox="1"/>
            <p:nvPr/>
          </p:nvSpPr>
          <p:spPr>
            <a:xfrm>
              <a:off x="0" y="-57150"/>
              <a:ext cx="881125" cy="54667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48" name="Google Shape;648;p33"/>
          <p:cNvSpPr/>
          <p:nvPr/>
        </p:nvSpPr>
        <p:spPr>
          <a:xfrm>
            <a:off x="1028700" y="0"/>
            <a:ext cx="4262676" cy="7439361"/>
          </a:xfrm>
          <a:custGeom>
            <a:rect b="b" l="l" r="r" t="t"/>
            <a:pathLst>
              <a:path extrusionOk="0" h="1152552" w="660400">
                <a:moveTo>
                  <a:pt x="220252" y="1133483"/>
                </a:moveTo>
                <a:cubicBezTo>
                  <a:pt x="254109" y="1144997"/>
                  <a:pt x="292600" y="1152552"/>
                  <a:pt x="330378" y="1152552"/>
                </a:cubicBezTo>
                <a:cubicBezTo>
                  <a:pt x="368157" y="1152552"/>
                  <a:pt x="404509" y="1146075"/>
                  <a:pt x="438009" y="1134561"/>
                </a:cubicBezTo>
                <a:cubicBezTo>
                  <a:pt x="438723" y="1134202"/>
                  <a:pt x="439435" y="1134202"/>
                  <a:pt x="440148" y="1133842"/>
                </a:cubicBezTo>
                <a:cubicBezTo>
                  <a:pt x="565955" y="1087787"/>
                  <a:pt x="658618" y="966173"/>
                  <a:pt x="660400" y="816503"/>
                </a:cubicBezTo>
                <a:lnTo>
                  <a:pt x="660400" y="0"/>
                </a:lnTo>
                <a:lnTo>
                  <a:pt x="0" y="0"/>
                </a:lnTo>
                <a:lnTo>
                  <a:pt x="0" y="815897"/>
                </a:lnTo>
                <a:cubicBezTo>
                  <a:pt x="1782" y="966892"/>
                  <a:pt x="93019" y="1088507"/>
                  <a:pt x="220252" y="1133483"/>
                </a:cubicBezTo>
                <a:close/>
              </a:path>
            </a:pathLst>
          </a:custGeom>
          <a:blipFill rotWithShape="1">
            <a:blip r:embed="rId3">
              <a:alphaModFix/>
            </a:blip>
            <a:stretch>
              <a:fillRect b="0" l="-30388" r="-30388"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33"/>
          <p:cNvSpPr/>
          <p:nvPr/>
        </p:nvSpPr>
        <p:spPr>
          <a:xfrm>
            <a:off x="1888375" y="-4181317"/>
            <a:ext cx="11831376" cy="11809865"/>
          </a:xfrm>
          <a:custGeom>
            <a:rect b="b" l="l" r="r" t="t"/>
            <a:pathLst>
              <a:path extrusionOk="0" h="11809865" w="11831376">
                <a:moveTo>
                  <a:pt x="0" y="0"/>
                </a:moveTo>
                <a:lnTo>
                  <a:pt x="11831376" y="0"/>
                </a:lnTo>
                <a:lnTo>
                  <a:pt x="11831376" y="11809864"/>
                </a:lnTo>
                <a:lnTo>
                  <a:pt x="0" y="1180986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0" name="Google Shape;650;p33"/>
          <p:cNvSpPr txBox="1"/>
          <p:nvPr/>
        </p:nvSpPr>
        <p:spPr>
          <a:xfrm>
            <a:off x="10277036" y="2942115"/>
            <a:ext cx="6202800" cy="295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2000">
                <a:solidFill>
                  <a:srgbClr val="0F1A38"/>
                </a:solidFill>
                <a:latin typeface="Bebas Neue"/>
                <a:ea typeface="Bebas Neue"/>
                <a:cs typeface="Bebas Neue"/>
                <a:sym typeface="Bebas Neue"/>
              </a:rPr>
              <a:t>Our</a:t>
            </a:r>
            <a:endParaRPr/>
          </a:p>
          <a:p>
            <a:pPr indent="0" lvl="0" marL="0" marR="0" rtl="0" algn="l">
              <a:lnSpc>
                <a:spcPct val="80000"/>
              </a:lnSpc>
              <a:spcBef>
                <a:spcPts val="0"/>
              </a:spcBef>
              <a:spcAft>
                <a:spcPts val="0"/>
              </a:spcAft>
              <a:buNone/>
            </a:pPr>
            <a:r>
              <a:rPr b="1" lang="en-US" sz="12000">
                <a:solidFill>
                  <a:srgbClr val="0F1A38"/>
                </a:solidFill>
                <a:latin typeface="Bebas Neue"/>
                <a:ea typeface="Bebas Neue"/>
                <a:cs typeface="Bebas Neue"/>
                <a:sym typeface="Bebas Neue"/>
              </a:rPr>
              <a:t>History</a:t>
            </a:r>
            <a:endParaRPr/>
          </a:p>
        </p:txBody>
      </p:sp>
      <p:sp>
        <p:nvSpPr>
          <p:cNvPr id="651" name="Google Shape;651;p33"/>
          <p:cNvSpPr txBox="1"/>
          <p:nvPr/>
        </p:nvSpPr>
        <p:spPr>
          <a:xfrm>
            <a:off x="10277036" y="6611324"/>
            <a:ext cx="6202863" cy="1598926"/>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0F1A38"/>
                </a:solidFill>
                <a:latin typeface="Roboto"/>
                <a:ea typeface="Roboto"/>
                <a:cs typeface="Roboto"/>
                <a:sym typeface="Roboto"/>
              </a:rPr>
              <a:t>Presentations are communication tools that can be used as demonstrations, lectures, speeches, reports, and more. It is mostly presented before an audience. </a:t>
            </a:r>
            <a:endParaRPr/>
          </a:p>
        </p:txBody>
      </p:sp>
      <p:grpSp>
        <p:nvGrpSpPr>
          <p:cNvPr id="652" name="Google Shape;652;p33"/>
          <p:cNvGrpSpPr/>
          <p:nvPr/>
        </p:nvGrpSpPr>
        <p:grpSpPr>
          <a:xfrm rot="5400000">
            <a:off x="-475381" y="-1213328"/>
            <a:ext cx="4114800" cy="2552921"/>
            <a:chOff x="0" y="-57150"/>
            <a:chExt cx="881125" cy="546671"/>
          </a:xfrm>
        </p:grpSpPr>
        <p:sp>
          <p:nvSpPr>
            <p:cNvPr id="653" name="Google Shape;653;p33"/>
            <p:cNvSpPr/>
            <p:nvPr/>
          </p:nvSpPr>
          <p:spPr>
            <a:xfrm>
              <a:off x="0" y="0"/>
              <a:ext cx="881125" cy="489521"/>
            </a:xfrm>
            <a:custGeom>
              <a:rect b="b" l="l" r="r" t="t"/>
              <a:pathLst>
                <a:path extrusionOk="0" h="489521" w="881125">
                  <a:moveTo>
                    <a:pt x="677925" y="0"/>
                  </a:moveTo>
                  <a:cubicBezTo>
                    <a:pt x="790150" y="0"/>
                    <a:pt x="881125" y="109583"/>
                    <a:pt x="881125" y="244761"/>
                  </a:cubicBezTo>
                  <a:cubicBezTo>
                    <a:pt x="881125" y="379938"/>
                    <a:pt x="790150" y="489521"/>
                    <a:pt x="677925" y="489521"/>
                  </a:cubicBezTo>
                  <a:lnTo>
                    <a:pt x="203200" y="489521"/>
                  </a:lnTo>
                  <a:cubicBezTo>
                    <a:pt x="90976" y="489521"/>
                    <a:pt x="0" y="379938"/>
                    <a:pt x="0" y="244761"/>
                  </a:cubicBezTo>
                  <a:cubicBezTo>
                    <a:pt x="0" y="109583"/>
                    <a:pt x="90976" y="0"/>
                    <a:pt x="2032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33"/>
            <p:cNvSpPr txBox="1"/>
            <p:nvPr/>
          </p:nvSpPr>
          <p:spPr>
            <a:xfrm>
              <a:off x="0" y="-57150"/>
              <a:ext cx="881125" cy="54667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5" name="Google Shape;655;p33"/>
          <p:cNvGrpSpPr/>
          <p:nvPr/>
        </p:nvGrpSpPr>
        <p:grpSpPr>
          <a:xfrm>
            <a:off x="15447123" y="8406862"/>
            <a:ext cx="4349755" cy="4349755"/>
            <a:chOff x="0" y="0"/>
            <a:chExt cx="812800" cy="812800"/>
          </a:xfrm>
        </p:grpSpPr>
        <p:sp>
          <p:nvSpPr>
            <p:cNvPr id="656" name="Google Shape;656;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3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4F9C"/>
        </a:solidFill>
      </p:bgPr>
    </p:bg>
    <p:spTree>
      <p:nvGrpSpPr>
        <p:cNvPr id="661" name="Shape 661"/>
        <p:cNvGrpSpPr/>
        <p:nvPr/>
      </p:nvGrpSpPr>
      <p:grpSpPr>
        <a:xfrm>
          <a:off x="0" y="0"/>
          <a:ext cx="0" cy="0"/>
          <a:chOff x="0" y="0"/>
          <a:chExt cx="0" cy="0"/>
        </a:xfrm>
      </p:grpSpPr>
      <p:pic>
        <p:nvPicPr>
          <p:cNvPr id="662" name="Google Shape;662;p34"/>
          <p:cNvPicPr preferRelativeResize="0"/>
          <p:nvPr/>
        </p:nvPicPr>
        <p:blipFill rotWithShape="1">
          <a:blip r:embed="rId3">
            <a:alphaModFix/>
          </a:blip>
          <a:srcRect b="13196" l="0" r="0" t="13195"/>
          <a:stretch/>
        </p:blipFill>
        <p:spPr>
          <a:xfrm>
            <a:off x="0" y="0"/>
            <a:ext cx="18288000" cy="8850880"/>
          </a:xfrm>
          <a:prstGeom prst="rect">
            <a:avLst/>
          </a:prstGeom>
          <a:noFill/>
          <a:ln>
            <a:noFill/>
          </a:ln>
        </p:spPr>
      </p:pic>
      <p:sp>
        <p:nvSpPr>
          <p:cNvPr id="663" name="Google Shape;663;p34"/>
          <p:cNvSpPr txBox="1"/>
          <p:nvPr/>
        </p:nvSpPr>
        <p:spPr>
          <a:xfrm>
            <a:off x="1028700" y="9334500"/>
            <a:ext cx="10138647" cy="5048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3200">
                <a:solidFill>
                  <a:srgbClr val="FFFDFC"/>
                </a:solidFill>
                <a:latin typeface="Roboto"/>
                <a:ea typeface="Roboto"/>
                <a:cs typeface="Roboto"/>
                <a:sym typeface="Roboto"/>
              </a:rPr>
              <a:t>A picture is worth a thousand words</a:t>
            </a:r>
            <a:endParaRPr/>
          </a:p>
        </p:txBody>
      </p:sp>
      <p:grpSp>
        <p:nvGrpSpPr>
          <p:cNvPr id="664" name="Google Shape;664;p34"/>
          <p:cNvGrpSpPr/>
          <p:nvPr/>
        </p:nvGrpSpPr>
        <p:grpSpPr>
          <a:xfrm>
            <a:off x="725766" y="7976973"/>
            <a:ext cx="2060167" cy="1281327"/>
            <a:chOff x="0" y="0"/>
            <a:chExt cx="1143494" cy="711200"/>
          </a:xfrm>
        </p:grpSpPr>
        <p:sp>
          <p:nvSpPr>
            <p:cNvPr id="665" name="Google Shape;665;p34"/>
            <p:cNvSpPr/>
            <p:nvPr/>
          </p:nvSpPr>
          <p:spPr>
            <a:xfrm>
              <a:off x="0" y="0"/>
              <a:ext cx="1143494" cy="711200"/>
            </a:xfrm>
            <a:custGeom>
              <a:rect b="b" l="l" r="r" t="t"/>
              <a:pathLst>
                <a:path extrusionOk="0" h="711200" w="1143494">
                  <a:moveTo>
                    <a:pt x="571747" y="0"/>
                  </a:moveTo>
                  <a:lnTo>
                    <a:pt x="1143494" y="711200"/>
                  </a:lnTo>
                  <a:lnTo>
                    <a:pt x="0" y="711200"/>
                  </a:lnTo>
                  <a:lnTo>
                    <a:pt x="571747" y="0"/>
                  </a:ln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34"/>
            <p:cNvSpPr txBox="1"/>
            <p:nvPr/>
          </p:nvSpPr>
          <p:spPr>
            <a:xfrm>
              <a:off x="178671" y="273050"/>
              <a:ext cx="786152"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7" name="Google Shape;667;p34"/>
          <p:cNvGrpSpPr/>
          <p:nvPr/>
        </p:nvGrpSpPr>
        <p:grpSpPr>
          <a:xfrm>
            <a:off x="15286537" y="-2089643"/>
            <a:ext cx="3945526" cy="3945526"/>
            <a:chOff x="0" y="0"/>
            <a:chExt cx="812800" cy="812800"/>
          </a:xfrm>
        </p:grpSpPr>
        <p:sp>
          <p:nvSpPr>
            <p:cNvPr id="668" name="Google Shape;668;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9" name="Google Shape;669;p3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0" name="Google Shape;670;p34"/>
          <p:cNvGrpSpPr/>
          <p:nvPr/>
        </p:nvGrpSpPr>
        <p:grpSpPr>
          <a:xfrm>
            <a:off x="17259300" y="869502"/>
            <a:ext cx="1972763" cy="1972763"/>
            <a:chOff x="0" y="0"/>
            <a:chExt cx="812800" cy="812800"/>
          </a:xfrm>
        </p:grpSpPr>
        <p:sp>
          <p:nvSpPr>
            <p:cNvPr id="671" name="Google Shape;671;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2" name="Google Shape;672;p3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35"/>
          <p:cNvPicPr preferRelativeResize="0"/>
          <p:nvPr/>
        </p:nvPicPr>
        <p:blipFill rotWithShape="1">
          <a:blip r:embed="rId3">
            <a:alphaModFix/>
          </a:blip>
          <a:srcRect b="31095" l="0" r="0" t="31094"/>
          <a:stretch/>
        </p:blipFill>
        <p:spPr>
          <a:xfrm>
            <a:off x="0" y="5680164"/>
            <a:ext cx="18288000" cy="4606836"/>
          </a:xfrm>
          <a:prstGeom prst="rect">
            <a:avLst/>
          </a:prstGeom>
          <a:noFill/>
          <a:ln>
            <a:noFill/>
          </a:ln>
        </p:spPr>
      </p:pic>
      <p:grpSp>
        <p:nvGrpSpPr>
          <p:cNvPr id="678" name="Google Shape;678;p35"/>
          <p:cNvGrpSpPr/>
          <p:nvPr/>
        </p:nvGrpSpPr>
        <p:grpSpPr>
          <a:xfrm>
            <a:off x="0" y="-216991"/>
            <a:ext cx="18288000" cy="5897155"/>
            <a:chOff x="0" y="-57150"/>
            <a:chExt cx="4816593" cy="1553160"/>
          </a:xfrm>
        </p:grpSpPr>
        <p:sp>
          <p:nvSpPr>
            <p:cNvPr id="679" name="Google Shape;679;p35"/>
            <p:cNvSpPr/>
            <p:nvPr/>
          </p:nvSpPr>
          <p:spPr>
            <a:xfrm>
              <a:off x="0" y="0"/>
              <a:ext cx="4816592" cy="1496010"/>
            </a:xfrm>
            <a:custGeom>
              <a:rect b="b" l="l" r="r" t="t"/>
              <a:pathLst>
                <a:path extrusionOk="0" h="1496010" w="4816592">
                  <a:moveTo>
                    <a:pt x="0" y="0"/>
                  </a:moveTo>
                  <a:lnTo>
                    <a:pt x="4816592" y="0"/>
                  </a:lnTo>
                  <a:lnTo>
                    <a:pt x="4816592" y="1496010"/>
                  </a:lnTo>
                  <a:lnTo>
                    <a:pt x="0" y="1496010"/>
                  </a:ln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0" name="Google Shape;680;p35"/>
            <p:cNvSpPr txBox="1"/>
            <p:nvPr/>
          </p:nvSpPr>
          <p:spPr>
            <a:xfrm>
              <a:off x="0" y="-57150"/>
              <a:ext cx="4816593" cy="155316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81" name="Google Shape;681;p35"/>
          <p:cNvSpPr txBox="1"/>
          <p:nvPr/>
        </p:nvSpPr>
        <p:spPr>
          <a:xfrm>
            <a:off x="861133" y="868983"/>
            <a:ext cx="14906400" cy="295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2000">
                <a:solidFill>
                  <a:srgbClr val="2C2A52"/>
                </a:solidFill>
                <a:latin typeface="Bebas Neue"/>
                <a:ea typeface="Bebas Neue"/>
                <a:cs typeface="Bebas Neue"/>
                <a:sym typeface="Bebas Neue"/>
              </a:rPr>
              <a:t>Write an original statement or inspiring quote</a:t>
            </a:r>
            <a:endParaRPr/>
          </a:p>
        </p:txBody>
      </p:sp>
      <p:sp>
        <p:nvSpPr>
          <p:cNvPr id="682" name="Google Shape;682;p35"/>
          <p:cNvSpPr txBox="1"/>
          <p:nvPr/>
        </p:nvSpPr>
        <p:spPr>
          <a:xfrm>
            <a:off x="861133" y="4744720"/>
            <a:ext cx="7273923"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lang="en-US" sz="2300">
                <a:solidFill>
                  <a:srgbClr val="2C2A52"/>
                </a:solidFill>
                <a:latin typeface="Roboto"/>
                <a:ea typeface="Roboto"/>
                <a:cs typeface="Roboto"/>
                <a:sym typeface="Roboto"/>
              </a:rPr>
              <a:t>— Include a credit, citation, or supporting message</a:t>
            </a:r>
            <a:endParaRPr/>
          </a:p>
        </p:txBody>
      </p:sp>
      <p:grpSp>
        <p:nvGrpSpPr>
          <p:cNvPr id="683" name="Google Shape;683;p35"/>
          <p:cNvGrpSpPr/>
          <p:nvPr/>
        </p:nvGrpSpPr>
        <p:grpSpPr>
          <a:xfrm rot="10800000">
            <a:off x="8113917" y="5382285"/>
            <a:ext cx="2060167" cy="1281327"/>
            <a:chOff x="0" y="0"/>
            <a:chExt cx="1143494" cy="711200"/>
          </a:xfrm>
        </p:grpSpPr>
        <p:sp>
          <p:nvSpPr>
            <p:cNvPr id="684" name="Google Shape;684;p35"/>
            <p:cNvSpPr/>
            <p:nvPr/>
          </p:nvSpPr>
          <p:spPr>
            <a:xfrm>
              <a:off x="0" y="0"/>
              <a:ext cx="1143494" cy="711200"/>
            </a:xfrm>
            <a:custGeom>
              <a:rect b="b" l="l" r="r" t="t"/>
              <a:pathLst>
                <a:path extrusionOk="0" h="711200" w="1143494">
                  <a:moveTo>
                    <a:pt x="571747" y="0"/>
                  </a:moveTo>
                  <a:lnTo>
                    <a:pt x="1143494" y="711200"/>
                  </a:lnTo>
                  <a:lnTo>
                    <a:pt x="0" y="711200"/>
                  </a:lnTo>
                  <a:lnTo>
                    <a:pt x="571747" y="0"/>
                  </a:ln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5" name="Google Shape;685;p35"/>
            <p:cNvSpPr txBox="1"/>
            <p:nvPr/>
          </p:nvSpPr>
          <p:spPr>
            <a:xfrm>
              <a:off x="178671" y="273050"/>
              <a:ext cx="786152"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689" name="Shape 689"/>
        <p:cNvGrpSpPr/>
        <p:nvPr/>
      </p:nvGrpSpPr>
      <p:grpSpPr>
        <a:xfrm>
          <a:off x="0" y="0"/>
          <a:ext cx="0" cy="0"/>
          <a:chOff x="0" y="0"/>
          <a:chExt cx="0" cy="0"/>
        </a:xfrm>
      </p:grpSpPr>
      <p:grpSp>
        <p:nvGrpSpPr>
          <p:cNvPr id="690" name="Google Shape;690;p36"/>
          <p:cNvGrpSpPr/>
          <p:nvPr/>
        </p:nvGrpSpPr>
        <p:grpSpPr>
          <a:xfrm>
            <a:off x="627107" y="3115698"/>
            <a:ext cx="3517222" cy="3517222"/>
            <a:chOff x="0" y="0"/>
            <a:chExt cx="812800" cy="812800"/>
          </a:xfrm>
        </p:grpSpPr>
        <p:sp>
          <p:nvSpPr>
            <p:cNvPr id="691" name="Google Shape;691;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3" name="Google Shape;693;p36"/>
          <p:cNvGrpSpPr/>
          <p:nvPr/>
        </p:nvGrpSpPr>
        <p:grpSpPr>
          <a:xfrm>
            <a:off x="5131478" y="3115698"/>
            <a:ext cx="3517222" cy="3517222"/>
            <a:chOff x="0" y="0"/>
            <a:chExt cx="812800" cy="812800"/>
          </a:xfrm>
        </p:grpSpPr>
        <p:sp>
          <p:nvSpPr>
            <p:cNvPr id="694" name="Google Shape;694;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6" name="Google Shape;696;p36"/>
          <p:cNvGrpSpPr/>
          <p:nvPr/>
        </p:nvGrpSpPr>
        <p:grpSpPr>
          <a:xfrm>
            <a:off x="9639300" y="3115698"/>
            <a:ext cx="3517222" cy="3517222"/>
            <a:chOff x="0" y="0"/>
            <a:chExt cx="812800" cy="812800"/>
          </a:xfrm>
        </p:grpSpPr>
        <p:sp>
          <p:nvSpPr>
            <p:cNvPr id="697" name="Google Shape;697;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9" name="Google Shape;699;p36"/>
          <p:cNvGrpSpPr/>
          <p:nvPr/>
        </p:nvGrpSpPr>
        <p:grpSpPr>
          <a:xfrm>
            <a:off x="14143670" y="3115698"/>
            <a:ext cx="3517222" cy="3517222"/>
            <a:chOff x="0" y="0"/>
            <a:chExt cx="812800" cy="812800"/>
          </a:xfrm>
        </p:grpSpPr>
        <p:sp>
          <p:nvSpPr>
            <p:cNvPr id="700" name="Google Shape;700;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1" name="Google Shape;701;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2" name="Google Shape;702;p36"/>
          <p:cNvGrpSpPr/>
          <p:nvPr/>
        </p:nvGrpSpPr>
        <p:grpSpPr>
          <a:xfrm>
            <a:off x="1549523" y="2279503"/>
            <a:ext cx="1672391" cy="1672391"/>
            <a:chOff x="0" y="0"/>
            <a:chExt cx="812800" cy="812800"/>
          </a:xfrm>
        </p:grpSpPr>
        <p:sp>
          <p:nvSpPr>
            <p:cNvPr id="703" name="Google Shape;703;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4" name="Google Shape;704;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5" name="Google Shape;705;p36"/>
          <p:cNvGrpSpPr/>
          <p:nvPr/>
        </p:nvGrpSpPr>
        <p:grpSpPr>
          <a:xfrm>
            <a:off x="6023185" y="2303196"/>
            <a:ext cx="1672391" cy="1672391"/>
            <a:chOff x="0" y="0"/>
            <a:chExt cx="812800" cy="812800"/>
          </a:xfrm>
        </p:grpSpPr>
        <p:sp>
          <p:nvSpPr>
            <p:cNvPr id="706" name="Google Shape;706;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7" name="Google Shape;707;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08" name="Google Shape;708;p36"/>
          <p:cNvGrpSpPr/>
          <p:nvPr/>
        </p:nvGrpSpPr>
        <p:grpSpPr>
          <a:xfrm>
            <a:off x="10559990" y="2279503"/>
            <a:ext cx="1672391" cy="1672391"/>
            <a:chOff x="0" y="0"/>
            <a:chExt cx="812800" cy="812800"/>
          </a:xfrm>
        </p:grpSpPr>
        <p:sp>
          <p:nvSpPr>
            <p:cNvPr id="709" name="Google Shape;709;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0" name="Google Shape;710;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1" name="Google Shape;711;p36"/>
          <p:cNvGrpSpPr/>
          <p:nvPr/>
        </p:nvGrpSpPr>
        <p:grpSpPr>
          <a:xfrm>
            <a:off x="15035377" y="2255810"/>
            <a:ext cx="1672391" cy="1672391"/>
            <a:chOff x="0" y="0"/>
            <a:chExt cx="812800" cy="812800"/>
          </a:xfrm>
        </p:grpSpPr>
        <p:sp>
          <p:nvSpPr>
            <p:cNvPr id="712" name="Google Shape;712;p3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3" name="Google Shape;713;p36"/>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4" name="Google Shape;714;p36"/>
          <p:cNvSpPr/>
          <p:nvPr/>
        </p:nvSpPr>
        <p:spPr>
          <a:xfrm>
            <a:off x="6489937" y="2587922"/>
            <a:ext cx="738886" cy="1055552"/>
          </a:xfrm>
          <a:custGeom>
            <a:rect b="b" l="l" r="r" t="t"/>
            <a:pathLst>
              <a:path extrusionOk="0" h="1055552" w="738886">
                <a:moveTo>
                  <a:pt x="0" y="0"/>
                </a:moveTo>
                <a:lnTo>
                  <a:pt x="738886" y="0"/>
                </a:lnTo>
                <a:lnTo>
                  <a:pt x="738886" y="1055552"/>
                </a:lnTo>
                <a:lnTo>
                  <a:pt x="0" y="105555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5" name="Google Shape;715;p36"/>
          <p:cNvSpPr/>
          <p:nvPr/>
        </p:nvSpPr>
        <p:spPr>
          <a:xfrm>
            <a:off x="10891890" y="2587922"/>
            <a:ext cx="950625" cy="950625"/>
          </a:xfrm>
          <a:custGeom>
            <a:rect b="b" l="l" r="r" t="t"/>
            <a:pathLst>
              <a:path extrusionOk="0" h="950625" w="950625">
                <a:moveTo>
                  <a:pt x="0" y="0"/>
                </a:moveTo>
                <a:lnTo>
                  <a:pt x="950625" y="0"/>
                </a:lnTo>
                <a:lnTo>
                  <a:pt x="950625" y="950625"/>
                </a:lnTo>
                <a:lnTo>
                  <a:pt x="0" y="95062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6" name="Google Shape;716;p36"/>
          <p:cNvSpPr/>
          <p:nvPr/>
        </p:nvSpPr>
        <p:spPr>
          <a:xfrm>
            <a:off x="1944728" y="2809937"/>
            <a:ext cx="820563" cy="564137"/>
          </a:xfrm>
          <a:custGeom>
            <a:rect b="b" l="l" r="r" t="t"/>
            <a:pathLst>
              <a:path extrusionOk="0" h="564137" w="820563">
                <a:moveTo>
                  <a:pt x="0" y="0"/>
                </a:moveTo>
                <a:lnTo>
                  <a:pt x="820563" y="0"/>
                </a:lnTo>
                <a:lnTo>
                  <a:pt x="820563" y="564137"/>
                </a:lnTo>
                <a:lnTo>
                  <a:pt x="0" y="564137"/>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7" name="Google Shape;717;p36"/>
          <p:cNvSpPr/>
          <p:nvPr/>
        </p:nvSpPr>
        <p:spPr>
          <a:xfrm>
            <a:off x="15389341" y="2587922"/>
            <a:ext cx="964465" cy="868018"/>
          </a:xfrm>
          <a:custGeom>
            <a:rect b="b" l="l" r="r" t="t"/>
            <a:pathLst>
              <a:path extrusionOk="0" h="868018" w="964465">
                <a:moveTo>
                  <a:pt x="0" y="0"/>
                </a:moveTo>
                <a:lnTo>
                  <a:pt x="964464" y="0"/>
                </a:lnTo>
                <a:lnTo>
                  <a:pt x="964464" y="868018"/>
                </a:lnTo>
                <a:lnTo>
                  <a:pt x="0" y="868018"/>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8" name="Google Shape;718;p36"/>
          <p:cNvSpPr txBox="1"/>
          <p:nvPr/>
        </p:nvSpPr>
        <p:spPr>
          <a:xfrm>
            <a:off x="5407731" y="4611590"/>
            <a:ext cx="2903297"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300" u="none">
                <a:solidFill>
                  <a:srgbClr val="0F1A38"/>
                </a:solidFill>
                <a:latin typeface="Roboto"/>
                <a:ea typeface="Roboto"/>
                <a:cs typeface="Roboto"/>
                <a:sym typeface="Roboto"/>
              </a:rPr>
              <a:t>123 Anywhere St., Any City,ST 12345</a:t>
            </a:r>
            <a:endParaRPr/>
          </a:p>
        </p:txBody>
      </p:sp>
      <p:sp>
        <p:nvSpPr>
          <p:cNvPr id="719" name="Google Shape;719;p36"/>
          <p:cNvSpPr txBox="1"/>
          <p:nvPr/>
        </p:nvSpPr>
        <p:spPr>
          <a:xfrm>
            <a:off x="10324455" y="4624290"/>
            <a:ext cx="2085495"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300" u="none">
                <a:solidFill>
                  <a:srgbClr val="0F1A38"/>
                </a:solidFill>
                <a:latin typeface="Roboto"/>
                <a:ea typeface="Roboto"/>
                <a:cs typeface="Roboto"/>
                <a:sym typeface="Roboto"/>
              </a:rPr>
              <a:t>123-456-7890</a:t>
            </a:r>
            <a:endParaRPr/>
          </a:p>
        </p:txBody>
      </p:sp>
      <p:sp>
        <p:nvSpPr>
          <p:cNvPr id="720" name="Google Shape;720;p36"/>
          <p:cNvSpPr txBox="1"/>
          <p:nvPr/>
        </p:nvSpPr>
        <p:spPr>
          <a:xfrm>
            <a:off x="582394" y="4624290"/>
            <a:ext cx="3654046" cy="3822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300" u="none">
                <a:solidFill>
                  <a:srgbClr val="0F1A38"/>
                </a:solidFill>
                <a:latin typeface="Roboto"/>
                <a:ea typeface="Roboto"/>
                <a:cs typeface="Roboto"/>
                <a:sym typeface="Roboto"/>
              </a:rPr>
              <a:t>hello@reallygreatsite.com</a:t>
            </a:r>
            <a:endParaRPr/>
          </a:p>
        </p:txBody>
      </p:sp>
      <p:sp>
        <p:nvSpPr>
          <p:cNvPr id="721" name="Google Shape;721;p36"/>
          <p:cNvSpPr txBox="1"/>
          <p:nvPr/>
        </p:nvSpPr>
        <p:spPr>
          <a:xfrm>
            <a:off x="14648334" y="4595080"/>
            <a:ext cx="2446477"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lang="en-US" sz="2300" u="none">
                <a:solidFill>
                  <a:srgbClr val="FFFDFC"/>
                </a:solidFill>
                <a:latin typeface="Roboto"/>
                <a:ea typeface="Roboto"/>
                <a:cs typeface="Roboto"/>
                <a:sym typeface="Roboto"/>
              </a:rPr>
              <a:t>@reallygreatsite</a:t>
            </a:r>
            <a:endParaRPr/>
          </a:p>
        </p:txBody>
      </p:sp>
      <p:sp>
        <p:nvSpPr>
          <p:cNvPr id="722" name="Google Shape;722;p36"/>
          <p:cNvSpPr txBox="1"/>
          <p:nvPr/>
        </p:nvSpPr>
        <p:spPr>
          <a:xfrm>
            <a:off x="665207" y="7318720"/>
            <a:ext cx="3214380" cy="71247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500">
                <a:solidFill>
                  <a:srgbClr val="2C2A52"/>
                </a:solidFill>
                <a:latin typeface="Bebas Neue"/>
                <a:ea typeface="Bebas Neue"/>
                <a:cs typeface="Bebas Neue"/>
                <a:sym typeface="Bebas Neue"/>
              </a:rPr>
              <a:t>EMAIL</a:t>
            </a:r>
            <a:endParaRPr/>
          </a:p>
        </p:txBody>
      </p:sp>
      <p:sp>
        <p:nvSpPr>
          <p:cNvPr id="723" name="Google Shape;723;p36"/>
          <p:cNvSpPr txBox="1"/>
          <p:nvPr/>
        </p:nvSpPr>
        <p:spPr>
          <a:xfrm>
            <a:off x="5198266" y="7318720"/>
            <a:ext cx="3214380" cy="71247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500">
                <a:solidFill>
                  <a:srgbClr val="2C2A52"/>
                </a:solidFill>
                <a:latin typeface="Bebas Neue"/>
                <a:ea typeface="Bebas Neue"/>
                <a:cs typeface="Bebas Neue"/>
                <a:sym typeface="Bebas Neue"/>
              </a:rPr>
              <a:t>ADDRESS</a:t>
            </a:r>
            <a:endParaRPr/>
          </a:p>
        </p:txBody>
      </p:sp>
      <p:sp>
        <p:nvSpPr>
          <p:cNvPr id="724" name="Google Shape;724;p36"/>
          <p:cNvSpPr txBox="1"/>
          <p:nvPr/>
        </p:nvSpPr>
        <p:spPr>
          <a:xfrm>
            <a:off x="9731324" y="7318720"/>
            <a:ext cx="3214380" cy="71247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500">
                <a:solidFill>
                  <a:srgbClr val="2C2A52"/>
                </a:solidFill>
                <a:latin typeface="Bebas Neue"/>
                <a:ea typeface="Bebas Neue"/>
                <a:cs typeface="Bebas Neue"/>
                <a:sym typeface="Bebas Neue"/>
              </a:rPr>
              <a:t>PHONE</a:t>
            </a:r>
            <a:endParaRPr/>
          </a:p>
        </p:txBody>
      </p:sp>
      <p:sp>
        <p:nvSpPr>
          <p:cNvPr id="725" name="Google Shape;725;p36"/>
          <p:cNvSpPr txBox="1"/>
          <p:nvPr/>
        </p:nvSpPr>
        <p:spPr>
          <a:xfrm>
            <a:off x="14264383" y="7318720"/>
            <a:ext cx="3214380" cy="71247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lang="en-US" sz="4500">
                <a:solidFill>
                  <a:srgbClr val="2C2A52"/>
                </a:solidFill>
                <a:latin typeface="Bebas Neue"/>
                <a:ea typeface="Bebas Neue"/>
                <a:cs typeface="Bebas Neue"/>
                <a:sym typeface="Bebas Neue"/>
              </a:rPr>
              <a:t>SOCIALS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grpSp>
        <p:nvGrpSpPr>
          <p:cNvPr id="730" name="Google Shape;730;p37"/>
          <p:cNvGrpSpPr/>
          <p:nvPr/>
        </p:nvGrpSpPr>
        <p:grpSpPr>
          <a:xfrm rot="8268716">
            <a:off x="-1730236" y="5656341"/>
            <a:ext cx="2901125" cy="1499842"/>
            <a:chOff x="0" y="-57150"/>
            <a:chExt cx="812800" cy="420207"/>
          </a:xfrm>
        </p:grpSpPr>
        <p:sp>
          <p:nvSpPr>
            <p:cNvPr id="731" name="Google Shape;731;p37"/>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2" name="Google Shape;732;p37"/>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3" name="Google Shape;733;p37"/>
          <p:cNvGrpSpPr/>
          <p:nvPr/>
        </p:nvGrpSpPr>
        <p:grpSpPr>
          <a:xfrm rot="8268716">
            <a:off x="-1949233" y="2010114"/>
            <a:ext cx="5674472" cy="1499842"/>
            <a:chOff x="0" y="-57150"/>
            <a:chExt cx="1589801" cy="420207"/>
          </a:xfrm>
        </p:grpSpPr>
        <p:sp>
          <p:nvSpPr>
            <p:cNvPr id="734" name="Google Shape;734;p37"/>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5" name="Google Shape;735;p37"/>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6" name="Google Shape;736;p37"/>
          <p:cNvGrpSpPr/>
          <p:nvPr/>
        </p:nvGrpSpPr>
        <p:grpSpPr>
          <a:xfrm rot="8268716">
            <a:off x="-2089461" y="8583950"/>
            <a:ext cx="5674472" cy="1499842"/>
            <a:chOff x="0" y="-57150"/>
            <a:chExt cx="1589801" cy="420207"/>
          </a:xfrm>
        </p:grpSpPr>
        <p:sp>
          <p:nvSpPr>
            <p:cNvPr id="737" name="Google Shape;737;p37"/>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37"/>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39" name="Google Shape;739;p37"/>
          <p:cNvGrpSpPr/>
          <p:nvPr/>
        </p:nvGrpSpPr>
        <p:grpSpPr>
          <a:xfrm rot="8268716">
            <a:off x="1013617" y="1844049"/>
            <a:ext cx="5784015" cy="1499842"/>
            <a:chOff x="0" y="-57150"/>
            <a:chExt cx="1620491" cy="420207"/>
          </a:xfrm>
        </p:grpSpPr>
        <p:sp>
          <p:nvSpPr>
            <p:cNvPr id="740" name="Google Shape;740;p37"/>
            <p:cNvSpPr/>
            <p:nvPr/>
          </p:nvSpPr>
          <p:spPr>
            <a:xfrm>
              <a:off x="0" y="0"/>
              <a:ext cx="1620491" cy="363057"/>
            </a:xfrm>
            <a:custGeom>
              <a:rect b="b" l="l" r="r" t="t"/>
              <a:pathLst>
                <a:path extrusionOk="0" h="363057" w="1620491">
                  <a:moveTo>
                    <a:pt x="1417291" y="0"/>
                  </a:moveTo>
                  <a:cubicBezTo>
                    <a:pt x="1529516" y="0"/>
                    <a:pt x="1620491" y="81273"/>
                    <a:pt x="1620491" y="181528"/>
                  </a:cubicBezTo>
                  <a:cubicBezTo>
                    <a:pt x="1620491" y="281784"/>
                    <a:pt x="1529516" y="363057"/>
                    <a:pt x="1417291" y="363057"/>
                  </a:cubicBezTo>
                  <a:lnTo>
                    <a:pt x="203200" y="363057"/>
                  </a:lnTo>
                  <a:cubicBezTo>
                    <a:pt x="90976" y="363057"/>
                    <a:pt x="0" y="281784"/>
                    <a:pt x="0" y="181528"/>
                  </a:cubicBezTo>
                  <a:cubicBezTo>
                    <a:pt x="0" y="81273"/>
                    <a:pt x="90976" y="0"/>
                    <a:pt x="2032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1" name="Google Shape;741;p37"/>
            <p:cNvSpPr txBox="1"/>
            <p:nvPr/>
          </p:nvSpPr>
          <p:spPr>
            <a:xfrm>
              <a:off x="0" y="-57150"/>
              <a:ext cx="162049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2" name="Google Shape;742;p37"/>
          <p:cNvGrpSpPr/>
          <p:nvPr/>
        </p:nvGrpSpPr>
        <p:grpSpPr>
          <a:xfrm rot="8268716">
            <a:off x="6993228" y="-163022"/>
            <a:ext cx="2901125" cy="1499842"/>
            <a:chOff x="0" y="-57150"/>
            <a:chExt cx="812800" cy="420207"/>
          </a:xfrm>
        </p:grpSpPr>
        <p:sp>
          <p:nvSpPr>
            <p:cNvPr id="743" name="Google Shape;743;p37"/>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4" name="Google Shape;744;p37"/>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5" name="Google Shape;745;p37"/>
          <p:cNvGrpSpPr/>
          <p:nvPr/>
        </p:nvGrpSpPr>
        <p:grpSpPr>
          <a:xfrm rot="8268716">
            <a:off x="4355295" y="3426255"/>
            <a:ext cx="3872394" cy="1499842"/>
            <a:chOff x="0" y="-57150"/>
            <a:chExt cx="1084918" cy="420207"/>
          </a:xfrm>
        </p:grpSpPr>
        <p:sp>
          <p:nvSpPr>
            <p:cNvPr id="746" name="Google Shape;746;p37"/>
            <p:cNvSpPr/>
            <p:nvPr/>
          </p:nvSpPr>
          <p:spPr>
            <a:xfrm>
              <a:off x="0" y="0"/>
              <a:ext cx="1084918" cy="363057"/>
            </a:xfrm>
            <a:custGeom>
              <a:rect b="b" l="l" r="r" t="t"/>
              <a:pathLst>
                <a:path extrusionOk="0" h="363057" w="1084918">
                  <a:moveTo>
                    <a:pt x="881718" y="0"/>
                  </a:moveTo>
                  <a:cubicBezTo>
                    <a:pt x="993942" y="0"/>
                    <a:pt x="1084918" y="81273"/>
                    <a:pt x="1084918" y="181528"/>
                  </a:cubicBezTo>
                  <a:cubicBezTo>
                    <a:pt x="1084918" y="281784"/>
                    <a:pt x="993942" y="363057"/>
                    <a:pt x="881718"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37"/>
            <p:cNvSpPr txBox="1"/>
            <p:nvPr/>
          </p:nvSpPr>
          <p:spPr>
            <a:xfrm>
              <a:off x="0" y="-57150"/>
              <a:ext cx="1084918"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8" name="Google Shape;748;p37"/>
          <p:cNvGrpSpPr/>
          <p:nvPr/>
        </p:nvGrpSpPr>
        <p:grpSpPr>
          <a:xfrm rot="8268716">
            <a:off x="-1606997" y="-1094266"/>
            <a:ext cx="5674472" cy="1499842"/>
            <a:chOff x="0" y="-57150"/>
            <a:chExt cx="1589801" cy="420207"/>
          </a:xfrm>
        </p:grpSpPr>
        <p:sp>
          <p:nvSpPr>
            <p:cNvPr id="749" name="Google Shape;749;p37"/>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0" name="Google Shape;750;p37"/>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51" name="Google Shape;751;p37"/>
          <p:cNvGrpSpPr/>
          <p:nvPr/>
        </p:nvGrpSpPr>
        <p:grpSpPr>
          <a:xfrm>
            <a:off x="7760662" y="7538987"/>
            <a:ext cx="9703496" cy="619557"/>
            <a:chOff x="0" y="-57150"/>
            <a:chExt cx="2555653" cy="163175"/>
          </a:xfrm>
        </p:grpSpPr>
        <p:sp>
          <p:nvSpPr>
            <p:cNvPr id="752" name="Google Shape;752;p37"/>
            <p:cNvSpPr/>
            <p:nvPr/>
          </p:nvSpPr>
          <p:spPr>
            <a:xfrm>
              <a:off x="0" y="0"/>
              <a:ext cx="2555653" cy="106025"/>
            </a:xfrm>
            <a:custGeom>
              <a:rect b="b" l="l" r="r" t="t"/>
              <a:pathLst>
                <a:path extrusionOk="0" h="106025" w="2555653">
                  <a:moveTo>
                    <a:pt x="0" y="0"/>
                  </a:moveTo>
                  <a:lnTo>
                    <a:pt x="2555653" y="0"/>
                  </a:lnTo>
                  <a:lnTo>
                    <a:pt x="2555653" y="106025"/>
                  </a:lnTo>
                  <a:lnTo>
                    <a:pt x="0" y="106025"/>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3" name="Google Shape;753;p37"/>
            <p:cNvSpPr txBox="1"/>
            <p:nvPr/>
          </p:nvSpPr>
          <p:spPr>
            <a:xfrm>
              <a:off x="0" y="-57150"/>
              <a:ext cx="2555653" cy="1631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54" name="Google Shape;754;p37"/>
          <p:cNvSpPr txBox="1"/>
          <p:nvPr/>
        </p:nvSpPr>
        <p:spPr>
          <a:xfrm>
            <a:off x="10061441" y="2591468"/>
            <a:ext cx="7402800" cy="54858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lang="en-US" sz="22275">
                <a:solidFill>
                  <a:srgbClr val="0F1A38"/>
                </a:solidFill>
                <a:latin typeface="Bebas Neue"/>
                <a:ea typeface="Bebas Neue"/>
                <a:cs typeface="Bebas Neue"/>
                <a:sym typeface="Bebas Neue"/>
              </a:rPr>
              <a:t>THANK YOU</a:t>
            </a:r>
            <a:endParaRPr/>
          </a:p>
        </p:txBody>
      </p:sp>
      <p:sp>
        <p:nvSpPr>
          <p:cNvPr id="755" name="Google Shape;755;p37"/>
          <p:cNvSpPr/>
          <p:nvPr/>
        </p:nvSpPr>
        <p:spPr>
          <a:xfrm>
            <a:off x="519561" y="64166"/>
            <a:ext cx="5895513" cy="10222834"/>
          </a:xfrm>
          <a:custGeom>
            <a:rect b="b" l="l" r="r" t="t"/>
            <a:pathLst>
              <a:path extrusionOk="0" h="10222834" w="5895513">
                <a:moveTo>
                  <a:pt x="0" y="0"/>
                </a:moveTo>
                <a:lnTo>
                  <a:pt x="5895513" y="0"/>
                </a:lnTo>
                <a:lnTo>
                  <a:pt x="5895513" y="10222834"/>
                </a:lnTo>
                <a:lnTo>
                  <a:pt x="0" y="10222834"/>
                </a:lnTo>
                <a:lnTo>
                  <a:pt x="0" y="0"/>
                </a:lnTo>
                <a:close/>
              </a:path>
            </a:pathLst>
          </a:custGeom>
          <a:blipFill rotWithShape="1">
            <a:blip r:embed="rId3">
              <a:alphaModFix/>
            </a:blip>
            <a:stretch>
              <a:fillRect b="0" l="-11671" r="-27045"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759" name="Shape 759"/>
        <p:cNvGrpSpPr/>
        <p:nvPr/>
      </p:nvGrpSpPr>
      <p:grpSpPr>
        <a:xfrm>
          <a:off x="0" y="0"/>
          <a:ext cx="0" cy="0"/>
          <a:chOff x="0" y="0"/>
          <a:chExt cx="0" cy="0"/>
        </a:xfrm>
      </p:grpSpPr>
      <p:grpSp>
        <p:nvGrpSpPr>
          <p:cNvPr id="760" name="Google Shape;760;p38"/>
          <p:cNvGrpSpPr/>
          <p:nvPr/>
        </p:nvGrpSpPr>
        <p:grpSpPr>
          <a:xfrm>
            <a:off x="774218" y="2141235"/>
            <a:ext cx="5097641" cy="7544983"/>
            <a:chOff x="0" y="-38100"/>
            <a:chExt cx="1342589" cy="1987156"/>
          </a:xfrm>
        </p:grpSpPr>
        <p:sp>
          <p:nvSpPr>
            <p:cNvPr id="761" name="Google Shape;761;p38"/>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2" name="Google Shape;762;p38"/>
            <p:cNvSpPr txBox="1"/>
            <p:nvPr/>
          </p:nvSpPr>
          <p:spPr>
            <a:xfrm>
              <a:off x="0" y="-38100"/>
              <a:ext cx="1342589"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3" name="Google Shape;763;p38"/>
          <p:cNvGrpSpPr/>
          <p:nvPr/>
        </p:nvGrpSpPr>
        <p:grpSpPr>
          <a:xfrm>
            <a:off x="6109984" y="2141235"/>
            <a:ext cx="11512980" cy="7544983"/>
            <a:chOff x="0" y="-38100"/>
            <a:chExt cx="3032225" cy="1987156"/>
          </a:xfrm>
        </p:grpSpPr>
        <p:sp>
          <p:nvSpPr>
            <p:cNvPr id="764" name="Google Shape;764;p38"/>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5" name="Google Shape;765;p38"/>
            <p:cNvSpPr txBox="1"/>
            <p:nvPr/>
          </p:nvSpPr>
          <p:spPr>
            <a:xfrm>
              <a:off x="0" y="-38100"/>
              <a:ext cx="3032225" cy="198715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6" name="Google Shape;766;p38"/>
          <p:cNvGrpSpPr/>
          <p:nvPr/>
        </p:nvGrpSpPr>
        <p:grpSpPr>
          <a:xfrm>
            <a:off x="1139005" y="2421953"/>
            <a:ext cx="4368067" cy="791898"/>
            <a:chOff x="0" y="-38100"/>
            <a:chExt cx="1150437" cy="208566"/>
          </a:xfrm>
        </p:grpSpPr>
        <p:sp>
          <p:nvSpPr>
            <p:cNvPr id="767" name="Google Shape;767;p3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8" name="Google Shape;768;p38"/>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9" name="Google Shape;769;p38"/>
          <p:cNvGrpSpPr/>
          <p:nvPr/>
        </p:nvGrpSpPr>
        <p:grpSpPr>
          <a:xfrm>
            <a:off x="9682440" y="2421953"/>
            <a:ext cx="4368067" cy="791898"/>
            <a:chOff x="0" y="-38100"/>
            <a:chExt cx="1150437" cy="208566"/>
          </a:xfrm>
        </p:grpSpPr>
        <p:sp>
          <p:nvSpPr>
            <p:cNvPr id="770" name="Google Shape;770;p3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1" name="Google Shape;771;p38"/>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2" name="Google Shape;772;p38"/>
          <p:cNvGrpSpPr/>
          <p:nvPr/>
        </p:nvGrpSpPr>
        <p:grpSpPr>
          <a:xfrm>
            <a:off x="1139005" y="7056352"/>
            <a:ext cx="4368067" cy="791898"/>
            <a:chOff x="0" y="-38100"/>
            <a:chExt cx="1150437" cy="208566"/>
          </a:xfrm>
        </p:grpSpPr>
        <p:sp>
          <p:nvSpPr>
            <p:cNvPr id="773" name="Google Shape;773;p38"/>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4" name="Google Shape;774;p38"/>
            <p:cNvSpPr txBox="1"/>
            <p:nvPr/>
          </p:nvSpPr>
          <p:spPr>
            <a:xfrm>
              <a:off x="0" y="-38100"/>
              <a:ext cx="1150437" cy="20856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5" name="Google Shape;775;p38"/>
          <p:cNvGrpSpPr/>
          <p:nvPr/>
        </p:nvGrpSpPr>
        <p:grpSpPr>
          <a:xfrm>
            <a:off x="1068743" y="8079597"/>
            <a:ext cx="754204" cy="789557"/>
            <a:chOff x="0" y="-38100"/>
            <a:chExt cx="812800" cy="850900"/>
          </a:xfrm>
        </p:grpSpPr>
        <p:sp>
          <p:nvSpPr>
            <p:cNvPr id="776" name="Google Shape;776;p3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7" name="Google Shape;777;p3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78" name="Google Shape;778;p38"/>
          <p:cNvGrpSpPr/>
          <p:nvPr/>
        </p:nvGrpSpPr>
        <p:grpSpPr>
          <a:xfrm>
            <a:off x="2002306" y="8079597"/>
            <a:ext cx="754204" cy="789557"/>
            <a:chOff x="0" y="-38100"/>
            <a:chExt cx="812800" cy="850900"/>
          </a:xfrm>
        </p:grpSpPr>
        <p:sp>
          <p:nvSpPr>
            <p:cNvPr id="779" name="Google Shape;779;p3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0" name="Google Shape;780;p3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1" name="Google Shape;781;p38"/>
          <p:cNvGrpSpPr/>
          <p:nvPr/>
        </p:nvGrpSpPr>
        <p:grpSpPr>
          <a:xfrm>
            <a:off x="2935869" y="8079597"/>
            <a:ext cx="754204" cy="789557"/>
            <a:chOff x="0" y="-38100"/>
            <a:chExt cx="812800" cy="850900"/>
          </a:xfrm>
        </p:grpSpPr>
        <p:sp>
          <p:nvSpPr>
            <p:cNvPr id="782" name="Google Shape;782;p3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3" name="Google Shape;783;p3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4" name="Google Shape;784;p38"/>
          <p:cNvGrpSpPr/>
          <p:nvPr/>
        </p:nvGrpSpPr>
        <p:grpSpPr>
          <a:xfrm>
            <a:off x="3869431" y="8079597"/>
            <a:ext cx="754204" cy="789557"/>
            <a:chOff x="0" y="-38100"/>
            <a:chExt cx="812800" cy="850900"/>
          </a:xfrm>
        </p:grpSpPr>
        <p:sp>
          <p:nvSpPr>
            <p:cNvPr id="785" name="Google Shape;785;p3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6" name="Google Shape;786;p3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87" name="Google Shape;787;p38"/>
          <p:cNvGrpSpPr/>
          <p:nvPr/>
        </p:nvGrpSpPr>
        <p:grpSpPr>
          <a:xfrm>
            <a:off x="4802994" y="8079597"/>
            <a:ext cx="754204" cy="789557"/>
            <a:chOff x="0" y="-38100"/>
            <a:chExt cx="812800" cy="850900"/>
          </a:xfrm>
        </p:grpSpPr>
        <p:sp>
          <p:nvSpPr>
            <p:cNvPr id="788" name="Google Shape;788;p38"/>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3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90" name="Google Shape;790;p38"/>
          <p:cNvSpPr txBox="1"/>
          <p:nvPr/>
        </p:nvSpPr>
        <p:spPr>
          <a:xfrm>
            <a:off x="1232396" y="3445771"/>
            <a:ext cx="4181285" cy="519557"/>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u="none" strike="noStrike">
                <a:solidFill>
                  <a:srgbClr val="0F1A38"/>
                </a:solidFill>
                <a:latin typeface="Roboto"/>
                <a:ea typeface="Roboto"/>
                <a:cs typeface="Roboto"/>
                <a:sym typeface="Roboto"/>
              </a:rPr>
              <a:t>This presentation template</a:t>
            </a:r>
            <a:endParaRPr/>
          </a:p>
          <a:p>
            <a:pPr indent="0" lvl="0" marL="0" marR="0" rtl="0" algn="ctr">
              <a:lnSpc>
                <a:spcPct val="122000"/>
              </a:lnSpc>
              <a:spcBef>
                <a:spcPts val="0"/>
              </a:spcBef>
              <a:spcAft>
                <a:spcPts val="0"/>
              </a:spcAft>
              <a:buNone/>
            </a:pPr>
            <a:r>
              <a:rPr lang="en-US" sz="1700" u="none" strike="noStrike">
                <a:solidFill>
                  <a:srgbClr val="0F1A38"/>
                </a:solidFill>
                <a:latin typeface="Roboto"/>
                <a:ea typeface="Roboto"/>
                <a:cs typeface="Roboto"/>
                <a:sym typeface="Roboto"/>
              </a:rPr>
              <a:t>uses the following free fonts:</a:t>
            </a:r>
            <a:endParaRPr/>
          </a:p>
        </p:txBody>
      </p:sp>
      <p:sp>
        <p:nvSpPr>
          <p:cNvPr id="791" name="Google Shape;791;p38"/>
          <p:cNvSpPr txBox="1"/>
          <p:nvPr/>
        </p:nvSpPr>
        <p:spPr>
          <a:xfrm>
            <a:off x="1175455" y="6538581"/>
            <a:ext cx="4368067" cy="2623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lang="en-US" sz="1700">
                <a:solidFill>
                  <a:srgbClr val="0F1A38"/>
                </a:solidFill>
                <a:latin typeface="Roboto"/>
                <a:ea typeface="Roboto"/>
                <a:cs typeface="Roboto"/>
                <a:sym typeface="Roboto"/>
              </a:rPr>
              <a:t>You can find these fonts online too.</a:t>
            </a:r>
            <a:endParaRPr/>
          </a:p>
        </p:txBody>
      </p:sp>
      <p:sp>
        <p:nvSpPr>
          <p:cNvPr id="792" name="Google Shape;792;p38"/>
          <p:cNvSpPr txBox="1"/>
          <p:nvPr/>
        </p:nvSpPr>
        <p:spPr>
          <a:xfrm>
            <a:off x="1737657" y="4325851"/>
            <a:ext cx="3150600" cy="18522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lang="en-US" sz="1497">
                <a:solidFill>
                  <a:srgbClr val="0F1A38"/>
                </a:solidFill>
                <a:latin typeface="Roboto"/>
                <a:ea typeface="Roboto"/>
                <a:cs typeface="Roboto"/>
                <a:sym typeface="Roboto"/>
              </a:rPr>
              <a:t>TITLES:</a:t>
            </a:r>
            <a:endParaRPr/>
          </a:p>
          <a:p>
            <a:pPr indent="0" lvl="0" marL="0" marR="0" rtl="0" algn="ctr">
              <a:lnSpc>
                <a:spcPct val="80000"/>
              </a:lnSpc>
              <a:spcBef>
                <a:spcPts val="0"/>
              </a:spcBef>
              <a:spcAft>
                <a:spcPts val="0"/>
              </a:spcAft>
              <a:buNone/>
            </a:pPr>
            <a:r>
              <a:rPr b="1" lang="en-US" sz="2110">
                <a:solidFill>
                  <a:srgbClr val="0F1A38"/>
                </a:solidFill>
                <a:latin typeface="Roboto"/>
                <a:ea typeface="Roboto"/>
                <a:cs typeface="Roboto"/>
                <a:sym typeface="Roboto"/>
              </a:rPr>
              <a:t>BEBAS NEUE</a:t>
            </a:r>
            <a:endParaRPr/>
          </a:p>
          <a:p>
            <a:pPr indent="0" lvl="0" marL="0" marR="0" rtl="0" algn="ctr">
              <a:lnSpc>
                <a:spcPct val="80000"/>
              </a:lnSpc>
              <a:spcBef>
                <a:spcPts val="0"/>
              </a:spcBef>
              <a:spcAft>
                <a:spcPts val="0"/>
              </a:spcAft>
              <a:buNone/>
            </a:pPr>
            <a:r>
              <a:t/>
            </a:r>
            <a:endParaRPr b="1" sz="2110">
              <a:solidFill>
                <a:srgbClr val="0F1A38"/>
              </a:solidFill>
              <a:latin typeface="Roboto"/>
              <a:ea typeface="Roboto"/>
              <a:cs typeface="Roboto"/>
              <a:sym typeface="Roboto"/>
            </a:endParaRPr>
          </a:p>
          <a:p>
            <a:pPr indent="0" lvl="0" marL="0" marR="0" rtl="0" algn="ctr">
              <a:lnSpc>
                <a:spcPct val="80000"/>
              </a:lnSpc>
              <a:spcBef>
                <a:spcPts val="0"/>
              </a:spcBef>
              <a:spcAft>
                <a:spcPts val="0"/>
              </a:spcAft>
              <a:buNone/>
            </a:pPr>
            <a:r>
              <a:rPr b="1" lang="en-US" sz="1497">
                <a:solidFill>
                  <a:srgbClr val="0F1A38"/>
                </a:solidFill>
                <a:latin typeface="Roboto"/>
                <a:ea typeface="Roboto"/>
                <a:cs typeface="Roboto"/>
                <a:sym typeface="Roboto"/>
              </a:rPr>
              <a:t>HEADERS:</a:t>
            </a:r>
            <a:endParaRPr/>
          </a:p>
          <a:p>
            <a:pPr indent="0" lvl="0" marL="0" marR="0" rtl="0" algn="ctr">
              <a:lnSpc>
                <a:spcPct val="80000"/>
              </a:lnSpc>
              <a:spcBef>
                <a:spcPts val="0"/>
              </a:spcBef>
              <a:spcAft>
                <a:spcPts val="0"/>
              </a:spcAft>
              <a:buNone/>
            </a:pPr>
            <a:r>
              <a:rPr b="1" lang="en-US" sz="2110">
                <a:solidFill>
                  <a:srgbClr val="0F1A38"/>
                </a:solidFill>
                <a:latin typeface="Roboto"/>
                <a:ea typeface="Roboto"/>
                <a:cs typeface="Roboto"/>
                <a:sym typeface="Roboto"/>
              </a:rPr>
              <a:t>BEBAS NEUE</a:t>
            </a:r>
            <a:endParaRPr/>
          </a:p>
          <a:p>
            <a:pPr indent="0" lvl="0" marL="0" marR="0" rtl="0" algn="ctr">
              <a:lnSpc>
                <a:spcPct val="80000"/>
              </a:lnSpc>
              <a:spcBef>
                <a:spcPts val="0"/>
              </a:spcBef>
              <a:spcAft>
                <a:spcPts val="0"/>
              </a:spcAft>
              <a:buNone/>
            </a:pPr>
            <a:r>
              <a:t/>
            </a:r>
            <a:endParaRPr b="1" sz="2110">
              <a:solidFill>
                <a:srgbClr val="0F1A38"/>
              </a:solidFill>
              <a:latin typeface="Roboto"/>
              <a:ea typeface="Roboto"/>
              <a:cs typeface="Roboto"/>
              <a:sym typeface="Roboto"/>
            </a:endParaRPr>
          </a:p>
          <a:p>
            <a:pPr indent="0" lvl="0" marL="0" marR="0" rtl="0" algn="ctr">
              <a:lnSpc>
                <a:spcPct val="80000"/>
              </a:lnSpc>
              <a:spcBef>
                <a:spcPts val="0"/>
              </a:spcBef>
              <a:spcAft>
                <a:spcPts val="0"/>
              </a:spcAft>
              <a:buNone/>
            </a:pPr>
            <a:r>
              <a:rPr b="1" lang="en-US" sz="1497">
                <a:solidFill>
                  <a:srgbClr val="0F1A38"/>
                </a:solidFill>
                <a:latin typeface="Roboto"/>
                <a:ea typeface="Roboto"/>
                <a:cs typeface="Roboto"/>
                <a:sym typeface="Roboto"/>
              </a:rPr>
              <a:t>BODY COPY:</a:t>
            </a:r>
            <a:endParaRPr/>
          </a:p>
          <a:p>
            <a:pPr indent="0" lvl="0" marL="0" marR="0" rtl="0" algn="ctr">
              <a:lnSpc>
                <a:spcPct val="80000"/>
              </a:lnSpc>
              <a:spcBef>
                <a:spcPts val="0"/>
              </a:spcBef>
              <a:spcAft>
                <a:spcPts val="0"/>
              </a:spcAft>
              <a:buNone/>
            </a:pPr>
            <a:r>
              <a:rPr b="1" lang="en-US" sz="2110">
                <a:solidFill>
                  <a:srgbClr val="0F1A38"/>
                </a:solidFill>
                <a:latin typeface="Roboto"/>
                <a:ea typeface="Roboto"/>
                <a:cs typeface="Roboto"/>
                <a:sym typeface="Roboto"/>
              </a:rPr>
              <a:t>ROBOTO</a:t>
            </a:r>
            <a:endParaRPr/>
          </a:p>
        </p:txBody>
      </p:sp>
      <p:sp>
        <p:nvSpPr>
          <p:cNvPr id="793" name="Google Shape;793;p38"/>
          <p:cNvSpPr txBox="1"/>
          <p:nvPr/>
        </p:nvSpPr>
        <p:spPr>
          <a:xfrm>
            <a:off x="835159"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F1A38"/>
                </a:solidFill>
                <a:latin typeface="Roboto"/>
                <a:ea typeface="Roboto"/>
                <a:cs typeface="Roboto"/>
                <a:sym typeface="Roboto"/>
              </a:rPr>
              <a:t>#2C2A52</a:t>
            </a:r>
            <a:endParaRPr/>
          </a:p>
        </p:txBody>
      </p:sp>
      <p:sp>
        <p:nvSpPr>
          <p:cNvPr id="794" name="Google Shape;794;p38"/>
          <p:cNvSpPr txBox="1"/>
          <p:nvPr/>
        </p:nvSpPr>
        <p:spPr>
          <a:xfrm>
            <a:off x="1768721"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F1A38"/>
                </a:solidFill>
                <a:latin typeface="Roboto"/>
                <a:ea typeface="Roboto"/>
                <a:cs typeface="Roboto"/>
                <a:sym typeface="Roboto"/>
              </a:rPr>
              <a:t>#4F4F9C</a:t>
            </a:r>
            <a:endParaRPr/>
          </a:p>
        </p:txBody>
      </p:sp>
      <p:sp>
        <p:nvSpPr>
          <p:cNvPr id="795" name="Google Shape;795;p38"/>
          <p:cNvSpPr txBox="1"/>
          <p:nvPr/>
        </p:nvSpPr>
        <p:spPr>
          <a:xfrm>
            <a:off x="2702284"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F1A38"/>
                </a:solidFill>
                <a:latin typeface="Roboto"/>
                <a:ea typeface="Roboto"/>
                <a:cs typeface="Roboto"/>
                <a:sym typeface="Roboto"/>
              </a:rPr>
              <a:t>#A3C5E7</a:t>
            </a:r>
            <a:endParaRPr/>
          </a:p>
        </p:txBody>
      </p:sp>
      <p:sp>
        <p:nvSpPr>
          <p:cNvPr id="796" name="Google Shape;796;p38"/>
          <p:cNvSpPr txBox="1"/>
          <p:nvPr/>
        </p:nvSpPr>
        <p:spPr>
          <a:xfrm>
            <a:off x="3635847"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F1A38"/>
                </a:solidFill>
                <a:latin typeface="Roboto"/>
                <a:ea typeface="Roboto"/>
                <a:cs typeface="Roboto"/>
                <a:sym typeface="Roboto"/>
              </a:rPr>
              <a:t>#FCD441</a:t>
            </a:r>
            <a:endParaRPr/>
          </a:p>
        </p:txBody>
      </p:sp>
      <p:sp>
        <p:nvSpPr>
          <p:cNvPr id="797" name="Google Shape;797;p38"/>
          <p:cNvSpPr txBox="1"/>
          <p:nvPr/>
        </p:nvSpPr>
        <p:spPr>
          <a:xfrm>
            <a:off x="4569410" y="9002127"/>
            <a:ext cx="1221374" cy="170942"/>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1" lang="en-US" sz="1300">
                <a:solidFill>
                  <a:srgbClr val="0F1A38"/>
                </a:solidFill>
                <a:latin typeface="Roboto"/>
                <a:ea typeface="Roboto"/>
                <a:cs typeface="Roboto"/>
                <a:sym typeface="Roboto"/>
              </a:rPr>
              <a:t>#FF5757</a:t>
            </a:r>
            <a:endParaRPr/>
          </a:p>
        </p:txBody>
      </p:sp>
      <p:sp>
        <p:nvSpPr>
          <p:cNvPr id="798" name="Google Shape;798;p38"/>
          <p:cNvSpPr txBox="1"/>
          <p:nvPr/>
        </p:nvSpPr>
        <p:spPr>
          <a:xfrm>
            <a:off x="4210005" y="1681884"/>
            <a:ext cx="9867990"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F1A38"/>
                </a:solidFill>
                <a:latin typeface="Roboto"/>
                <a:ea typeface="Roboto"/>
                <a:cs typeface="Roboto"/>
                <a:sym typeface="Roboto"/>
              </a:rPr>
              <a:t>Use these design resources in your Canva Presentation.</a:t>
            </a:r>
            <a:endParaRPr/>
          </a:p>
        </p:txBody>
      </p:sp>
      <p:sp>
        <p:nvSpPr>
          <p:cNvPr id="799" name="Google Shape;799;p38"/>
          <p:cNvSpPr txBox="1"/>
          <p:nvPr/>
        </p:nvSpPr>
        <p:spPr>
          <a:xfrm>
            <a:off x="11706206" y="9906311"/>
            <a:ext cx="5916757" cy="185049"/>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D7843"/>
                </a:solidFill>
                <a:latin typeface="Roboto"/>
                <a:ea typeface="Roboto"/>
                <a:cs typeface="Roboto"/>
                <a:sym typeface="Roboto"/>
              </a:rPr>
              <a:t>DON'T FORGET TO DELETE THIS PAGE BEFORE PRESENTING. </a:t>
            </a:r>
            <a:endParaRPr/>
          </a:p>
        </p:txBody>
      </p:sp>
      <p:sp>
        <p:nvSpPr>
          <p:cNvPr id="800" name="Google Shape;800;p38"/>
          <p:cNvSpPr txBox="1"/>
          <p:nvPr/>
        </p:nvSpPr>
        <p:spPr>
          <a:xfrm>
            <a:off x="5469973" y="456949"/>
            <a:ext cx="73482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u="none" strike="noStrike">
                <a:solidFill>
                  <a:srgbClr val="ED7843"/>
                </a:solidFill>
                <a:latin typeface="Bebas Neue"/>
                <a:ea typeface="Bebas Neue"/>
                <a:cs typeface="Bebas Neue"/>
                <a:sym typeface="Bebas Neue"/>
              </a:rPr>
              <a:t>RESOURCE PAGE</a:t>
            </a:r>
            <a:endParaRPr/>
          </a:p>
        </p:txBody>
      </p:sp>
      <p:sp>
        <p:nvSpPr>
          <p:cNvPr id="801" name="Google Shape;801;p38"/>
          <p:cNvSpPr txBox="1"/>
          <p:nvPr/>
        </p:nvSpPr>
        <p:spPr>
          <a:xfrm>
            <a:off x="1747770"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Roboto"/>
                <a:ea typeface="Roboto"/>
                <a:cs typeface="Roboto"/>
                <a:sym typeface="Roboto"/>
              </a:rPr>
              <a:t>Fonts</a:t>
            </a:r>
            <a:endParaRPr/>
          </a:p>
        </p:txBody>
      </p:sp>
      <p:sp>
        <p:nvSpPr>
          <p:cNvPr id="802" name="Google Shape;802;p38"/>
          <p:cNvSpPr txBox="1"/>
          <p:nvPr/>
        </p:nvSpPr>
        <p:spPr>
          <a:xfrm>
            <a:off x="10291206" y="2693383"/>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Roboto"/>
                <a:ea typeface="Roboto"/>
                <a:cs typeface="Roboto"/>
                <a:sym typeface="Roboto"/>
              </a:rPr>
              <a:t>Design Elements</a:t>
            </a:r>
            <a:endParaRPr/>
          </a:p>
        </p:txBody>
      </p:sp>
      <p:sp>
        <p:nvSpPr>
          <p:cNvPr id="803" name="Google Shape;803;p38"/>
          <p:cNvSpPr txBox="1"/>
          <p:nvPr/>
        </p:nvSpPr>
        <p:spPr>
          <a:xfrm>
            <a:off x="1747770" y="7296522"/>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lang="en-US" sz="2499">
                <a:solidFill>
                  <a:srgbClr val="0F1A38"/>
                </a:solidFill>
                <a:latin typeface="Roboto"/>
                <a:ea typeface="Roboto"/>
                <a:cs typeface="Roboto"/>
                <a:sym typeface="Roboto"/>
              </a:rPr>
              <a:t>Colors</a:t>
            </a:r>
            <a:endParaRPr/>
          </a:p>
        </p:txBody>
      </p:sp>
      <p:sp>
        <p:nvSpPr>
          <p:cNvPr id="804" name="Google Shape;804;p38"/>
          <p:cNvSpPr/>
          <p:nvPr/>
        </p:nvSpPr>
        <p:spPr>
          <a:xfrm>
            <a:off x="13042104" y="6800963"/>
            <a:ext cx="3880504" cy="2110024"/>
          </a:xfrm>
          <a:custGeom>
            <a:rect b="b" l="l" r="r" t="t"/>
            <a:pathLst>
              <a:path extrusionOk="0" h="2110024" w="3880504">
                <a:moveTo>
                  <a:pt x="0" y="0"/>
                </a:moveTo>
                <a:lnTo>
                  <a:pt x="3880504" y="0"/>
                </a:lnTo>
                <a:lnTo>
                  <a:pt x="3880504" y="2110024"/>
                </a:lnTo>
                <a:lnTo>
                  <a:pt x="0" y="21100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5" name="Google Shape;805;p38"/>
          <p:cNvSpPr/>
          <p:nvPr/>
        </p:nvSpPr>
        <p:spPr>
          <a:xfrm>
            <a:off x="6748159" y="4781231"/>
            <a:ext cx="1855949" cy="4477069"/>
          </a:xfrm>
          <a:custGeom>
            <a:rect b="b" l="l" r="r" t="t"/>
            <a:pathLst>
              <a:path extrusionOk="0" h="4477069" w="1855949">
                <a:moveTo>
                  <a:pt x="0" y="0"/>
                </a:moveTo>
                <a:lnTo>
                  <a:pt x="1855948" y="0"/>
                </a:lnTo>
                <a:lnTo>
                  <a:pt x="1855948" y="4477069"/>
                </a:lnTo>
                <a:lnTo>
                  <a:pt x="0" y="447706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38"/>
          <p:cNvSpPr/>
          <p:nvPr/>
        </p:nvSpPr>
        <p:spPr>
          <a:xfrm>
            <a:off x="9144000" y="3346566"/>
            <a:ext cx="5532648" cy="5522588"/>
          </a:xfrm>
          <a:custGeom>
            <a:rect b="b" l="l" r="r" t="t"/>
            <a:pathLst>
              <a:path extrusionOk="0" h="5522588" w="5532648">
                <a:moveTo>
                  <a:pt x="0" y="0"/>
                </a:moveTo>
                <a:lnTo>
                  <a:pt x="5532648" y="0"/>
                </a:lnTo>
                <a:lnTo>
                  <a:pt x="5532648" y="5522589"/>
                </a:lnTo>
                <a:lnTo>
                  <a:pt x="0" y="5522589"/>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308" name="Shape 308"/>
        <p:cNvGrpSpPr/>
        <p:nvPr/>
      </p:nvGrpSpPr>
      <p:grpSpPr>
        <a:xfrm>
          <a:off x="0" y="0"/>
          <a:ext cx="0" cy="0"/>
          <a:chOff x="0" y="0"/>
          <a:chExt cx="0" cy="0"/>
        </a:xfrm>
      </p:grpSpPr>
      <p:grpSp>
        <p:nvGrpSpPr>
          <p:cNvPr id="309" name="Google Shape;309;p21"/>
          <p:cNvGrpSpPr/>
          <p:nvPr/>
        </p:nvGrpSpPr>
        <p:grpSpPr>
          <a:xfrm>
            <a:off x="9144000" y="-1437793"/>
            <a:ext cx="4236022" cy="4236022"/>
            <a:chOff x="0" y="0"/>
            <a:chExt cx="812800" cy="812800"/>
          </a:xfrm>
        </p:grpSpPr>
        <p:sp>
          <p:nvSpPr>
            <p:cNvPr id="310" name="Google Shape;31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2" name="Google Shape;312;p21"/>
          <p:cNvGrpSpPr/>
          <p:nvPr/>
        </p:nvGrpSpPr>
        <p:grpSpPr>
          <a:xfrm>
            <a:off x="9144000" y="3025489"/>
            <a:ext cx="4236022" cy="4236022"/>
            <a:chOff x="0" y="0"/>
            <a:chExt cx="812800" cy="812800"/>
          </a:xfrm>
        </p:grpSpPr>
        <p:sp>
          <p:nvSpPr>
            <p:cNvPr id="313" name="Google Shape;31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4" name="Google Shape;314;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5" name="Google Shape;315;p21"/>
          <p:cNvGrpSpPr/>
          <p:nvPr/>
        </p:nvGrpSpPr>
        <p:grpSpPr>
          <a:xfrm>
            <a:off x="9144000" y="7488771"/>
            <a:ext cx="4236022" cy="4236022"/>
            <a:chOff x="0" y="0"/>
            <a:chExt cx="812800" cy="812800"/>
          </a:xfrm>
        </p:grpSpPr>
        <p:sp>
          <p:nvSpPr>
            <p:cNvPr id="316" name="Google Shape;31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21"/>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18" name="Google Shape;318;p21"/>
          <p:cNvSpPr txBox="1"/>
          <p:nvPr/>
        </p:nvSpPr>
        <p:spPr>
          <a:xfrm>
            <a:off x="1028700" y="3661410"/>
            <a:ext cx="5187600" cy="29553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2000">
                <a:solidFill>
                  <a:srgbClr val="0F1A38"/>
                </a:solidFill>
                <a:latin typeface="Bebas Neue"/>
                <a:ea typeface="Bebas Neue"/>
                <a:cs typeface="Bebas Neue"/>
                <a:sym typeface="Bebas Neue"/>
              </a:rPr>
              <a:t>table of contents</a:t>
            </a:r>
            <a:endParaRPr/>
          </a:p>
        </p:txBody>
      </p:sp>
      <p:sp>
        <p:nvSpPr>
          <p:cNvPr id="319" name="Google Shape;319;p21"/>
          <p:cNvSpPr txBox="1"/>
          <p:nvPr/>
        </p:nvSpPr>
        <p:spPr>
          <a:xfrm>
            <a:off x="14031863" y="342900"/>
            <a:ext cx="27198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4500">
                <a:solidFill>
                  <a:srgbClr val="0F1A38"/>
                </a:solidFill>
                <a:latin typeface="Bebas Neue"/>
                <a:ea typeface="Bebas Neue"/>
                <a:cs typeface="Bebas Neue"/>
                <a:sym typeface="Bebas Neue"/>
              </a:rPr>
              <a:t>Introduction to Music</a:t>
            </a:r>
            <a:endParaRPr/>
          </a:p>
        </p:txBody>
      </p:sp>
      <p:sp>
        <p:nvSpPr>
          <p:cNvPr id="320" name="Google Shape;320;p21"/>
          <p:cNvSpPr txBox="1"/>
          <p:nvPr/>
        </p:nvSpPr>
        <p:spPr>
          <a:xfrm>
            <a:off x="14031863" y="4167878"/>
            <a:ext cx="32274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4500">
                <a:solidFill>
                  <a:srgbClr val="0F1A38"/>
                </a:solidFill>
                <a:latin typeface="Bebas Neue"/>
                <a:ea typeface="Bebas Neue"/>
                <a:cs typeface="Bebas Neue"/>
                <a:sym typeface="Bebas Neue"/>
              </a:rPr>
              <a:t>Musical Instruments</a:t>
            </a:r>
            <a:endParaRPr/>
          </a:p>
        </p:txBody>
      </p:sp>
      <p:sp>
        <p:nvSpPr>
          <p:cNvPr id="321" name="Google Shape;321;p21"/>
          <p:cNvSpPr txBox="1"/>
          <p:nvPr/>
        </p:nvSpPr>
        <p:spPr>
          <a:xfrm>
            <a:off x="14031863" y="7776630"/>
            <a:ext cx="23145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en-US" sz="4500">
                <a:solidFill>
                  <a:srgbClr val="0F1A38"/>
                </a:solidFill>
                <a:latin typeface="Bebas Neue"/>
                <a:ea typeface="Bebas Neue"/>
                <a:cs typeface="Bebas Neue"/>
                <a:sym typeface="Bebas Neue"/>
              </a:rPr>
              <a:t>Music Genres</a:t>
            </a:r>
            <a:endParaRPr/>
          </a:p>
        </p:txBody>
      </p:sp>
      <p:sp>
        <p:nvSpPr>
          <p:cNvPr id="322" name="Google Shape;322;p21"/>
          <p:cNvSpPr txBox="1"/>
          <p:nvPr/>
        </p:nvSpPr>
        <p:spPr>
          <a:xfrm>
            <a:off x="14031863" y="1621001"/>
            <a:ext cx="31542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0F1A38"/>
                </a:solidFill>
                <a:latin typeface="Roboto"/>
                <a:ea typeface="Roboto"/>
                <a:cs typeface="Roboto"/>
                <a:sym typeface="Roboto"/>
              </a:rPr>
              <a:t>Elaborate on what you want to discuss. </a:t>
            </a:r>
            <a:endParaRPr/>
          </a:p>
        </p:txBody>
      </p:sp>
      <p:sp>
        <p:nvSpPr>
          <p:cNvPr id="323" name="Google Shape;323;p21"/>
          <p:cNvSpPr txBox="1"/>
          <p:nvPr/>
        </p:nvSpPr>
        <p:spPr>
          <a:xfrm>
            <a:off x="9988787" y="-1146172"/>
            <a:ext cx="3113100" cy="3658800"/>
          </a:xfrm>
          <a:prstGeom prst="rect">
            <a:avLst/>
          </a:prstGeom>
          <a:noFill/>
          <a:ln>
            <a:noFill/>
          </a:ln>
        </p:spPr>
        <p:txBody>
          <a:bodyPr anchorCtr="0" anchor="t" bIns="0" lIns="0" spcFirstLastPara="1" rIns="0" wrap="square" tIns="0">
            <a:spAutoFit/>
          </a:bodyPr>
          <a:lstStyle/>
          <a:p>
            <a:pPr indent="0" lvl="0" marL="0" marR="0" rtl="0" algn="just">
              <a:lnSpc>
                <a:spcPct val="120004"/>
              </a:lnSpc>
              <a:spcBef>
                <a:spcPts val="0"/>
              </a:spcBef>
              <a:spcAft>
                <a:spcPts val="0"/>
              </a:spcAft>
              <a:buNone/>
            </a:pPr>
            <a:r>
              <a:rPr b="1" lang="en-US" sz="23770">
                <a:solidFill>
                  <a:srgbClr val="FFFDFC"/>
                </a:solidFill>
                <a:latin typeface="Bebas Neue"/>
                <a:ea typeface="Bebas Neue"/>
                <a:cs typeface="Bebas Neue"/>
                <a:sym typeface="Bebas Neue"/>
              </a:rPr>
              <a:t>01.</a:t>
            </a:r>
            <a:endParaRPr/>
          </a:p>
        </p:txBody>
      </p:sp>
      <p:sp>
        <p:nvSpPr>
          <p:cNvPr id="324" name="Google Shape;324;p21"/>
          <p:cNvSpPr txBox="1"/>
          <p:nvPr/>
        </p:nvSpPr>
        <p:spPr>
          <a:xfrm>
            <a:off x="9923797" y="3340134"/>
            <a:ext cx="3091200" cy="3658800"/>
          </a:xfrm>
          <a:prstGeom prst="rect">
            <a:avLst/>
          </a:prstGeom>
          <a:noFill/>
          <a:ln>
            <a:noFill/>
          </a:ln>
        </p:spPr>
        <p:txBody>
          <a:bodyPr anchorCtr="0" anchor="t" bIns="0" lIns="0" spcFirstLastPara="1" rIns="0" wrap="square" tIns="0">
            <a:spAutoFit/>
          </a:bodyPr>
          <a:lstStyle/>
          <a:p>
            <a:pPr indent="0" lvl="0" marL="0" marR="0" rtl="0" algn="just">
              <a:lnSpc>
                <a:spcPct val="120004"/>
              </a:lnSpc>
              <a:spcBef>
                <a:spcPts val="0"/>
              </a:spcBef>
              <a:spcAft>
                <a:spcPts val="0"/>
              </a:spcAft>
              <a:buNone/>
            </a:pPr>
            <a:r>
              <a:rPr b="1" lang="en-US" sz="23770">
                <a:solidFill>
                  <a:srgbClr val="FFFDFC"/>
                </a:solidFill>
                <a:latin typeface="Bebas Neue"/>
                <a:ea typeface="Bebas Neue"/>
                <a:cs typeface="Bebas Neue"/>
                <a:sym typeface="Bebas Neue"/>
              </a:rPr>
              <a:t>02.</a:t>
            </a:r>
            <a:endParaRPr/>
          </a:p>
        </p:txBody>
      </p:sp>
      <p:sp>
        <p:nvSpPr>
          <p:cNvPr id="325" name="Google Shape;325;p21"/>
          <p:cNvSpPr txBox="1"/>
          <p:nvPr/>
        </p:nvSpPr>
        <p:spPr>
          <a:xfrm>
            <a:off x="9988787" y="8004461"/>
            <a:ext cx="2961210" cy="3652744"/>
          </a:xfrm>
          <a:prstGeom prst="rect">
            <a:avLst/>
          </a:prstGeom>
          <a:noFill/>
          <a:ln>
            <a:noFill/>
          </a:ln>
        </p:spPr>
        <p:txBody>
          <a:bodyPr anchorCtr="0" anchor="t" bIns="0" lIns="0" spcFirstLastPara="1" rIns="0" wrap="square" tIns="0">
            <a:spAutoFit/>
          </a:bodyPr>
          <a:lstStyle/>
          <a:p>
            <a:pPr indent="0" lvl="0" marL="0" marR="0" rtl="0" algn="just">
              <a:lnSpc>
                <a:spcPct val="120004"/>
              </a:lnSpc>
              <a:spcBef>
                <a:spcPts val="0"/>
              </a:spcBef>
              <a:spcAft>
                <a:spcPts val="0"/>
              </a:spcAft>
              <a:buNone/>
            </a:pPr>
            <a:r>
              <a:rPr b="1" lang="en-US" sz="23770">
                <a:solidFill>
                  <a:srgbClr val="FFFDFC"/>
                </a:solidFill>
                <a:latin typeface="Bebas Neue"/>
                <a:ea typeface="Bebas Neue"/>
                <a:cs typeface="Bebas Neue"/>
                <a:sym typeface="Bebas Neue"/>
              </a:rPr>
              <a:t>03.</a:t>
            </a:r>
            <a:endParaRPr/>
          </a:p>
        </p:txBody>
      </p:sp>
      <p:sp>
        <p:nvSpPr>
          <p:cNvPr id="326" name="Google Shape;326;p21"/>
          <p:cNvSpPr txBox="1"/>
          <p:nvPr/>
        </p:nvSpPr>
        <p:spPr>
          <a:xfrm>
            <a:off x="14031863" y="5526144"/>
            <a:ext cx="31542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0F1A38"/>
                </a:solidFill>
                <a:latin typeface="Roboto"/>
                <a:ea typeface="Roboto"/>
                <a:cs typeface="Roboto"/>
                <a:sym typeface="Roboto"/>
              </a:rPr>
              <a:t>Elaborate on what you want to discuss. </a:t>
            </a:r>
            <a:endParaRPr/>
          </a:p>
        </p:txBody>
      </p:sp>
      <p:sp>
        <p:nvSpPr>
          <p:cNvPr id="327" name="Google Shape;327;p21"/>
          <p:cNvSpPr txBox="1"/>
          <p:nvPr/>
        </p:nvSpPr>
        <p:spPr>
          <a:xfrm>
            <a:off x="14031863" y="9172995"/>
            <a:ext cx="31542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0F1A38"/>
                </a:solidFill>
                <a:latin typeface="Roboto"/>
                <a:ea typeface="Roboto"/>
                <a:cs typeface="Roboto"/>
                <a:sym typeface="Roboto"/>
              </a:rPr>
              <a:t>Elaborate on what you want to discuss. </a:t>
            </a:r>
            <a:endParaRPr/>
          </a:p>
        </p:txBody>
      </p:sp>
      <p:sp>
        <p:nvSpPr>
          <p:cNvPr id="328" name="Google Shape;328;p21"/>
          <p:cNvSpPr txBox="1"/>
          <p:nvPr/>
        </p:nvSpPr>
        <p:spPr>
          <a:xfrm>
            <a:off x="1028700" y="7060781"/>
            <a:ext cx="3154200" cy="708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00">
                <a:solidFill>
                  <a:srgbClr val="0F1A38"/>
                </a:solidFill>
                <a:latin typeface="Roboto"/>
                <a:ea typeface="Roboto"/>
                <a:cs typeface="Roboto"/>
                <a:sym typeface="Roboto"/>
              </a:rPr>
              <a:t>Elaborate on what you want to discuss.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810" name="Shape 810"/>
        <p:cNvGrpSpPr/>
        <p:nvPr/>
      </p:nvGrpSpPr>
      <p:grpSpPr>
        <a:xfrm>
          <a:off x="0" y="0"/>
          <a:ext cx="0" cy="0"/>
          <a:chOff x="0" y="0"/>
          <a:chExt cx="0" cy="0"/>
        </a:xfrm>
      </p:grpSpPr>
      <p:grpSp>
        <p:nvGrpSpPr>
          <p:cNvPr id="811" name="Google Shape;811;p39"/>
          <p:cNvGrpSpPr/>
          <p:nvPr/>
        </p:nvGrpSpPr>
        <p:grpSpPr>
          <a:xfrm>
            <a:off x="2618651" y="1059785"/>
            <a:ext cx="13050698" cy="8313842"/>
            <a:chOff x="0" y="-38100"/>
            <a:chExt cx="3437221" cy="2189654"/>
          </a:xfrm>
        </p:grpSpPr>
        <p:sp>
          <p:nvSpPr>
            <p:cNvPr id="812" name="Google Shape;812;p39"/>
            <p:cNvSpPr/>
            <p:nvPr/>
          </p:nvSpPr>
          <p:spPr>
            <a:xfrm>
              <a:off x="0" y="0"/>
              <a:ext cx="3437221" cy="2151554"/>
            </a:xfrm>
            <a:custGeom>
              <a:rect b="b" l="l" r="r" t="t"/>
              <a:pathLst>
                <a:path extrusionOk="0" h="2151554" w="3437221">
                  <a:moveTo>
                    <a:pt x="14237" y="0"/>
                  </a:moveTo>
                  <a:lnTo>
                    <a:pt x="3422984" y="0"/>
                  </a:lnTo>
                  <a:cubicBezTo>
                    <a:pt x="3430846" y="0"/>
                    <a:pt x="3437221" y="6374"/>
                    <a:pt x="3437221" y="14237"/>
                  </a:cubicBezTo>
                  <a:lnTo>
                    <a:pt x="3437221" y="2137317"/>
                  </a:lnTo>
                  <a:cubicBezTo>
                    <a:pt x="3437221" y="2145180"/>
                    <a:pt x="3430846" y="2151554"/>
                    <a:pt x="3422984" y="2151554"/>
                  </a:cubicBezTo>
                  <a:lnTo>
                    <a:pt x="14237" y="2151554"/>
                  </a:lnTo>
                  <a:cubicBezTo>
                    <a:pt x="6374" y="2151554"/>
                    <a:pt x="0" y="2145180"/>
                    <a:pt x="0" y="2137317"/>
                  </a:cubicBezTo>
                  <a:lnTo>
                    <a:pt x="0" y="14237"/>
                  </a:lnTo>
                  <a:cubicBezTo>
                    <a:pt x="0" y="6374"/>
                    <a:pt x="6374" y="0"/>
                    <a:pt x="14237" y="0"/>
                  </a:cubicBezTo>
                  <a:close/>
                </a:path>
              </a:pathLst>
            </a:custGeom>
            <a:solidFill>
              <a:srgbClr val="F0F0F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3" name="Google Shape;813;p39"/>
            <p:cNvSpPr txBox="1"/>
            <p:nvPr/>
          </p:nvSpPr>
          <p:spPr>
            <a:xfrm>
              <a:off x="0" y="-38100"/>
              <a:ext cx="3437221" cy="2189654"/>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14" name="Google Shape;814;p39"/>
          <p:cNvSpPr txBox="1"/>
          <p:nvPr/>
        </p:nvSpPr>
        <p:spPr>
          <a:xfrm>
            <a:off x="3377480" y="3080629"/>
            <a:ext cx="11533039" cy="3373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0F1A38"/>
                </a:solidFill>
                <a:latin typeface="Roboto"/>
                <a:ea typeface="Roboto"/>
                <a:cs typeface="Roboto"/>
                <a:sym typeface="Roboto"/>
              </a:rPr>
              <a:t>This presentation template is free for everyone to use thanks to the following:</a:t>
            </a:r>
            <a:endParaRPr/>
          </a:p>
        </p:txBody>
      </p:sp>
      <p:sp>
        <p:nvSpPr>
          <p:cNvPr id="815" name="Google Shape;815;p39"/>
          <p:cNvSpPr txBox="1"/>
          <p:nvPr/>
        </p:nvSpPr>
        <p:spPr>
          <a:xfrm>
            <a:off x="7108732" y="8238373"/>
            <a:ext cx="4070535" cy="450088"/>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0" lang="en-US" sz="2799" u="none" cap="none" strike="noStrike">
                <a:solidFill>
                  <a:srgbClr val="ED7843"/>
                </a:solidFill>
                <a:latin typeface="Roboto"/>
                <a:ea typeface="Roboto"/>
                <a:cs typeface="Roboto"/>
                <a:sym typeface="Roboto"/>
              </a:rPr>
              <a:t>Happy designing!</a:t>
            </a:r>
            <a:endParaRPr/>
          </a:p>
        </p:txBody>
      </p:sp>
      <p:sp>
        <p:nvSpPr>
          <p:cNvPr id="816" name="Google Shape;816;p39"/>
          <p:cNvSpPr txBox="1"/>
          <p:nvPr/>
        </p:nvSpPr>
        <p:spPr>
          <a:xfrm>
            <a:off x="4210005" y="5269987"/>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F1A38"/>
                </a:solidFill>
                <a:latin typeface="Roboto"/>
                <a:ea typeface="Roboto"/>
                <a:cs typeface="Roboto"/>
                <a:sym typeface="Roboto"/>
              </a:rPr>
              <a:t>for the presentation template</a:t>
            </a:r>
            <a:endParaRPr/>
          </a:p>
        </p:txBody>
      </p:sp>
      <p:sp>
        <p:nvSpPr>
          <p:cNvPr id="817" name="Google Shape;817;p39"/>
          <p:cNvSpPr txBox="1"/>
          <p:nvPr/>
        </p:nvSpPr>
        <p:spPr>
          <a:xfrm>
            <a:off x="4210005" y="7005203"/>
            <a:ext cx="9867990" cy="318770"/>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0F1A38"/>
                </a:solidFill>
                <a:latin typeface="Roboto"/>
                <a:ea typeface="Roboto"/>
                <a:cs typeface="Roboto"/>
                <a:sym typeface="Roboto"/>
              </a:rPr>
              <a:t>for the photos</a:t>
            </a:r>
            <a:endParaRPr/>
          </a:p>
        </p:txBody>
      </p:sp>
      <p:sp>
        <p:nvSpPr>
          <p:cNvPr id="818" name="Google Shape;818;p39"/>
          <p:cNvSpPr txBox="1"/>
          <p:nvPr/>
        </p:nvSpPr>
        <p:spPr>
          <a:xfrm>
            <a:off x="5469973" y="1769989"/>
            <a:ext cx="7348055" cy="122491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9000">
                <a:solidFill>
                  <a:srgbClr val="ED7843"/>
                </a:solidFill>
                <a:latin typeface="Bebas Neue"/>
                <a:ea typeface="Bebas Neue"/>
                <a:cs typeface="Bebas Neue"/>
                <a:sym typeface="Bebas Neue"/>
              </a:rPr>
              <a:t>CREDITS</a:t>
            </a:r>
            <a:endParaRPr/>
          </a:p>
        </p:txBody>
      </p:sp>
      <p:sp>
        <p:nvSpPr>
          <p:cNvPr id="819" name="Google Shape;819;p39"/>
          <p:cNvSpPr txBox="1"/>
          <p:nvPr/>
        </p:nvSpPr>
        <p:spPr>
          <a:xfrm>
            <a:off x="6110027" y="6272736"/>
            <a:ext cx="6067945" cy="634042"/>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712">
                <a:solidFill>
                  <a:srgbClr val="0F1A38"/>
                </a:solidFill>
                <a:latin typeface="Roboto"/>
                <a:ea typeface="Roboto"/>
                <a:cs typeface="Roboto"/>
                <a:sym typeface="Roboto"/>
              </a:rPr>
              <a:t>Pexels, Pixabay</a:t>
            </a:r>
            <a:endParaRPr/>
          </a:p>
        </p:txBody>
      </p:sp>
      <p:sp>
        <p:nvSpPr>
          <p:cNvPr id="820" name="Google Shape;820;p39"/>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441"/>
        </a:solidFill>
      </p:bgPr>
    </p:bg>
    <p:spTree>
      <p:nvGrpSpPr>
        <p:cNvPr id="332" name="Shape 332"/>
        <p:cNvGrpSpPr/>
        <p:nvPr/>
      </p:nvGrpSpPr>
      <p:grpSpPr>
        <a:xfrm>
          <a:off x="0" y="0"/>
          <a:ext cx="0" cy="0"/>
          <a:chOff x="0" y="0"/>
          <a:chExt cx="0" cy="0"/>
        </a:xfrm>
      </p:grpSpPr>
      <p:grpSp>
        <p:nvGrpSpPr>
          <p:cNvPr id="333" name="Google Shape;333;p22"/>
          <p:cNvGrpSpPr/>
          <p:nvPr/>
        </p:nvGrpSpPr>
        <p:grpSpPr>
          <a:xfrm>
            <a:off x="0" y="-216991"/>
            <a:ext cx="9144000" cy="10503991"/>
            <a:chOff x="0" y="-57150"/>
            <a:chExt cx="2408296" cy="2766483"/>
          </a:xfrm>
        </p:grpSpPr>
        <p:sp>
          <p:nvSpPr>
            <p:cNvPr id="334" name="Google Shape;334;p22"/>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22"/>
            <p:cNvSpPr txBox="1"/>
            <p:nvPr/>
          </p:nvSpPr>
          <p:spPr>
            <a:xfrm>
              <a:off x="0" y="-57150"/>
              <a:ext cx="2408296" cy="27664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6" name="Google Shape;336;p22"/>
          <p:cNvGrpSpPr/>
          <p:nvPr/>
        </p:nvGrpSpPr>
        <p:grpSpPr>
          <a:xfrm rot="5400000">
            <a:off x="8754580" y="6754267"/>
            <a:ext cx="2060167" cy="1281327"/>
            <a:chOff x="0" y="0"/>
            <a:chExt cx="1143494" cy="711200"/>
          </a:xfrm>
        </p:grpSpPr>
        <p:sp>
          <p:nvSpPr>
            <p:cNvPr id="337" name="Google Shape;337;p22"/>
            <p:cNvSpPr/>
            <p:nvPr/>
          </p:nvSpPr>
          <p:spPr>
            <a:xfrm>
              <a:off x="0" y="0"/>
              <a:ext cx="1143494" cy="711200"/>
            </a:xfrm>
            <a:custGeom>
              <a:rect b="b" l="l" r="r" t="t"/>
              <a:pathLst>
                <a:path extrusionOk="0" h="711200" w="1143494">
                  <a:moveTo>
                    <a:pt x="571747" y="0"/>
                  </a:moveTo>
                  <a:lnTo>
                    <a:pt x="1143494" y="711200"/>
                  </a:lnTo>
                  <a:lnTo>
                    <a:pt x="0" y="711200"/>
                  </a:lnTo>
                  <a:lnTo>
                    <a:pt x="571747" y="0"/>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22"/>
            <p:cNvSpPr txBox="1"/>
            <p:nvPr/>
          </p:nvSpPr>
          <p:spPr>
            <a:xfrm>
              <a:off x="178671" y="273050"/>
              <a:ext cx="786152"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39" name="Google Shape;339;p22"/>
          <p:cNvSpPr/>
          <p:nvPr/>
        </p:nvSpPr>
        <p:spPr>
          <a:xfrm>
            <a:off x="6320785" y="6314989"/>
            <a:ext cx="3880504" cy="2110024"/>
          </a:xfrm>
          <a:custGeom>
            <a:rect b="b" l="l" r="r" t="t"/>
            <a:pathLst>
              <a:path extrusionOk="0" h="2110024" w="3880504">
                <a:moveTo>
                  <a:pt x="0" y="0"/>
                </a:moveTo>
                <a:lnTo>
                  <a:pt x="3880504" y="0"/>
                </a:lnTo>
                <a:lnTo>
                  <a:pt x="3880504" y="2110024"/>
                </a:lnTo>
                <a:lnTo>
                  <a:pt x="0" y="2110024"/>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0" name="Google Shape;340;p22"/>
          <p:cNvSpPr/>
          <p:nvPr/>
        </p:nvSpPr>
        <p:spPr>
          <a:xfrm>
            <a:off x="8753463" y="107932"/>
            <a:ext cx="9534537" cy="10198118"/>
          </a:xfrm>
          <a:custGeom>
            <a:rect b="b" l="l" r="r" t="t"/>
            <a:pathLst>
              <a:path extrusionOk="0" h="1515240" w="1416645">
                <a:moveTo>
                  <a:pt x="0" y="0"/>
                </a:moveTo>
                <a:lnTo>
                  <a:pt x="1416645" y="0"/>
                </a:lnTo>
                <a:lnTo>
                  <a:pt x="1416645" y="1515240"/>
                </a:lnTo>
                <a:lnTo>
                  <a:pt x="0" y="1515240"/>
                </a:lnTo>
                <a:close/>
              </a:path>
            </a:pathLst>
          </a:custGeom>
          <a:blipFill rotWithShape="1">
            <a:blip r:embed="rId4">
              <a:alphaModFix/>
            </a:blip>
            <a:stretch>
              <a:fillRect b="0" l="-48920" r="-9239"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41" name="Google Shape;341;p22"/>
          <p:cNvGrpSpPr/>
          <p:nvPr/>
        </p:nvGrpSpPr>
        <p:grpSpPr>
          <a:xfrm>
            <a:off x="882963" y="1682386"/>
            <a:ext cx="7377975" cy="3625532"/>
            <a:chOff x="0" y="323850"/>
            <a:chExt cx="9837300" cy="4834043"/>
          </a:xfrm>
        </p:grpSpPr>
        <p:sp>
          <p:nvSpPr>
            <p:cNvPr id="342" name="Google Shape;342;p22"/>
            <p:cNvSpPr txBox="1"/>
            <p:nvPr/>
          </p:nvSpPr>
          <p:spPr>
            <a:xfrm>
              <a:off x="0" y="323850"/>
              <a:ext cx="9837300" cy="39405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12000">
                  <a:solidFill>
                    <a:srgbClr val="FFFDFC"/>
                  </a:solidFill>
                  <a:latin typeface="Bebas Neue"/>
                  <a:ea typeface="Bebas Neue"/>
                  <a:cs typeface="Bebas Neue"/>
                  <a:sym typeface="Bebas Neue"/>
                </a:rPr>
                <a:t>Introduction to Music</a:t>
              </a:r>
              <a:endParaRPr/>
            </a:p>
          </p:txBody>
        </p:sp>
        <p:sp>
          <p:nvSpPr>
            <p:cNvPr id="343" name="Google Shape;343;p22"/>
            <p:cNvSpPr txBox="1"/>
            <p:nvPr/>
          </p:nvSpPr>
          <p:spPr>
            <a:xfrm>
              <a:off x="0" y="4672965"/>
              <a:ext cx="7094321" cy="484928"/>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u="none">
                  <a:solidFill>
                    <a:srgbClr val="FFFDFC"/>
                  </a:solidFill>
                  <a:latin typeface="Roboto"/>
                  <a:ea typeface="Roboto"/>
                  <a:cs typeface="Roboto"/>
                  <a:sym typeface="Roboto"/>
                </a:rPr>
                <a:t>Elaborate on what you want to discuss. </a:t>
              </a:r>
              <a:endParaRPr/>
            </a:p>
          </p:txBody>
        </p:sp>
      </p:grpSp>
      <p:sp>
        <p:nvSpPr>
          <p:cNvPr id="344" name="Google Shape;344;p22"/>
          <p:cNvSpPr txBox="1"/>
          <p:nvPr/>
        </p:nvSpPr>
        <p:spPr>
          <a:xfrm>
            <a:off x="882963" y="6355322"/>
            <a:ext cx="3865417" cy="3652744"/>
          </a:xfrm>
          <a:prstGeom prst="rect">
            <a:avLst/>
          </a:prstGeom>
          <a:noFill/>
          <a:ln>
            <a:noFill/>
          </a:ln>
        </p:spPr>
        <p:txBody>
          <a:bodyPr anchorCtr="0" anchor="t" bIns="0" lIns="0" spcFirstLastPara="1" rIns="0" wrap="square" tIns="0">
            <a:spAutoFit/>
          </a:bodyPr>
          <a:lstStyle/>
          <a:p>
            <a:pPr indent="0" lvl="0" marL="0" marR="0" rtl="0" algn="just">
              <a:lnSpc>
                <a:spcPct val="120004"/>
              </a:lnSpc>
              <a:spcBef>
                <a:spcPts val="0"/>
              </a:spcBef>
              <a:spcAft>
                <a:spcPts val="0"/>
              </a:spcAft>
              <a:buNone/>
            </a:pPr>
            <a:r>
              <a:rPr b="1" lang="en-US" sz="23770">
                <a:solidFill>
                  <a:srgbClr val="FFFDFC"/>
                </a:solidFill>
                <a:latin typeface="Bebas Neue"/>
                <a:ea typeface="Bebas Neue"/>
                <a:cs typeface="Bebas Neue"/>
                <a:sym typeface="Bebas Neue"/>
              </a:rPr>
              <a:t>01.</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grpSp>
        <p:nvGrpSpPr>
          <p:cNvPr id="349" name="Google Shape;349;p23"/>
          <p:cNvGrpSpPr/>
          <p:nvPr/>
        </p:nvGrpSpPr>
        <p:grpSpPr>
          <a:xfrm>
            <a:off x="2677086" y="1910043"/>
            <a:ext cx="6466914" cy="6466914"/>
            <a:chOff x="0" y="0"/>
            <a:chExt cx="812800" cy="812800"/>
          </a:xfrm>
        </p:grpSpPr>
        <p:sp>
          <p:nvSpPr>
            <p:cNvPr id="350" name="Google Shape;35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2" name="Google Shape;352;p23"/>
          <p:cNvGrpSpPr/>
          <p:nvPr/>
        </p:nvGrpSpPr>
        <p:grpSpPr>
          <a:xfrm>
            <a:off x="699693" y="8376957"/>
            <a:ext cx="2533764" cy="2533764"/>
            <a:chOff x="0" y="0"/>
            <a:chExt cx="812800" cy="812800"/>
          </a:xfrm>
        </p:grpSpPr>
        <p:sp>
          <p:nvSpPr>
            <p:cNvPr id="353" name="Google Shape;35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5" name="Google Shape;355;p23"/>
          <p:cNvSpPr/>
          <p:nvPr/>
        </p:nvSpPr>
        <p:spPr>
          <a:xfrm>
            <a:off x="2293844" y="2306509"/>
            <a:ext cx="3223270" cy="7775433"/>
          </a:xfrm>
          <a:custGeom>
            <a:rect b="b" l="l" r="r" t="t"/>
            <a:pathLst>
              <a:path extrusionOk="0" h="7775433" w="3223270">
                <a:moveTo>
                  <a:pt x="0" y="0"/>
                </a:moveTo>
                <a:lnTo>
                  <a:pt x="3223270" y="0"/>
                </a:lnTo>
                <a:lnTo>
                  <a:pt x="3223270" y="7775433"/>
                </a:lnTo>
                <a:lnTo>
                  <a:pt x="0" y="777543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56" name="Google Shape;356;p23"/>
          <p:cNvGrpSpPr/>
          <p:nvPr/>
        </p:nvGrpSpPr>
        <p:grpSpPr>
          <a:xfrm>
            <a:off x="-3233457" y="-2582502"/>
            <a:ext cx="6466914" cy="6466914"/>
            <a:chOff x="0" y="0"/>
            <a:chExt cx="812800" cy="812800"/>
          </a:xfrm>
        </p:grpSpPr>
        <p:sp>
          <p:nvSpPr>
            <p:cNvPr id="357" name="Google Shape;357;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8" name="Google Shape;358;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9" name="Google Shape;359;p23"/>
          <p:cNvGrpSpPr/>
          <p:nvPr/>
        </p:nvGrpSpPr>
        <p:grpSpPr>
          <a:xfrm>
            <a:off x="10120285" y="-3552648"/>
            <a:ext cx="6466914" cy="6466914"/>
            <a:chOff x="0" y="0"/>
            <a:chExt cx="812800" cy="812800"/>
          </a:xfrm>
        </p:grpSpPr>
        <p:sp>
          <p:nvSpPr>
            <p:cNvPr id="360" name="Google Shape;360;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62" name="Google Shape;362;p23"/>
          <p:cNvSpPr/>
          <p:nvPr/>
        </p:nvSpPr>
        <p:spPr>
          <a:xfrm>
            <a:off x="5517114" y="-3406214"/>
            <a:ext cx="9608681" cy="9591211"/>
          </a:xfrm>
          <a:custGeom>
            <a:rect b="b" l="l" r="r" t="t"/>
            <a:pathLst>
              <a:path extrusionOk="0" h="9591211" w="9608681">
                <a:moveTo>
                  <a:pt x="0" y="0"/>
                </a:moveTo>
                <a:lnTo>
                  <a:pt x="9608682" y="0"/>
                </a:lnTo>
                <a:lnTo>
                  <a:pt x="9608682" y="9591211"/>
                </a:lnTo>
                <a:lnTo>
                  <a:pt x="0" y="959121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23"/>
          <p:cNvSpPr txBox="1"/>
          <p:nvPr/>
        </p:nvSpPr>
        <p:spPr>
          <a:xfrm>
            <a:off x="9323373" y="5124450"/>
            <a:ext cx="8060738" cy="186309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1" lang="en-US" sz="12000">
                <a:solidFill>
                  <a:srgbClr val="0F1A38"/>
                </a:solidFill>
                <a:latin typeface="Bebas Neue"/>
                <a:ea typeface="Bebas Neue"/>
                <a:cs typeface="Bebas Neue"/>
                <a:sym typeface="Bebas Neue"/>
              </a:rPr>
              <a:t>What is Music?</a:t>
            </a:r>
            <a:endParaRPr/>
          </a:p>
        </p:txBody>
      </p:sp>
      <p:sp>
        <p:nvSpPr>
          <p:cNvPr id="364" name="Google Shape;364;p23"/>
          <p:cNvSpPr txBox="1"/>
          <p:nvPr/>
        </p:nvSpPr>
        <p:spPr>
          <a:xfrm>
            <a:off x="9814539" y="7401560"/>
            <a:ext cx="7569573" cy="185674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2300" u="none" strike="noStrike">
                <a:solidFill>
                  <a:srgbClr val="0F1A38"/>
                </a:solidFill>
                <a:latin typeface="Roboto"/>
                <a:ea typeface="Roboto"/>
                <a:cs typeface="Roboto"/>
                <a:sym typeface="Roboto"/>
              </a:rPr>
              <a:t>exercitation mollit nulla laborum est amet mollit voluptate nisi enim Lorem elit qui non veniam qui elit cillum laboris occaecat magna aliqua ex fugiat reprehenderit cupidatat velit nostrud occaecat aliqua elit minim velit pariatur ipsum laborum veniam laboris incididunt magna.</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grpSp>
        <p:nvGrpSpPr>
          <p:cNvPr id="369" name="Google Shape;369;p24"/>
          <p:cNvGrpSpPr/>
          <p:nvPr/>
        </p:nvGrpSpPr>
        <p:grpSpPr>
          <a:xfrm>
            <a:off x="0" y="-216991"/>
            <a:ext cx="18288000" cy="10503991"/>
            <a:chOff x="0" y="-57150"/>
            <a:chExt cx="4816593" cy="2766483"/>
          </a:xfrm>
        </p:grpSpPr>
        <p:sp>
          <p:nvSpPr>
            <p:cNvPr id="370" name="Google Shape;370;p24"/>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24"/>
            <p:cNvSpPr txBox="1"/>
            <p:nvPr/>
          </p:nvSpPr>
          <p:spPr>
            <a:xfrm>
              <a:off x="0" y="-57150"/>
              <a:ext cx="4816593" cy="27664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2" name="Google Shape;372;p24"/>
          <p:cNvGrpSpPr/>
          <p:nvPr/>
        </p:nvGrpSpPr>
        <p:grpSpPr>
          <a:xfrm>
            <a:off x="0" y="-216991"/>
            <a:ext cx="18288000" cy="5360491"/>
            <a:chOff x="0" y="-57150"/>
            <a:chExt cx="4816593" cy="1411817"/>
          </a:xfrm>
        </p:grpSpPr>
        <p:sp>
          <p:nvSpPr>
            <p:cNvPr id="373" name="Google Shape;373;p24"/>
            <p:cNvSpPr/>
            <p:nvPr/>
          </p:nvSpPr>
          <p:spPr>
            <a:xfrm>
              <a:off x="0" y="0"/>
              <a:ext cx="4816592" cy="1354667"/>
            </a:xfrm>
            <a:custGeom>
              <a:rect b="b" l="l" r="r" t="t"/>
              <a:pathLst>
                <a:path extrusionOk="0" h="1354667" w="4816592">
                  <a:moveTo>
                    <a:pt x="0" y="0"/>
                  </a:moveTo>
                  <a:lnTo>
                    <a:pt x="4816592" y="0"/>
                  </a:lnTo>
                  <a:lnTo>
                    <a:pt x="4816592" y="1354667"/>
                  </a:lnTo>
                  <a:lnTo>
                    <a:pt x="0" y="1354667"/>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24"/>
            <p:cNvSpPr txBox="1"/>
            <p:nvPr/>
          </p:nvSpPr>
          <p:spPr>
            <a:xfrm>
              <a:off x="0" y="-57150"/>
              <a:ext cx="4816593" cy="141181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5" name="Google Shape;375;p24"/>
          <p:cNvGrpSpPr/>
          <p:nvPr/>
        </p:nvGrpSpPr>
        <p:grpSpPr>
          <a:xfrm>
            <a:off x="14071633" y="498089"/>
            <a:ext cx="3774396" cy="4645411"/>
            <a:chOff x="0" y="0"/>
            <a:chExt cx="660400" cy="812800"/>
          </a:xfrm>
        </p:grpSpPr>
        <p:sp>
          <p:nvSpPr>
            <p:cNvPr id="376" name="Google Shape;376;p24"/>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24"/>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8" name="Google Shape;378;p24"/>
          <p:cNvGrpSpPr/>
          <p:nvPr/>
        </p:nvGrpSpPr>
        <p:grpSpPr>
          <a:xfrm>
            <a:off x="4933618" y="262820"/>
            <a:ext cx="3165756" cy="3165756"/>
            <a:chOff x="0" y="0"/>
            <a:chExt cx="812800" cy="812800"/>
          </a:xfrm>
        </p:grpSpPr>
        <p:sp>
          <p:nvSpPr>
            <p:cNvPr id="379" name="Google Shape;37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1" name="Google Shape;381;p24"/>
          <p:cNvGrpSpPr/>
          <p:nvPr/>
        </p:nvGrpSpPr>
        <p:grpSpPr>
          <a:xfrm rot="10800000">
            <a:off x="787461" y="0"/>
            <a:ext cx="2745780" cy="3379422"/>
            <a:chOff x="0" y="0"/>
            <a:chExt cx="660400" cy="812800"/>
          </a:xfrm>
        </p:grpSpPr>
        <p:sp>
          <p:nvSpPr>
            <p:cNvPr id="382" name="Google Shape;382;p24"/>
            <p:cNvSpPr/>
            <p:nvPr/>
          </p:nvSpPr>
          <p:spPr>
            <a:xfrm>
              <a:off x="0" y="0"/>
              <a:ext cx="660400" cy="812800"/>
            </a:xfrm>
            <a:custGeom>
              <a:rect b="b" l="l" r="r" t="t"/>
              <a:pathLst>
                <a:path extrusionOk="0" h="812800" w="660400">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28502"/>
                  </a:cubicBezTo>
                  <a:lnTo>
                    <a:pt x="660400" y="812800"/>
                  </a:lnTo>
                  <a:lnTo>
                    <a:pt x="0" y="812800"/>
                  </a:lnTo>
                  <a:lnTo>
                    <a:pt x="0" y="328861"/>
                  </a:lnTo>
                  <a:cubicBezTo>
                    <a:pt x="1782" y="185660"/>
                    <a:pt x="93019" y="64045"/>
                    <a:pt x="220252" y="1907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24"/>
            <p:cNvSpPr txBox="1"/>
            <p:nvPr/>
          </p:nvSpPr>
          <p:spPr>
            <a:xfrm>
              <a:off x="0" y="69850"/>
              <a:ext cx="660400" cy="7429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84" name="Google Shape;384;p24"/>
          <p:cNvSpPr txBox="1"/>
          <p:nvPr/>
        </p:nvSpPr>
        <p:spPr>
          <a:xfrm>
            <a:off x="787461" y="5745685"/>
            <a:ext cx="12057734" cy="186309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12000">
                <a:solidFill>
                  <a:srgbClr val="FFFDFC"/>
                </a:solidFill>
                <a:latin typeface="Bebas Neue"/>
                <a:ea typeface="Bebas Neue"/>
                <a:cs typeface="Bebas Neue"/>
                <a:sym typeface="Bebas Neue"/>
              </a:rPr>
              <a:t>Brief History of Music</a:t>
            </a:r>
            <a:endParaRPr/>
          </a:p>
        </p:txBody>
      </p:sp>
      <p:sp>
        <p:nvSpPr>
          <p:cNvPr id="385" name="Google Shape;385;p24"/>
          <p:cNvSpPr txBox="1"/>
          <p:nvPr/>
        </p:nvSpPr>
        <p:spPr>
          <a:xfrm>
            <a:off x="787461" y="7932625"/>
            <a:ext cx="9482966" cy="1485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u="none" strike="noStrike">
                <a:solidFill>
                  <a:srgbClr val="FFFDFC"/>
                </a:solidFill>
                <a:latin typeface="Roboto"/>
                <a:ea typeface="Roboto"/>
                <a:cs typeface="Roboto"/>
                <a:sym typeface="Roboto"/>
              </a:rPr>
              <a:t>exercitation mollit nulla laborum est amet mollit voluptate nisi enim Lorem elit qui non veniam qui elit cillum laboris occaecat magna aliqua ex fugiat reprehenderit cupidatat velit nostrud occaecat aliqua elit minim velit pariatur ipsum laborum veniam laboris incididunt magna.</a:t>
            </a:r>
            <a:endParaRPr/>
          </a:p>
        </p:txBody>
      </p:sp>
      <p:grpSp>
        <p:nvGrpSpPr>
          <p:cNvPr id="386" name="Google Shape;386;p24"/>
          <p:cNvGrpSpPr/>
          <p:nvPr/>
        </p:nvGrpSpPr>
        <p:grpSpPr>
          <a:xfrm>
            <a:off x="12500346" y="-818055"/>
            <a:ext cx="1636110" cy="1636110"/>
            <a:chOff x="0" y="0"/>
            <a:chExt cx="812800" cy="812800"/>
          </a:xfrm>
        </p:grpSpPr>
        <p:sp>
          <p:nvSpPr>
            <p:cNvPr id="387" name="Google Shape;38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8" name="Google Shape;388;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pic>
        <p:nvPicPr>
          <p:cNvPr id="389" name="Google Shape;389;p24"/>
          <p:cNvPicPr preferRelativeResize="0"/>
          <p:nvPr/>
        </p:nvPicPr>
        <p:blipFill>
          <a:blip r:embed="rId3">
            <a:alphaModFix/>
          </a:blip>
          <a:stretch>
            <a:fillRect/>
          </a:stretch>
        </p:blipFill>
        <p:spPr>
          <a:xfrm>
            <a:off x="3248749" y="3318325"/>
            <a:ext cx="1684875" cy="1684875"/>
          </a:xfrm>
          <a:prstGeom prst="rect">
            <a:avLst/>
          </a:prstGeom>
          <a:noFill/>
          <a:ln>
            <a:noFill/>
          </a:ln>
        </p:spPr>
      </p:pic>
      <p:pic>
        <p:nvPicPr>
          <p:cNvPr id="390" name="Google Shape;390;p24"/>
          <p:cNvPicPr preferRelativeResize="0"/>
          <p:nvPr/>
        </p:nvPicPr>
        <p:blipFill>
          <a:blip r:embed="rId4">
            <a:alphaModFix/>
          </a:blip>
          <a:stretch>
            <a:fillRect/>
          </a:stretch>
        </p:blipFill>
        <p:spPr>
          <a:xfrm>
            <a:off x="9825475" y="1518650"/>
            <a:ext cx="3526399" cy="3526400"/>
          </a:xfrm>
          <a:prstGeom prst="rect">
            <a:avLst/>
          </a:prstGeom>
          <a:noFill/>
          <a:ln>
            <a:noFill/>
          </a:ln>
        </p:spPr>
      </p:pic>
      <p:pic>
        <p:nvPicPr>
          <p:cNvPr id="391" name="Google Shape;391;p24"/>
          <p:cNvPicPr preferRelativeResize="0"/>
          <p:nvPr/>
        </p:nvPicPr>
        <p:blipFill>
          <a:blip r:embed="rId5">
            <a:alphaModFix/>
          </a:blip>
          <a:stretch>
            <a:fillRect/>
          </a:stretch>
        </p:blipFill>
        <p:spPr>
          <a:xfrm>
            <a:off x="8409525" y="-558029"/>
            <a:ext cx="2006175" cy="19999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C"/>
        </a:solidFill>
      </p:bgPr>
    </p:bg>
    <p:spTree>
      <p:nvGrpSpPr>
        <p:cNvPr id="395" name="Shape 395"/>
        <p:cNvGrpSpPr/>
        <p:nvPr/>
      </p:nvGrpSpPr>
      <p:grpSpPr>
        <a:xfrm>
          <a:off x="0" y="0"/>
          <a:ext cx="0" cy="0"/>
          <a:chOff x="0" y="0"/>
          <a:chExt cx="0" cy="0"/>
        </a:xfrm>
      </p:grpSpPr>
      <p:grpSp>
        <p:nvGrpSpPr>
          <p:cNvPr id="396" name="Google Shape;396;p25"/>
          <p:cNvGrpSpPr/>
          <p:nvPr/>
        </p:nvGrpSpPr>
        <p:grpSpPr>
          <a:xfrm rot="5400000">
            <a:off x="729352" y="10471056"/>
            <a:ext cx="5021619" cy="2596108"/>
            <a:chOff x="0" y="-57150"/>
            <a:chExt cx="812800" cy="420207"/>
          </a:xfrm>
        </p:grpSpPr>
        <p:sp>
          <p:nvSpPr>
            <p:cNvPr id="397" name="Google Shape;397;p25"/>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8" name="Google Shape;398;p25"/>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9" name="Google Shape;399;p25"/>
          <p:cNvGrpSpPr/>
          <p:nvPr/>
        </p:nvGrpSpPr>
        <p:grpSpPr>
          <a:xfrm rot="5400000">
            <a:off x="8529048" y="6063845"/>
            <a:ext cx="5021619" cy="2596108"/>
            <a:chOff x="0" y="-57150"/>
            <a:chExt cx="812800" cy="420207"/>
          </a:xfrm>
        </p:grpSpPr>
        <p:sp>
          <p:nvSpPr>
            <p:cNvPr id="400" name="Google Shape;400;p25"/>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1" name="Google Shape;401;p25"/>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2" name="Google Shape;402;p25"/>
          <p:cNvGrpSpPr/>
          <p:nvPr/>
        </p:nvGrpSpPr>
        <p:grpSpPr>
          <a:xfrm rot="5400000">
            <a:off x="2130767" y="3049212"/>
            <a:ext cx="9822067" cy="2596108"/>
            <a:chOff x="0" y="-57150"/>
            <a:chExt cx="1589801" cy="420207"/>
          </a:xfrm>
        </p:grpSpPr>
        <p:sp>
          <p:nvSpPr>
            <p:cNvPr id="403" name="Google Shape;403;p25"/>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25"/>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5" name="Google Shape;405;p25"/>
          <p:cNvGrpSpPr/>
          <p:nvPr/>
        </p:nvGrpSpPr>
        <p:grpSpPr>
          <a:xfrm rot="5400000">
            <a:off x="9984006" y="6063845"/>
            <a:ext cx="9822067" cy="2596108"/>
            <a:chOff x="0" y="-57150"/>
            <a:chExt cx="1589801" cy="420207"/>
          </a:xfrm>
        </p:grpSpPr>
        <p:sp>
          <p:nvSpPr>
            <p:cNvPr id="406" name="Google Shape;406;p25"/>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25"/>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8" name="Google Shape;408;p25"/>
          <p:cNvGrpSpPr/>
          <p:nvPr/>
        </p:nvGrpSpPr>
        <p:grpSpPr>
          <a:xfrm rot="5400000">
            <a:off x="8488517" y="1748049"/>
            <a:ext cx="5021619" cy="2596108"/>
            <a:chOff x="0" y="-57150"/>
            <a:chExt cx="812800" cy="420207"/>
          </a:xfrm>
        </p:grpSpPr>
        <p:sp>
          <p:nvSpPr>
            <p:cNvPr id="409" name="Google Shape;409;p25"/>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25"/>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1" name="Google Shape;411;p25"/>
          <p:cNvGrpSpPr/>
          <p:nvPr/>
        </p:nvGrpSpPr>
        <p:grpSpPr>
          <a:xfrm rot="5400000">
            <a:off x="12384230" y="-2295169"/>
            <a:ext cx="5021619" cy="2596108"/>
            <a:chOff x="0" y="-57150"/>
            <a:chExt cx="812800" cy="420207"/>
          </a:xfrm>
        </p:grpSpPr>
        <p:sp>
          <p:nvSpPr>
            <p:cNvPr id="412" name="Google Shape;412;p25"/>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3" name="Google Shape;413;p25"/>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4" name="Google Shape;414;p25"/>
          <p:cNvGrpSpPr/>
          <p:nvPr/>
        </p:nvGrpSpPr>
        <p:grpSpPr>
          <a:xfrm rot="5400000">
            <a:off x="13796284" y="2631475"/>
            <a:ext cx="9822067" cy="2596108"/>
            <a:chOff x="0" y="-57150"/>
            <a:chExt cx="1589801" cy="420207"/>
          </a:xfrm>
        </p:grpSpPr>
        <p:sp>
          <p:nvSpPr>
            <p:cNvPr id="415" name="Google Shape;415;p25"/>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6" name="Google Shape;416;p25"/>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17" name="Google Shape;417;p25"/>
          <p:cNvGrpSpPr/>
          <p:nvPr/>
        </p:nvGrpSpPr>
        <p:grpSpPr>
          <a:xfrm rot="5400000">
            <a:off x="-1452827" y="-998331"/>
            <a:ext cx="9822067" cy="2596108"/>
            <a:chOff x="0" y="-57150"/>
            <a:chExt cx="1589801" cy="420207"/>
          </a:xfrm>
        </p:grpSpPr>
        <p:sp>
          <p:nvSpPr>
            <p:cNvPr id="418" name="Google Shape;418;p25"/>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9" name="Google Shape;419;p25"/>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0" name="Google Shape;420;p25"/>
          <p:cNvGrpSpPr/>
          <p:nvPr/>
        </p:nvGrpSpPr>
        <p:grpSpPr>
          <a:xfrm rot="5400000">
            <a:off x="-5242686" y="4641680"/>
            <a:ext cx="9822067" cy="2596108"/>
            <a:chOff x="0" y="-57150"/>
            <a:chExt cx="1589801" cy="420207"/>
          </a:xfrm>
        </p:grpSpPr>
        <p:sp>
          <p:nvSpPr>
            <p:cNvPr id="421" name="Google Shape;421;p25"/>
            <p:cNvSpPr/>
            <p:nvPr/>
          </p:nvSpPr>
          <p:spPr>
            <a:xfrm>
              <a:off x="0" y="0"/>
              <a:ext cx="1589801" cy="363057"/>
            </a:xfrm>
            <a:custGeom>
              <a:rect b="b" l="l" r="r" t="t"/>
              <a:pathLst>
                <a:path extrusionOk="0" h="363057" w="1589801">
                  <a:moveTo>
                    <a:pt x="1386601" y="0"/>
                  </a:moveTo>
                  <a:cubicBezTo>
                    <a:pt x="1498825" y="0"/>
                    <a:pt x="1589801" y="81273"/>
                    <a:pt x="1589801" y="181528"/>
                  </a:cubicBezTo>
                  <a:cubicBezTo>
                    <a:pt x="1589801" y="281784"/>
                    <a:pt x="1498825" y="363057"/>
                    <a:pt x="1386601" y="363057"/>
                  </a:cubicBezTo>
                  <a:lnTo>
                    <a:pt x="203200" y="363057"/>
                  </a:lnTo>
                  <a:cubicBezTo>
                    <a:pt x="90976" y="363057"/>
                    <a:pt x="0" y="281784"/>
                    <a:pt x="0" y="181528"/>
                  </a:cubicBezTo>
                  <a:cubicBezTo>
                    <a:pt x="0" y="81273"/>
                    <a:pt x="90976" y="0"/>
                    <a:pt x="2032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25"/>
            <p:cNvSpPr txBox="1"/>
            <p:nvPr/>
          </p:nvSpPr>
          <p:spPr>
            <a:xfrm>
              <a:off x="0" y="-57150"/>
              <a:ext cx="1589801"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3" name="Google Shape;423;p25"/>
          <p:cNvGrpSpPr/>
          <p:nvPr/>
        </p:nvGrpSpPr>
        <p:grpSpPr>
          <a:xfrm>
            <a:off x="1192603" y="1229446"/>
            <a:ext cx="7394125" cy="7611116"/>
            <a:chOff x="0" y="-57150"/>
            <a:chExt cx="1947424" cy="2004574"/>
          </a:xfrm>
        </p:grpSpPr>
        <p:sp>
          <p:nvSpPr>
            <p:cNvPr id="424" name="Google Shape;424;p25"/>
            <p:cNvSpPr/>
            <p:nvPr/>
          </p:nvSpPr>
          <p:spPr>
            <a:xfrm>
              <a:off x="0" y="0"/>
              <a:ext cx="1947424" cy="1947424"/>
            </a:xfrm>
            <a:custGeom>
              <a:rect b="b" l="l" r="r" t="t"/>
              <a:pathLst>
                <a:path extrusionOk="0" h="1947424" w="1947424">
                  <a:moveTo>
                    <a:pt x="0" y="0"/>
                  </a:moveTo>
                  <a:lnTo>
                    <a:pt x="1947424" y="0"/>
                  </a:lnTo>
                  <a:lnTo>
                    <a:pt x="1947424" y="1947424"/>
                  </a:lnTo>
                  <a:lnTo>
                    <a:pt x="0" y="1947424"/>
                  </a:ln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25"/>
            <p:cNvSpPr txBox="1"/>
            <p:nvPr/>
          </p:nvSpPr>
          <p:spPr>
            <a:xfrm>
              <a:off x="0" y="-57150"/>
              <a:ext cx="1947424" cy="20045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6" name="Google Shape;426;p25"/>
          <p:cNvGrpSpPr/>
          <p:nvPr/>
        </p:nvGrpSpPr>
        <p:grpSpPr>
          <a:xfrm>
            <a:off x="9701272" y="1229446"/>
            <a:ext cx="7394125" cy="7611116"/>
            <a:chOff x="0" y="-57150"/>
            <a:chExt cx="1947424" cy="2004574"/>
          </a:xfrm>
        </p:grpSpPr>
        <p:sp>
          <p:nvSpPr>
            <p:cNvPr id="427" name="Google Shape;427;p25"/>
            <p:cNvSpPr/>
            <p:nvPr/>
          </p:nvSpPr>
          <p:spPr>
            <a:xfrm>
              <a:off x="0" y="0"/>
              <a:ext cx="1947424" cy="1947424"/>
            </a:xfrm>
            <a:custGeom>
              <a:rect b="b" l="l" r="r" t="t"/>
              <a:pathLst>
                <a:path extrusionOk="0" h="1947424" w="1947424">
                  <a:moveTo>
                    <a:pt x="0" y="0"/>
                  </a:moveTo>
                  <a:lnTo>
                    <a:pt x="1947424" y="0"/>
                  </a:lnTo>
                  <a:lnTo>
                    <a:pt x="1947424" y="1947424"/>
                  </a:lnTo>
                  <a:lnTo>
                    <a:pt x="0" y="1947424"/>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25"/>
            <p:cNvSpPr txBox="1"/>
            <p:nvPr/>
          </p:nvSpPr>
          <p:spPr>
            <a:xfrm>
              <a:off x="0" y="-57150"/>
              <a:ext cx="1947424" cy="200457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29" name="Google Shape;429;p25"/>
          <p:cNvSpPr txBox="1"/>
          <p:nvPr/>
        </p:nvSpPr>
        <p:spPr>
          <a:xfrm>
            <a:off x="1628368" y="1936515"/>
            <a:ext cx="4584125" cy="1009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6500">
                <a:solidFill>
                  <a:srgbClr val="FFFDFC"/>
                </a:solidFill>
                <a:latin typeface="Bebas Neue"/>
                <a:ea typeface="Bebas Neue"/>
                <a:cs typeface="Bebas Neue"/>
                <a:sym typeface="Bebas Neue"/>
              </a:rPr>
              <a:t>Rhythm</a:t>
            </a:r>
            <a:endParaRPr/>
          </a:p>
        </p:txBody>
      </p:sp>
      <p:sp>
        <p:nvSpPr>
          <p:cNvPr id="430" name="Google Shape;430;p25"/>
          <p:cNvSpPr txBox="1"/>
          <p:nvPr/>
        </p:nvSpPr>
        <p:spPr>
          <a:xfrm>
            <a:off x="10137038" y="1936515"/>
            <a:ext cx="4584125" cy="100965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6500">
                <a:solidFill>
                  <a:srgbClr val="FFFDFC"/>
                </a:solidFill>
                <a:latin typeface="Bebas Neue"/>
                <a:ea typeface="Bebas Neue"/>
                <a:cs typeface="Bebas Neue"/>
                <a:sym typeface="Bebas Neue"/>
              </a:rPr>
              <a:t>Meter</a:t>
            </a:r>
            <a:endParaRPr/>
          </a:p>
        </p:txBody>
      </p:sp>
      <p:sp>
        <p:nvSpPr>
          <p:cNvPr id="431" name="Google Shape;431;p25"/>
          <p:cNvSpPr txBox="1"/>
          <p:nvPr/>
        </p:nvSpPr>
        <p:spPr>
          <a:xfrm>
            <a:off x="1628368" y="5528338"/>
            <a:ext cx="6522594" cy="2228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u="none" strike="noStrike">
                <a:solidFill>
                  <a:srgbClr val="FFFDFC"/>
                </a:solidFill>
                <a:latin typeface="Roboto"/>
                <a:ea typeface="Roboto"/>
                <a:cs typeface="Roboto"/>
                <a:sym typeface="Roboto"/>
              </a:rPr>
              <a:t>exercitation mollit nulla laborum est amet mollit voluptate nisi enim Lorem elit qui non veniam qui elit cillum laboris occaecat magna aliqua ex fugiat reprehenderit cupidatat velit nostrud occaecat aliqua elit minim velit pariatur ipsum laborum veniam laboris incididunt magna.</a:t>
            </a:r>
            <a:endParaRPr/>
          </a:p>
        </p:txBody>
      </p:sp>
      <p:sp>
        <p:nvSpPr>
          <p:cNvPr id="432" name="Google Shape;432;p25"/>
          <p:cNvSpPr txBox="1"/>
          <p:nvPr/>
        </p:nvSpPr>
        <p:spPr>
          <a:xfrm>
            <a:off x="10137038" y="5528338"/>
            <a:ext cx="6522594" cy="222821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lang="en-US" sz="2300" u="none" strike="noStrike">
                <a:solidFill>
                  <a:srgbClr val="FFFDFC"/>
                </a:solidFill>
                <a:latin typeface="Roboto"/>
                <a:ea typeface="Roboto"/>
                <a:cs typeface="Roboto"/>
                <a:sym typeface="Roboto"/>
              </a:rPr>
              <a:t>exercitation mollit nulla laborum est amet mollit voluptate nisi enim Lorem elit qui non veniam qui elit cillum laboris occaecat magna aliqua ex fugiat reprehenderit cupidatat velit nostrud occaecat aliqua elit minim velit pariatur ipsum laborum veniam laboris incididunt magna.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441"/>
        </a:solidFill>
      </p:bgPr>
    </p:bg>
    <p:spTree>
      <p:nvGrpSpPr>
        <p:cNvPr id="436" name="Shape 436"/>
        <p:cNvGrpSpPr/>
        <p:nvPr/>
      </p:nvGrpSpPr>
      <p:grpSpPr>
        <a:xfrm>
          <a:off x="0" y="0"/>
          <a:ext cx="0" cy="0"/>
          <a:chOff x="0" y="0"/>
          <a:chExt cx="0" cy="0"/>
        </a:xfrm>
      </p:grpSpPr>
      <p:grpSp>
        <p:nvGrpSpPr>
          <p:cNvPr id="437" name="Google Shape;437;p26"/>
          <p:cNvGrpSpPr/>
          <p:nvPr/>
        </p:nvGrpSpPr>
        <p:grpSpPr>
          <a:xfrm>
            <a:off x="9144000" y="-216991"/>
            <a:ext cx="9144000" cy="10503991"/>
            <a:chOff x="0" y="-57150"/>
            <a:chExt cx="2408296" cy="2766483"/>
          </a:xfrm>
        </p:grpSpPr>
        <p:sp>
          <p:nvSpPr>
            <p:cNvPr id="438" name="Google Shape;438;p26"/>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26"/>
            <p:cNvSpPr txBox="1"/>
            <p:nvPr/>
          </p:nvSpPr>
          <p:spPr>
            <a:xfrm>
              <a:off x="0" y="-57150"/>
              <a:ext cx="2408296" cy="276648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40" name="Google Shape;440;p26"/>
          <p:cNvGrpSpPr/>
          <p:nvPr/>
        </p:nvGrpSpPr>
        <p:grpSpPr>
          <a:xfrm rot="-5400000">
            <a:off x="7473253" y="1724442"/>
            <a:ext cx="2060167" cy="1281327"/>
            <a:chOff x="0" y="0"/>
            <a:chExt cx="1143494" cy="711200"/>
          </a:xfrm>
        </p:grpSpPr>
        <p:sp>
          <p:nvSpPr>
            <p:cNvPr id="441" name="Google Shape;441;p26"/>
            <p:cNvSpPr/>
            <p:nvPr/>
          </p:nvSpPr>
          <p:spPr>
            <a:xfrm>
              <a:off x="0" y="0"/>
              <a:ext cx="1143494" cy="711200"/>
            </a:xfrm>
            <a:custGeom>
              <a:rect b="b" l="l" r="r" t="t"/>
              <a:pathLst>
                <a:path extrusionOk="0" h="711200" w="1143494">
                  <a:moveTo>
                    <a:pt x="571747" y="0"/>
                  </a:moveTo>
                  <a:lnTo>
                    <a:pt x="1143494" y="711200"/>
                  </a:lnTo>
                  <a:lnTo>
                    <a:pt x="0" y="711200"/>
                  </a:lnTo>
                  <a:lnTo>
                    <a:pt x="571747" y="0"/>
                  </a:ln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2" name="Google Shape;442;p26"/>
            <p:cNvSpPr txBox="1"/>
            <p:nvPr/>
          </p:nvSpPr>
          <p:spPr>
            <a:xfrm>
              <a:off x="178671" y="273050"/>
              <a:ext cx="786152" cy="38735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3" name="Google Shape;443;p26"/>
          <p:cNvSpPr txBox="1"/>
          <p:nvPr/>
        </p:nvSpPr>
        <p:spPr>
          <a:xfrm>
            <a:off x="9881225" y="6222892"/>
            <a:ext cx="7378200" cy="29553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lang="en-US" sz="12000" u="none" strike="noStrike">
                <a:solidFill>
                  <a:srgbClr val="FFFDFC"/>
                </a:solidFill>
                <a:latin typeface="Bebas Neue"/>
                <a:ea typeface="Bebas Neue"/>
                <a:cs typeface="Bebas Neue"/>
                <a:sym typeface="Bebas Neue"/>
              </a:rPr>
              <a:t>Musical Instruments</a:t>
            </a:r>
            <a:endParaRPr/>
          </a:p>
        </p:txBody>
      </p:sp>
      <p:sp>
        <p:nvSpPr>
          <p:cNvPr id="444" name="Google Shape;444;p26"/>
          <p:cNvSpPr txBox="1"/>
          <p:nvPr/>
        </p:nvSpPr>
        <p:spPr>
          <a:xfrm>
            <a:off x="11938559" y="9101347"/>
            <a:ext cx="5320741" cy="37084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2300" u="none">
                <a:solidFill>
                  <a:srgbClr val="FFFDFC"/>
                </a:solidFill>
                <a:latin typeface="Roboto"/>
                <a:ea typeface="Roboto"/>
                <a:cs typeface="Roboto"/>
                <a:sym typeface="Roboto"/>
              </a:rPr>
              <a:t>Elaborate on what you want to discuss. </a:t>
            </a:r>
            <a:endParaRPr/>
          </a:p>
        </p:txBody>
      </p:sp>
      <p:sp>
        <p:nvSpPr>
          <p:cNvPr id="445" name="Google Shape;445;p26"/>
          <p:cNvSpPr/>
          <p:nvPr/>
        </p:nvSpPr>
        <p:spPr>
          <a:xfrm flipH="1">
            <a:off x="8086711" y="1310093"/>
            <a:ext cx="3880504" cy="2110024"/>
          </a:xfrm>
          <a:custGeom>
            <a:rect b="b" l="l" r="r" t="t"/>
            <a:pathLst>
              <a:path extrusionOk="0" h="2110024" w="3880504">
                <a:moveTo>
                  <a:pt x="3880504" y="0"/>
                </a:moveTo>
                <a:lnTo>
                  <a:pt x="0" y="0"/>
                </a:lnTo>
                <a:lnTo>
                  <a:pt x="0" y="2110024"/>
                </a:lnTo>
                <a:lnTo>
                  <a:pt x="3880504" y="2110024"/>
                </a:lnTo>
                <a:lnTo>
                  <a:pt x="3880504"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26"/>
          <p:cNvSpPr txBox="1"/>
          <p:nvPr/>
        </p:nvSpPr>
        <p:spPr>
          <a:xfrm>
            <a:off x="13393883" y="814678"/>
            <a:ext cx="3865417" cy="3651885"/>
          </a:xfrm>
          <a:prstGeom prst="rect">
            <a:avLst/>
          </a:prstGeom>
          <a:noFill/>
          <a:ln>
            <a:noFill/>
          </a:ln>
        </p:spPr>
        <p:txBody>
          <a:bodyPr anchorCtr="0" anchor="t" bIns="0" lIns="0" spcFirstLastPara="1" rIns="0" wrap="square" tIns="0">
            <a:spAutoFit/>
          </a:bodyPr>
          <a:lstStyle/>
          <a:p>
            <a:pPr indent="0" lvl="0" marL="0" marR="0" rtl="0" algn="r">
              <a:lnSpc>
                <a:spcPct val="119999"/>
              </a:lnSpc>
              <a:spcBef>
                <a:spcPts val="0"/>
              </a:spcBef>
              <a:spcAft>
                <a:spcPts val="0"/>
              </a:spcAft>
              <a:buNone/>
            </a:pPr>
            <a:r>
              <a:rPr b="1" lang="en-US" sz="23771">
                <a:solidFill>
                  <a:srgbClr val="FFFDFC"/>
                </a:solidFill>
                <a:latin typeface="Bebas Neue"/>
                <a:ea typeface="Bebas Neue"/>
                <a:cs typeface="Bebas Neue"/>
                <a:sym typeface="Bebas Neue"/>
              </a:rPr>
              <a:t>02.</a:t>
            </a:r>
            <a:endParaRPr/>
          </a:p>
        </p:txBody>
      </p:sp>
      <p:sp>
        <p:nvSpPr>
          <p:cNvPr id="447" name="Google Shape;447;p26"/>
          <p:cNvSpPr/>
          <p:nvPr/>
        </p:nvSpPr>
        <p:spPr>
          <a:xfrm>
            <a:off x="-182478" y="513634"/>
            <a:ext cx="11167189" cy="9773366"/>
          </a:xfrm>
          <a:custGeom>
            <a:rect b="b" l="l" r="r" t="t"/>
            <a:pathLst>
              <a:path extrusionOk="0" h="9773366" w="11167189">
                <a:moveTo>
                  <a:pt x="0" y="0"/>
                </a:moveTo>
                <a:lnTo>
                  <a:pt x="11167189" y="0"/>
                </a:lnTo>
                <a:lnTo>
                  <a:pt x="11167189" y="9773366"/>
                </a:lnTo>
                <a:lnTo>
                  <a:pt x="0" y="9773366"/>
                </a:lnTo>
                <a:lnTo>
                  <a:pt x="0" y="0"/>
                </a:lnTo>
                <a:close/>
              </a:path>
            </a:pathLst>
          </a:custGeom>
          <a:blipFill rotWithShape="1">
            <a:blip r:embed="rId4">
              <a:alphaModFix/>
            </a:blip>
            <a:stretch>
              <a:fillRect b="0" l="-30390" r="-13961" t="-10099"/>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grpSp>
        <p:nvGrpSpPr>
          <p:cNvPr id="452" name="Google Shape;452;p27"/>
          <p:cNvGrpSpPr/>
          <p:nvPr/>
        </p:nvGrpSpPr>
        <p:grpSpPr>
          <a:xfrm>
            <a:off x="661988" y="339767"/>
            <a:ext cx="3692254" cy="3909245"/>
            <a:chOff x="0" y="-57150"/>
            <a:chExt cx="972446" cy="1029596"/>
          </a:xfrm>
        </p:grpSpPr>
        <p:sp>
          <p:nvSpPr>
            <p:cNvPr id="453" name="Google Shape;453;p27"/>
            <p:cNvSpPr/>
            <p:nvPr/>
          </p:nvSpPr>
          <p:spPr>
            <a:xfrm>
              <a:off x="0" y="0"/>
              <a:ext cx="972446" cy="972446"/>
            </a:xfrm>
            <a:custGeom>
              <a:rect b="b" l="l" r="r" t="t"/>
              <a:pathLst>
                <a:path extrusionOk="0" h="972446" w="972446">
                  <a:moveTo>
                    <a:pt x="0" y="0"/>
                  </a:moveTo>
                  <a:lnTo>
                    <a:pt x="972446" y="0"/>
                  </a:lnTo>
                  <a:lnTo>
                    <a:pt x="972446" y="972446"/>
                  </a:lnTo>
                  <a:lnTo>
                    <a:pt x="0" y="972446"/>
                  </a:ln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27"/>
            <p:cNvSpPr txBox="1"/>
            <p:nvPr/>
          </p:nvSpPr>
          <p:spPr>
            <a:xfrm>
              <a:off x="0" y="-57150"/>
              <a:ext cx="972446" cy="10295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5" name="Google Shape;455;p27"/>
          <p:cNvGrpSpPr/>
          <p:nvPr/>
        </p:nvGrpSpPr>
        <p:grpSpPr>
          <a:xfrm>
            <a:off x="5085033" y="339767"/>
            <a:ext cx="3692254" cy="3909245"/>
            <a:chOff x="0" y="-57150"/>
            <a:chExt cx="972446" cy="1029596"/>
          </a:xfrm>
        </p:grpSpPr>
        <p:sp>
          <p:nvSpPr>
            <p:cNvPr id="456" name="Google Shape;456;p27"/>
            <p:cNvSpPr/>
            <p:nvPr/>
          </p:nvSpPr>
          <p:spPr>
            <a:xfrm>
              <a:off x="0" y="0"/>
              <a:ext cx="972446" cy="972446"/>
            </a:xfrm>
            <a:custGeom>
              <a:rect b="b" l="l" r="r" t="t"/>
              <a:pathLst>
                <a:path extrusionOk="0" h="972446" w="972446">
                  <a:moveTo>
                    <a:pt x="0" y="0"/>
                  </a:moveTo>
                  <a:lnTo>
                    <a:pt x="972446" y="0"/>
                  </a:lnTo>
                  <a:lnTo>
                    <a:pt x="972446" y="972446"/>
                  </a:lnTo>
                  <a:lnTo>
                    <a:pt x="0" y="972446"/>
                  </a:lnTo>
                  <a:close/>
                </a:path>
              </a:pathLst>
            </a:custGeom>
            <a:solidFill>
              <a:srgbClr val="4F4F9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7" name="Google Shape;457;p27"/>
            <p:cNvSpPr txBox="1"/>
            <p:nvPr/>
          </p:nvSpPr>
          <p:spPr>
            <a:xfrm>
              <a:off x="0" y="-57150"/>
              <a:ext cx="972446" cy="10295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8" name="Google Shape;458;p27"/>
          <p:cNvGrpSpPr/>
          <p:nvPr/>
        </p:nvGrpSpPr>
        <p:grpSpPr>
          <a:xfrm>
            <a:off x="9508079" y="339767"/>
            <a:ext cx="3692254" cy="3909245"/>
            <a:chOff x="0" y="-57150"/>
            <a:chExt cx="972446" cy="1029596"/>
          </a:xfrm>
        </p:grpSpPr>
        <p:sp>
          <p:nvSpPr>
            <p:cNvPr id="459" name="Google Shape;459;p27"/>
            <p:cNvSpPr/>
            <p:nvPr/>
          </p:nvSpPr>
          <p:spPr>
            <a:xfrm>
              <a:off x="0" y="0"/>
              <a:ext cx="972446" cy="972446"/>
            </a:xfrm>
            <a:custGeom>
              <a:rect b="b" l="l" r="r" t="t"/>
              <a:pathLst>
                <a:path extrusionOk="0" h="972446" w="972446">
                  <a:moveTo>
                    <a:pt x="0" y="0"/>
                  </a:moveTo>
                  <a:lnTo>
                    <a:pt x="972446" y="0"/>
                  </a:lnTo>
                  <a:lnTo>
                    <a:pt x="972446" y="972446"/>
                  </a:lnTo>
                  <a:lnTo>
                    <a:pt x="0" y="972446"/>
                  </a:ln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27"/>
            <p:cNvSpPr txBox="1"/>
            <p:nvPr/>
          </p:nvSpPr>
          <p:spPr>
            <a:xfrm>
              <a:off x="0" y="-57150"/>
              <a:ext cx="972446" cy="10295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1" name="Google Shape;461;p27"/>
          <p:cNvGrpSpPr/>
          <p:nvPr/>
        </p:nvGrpSpPr>
        <p:grpSpPr>
          <a:xfrm>
            <a:off x="13933758" y="339767"/>
            <a:ext cx="3692254" cy="3909245"/>
            <a:chOff x="0" y="-57150"/>
            <a:chExt cx="972446" cy="1029596"/>
          </a:xfrm>
        </p:grpSpPr>
        <p:sp>
          <p:nvSpPr>
            <p:cNvPr id="462" name="Google Shape;462;p27"/>
            <p:cNvSpPr/>
            <p:nvPr/>
          </p:nvSpPr>
          <p:spPr>
            <a:xfrm>
              <a:off x="0" y="0"/>
              <a:ext cx="972446" cy="972446"/>
            </a:xfrm>
            <a:custGeom>
              <a:rect b="b" l="l" r="r" t="t"/>
              <a:pathLst>
                <a:path extrusionOk="0" h="972446" w="972446">
                  <a:moveTo>
                    <a:pt x="0" y="0"/>
                  </a:moveTo>
                  <a:lnTo>
                    <a:pt x="972446" y="0"/>
                  </a:lnTo>
                  <a:lnTo>
                    <a:pt x="972446" y="972446"/>
                  </a:lnTo>
                  <a:lnTo>
                    <a:pt x="0" y="972446"/>
                  </a:ln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27"/>
            <p:cNvSpPr txBox="1"/>
            <p:nvPr/>
          </p:nvSpPr>
          <p:spPr>
            <a:xfrm>
              <a:off x="0" y="-57150"/>
              <a:ext cx="972446" cy="102959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64" name="Google Shape;464;p27"/>
          <p:cNvSpPr txBox="1"/>
          <p:nvPr/>
        </p:nvSpPr>
        <p:spPr>
          <a:xfrm>
            <a:off x="10244721" y="6211919"/>
            <a:ext cx="7378200" cy="29553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1" lang="en-US" sz="12000" u="none" strike="noStrike">
                <a:solidFill>
                  <a:srgbClr val="0F1A38"/>
                </a:solidFill>
                <a:latin typeface="Bebas Neue"/>
                <a:ea typeface="Bebas Neue"/>
                <a:cs typeface="Bebas Neue"/>
                <a:sym typeface="Bebas Neue"/>
              </a:rPr>
              <a:t>Musical Instruments</a:t>
            </a:r>
            <a:endParaRPr/>
          </a:p>
        </p:txBody>
      </p:sp>
      <p:sp>
        <p:nvSpPr>
          <p:cNvPr id="465" name="Google Shape;465;p27"/>
          <p:cNvSpPr txBox="1"/>
          <p:nvPr/>
        </p:nvSpPr>
        <p:spPr>
          <a:xfrm>
            <a:off x="12305271" y="9359402"/>
            <a:ext cx="5320741" cy="37084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lang="en-US" sz="2300" u="none">
                <a:solidFill>
                  <a:srgbClr val="0F1A38"/>
                </a:solidFill>
                <a:latin typeface="Roboto"/>
                <a:ea typeface="Roboto"/>
                <a:cs typeface="Roboto"/>
                <a:sym typeface="Roboto"/>
              </a:rPr>
              <a:t>Elaborate on what you want to discuss. </a:t>
            </a:r>
            <a:endParaRPr/>
          </a:p>
        </p:txBody>
      </p:sp>
      <p:sp>
        <p:nvSpPr>
          <p:cNvPr id="466" name="Google Shape;466;p27"/>
          <p:cNvSpPr txBox="1"/>
          <p:nvPr/>
        </p:nvSpPr>
        <p:spPr>
          <a:xfrm>
            <a:off x="1028700" y="911533"/>
            <a:ext cx="1736762" cy="5067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FFFDFC"/>
                </a:solidFill>
                <a:latin typeface="Roboto"/>
                <a:ea typeface="Roboto"/>
                <a:cs typeface="Roboto"/>
                <a:sym typeface="Roboto"/>
              </a:rPr>
              <a:t>Strings</a:t>
            </a:r>
            <a:endParaRPr/>
          </a:p>
        </p:txBody>
      </p:sp>
      <p:sp>
        <p:nvSpPr>
          <p:cNvPr id="467" name="Google Shape;467;p27"/>
          <p:cNvSpPr txBox="1"/>
          <p:nvPr/>
        </p:nvSpPr>
        <p:spPr>
          <a:xfrm>
            <a:off x="1028700" y="2624055"/>
            <a:ext cx="27561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00">
                <a:solidFill>
                  <a:srgbClr val="FFFDFC"/>
                </a:solidFill>
                <a:latin typeface="Roboto"/>
                <a:ea typeface="Roboto"/>
                <a:cs typeface="Roboto"/>
                <a:sym typeface="Roboto"/>
              </a:rPr>
              <a:t>Elaborate on what you want to discuss. </a:t>
            </a:r>
            <a:endParaRPr/>
          </a:p>
        </p:txBody>
      </p:sp>
      <p:sp>
        <p:nvSpPr>
          <p:cNvPr id="468" name="Google Shape;468;p27"/>
          <p:cNvSpPr txBox="1"/>
          <p:nvPr/>
        </p:nvSpPr>
        <p:spPr>
          <a:xfrm>
            <a:off x="5409239" y="911533"/>
            <a:ext cx="2755980" cy="5067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FFFDFC"/>
                </a:solidFill>
                <a:latin typeface="Roboto"/>
                <a:ea typeface="Roboto"/>
                <a:cs typeface="Roboto"/>
                <a:sym typeface="Roboto"/>
              </a:rPr>
              <a:t>Woodwinds</a:t>
            </a:r>
            <a:endParaRPr/>
          </a:p>
        </p:txBody>
      </p:sp>
      <p:sp>
        <p:nvSpPr>
          <p:cNvPr id="469" name="Google Shape;469;p27"/>
          <p:cNvSpPr txBox="1"/>
          <p:nvPr/>
        </p:nvSpPr>
        <p:spPr>
          <a:xfrm>
            <a:off x="5409239" y="2624055"/>
            <a:ext cx="27561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00">
                <a:solidFill>
                  <a:srgbClr val="FFFDFC"/>
                </a:solidFill>
                <a:latin typeface="Roboto"/>
                <a:ea typeface="Roboto"/>
                <a:cs typeface="Roboto"/>
                <a:sym typeface="Roboto"/>
              </a:rPr>
              <a:t>Elaborate on what you want to discuss. </a:t>
            </a:r>
            <a:endParaRPr/>
          </a:p>
        </p:txBody>
      </p:sp>
      <p:sp>
        <p:nvSpPr>
          <p:cNvPr id="470" name="Google Shape;470;p27"/>
          <p:cNvSpPr txBox="1"/>
          <p:nvPr/>
        </p:nvSpPr>
        <p:spPr>
          <a:xfrm>
            <a:off x="9834563" y="911533"/>
            <a:ext cx="1736762" cy="5067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FFFDFC"/>
                </a:solidFill>
                <a:latin typeface="Roboto"/>
                <a:ea typeface="Roboto"/>
                <a:cs typeface="Roboto"/>
                <a:sym typeface="Roboto"/>
              </a:rPr>
              <a:t>Keyboard</a:t>
            </a:r>
            <a:endParaRPr/>
          </a:p>
        </p:txBody>
      </p:sp>
      <p:sp>
        <p:nvSpPr>
          <p:cNvPr id="471" name="Google Shape;471;p27"/>
          <p:cNvSpPr txBox="1"/>
          <p:nvPr/>
        </p:nvSpPr>
        <p:spPr>
          <a:xfrm>
            <a:off x="9834563" y="2624055"/>
            <a:ext cx="27561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00">
                <a:solidFill>
                  <a:srgbClr val="FFFDFC"/>
                </a:solidFill>
                <a:latin typeface="Roboto"/>
                <a:ea typeface="Roboto"/>
                <a:cs typeface="Roboto"/>
                <a:sym typeface="Roboto"/>
              </a:rPr>
              <a:t>Elaborate on what you want to discuss. </a:t>
            </a:r>
            <a:endParaRPr/>
          </a:p>
        </p:txBody>
      </p:sp>
      <p:sp>
        <p:nvSpPr>
          <p:cNvPr id="472" name="Google Shape;472;p27"/>
          <p:cNvSpPr txBox="1"/>
          <p:nvPr/>
        </p:nvSpPr>
        <p:spPr>
          <a:xfrm>
            <a:off x="14259886" y="911533"/>
            <a:ext cx="1736762" cy="50673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200">
                <a:solidFill>
                  <a:srgbClr val="FFFDFC"/>
                </a:solidFill>
                <a:latin typeface="Roboto"/>
                <a:ea typeface="Roboto"/>
                <a:cs typeface="Roboto"/>
                <a:sym typeface="Roboto"/>
              </a:rPr>
              <a:t>Brass</a:t>
            </a:r>
            <a:endParaRPr/>
          </a:p>
        </p:txBody>
      </p:sp>
      <p:sp>
        <p:nvSpPr>
          <p:cNvPr id="473" name="Google Shape;473;p27"/>
          <p:cNvSpPr txBox="1"/>
          <p:nvPr/>
        </p:nvSpPr>
        <p:spPr>
          <a:xfrm>
            <a:off x="14259886" y="2624055"/>
            <a:ext cx="27561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00">
                <a:solidFill>
                  <a:srgbClr val="FFFDFC"/>
                </a:solidFill>
                <a:latin typeface="Roboto"/>
                <a:ea typeface="Roboto"/>
                <a:cs typeface="Roboto"/>
                <a:sym typeface="Roboto"/>
              </a:rPr>
              <a:t>Elaborate on what you want to discuss. </a:t>
            </a:r>
            <a:endParaRPr/>
          </a:p>
        </p:txBody>
      </p:sp>
      <p:sp>
        <p:nvSpPr>
          <p:cNvPr id="474" name="Google Shape;474;p27"/>
          <p:cNvSpPr txBox="1"/>
          <p:nvPr/>
        </p:nvSpPr>
        <p:spPr>
          <a:xfrm>
            <a:off x="661988" y="6216469"/>
            <a:ext cx="8481900" cy="361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00" u="none" strike="noStrike">
                <a:solidFill>
                  <a:srgbClr val="2C2A52"/>
                </a:solidFill>
                <a:latin typeface="Roboto"/>
                <a:ea typeface="Roboto"/>
                <a:cs typeface="Roboto"/>
                <a:sym typeface="Roboto"/>
              </a:rPr>
              <a:t>exercitation mollit nulla laborum est amet mollit voluptate nisi enim Lorem elit qui non veniam qui elit cillum laboris occaecat magna aliqua ex fugiat reprehenderit cupidatat velit nostrud occaecat aliqua elit minim velit pariatur ipsum laborum veniam laboris incididunt magna. exercitation mollit nulla laborum est amet mollit voluptate nisi enim Lorem elit qui non veniam qui elit cillum laboris occaecat magna aliqua ex fugiat reprehenderit cupidatat velit nostrud occaecat aliqua elit minim velit pariatur ipsum laborum veniam laboris incididunt magna.</a:t>
            </a:r>
            <a:endParaRPr/>
          </a:p>
        </p:txBody>
      </p:sp>
      <p:pic>
        <p:nvPicPr>
          <p:cNvPr id="475" name="Google Shape;475;p27"/>
          <p:cNvPicPr preferRelativeResize="0"/>
          <p:nvPr/>
        </p:nvPicPr>
        <p:blipFill>
          <a:blip r:embed="rId3">
            <a:alphaModFix/>
          </a:blip>
          <a:stretch>
            <a:fillRect/>
          </a:stretch>
        </p:blipFill>
        <p:spPr>
          <a:xfrm>
            <a:off x="662020" y="3859125"/>
            <a:ext cx="3692250" cy="1269402"/>
          </a:xfrm>
          <a:prstGeom prst="rect">
            <a:avLst/>
          </a:prstGeom>
          <a:noFill/>
          <a:ln>
            <a:noFill/>
          </a:ln>
        </p:spPr>
      </p:pic>
      <p:pic>
        <p:nvPicPr>
          <p:cNvPr id="476" name="Google Shape;476;p27"/>
          <p:cNvPicPr preferRelativeResize="0"/>
          <p:nvPr/>
        </p:nvPicPr>
        <p:blipFill>
          <a:blip r:embed="rId4">
            <a:alphaModFix/>
          </a:blip>
          <a:stretch>
            <a:fillRect/>
          </a:stretch>
        </p:blipFill>
        <p:spPr>
          <a:xfrm>
            <a:off x="5085263" y="3860150"/>
            <a:ext cx="3692300" cy="1267324"/>
          </a:xfrm>
          <a:prstGeom prst="rect">
            <a:avLst/>
          </a:prstGeom>
          <a:noFill/>
          <a:ln>
            <a:noFill/>
          </a:ln>
        </p:spPr>
      </p:pic>
      <p:pic>
        <p:nvPicPr>
          <p:cNvPr id="477" name="Google Shape;477;p27"/>
          <p:cNvPicPr preferRelativeResize="0"/>
          <p:nvPr/>
        </p:nvPicPr>
        <p:blipFill>
          <a:blip r:embed="rId5">
            <a:alphaModFix/>
          </a:blip>
          <a:stretch>
            <a:fillRect/>
          </a:stretch>
        </p:blipFill>
        <p:spPr>
          <a:xfrm>
            <a:off x="9509621" y="3859113"/>
            <a:ext cx="3692245" cy="1269400"/>
          </a:xfrm>
          <a:prstGeom prst="rect">
            <a:avLst/>
          </a:prstGeom>
          <a:noFill/>
          <a:ln>
            <a:noFill/>
          </a:ln>
        </p:spPr>
      </p:pic>
      <p:pic>
        <p:nvPicPr>
          <p:cNvPr id="478" name="Google Shape;478;p27"/>
          <p:cNvPicPr preferRelativeResize="0"/>
          <p:nvPr/>
        </p:nvPicPr>
        <p:blipFill>
          <a:blip r:embed="rId6">
            <a:alphaModFix/>
          </a:blip>
          <a:stretch>
            <a:fillRect/>
          </a:stretch>
        </p:blipFill>
        <p:spPr>
          <a:xfrm>
            <a:off x="13930908" y="3859125"/>
            <a:ext cx="3692250" cy="126940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F4F9C"/>
        </a:solidFill>
      </p:bgPr>
    </p:bg>
    <p:spTree>
      <p:nvGrpSpPr>
        <p:cNvPr id="482" name="Shape 482"/>
        <p:cNvGrpSpPr/>
        <p:nvPr/>
      </p:nvGrpSpPr>
      <p:grpSpPr>
        <a:xfrm>
          <a:off x="0" y="0"/>
          <a:ext cx="0" cy="0"/>
          <a:chOff x="0" y="0"/>
          <a:chExt cx="0" cy="0"/>
        </a:xfrm>
      </p:grpSpPr>
      <p:grpSp>
        <p:nvGrpSpPr>
          <p:cNvPr id="483" name="Google Shape;483;p28"/>
          <p:cNvGrpSpPr/>
          <p:nvPr/>
        </p:nvGrpSpPr>
        <p:grpSpPr>
          <a:xfrm rot="5400000">
            <a:off x="8895853" y="5473122"/>
            <a:ext cx="8931159" cy="4617287"/>
            <a:chOff x="0" y="-57150"/>
            <a:chExt cx="812800" cy="420207"/>
          </a:xfrm>
        </p:grpSpPr>
        <p:sp>
          <p:nvSpPr>
            <p:cNvPr id="484" name="Google Shape;484;p28"/>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FF575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28"/>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6" name="Google Shape;486;p28"/>
          <p:cNvGrpSpPr/>
          <p:nvPr/>
        </p:nvGrpSpPr>
        <p:grpSpPr>
          <a:xfrm rot="5400000">
            <a:off x="12885169" y="321672"/>
            <a:ext cx="8931159" cy="4617287"/>
            <a:chOff x="0" y="-57150"/>
            <a:chExt cx="812800" cy="420207"/>
          </a:xfrm>
        </p:grpSpPr>
        <p:sp>
          <p:nvSpPr>
            <p:cNvPr id="487" name="Google Shape;487;p28"/>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A3C5E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28"/>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9" name="Google Shape;489;p28"/>
          <p:cNvGrpSpPr/>
          <p:nvPr/>
        </p:nvGrpSpPr>
        <p:grpSpPr>
          <a:xfrm rot="5400000">
            <a:off x="1392127" y="275418"/>
            <a:ext cx="8931159" cy="4617287"/>
            <a:chOff x="0" y="-57150"/>
            <a:chExt cx="812800" cy="420207"/>
          </a:xfrm>
        </p:grpSpPr>
        <p:sp>
          <p:nvSpPr>
            <p:cNvPr id="490" name="Google Shape;490;p28"/>
            <p:cNvSpPr/>
            <p:nvPr/>
          </p:nvSpPr>
          <p:spPr>
            <a:xfrm>
              <a:off x="0" y="0"/>
              <a:ext cx="812800" cy="363057"/>
            </a:xfrm>
            <a:custGeom>
              <a:rect b="b" l="l" r="r" t="t"/>
              <a:pathLst>
                <a:path extrusionOk="0" h="363057" w="812800">
                  <a:moveTo>
                    <a:pt x="609600" y="0"/>
                  </a:moveTo>
                  <a:cubicBezTo>
                    <a:pt x="721824" y="0"/>
                    <a:pt x="812800" y="81273"/>
                    <a:pt x="812800" y="181528"/>
                  </a:cubicBezTo>
                  <a:cubicBezTo>
                    <a:pt x="812800" y="281784"/>
                    <a:pt x="721824" y="363057"/>
                    <a:pt x="609600" y="363057"/>
                  </a:cubicBezTo>
                  <a:lnTo>
                    <a:pt x="203200" y="363057"/>
                  </a:lnTo>
                  <a:cubicBezTo>
                    <a:pt x="90976" y="363057"/>
                    <a:pt x="0" y="281784"/>
                    <a:pt x="0" y="181528"/>
                  </a:cubicBezTo>
                  <a:cubicBezTo>
                    <a:pt x="0" y="81273"/>
                    <a:pt x="90976" y="0"/>
                    <a:pt x="2032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28"/>
            <p:cNvSpPr txBox="1"/>
            <p:nvPr/>
          </p:nvSpPr>
          <p:spPr>
            <a:xfrm>
              <a:off x="0" y="-57150"/>
              <a:ext cx="812800"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2" name="Google Shape;492;p28"/>
          <p:cNvGrpSpPr/>
          <p:nvPr/>
        </p:nvGrpSpPr>
        <p:grpSpPr>
          <a:xfrm>
            <a:off x="0" y="4942796"/>
            <a:ext cx="3549062" cy="5344204"/>
            <a:chOff x="0" y="-57150"/>
            <a:chExt cx="934733" cy="1407527"/>
          </a:xfrm>
        </p:grpSpPr>
        <p:sp>
          <p:nvSpPr>
            <p:cNvPr id="493" name="Google Shape;493;p28"/>
            <p:cNvSpPr/>
            <p:nvPr/>
          </p:nvSpPr>
          <p:spPr>
            <a:xfrm>
              <a:off x="0" y="0"/>
              <a:ext cx="934732" cy="1350377"/>
            </a:xfrm>
            <a:custGeom>
              <a:rect b="b" l="l" r="r" t="t"/>
              <a:pathLst>
                <a:path extrusionOk="0" h="1350377" w="934732">
                  <a:moveTo>
                    <a:pt x="0" y="0"/>
                  </a:moveTo>
                  <a:lnTo>
                    <a:pt x="934732" y="0"/>
                  </a:lnTo>
                  <a:lnTo>
                    <a:pt x="934732" y="1350377"/>
                  </a:lnTo>
                  <a:lnTo>
                    <a:pt x="0" y="1350377"/>
                  </a:ln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28"/>
            <p:cNvSpPr txBox="1"/>
            <p:nvPr/>
          </p:nvSpPr>
          <p:spPr>
            <a:xfrm>
              <a:off x="0" y="-57150"/>
              <a:ext cx="934733" cy="140752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5" name="Google Shape;495;p28"/>
          <p:cNvGrpSpPr/>
          <p:nvPr/>
        </p:nvGrpSpPr>
        <p:grpSpPr>
          <a:xfrm rot="5400000">
            <a:off x="10616898" y="-3131242"/>
            <a:ext cx="5489069" cy="4617287"/>
            <a:chOff x="0" y="-57150"/>
            <a:chExt cx="499545" cy="420207"/>
          </a:xfrm>
        </p:grpSpPr>
        <p:sp>
          <p:nvSpPr>
            <p:cNvPr id="496" name="Google Shape;496;p28"/>
            <p:cNvSpPr/>
            <p:nvPr/>
          </p:nvSpPr>
          <p:spPr>
            <a:xfrm>
              <a:off x="0" y="0"/>
              <a:ext cx="499545" cy="363057"/>
            </a:xfrm>
            <a:custGeom>
              <a:rect b="b" l="l" r="r" t="t"/>
              <a:pathLst>
                <a:path extrusionOk="0" h="363057" w="499545">
                  <a:moveTo>
                    <a:pt x="296345" y="0"/>
                  </a:moveTo>
                  <a:cubicBezTo>
                    <a:pt x="408569" y="0"/>
                    <a:pt x="499545" y="81273"/>
                    <a:pt x="499545" y="181528"/>
                  </a:cubicBezTo>
                  <a:cubicBezTo>
                    <a:pt x="499545" y="281784"/>
                    <a:pt x="408569" y="363057"/>
                    <a:pt x="296345" y="363057"/>
                  </a:cubicBezTo>
                  <a:lnTo>
                    <a:pt x="203200" y="363057"/>
                  </a:lnTo>
                  <a:cubicBezTo>
                    <a:pt x="90976" y="363057"/>
                    <a:pt x="0" y="281784"/>
                    <a:pt x="0" y="181528"/>
                  </a:cubicBezTo>
                  <a:cubicBezTo>
                    <a:pt x="0" y="81273"/>
                    <a:pt x="90976" y="0"/>
                    <a:pt x="203200" y="0"/>
                  </a:cubicBezTo>
                  <a:close/>
                </a:path>
              </a:pathLst>
            </a:custGeom>
            <a:solidFill>
              <a:srgbClr val="2C2A52"/>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28"/>
            <p:cNvSpPr txBox="1"/>
            <p:nvPr/>
          </p:nvSpPr>
          <p:spPr>
            <a:xfrm>
              <a:off x="0" y="-57150"/>
              <a:ext cx="499545"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8" name="Google Shape;498;p28"/>
          <p:cNvGrpSpPr/>
          <p:nvPr/>
        </p:nvGrpSpPr>
        <p:grpSpPr>
          <a:xfrm rot="5400000">
            <a:off x="14606214" y="8800955"/>
            <a:ext cx="5489069" cy="4617287"/>
            <a:chOff x="0" y="-57150"/>
            <a:chExt cx="499545" cy="420207"/>
          </a:xfrm>
        </p:grpSpPr>
        <p:sp>
          <p:nvSpPr>
            <p:cNvPr id="499" name="Google Shape;499;p28"/>
            <p:cNvSpPr/>
            <p:nvPr/>
          </p:nvSpPr>
          <p:spPr>
            <a:xfrm>
              <a:off x="0" y="0"/>
              <a:ext cx="499545" cy="363057"/>
            </a:xfrm>
            <a:custGeom>
              <a:rect b="b" l="l" r="r" t="t"/>
              <a:pathLst>
                <a:path extrusionOk="0" h="363057" w="499545">
                  <a:moveTo>
                    <a:pt x="296345" y="0"/>
                  </a:moveTo>
                  <a:cubicBezTo>
                    <a:pt x="408569" y="0"/>
                    <a:pt x="499545" y="81273"/>
                    <a:pt x="499545" y="181528"/>
                  </a:cubicBezTo>
                  <a:cubicBezTo>
                    <a:pt x="499545" y="281784"/>
                    <a:pt x="408569" y="363057"/>
                    <a:pt x="296345" y="363057"/>
                  </a:cubicBezTo>
                  <a:lnTo>
                    <a:pt x="203200" y="363057"/>
                  </a:lnTo>
                  <a:cubicBezTo>
                    <a:pt x="90976" y="363057"/>
                    <a:pt x="0" y="281784"/>
                    <a:pt x="0" y="181528"/>
                  </a:cubicBezTo>
                  <a:cubicBezTo>
                    <a:pt x="0" y="81273"/>
                    <a:pt x="90976" y="0"/>
                    <a:pt x="203200" y="0"/>
                  </a:cubicBezTo>
                  <a:close/>
                </a:path>
              </a:pathLst>
            </a:custGeom>
            <a:solidFill>
              <a:srgbClr val="FCD44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28"/>
            <p:cNvSpPr txBox="1"/>
            <p:nvPr/>
          </p:nvSpPr>
          <p:spPr>
            <a:xfrm>
              <a:off x="0" y="-57150"/>
              <a:ext cx="499545" cy="4202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1" name="Google Shape;501;p28"/>
          <p:cNvSpPr txBox="1"/>
          <p:nvPr/>
        </p:nvSpPr>
        <p:spPr>
          <a:xfrm>
            <a:off x="171074" y="998306"/>
            <a:ext cx="31398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lang="en-US" sz="9000">
                <a:solidFill>
                  <a:srgbClr val="FFFDFC"/>
                </a:solidFill>
                <a:latin typeface="Bebas Neue"/>
                <a:ea typeface="Bebas Neue"/>
                <a:cs typeface="Bebas Neue"/>
                <a:sym typeface="Bebas Neue"/>
              </a:rPr>
              <a:t>Gallery Image</a:t>
            </a:r>
            <a:endParaRPr/>
          </a:p>
        </p:txBody>
      </p:sp>
      <p:sp>
        <p:nvSpPr>
          <p:cNvPr id="502" name="Google Shape;502;p28"/>
          <p:cNvSpPr txBox="1"/>
          <p:nvPr/>
        </p:nvSpPr>
        <p:spPr>
          <a:xfrm>
            <a:off x="171074" y="5982106"/>
            <a:ext cx="2841000" cy="1168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00">
                <a:solidFill>
                  <a:srgbClr val="FFFDFC"/>
                </a:solidFill>
                <a:latin typeface="Roboto"/>
                <a:ea typeface="Roboto"/>
                <a:cs typeface="Roboto"/>
                <a:sym typeface="Roboto"/>
              </a:rPr>
              <a:t>What can you say about your projects? Share it here!</a:t>
            </a:r>
            <a:endParaRPr/>
          </a:p>
        </p:txBody>
      </p:sp>
      <p:sp>
        <p:nvSpPr>
          <p:cNvPr id="503" name="Google Shape;503;p28"/>
          <p:cNvSpPr txBox="1"/>
          <p:nvPr/>
        </p:nvSpPr>
        <p:spPr>
          <a:xfrm>
            <a:off x="11626938" y="6531547"/>
            <a:ext cx="2841000" cy="761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lang="en-US" sz="2300">
                <a:solidFill>
                  <a:srgbClr val="FFFDFC"/>
                </a:solidFill>
                <a:latin typeface="Roboto"/>
                <a:ea typeface="Roboto"/>
                <a:cs typeface="Roboto"/>
                <a:sym typeface="Roboto"/>
              </a:rPr>
              <a:t>Add a short description here.</a:t>
            </a:r>
            <a:endParaRPr/>
          </a:p>
        </p:txBody>
      </p:sp>
      <p:sp>
        <p:nvSpPr>
          <p:cNvPr id="504" name="Google Shape;504;p28"/>
          <p:cNvSpPr txBox="1"/>
          <p:nvPr/>
        </p:nvSpPr>
        <p:spPr>
          <a:xfrm>
            <a:off x="4123211" y="4758055"/>
            <a:ext cx="2841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FFFDFC"/>
                </a:solidFill>
                <a:latin typeface="Roboto"/>
                <a:ea typeface="Roboto"/>
                <a:cs typeface="Roboto"/>
                <a:sym typeface="Roboto"/>
              </a:rPr>
              <a:t>Add a short description here.</a:t>
            </a:r>
            <a:endParaRPr/>
          </a:p>
        </p:txBody>
      </p:sp>
      <p:sp>
        <p:nvSpPr>
          <p:cNvPr id="505" name="Google Shape;505;p28"/>
          <p:cNvSpPr txBox="1"/>
          <p:nvPr/>
        </p:nvSpPr>
        <p:spPr>
          <a:xfrm>
            <a:off x="15446983" y="4774342"/>
            <a:ext cx="2841000" cy="761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lang="en-US" sz="2300">
                <a:solidFill>
                  <a:srgbClr val="FFFDFC"/>
                </a:solidFill>
                <a:latin typeface="Roboto"/>
                <a:ea typeface="Roboto"/>
                <a:cs typeface="Roboto"/>
                <a:sym typeface="Roboto"/>
              </a:rPr>
              <a:t>Add a short description here.</a:t>
            </a:r>
            <a:endParaRPr/>
          </a:p>
        </p:txBody>
      </p:sp>
      <p:pic>
        <p:nvPicPr>
          <p:cNvPr id="506" name="Google Shape;506;p28"/>
          <p:cNvPicPr preferRelativeResize="0"/>
          <p:nvPr/>
        </p:nvPicPr>
        <p:blipFill>
          <a:blip r:embed="rId3">
            <a:alphaModFix/>
          </a:blip>
          <a:stretch>
            <a:fillRect/>
          </a:stretch>
        </p:blipFill>
        <p:spPr>
          <a:xfrm>
            <a:off x="3769176" y="858830"/>
            <a:ext cx="3549100" cy="3542949"/>
          </a:xfrm>
          <a:prstGeom prst="rect">
            <a:avLst/>
          </a:prstGeom>
          <a:noFill/>
          <a:ln>
            <a:noFill/>
          </a:ln>
        </p:spPr>
      </p:pic>
      <p:pic>
        <p:nvPicPr>
          <p:cNvPr id="507" name="Google Shape;507;p28"/>
          <p:cNvPicPr preferRelativeResize="0"/>
          <p:nvPr/>
        </p:nvPicPr>
        <p:blipFill>
          <a:blip r:embed="rId4">
            <a:alphaModFix/>
          </a:blip>
          <a:stretch>
            <a:fillRect/>
          </a:stretch>
        </p:blipFill>
        <p:spPr>
          <a:xfrm>
            <a:off x="7419663" y="5247125"/>
            <a:ext cx="3514401" cy="3520492"/>
          </a:xfrm>
          <a:prstGeom prst="rect">
            <a:avLst/>
          </a:prstGeom>
          <a:noFill/>
          <a:ln>
            <a:noFill/>
          </a:ln>
        </p:spPr>
      </p:pic>
      <p:pic>
        <p:nvPicPr>
          <p:cNvPr id="508" name="Google Shape;508;p28"/>
          <p:cNvPicPr preferRelativeResize="0"/>
          <p:nvPr/>
        </p:nvPicPr>
        <p:blipFill rotWithShape="1">
          <a:blip r:embed="rId5">
            <a:alphaModFix/>
          </a:blip>
          <a:srcRect b="-3786" l="-3786" r="-3786" t="-3786"/>
          <a:stretch/>
        </p:blipFill>
        <p:spPr>
          <a:xfrm>
            <a:off x="3594013" y="8365075"/>
            <a:ext cx="3780751" cy="3780751"/>
          </a:xfrm>
          <a:prstGeom prst="rect">
            <a:avLst/>
          </a:prstGeom>
          <a:noFill/>
          <a:ln>
            <a:noFill/>
          </a:ln>
        </p:spPr>
      </p:pic>
      <p:pic>
        <p:nvPicPr>
          <p:cNvPr id="509" name="Google Shape;509;p28"/>
          <p:cNvPicPr preferRelativeResize="0"/>
          <p:nvPr/>
        </p:nvPicPr>
        <p:blipFill>
          <a:blip r:embed="rId6">
            <a:alphaModFix/>
          </a:blip>
          <a:stretch>
            <a:fillRect/>
          </a:stretch>
        </p:blipFill>
        <p:spPr>
          <a:xfrm>
            <a:off x="15269901" y="858830"/>
            <a:ext cx="3549100" cy="35429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dern Geometric Music Lesson Plan">
  <a:themeElements>
    <a:clrScheme name="Office">
      <a:dk1>
        <a:srgbClr val="2C2A52"/>
      </a:dk1>
      <a:lt1>
        <a:srgbClr val="FFFFFF"/>
      </a:lt1>
      <a:dk2>
        <a:srgbClr val="4F4F9C"/>
      </a:dk2>
      <a:lt2>
        <a:srgbClr val="FCD441"/>
      </a:lt2>
      <a:accent1>
        <a:srgbClr val="A3C5E7"/>
      </a:accent1>
      <a:accent2>
        <a:srgbClr val="FF5757"/>
      </a:accent2>
      <a:accent3>
        <a:srgbClr val="FF8181"/>
      </a:accent3>
      <a:accent4>
        <a:srgbClr val="4F4F9C"/>
      </a:accent4>
      <a:accent5>
        <a:srgbClr val="2C2A52"/>
      </a:accent5>
      <a:accent6>
        <a:srgbClr val="FFFFFF"/>
      </a:accent6>
      <a:hlink>
        <a:srgbClr val="FCD441"/>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