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61"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Lst>
  <p:sldSz cy="10287000" cx="18288000"/>
  <p:notesSz cx="6858000" cy="9144000"/>
  <p:embeddedFontLst>
    <p:embeddedFont>
      <p:font typeface="DM Sans"/>
      <p:bold r:id="rId28"/>
      <p:boldItalic r:id="rId2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000000"/>
          </p15:clr>
        </p15:guide>
        <p15:guide id="2" pos="288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font" Target="fonts/DMSans-bold.fntdata"/><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DMSans-boldItalic.fntdata"/><Relationship Id="rId7" Type="http://schemas.openxmlformats.org/officeDocument/2006/relationships/slide" Target="slides/slide2.xml"/><Relationship Id="rId8" Type="http://schemas.openxmlformats.org/officeDocument/2006/relationships/slide" Target="slides/slide3.xml"/><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 name="Shape 104"/>
        <p:cNvGrpSpPr/>
        <p:nvPr/>
      </p:nvGrpSpPr>
      <p:grpSpPr>
        <a:xfrm>
          <a:off x="0" y="0"/>
          <a:ext cx="0" cy="0"/>
          <a:chOff x="0" y="0"/>
          <a:chExt cx="0" cy="0"/>
        </a:xfrm>
      </p:grpSpPr>
      <p:sp>
        <p:nvSpPr>
          <p:cNvPr id="105" name="Google Shape;105;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6" name="Google Shape;106;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6" name="Shape 196"/>
        <p:cNvGrpSpPr/>
        <p:nvPr/>
      </p:nvGrpSpPr>
      <p:grpSpPr>
        <a:xfrm>
          <a:off x="0" y="0"/>
          <a:ext cx="0" cy="0"/>
          <a:chOff x="0" y="0"/>
          <a:chExt cx="0" cy="0"/>
        </a:xfrm>
      </p:grpSpPr>
      <p:sp>
        <p:nvSpPr>
          <p:cNvPr id="197" name="Google Shape;197;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98" name="Google Shape;198;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2" name="Shape 212"/>
        <p:cNvGrpSpPr/>
        <p:nvPr/>
      </p:nvGrpSpPr>
      <p:grpSpPr>
        <a:xfrm>
          <a:off x="0" y="0"/>
          <a:ext cx="0" cy="0"/>
          <a:chOff x="0" y="0"/>
          <a:chExt cx="0" cy="0"/>
        </a:xfrm>
      </p:grpSpPr>
      <p:sp>
        <p:nvSpPr>
          <p:cNvPr id="213" name="Google Shape;213;p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14" name="Google Shape;214;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9" name="Shape 219"/>
        <p:cNvGrpSpPr/>
        <p:nvPr/>
      </p:nvGrpSpPr>
      <p:grpSpPr>
        <a:xfrm>
          <a:off x="0" y="0"/>
          <a:ext cx="0" cy="0"/>
          <a:chOff x="0" y="0"/>
          <a:chExt cx="0" cy="0"/>
        </a:xfrm>
      </p:grpSpPr>
      <p:sp>
        <p:nvSpPr>
          <p:cNvPr id="220" name="Google Shape;220;p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21" name="Google Shape;221;p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4" name="Shape 224"/>
        <p:cNvGrpSpPr/>
        <p:nvPr/>
      </p:nvGrpSpPr>
      <p:grpSpPr>
        <a:xfrm>
          <a:off x="0" y="0"/>
          <a:ext cx="0" cy="0"/>
          <a:chOff x="0" y="0"/>
          <a:chExt cx="0" cy="0"/>
        </a:xfrm>
      </p:grpSpPr>
      <p:sp>
        <p:nvSpPr>
          <p:cNvPr id="225" name="Google Shape;225;p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26" name="Google Shape;226;p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1" name="Shape 231"/>
        <p:cNvGrpSpPr/>
        <p:nvPr/>
      </p:nvGrpSpPr>
      <p:grpSpPr>
        <a:xfrm>
          <a:off x="0" y="0"/>
          <a:ext cx="0" cy="0"/>
          <a:chOff x="0" y="0"/>
          <a:chExt cx="0" cy="0"/>
        </a:xfrm>
      </p:grpSpPr>
      <p:sp>
        <p:nvSpPr>
          <p:cNvPr id="232" name="Google Shape;232;p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3" name="Google Shape;233;p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6" name="Shape 236"/>
        <p:cNvGrpSpPr/>
        <p:nvPr/>
      </p:nvGrpSpPr>
      <p:grpSpPr>
        <a:xfrm>
          <a:off x="0" y="0"/>
          <a:ext cx="0" cy="0"/>
          <a:chOff x="0" y="0"/>
          <a:chExt cx="0" cy="0"/>
        </a:xfrm>
      </p:grpSpPr>
      <p:sp>
        <p:nvSpPr>
          <p:cNvPr id="237" name="Google Shape;237;p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8" name="Google Shape;238;p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6" name="Shape 246"/>
        <p:cNvGrpSpPr/>
        <p:nvPr/>
      </p:nvGrpSpPr>
      <p:grpSpPr>
        <a:xfrm>
          <a:off x="0" y="0"/>
          <a:ext cx="0" cy="0"/>
          <a:chOff x="0" y="0"/>
          <a:chExt cx="0" cy="0"/>
        </a:xfrm>
      </p:grpSpPr>
      <p:sp>
        <p:nvSpPr>
          <p:cNvPr id="247" name="Google Shape;247;p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48" name="Google Shape;248;p1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1" name="Shape 251"/>
        <p:cNvGrpSpPr/>
        <p:nvPr/>
      </p:nvGrpSpPr>
      <p:grpSpPr>
        <a:xfrm>
          <a:off x="0" y="0"/>
          <a:ext cx="0" cy="0"/>
          <a:chOff x="0" y="0"/>
          <a:chExt cx="0" cy="0"/>
        </a:xfrm>
      </p:grpSpPr>
      <p:sp>
        <p:nvSpPr>
          <p:cNvPr id="252" name="Google Shape;252;p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53" name="Google Shape;253;p1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1" name="Shape 261"/>
        <p:cNvGrpSpPr/>
        <p:nvPr/>
      </p:nvGrpSpPr>
      <p:grpSpPr>
        <a:xfrm>
          <a:off x="0" y="0"/>
          <a:ext cx="0" cy="0"/>
          <a:chOff x="0" y="0"/>
          <a:chExt cx="0" cy="0"/>
        </a:xfrm>
      </p:grpSpPr>
      <p:sp>
        <p:nvSpPr>
          <p:cNvPr id="262" name="Google Shape;262;p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63" name="Google Shape;263;p1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6" name="Shape 266"/>
        <p:cNvGrpSpPr/>
        <p:nvPr/>
      </p:nvGrpSpPr>
      <p:grpSpPr>
        <a:xfrm>
          <a:off x="0" y="0"/>
          <a:ext cx="0" cy="0"/>
          <a:chOff x="0" y="0"/>
          <a:chExt cx="0" cy="0"/>
        </a:xfrm>
      </p:grpSpPr>
      <p:sp>
        <p:nvSpPr>
          <p:cNvPr id="267" name="Google Shape;267;p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68" name="Google Shape;268;p1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 name="Shape 114"/>
        <p:cNvGrpSpPr/>
        <p:nvPr/>
      </p:nvGrpSpPr>
      <p:grpSpPr>
        <a:xfrm>
          <a:off x="0" y="0"/>
          <a:ext cx="0" cy="0"/>
          <a:chOff x="0" y="0"/>
          <a:chExt cx="0" cy="0"/>
        </a:xfrm>
      </p:grpSpPr>
      <p:sp>
        <p:nvSpPr>
          <p:cNvPr id="115" name="Google Shape;115;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6" name="Google Shape;116;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6" name="Shape 276"/>
        <p:cNvGrpSpPr/>
        <p:nvPr/>
      </p:nvGrpSpPr>
      <p:grpSpPr>
        <a:xfrm>
          <a:off x="0" y="0"/>
          <a:ext cx="0" cy="0"/>
          <a:chOff x="0" y="0"/>
          <a:chExt cx="0" cy="0"/>
        </a:xfrm>
      </p:grpSpPr>
      <p:sp>
        <p:nvSpPr>
          <p:cNvPr id="277" name="Google Shape;277;p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78" name="Google Shape;278;p2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5" name="Shape 285"/>
        <p:cNvGrpSpPr/>
        <p:nvPr/>
      </p:nvGrpSpPr>
      <p:grpSpPr>
        <a:xfrm>
          <a:off x="0" y="0"/>
          <a:ext cx="0" cy="0"/>
          <a:chOff x="0" y="0"/>
          <a:chExt cx="0" cy="0"/>
        </a:xfrm>
      </p:grpSpPr>
      <p:sp>
        <p:nvSpPr>
          <p:cNvPr id="286" name="Google Shape;286;p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87" name="Google Shape;287;p2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9" name="Shape 329"/>
        <p:cNvGrpSpPr/>
        <p:nvPr/>
      </p:nvGrpSpPr>
      <p:grpSpPr>
        <a:xfrm>
          <a:off x="0" y="0"/>
          <a:ext cx="0" cy="0"/>
          <a:chOff x="0" y="0"/>
          <a:chExt cx="0" cy="0"/>
        </a:xfrm>
      </p:grpSpPr>
      <p:sp>
        <p:nvSpPr>
          <p:cNvPr id="330" name="Google Shape;330;p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31" name="Google Shape;331;p2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 name="Shape 130"/>
        <p:cNvGrpSpPr/>
        <p:nvPr/>
      </p:nvGrpSpPr>
      <p:grpSpPr>
        <a:xfrm>
          <a:off x="0" y="0"/>
          <a:ext cx="0" cy="0"/>
          <a:chOff x="0" y="0"/>
          <a:chExt cx="0" cy="0"/>
        </a:xfrm>
      </p:grpSpPr>
      <p:sp>
        <p:nvSpPr>
          <p:cNvPr id="131" name="Google Shape;131;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2" name="Google Shape;132;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5" name="Shape 145"/>
        <p:cNvGrpSpPr/>
        <p:nvPr/>
      </p:nvGrpSpPr>
      <p:grpSpPr>
        <a:xfrm>
          <a:off x="0" y="0"/>
          <a:ext cx="0" cy="0"/>
          <a:chOff x="0" y="0"/>
          <a:chExt cx="0" cy="0"/>
        </a:xfrm>
      </p:grpSpPr>
      <p:sp>
        <p:nvSpPr>
          <p:cNvPr id="146" name="Google Shape;146;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7" name="Google Shape;147;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4" name="Shape 154"/>
        <p:cNvGrpSpPr/>
        <p:nvPr/>
      </p:nvGrpSpPr>
      <p:grpSpPr>
        <a:xfrm>
          <a:off x="0" y="0"/>
          <a:ext cx="0" cy="0"/>
          <a:chOff x="0" y="0"/>
          <a:chExt cx="0" cy="0"/>
        </a:xfrm>
      </p:grpSpPr>
      <p:sp>
        <p:nvSpPr>
          <p:cNvPr id="155" name="Google Shape;155;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6" name="Google Shape;156;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1" name="Shape 161"/>
        <p:cNvGrpSpPr/>
        <p:nvPr/>
      </p:nvGrpSpPr>
      <p:grpSpPr>
        <a:xfrm>
          <a:off x="0" y="0"/>
          <a:ext cx="0" cy="0"/>
          <a:chOff x="0" y="0"/>
          <a:chExt cx="0" cy="0"/>
        </a:xfrm>
      </p:grpSpPr>
      <p:sp>
        <p:nvSpPr>
          <p:cNvPr id="162" name="Google Shape;162;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3" name="Google Shape;163;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9" name="Shape 169"/>
        <p:cNvGrpSpPr/>
        <p:nvPr/>
      </p:nvGrpSpPr>
      <p:grpSpPr>
        <a:xfrm>
          <a:off x="0" y="0"/>
          <a:ext cx="0" cy="0"/>
          <a:chOff x="0" y="0"/>
          <a:chExt cx="0" cy="0"/>
        </a:xfrm>
      </p:grpSpPr>
      <p:sp>
        <p:nvSpPr>
          <p:cNvPr id="170" name="Google Shape;170;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1" name="Google Shape;171;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6" name="Shape 176"/>
        <p:cNvGrpSpPr/>
        <p:nvPr/>
      </p:nvGrpSpPr>
      <p:grpSpPr>
        <a:xfrm>
          <a:off x="0" y="0"/>
          <a:ext cx="0" cy="0"/>
          <a:chOff x="0" y="0"/>
          <a:chExt cx="0" cy="0"/>
        </a:xfrm>
      </p:grpSpPr>
      <p:sp>
        <p:nvSpPr>
          <p:cNvPr id="177" name="Google Shape;177;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8" name="Google Shape;178;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6" name="Shape 186"/>
        <p:cNvGrpSpPr/>
        <p:nvPr/>
      </p:nvGrpSpPr>
      <p:grpSpPr>
        <a:xfrm>
          <a:off x="0" y="0"/>
          <a:ext cx="0" cy="0"/>
          <a:chOff x="0" y="0"/>
          <a:chExt cx="0" cy="0"/>
        </a:xfrm>
      </p:grpSpPr>
      <p:sp>
        <p:nvSpPr>
          <p:cNvPr id="187" name="Google Shape;187;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8" name="Google Shape;188;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6.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 Id="rId3" Type="http://schemas.openxmlformats.org/officeDocument/2006/relationships/image" Target="../media/image8.png"/><Relationship Id="rId4" Type="http://schemas.openxmlformats.org/officeDocument/2006/relationships/image" Target="../media/image10.png"/><Relationship Id="rId5" Type="http://schemas.openxmlformats.org/officeDocument/2006/relationships/image" Target="../media/image5.png"/><Relationship Id="rId6" Type="http://schemas.openxmlformats.org/officeDocument/2006/relationships/image" Target="../media/image9.png"/><Relationship Id="rId7" Type="http://schemas.openxmlformats.org/officeDocument/2006/relationships/image" Target="../media/image15.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png"/><Relationship Id="rId3" Type="http://schemas.openxmlformats.org/officeDocument/2006/relationships/image" Target="../media/image6.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png"/><Relationship Id="rId3" Type="http://schemas.openxmlformats.org/officeDocument/2006/relationships/image" Target="../media/image1.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1.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1" name="Shape 11"/>
        <p:cNvGrpSpPr/>
        <p:nvPr/>
      </p:nvGrpSpPr>
      <p:grpSpPr>
        <a:xfrm>
          <a:off x="0" y="0"/>
          <a:ext cx="0" cy="0"/>
          <a:chOff x="0" y="0"/>
          <a:chExt cx="0" cy="0"/>
        </a:xfrm>
      </p:grpSpPr>
      <p:sp>
        <p:nvSpPr>
          <p:cNvPr id="12" name="Google Shape;12;p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 name="Google Shape;13;p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 name="Google Shape;14;p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78" name="Shape 78"/>
        <p:cNvGrpSpPr/>
        <p:nvPr/>
      </p:nvGrpSpPr>
      <p:grpSpPr>
        <a:xfrm>
          <a:off x="0" y="0"/>
          <a:ext cx="0" cy="0"/>
          <a:chOff x="0" y="0"/>
          <a:chExt cx="0" cy="0"/>
        </a:xfrm>
      </p:grpSpPr>
      <p:sp>
        <p:nvSpPr>
          <p:cNvPr id="79" name="Google Shape;79;p11"/>
          <p:cNvSpPr txBox="1"/>
          <p:nvPr>
            <p:ph type="title"/>
          </p:nvPr>
        </p:nvSpPr>
        <p:spPr>
          <a:xfrm>
            <a:off x="457200" y="273050"/>
            <a:ext cx="3008313" cy="1162050"/>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0" name="Google Shape;80;p11"/>
          <p:cNvSpPr txBox="1"/>
          <p:nvPr>
            <p:ph idx="1" type="body"/>
          </p:nvPr>
        </p:nvSpPr>
        <p:spPr>
          <a:xfrm>
            <a:off x="3575050" y="273050"/>
            <a:ext cx="5111750" cy="5853113"/>
          </a:xfrm>
          <a:prstGeom prst="rect">
            <a:avLst/>
          </a:prstGeom>
          <a:noFill/>
          <a:ln>
            <a:noFill/>
          </a:ln>
        </p:spPr>
        <p:txBody>
          <a:bodyPr anchorCtr="0" anchor="t" bIns="45700" lIns="91425" spcFirstLastPara="1" rIns="91425" wrap="square" tIns="45700">
            <a:normAutofit/>
          </a:bodyPr>
          <a:lstStyle>
            <a:lvl1pPr indent="-431800" lvl="0" marL="457200" algn="l">
              <a:spcBef>
                <a:spcPts val="640"/>
              </a:spcBef>
              <a:spcAft>
                <a:spcPts val="0"/>
              </a:spcAft>
              <a:buClr>
                <a:schemeClr val="dk1"/>
              </a:buClr>
              <a:buSzPts val="3200"/>
              <a:buChar char="•"/>
              <a:defRPr sz="3200"/>
            </a:lvl1pPr>
            <a:lvl2pPr indent="-406400" lvl="1" marL="914400" algn="l">
              <a:spcBef>
                <a:spcPts val="560"/>
              </a:spcBef>
              <a:spcAft>
                <a:spcPts val="0"/>
              </a:spcAft>
              <a:buClr>
                <a:schemeClr val="dk1"/>
              </a:buClr>
              <a:buSzPts val="2800"/>
              <a:buChar char="–"/>
              <a:defRPr sz="2800"/>
            </a:lvl2pPr>
            <a:lvl3pPr indent="-381000" lvl="2" marL="1371600" algn="l">
              <a:spcBef>
                <a:spcPts val="480"/>
              </a:spcBef>
              <a:spcAft>
                <a:spcPts val="0"/>
              </a:spcAft>
              <a:buClr>
                <a:schemeClr val="dk1"/>
              </a:buClr>
              <a:buSzPts val="2400"/>
              <a:buChar char="•"/>
              <a:defRPr sz="2400"/>
            </a:lvl3pPr>
            <a:lvl4pPr indent="-355600" lvl="3" marL="1828800" algn="l">
              <a:spcBef>
                <a:spcPts val="400"/>
              </a:spcBef>
              <a:spcAft>
                <a:spcPts val="0"/>
              </a:spcAft>
              <a:buClr>
                <a:schemeClr val="dk1"/>
              </a:buClr>
              <a:buSzPts val="2000"/>
              <a:buChar char="–"/>
              <a:defRPr sz="2000"/>
            </a:lvl4pPr>
            <a:lvl5pPr indent="-355600" lvl="4" marL="2286000" algn="l">
              <a:spcBef>
                <a:spcPts val="400"/>
              </a:spcBef>
              <a:spcAft>
                <a:spcPts val="0"/>
              </a:spcAft>
              <a:buClr>
                <a:schemeClr val="dk1"/>
              </a:buClr>
              <a:buSzPts val="2000"/>
              <a:buChar char="»"/>
              <a:defRPr sz="2000"/>
            </a:lvl5pPr>
            <a:lvl6pPr indent="-355600" lvl="5" marL="2743200" algn="l">
              <a:spcBef>
                <a:spcPts val="400"/>
              </a:spcBef>
              <a:spcAft>
                <a:spcPts val="0"/>
              </a:spcAft>
              <a:buClr>
                <a:schemeClr val="dk1"/>
              </a:buClr>
              <a:buSzPts val="2000"/>
              <a:buChar char="•"/>
              <a:defRPr sz="2000"/>
            </a:lvl6pPr>
            <a:lvl7pPr indent="-355600" lvl="6" marL="3200400" algn="l">
              <a:spcBef>
                <a:spcPts val="400"/>
              </a:spcBef>
              <a:spcAft>
                <a:spcPts val="0"/>
              </a:spcAft>
              <a:buClr>
                <a:schemeClr val="dk1"/>
              </a:buClr>
              <a:buSzPts val="2000"/>
              <a:buChar char="•"/>
              <a:defRPr sz="2000"/>
            </a:lvl7pPr>
            <a:lvl8pPr indent="-355600" lvl="7" marL="3657600" algn="l">
              <a:spcBef>
                <a:spcPts val="400"/>
              </a:spcBef>
              <a:spcAft>
                <a:spcPts val="0"/>
              </a:spcAft>
              <a:buClr>
                <a:schemeClr val="dk1"/>
              </a:buClr>
              <a:buSzPts val="2000"/>
              <a:buChar char="•"/>
              <a:defRPr sz="2000"/>
            </a:lvl8pPr>
            <a:lvl9pPr indent="-355600" lvl="8" marL="4114800" algn="l">
              <a:spcBef>
                <a:spcPts val="400"/>
              </a:spcBef>
              <a:spcAft>
                <a:spcPts val="0"/>
              </a:spcAft>
              <a:buClr>
                <a:schemeClr val="dk1"/>
              </a:buClr>
              <a:buSzPts val="2000"/>
              <a:buChar char="•"/>
              <a:defRPr sz="2000"/>
            </a:lvl9pPr>
          </a:lstStyle>
          <a:p/>
        </p:txBody>
      </p:sp>
      <p:sp>
        <p:nvSpPr>
          <p:cNvPr id="81" name="Google Shape;81;p11"/>
          <p:cNvSpPr txBox="1"/>
          <p:nvPr>
            <p:ph idx="2" type="body"/>
          </p:nvPr>
        </p:nvSpPr>
        <p:spPr>
          <a:xfrm>
            <a:off x="457200" y="1435100"/>
            <a:ext cx="3008313" cy="4691063"/>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82" name="Google Shape;82;p1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3" name="Google Shape;83;p1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4" name="Google Shape;84;p1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85" name="Shape 85"/>
        <p:cNvGrpSpPr/>
        <p:nvPr/>
      </p:nvGrpSpPr>
      <p:grpSpPr>
        <a:xfrm>
          <a:off x="0" y="0"/>
          <a:ext cx="0" cy="0"/>
          <a:chOff x="0" y="0"/>
          <a:chExt cx="0" cy="0"/>
        </a:xfrm>
      </p:grpSpPr>
      <p:sp>
        <p:nvSpPr>
          <p:cNvPr id="86" name="Google Shape;86;p12"/>
          <p:cNvSpPr txBox="1"/>
          <p:nvPr>
            <p:ph type="title"/>
          </p:nvPr>
        </p:nvSpPr>
        <p:spPr>
          <a:xfrm>
            <a:off x="1792288" y="4800600"/>
            <a:ext cx="5486400" cy="566738"/>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7" name="Google Shape;87;p12"/>
          <p:cNvSpPr/>
          <p:nvPr>
            <p:ph idx="2" type="pic"/>
          </p:nvPr>
        </p:nvSpPr>
        <p:spPr>
          <a:xfrm>
            <a:off x="1792288" y="612775"/>
            <a:ext cx="5486400" cy="4114800"/>
          </a:xfrm>
          <a:prstGeom prst="rect">
            <a:avLst/>
          </a:prstGeom>
          <a:noFill/>
          <a:ln>
            <a:noFill/>
          </a:ln>
        </p:spPr>
      </p:sp>
      <p:sp>
        <p:nvSpPr>
          <p:cNvPr id="88" name="Google Shape;88;p12"/>
          <p:cNvSpPr txBox="1"/>
          <p:nvPr>
            <p:ph idx="1" type="body"/>
          </p:nvPr>
        </p:nvSpPr>
        <p:spPr>
          <a:xfrm>
            <a:off x="1792288" y="5367338"/>
            <a:ext cx="5486400" cy="804862"/>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89" name="Google Shape;89;p1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0" name="Google Shape;90;p1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1" name="Google Shape;91;p1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92" name="Shape 92"/>
        <p:cNvGrpSpPr/>
        <p:nvPr/>
      </p:nvGrpSpPr>
      <p:grpSpPr>
        <a:xfrm>
          <a:off x="0" y="0"/>
          <a:ext cx="0" cy="0"/>
          <a:chOff x="0" y="0"/>
          <a:chExt cx="0" cy="0"/>
        </a:xfrm>
      </p:grpSpPr>
      <p:sp>
        <p:nvSpPr>
          <p:cNvPr id="93" name="Google Shape;93;p13"/>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94" name="Google Shape;94;p13"/>
          <p:cNvSpPr txBox="1"/>
          <p:nvPr>
            <p:ph idx="1" type="body"/>
          </p:nvPr>
        </p:nvSpPr>
        <p:spPr>
          <a:xfrm rot="5400000">
            <a:off x="2309019" y="-251618"/>
            <a:ext cx="4525963" cy="82296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95" name="Google Shape;95;p13"/>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6" name="Google Shape;96;p13"/>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7" name="Google Shape;97;p13"/>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98" name="Shape 98"/>
        <p:cNvGrpSpPr/>
        <p:nvPr/>
      </p:nvGrpSpPr>
      <p:grpSpPr>
        <a:xfrm>
          <a:off x="0" y="0"/>
          <a:ext cx="0" cy="0"/>
          <a:chOff x="0" y="0"/>
          <a:chExt cx="0" cy="0"/>
        </a:xfrm>
      </p:grpSpPr>
      <p:sp>
        <p:nvSpPr>
          <p:cNvPr id="99" name="Google Shape;99;p14"/>
          <p:cNvSpPr txBox="1"/>
          <p:nvPr>
            <p:ph type="title"/>
          </p:nvPr>
        </p:nvSpPr>
        <p:spPr>
          <a:xfrm rot="5400000">
            <a:off x="4732338" y="2171701"/>
            <a:ext cx="5851525" cy="20574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00" name="Google Shape;100;p14"/>
          <p:cNvSpPr txBox="1"/>
          <p:nvPr>
            <p:ph idx="1" type="body"/>
          </p:nvPr>
        </p:nvSpPr>
        <p:spPr>
          <a:xfrm rot="5400000">
            <a:off x="541338" y="190500"/>
            <a:ext cx="5851525" cy="60198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101" name="Google Shape;101;p14"/>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2" name="Google Shape;102;p14"/>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3" name="Google Shape;103;p1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solidFill>
          <a:schemeClr val="lt2"/>
        </a:solidFill>
      </p:bgPr>
    </p:bg>
    <p:spTree>
      <p:nvGrpSpPr>
        <p:cNvPr id="15" name="Shape 15"/>
        <p:cNvGrpSpPr/>
        <p:nvPr/>
      </p:nvGrpSpPr>
      <p:grpSpPr>
        <a:xfrm>
          <a:off x="0" y="0"/>
          <a:ext cx="0" cy="0"/>
          <a:chOff x="0" y="0"/>
          <a:chExt cx="0" cy="0"/>
        </a:xfrm>
      </p:grpSpPr>
      <p:sp>
        <p:nvSpPr>
          <p:cNvPr id="16" name="Google Shape;16;p3"/>
          <p:cNvSpPr txBox="1"/>
          <p:nvPr/>
        </p:nvSpPr>
        <p:spPr>
          <a:xfrm>
            <a:off x="-55122" y="-2995468"/>
            <a:ext cx="18343200" cy="11769000"/>
          </a:xfrm>
          <a:prstGeom prst="rect">
            <a:avLst/>
          </a:prstGeom>
          <a:noFill/>
          <a:ln>
            <a:noFill/>
          </a:ln>
        </p:spPr>
        <p:txBody>
          <a:bodyPr anchorCtr="0" anchor="t" bIns="0" lIns="0" spcFirstLastPara="1" rIns="0" wrap="square" tIns="0">
            <a:spAutoFit/>
          </a:bodyPr>
          <a:lstStyle/>
          <a:p>
            <a:pPr indent="0" lvl="0" marL="0" marR="0" rtl="0" algn="ctr">
              <a:lnSpc>
                <a:spcPct val="140001"/>
              </a:lnSpc>
              <a:spcBef>
                <a:spcPts val="0"/>
              </a:spcBef>
              <a:spcAft>
                <a:spcPts val="0"/>
              </a:spcAft>
              <a:buNone/>
            </a:pPr>
            <a:r>
              <a:rPr b="1" lang="en-US" sz="76460">
                <a:latin typeface="Bebas Neue"/>
                <a:ea typeface="Bebas Neue"/>
                <a:cs typeface="Bebas Neue"/>
                <a:sym typeface="Bebas Neue"/>
              </a:rPr>
              <a:t>edit</a:t>
            </a:r>
            <a:endParaRPr/>
          </a:p>
        </p:txBody>
      </p:sp>
      <p:grpSp>
        <p:nvGrpSpPr>
          <p:cNvPr id="17" name="Google Shape;17;p3"/>
          <p:cNvGrpSpPr/>
          <p:nvPr/>
        </p:nvGrpSpPr>
        <p:grpSpPr>
          <a:xfrm rot="-686080">
            <a:off x="6997433" y="2153295"/>
            <a:ext cx="4293178" cy="1959602"/>
            <a:chOff x="0" y="0"/>
            <a:chExt cx="1626455" cy="742388"/>
          </a:xfrm>
        </p:grpSpPr>
        <p:sp>
          <p:nvSpPr>
            <p:cNvPr id="18" name="Google Shape;18;p3"/>
            <p:cNvSpPr/>
            <p:nvPr/>
          </p:nvSpPr>
          <p:spPr>
            <a:xfrm>
              <a:off x="0" y="0"/>
              <a:ext cx="1626455" cy="742388"/>
            </a:xfrm>
            <a:custGeom>
              <a:rect b="b" l="l" r="r" t="t"/>
              <a:pathLst>
                <a:path extrusionOk="0" h="742388" w="1626455">
                  <a:moveTo>
                    <a:pt x="813228" y="0"/>
                  </a:moveTo>
                  <a:cubicBezTo>
                    <a:pt x="364094" y="0"/>
                    <a:pt x="0" y="166189"/>
                    <a:pt x="0" y="371194"/>
                  </a:cubicBezTo>
                  <a:cubicBezTo>
                    <a:pt x="0" y="576198"/>
                    <a:pt x="364094" y="742388"/>
                    <a:pt x="813228" y="742388"/>
                  </a:cubicBezTo>
                  <a:cubicBezTo>
                    <a:pt x="1262361" y="742388"/>
                    <a:pt x="1626455" y="576198"/>
                    <a:pt x="1626455" y="371194"/>
                  </a:cubicBezTo>
                  <a:cubicBezTo>
                    <a:pt x="1626455" y="166189"/>
                    <a:pt x="1262361" y="0"/>
                    <a:pt x="813228" y="0"/>
                  </a:cubicBezTo>
                  <a:close/>
                </a:path>
              </a:pathLst>
            </a:custGeom>
            <a:solidFill>
              <a:srgbClr val="EEEEEE"/>
            </a:solidFill>
            <a:ln cap="sq" cmpd="sng" w="66675">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 name="Google Shape;19;p3"/>
            <p:cNvSpPr txBox="1"/>
            <p:nvPr/>
          </p:nvSpPr>
          <p:spPr>
            <a:xfrm>
              <a:off x="152480" y="31499"/>
              <a:ext cx="1321500" cy="6414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0" name="Google Shape;20;p3"/>
          <p:cNvSpPr txBox="1"/>
          <p:nvPr/>
        </p:nvSpPr>
        <p:spPr>
          <a:xfrm rot="-769115">
            <a:off x="7545766" y="2888833"/>
            <a:ext cx="3191131" cy="461482"/>
          </a:xfrm>
          <a:prstGeom prst="rect">
            <a:avLst/>
          </a:prstGeom>
          <a:noFill/>
          <a:ln>
            <a:noFill/>
          </a:ln>
        </p:spPr>
        <p:txBody>
          <a:bodyPr anchorCtr="0" anchor="t" bIns="0" lIns="0" spcFirstLastPara="1" rIns="0" wrap="square" tIns="0">
            <a:spAutoFit/>
          </a:bodyPr>
          <a:lstStyle/>
          <a:p>
            <a:pPr indent="0" lvl="0" marL="0" marR="0" rtl="0" algn="ctr">
              <a:lnSpc>
                <a:spcPct val="140013"/>
              </a:lnSpc>
              <a:spcBef>
                <a:spcPts val="0"/>
              </a:spcBef>
              <a:spcAft>
                <a:spcPts val="0"/>
              </a:spcAft>
              <a:buNone/>
            </a:pPr>
            <a:r>
              <a:rPr b="1" lang="en-US" sz="2999">
                <a:latin typeface="DM Sans"/>
                <a:ea typeface="DM Sans"/>
                <a:cs typeface="DM Sans"/>
                <a:sym typeface="DM Sans"/>
              </a:rPr>
              <a:t>CLICK TO EDIT</a:t>
            </a:r>
            <a:endParaRPr/>
          </a:p>
        </p:txBody>
      </p:sp>
      <p:pic>
        <p:nvPicPr>
          <p:cNvPr id="21" name="Google Shape;21;p3"/>
          <p:cNvPicPr preferRelativeResize="0"/>
          <p:nvPr/>
        </p:nvPicPr>
        <p:blipFill>
          <a:blip r:embed="rId2">
            <a:alphaModFix/>
          </a:blip>
          <a:stretch>
            <a:fillRect/>
          </a:stretch>
        </p:blipFill>
        <p:spPr>
          <a:xfrm>
            <a:off x="-2621947" y="6494948"/>
            <a:ext cx="23531873" cy="3895150"/>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bg>
      <p:bgPr>
        <a:solidFill>
          <a:schemeClr val="lt2"/>
        </a:solidFill>
      </p:bgPr>
    </p:bg>
    <p:spTree>
      <p:nvGrpSpPr>
        <p:cNvPr id="22" name="Shape 22"/>
        <p:cNvGrpSpPr/>
        <p:nvPr/>
      </p:nvGrpSpPr>
      <p:grpSpPr>
        <a:xfrm>
          <a:off x="0" y="0"/>
          <a:ext cx="0" cy="0"/>
          <a:chOff x="0" y="0"/>
          <a:chExt cx="0" cy="0"/>
        </a:xfrm>
      </p:grpSpPr>
      <p:sp>
        <p:nvSpPr>
          <p:cNvPr id="23" name="Google Shape;23;p4"/>
          <p:cNvSpPr/>
          <p:nvPr/>
        </p:nvSpPr>
        <p:spPr>
          <a:xfrm>
            <a:off x="279248" y="-1118810"/>
            <a:ext cx="5311112" cy="5325322"/>
          </a:xfrm>
          <a:custGeom>
            <a:rect b="b" l="l" r="r" t="t"/>
            <a:pathLst>
              <a:path extrusionOk="0" h="5325322" w="5311112">
                <a:moveTo>
                  <a:pt x="0" y="0"/>
                </a:moveTo>
                <a:lnTo>
                  <a:pt x="5311112" y="0"/>
                </a:lnTo>
                <a:lnTo>
                  <a:pt x="5311112" y="5325322"/>
                </a:lnTo>
                <a:lnTo>
                  <a:pt x="0" y="5325322"/>
                </a:lnTo>
                <a:lnTo>
                  <a:pt x="0" y="0"/>
                </a:lnTo>
                <a:close/>
              </a:path>
            </a:pathLst>
          </a:custGeom>
          <a:blipFill rotWithShape="1">
            <a:blip r:embed="rId2">
              <a:alphaModFix/>
            </a:blip>
            <a:stretch>
              <a:fillRect b="0" l="0" r="0" t="0"/>
            </a:stretch>
          </a:blipFill>
          <a:ln>
            <a:noFill/>
          </a:ln>
        </p:spPr>
      </p:sp>
      <p:sp>
        <p:nvSpPr>
          <p:cNvPr id="24" name="Google Shape;24;p4"/>
          <p:cNvSpPr/>
          <p:nvPr/>
        </p:nvSpPr>
        <p:spPr>
          <a:xfrm>
            <a:off x="-1349351" y="6193261"/>
            <a:ext cx="5308391" cy="4656359"/>
          </a:xfrm>
          <a:custGeom>
            <a:rect b="b" l="l" r="r" t="t"/>
            <a:pathLst>
              <a:path extrusionOk="0" h="4656359" w="5308391">
                <a:moveTo>
                  <a:pt x="0" y="0"/>
                </a:moveTo>
                <a:lnTo>
                  <a:pt x="5308390" y="0"/>
                </a:lnTo>
                <a:lnTo>
                  <a:pt x="5308390" y="4656359"/>
                </a:lnTo>
                <a:lnTo>
                  <a:pt x="0" y="4656359"/>
                </a:lnTo>
                <a:lnTo>
                  <a:pt x="0" y="0"/>
                </a:lnTo>
                <a:close/>
              </a:path>
            </a:pathLst>
          </a:custGeom>
          <a:blipFill rotWithShape="1">
            <a:blip r:embed="rId3">
              <a:alphaModFix/>
            </a:blip>
            <a:stretch>
              <a:fillRect b="0" l="0" r="0" t="0"/>
            </a:stretch>
          </a:blipFill>
          <a:ln>
            <a:noFill/>
          </a:ln>
        </p:spPr>
      </p:sp>
      <p:sp>
        <p:nvSpPr>
          <p:cNvPr id="25" name="Google Shape;25;p4"/>
          <p:cNvSpPr/>
          <p:nvPr/>
        </p:nvSpPr>
        <p:spPr>
          <a:xfrm>
            <a:off x="13750646" y="5779787"/>
            <a:ext cx="4537354" cy="5595392"/>
          </a:xfrm>
          <a:custGeom>
            <a:rect b="b" l="l" r="r" t="t"/>
            <a:pathLst>
              <a:path extrusionOk="0" h="5595392" w="4537354">
                <a:moveTo>
                  <a:pt x="0" y="0"/>
                </a:moveTo>
                <a:lnTo>
                  <a:pt x="4537354" y="0"/>
                </a:lnTo>
                <a:lnTo>
                  <a:pt x="4537354" y="5595391"/>
                </a:lnTo>
                <a:lnTo>
                  <a:pt x="0" y="5595391"/>
                </a:lnTo>
                <a:lnTo>
                  <a:pt x="0" y="0"/>
                </a:lnTo>
                <a:close/>
              </a:path>
            </a:pathLst>
          </a:custGeom>
          <a:blipFill rotWithShape="1">
            <a:blip r:embed="rId4">
              <a:alphaModFix/>
            </a:blip>
            <a:stretch>
              <a:fillRect b="0" l="0" r="0" t="0"/>
            </a:stretch>
          </a:blipFill>
          <a:ln>
            <a:noFill/>
          </a:ln>
        </p:spPr>
      </p:sp>
      <p:sp>
        <p:nvSpPr>
          <p:cNvPr id="26" name="Google Shape;26;p4"/>
          <p:cNvSpPr/>
          <p:nvPr/>
        </p:nvSpPr>
        <p:spPr>
          <a:xfrm>
            <a:off x="13135307" y="401785"/>
            <a:ext cx="6145891" cy="4114800"/>
          </a:xfrm>
          <a:custGeom>
            <a:rect b="b" l="l" r="r" t="t"/>
            <a:pathLst>
              <a:path extrusionOk="0" h="4114800" w="6145891">
                <a:moveTo>
                  <a:pt x="0" y="0"/>
                </a:moveTo>
                <a:lnTo>
                  <a:pt x="6145890" y="0"/>
                </a:lnTo>
                <a:lnTo>
                  <a:pt x="6145890" y="4114800"/>
                </a:lnTo>
                <a:lnTo>
                  <a:pt x="0" y="4114800"/>
                </a:lnTo>
                <a:lnTo>
                  <a:pt x="0" y="0"/>
                </a:lnTo>
                <a:close/>
              </a:path>
            </a:pathLst>
          </a:custGeom>
          <a:blipFill rotWithShape="1">
            <a:blip r:embed="rId5">
              <a:alphaModFix/>
            </a:blip>
            <a:stretch>
              <a:fillRect b="0" l="0" r="0" t="0"/>
            </a:stretch>
          </a:blipFill>
          <a:ln>
            <a:noFill/>
          </a:ln>
        </p:spPr>
      </p:sp>
      <p:sp>
        <p:nvSpPr>
          <p:cNvPr id="27" name="Google Shape;27;p4"/>
          <p:cNvSpPr/>
          <p:nvPr/>
        </p:nvSpPr>
        <p:spPr>
          <a:xfrm>
            <a:off x="6176562" y="-1798983"/>
            <a:ext cx="6958745" cy="5568767"/>
          </a:xfrm>
          <a:custGeom>
            <a:rect b="b" l="l" r="r" t="t"/>
            <a:pathLst>
              <a:path extrusionOk="0" h="5568767" w="6958745">
                <a:moveTo>
                  <a:pt x="0" y="0"/>
                </a:moveTo>
                <a:lnTo>
                  <a:pt x="6958745" y="0"/>
                </a:lnTo>
                <a:lnTo>
                  <a:pt x="6958745" y="5568767"/>
                </a:lnTo>
                <a:lnTo>
                  <a:pt x="0" y="5568767"/>
                </a:lnTo>
                <a:lnTo>
                  <a:pt x="0" y="0"/>
                </a:lnTo>
                <a:close/>
              </a:path>
            </a:pathLst>
          </a:custGeom>
          <a:blipFill rotWithShape="1">
            <a:blip r:embed="rId6">
              <a:alphaModFix/>
            </a:blip>
            <a:stretch>
              <a:fillRect b="0" l="0" r="0" t="0"/>
            </a:stretch>
          </a:blipFill>
          <a:ln>
            <a:noFill/>
          </a:ln>
        </p:spPr>
      </p:sp>
      <p:grpSp>
        <p:nvGrpSpPr>
          <p:cNvPr id="28" name="Google Shape;28;p4"/>
          <p:cNvGrpSpPr/>
          <p:nvPr/>
        </p:nvGrpSpPr>
        <p:grpSpPr>
          <a:xfrm>
            <a:off x="2066668" y="2163753"/>
            <a:ext cx="14154703" cy="5959511"/>
            <a:chOff x="0" y="0"/>
            <a:chExt cx="18872937" cy="7946014"/>
          </a:xfrm>
        </p:grpSpPr>
        <p:grpSp>
          <p:nvGrpSpPr>
            <p:cNvPr id="29" name="Google Shape;29;p4"/>
            <p:cNvGrpSpPr/>
            <p:nvPr/>
          </p:nvGrpSpPr>
          <p:grpSpPr>
            <a:xfrm>
              <a:off x="0" y="0"/>
              <a:ext cx="18872937" cy="7946014"/>
              <a:chOff x="0" y="0"/>
              <a:chExt cx="1930518" cy="812800"/>
            </a:xfrm>
          </p:grpSpPr>
          <p:sp>
            <p:nvSpPr>
              <p:cNvPr id="30" name="Google Shape;30;p4"/>
              <p:cNvSpPr/>
              <p:nvPr/>
            </p:nvSpPr>
            <p:spPr>
              <a:xfrm>
                <a:off x="0" y="0"/>
                <a:ext cx="1930518" cy="812800"/>
              </a:xfrm>
              <a:custGeom>
                <a:rect b="b" l="l" r="r" t="t"/>
                <a:pathLst>
                  <a:path extrusionOk="0" h="812800" w="1930518">
                    <a:moveTo>
                      <a:pt x="965259" y="0"/>
                    </a:moveTo>
                    <a:cubicBezTo>
                      <a:pt x="432161" y="0"/>
                      <a:pt x="0" y="181951"/>
                      <a:pt x="0" y="406400"/>
                    </a:cubicBezTo>
                    <a:cubicBezTo>
                      <a:pt x="0" y="630849"/>
                      <a:pt x="432161" y="812800"/>
                      <a:pt x="965259" y="812800"/>
                    </a:cubicBezTo>
                    <a:cubicBezTo>
                      <a:pt x="1498357" y="812800"/>
                      <a:pt x="1930518" y="630849"/>
                      <a:pt x="1930518" y="406400"/>
                    </a:cubicBezTo>
                    <a:cubicBezTo>
                      <a:pt x="1930518" y="181951"/>
                      <a:pt x="1498357" y="0"/>
                      <a:pt x="965259" y="0"/>
                    </a:cubicBezTo>
                    <a:close/>
                  </a:path>
                </a:pathLst>
              </a:custGeom>
              <a:solidFill>
                <a:srgbClr val="EEEEEE"/>
              </a:solidFill>
              <a:ln cap="sq" cmpd="sng" w="76200">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 name="Google Shape;31;p4"/>
              <p:cNvSpPr txBox="1"/>
              <p:nvPr/>
            </p:nvSpPr>
            <p:spPr>
              <a:xfrm>
                <a:off x="180986" y="114300"/>
                <a:ext cx="1568400" cy="622200"/>
              </a:xfrm>
              <a:prstGeom prst="rect">
                <a:avLst/>
              </a:prstGeom>
              <a:noFill/>
              <a:ln>
                <a:noFill/>
              </a:ln>
            </p:spPr>
            <p:txBody>
              <a:bodyPr anchorCtr="0" anchor="ctr" bIns="50800" lIns="50800" spcFirstLastPara="1" rIns="50800" wrap="square" tIns="50800">
                <a:noAutofit/>
              </a:bodyPr>
              <a:lstStyle/>
              <a:p>
                <a:pPr indent="0" lvl="0" marL="0" marR="0" rtl="0" algn="ctr">
                  <a:lnSpc>
                    <a:spcPct val="120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2" name="Google Shape;32;p4"/>
            <p:cNvSpPr txBox="1"/>
            <p:nvPr/>
          </p:nvSpPr>
          <p:spPr>
            <a:xfrm>
              <a:off x="1735182" y="1760375"/>
              <a:ext cx="15402600" cy="41046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lang="en-US" sz="20000">
                  <a:latin typeface="Bebas Neue"/>
                  <a:ea typeface="Bebas Neue"/>
                  <a:cs typeface="Bebas Neue"/>
                  <a:sym typeface="Bebas Neue"/>
                </a:rPr>
                <a:t>CLICK TO EDIT</a:t>
              </a:r>
              <a:endParaRPr/>
            </a:p>
          </p:txBody>
        </p:sp>
        <p:sp>
          <p:nvSpPr>
            <p:cNvPr id="33" name="Google Shape;33;p4"/>
            <p:cNvSpPr txBox="1"/>
            <p:nvPr/>
          </p:nvSpPr>
          <p:spPr>
            <a:xfrm>
              <a:off x="4797243" y="5527229"/>
              <a:ext cx="9278400" cy="9645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lang="en-US" sz="4700">
                  <a:latin typeface="DM Sans"/>
                  <a:ea typeface="DM Sans"/>
                  <a:cs typeface="DM Sans"/>
                  <a:sym typeface="DM Sans"/>
                </a:rPr>
                <a:t>Click to edit</a:t>
              </a:r>
              <a:endParaRPr/>
            </a:p>
          </p:txBody>
        </p:sp>
      </p:grpSp>
      <p:pic>
        <p:nvPicPr>
          <p:cNvPr id="34" name="Google Shape;34;p4"/>
          <p:cNvPicPr preferRelativeResize="0"/>
          <p:nvPr/>
        </p:nvPicPr>
        <p:blipFill>
          <a:blip r:embed="rId7">
            <a:alphaModFix/>
          </a:blip>
          <a:stretch>
            <a:fillRect/>
          </a:stretch>
        </p:blipFill>
        <p:spPr>
          <a:xfrm>
            <a:off x="4555325" y="7660100"/>
            <a:ext cx="8599041" cy="4114800"/>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2">
  <p:cSld name="OBJECT_2">
    <p:bg>
      <p:bgPr>
        <a:solidFill>
          <a:srgbClr val="FECD59"/>
        </a:solidFill>
      </p:bgPr>
    </p:bg>
    <p:spTree>
      <p:nvGrpSpPr>
        <p:cNvPr id="35" name="Shape 35"/>
        <p:cNvGrpSpPr/>
        <p:nvPr/>
      </p:nvGrpSpPr>
      <p:grpSpPr>
        <a:xfrm>
          <a:off x="0" y="0"/>
          <a:ext cx="0" cy="0"/>
          <a:chOff x="0" y="0"/>
          <a:chExt cx="0" cy="0"/>
        </a:xfrm>
      </p:grpSpPr>
      <p:sp>
        <p:nvSpPr>
          <p:cNvPr id="36" name="Google Shape;36;p5"/>
          <p:cNvSpPr/>
          <p:nvPr/>
        </p:nvSpPr>
        <p:spPr>
          <a:xfrm>
            <a:off x="-529354" y="814410"/>
            <a:ext cx="6962868" cy="7674504"/>
          </a:xfrm>
          <a:custGeom>
            <a:rect b="b" l="l" r="r" t="t"/>
            <a:pathLst>
              <a:path extrusionOk="0" h="7674504" w="6962868">
                <a:moveTo>
                  <a:pt x="0" y="0"/>
                </a:moveTo>
                <a:lnTo>
                  <a:pt x="6962868" y="0"/>
                </a:lnTo>
                <a:lnTo>
                  <a:pt x="6962868" y="7674504"/>
                </a:lnTo>
                <a:lnTo>
                  <a:pt x="0" y="7674504"/>
                </a:lnTo>
                <a:lnTo>
                  <a:pt x="0" y="0"/>
                </a:lnTo>
                <a:close/>
              </a:path>
            </a:pathLst>
          </a:custGeom>
          <a:blipFill rotWithShape="1">
            <a:blip r:embed="rId2">
              <a:alphaModFix/>
            </a:blip>
            <a:stretch>
              <a:fillRect b="0" l="0" r="0" t="0"/>
            </a:stretch>
          </a:blipFill>
          <a:ln>
            <a:noFill/>
          </a:ln>
        </p:spPr>
      </p:sp>
      <p:sp>
        <p:nvSpPr>
          <p:cNvPr id="37" name="Google Shape;37;p5"/>
          <p:cNvSpPr/>
          <p:nvPr/>
        </p:nvSpPr>
        <p:spPr>
          <a:xfrm>
            <a:off x="6735653" y="939084"/>
            <a:ext cx="4814032" cy="4995694"/>
          </a:xfrm>
          <a:custGeom>
            <a:rect b="b" l="l" r="r" t="t"/>
            <a:pathLst>
              <a:path extrusionOk="0" h="4995694" w="4814032">
                <a:moveTo>
                  <a:pt x="0" y="0"/>
                </a:moveTo>
                <a:lnTo>
                  <a:pt x="4814033" y="0"/>
                </a:lnTo>
                <a:lnTo>
                  <a:pt x="4814033" y="4995694"/>
                </a:lnTo>
                <a:lnTo>
                  <a:pt x="0" y="4995694"/>
                </a:lnTo>
                <a:lnTo>
                  <a:pt x="0" y="0"/>
                </a:lnTo>
                <a:close/>
              </a:path>
            </a:pathLst>
          </a:custGeom>
          <a:blipFill rotWithShape="1">
            <a:blip r:embed="rId3">
              <a:alphaModFix/>
            </a:blip>
            <a:stretch>
              <a:fillRect b="0" l="0" r="0" t="0"/>
            </a:stretch>
          </a:blipFill>
          <a:ln>
            <a:noFill/>
          </a:ln>
        </p:spPr>
      </p:sp>
      <p:sp>
        <p:nvSpPr>
          <p:cNvPr id="38" name="Google Shape;38;p5"/>
          <p:cNvSpPr txBox="1"/>
          <p:nvPr/>
        </p:nvSpPr>
        <p:spPr>
          <a:xfrm>
            <a:off x="10883696" y="5006974"/>
            <a:ext cx="6375600" cy="1539000"/>
          </a:xfrm>
          <a:prstGeom prst="rect">
            <a:avLst/>
          </a:prstGeom>
          <a:noFill/>
          <a:ln>
            <a:noFill/>
          </a:ln>
        </p:spPr>
        <p:txBody>
          <a:bodyPr anchorCtr="0" anchor="t" bIns="0" lIns="0" spcFirstLastPara="1" rIns="0" wrap="square" tIns="0">
            <a:spAutoFit/>
          </a:bodyPr>
          <a:lstStyle/>
          <a:p>
            <a:pPr indent="0" lvl="0" marL="0" marR="0" rtl="0" algn="r">
              <a:lnSpc>
                <a:spcPct val="140004"/>
              </a:lnSpc>
              <a:spcBef>
                <a:spcPts val="0"/>
              </a:spcBef>
              <a:spcAft>
                <a:spcPts val="0"/>
              </a:spcAft>
              <a:buNone/>
            </a:pPr>
            <a:r>
              <a:rPr b="1" lang="en-US" sz="9999">
                <a:solidFill>
                  <a:srgbClr val="FF2173"/>
                </a:solidFill>
                <a:latin typeface="Bebas Neue"/>
                <a:ea typeface="Bebas Neue"/>
                <a:cs typeface="Bebas Neue"/>
                <a:sym typeface="Bebas Neue"/>
              </a:rPr>
              <a:t>CLICK TO EDIT</a:t>
            </a:r>
            <a:endParaRPr/>
          </a:p>
        </p:txBody>
      </p:sp>
      <p:sp>
        <p:nvSpPr>
          <p:cNvPr id="39" name="Google Shape;39;p5"/>
          <p:cNvSpPr txBox="1"/>
          <p:nvPr/>
        </p:nvSpPr>
        <p:spPr>
          <a:xfrm>
            <a:off x="2032683" y="6743700"/>
            <a:ext cx="15177300" cy="384600"/>
          </a:xfrm>
          <a:prstGeom prst="rect">
            <a:avLst/>
          </a:prstGeom>
          <a:noFill/>
          <a:ln>
            <a:noFill/>
          </a:ln>
        </p:spPr>
        <p:txBody>
          <a:bodyPr anchorCtr="0" anchor="t" bIns="0" lIns="0" spcFirstLastPara="1" rIns="0" wrap="square" tIns="0">
            <a:spAutoFit/>
          </a:bodyPr>
          <a:lstStyle/>
          <a:p>
            <a:pPr indent="0" lvl="0" marL="0" marR="0" rtl="0" algn="r">
              <a:lnSpc>
                <a:spcPct val="115000"/>
              </a:lnSpc>
              <a:spcBef>
                <a:spcPts val="0"/>
              </a:spcBef>
              <a:spcAft>
                <a:spcPts val="0"/>
              </a:spcAft>
              <a:buNone/>
            </a:pPr>
            <a:r>
              <a:rPr lang="en-US" sz="2499">
                <a:latin typeface="DM Sans"/>
                <a:ea typeface="DM Sans"/>
                <a:cs typeface="DM Sans"/>
                <a:sym typeface="DM Sans"/>
              </a:rPr>
              <a:t>Click to edit theme style</a:t>
            </a:r>
            <a:endParaRPr/>
          </a:p>
        </p:txBody>
      </p:sp>
      <p:sp>
        <p:nvSpPr>
          <p:cNvPr id="40" name="Google Shape;40;p5"/>
          <p:cNvSpPr/>
          <p:nvPr/>
        </p:nvSpPr>
        <p:spPr>
          <a:xfrm>
            <a:off x="11854486" y="-4123002"/>
            <a:ext cx="6962868" cy="7674504"/>
          </a:xfrm>
          <a:custGeom>
            <a:rect b="b" l="l" r="r" t="t"/>
            <a:pathLst>
              <a:path extrusionOk="0" h="7674504" w="6962868">
                <a:moveTo>
                  <a:pt x="0" y="0"/>
                </a:moveTo>
                <a:lnTo>
                  <a:pt x="6962868" y="0"/>
                </a:lnTo>
                <a:lnTo>
                  <a:pt x="6962868" y="7674504"/>
                </a:lnTo>
                <a:lnTo>
                  <a:pt x="0" y="7674504"/>
                </a:lnTo>
                <a:lnTo>
                  <a:pt x="0" y="0"/>
                </a:lnTo>
                <a:close/>
              </a:path>
            </a:pathLst>
          </a:custGeom>
          <a:blipFill rotWithShape="1">
            <a:blip r:embed="rId2">
              <a:alphaModFix/>
            </a:blip>
            <a:stretch>
              <a:fillRect b="0" l="0" r="0" t="0"/>
            </a:stretch>
          </a:blipFill>
          <a:ln>
            <a:noFill/>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1">
  <p:cSld name="OBJECT_1">
    <p:bg>
      <p:bgPr>
        <a:solidFill>
          <a:srgbClr val="0F1A38"/>
        </a:solidFill>
      </p:bgPr>
    </p:bg>
    <p:spTree>
      <p:nvGrpSpPr>
        <p:cNvPr id="41" name="Shape 41"/>
        <p:cNvGrpSpPr/>
        <p:nvPr/>
      </p:nvGrpSpPr>
      <p:grpSpPr>
        <a:xfrm>
          <a:off x="0" y="0"/>
          <a:ext cx="0" cy="0"/>
          <a:chOff x="0" y="0"/>
          <a:chExt cx="0" cy="0"/>
        </a:xfrm>
      </p:grpSpPr>
      <p:sp>
        <p:nvSpPr>
          <p:cNvPr id="42" name="Google Shape;42;p6"/>
          <p:cNvSpPr/>
          <p:nvPr/>
        </p:nvSpPr>
        <p:spPr>
          <a:xfrm>
            <a:off x="3626427" y="5905500"/>
            <a:ext cx="11035146" cy="5487748"/>
          </a:xfrm>
          <a:custGeom>
            <a:rect b="b" l="l" r="r" t="t"/>
            <a:pathLst>
              <a:path extrusionOk="0" h="5487748" w="11035146">
                <a:moveTo>
                  <a:pt x="0" y="0"/>
                </a:moveTo>
                <a:lnTo>
                  <a:pt x="11035146" y="0"/>
                </a:lnTo>
                <a:lnTo>
                  <a:pt x="11035146" y="5487748"/>
                </a:lnTo>
                <a:lnTo>
                  <a:pt x="0" y="5487748"/>
                </a:lnTo>
                <a:lnTo>
                  <a:pt x="0" y="0"/>
                </a:lnTo>
                <a:close/>
              </a:path>
            </a:pathLst>
          </a:custGeom>
          <a:blipFill rotWithShape="1">
            <a:blip r:embed="rId2">
              <a:alphaModFix/>
            </a:blip>
            <a:stretch>
              <a:fillRect b="0" l="0" r="0" t="0"/>
            </a:stretch>
          </a:blipFill>
          <a:ln>
            <a:noFill/>
          </a:ln>
        </p:spPr>
      </p:sp>
      <p:sp>
        <p:nvSpPr>
          <p:cNvPr id="43" name="Google Shape;43;p6"/>
          <p:cNvSpPr/>
          <p:nvPr/>
        </p:nvSpPr>
        <p:spPr>
          <a:xfrm>
            <a:off x="13791056" y="6378870"/>
            <a:ext cx="5758859" cy="5758859"/>
          </a:xfrm>
          <a:custGeom>
            <a:rect b="b" l="l" r="r" t="t"/>
            <a:pathLst>
              <a:path extrusionOk="0" h="5758859" w="5758859">
                <a:moveTo>
                  <a:pt x="0" y="0"/>
                </a:moveTo>
                <a:lnTo>
                  <a:pt x="5758859" y="0"/>
                </a:lnTo>
                <a:lnTo>
                  <a:pt x="5758859" y="5758860"/>
                </a:lnTo>
                <a:lnTo>
                  <a:pt x="0" y="5758860"/>
                </a:lnTo>
                <a:lnTo>
                  <a:pt x="0" y="0"/>
                </a:lnTo>
                <a:close/>
              </a:path>
            </a:pathLst>
          </a:custGeom>
          <a:blipFill rotWithShape="1">
            <a:blip r:embed="rId3">
              <a:alphaModFix/>
            </a:blip>
            <a:stretch>
              <a:fillRect b="0" l="0" r="0" t="0"/>
            </a:stretch>
          </a:blipFill>
          <a:ln>
            <a:noFill/>
          </a:ln>
        </p:spPr>
      </p:sp>
      <p:sp>
        <p:nvSpPr>
          <p:cNvPr id="44" name="Google Shape;44;p6"/>
          <p:cNvSpPr/>
          <p:nvPr/>
        </p:nvSpPr>
        <p:spPr>
          <a:xfrm>
            <a:off x="-1261915" y="6378870"/>
            <a:ext cx="5758859" cy="5758859"/>
          </a:xfrm>
          <a:custGeom>
            <a:rect b="b" l="l" r="r" t="t"/>
            <a:pathLst>
              <a:path extrusionOk="0" h="5758859" w="5758859">
                <a:moveTo>
                  <a:pt x="0" y="0"/>
                </a:moveTo>
                <a:lnTo>
                  <a:pt x="5758859" y="0"/>
                </a:lnTo>
                <a:lnTo>
                  <a:pt x="5758859" y="5758860"/>
                </a:lnTo>
                <a:lnTo>
                  <a:pt x="0" y="5758860"/>
                </a:lnTo>
                <a:lnTo>
                  <a:pt x="0" y="0"/>
                </a:lnTo>
                <a:close/>
              </a:path>
            </a:pathLst>
          </a:custGeom>
          <a:blipFill rotWithShape="1">
            <a:blip r:embed="rId3">
              <a:alphaModFix/>
            </a:blip>
            <a:stretch>
              <a:fillRect b="0" l="0" r="0" t="0"/>
            </a:stretch>
          </a:blipFill>
          <a:ln>
            <a:noFill/>
          </a:ln>
        </p:spPr>
      </p:sp>
      <p:sp>
        <p:nvSpPr>
          <p:cNvPr id="45" name="Google Shape;45;p6"/>
          <p:cNvSpPr txBox="1"/>
          <p:nvPr/>
        </p:nvSpPr>
        <p:spPr>
          <a:xfrm>
            <a:off x="5956198" y="995805"/>
            <a:ext cx="6375600" cy="1539000"/>
          </a:xfrm>
          <a:prstGeom prst="rect">
            <a:avLst/>
          </a:prstGeom>
          <a:noFill/>
          <a:ln>
            <a:noFill/>
          </a:ln>
        </p:spPr>
        <p:txBody>
          <a:bodyPr anchorCtr="0" anchor="t" bIns="0" lIns="0" spcFirstLastPara="1" rIns="0" wrap="square" tIns="0">
            <a:spAutoFit/>
          </a:bodyPr>
          <a:lstStyle/>
          <a:p>
            <a:pPr indent="0" lvl="0" marL="0" marR="0" rtl="0" algn="ctr">
              <a:lnSpc>
                <a:spcPct val="140004"/>
              </a:lnSpc>
              <a:spcBef>
                <a:spcPts val="0"/>
              </a:spcBef>
              <a:spcAft>
                <a:spcPts val="0"/>
              </a:spcAft>
              <a:buNone/>
            </a:pPr>
            <a:r>
              <a:rPr b="1" lang="en-US" sz="9999">
                <a:solidFill>
                  <a:srgbClr val="FF85EA"/>
                </a:solidFill>
                <a:latin typeface="Bebas Neue"/>
                <a:ea typeface="Bebas Neue"/>
                <a:cs typeface="Bebas Neue"/>
                <a:sym typeface="Bebas Neue"/>
              </a:rPr>
              <a:t>CLICK TO EDIT</a:t>
            </a:r>
            <a:endParaRPr/>
          </a:p>
        </p:txBody>
      </p:sp>
      <p:sp>
        <p:nvSpPr>
          <p:cNvPr id="46" name="Google Shape;46;p6"/>
          <p:cNvSpPr txBox="1"/>
          <p:nvPr/>
        </p:nvSpPr>
        <p:spPr>
          <a:xfrm>
            <a:off x="2811781" y="3037331"/>
            <a:ext cx="12664500" cy="3846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lang="en-US" sz="2499">
                <a:solidFill>
                  <a:srgbClr val="00FECA"/>
                </a:solidFill>
                <a:latin typeface="DM Sans"/>
                <a:ea typeface="DM Sans"/>
                <a:cs typeface="DM Sans"/>
                <a:sym typeface="DM Sans"/>
              </a:rPr>
              <a:t>Click to edit theme style</a:t>
            </a:r>
            <a:endParaRPr/>
          </a:p>
        </p:txBody>
      </p:sp>
      <p:sp>
        <p:nvSpPr>
          <p:cNvPr id="47" name="Google Shape;47;p6"/>
          <p:cNvSpPr/>
          <p:nvPr/>
        </p:nvSpPr>
        <p:spPr>
          <a:xfrm>
            <a:off x="16575235" y="3715341"/>
            <a:ext cx="2663529" cy="2663529"/>
          </a:xfrm>
          <a:custGeom>
            <a:rect b="b" l="l" r="r" t="t"/>
            <a:pathLst>
              <a:path extrusionOk="0" h="2663529" w="2663529">
                <a:moveTo>
                  <a:pt x="0" y="0"/>
                </a:moveTo>
                <a:lnTo>
                  <a:pt x="2663530" y="0"/>
                </a:lnTo>
                <a:lnTo>
                  <a:pt x="2663530" y="2663529"/>
                </a:lnTo>
                <a:lnTo>
                  <a:pt x="0" y="2663529"/>
                </a:lnTo>
                <a:lnTo>
                  <a:pt x="0" y="0"/>
                </a:lnTo>
                <a:close/>
              </a:path>
            </a:pathLst>
          </a:custGeom>
          <a:blipFill rotWithShape="1">
            <a:blip r:embed="rId3">
              <a:alphaModFix/>
            </a:blip>
            <a:stretch>
              <a:fillRect b="0" l="0" r="0" t="0"/>
            </a:stretch>
          </a:blipFill>
          <a:ln>
            <a:noFill/>
          </a:ln>
        </p:spPr>
      </p:sp>
      <p:sp>
        <p:nvSpPr>
          <p:cNvPr id="48" name="Google Shape;48;p6"/>
          <p:cNvSpPr/>
          <p:nvPr/>
        </p:nvSpPr>
        <p:spPr>
          <a:xfrm>
            <a:off x="-945623" y="3811735"/>
            <a:ext cx="2663529" cy="2663529"/>
          </a:xfrm>
          <a:custGeom>
            <a:rect b="b" l="l" r="r" t="t"/>
            <a:pathLst>
              <a:path extrusionOk="0" h="2663529" w="2663529">
                <a:moveTo>
                  <a:pt x="0" y="0"/>
                </a:moveTo>
                <a:lnTo>
                  <a:pt x="2663530" y="0"/>
                </a:lnTo>
                <a:lnTo>
                  <a:pt x="2663530" y="2663530"/>
                </a:lnTo>
                <a:lnTo>
                  <a:pt x="0" y="2663530"/>
                </a:lnTo>
                <a:lnTo>
                  <a:pt x="0" y="0"/>
                </a:lnTo>
                <a:close/>
              </a:path>
            </a:pathLst>
          </a:custGeom>
          <a:blipFill rotWithShape="1">
            <a:blip r:embed="rId3">
              <a:alphaModFix/>
            </a:blip>
            <a:stretch>
              <a:fillRect b="0" l="0" r="0" t="0"/>
            </a:stretch>
          </a:blipFill>
          <a:ln>
            <a:noFill/>
          </a:ln>
        </p:spPr>
      </p:sp>
      <p:sp>
        <p:nvSpPr>
          <p:cNvPr id="49" name="Google Shape;49;p6"/>
          <p:cNvSpPr/>
          <p:nvPr/>
        </p:nvSpPr>
        <p:spPr>
          <a:xfrm>
            <a:off x="17436960" y="1360704"/>
            <a:ext cx="1702081" cy="1702081"/>
          </a:xfrm>
          <a:custGeom>
            <a:rect b="b" l="l" r="r" t="t"/>
            <a:pathLst>
              <a:path extrusionOk="0" h="1702081" w="1702081">
                <a:moveTo>
                  <a:pt x="0" y="0"/>
                </a:moveTo>
                <a:lnTo>
                  <a:pt x="1702080" y="0"/>
                </a:lnTo>
                <a:lnTo>
                  <a:pt x="1702080" y="1702081"/>
                </a:lnTo>
                <a:lnTo>
                  <a:pt x="0" y="1702081"/>
                </a:lnTo>
                <a:lnTo>
                  <a:pt x="0" y="0"/>
                </a:lnTo>
                <a:close/>
              </a:path>
            </a:pathLst>
          </a:custGeom>
          <a:blipFill rotWithShape="1">
            <a:blip r:embed="rId3">
              <a:alphaModFix/>
            </a:blip>
            <a:stretch>
              <a:fillRect b="0" l="0" r="0" t="0"/>
            </a:stretch>
          </a:blipFill>
          <a:ln>
            <a:noFill/>
          </a:ln>
        </p:spPr>
      </p:sp>
      <p:sp>
        <p:nvSpPr>
          <p:cNvPr id="50" name="Google Shape;50;p6"/>
          <p:cNvSpPr/>
          <p:nvPr/>
        </p:nvSpPr>
        <p:spPr>
          <a:xfrm>
            <a:off x="-851040" y="1360704"/>
            <a:ext cx="1702081" cy="1702081"/>
          </a:xfrm>
          <a:custGeom>
            <a:rect b="b" l="l" r="r" t="t"/>
            <a:pathLst>
              <a:path extrusionOk="0" h="1702081" w="1702081">
                <a:moveTo>
                  <a:pt x="0" y="0"/>
                </a:moveTo>
                <a:lnTo>
                  <a:pt x="1702080" y="0"/>
                </a:lnTo>
                <a:lnTo>
                  <a:pt x="1702080" y="1702081"/>
                </a:lnTo>
                <a:lnTo>
                  <a:pt x="0" y="1702081"/>
                </a:lnTo>
                <a:lnTo>
                  <a:pt x="0" y="0"/>
                </a:lnTo>
                <a:close/>
              </a:path>
            </a:pathLst>
          </a:custGeom>
          <a:blipFill rotWithShape="1">
            <a:blip r:embed="rId3">
              <a:alphaModFix/>
            </a:blip>
            <a:stretch>
              <a:fillRect b="0" l="0" r="0" t="0"/>
            </a:stretch>
          </a:blipFill>
          <a:ln>
            <a:noFill/>
          </a:ln>
        </p:spPr>
      </p:sp>
      <p:sp>
        <p:nvSpPr>
          <p:cNvPr id="51" name="Google Shape;51;p6"/>
          <p:cNvSpPr/>
          <p:nvPr/>
        </p:nvSpPr>
        <p:spPr>
          <a:xfrm>
            <a:off x="16547086" y="-331214"/>
            <a:ext cx="1359914" cy="1359914"/>
          </a:xfrm>
          <a:custGeom>
            <a:rect b="b" l="l" r="r" t="t"/>
            <a:pathLst>
              <a:path extrusionOk="0" h="1359914" w="1359914">
                <a:moveTo>
                  <a:pt x="0" y="0"/>
                </a:moveTo>
                <a:lnTo>
                  <a:pt x="1359914" y="0"/>
                </a:lnTo>
                <a:lnTo>
                  <a:pt x="1359914" y="1359914"/>
                </a:lnTo>
                <a:lnTo>
                  <a:pt x="0" y="1359914"/>
                </a:lnTo>
                <a:lnTo>
                  <a:pt x="0" y="0"/>
                </a:lnTo>
                <a:close/>
              </a:path>
            </a:pathLst>
          </a:custGeom>
          <a:blipFill rotWithShape="1">
            <a:blip r:embed="rId3">
              <a:alphaModFix/>
            </a:blip>
            <a:stretch>
              <a:fillRect b="0" l="0" r="0" t="0"/>
            </a:stretch>
          </a:blipFill>
          <a:ln>
            <a:noFill/>
          </a:ln>
        </p:spPr>
      </p:sp>
      <p:sp>
        <p:nvSpPr>
          <p:cNvPr id="52" name="Google Shape;52;p6"/>
          <p:cNvSpPr/>
          <p:nvPr/>
        </p:nvSpPr>
        <p:spPr>
          <a:xfrm>
            <a:off x="386142" y="-331214"/>
            <a:ext cx="1359914" cy="1359914"/>
          </a:xfrm>
          <a:custGeom>
            <a:rect b="b" l="l" r="r" t="t"/>
            <a:pathLst>
              <a:path extrusionOk="0" h="1359914" w="1359914">
                <a:moveTo>
                  <a:pt x="0" y="0"/>
                </a:moveTo>
                <a:lnTo>
                  <a:pt x="1359914" y="0"/>
                </a:lnTo>
                <a:lnTo>
                  <a:pt x="1359914" y="1359914"/>
                </a:lnTo>
                <a:lnTo>
                  <a:pt x="0" y="1359914"/>
                </a:lnTo>
                <a:lnTo>
                  <a:pt x="0" y="0"/>
                </a:lnTo>
                <a:close/>
              </a:path>
            </a:pathLst>
          </a:custGeom>
          <a:blipFill rotWithShape="1">
            <a:blip r:embed="rId3">
              <a:alphaModFix/>
            </a:blip>
            <a:stretch>
              <a:fillRect b="0" l="0" r="0" t="0"/>
            </a:stretch>
          </a:blipFill>
          <a:ln>
            <a:noFill/>
          </a:ln>
        </p:spPr>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1 1">
  <p:cSld name="OBJECT_1_1">
    <p:bg>
      <p:bgPr>
        <a:solidFill>
          <a:schemeClr val="lt2"/>
        </a:solidFill>
      </p:bgPr>
    </p:bg>
    <p:spTree>
      <p:nvGrpSpPr>
        <p:cNvPr id="53" name="Shape 53"/>
        <p:cNvGrpSpPr/>
        <p:nvPr/>
      </p:nvGrpSpPr>
      <p:grpSpPr>
        <a:xfrm>
          <a:off x="0" y="0"/>
          <a:ext cx="0" cy="0"/>
          <a:chOff x="0" y="0"/>
          <a:chExt cx="0" cy="0"/>
        </a:xfrm>
      </p:grpSpPr>
      <p:pic>
        <p:nvPicPr>
          <p:cNvPr id="54" name="Google Shape;54;p7"/>
          <p:cNvPicPr preferRelativeResize="0"/>
          <p:nvPr/>
        </p:nvPicPr>
        <p:blipFill>
          <a:blip r:embed="rId2">
            <a:alphaModFix/>
          </a:blip>
          <a:stretch>
            <a:fillRect/>
          </a:stretch>
        </p:blipFill>
        <p:spPr>
          <a:xfrm>
            <a:off x="0" y="0"/>
            <a:ext cx="18287969" cy="10287000"/>
          </a:xfrm>
          <a:prstGeom prst="rect">
            <a:avLst/>
          </a:prstGeom>
          <a:noFill/>
          <a:ln>
            <a:noFill/>
          </a:ln>
        </p:spPr>
      </p:pic>
      <p:sp>
        <p:nvSpPr>
          <p:cNvPr id="55" name="Google Shape;55;p7"/>
          <p:cNvSpPr txBox="1"/>
          <p:nvPr/>
        </p:nvSpPr>
        <p:spPr>
          <a:xfrm>
            <a:off x="10609853" y="1592483"/>
            <a:ext cx="6375600" cy="1539000"/>
          </a:xfrm>
          <a:prstGeom prst="rect">
            <a:avLst/>
          </a:prstGeom>
          <a:noFill/>
          <a:ln>
            <a:noFill/>
          </a:ln>
        </p:spPr>
        <p:txBody>
          <a:bodyPr anchorCtr="0" anchor="t" bIns="0" lIns="0" spcFirstLastPara="1" rIns="0" wrap="square" tIns="0">
            <a:spAutoFit/>
          </a:bodyPr>
          <a:lstStyle/>
          <a:p>
            <a:pPr indent="0" lvl="0" marL="0" marR="0" rtl="0" algn="ctr">
              <a:lnSpc>
                <a:spcPct val="140004"/>
              </a:lnSpc>
              <a:spcBef>
                <a:spcPts val="0"/>
              </a:spcBef>
              <a:spcAft>
                <a:spcPts val="0"/>
              </a:spcAft>
              <a:buNone/>
            </a:pPr>
            <a:r>
              <a:rPr b="1" lang="en-US" sz="9999">
                <a:solidFill>
                  <a:srgbClr val="FFFFFF"/>
                </a:solidFill>
                <a:latin typeface="Bebas Neue"/>
                <a:ea typeface="Bebas Neue"/>
                <a:cs typeface="Bebas Neue"/>
                <a:sym typeface="Bebas Neue"/>
              </a:rPr>
              <a:t>click to edit</a:t>
            </a:r>
            <a:endParaRPr/>
          </a:p>
        </p:txBody>
      </p:sp>
      <p:sp>
        <p:nvSpPr>
          <p:cNvPr id="56" name="Google Shape;56;p7"/>
          <p:cNvSpPr txBox="1"/>
          <p:nvPr/>
        </p:nvSpPr>
        <p:spPr>
          <a:xfrm>
            <a:off x="10609853" y="3379567"/>
            <a:ext cx="6375600" cy="384600"/>
          </a:xfrm>
          <a:prstGeom prst="rect">
            <a:avLst/>
          </a:prstGeom>
          <a:noFill/>
          <a:ln>
            <a:noFill/>
          </a:ln>
        </p:spPr>
        <p:txBody>
          <a:bodyPr anchorCtr="0" anchor="t" bIns="0" lIns="0" spcFirstLastPara="1" rIns="0" wrap="square" tIns="0">
            <a:spAutoFit/>
          </a:bodyPr>
          <a:lstStyle/>
          <a:p>
            <a:pPr indent="0" lvl="0" marL="0" marR="0" rtl="0" algn="just">
              <a:lnSpc>
                <a:spcPct val="115000"/>
              </a:lnSpc>
              <a:spcBef>
                <a:spcPts val="0"/>
              </a:spcBef>
              <a:spcAft>
                <a:spcPts val="0"/>
              </a:spcAft>
              <a:buNone/>
            </a:pPr>
            <a:r>
              <a:rPr lang="en-US" sz="2499">
                <a:solidFill>
                  <a:srgbClr val="FFFFFF"/>
                </a:solidFill>
                <a:latin typeface="DM Sans"/>
                <a:ea typeface="DM Sans"/>
                <a:cs typeface="DM Sans"/>
                <a:sym typeface="DM Sans"/>
              </a:rPr>
              <a:t>Click to edit</a:t>
            </a:r>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57" name="Shape 57"/>
        <p:cNvGrpSpPr/>
        <p:nvPr/>
      </p:nvGrpSpPr>
      <p:grpSpPr>
        <a:xfrm>
          <a:off x="0" y="0"/>
          <a:ext cx="0" cy="0"/>
          <a:chOff x="0" y="0"/>
          <a:chExt cx="0" cy="0"/>
        </a:xfrm>
      </p:grpSpPr>
      <p:sp>
        <p:nvSpPr>
          <p:cNvPr id="58" name="Google Shape;58;p8"/>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9" name="Google Shape;59;p8"/>
          <p:cNvSpPr txBox="1"/>
          <p:nvPr>
            <p:ph idx="1" type="body"/>
          </p:nvPr>
        </p:nvSpPr>
        <p:spPr>
          <a:xfrm>
            <a:off x="457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60" name="Google Shape;60;p8"/>
          <p:cNvSpPr txBox="1"/>
          <p:nvPr>
            <p:ph idx="2" type="body"/>
          </p:nvPr>
        </p:nvSpPr>
        <p:spPr>
          <a:xfrm>
            <a:off x="4648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61" name="Google Shape;61;p8"/>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2" name="Google Shape;62;p8"/>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3" name="Google Shape;63;p8"/>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64" name="Shape 64"/>
        <p:cNvGrpSpPr/>
        <p:nvPr/>
      </p:nvGrpSpPr>
      <p:grpSpPr>
        <a:xfrm>
          <a:off x="0" y="0"/>
          <a:ext cx="0" cy="0"/>
          <a:chOff x="0" y="0"/>
          <a:chExt cx="0" cy="0"/>
        </a:xfrm>
      </p:grpSpPr>
      <p:sp>
        <p:nvSpPr>
          <p:cNvPr id="65" name="Google Shape;65;p9"/>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6" name="Google Shape;66;p9"/>
          <p:cNvSpPr txBox="1"/>
          <p:nvPr>
            <p:ph idx="1" type="body"/>
          </p:nvPr>
        </p:nvSpPr>
        <p:spPr>
          <a:xfrm>
            <a:off x="457200" y="1535113"/>
            <a:ext cx="4040188"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67" name="Google Shape;67;p9"/>
          <p:cNvSpPr txBox="1"/>
          <p:nvPr>
            <p:ph idx="2" type="body"/>
          </p:nvPr>
        </p:nvSpPr>
        <p:spPr>
          <a:xfrm>
            <a:off x="457200" y="2174875"/>
            <a:ext cx="4040188"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68" name="Google Shape;68;p9"/>
          <p:cNvSpPr txBox="1"/>
          <p:nvPr>
            <p:ph idx="3" type="body"/>
          </p:nvPr>
        </p:nvSpPr>
        <p:spPr>
          <a:xfrm>
            <a:off x="4645025" y="1535113"/>
            <a:ext cx="4041775"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69" name="Google Shape;69;p9"/>
          <p:cNvSpPr txBox="1"/>
          <p:nvPr>
            <p:ph idx="4" type="body"/>
          </p:nvPr>
        </p:nvSpPr>
        <p:spPr>
          <a:xfrm>
            <a:off x="4645025" y="2174875"/>
            <a:ext cx="4041775"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70" name="Google Shape;70;p9"/>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1" name="Google Shape;71;p9"/>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2" name="Google Shape;72;p9"/>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73" name="Shape 73"/>
        <p:cNvGrpSpPr/>
        <p:nvPr/>
      </p:nvGrpSpPr>
      <p:grpSpPr>
        <a:xfrm>
          <a:off x="0" y="0"/>
          <a:ext cx="0" cy="0"/>
          <a:chOff x="0" y="0"/>
          <a:chExt cx="0" cy="0"/>
        </a:xfrm>
      </p:grpSpPr>
      <p:sp>
        <p:nvSpPr>
          <p:cNvPr id="74" name="Google Shape;74;p10"/>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5" name="Google Shape;75;p10"/>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6" name="Google Shape;76;p10"/>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7" name="Google Shape;77;p10"/>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 name="Google Shape;7;p1"/>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8" name="Google Shape;8;p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9" name="Google Shape;9;p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0" name="Google Shape;10;p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6.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24.png"/><Relationship Id="rId4" Type="http://schemas.openxmlformats.org/officeDocument/2006/relationships/image" Target="../media/image19.png"/><Relationship Id="rId5" Type="http://schemas.openxmlformats.org/officeDocument/2006/relationships/image" Target="../media/image14.png"/><Relationship Id="rId6" Type="http://schemas.openxmlformats.org/officeDocument/2006/relationships/image" Target="../media/image21.png"/><Relationship Id="rId7" Type="http://schemas.openxmlformats.org/officeDocument/2006/relationships/image" Target="../media/image23.png"/><Relationship Id="rId8" Type="http://schemas.openxmlformats.org/officeDocument/2006/relationships/image" Target="../media/image3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4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4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3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4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4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4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4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47.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4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7.png"/><Relationship Id="rId4" Type="http://schemas.openxmlformats.org/officeDocument/2006/relationships/image" Target="../media/image8.png"/><Relationship Id="rId5" Type="http://schemas.openxmlformats.org/officeDocument/2006/relationships/image" Target="../media/image10.png"/><Relationship Id="rId6" Type="http://schemas.openxmlformats.org/officeDocument/2006/relationships/image" Target="../media/image5.png"/><Relationship Id="rId7" Type="http://schemas.openxmlformats.org/officeDocument/2006/relationships/image" Target="../media/image9.png"/><Relationship Id="rId8" Type="http://schemas.openxmlformats.org/officeDocument/2006/relationships/image" Target="../media/image15.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43.png"/></Relationships>
</file>

<file path=ppt/slides/_rels/slide21.xml.rels><?xml version="1.0" encoding="UTF-8" standalone="yes"?><Relationships xmlns="http://schemas.openxmlformats.org/package/2006/relationships"><Relationship Id="rId10" Type="http://schemas.openxmlformats.org/officeDocument/2006/relationships/image" Target="../media/image19.png"/><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37.png"/><Relationship Id="rId4" Type="http://schemas.openxmlformats.org/officeDocument/2006/relationships/image" Target="../media/image27.png"/><Relationship Id="rId9" Type="http://schemas.openxmlformats.org/officeDocument/2006/relationships/image" Target="../media/image21.png"/><Relationship Id="rId5" Type="http://schemas.openxmlformats.org/officeDocument/2006/relationships/image" Target="../media/image7.png"/><Relationship Id="rId6" Type="http://schemas.openxmlformats.org/officeDocument/2006/relationships/image" Target="../media/image8.png"/><Relationship Id="rId7" Type="http://schemas.openxmlformats.org/officeDocument/2006/relationships/image" Target="../media/image24.png"/><Relationship Id="rId8" Type="http://schemas.openxmlformats.org/officeDocument/2006/relationships/image" Target="../media/image14.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3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3.png"/><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12.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2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1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3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25.png"/><Relationship Id="rId4" Type="http://schemas.openxmlformats.org/officeDocument/2006/relationships/image" Target="../media/image20.png"/><Relationship Id="rId5" Type="http://schemas.openxmlformats.org/officeDocument/2006/relationships/image" Target="../media/image22.png"/><Relationship Id="rId6" Type="http://schemas.openxmlformats.org/officeDocument/2006/relationships/image" Target="../media/image1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39.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7E2D2"/>
        </a:solidFill>
      </p:bgPr>
    </p:bg>
    <p:spTree>
      <p:nvGrpSpPr>
        <p:cNvPr id="107" name="Shape 107"/>
        <p:cNvGrpSpPr/>
        <p:nvPr/>
      </p:nvGrpSpPr>
      <p:grpSpPr>
        <a:xfrm>
          <a:off x="0" y="0"/>
          <a:ext cx="0" cy="0"/>
          <a:chOff x="0" y="0"/>
          <a:chExt cx="0" cy="0"/>
        </a:xfrm>
      </p:grpSpPr>
      <p:sp>
        <p:nvSpPr>
          <p:cNvPr id="108" name="Google Shape;108;p15"/>
          <p:cNvSpPr txBox="1"/>
          <p:nvPr/>
        </p:nvSpPr>
        <p:spPr>
          <a:xfrm>
            <a:off x="-514375" y="-2995475"/>
            <a:ext cx="19261500" cy="11769000"/>
          </a:xfrm>
          <a:prstGeom prst="rect">
            <a:avLst/>
          </a:prstGeom>
          <a:noFill/>
          <a:ln>
            <a:noFill/>
          </a:ln>
        </p:spPr>
        <p:txBody>
          <a:bodyPr anchorCtr="0" anchor="t" bIns="0" lIns="0" spcFirstLastPara="1" rIns="0" wrap="square" tIns="0">
            <a:spAutoFit/>
          </a:bodyPr>
          <a:lstStyle/>
          <a:p>
            <a:pPr indent="0" lvl="0" marL="0" marR="0" rtl="0" algn="ctr">
              <a:lnSpc>
                <a:spcPct val="140001"/>
              </a:lnSpc>
              <a:spcBef>
                <a:spcPts val="0"/>
              </a:spcBef>
              <a:spcAft>
                <a:spcPts val="0"/>
              </a:spcAft>
              <a:buNone/>
            </a:pPr>
            <a:r>
              <a:rPr b="1" i="0" lang="en-US" sz="76460" u="none" cap="none" strike="noStrike">
                <a:solidFill>
                  <a:srgbClr val="000000"/>
                </a:solidFill>
                <a:latin typeface="Bebas Neue"/>
                <a:ea typeface="Bebas Neue"/>
                <a:cs typeface="Bebas Neue"/>
                <a:sym typeface="Bebas Neue"/>
              </a:rPr>
              <a:t>MUSIC</a:t>
            </a:r>
            <a:endParaRPr/>
          </a:p>
        </p:txBody>
      </p:sp>
      <p:grpSp>
        <p:nvGrpSpPr>
          <p:cNvPr id="109" name="Google Shape;109;p15"/>
          <p:cNvGrpSpPr/>
          <p:nvPr/>
        </p:nvGrpSpPr>
        <p:grpSpPr>
          <a:xfrm rot="-686143">
            <a:off x="6997441" y="2153259"/>
            <a:ext cx="4293118" cy="1959572"/>
            <a:chOff x="0" y="0"/>
            <a:chExt cx="1626455" cy="742388"/>
          </a:xfrm>
        </p:grpSpPr>
        <p:sp>
          <p:nvSpPr>
            <p:cNvPr id="110" name="Google Shape;110;p15"/>
            <p:cNvSpPr/>
            <p:nvPr/>
          </p:nvSpPr>
          <p:spPr>
            <a:xfrm>
              <a:off x="0" y="0"/>
              <a:ext cx="1626455" cy="742388"/>
            </a:xfrm>
            <a:custGeom>
              <a:rect b="b" l="l" r="r" t="t"/>
              <a:pathLst>
                <a:path extrusionOk="0" h="742388" w="1626455">
                  <a:moveTo>
                    <a:pt x="813228" y="0"/>
                  </a:moveTo>
                  <a:cubicBezTo>
                    <a:pt x="364094" y="0"/>
                    <a:pt x="0" y="166189"/>
                    <a:pt x="0" y="371194"/>
                  </a:cubicBezTo>
                  <a:cubicBezTo>
                    <a:pt x="0" y="576198"/>
                    <a:pt x="364094" y="742388"/>
                    <a:pt x="813228" y="742388"/>
                  </a:cubicBezTo>
                  <a:cubicBezTo>
                    <a:pt x="1262361" y="742388"/>
                    <a:pt x="1626455" y="576198"/>
                    <a:pt x="1626455" y="371194"/>
                  </a:cubicBezTo>
                  <a:cubicBezTo>
                    <a:pt x="1626455" y="166189"/>
                    <a:pt x="1262361" y="0"/>
                    <a:pt x="813228" y="0"/>
                  </a:cubicBezTo>
                  <a:close/>
                </a:path>
              </a:pathLst>
            </a:custGeom>
            <a:solidFill>
              <a:srgbClr val="EEEEEE"/>
            </a:solidFill>
            <a:ln cap="sq" cmpd="sng" w="66675">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 name="Google Shape;111;p15"/>
            <p:cNvSpPr txBox="1"/>
            <p:nvPr/>
          </p:nvSpPr>
          <p:spPr>
            <a:xfrm>
              <a:off x="152480" y="31499"/>
              <a:ext cx="1321495" cy="64129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12" name="Google Shape;112;p15"/>
          <p:cNvSpPr txBox="1"/>
          <p:nvPr/>
        </p:nvSpPr>
        <p:spPr>
          <a:xfrm rot="-769123">
            <a:off x="7550618" y="2888285"/>
            <a:ext cx="3191084" cy="504825"/>
          </a:xfrm>
          <a:prstGeom prst="rect">
            <a:avLst/>
          </a:prstGeom>
          <a:noFill/>
          <a:ln>
            <a:noFill/>
          </a:ln>
        </p:spPr>
        <p:txBody>
          <a:bodyPr anchorCtr="0" anchor="t" bIns="0" lIns="0" spcFirstLastPara="1" rIns="0" wrap="square" tIns="0">
            <a:spAutoFit/>
          </a:bodyPr>
          <a:lstStyle/>
          <a:p>
            <a:pPr indent="0" lvl="0" marL="0" marR="0" rtl="0" algn="ctr">
              <a:lnSpc>
                <a:spcPct val="140013"/>
              </a:lnSpc>
              <a:spcBef>
                <a:spcPts val="0"/>
              </a:spcBef>
              <a:spcAft>
                <a:spcPts val="0"/>
              </a:spcAft>
              <a:buNone/>
            </a:pPr>
            <a:r>
              <a:rPr b="1" i="0" lang="en-US" sz="2999" u="none" cap="none" strike="noStrike">
                <a:solidFill>
                  <a:srgbClr val="000000"/>
                </a:solidFill>
                <a:latin typeface="DM Sans"/>
                <a:ea typeface="DM Sans"/>
                <a:cs typeface="DM Sans"/>
                <a:sym typeface="DM Sans"/>
              </a:rPr>
              <a:t>BACKGROUNDS</a:t>
            </a:r>
            <a:endParaRPr/>
          </a:p>
        </p:txBody>
      </p:sp>
      <p:pic>
        <p:nvPicPr>
          <p:cNvPr id="113" name="Google Shape;113;p15"/>
          <p:cNvPicPr preferRelativeResize="0"/>
          <p:nvPr/>
        </p:nvPicPr>
        <p:blipFill>
          <a:blip r:embed="rId3">
            <a:alphaModFix/>
          </a:blip>
          <a:stretch>
            <a:fillRect/>
          </a:stretch>
        </p:blipFill>
        <p:spPr>
          <a:xfrm>
            <a:off x="-2621947" y="6494948"/>
            <a:ext cx="23531873" cy="389515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7E2D2"/>
        </a:solidFill>
      </p:bgPr>
    </p:bg>
    <p:spTree>
      <p:nvGrpSpPr>
        <p:cNvPr id="199" name="Shape 199"/>
        <p:cNvGrpSpPr/>
        <p:nvPr/>
      </p:nvGrpSpPr>
      <p:grpSpPr>
        <a:xfrm>
          <a:off x="0" y="0"/>
          <a:ext cx="0" cy="0"/>
          <a:chOff x="0" y="0"/>
          <a:chExt cx="0" cy="0"/>
        </a:xfrm>
      </p:grpSpPr>
      <p:sp>
        <p:nvSpPr>
          <p:cNvPr id="200" name="Google Shape;200;p24"/>
          <p:cNvSpPr/>
          <p:nvPr/>
        </p:nvSpPr>
        <p:spPr>
          <a:xfrm>
            <a:off x="0" y="401785"/>
            <a:ext cx="4589139" cy="2565871"/>
          </a:xfrm>
          <a:custGeom>
            <a:rect b="b" l="l" r="r" t="t"/>
            <a:pathLst>
              <a:path extrusionOk="0" h="2565871" w="4589139">
                <a:moveTo>
                  <a:pt x="0" y="0"/>
                </a:moveTo>
                <a:lnTo>
                  <a:pt x="4589139" y="0"/>
                </a:lnTo>
                <a:lnTo>
                  <a:pt x="4589139" y="2565871"/>
                </a:lnTo>
                <a:lnTo>
                  <a:pt x="0" y="2565871"/>
                </a:lnTo>
                <a:lnTo>
                  <a:pt x="0" y="0"/>
                </a:lnTo>
                <a:close/>
              </a:path>
            </a:pathLst>
          </a:custGeom>
          <a:blipFill rotWithShape="1">
            <a:blip r:embed="rId3">
              <a:alphaModFix/>
            </a:blip>
            <a:stretch>
              <a:fillRect b="0" l="0" r="0" t="0"/>
            </a:stretch>
          </a:blipFill>
          <a:ln>
            <a:noFill/>
          </a:ln>
        </p:spPr>
      </p:sp>
      <p:sp>
        <p:nvSpPr>
          <p:cNvPr id="201" name="Google Shape;201;p24"/>
          <p:cNvSpPr/>
          <p:nvPr/>
        </p:nvSpPr>
        <p:spPr>
          <a:xfrm>
            <a:off x="11451803" y="6547908"/>
            <a:ext cx="6461299" cy="5251274"/>
          </a:xfrm>
          <a:custGeom>
            <a:rect b="b" l="l" r="r" t="t"/>
            <a:pathLst>
              <a:path extrusionOk="0" h="5251274" w="6461299">
                <a:moveTo>
                  <a:pt x="0" y="0"/>
                </a:moveTo>
                <a:lnTo>
                  <a:pt x="6461299" y="0"/>
                </a:lnTo>
                <a:lnTo>
                  <a:pt x="6461299" y="5251274"/>
                </a:lnTo>
                <a:lnTo>
                  <a:pt x="0" y="5251274"/>
                </a:lnTo>
                <a:lnTo>
                  <a:pt x="0" y="0"/>
                </a:lnTo>
                <a:close/>
              </a:path>
            </a:pathLst>
          </a:custGeom>
          <a:blipFill rotWithShape="1">
            <a:blip r:embed="rId4">
              <a:alphaModFix/>
            </a:blip>
            <a:stretch>
              <a:fillRect b="0" l="0" r="0" t="0"/>
            </a:stretch>
          </a:blipFill>
          <a:ln>
            <a:noFill/>
          </a:ln>
        </p:spPr>
      </p:sp>
      <p:sp>
        <p:nvSpPr>
          <p:cNvPr id="202" name="Google Shape;202;p24"/>
          <p:cNvSpPr/>
          <p:nvPr/>
        </p:nvSpPr>
        <p:spPr>
          <a:xfrm>
            <a:off x="15479677" y="401785"/>
            <a:ext cx="2129658" cy="5137334"/>
          </a:xfrm>
          <a:custGeom>
            <a:rect b="b" l="l" r="r" t="t"/>
            <a:pathLst>
              <a:path extrusionOk="0" h="5137334" w="2129658">
                <a:moveTo>
                  <a:pt x="0" y="0"/>
                </a:moveTo>
                <a:lnTo>
                  <a:pt x="2129659" y="0"/>
                </a:lnTo>
                <a:lnTo>
                  <a:pt x="2129659" y="5137334"/>
                </a:lnTo>
                <a:lnTo>
                  <a:pt x="0" y="5137334"/>
                </a:lnTo>
                <a:lnTo>
                  <a:pt x="0" y="0"/>
                </a:lnTo>
                <a:close/>
              </a:path>
            </a:pathLst>
          </a:custGeom>
          <a:blipFill rotWithShape="1">
            <a:blip r:embed="rId5">
              <a:alphaModFix/>
            </a:blip>
            <a:stretch>
              <a:fillRect b="0" l="0" r="0" t="0"/>
            </a:stretch>
          </a:blipFill>
          <a:ln>
            <a:noFill/>
          </a:ln>
        </p:spPr>
      </p:sp>
      <p:sp>
        <p:nvSpPr>
          <p:cNvPr id="203" name="Google Shape;203;p24"/>
          <p:cNvSpPr/>
          <p:nvPr/>
        </p:nvSpPr>
        <p:spPr>
          <a:xfrm>
            <a:off x="5212803" y="6538161"/>
            <a:ext cx="4184069" cy="5440279"/>
          </a:xfrm>
          <a:custGeom>
            <a:rect b="b" l="l" r="r" t="t"/>
            <a:pathLst>
              <a:path extrusionOk="0" h="5440279" w="4184069">
                <a:moveTo>
                  <a:pt x="0" y="0"/>
                </a:moveTo>
                <a:lnTo>
                  <a:pt x="4184069" y="0"/>
                </a:lnTo>
                <a:lnTo>
                  <a:pt x="4184069" y="5440278"/>
                </a:lnTo>
                <a:lnTo>
                  <a:pt x="0" y="5440278"/>
                </a:lnTo>
                <a:lnTo>
                  <a:pt x="0" y="0"/>
                </a:lnTo>
                <a:close/>
              </a:path>
            </a:pathLst>
          </a:custGeom>
          <a:blipFill rotWithShape="1">
            <a:blip r:embed="rId6">
              <a:alphaModFix/>
            </a:blip>
            <a:stretch>
              <a:fillRect b="0" l="0" r="0" t="0"/>
            </a:stretch>
          </a:blipFill>
          <a:ln>
            <a:noFill/>
          </a:ln>
        </p:spPr>
      </p:sp>
      <p:sp>
        <p:nvSpPr>
          <p:cNvPr id="204" name="Google Shape;204;p24"/>
          <p:cNvSpPr/>
          <p:nvPr/>
        </p:nvSpPr>
        <p:spPr>
          <a:xfrm>
            <a:off x="6165325" y="401785"/>
            <a:ext cx="7738167" cy="5557411"/>
          </a:xfrm>
          <a:custGeom>
            <a:rect b="b" l="l" r="r" t="t"/>
            <a:pathLst>
              <a:path extrusionOk="0" h="5557411" w="7738167">
                <a:moveTo>
                  <a:pt x="0" y="0"/>
                </a:moveTo>
                <a:lnTo>
                  <a:pt x="7738167" y="0"/>
                </a:lnTo>
                <a:lnTo>
                  <a:pt x="7738167" y="5557411"/>
                </a:lnTo>
                <a:lnTo>
                  <a:pt x="0" y="5557411"/>
                </a:lnTo>
                <a:lnTo>
                  <a:pt x="0" y="0"/>
                </a:lnTo>
                <a:close/>
              </a:path>
            </a:pathLst>
          </a:custGeom>
          <a:blipFill rotWithShape="1">
            <a:blip r:embed="rId7">
              <a:alphaModFix/>
            </a:blip>
            <a:stretch>
              <a:fillRect b="0" l="0" r="0" t="0"/>
            </a:stretch>
          </a:blipFill>
          <a:ln>
            <a:noFill/>
          </a:ln>
        </p:spPr>
      </p:sp>
      <p:sp>
        <p:nvSpPr>
          <p:cNvPr id="205" name="Google Shape;205;p24"/>
          <p:cNvSpPr/>
          <p:nvPr/>
        </p:nvSpPr>
        <p:spPr>
          <a:xfrm rot="-819201">
            <a:off x="-328520" y="4296191"/>
            <a:ext cx="3766421" cy="7159624"/>
          </a:xfrm>
          <a:custGeom>
            <a:rect b="b" l="l" r="r" t="t"/>
            <a:pathLst>
              <a:path extrusionOk="0" h="7159624" w="3766421">
                <a:moveTo>
                  <a:pt x="0" y="0"/>
                </a:moveTo>
                <a:lnTo>
                  <a:pt x="3766421" y="0"/>
                </a:lnTo>
                <a:lnTo>
                  <a:pt x="3766421" y="7159624"/>
                </a:lnTo>
                <a:lnTo>
                  <a:pt x="0" y="7159624"/>
                </a:lnTo>
                <a:lnTo>
                  <a:pt x="0" y="0"/>
                </a:lnTo>
                <a:close/>
              </a:path>
            </a:pathLst>
          </a:custGeom>
          <a:blipFill rotWithShape="1">
            <a:blip r:embed="rId8">
              <a:alphaModFix/>
            </a:blip>
            <a:stretch>
              <a:fillRect b="0" l="0" r="0" t="0"/>
            </a:stretch>
          </a:blipFill>
          <a:ln>
            <a:noFill/>
          </a:ln>
        </p:spPr>
      </p:sp>
      <p:grpSp>
        <p:nvGrpSpPr>
          <p:cNvPr id="206" name="Google Shape;206;p24"/>
          <p:cNvGrpSpPr/>
          <p:nvPr/>
        </p:nvGrpSpPr>
        <p:grpSpPr>
          <a:xfrm>
            <a:off x="2066668" y="2163753"/>
            <a:ext cx="14154663" cy="5959494"/>
            <a:chOff x="0" y="0"/>
            <a:chExt cx="18872884" cy="7945992"/>
          </a:xfrm>
        </p:grpSpPr>
        <p:grpSp>
          <p:nvGrpSpPr>
            <p:cNvPr id="207" name="Google Shape;207;p24"/>
            <p:cNvGrpSpPr/>
            <p:nvPr/>
          </p:nvGrpSpPr>
          <p:grpSpPr>
            <a:xfrm>
              <a:off x="0" y="0"/>
              <a:ext cx="18872884" cy="7945992"/>
              <a:chOff x="0" y="0"/>
              <a:chExt cx="1930518" cy="812800"/>
            </a:xfrm>
          </p:grpSpPr>
          <p:sp>
            <p:nvSpPr>
              <p:cNvPr id="208" name="Google Shape;208;p24"/>
              <p:cNvSpPr/>
              <p:nvPr/>
            </p:nvSpPr>
            <p:spPr>
              <a:xfrm>
                <a:off x="0" y="0"/>
                <a:ext cx="1930518" cy="812800"/>
              </a:xfrm>
              <a:custGeom>
                <a:rect b="b" l="l" r="r" t="t"/>
                <a:pathLst>
                  <a:path extrusionOk="0" h="812800" w="1930518">
                    <a:moveTo>
                      <a:pt x="965259" y="0"/>
                    </a:moveTo>
                    <a:cubicBezTo>
                      <a:pt x="432161" y="0"/>
                      <a:pt x="0" y="181951"/>
                      <a:pt x="0" y="406400"/>
                    </a:cubicBezTo>
                    <a:cubicBezTo>
                      <a:pt x="0" y="630849"/>
                      <a:pt x="432161" y="812800"/>
                      <a:pt x="965259" y="812800"/>
                    </a:cubicBezTo>
                    <a:cubicBezTo>
                      <a:pt x="1498357" y="812800"/>
                      <a:pt x="1930518" y="630849"/>
                      <a:pt x="1930518" y="406400"/>
                    </a:cubicBezTo>
                    <a:cubicBezTo>
                      <a:pt x="1930518" y="181951"/>
                      <a:pt x="1498357" y="0"/>
                      <a:pt x="965259" y="0"/>
                    </a:cubicBezTo>
                    <a:close/>
                  </a:path>
                </a:pathLst>
              </a:custGeom>
              <a:solidFill>
                <a:srgbClr val="EEEEEE"/>
              </a:solidFill>
              <a:ln cap="sq" cmpd="sng" w="76200">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 name="Google Shape;209;p24"/>
              <p:cNvSpPr txBox="1"/>
              <p:nvPr/>
            </p:nvSpPr>
            <p:spPr>
              <a:xfrm>
                <a:off x="180986" y="114300"/>
                <a:ext cx="1568546" cy="622300"/>
              </a:xfrm>
              <a:prstGeom prst="rect">
                <a:avLst/>
              </a:prstGeom>
              <a:noFill/>
              <a:ln>
                <a:noFill/>
              </a:ln>
            </p:spPr>
            <p:txBody>
              <a:bodyPr anchorCtr="0" anchor="ctr" bIns="50800" lIns="50800" spcFirstLastPara="1" rIns="50800" wrap="square" tIns="50800">
                <a:noAutofit/>
              </a:bodyPr>
              <a:lstStyle/>
              <a:p>
                <a:pPr indent="0" lvl="0" marL="0" marR="0" rtl="0" algn="ctr">
                  <a:lnSpc>
                    <a:spcPct val="120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10" name="Google Shape;210;p24"/>
            <p:cNvSpPr txBox="1"/>
            <p:nvPr/>
          </p:nvSpPr>
          <p:spPr>
            <a:xfrm>
              <a:off x="2051839" y="1760375"/>
              <a:ext cx="14769207" cy="4440766"/>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20000" u="none" cap="none" strike="noStrike">
                  <a:solidFill>
                    <a:srgbClr val="000000"/>
                  </a:solidFill>
                  <a:latin typeface="Bebas Neue"/>
                  <a:ea typeface="Bebas Neue"/>
                  <a:cs typeface="Bebas Neue"/>
                  <a:sym typeface="Bebas Neue"/>
                </a:rPr>
                <a:t>PHOTOGRAPHY</a:t>
              </a:r>
              <a:endParaRPr/>
            </a:p>
          </p:txBody>
        </p:sp>
      </p:grpSp>
      <p:sp>
        <p:nvSpPr>
          <p:cNvPr id="211" name="Google Shape;211;p24"/>
          <p:cNvSpPr txBox="1"/>
          <p:nvPr/>
        </p:nvSpPr>
        <p:spPr>
          <a:xfrm>
            <a:off x="5664601" y="6309175"/>
            <a:ext cx="6958800" cy="7233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4700" u="none" cap="none" strike="noStrike">
                <a:solidFill>
                  <a:srgbClr val="000000"/>
                </a:solidFill>
                <a:latin typeface="DM Sans"/>
                <a:ea typeface="DM Sans"/>
                <a:cs typeface="DM Sans"/>
                <a:sym typeface="DM Sans"/>
              </a:rPr>
              <a:t>Music Backgrounds</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5" name="Shape 215"/>
        <p:cNvGrpSpPr/>
        <p:nvPr/>
      </p:nvGrpSpPr>
      <p:grpSpPr>
        <a:xfrm>
          <a:off x="0" y="0"/>
          <a:ext cx="0" cy="0"/>
          <a:chOff x="0" y="0"/>
          <a:chExt cx="0" cy="0"/>
        </a:xfrm>
      </p:grpSpPr>
      <p:pic>
        <p:nvPicPr>
          <p:cNvPr id="216" name="Google Shape;216;p25"/>
          <p:cNvPicPr preferRelativeResize="0"/>
          <p:nvPr/>
        </p:nvPicPr>
        <p:blipFill>
          <a:blip r:embed="rId3">
            <a:alphaModFix/>
          </a:blip>
          <a:stretch>
            <a:fillRect/>
          </a:stretch>
        </p:blipFill>
        <p:spPr>
          <a:xfrm>
            <a:off x="0" y="0"/>
            <a:ext cx="18287969" cy="10287000"/>
          </a:xfrm>
          <a:prstGeom prst="rect">
            <a:avLst/>
          </a:prstGeom>
          <a:noFill/>
          <a:ln>
            <a:noFill/>
          </a:ln>
        </p:spPr>
      </p:pic>
      <p:sp>
        <p:nvSpPr>
          <p:cNvPr id="217" name="Google Shape;217;p25"/>
          <p:cNvSpPr txBox="1"/>
          <p:nvPr/>
        </p:nvSpPr>
        <p:spPr>
          <a:xfrm>
            <a:off x="10609853" y="1592483"/>
            <a:ext cx="6375604" cy="1717676"/>
          </a:xfrm>
          <a:prstGeom prst="rect">
            <a:avLst/>
          </a:prstGeom>
          <a:noFill/>
          <a:ln>
            <a:noFill/>
          </a:ln>
        </p:spPr>
        <p:txBody>
          <a:bodyPr anchorCtr="0" anchor="t" bIns="0" lIns="0" spcFirstLastPara="1" rIns="0" wrap="square" tIns="0">
            <a:spAutoFit/>
          </a:bodyPr>
          <a:lstStyle/>
          <a:p>
            <a:pPr indent="0" lvl="0" marL="0" marR="0" rtl="0" algn="ctr">
              <a:lnSpc>
                <a:spcPct val="140004"/>
              </a:lnSpc>
              <a:spcBef>
                <a:spcPts val="0"/>
              </a:spcBef>
              <a:spcAft>
                <a:spcPts val="0"/>
              </a:spcAft>
              <a:buNone/>
            </a:pPr>
            <a:r>
              <a:rPr b="1" i="0" lang="en-US" sz="9999" u="none" cap="none" strike="noStrike">
                <a:solidFill>
                  <a:srgbClr val="FFFFFF"/>
                </a:solidFill>
                <a:latin typeface="Bebas Neue"/>
                <a:ea typeface="Bebas Neue"/>
                <a:cs typeface="Bebas Neue"/>
                <a:sym typeface="Bebas Neue"/>
              </a:rPr>
              <a:t>ABOUT MUSIC</a:t>
            </a:r>
            <a:endParaRPr/>
          </a:p>
        </p:txBody>
      </p:sp>
      <p:sp>
        <p:nvSpPr>
          <p:cNvPr id="218" name="Google Shape;218;p25"/>
          <p:cNvSpPr txBox="1"/>
          <p:nvPr/>
        </p:nvSpPr>
        <p:spPr>
          <a:xfrm>
            <a:off x="10609853" y="3379567"/>
            <a:ext cx="6375600" cy="4808100"/>
          </a:xfrm>
          <a:prstGeom prst="rect">
            <a:avLst/>
          </a:prstGeom>
          <a:noFill/>
          <a:ln>
            <a:noFill/>
          </a:ln>
        </p:spPr>
        <p:txBody>
          <a:bodyPr anchorCtr="0" anchor="t" bIns="0" lIns="0" spcFirstLastPara="1" rIns="0" wrap="square" tIns="0">
            <a:spAutoFit/>
          </a:bodyPr>
          <a:lstStyle/>
          <a:p>
            <a:pPr indent="0" lvl="0" marL="0" marR="0" rtl="0" algn="just">
              <a:lnSpc>
                <a:spcPct val="115000"/>
              </a:lnSpc>
              <a:spcBef>
                <a:spcPts val="0"/>
              </a:spcBef>
              <a:spcAft>
                <a:spcPts val="0"/>
              </a:spcAft>
              <a:buNone/>
            </a:pPr>
            <a:r>
              <a:rPr b="0" i="0" lang="en-US" sz="2499" u="none" cap="none" strike="noStrike">
                <a:solidFill>
                  <a:srgbClr val="FFFFFF"/>
                </a:solidFill>
                <a:latin typeface="DM Sans"/>
                <a:ea typeface="DM Sans"/>
                <a:cs typeface="DM Sans"/>
                <a:sym typeface="DM Sans"/>
              </a:rPr>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Lorem ipsum dolor sit amet, consectetur adipiscing elit, sed do eiusmod tempor incididunt ut labore et dolore magna.</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7E2D2"/>
        </a:solidFill>
      </p:bgPr>
    </p:bg>
    <p:spTree>
      <p:nvGrpSpPr>
        <p:cNvPr id="222" name="Shape 222"/>
        <p:cNvGrpSpPr/>
        <p:nvPr/>
      </p:nvGrpSpPr>
      <p:grpSpPr>
        <a:xfrm>
          <a:off x="0" y="0"/>
          <a:ext cx="0" cy="0"/>
          <a:chOff x="0" y="0"/>
          <a:chExt cx="0" cy="0"/>
        </a:xfrm>
      </p:grpSpPr>
      <p:pic>
        <p:nvPicPr>
          <p:cNvPr id="223" name="Google Shape;223;p26"/>
          <p:cNvPicPr preferRelativeResize="0"/>
          <p:nvPr/>
        </p:nvPicPr>
        <p:blipFill>
          <a:blip r:embed="rId3">
            <a:alphaModFix/>
          </a:blip>
          <a:stretch>
            <a:fillRect/>
          </a:stretch>
        </p:blipFill>
        <p:spPr>
          <a:xfrm>
            <a:off x="0" y="0"/>
            <a:ext cx="18288000" cy="102870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7" name="Shape 227"/>
        <p:cNvGrpSpPr/>
        <p:nvPr/>
      </p:nvGrpSpPr>
      <p:grpSpPr>
        <a:xfrm>
          <a:off x="0" y="0"/>
          <a:ext cx="0" cy="0"/>
          <a:chOff x="0" y="0"/>
          <a:chExt cx="0" cy="0"/>
        </a:xfrm>
      </p:grpSpPr>
      <p:pic>
        <p:nvPicPr>
          <p:cNvPr id="228" name="Google Shape;228;p27"/>
          <p:cNvPicPr preferRelativeResize="0"/>
          <p:nvPr/>
        </p:nvPicPr>
        <p:blipFill>
          <a:blip r:embed="rId3">
            <a:alphaModFix/>
          </a:blip>
          <a:stretch>
            <a:fillRect/>
          </a:stretch>
        </p:blipFill>
        <p:spPr>
          <a:xfrm>
            <a:off x="0" y="0"/>
            <a:ext cx="18288000" cy="10287009"/>
          </a:xfrm>
          <a:prstGeom prst="rect">
            <a:avLst/>
          </a:prstGeom>
          <a:noFill/>
          <a:ln>
            <a:noFill/>
          </a:ln>
        </p:spPr>
      </p:pic>
      <p:sp>
        <p:nvSpPr>
          <p:cNvPr id="229" name="Google Shape;229;p27"/>
          <p:cNvSpPr txBox="1"/>
          <p:nvPr/>
        </p:nvSpPr>
        <p:spPr>
          <a:xfrm>
            <a:off x="1028700" y="6140449"/>
            <a:ext cx="6299975" cy="1717676"/>
          </a:xfrm>
          <a:prstGeom prst="rect">
            <a:avLst/>
          </a:prstGeom>
          <a:noFill/>
          <a:ln>
            <a:noFill/>
          </a:ln>
        </p:spPr>
        <p:txBody>
          <a:bodyPr anchorCtr="0" anchor="t" bIns="0" lIns="0" spcFirstLastPara="1" rIns="0" wrap="square" tIns="0">
            <a:spAutoFit/>
          </a:bodyPr>
          <a:lstStyle/>
          <a:p>
            <a:pPr indent="0" lvl="0" marL="0" marR="0" rtl="0" algn="l">
              <a:lnSpc>
                <a:spcPct val="140004"/>
              </a:lnSpc>
              <a:spcBef>
                <a:spcPts val="0"/>
              </a:spcBef>
              <a:spcAft>
                <a:spcPts val="0"/>
              </a:spcAft>
              <a:buNone/>
            </a:pPr>
            <a:r>
              <a:rPr b="1" i="0" lang="en-US" sz="9999" u="none" cap="none" strike="noStrike">
                <a:solidFill>
                  <a:srgbClr val="FFFFFF"/>
                </a:solidFill>
                <a:latin typeface="Bebas Neue"/>
                <a:ea typeface="Bebas Neue"/>
                <a:cs typeface="Bebas Neue"/>
                <a:sym typeface="Bebas Neue"/>
              </a:rPr>
              <a:t>ABOUT MUSIC</a:t>
            </a:r>
            <a:endParaRPr/>
          </a:p>
        </p:txBody>
      </p:sp>
      <p:sp>
        <p:nvSpPr>
          <p:cNvPr id="230" name="Google Shape;230;p27"/>
          <p:cNvSpPr txBox="1"/>
          <p:nvPr/>
        </p:nvSpPr>
        <p:spPr>
          <a:xfrm>
            <a:off x="1028700" y="7877175"/>
            <a:ext cx="16230600" cy="1269300"/>
          </a:xfrm>
          <a:prstGeom prst="rect">
            <a:avLst/>
          </a:prstGeom>
          <a:noFill/>
          <a:ln>
            <a:noFill/>
          </a:ln>
        </p:spPr>
        <p:txBody>
          <a:bodyPr anchorCtr="0" anchor="t" bIns="0" lIns="0" spcFirstLastPara="1" rIns="0" wrap="square" tIns="0">
            <a:spAutoFit/>
          </a:bodyPr>
          <a:lstStyle/>
          <a:p>
            <a:pPr indent="0" lvl="0" marL="0" marR="0" rtl="0" algn="just">
              <a:lnSpc>
                <a:spcPct val="115000"/>
              </a:lnSpc>
              <a:spcBef>
                <a:spcPts val="0"/>
              </a:spcBef>
              <a:spcAft>
                <a:spcPts val="0"/>
              </a:spcAft>
              <a:buNone/>
            </a:pPr>
            <a:r>
              <a:rPr b="0" i="0" lang="en-US" sz="2499" u="none" cap="none" strike="noStrike">
                <a:solidFill>
                  <a:srgbClr val="FFFFFF"/>
                </a:solidFill>
                <a:latin typeface="DM Sans"/>
                <a:ea typeface="DM Sans"/>
                <a:cs typeface="DM Sans"/>
                <a:sym typeface="DM Sans"/>
              </a:rPr>
              <a:t>Lorem ipsum dolor sit amet, consectetur adipiscing elit, sed do eiusmod tempor incididunt ut labore et dolore magna aliqua. Ut enim ad minim veniam, quis nostrud exercitation ullamco laboris nisi ut aliquip ex ea commodo consequat. Duis aute irure dolor in reprehenderit.</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4" name="Shape 234"/>
        <p:cNvGrpSpPr/>
        <p:nvPr/>
      </p:nvGrpSpPr>
      <p:grpSpPr>
        <a:xfrm>
          <a:off x="0" y="0"/>
          <a:ext cx="0" cy="0"/>
          <a:chOff x="0" y="0"/>
          <a:chExt cx="0" cy="0"/>
        </a:xfrm>
      </p:grpSpPr>
      <p:pic>
        <p:nvPicPr>
          <p:cNvPr id="235" name="Google Shape;235;p28"/>
          <p:cNvPicPr preferRelativeResize="0"/>
          <p:nvPr/>
        </p:nvPicPr>
        <p:blipFill>
          <a:blip r:embed="rId3">
            <a:alphaModFix/>
          </a:blip>
          <a:stretch>
            <a:fillRect/>
          </a:stretch>
        </p:blipFill>
        <p:spPr>
          <a:xfrm>
            <a:off x="0" y="0"/>
            <a:ext cx="18288000" cy="10287006"/>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9" name="Shape 239"/>
        <p:cNvGrpSpPr/>
        <p:nvPr/>
      </p:nvGrpSpPr>
      <p:grpSpPr>
        <a:xfrm>
          <a:off x="0" y="0"/>
          <a:ext cx="0" cy="0"/>
          <a:chOff x="0" y="0"/>
          <a:chExt cx="0" cy="0"/>
        </a:xfrm>
      </p:grpSpPr>
      <p:pic>
        <p:nvPicPr>
          <p:cNvPr id="240" name="Google Shape;240;p29"/>
          <p:cNvPicPr preferRelativeResize="0"/>
          <p:nvPr/>
        </p:nvPicPr>
        <p:blipFill>
          <a:blip r:embed="rId3">
            <a:alphaModFix/>
          </a:blip>
          <a:stretch>
            <a:fillRect/>
          </a:stretch>
        </p:blipFill>
        <p:spPr>
          <a:xfrm>
            <a:off x="0" y="31"/>
            <a:ext cx="18288000" cy="10286916"/>
          </a:xfrm>
          <a:prstGeom prst="rect">
            <a:avLst/>
          </a:prstGeom>
          <a:noFill/>
          <a:ln>
            <a:noFill/>
          </a:ln>
        </p:spPr>
      </p:pic>
      <p:grpSp>
        <p:nvGrpSpPr>
          <p:cNvPr id="241" name="Google Shape;241;p29"/>
          <p:cNvGrpSpPr/>
          <p:nvPr/>
        </p:nvGrpSpPr>
        <p:grpSpPr>
          <a:xfrm>
            <a:off x="5086350" y="1771895"/>
            <a:ext cx="8115300" cy="6598549"/>
            <a:chOff x="0" y="-38100"/>
            <a:chExt cx="2137363" cy="1737889"/>
          </a:xfrm>
        </p:grpSpPr>
        <p:sp>
          <p:nvSpPr>
            <p:cNvPr id="242" name="Google Shape;242;p29"/>
            <p:cNvSpPr/>
            <p:nvPr/>
          </p:nvSpPr>
          <p:spPr>
            <a:xfrm>
              <a:off x="0" y="0"/>
              <a:ext cx="2137363" cy="1699789"/>
            </a:xfrm>
            <a:custGeom>
              <a:rect b="b" l="l" r="r" t="t"/>
              <a:pathLst>
                <a:path extrusionOk="0" h="1699789" w="2137363">
                  <a:moveTo>
                    <a:pt x="0" y="0"/>
                  </a:moveTo>
                  <a:lnTo>
                    <a:pt x="2137363" y="0"/>
                  </a:lnTo>
                  <a:lnTo>
                    <a:pt x="2137363" y="1699789"/>
                  </a:lnTo>
                  <a:lnTo>
                    <a:pt x="0" y="1699789"/>
                  </a:lnTo>
                  <a:close/>
                </a:path>
              </a:pathLst>
            </a:custGeom>
            <a:solidFill>
              <a:srgbClr val="000000"/>
            </a:solidFill>
            <a:ln>
              <a:noFill/>
            </a:ln>
          </p:spPr>
        </p:sp>
        <p:sp>
          <p:nvSpPr>
            <p:cNvPr id="243" name="Google Shape;243;p29"/>
            <p:cNvSpPr txBox="1"/>
            <p:nvPr/>
          </p:nvSpPr>
          <p:spPr>
            <a:xfrm>
              <a:off x="0" y="-38100"/>
              <a:ext cx="2137363" cy="1737889"/>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44" name="Google Shape;244;p29"/>
          <p:cNvSpPr txBox="1"/>
          <p:nvPr/>
        </p:nvSpPr>
        <p:spPr>
          <a:xfrm>
            <a:off x="5994012" y="2525933"/>
            <a:ext cx="6299975" cy="1717676"/>
          </a:xfrm>
          <a:prstGeom prst="rect">
            <a:avLst/>
          </a:prstGeom>
          <a:noFill/>
          <a:ln>
            <a:noFill/>
          </a:ln>
        </p:spPr>
        <p:txBody>
          <a:bodyPr anchorCtr="0" anchor="t" bIns="0" lIns="0" spcFirstLastPara="1" rIns="0" wrap="square" tIns="0">
            <a:spAutoFit/>
          </a:bodyPr>
          <a:lstStyle/>
          <a:p>
            <a:pPr indent="0" lvl="0" marL="0" marR="0" rtl="0" algn="ctr">
              <a:lnSpc>
                <a:spcPct val="140004"/>
              </a:lnSpc>
              <a:spcBef>
                <a:spcPts val="0"/>
              </a:spcBef>
              <a:spcAft>
                <a:spcPts val="0"/>
              </a:spcAft>
              <a:buNone/>
            </a:pPr>
            <a:r>
              <a:rPr b="1" i="0" lang="en-US" sz="9999" u="none" cap="none" strike="noStrike">
                <a:solidFill>
                  <a:srgbClr val="FFFFFF"/>
                </a:solidFill>
                <a:latin typeface="Bebas Neue"/>
                <a:ea typeface="Bebas Neue"/>
                <a:cs typeface="Bebas Neue"/>
                <a:sym typeface="Bebas Neue"/>
              </a:rPr>
              <a:t>ABOUT MUSIC</a:t>
            </a:r>
            <a:endParaRPr/>
          </a:p>
        </p:txBody>
      </p:sp>
      <p:sp>
        <p:nvSpPr>
          <p:cNvPr id="245" name="Google Shape;245;p29"/>
          <p:cNvSpPr txBox="1"/>
          <p:nvPr/>
        </p:nvSpPr>
        <p:spPr>
          <a:xfrm>
            <a:off x="5994012" y="4313017"/>
            <a:ext cx="6300000" cy="3038700"/>
          </a:xfrm>
          <a:prstGeom prst="rect">
            <a:avLst/>
          </a:prstGeom>
          <a:noFill/>
          <a:ln>
            <a:noFill/>
          </a:ln>
        </p:spPr>
        <p:txBody>
          <a:bodyPr anchorCtr="0" anchor="t" bIns="0" lIns="0" spcFirstLastPara="1" rIns="0" wrap="square" tIns="0">
            <a:spAutoFit/>
          </a:bodyPr>
          <a:lstStyle/>
          <a:p>
            <a:pPr indent="0" lvl="0" marL="0" marR="0" rtl="0" algn="just">
              <a:lnSpc>
                <a:spcPct val="115000"/>
              </a:lnSpc>
              <a:spcBef>
                <a:spcPts val="0"/>
              </a:spcBef>
              <a:spcAft>
                <a:spcPts val="0"/>
              </a:spcAft>
              <a:buNone/>
            </a:pPr>
            <a:r>
              <a:rPr b="0" i="0" lang="en-US" sz="2499" u="none" cap="none" strike="noStrike">
                <a:solidFill>
                  <a:srgbClr val="FFFFFF"/>
                </a:solidFill>
                <a:latin typeface="DM Sans"/>
                <a:ea typeface="DM Sans"/>
                <a:cs typeface="DM Sans"/>
                <a:sym typeface="DM Sans"/>
              </a:rPr>
              <a:t>Lorem ipsum dolor sit amet, consectetur adipiscing elit, sed do eiusmod tempor incididunt ut labore et dolore magna aliqua. Ut enim ad minim veniam, quis nostrud exercitation ullamco laboris nisi ut aliquip ex ea commodo consequat. Duis aute irure dolor in reprehenderit.</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9" name="Shape 249"/>
        <p:cNvGrpSpPr/>
        <p:nvPr/>
      </p:nvGrpSpPr>
      <p:grpSpPr>
        <a:xfrm>
          <a:off x="0" y="0"/>
          <a:ext cx="0" cy="0"/>
          <a:chOff x="0" y="0"/>
          <a:chExt cx="0" cy="0"/>
        </a:xfrm>
      </p:grpSpPr>
      <p:pic>
        <p:nvPicPr>
          <p:cNvPr id="250" name="Google Shape;250;p30"/>
          <p:cNvPicPr preferRelativeResize="0"/>
          <p:nvPr/>
        </p:nvPicPr>
        <p:blipFill>
          <a:blip r:embed="rId3">
            <a:alphaModFix/>
          </a:blip>
          <a:stretch>
            <a:fillRect/>
          </a:stretch>
        </p:blipFill>
        <p:spPr>
          <a:xfrm>
            <a:off x="0" y="0"/>
            <a:ext cx="18287990" cy="102870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4" name="Shape 254"/>
        <p:cNvGrpSpPr/>
        <p:nvPr/>
      </p:nvGrpSpPr>
      <p:grpSpPr>
        <a:xfrm>
          <a:off x="0" y="0"/>
          <a:ext cx="0" cy="0"/>
          <a:chOff x="0" y="0"/>
          <a:chExt cx="0" cy="0"/>
        </a:xfrm>
      </p:grpSpPr>
      <p:pic>
        <p:nvPicPr>
          <p:cNvPr id="255" name="Google Shape;255;p31"/>
          <p:cNvPicPr preferRelativeResize="0"/>
          <p:nvPr/>
        </p:nvPicPr>
        <p:blipFill>
          <a:blip r:embed="rId3">
            <a:alphaModFix/>
          </a:blip>
          <a:stretch>
            <a:fillRect/>
          </a:stretch>
        </p:blipFill>
        <p:spPr>
          <a:xfrm>
            <a:off x="0" y="-22"/>
            <a:ext cx="18287980" cy="10287000"/>
          </a:xfrm>
          <a:prstGeom prst="rect">
            <a:avLst/>
          </a:prstGeom>
          <a:noFill/>
          <a:ln>
            <a:noFill/>
          </a:ln>
        </p:spPr>
      </p:pic>
      <p:grpSp>
        <p:nvGrpSpPr>
          <p:cNvPr id="256" name="Google Shape;256;p31"/>
          <p:cNvGrpSpPr/>
          <p:nvPr/>
        </p:nvGrpSpPr>
        <p:grpSpPr>
          <a:xfrm>
            <a:off x="5086350" y="-144661"/>
            <a:ext cx="8115300" cy="10431661"/>
            <a:chOff x="0" y="-38100"/>
            <a:chExt cx="2137363" cy="2747433"/>
          </a:xfrm>
        </p:grpSpPr>
        <p:sp>
          <p:nvSpPr>
            <p:cNvPr id="257" name="Google Shape;257;p31"/>
            <p:cNvSpPr/>
            <p:nvPr/>
          </p:nvSpPr>
          <p:spPr>
            <a:xfrm>
              <a:off x="0" y="0"/>
              <a:ext cx="2137363" cy="2709333"/>
            </a:xfrm>
            <a:custGeom>
              <a:rect b="b" l="l" r="r" t="t"/>
              <a:pathLst>
                <a:path extrusionOk="0" h="2709333" w="2137363">
                  <a:moveTo>
                    <a:pt x="0" y="0"/>
                  </a:moveTo>
                  <a:lnTo>
                    <a:pt x="2137363" y="0"/>
                  </a:lnTo>
                  <a:lnTo>
                    <a:pt x="2137363" y="2709333"/>
                  </a:lnTo>
                  <a:lnTo>
                    <a:pt x="0" y="2709333"/>
                  </a:lnTo>
                  <a:close/>
                </a:path>
              </a:pathLst>
            </a:custGeom>
            <a:solidFill>
              <a:srgbClr val="000000"/>
            </a:solidFill>
            <a:ln>
              <a:noFill/>
            </a:ln>
          </p:spPr>
        </p:sp>
        <p:sp>
          <p:nvSpPr>
            <p:cNvPr id="258" name="Google Shape;258;p31"/>
            <p:cNvSpPr txBox="1"/>
            <p:nvPr/>
          </p:nvSpPr>
          <p:spPr>
            <a:xfrm>
              <a:off x="0" y="-38100"/>
              <a:ext cx="2137363" cy="2747433"/>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59" name="Google Shape;259;p31"/>
          <p:cNvSpPr txBox="1"/>
          <p:nvPr/>
        </p:nvSpPr>
        <p:spPr>
          <a:xfrm>
            <a:off x="5956198" y="867392"/>
            <a:ext cx="6375600" cy="1539000"/>
          </a:xfrm>
          <a:prstGeom prst="rect">
            <a:avLst/>
          </a:prstGeom>
          <a:noFill/>
          <a:ln>
            <a:noFill/>
          </a:ln>
        </p:spPr>
        <p:txBody>
          <a:bodyPr anchorCtr="0" anchor="t" bIns="0" lIns="0" spcFirstLastPara="1" rIns="0" wrap="square" tIns="0">
            <a:spAutoFit/>
          </a:bodyPr>
          <a:lstStyle/>
          <a:p>
            <a:pPr indent="0" lvl="0" marL="0" marR="0" rtl="0" algn="ctr">
              <a:lnSpc>
                <a:spcPct val="140004"/>
              </a:lnSpc>
              <a:spcBef>
                <a:spcPts val="0"/>
              </a:spcBef>
              <a:spcAft>
                <a:spcPts val="0"/>
              </a:spcAft>
              <a:buNone/>
            </a:pPr>
            <a:r>
              <a:rPr b="1" i="0" lang="en-US" sz="9999" u="none" cap="none" strike="noStrike">
                <a:solidFill>
                  <a:srgbClr val="FFFFFF"/>
                </a:solidFill>
                <a:latin typeface="Bebas Neue"/>
                <a:ea typeface="Bebas Neue"/>
                <a:cs typeface="Bebas Neue"/>
                <a:sym typeface="Bebas Neue"/>
              </a:rPr>
              <a:t>ABOUT MUSIC</a:t>
            </a:r>
            <a:endParaRPr/>
          </a:p>
        </p:txBody>
      </p:sp>
      <p:sp>
        <p:nvSpPr>
          <p:cNvPr id="260" name="Google Shape;260;p31"/>
          <p:cNvSpPr txBox="1"/>
          <p:nvPr/>
        </p:nvSpPr>
        <p:spPr>
          <a:xfrm>
            <a:off x="5956198" y="2654476"/>
            <a:ext cx="6375600" cy="6577500"/>
          </a:xfrm>
          <a:prstGeom prst="rect">
            <a:avLst/>
          </a:prstGeom>
          <a:noFill/>
          <a:ln>
            <a:noFill/>
          </a:ln>
        </p:spPr>
        <p:txBody>
          <a:bodyPr anchorCtr="0" anchor="t" bIns="0" lIns="0" spcFirstLastPara="1" rIns="0" wrap="square" tIns="0">
            <a:spAutoFit/>
          </a:bodyPr>
          <a:lstStyle/>
          <a:p>
            <a:pPr indent="0" lvl="0" marL="0" marR="0" rtl="0" algn="just">
              <a:lnSpc>
                <a:spcPct val="115000"/>
              </a:lnSpc>
              <a:spcBef>
                <a:spcPts val="0"/>
              </a:spcBef>
              <a:spcAft>
                <a:spcPts val="0"/>
              </a:spcAft>
              <a:buNone/>
            </a:pPr>
            <a:r>
              <a:rPr b="0" i="0" lang="en-US" sz="2499" u="none" cap="none" strike="noStrike">
                <a:solidFill>
                  <a:srgbClr val="FFFFFF"/>
                </a:solidFill>
                <a:latin typeface="DM Sans"/>
                <a:ea typeface="DM Sans"/>
                <a:cs typeface="DM Sans"/>
                <a:sym typeface="DM Sans"/>
              </a:rPr>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a:t>
            </a:r>
            <a:endParaRPr/>
          </a:p>
          <a:p>
            <a:pPr indent="0" lvl="0" marL="0" marR="0" rtl="0" algn="just">
              <a:lnSpc>
                <a:spcPct val="115000"/>
              </a:lnSpc>
              <a:spcBef>
                <a:spcPts val="0"/>
              </a:spcBef>
              <a:spcAft>
                <a:spcPts val="0"/>
              </a:spcAft>
              <a:buNone/>
            </a:pPr>
            <a:r>
              <a:t/>
            </a:r>
            <a:endParaRPr b="0" i="0" sz="2499" u="none" cap="none" strike="noStrike">
              <a:solidFill>
                <a:srgbClr val="FFFFFF"/>
              </a:solidFill>
              <a:latin typeface="DM Sans"/>
              <a:ea typeface="DM Sans"/>
              <a:cs typeface="DM Sans"/>
              <a:sym typeface="DM Sans"/>
            </a:endParaRPr>
          </a:p>
          <a:p>
            <a:pPr indent="0" lvl="0" marL="0" marR="0" rtl="0" algn="just">
              <a:lnSpc>
                <a:spcPct val="115000"/>
              </a:lnSpc>
              <a:spcBef>
                <a:spcPts val="0"/>
              </a:spcBef>
              <a:spcAft>
                <a:spcPts val="0"/>
              </a:spcAft>
              <a:buNone/>
            </a:pPr>
            <a:r>
              <a:rPr b="0" i="0" lang="en-US" sz="2499" u="none" cap="none" strike="noStrike">
                <a:solidFill>
                  <a:srgbClr val="FFFFFF"/>
                </a:solidFill>
                <a:latin typeface="DM Sans"/>
                <a:ea typeface="DM Sans"/>
                <a:cs typeface="DM Sans"/>
                <a:sym typeface="DM Sans"/>
              </a:rPr>
              <a:t>Lorem ipsum dolor sit amet, consectetur adipiscing elit, sed do eiusmod tempor incididunt ut labore et dolore magna aliqua. Ut enim ad minim veniam, quis nostrud exercitation ullamco laboris nisi ut aliquip ex ea commodo consequat. </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4" name="Shape 264"/>
        <p:cNvGrpSpPr/>
        <p:nvPr/>
      </p:nvGrpSpPr>
      <p:grpSpPr>
        <a:xfrm>
          <a:off x="0" y="0"/>
          <a:ext cx="0" cy="0"/>
          <a:chOff x="0" y="0"/>
          <a:chExt cx="0" cy="0"/>
        </a:xfrm>
      </p:grpSpPr>
      <p:pic>
        <p:nvPicPr>
          <p:cNvPr id="265" name="Google Shape;265;p32"/>
          <p:cNvPicPr preferRelativeResize="0"/>
          <p:nvPr/>
        </p:nvPicPr>
        <p:blipFill>
          <a:blip r:embed="rId3">
            <a:alphaModFix/>
          </a:blip>
          <a:stretch>
            <a:fillRect/>
          </a:stretch>
        </p:blipFill>
        <p:spPr>
          <a:xfrm>
            <a:off x="0" y="0"/>
            <a:ext cx="18288000" cy="10287006"/>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9" name="Shape 269"/>
        <p:cNvGrpSpPr/>
        <p:nvPr/>
      </p:nvGrpSpPr>
      <p:grpSpPr>
        <a:xfrm>
          <a:off x="0" y="0"/>
          <a:ext cx="0" cy="0"/>
          <a:chOff x="0" y="0"/>
          <a:chExt cx="0" cy="0"/>
        </a:xfrm>
      </p:grpSpPr>
      <p:pic>
        <p:nvPicPr>
          <p:cNvPr id="270" name="Google Shape;270;p33"/>
          <p:cNvPicPr preferRelativeResize="0"/>
          <p:nvPr/>
        </p:nvPicPr>
        <p:blipFill>
          <a:blip r:embed="rId3">
            <a:alphaModFix/>
          </a:blip>
          <a:stretch>
            <a:fillRect/>
          </a:stretch>
        </p:blipFill>
        <p:spPr>
          <a:xfrm>
            <a:off x="-257280" y="0"/>
            <a:ext cx="18545280" cy="10431726"/>
          </a:xfrm>
          <a:prstGeom prst="rect">
            <a:avLst/>
          </a:prstGeom>
          <a:noFill/>
          <a:ln>
            <a:noFill/>
          </a:ln>
        </p:spPr>
      </p:pic>
      <p:grpSp>
        <p:nvGrpSpPr>
          <p:cNvPr id="271" name="Google Shape;271;p33"/>
          <p:cNvGrpSpPr/>
          <p:nvPr/>
        </p:nvGrpSpPr>
        <p:grpSpPr>
          <a:xfrm>
            <a:off x="707" y="-144661"/>
            <a:ext cx="8440478" cy="10431661"/>
            <a:chOff x="0" y="-38100"/>
            <a:chExt cx="2223007" cy="2747433"/>
          </a:xfrm>
        </p:grpSpPr>
        <p:sp>
          <p:nvSpPr>
            <p:cNvPr id="272" name="Google Shape;272;p33"/>
            <p:cNvSpPr/>
            <p:nvPr/>
          </p:nvSpPr>
          <p:spPr>
            <a:xfrm>
              <a:off x="0" y="0"/>
              <a:ext cx="2223007" cy="2709333"/>
            </a:xfrm>
            <a:custGeom>
              <a:rect b="b" l="l" r="r" t="t"/>
              <a:pathLst>
                <a:path extrusionOk="0" h="2709333" w="2223007">
                  <a:moveTo>
                    <a:pt x="0" y="0"/>
                  </a:moveTo>
                  <a:lnTo>
                    <a:pt x="2223007" y="0"/>
                  </a:lnTo>
                  <a:lnTo>
                    <a:pt x="2223007" y="2709333"/>
                  </a:lnTo>
                  <a:lnTo>
                    <a:pt x="0" y="2709333"/>
                  </a:lnTo>
                  <a:close/>
                </a:path>
              </a:pathLst>
            </a:custGeom>
            <a:solidFill>
              <a:srgbClr val="000000">
                <a:alpha val="49803"/>
              </a:srgbClr>
            </a:solidFill>
            <a:ln>
              <a:noFill/>
            </a:ln>
          </p:spPr>
        </p:sp>
        <p:sp>
          <p:nvSpPr>
            <p:cNvPr id="273" name="Google Shape;273;p33"/>
            <p:cNvSpPr txBox="1"/>
            <p:nvPr/>
          </p:nvSpPr>
          <p:spPr>
            <a:xfrm>
              <a:off x="0" y="-38100"/>
              <a:ext cx="2223007" cy="2747433"/>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74" name="Google Shape;274;p33"/>
          <p:cNvSpPr txBox="1"/>
          <p:nvPr/>
        </p:nvSpPr>
        <p:spPr>
          <a:xfrm>
            <a:off x="1028700" y="1617662"/>
            <a:ext cx="6384492" cy="1717676"/>
          </a:xfrm>
          <a:prstGeom prst="rect">
            <a:avLst/>
          </a:prstGeom>
          <a:noFill/>
          <a:ln>
            <a:noFill/>
          </a:ln>
        </p:spPr>
        <p:txBody>
          <a:bodyPr anchorCtr="0" anchor="t" bIns="0" lIns="0" spcFirstLastPara="1" rIns="0" wrap="square" tIns="0">
            <a:spAutoFit/>
          </a:bodyPr>
          <a:lstStyle/>
          <a:p>
            <a:pPr indent="0" lvl="0" marL="0" marR="0" rtl="0" algn="ctr">
              <a:lnSpc>
                <a:spcPct val="140004"/>
              </a:lnSpc>
              <a:spcBef>
                <a:spcPts val="0"/>
              </a:spcBef>
              <a:spcAft>
                <a:spcPts val="0"/>
              </a:spcAft>
              <a:buNone/>
            </a:pPr>
            <a:r>
              <a:rPr b="1" i="0" lang="en-US" sz="9999" u="none" cap="none" strike="noStrike">
                <a:solidFill>
                  <a:srgbClr val="FFFFFF"/>
                </a:solidFill>
                <a:latin typeface="Bebas Neue"/>
                <a:ea typeface="Bebas Neue"/>
                <a:cs typeface="Bebas Neue"/>
                <a:sym typeface="Bebas Neue"/>
              </a:rPr>
              <a:t>ABOUT MUSIC</a:t>
            </a:r>
            <a:endParaRPr/>
          </a:p>
        </p:txBody>
      </p:sp>
      <p:sp>
        <p:nvSpPr>
          <p:cNvPr id="275" name="Google Shape;275;p33"/>
          <p:cNvSpPr txBox="1"/>
          <p:nvPr/>
        </p:nvSpPr>
        <p:spPr>
          <a:xfrm>
            <a:off x="1028700" y="3354388"/>
            <a:ext cx="6384600" cy="4808100"/>
          </a:xfrm>
          <a:prstGeom prst="rect">
            <a:avLst/>
          </a:prstGeom>
          <a:noFill/>
          <a:ln>
            <a:noFill/>
          </a:ln>
        </p:spPr>
        <p:txBody>
          <a:bodyPr anchorCtr="0" anchor="t" bIns="0" lIns="0" spcFirstLastPara="1" rIns="0" wrap="square" tIns="0">
            <a:spAutoFit/>
          </a:bodyPr>
          <a:lstStyle/>
          <a:p>
            <a:pPr indent="0" lvl="0" marL="0" marR="0" rtl="0" algn="just">
              <a:lnSpc>
                <a:spcPct val="115000"/>
              </a:lnSpc>
              <a:spcBef>
                <a:spcPts val="0"/>
              </a:spcBef>
              <a:spcAft>
                <a:spcPts val="0"/>
              </a:spcAft>
              <a:buNone/>
            </a:pPr>
            <a:r>
              <a:rPr b="0" i="0" lang="en-US" sz="2499" u="none" cap="none" strike="noStrike">
                <a:solidFill>
                  <a:srgbClr val="FFFFFF"/>
                </a:solidFill>
                <a:latin typeface="DM Sans"/>
                <a:ea typeface="DM Sans"/>
                <a:cs typeface="DM Sans"/>
                <a:sym typeface="DM Sans"/>
              </a:rPr>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Lorem ipsum dolor sit amet, consectetur adipiscing elit, sed do eiusmod tempor incididunt ut labore et dolore.</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7E2D2"/>
        </a:solidFill>
      </p:bgPr>
    </p:bg>
    <p:spTree>
      <p:nvGrpSpPr>
        <p:cNvPr id="117" name="Shape 117"/>
        <p:cNvGrpSpPr/>
        <p:nvPr/>
      </p:nvGrpSpPr>
      <p:grpSpPr>
        <a:xfrm>
          <a:off x="0" y="0"/>
          <a:ext cx="0" cy="0"/>
          <a:chOff x="0" y="0"/>
          <a:chExt cx="0" cy="0"/>
        </a:xfrm>
      </p:grpSpPr>
      <p:sp>
        <p:nvSpPr>
          <p:cNvPr id="118" name="Google Shape;118;p16"/>
          <p:cNvSpPr/>
          <p:nvPr/>
        </p:nvSpPr>
        <p:spPr>
          <a:xfrm>
            <a:off x="279248" y="-1118810"/>
            <a:ext cx="5311112" cy="5325322"/>
          </a:xfrm>
          <a:custGeom>
            <a:rect b="b" l="l" r="r" t="t"/>
            <a:pathLst>
              <a:path extrusionOk="0" h="5325322" w="5311112">
                <a:moveTo>
                  <a:pt x="0" y="0"/>
                </a:moveTo>
                <a:lnTo>
                  <a:pt x="5311112" y="0"/>
                </a:lnTo>
                <a:lnTo>
                  <a:pt x="5311112" y="5325322"/>
                </a:lnTo>
                <a:lnTo>
                  <a:pt x="0" y="5325322"/>
                </a:lnTo>
                <a:lnTo>
                  <a:pt x="0" y="0"/>
                </a:lnTo>
                <a:close/>
              </a:path>
            </a:pathLst>
          </a:custGeom>
          <a:blipFill rotWithShape="1">
            <a:blip r:embed="rId3">
              <a:alphaModFix/>
            </a:blip>
            <a:stretch>
              <a:fillRect b="0" l="0" r="0" t="0"/>
            </a:stretch>
          </a:blipFill>
          <a:ln>
            <a:noFill/>
          </a:ln>
        </p:spPr>
      </p:sp>
      <p:sp>
        <p:nvSpPr>
          <p:cNvPr id="119" name="Google Shape;119;p16"/>
          <p:cNvSpPr/>
          <p:nvPr/>
        </p:nvSpPr>
        <p:spPr>
          <a:xfrm>
            <a:off x="-1349351" y="6193261"/>
            <a:ext cx="5308391" cy="4656359"/>
          </a:xfrm>
          <a:custGeom>
            <a:rect b="b" l="l" r="r" t="t"/>
            <a:pathLst>
              <a:path extrusionOk="0" h="4656359" w="5308391">
                <a:moveTo>
                  <a:pt x="0" y="0"/>
                </a:moveTo>
                <a:lnTo>
                  <a:pt x="5308390" y="0"/>
                </a:lnTo>
                <a:lnTo>
                  <a:pt x="5308390" y="4656359"/>
                </a:lnTo>
                <a:lnTo>
                  <a:pt x="0" y="4656359"/>
                </a:lnTo>
                <a:lnTo>
                  <a:pt x="0" y="0"/>
                </a:lnTo>
                <a:close/>
              </a:path>
            </a:pathLst>
          </a:custGeom>
          <a:blipFill rotWithShape="1">
            <a:blip r:embed="rId4">
              <a:alphaModFix/>
            </a:blip>
            <a:stretch>
              <a:fillRect b="0" l="0" r="0" t="0"/>
            </a:stretch>
          </a:blipFill>
          <a:ln>
            <a:noFill/>
          </a:ln>
        </p:spPr>
      </p:sp>
      <p:sp>
        <p:nvSpPr>
          <p:cNvPr id="120" name="Google Shape;120;p16"/>
          <p:cNvSpPr/>
          <p:nvPr/>
        </p:nvSpPr>
        <p:spPr>
          <a:xfrm>
            <a:off x="13750646" y="5779787"/>
            <a:ext cx="4537354" cy="5595392"/>
          </a:xfrm>
          <a:custGeom>
            <a:rect b="b" l="l" r="r" t="t"/>
            <a:pathLst>
              <a:path extrusionOk="0" h="5595392" w="4537354">
                <a:moveTo>
                  <a:pt x="0" y="0"/>
                </a:moveTo>
                <a:lnTo>
                  <a:pt x="4537354" y="0"/>
                </a:lnTo>
                <a:lnTo>
                  <a:pt x="4537354" y="5595391"/>
                </a:lnTo>
                <a:lnTo>
                  <a:pt x="0" y="5595391"/>
                </a:lnTo>
                <a:lnTo>
                  <a:pt x="0" y="0"/>
                </a:lnTo>
                <a:close/>
              </a:path>
            </a:pathLst>
          </a:custGeom>
          <a:blipFill rotWithShape="1">
            <a:blip r:embed="rId5">
              <a:alphaModFix/>
            </a:blip>
            <a:stretch>
              <a:fillRect b="0" l="0" r="0" t="0"/>
            </a:stretch>
          </a:blipFill>
          <a:ln>
            <a:noFill/>
          </a:ln>
        </p:spPr>
      </p:sp>
      <p:sp>
        <p:nvSpPr>
          <p:cNvPr id="121" name="Google Shape;121;p16"/>
          <p:cNvSpPr/>
          <p:nvPr/>
        </p:nvSpPr>
        <p:spPr>
          <a:xfrm>
            <a:off x="13135307" y="401785"/>
            <a:ext cx="6145891" cy="4114800"/>
          </a:xfrm>
          <a:custGeom>
            <a:rect b="b" l="l" r="r" t="t"/>
            <a:pathLst>
              <a:path extrusionOk="0" h="4114800" w="6145891">
                <a:moveTo>
                  <a:pt x="0" y="0"/>
                </a:moveTo>
                <a:lnTo>
                  <a:pt x="6145890" y="0"/>
                </a:lnTo>
                <a:lnTo>
                  <a:pt x="6145890" y="4114800"/>
                </a:lnTo>
                <a:lnTo>
                  <a:pt x="0" y="4114800"/>
                </a:lnTo>
                <a:lnTo>
                  <a:pt x="0" y="0"/>
                </a:lnTo>
                <a:close/>
              </a:path>
            </a:pathLst>
          </a:custGeom>
          <a:blipFill rotWithShape="1">
            <a:blip r:embed="rId6">
              <a:alphaModFix/>
            </a:blip>
            <a:stretch>
              <a:fillRect b="0" l="0" r="0" t="0"/>
            </a:stretch>
          </a:blipFill>
          <a:ln>
            <a:noFill/>
          </a:ln>
        </p:spPr>
      </p:sp>
      <p:sp>
        <p:nvSpPr>
          <p:cNvPr id="122" name="Google Shape;122;p16"/>
          <p:cNvSpPr/>
          <p:nvPr/>
        </p:nvSpPr>
        <p:spPr>
          <a:xfrm>
            <a:off x="6176562" y="-1798983"/>
            <a:ext cx="6958745" cy="5568767"/>
          </a:xfrm>
          <a:custGeom>
            <a:rect b="b" l="l" r="r" t="t"/>
            <a:pathLst>
              <a:path extrusionOk="0" h="5568767" w="6958745">
                <a:moveTo>
                  <a:pt x="0" y="0"/>
                </a:moveTo>
                <a:lnTo>
                  <a:pt x="6958745" y="0"/>
                </a:lnTo>
                <a:lnTo>
                  <a:pt x="6958745" y="5568767"/>
                </a:lnTo>
                <a:lnTo>
                  <a:pt x="0" y="5568767"/>
                </a:lnTo>
                <a:lnTo>
                  <a:pt x="0" y="0"/>
                </a:lnTo>
                <a:close/>
              </a:path>
            </a:pathLst>
          </a:custGeom>
          <a:blipFill rotWithShape="1">
            <a:blip r:embed="rId7">
              <a:alphaModFix/>
            </a:blip>
            <a:stretch>
              <a:fillRect b="0" l="0" r="0" t="0"/>
            </a:stretch>
          </a:blipFill>
          <a:ln>
            <a:noFill/>
          </a:ln>
        </p:spPr>
      </p:sp>
      <p:grpSp>
        <p:nvGrpSpPr>
          <p:cNvPr id="123" name="Google Shape;123;p16"/>
          <p:cNvGrpSpPr/>
          <p:nvPr/>
        </p:nvGrpSpPr>
        <p:grpSpPr>
          <a:xfrm>
            <a:off x="2066668" y="2163753"/>
            <a:ext cx="14154663" cy="5959494"/>
            <a:chOff x="0" y="0"/>
            <a:chExt cx="18872884" cy="7945992"/>
          </a:xfrm>
        </p:grpSpPr>
        <p:grpSp>
          <p:nvGrpSpPr>
            <p:cNvPr id="124" name="Google Shape;124;p16"/>
            <p:cNvGrpSpPr/>
            <p:nvPr/>
          </p:nvGrpSpPr>
          <p:grpSpPr>
            <a:xfrm>
              <a:off x="0" y="0"/>
              <a:ext cx="18872884" cy="7945992"/>
              <a:chOff x="0" y="0"/>
              <a:chExt cx="1930518" cy="812800"/>
            </a:xfrm>
          </p:grpSpPr>
          <p:sp>
            <p:nvSpPr>
              <p:cNvPr id="125" name="Google Shape;125;p16"/>
              <p:cNvSpPr/>
              <p:nvPr/>
            </p:nvSpPr>
            <p:spPr>
              <a:xfrm>
                <a:off x="0" y="0"/>
                <a:ext cx="1930518" cy="812800"/>
              </a:xfrm>
              <a:custGeom>
                <a:rect b="b" l="l" r="r" t="t"/>
                <a:pathLst>
                  <a:path extrusionOk="0" h="812800" w="1930518">
                    <a:moveTo>
                      <a:pt x="965259" y="0"/>
                    </a:moveTo>
                    <a:cubicBezTo>
                      <a:pt x="432161" y="0"/>
                      <a:pt x="0" y="181951"/>
                      <a:pt x="0" y="406400"/>
                    </a:cubicBezTo>
                    <a:cubicBezTo>
                      <a:pt x="0" y="630849"/>
                      <a:pt x="432161" y="812800"/>
                      <a:pt x="965259" y="812800"/>
                    </a:cubicBezTo>
                    <a:cubicBezTo>
                      <a:pt x="1498357" y="812800"/>
                      <a:pt x="1930518" y="630849"/>
                      <a:pt x="1930518" y="406400"/>
                    </a:cubicBezTo>
                    <a:cubicBezTo>
                      <a:pt x="1930518" y="181951"/>
                      <a:pt x="1498357" y="0"/>
                      <a:pt x="965259" y="0"/>
                    </a:cubicBezTo>
                    <a:close/>
                  </a:path>
                </a:pathLst>
              </a:custGeom>
              <a:solidFill>
                <a:srgbClr val="EEEEEE"/>
              </a:solidFill>
              <a:ln cap="sq" cmpd="sng" w="76200">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 name="Google Shape;126;p16"/>
              <p:cNvSpPr txBox="1"/>
              <p:nvPr/>
            </p:nvSpPr>
            <p:spPr>
              <a:xfrm>
                <a:off x="180986" y="114300"/>
                <a:ext cx="1568546" cy="622300"/>
              </a:xfrm>
              <a:prstGeom prst="rect">
                <a:avLst/>
              </a:prstGeom>
              <a:noFill/>
              <a:ln>
                <a:noFill/>
              </a:ln>
            </p:spPr>
            <p:txBody>
              <a:bodyPr anchorCtr="0" anchor="ctr" bIns="50800" lIns="50800" spcFirstLastPara="1" rIns="50800" wrap="square" tIns="50800">
                <a:noAutofit/>
              </a:bodyPr>
              <a:lstStyle/>
              <a:p>
                <a:pPr indent="0" lvl="0" marL="0" marR="0" rtl="0" algn="ctr">
                  <a:lnSpc>
                    <a:spcPct val="120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27" name="Google Shape;127;p16"/>
            <p:cNvSpPr txBox="1"/>
            <p:nvPr/>
          </p:nvSpPr>
          <p:spPr>
            <a:xfrm>
              <a:off x="1735182" y="1760375"/>
              <a:ext cx="15402600" cy="44409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20000" u="none" cap="none" strike="noStrike">
                  <a:solidFill>
                    <a:srgbClr val="000000"/>
                  </a:solidFill>
                  <a:latin typeface="Bebas Neue"/>
                  <a:ea typeface="Bebas Neue"/>
                  <a:cs typeface="Bebas Neue"/>
                  <a:sym typeface="Bebas Neue"/>
                </a:rPr>
                <a:t>ILLUSTRATIONS</a:t>
              </a:r>
              <a:endParaRPr/>
            </a:p>
          </p:txBody>
        </p:sp>
        <p:sp>
          <p:nvSpPr>
            <p:cNvPr id="128" name="Google Shape;128;p16"/>
            <p:cNvSpPr txBox="1"/>
            <p:nvPr/>
          </p:nvSpPr>
          <p:spPr>
            <a:xfrm>
              <a:off x="4797243" y="5527229"/>
              <a:ext cx="9278400" cy="9645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4700" u="none" cap="none" strike="noStrike">
                  <a:solidFill>
                    <a:srgbClr val="000000"/>
                  </a:solidFill>
                  <a:latin typeface="DM Sans"/>
                  <a:ea typeface="DM Sans"/>
                  <a:cs typeface="DM Sans"/>
                  <a:sym typeface="DM Sans"/>
                </a:rPr>
                <a:t>Music Backgrounds</a:t>
              </a:r>
              <a:endParaRPr/>
            </a:p>
          </p:txBody>
        </p:sp>
      </p:grpSp>
      <p:pic>
        <p:nvPicPr>
          <p:cNvPr id="129" name="Google Shape;129;p16"/>
          <p:cNvPicPr preferRelativeResize="0"/>
          <p:nvPr/>
        </p:nvPicPr>
        <p:blipFill>
          <a:blip r:embed="rId8">
            <a:alphaModFix/>
          </a:blip>
          <a:stretch>
            <a:fillRect/>
          </a:stretch>
        </p:blipFill>
        <p:spPr>
          <a:xfrm>
            <a:off x="4555325" y="7660100"/>
            <a:ext cx="8599041" cy="411480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9" name="Shape 279"/>
        <p:cNvGrpSpPr/>
        <p:nvPr/>
      </p:nvGrpSpPr>
      <p:grpSpPr>
        <a:xfrm>
          <a:off x="0" y="0"/>
          <a:ext cx="0" cy="0"/>
          <a:chOff x="0" y="0"/>
          <a:chExt cx="0" cy="0"/>
        </a:xfrm>
      </p:grpSpPr>
      <p:pic>
        <p:nvPicPr>
          <p:cNvPr id="280" name="Google Shape;280;p34"/>
          <p:cNvPicPr preferRelativeResize="0"/>
          <p:nvPr/>
        </p:nvPicPr>
        <p:blipFill>
          <a:blip r:embed="rId3">
            <a:alphaModFix/>
          </a:blip>
          <a:stretch>
            <a:fillRect/>
          </a:stretch>
        </p:blipFill>
        <p:spPr>
          <a:xfrm>
            <a:off x="0" y="28"/>
            <a:ext cx="18288046" cy="10287000"/>
          </a:xfrm>
          <a:prstGeom prst="rect">
            <a:avLst/>
          </a:prstGeom>
          <a:noFill/>
          <a:ln>
            <a:noFill/>
          </a:ln>
        </p:spPr>
      </p:pic>
      <p:grpSp>
        <p:nvGrpSpPr>
          <p:cNvPr id="281" name="Google Shape;281;p34"/>
          <p:cNvGrpSpPr/>
          <p:nvPr/>
        </p:nvGrpSpPr>
        <p:grpSpPr>
          <a:xfrm>
            <a:off x="3843965" y="3142049"/>
            <a:ext cx="10600071" cy="3858241"/>
            <a:chOff x="0" y="-38100"/>
            <a:chExt cx="2791788" cy="1016162"/>
          </a:xfrm>
        </p:grpSpPr>
        <p:sp>
          <p:nvSpPr>
            <p:cNvPr id="282" name="Google Shape;282;p34"/>
            <p:cNvSpPr/>
            <p:nvPr/>
          </p:nvSpPr>
          <p:spPr>
            <a:xfrm>
              <a:off x="0" y="0"/>
              <a:ext cx="2791788" cy="978062"/>
            </a:xfrm>
            <a:custGeom>
              <a:rect b="b" l="l" r="r" t="t"/>
              <a:pathLst>
                <a:path extrusionOk="0" h="978062" w="2791788">
                  <a:moveTo>
                    <a:pt x="0" y="0"/>
                  </a:moveTo>
                  <a:lnTo>
                    <a:pt x="2791788" y="0"/>
                  </a:lnTo>
                  <a:lnTo>
                    <a:pt x="2791788" y="978062"/>
                  </a:lnTo>
                  <a:lnTo>
                    <a:pt x="0" y="978062"/>
                  </a:lnTo>
                  <a:close/>
                </a:path>
              </a:pathLst>
            </a:custGeom>
            <a:solidFill>
              <a:srgbClr val="E7E2D2"/>
            </a:solidFill>
            <a:ln>
              <a:noFill/>
            </a:ln>
          </p:spPr>
        </p:sp>
        <p:sp>
          <p:nvSpPr>
            <p:cNvPr id="283" name="Google Shape;283;p34"/>
            <p:cNvSpPr txBox="1"/>
            <p:nvPr/>
          </p:nvSpPr>
          <p:spPr>
            <a:xfrm>
              <a:off x="0" y="-38100"/>
              <a:ext cx="2791788" cy="1016162"/>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84" name="Google Shape;284;p34"/>
          <p:cNvSpPr txBox="1"/>
          <p:nvPr/>
        </p:nvSpPr>
        <p:spPr>
          <a:xfrm>
            <a:off x="4309343" y="3574466"/>
            <a:ext cx="9669314" cy="342582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20000" u="none" cap="none" strike="noStrike">
                <a:solidFill>
                  <a:srgbClr val="000000"/>
                </a:solidFill>
                <a:latin typeface="Bebas Neue"/>
                <a:ea typeface="Bebas Neue"/>
                <a:cs typeface="Bebas Neue"/>
                <a:sym typeface="Bebas Neue"/>
              </a:rPr>
              <a:t>THANK YOU!</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7E2D2"/>
        </a:solidFill>
      </p:bgPr>
    </p:bg>
    <p:spTree>
      <p:nvGrpSpPr>
        <p:cNvPr id="288" name="Shape 288"/>
        <p:cNvGrpSpPr/>
        <p:nvPr/>
      </p:nvGrpSpPr>
      <p:grpSpPr>
        <a:xfrm>
          <a:off x="0" y="0"/>
          <a:ext cx="0" cy="0"/>
          <a:chOff x="0" y="0"/>
          <a:chExt cx="0" cy="0"/>
        </a:xfrm>
      </p:grpSpPr>
      <p:grpSp>
        <p:nvGrpSpPr>
          <p:cNvPr id="289" name="Google Shape;289;p35"/>
          <p:cNvGrpSpPr/>
          <p:nvPr/>
        </p:nvGrpSpPr>
        <p:grpSpPr>
          <a:xfrm>
            <a:off x="774218" y="2213566"/>
            <a:ext cx="5097641" cy="7472652"/>
            <a:chOff x="0" y="-19050"/>
            <a:chExt cx="1342589" cy="1968106"/>
          </a:xfrm>
        </p:grpSpPr>
        <p:sp>
          <p:nvSpPr>
            <p:cNvPr id="290" name="Google Shape;290;p35"/>
            <p:cNvSpPr/>
            <p:nvPr/>
          </p:nvSpPr>
          <p:spPr>
            <a:xfrm>
              <a:off x="0" y="0"/>
              <a:ext cx="1342589" cy="1949056"/>
            </a:xfrm>
            <a:custGeom>
              <a:rect b="b" l="l" r="r" t="t"/>
              <a:pathLst>
                <a:path extrusionOk="0" h="1949056" w="1342589">
                  <a:moveTo>
                    <a:pt x="36449" y="0"/>
                  </a:moveTo>
                  <a:lnTo>
                    <a:pt x="1306139" y="0"/>
                  </a:lnTo>
                  <a:cubicBezTo>
                    <a:pt x="1315806" y="0"/>
                    <a:pt x="1325077" y="3840"/>
                    <a:pt x="1331913" y="10676"/>
                  </a:cubicBezTo>
                  <a:cubicBezTo>
                    <a:pt x="1338748" y="17511"/>
                    <a:pt x="1342589" y="26782"/>
                    <a:pt x="1342589" y="36449"/>
                  </a:cubicBezTo>
                  <a:lnTo>
                    <a:pt x="1342589" y="1912607"/>
                  </a:lnTo>
                  <a:cubicBezTo>
                    <a:pt x="1342589" y="1932737"/>
                    <a:pt x="1326270" y="1949056"/>
                    <a:pt x="1306139" y="1949056"/>
                  </a:cubicBezTo>
                  <a:lnTo>
                    <a:pt x="36449" y="1949056"/>
                  </a:lnTo>
                  <a:cubicBezTo>
                    <a:pt x="16319" y="1949056"/>
                    <a:pt x="0" y="1932737"/>
                    <a:pt x="0" y="1912607"/>
                  </a:cubicBezTo>
                  <a:lnTo>
                    <a:pt x="0" y="36449"/>
                  </a:lnTo>
                  <a:cubicBezTo>
                    <a:pt x="0" y="16319"/>
                    <a:pt x="16319" y="0"/>
                    <a:pt x="36449" y="0"/>
                  </a:cubicBezTo>
                  <a:close/>
                </a:path>
              </a:pathLst>
            </a:custGeom>
            <a:solidFill>
              <a:srgbClr val="F0F0F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1" name="Google Shape;291;p35"/>
            <p:cNvSpPr txBox="1"/>
            <p:nvPr/>
          </p:nvSpPr>
          <p:spPr>
            <a:xfrm>
              <a:off x="0" y="-19050"/>
              <a:ext cx="1342589" cy="1968106"/>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92" name="Google Shape;292;p35"/>
          <p:cNvGrpSpPr/>
          <p:nvPr/>
        </p:nvGrpSpPr>
        <p:grpSpPr>
          <a:xfrm>
            <a:off x="6109984" y="2213566"/>
            <a:ext cx="11512980" cy="7472652"/>
            <a:chOff x="0" y="-19050"/>
            <a:chExt cx="3032225" cy="1968106"/>
          </a:xfrm>
        </p:grpSpPr>
        <p:sp>
          <p:nvSpPr>
            <p:cNvPr id="293" name="Google Shape;293;p35"/>
            <p:cNvSpPr/>
            <p:nvPr/>
          </p:nvSpPr>
          <p:spPr>
            <a:xfrm>
              <a:off x="0" y="0"/>
              <a:ext cx="3032225" cy="1949056"/>
            </a:xfrm>
            <a:custGeom>
              <a:rect b="b" l="l" r="r" t="t"/>
              <a:pathLst>
                <a:path extrusionOk="0" h="1949056" w="3032225">
                  <a:moveTo>
                    <a:pt x="16139" y="0"/>
                  </a:moveTo>
                  <a:lnTo>
                    <a:pt x="3016086" y="0"/>
                  </a:lnTo>
                  <a:cubicBezTo>
                    <a:pt x="3020366" y="0"/>
                    <a:pt x="3024471" y="1700"/>
                    <a:pt x="3027498" y="4727"/>
                  </a:cubicBezTo>
                  <a:cubicBezTo>
                    <a:pt x="3030525" y="7754"/>
                    <a:pt x="3032225" y="11859"/>
                    <a:pt x="3032225" y="16139"/>
                  </a:cubicBezTo>
                  <a:lnTo>
                    <a:pt x="3032225" y="1932917"/>
                  </a:lnTo>
                  <a:cubicBezTo>
                    <a:pt x="3032225" y="1937197"/>
                    <a:pt x="3030525" y="1941302"/>
                    <a:pt x="3027498" y="1944329"/>
                  </a:cubicBezTo>
                  <a:cubicBezTo>
                    <a:pt x="3024471" y="1947356"/>
                    <a:pt x="3020366" y="1949056"/>
                    <a:pt x="3016086" y="1949056"/>
                  </a:cubicBezTo>
                  <a:lnTo>
                    <a:pt x="16139" y="1949056"/>
                  </a:lnTo>
                  <a:cubicBezTo>
                    <a:pt x="11859" y="1949056"/>
                    <a:pt x="7754" y="1947356"/>
                    <a:pt x="4727" y="1944329"/>
                  </a:cubicBezTo>
                  <a:cubicBezTo>
                    <a:pt x="1700" y="1941302"/>
                    <a:pt x="0" y="1937197"/>
                    <a:pt x="0" y="1932917"/>
                  </a:cubicBezTo>
                  <a:lnTo>
                    <a:pt x="0" y="16139"/>
                  </a:lnTo>
                  <a:cubicBezTo>
                    <a:pt x="0" y="11859"/>
                    <a:pt x="1700" y="7754"/>
                    <a:pt x="4727" y="4727"/>
                  </a:cubicBezTo>
                  <a:cubicBezTo>
                    <a:pt x="7754" y="1700"/>
                    <a:pt x="11859" y="0"/>
                    <a:pt x="16139" y="0"/>
                  </a:cubicBezTo>
                  <a:close/>
                </a:path>
              </a:pathLst>
            </a:custGeom>
            <a:solidFill>
              <a:srgbClr val="F0F0F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4" name="Google Shape;294;p35"/>
            <p:cNvSpPr txBox="1"/>
            <p:nvPr/>
          </p:nvSpPr>
          <p:spPr>
            <a:xfrm>
              <a:off x="0" y="-19050"/>
              <a:ext cx="3032225" cy="1968106"/>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95" name="Google Shape;295;p35"/>
          <p:cNvGrpSpPr/>
          <p:nvPr/>
        </p:nvGrpSpPr>
        <p:grpSpPr>
          <a:xfrm>
            <a:off x="1139005" y="2494284"/>
            <a:ext cx="4368067" cy="719567"/>
            <a:chOff x="0" y="-19050"/>
            <a:chExt cx="1150437" cy="189516"/>
          </a:xfrm>
        </p:grpSpPr>
        <p:sp>
          <p:nvSpPr>
            <p:cNvPr id="296" name="Google Shape;296;p35"/>
            <p:cNvSpPr/>
            <p:nvPr/>
          </p:nvSpPr>
          <p:spPr>
            <a:xfrm>
              <a:off x="0" y="0"/>
              <a:ext cx="1150437" cy="170466"/>
            </a:xfrm>
            <a:custGeom>
              <a:rect b="b" l="l" r="r" t="t"/>
              <a:pathLst>
                <a:path extrusionOk="0" h="170466" w="1150437">
                  <a:moveTo>
                    <a:pt x="31903" y="0"/>
                  </a:moveTo>
                  <a:lnTo>
                    <a:pt x="1118534" y="0"/>
                  </a:lnTo>
                  <a:cubicBezTo>
                    <a:pt x="1126995" y="0"/>
                    <a:pt x="1135110" y="3361"/>
                    <a:pt x="1141093" y="9344"/>
                  </a:cubicBezTo>
                  <a:cubicBezTo>
                    <a:pt x="1147076" y="15327"/>
                    <a:pt x="1150437" y="23442"/>
                    <a:pt x="1150437" y="31903"/>
                  </a:cubicBezTo>
                  <a:lnTo>
                    <a:pt x="1150437" y="138563"/>
                  </a:lnTo>
                  <a:cubicBezTo>
                    <a:pt x="1150437" y="147024"/>
                    <a:pt x="1147076" y="155139"/>
                    <a:pt x="1141093" y="161122"/>
                  </a:cubicBezTo>
                  <a:cubicBezTo>
                    <a:pt x="1135110" y="167104"/>
                    <a:pt x="1126995" y="170466"/>
                    <a:pt x="1118534" y="170466"/>
                  </a:cubicBezTo>
                  <a:lnTo>
                    <a:pt x="31903" y="170466"/>
                  </a:lnTo>
                  <a:cubicBezTo>
                    <a:pt x="23442" y="170466"/>
                    <a:pt x="15327" y="167104"/>
                    <a:pt x="9344" y="161122"/>
                  </a:cubicBezTo>
                  <a:cubicBezTo>
                    <a:pt x="3361" y="155139"/>
                    <a:pt x="0" y="147024"/>
                    <a:pt x="0" y="138563"/>
                  </a:cubicBezTo>
                  <a:lnTo>
                    <a:pt x="0" y="31903"/>
                  </a:lnTo>
                  <a:cubicBezTo>
                    <a:pt x="0" y="23442"/>
                    <a:pt x="3361" y="15327"/>
                    <a:pt x="9344" y="9344"/>
                  </a:cubicBezTo>
                  <a:cubicBezTo>
                    <a:pt x="15327" y="3361"/>
                    <a:pt x="23442" y="0"/>
                    <a:pt x="31903" y="0"/>
                  </a:cubicBezTo>
                  <a:close/>
                </a:path>
              </a:pathLst>
            </a:custGeom>
            <a:solidFill>
              <a:srgbClr val="000000">
                <a:alpha val="0"/>
              </a:srgbClr>
            </a:solidFill>
            <a:ln cap="sq" cmpd="sng" w="19050">
              <a:solidFill>
                <a:srgbClr val="0F1A38"/>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7" name="Google Shape;297;p35"/>
            <p:cNvSpPr txBox="1"/>
            <p:nvPr/>
          </p:nvSpPr>
          <p:spPr>
            <a:xfrm>
              <a:off x="0" y="-19050"/>
              <a:ext cx="1150437" cy="189516"/>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98" name="Google Shape;298;p35"/>
          <p:cNvGrpSpPr/>
          <p:nvPr/>
        </p:nvGrpSpPr>
        <p:grpSpPr>
          <a:xfrm>
            <a:off x="9682440" y="2494284"/>
            <a:ext cx="4368067" cy="719567"/>
            <a:chOff x="0" y="-19050"/>
            <a:chExt cx="1150437" cy="189516"/>
          </a:xfrm>
        </p:grpSpPr>
        <p:sp>
          <p:nvSpPr>
            <p:cNvPr id="299" name="Google Shape;299;p35"/>
            <p:cNvSpPr/>
            <p:nvPr/>
          </p:nvSpPr>
          <p:spPr>
            <a:xfrm>
              <a:off x="0" y="0"/>
              <a:ext cx="1150437" cy="170466"/>
            </a:xfrm>
            <a:custGeom>
              <a:rect b="b" l="l" r="r" t="t"/>
              <a:pathLst>
                <a:path extrusionOk="0" h="170466" w="1150437">
                  <a:moveTo>
                    <a:pt x="31903" y="0"/>
                  </a:moveTo>
                  <a:lnTo>
                    <a:pt x="1118534" y="0"/>
                  </a:lnTo>
                  <a:cubicBezTo>
                    <a:pt x="1126995" y="0"/>
                    <a:pt x="1135110" y="3361"/>
                    <a:pt x="1141093" y="9344"/>
                  </a:cubicBezTo>
                  <a:cubicBezTo>
                    <a:pt x="1147076" y="15327"/>
                    <a:pt x="1150437" y="23442"/>
                    <a:pt x="1150437" y="31903"/>
                  </a:cubicBezTo>
                  <a:lnTo>
                    <a:pt x="1150437" y="138563"/>
                  </a:lnTo>
                  <a:cubicBezTo>
                    <a:pt x="1150437" y="147024"/>
                    <a:pt x="1147076" y="155139"/>
                    <a:pt x="1141093" y="161122"/>
                  </a:cubicBezTo>
                  <a:cubicBezTo>
                    <a:pt x="1135110" y="167104"/>
                    <a:pt x="1126995" y="170466"/>
                    <a:pt x="1118534" y="170466"/>
                  </a:cubicBezTo>
                  <a:lnTo>
                    <a:pt x="31903" y="170466"/>
                  </a:lnTo>
                  <a:cubicBezTo>
                    <a:pt x="23442" y="170466"/>
                    <a:pt x="15327" y="167104"/>
                    <a:pt x="9344" y="161122"/>
                  </a:cubicBezTo>
                  <a:cubicBezTo>
                    <a:pt x="3361" y="155139"/>
                    <a:pt x="0" y="147024"/>
                    <a:pt x="0" y="138563"/>
                  </a:cubicBezTo>
                  <a:lnTo>
                    <a:pt x="0" y="31903"/>
                  </a:lnTo>
                  <a:cubicBezTo>
                    <a:pt x="0" y="23442"/>
                    <a:pt x="3361" y="15327"/>
                    <a:pt x="9344" y="9344"/>
                  </a:cubicBezTo>
                  <a:cubicBezTo>
                    <a:pt x="15327" y="3361"/>
                    <a:pt x="23442" y="0"/>
                    <a:pt x="31903" y="0"/>
                  </a:cubicBezTo>
                  <a:close/>
                </a:path>
              </a:pathLst>
            </a:custGeom>
            <a:solidFill>
              <a:srgbClr val="000000">
                <a:alpha val="0"/>
              </a:srgbClr>
            </a:solidFill>
            <a:ln cap="sq" cmpd="sng" w="19050">
              <a:solidFill>
                <a:srgbClr val="0F1A38"/>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0" name="Google Shape;300;p35"/>
            <p:cNvSpPr txBox="1"/>
            <p:nvPr/>
          </p:nvSpPr>
          <p:spPr>
            <a:xfrm>
              <a:off x="0" y="-19050"/>
              <a:ext cx="1150437" cy="189516"/>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01" name="Google Shape;301;p35"/>
          <p:cNvGrpSpPr/>
          <p:nvPr/>
        </p:nvGrpSpPr>
        <p:grpSpPr>
          <a:xfrm>
            <a:off x="1139005" y="7128683"/>
            <a:ext cx="4368067" cy="719567"/>
            <a:chOff x="0" y="-19050"/>
            <a:chExt cx="1150437" cy="189516"/>
          </a:xfrm>
        </p:grpSpPr>
        <p:sp>
          <p:nvSpPr>
            <p:cNvPr id="302" name="Google Shape;302;p35"/>
            <p:cNvSpPr/>
            <p:nvPr/>
          </p:nvSpPr>
          <p:spPr>
            <a:xfrm>
              <a:off x="0" y="0"/>
              <a:ext cx="1150437" cy="170466"/>
            </a:xfrm>
            <a:custGeom>
              <a:rect b="b" l="l" r="r" t="t"/>
              <a:pathLst>
                <a:path extrusionOk="0" h="170466" w="1150437">
                  <a:moveTo>
                    <a:pt x="31903" y="0"/>
                  </a:moveTo>
                  <a:lnTo>
                    <a:pt x="1118534" y="0"/>
                  </a:lnTo>
                  <a:cubicBezTo>
                    <a:pt x="1126995" y="0"/>
                    <a:pt x="1135110" y="3361"/>
                    <a:pt x="1141093" y="9344"/>
                  </a:cubicBezTo>
                  <a:cubicBezTo>
                    <a:pt x="1147076" y="15327"/>
                    <a:pt x="1150437" y="23442"/>
                    <a:pt x="1150437" y="31903"/>
                  </a:cubicBezTo>
                  <a:lnTo>
                    <a:pt x="1150437" y="138563"/>
                  </a:lnTo>
                  <a:cubicBezTo>
                    <a:pt x="1150437" y="147024"/>
                    <a:pt x="1147076" y="155139"/>
                    <a:pt x="1141093" y="161122"/>
                  </a:cubicBezTo>
                  <a:cubicBezTo>
                    <a:pt x="1135110" y="167104"/>
                    <a:pt x="1126995" y="170466"/>
                    <a:pt x="1118534" y="170466"/>
                  </a:cubicBezTo>
                  <a:lnTo>
                    <a:pt x="31903" y="170466"/>
                  </a:lnTo>
                  <a:cubicBezTo>
                    <a:pt x="23442" y="170466"/>
                    <a:pt x="15327" y="167104"/>
                    <a:pt x="9344" y="161122"/>
                  </a:cubicBezTo>
                  <a:cubicBezTo>
                    <a:pt x="3361" y="155139"/>
                    <a:pt x="0" y="147024"/>
                    <a:pt x="0" y="138563"/>
                  </a:cubicBezTo>
                  <a:lnTo>
                    <a:pt x="0" y="31903"/>
                  </a:lnTo>
                  <a:cubicBezTo>
                    <a:pt x="0" y="23442"/>
                    <a:pt x="3361" y="15327"/>
                    <a:pt x="9344" y="9344"/>
                  </a:cubicBezTo>
                  <a:cubicBezTo>
                    <a:pt x="15327" y="3361"/>
                    <a:pt x="23442" y="0"/>
                    <a:pt x="31903" y="0"/>
                  </a:cubicBezTo>
                  <a:close/>
                </a:path>
              </a:pathLst>
            </a:custGeom>
            <a:solidFill>
              <a:srgbClr val="000000">
                <a:alpha val="0"/>
              </a:srgbClr>
            </a:solidFill>
            <a:ln cap="sq" cmpd="sng" w="19050">
              <a:solidFill>
                <a:srgbClr val="0F1A38"/>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3" name="Google Shape;303;p35"/>
            <p:cNvSpPr txBox="1"/>
            <p:nvPr/>
          </p:nvSpPr>
          <p:spPr>
            <a:xfrm>
              <a:off x="0" y="-19050"/>
              <a:ext cx="1150437" cy="189516"/>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04" name="Google Shape;304;p35"/>
          <p:cNvGrpSpPr/>
          <p:nvPr/>
        </p:nvGrpSpPr>
        <p:grpSpPr>
          <a:xfrm>
            <a:off x="2513988" y="8097273"/>
            <a:ext cx="754204" cy="771881"/>
            <a:chOff x="0" y="-19050"/>
            <a:chExt cx="812800" cy="831850"/>
          </a:xfrm>
        </p:grpSpPr>
        <p:sp>
          <p:nvSpPr>
            <p:cNvPr id="305" name="Google Shape;305;p35"/>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E7E2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6" name="Google Shape;306;p35"/>
            <p:cNvSpPr txBox="1"/>
            <p:nvPr/>
          </p:nvSpPr>
          <p:spPr>
            <a:xfrm>
              <a:off x="0" y="-19050"/>
              <a:ext cx="812800" cy="831850"/>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07" name="Google Shape;307;p35"/>
          <p:cNvSpPr txBox="1"/>
          <p:nvPr/>
        </p:nvSpPr>
        <p:spPr>
          <a:xfrm>
            <a:off x="1232396" y="3461646"/>
            <a:ext cx="4181285" cy="503682"/>
          </a:xfrm>
          <a:prstGeom prst="rect">
            <a:avLst/>
          </a:prstGeom>
          <a:noFill/>
          <a:ln>
            <a:noFill/>
          </a:ln>
        </p:spPr>
        <p:txBody>
          <a:bodyPr anchorCtr="0" anchor="t" bIns="0" lIns="0" spcFirstLastPara="1" rIns="0" wrap="square" tIns="0">
            <a:spAutoFit/>
          </a:bodyPr>
          <a:lstStyle/>
          <a:p>
            <a:pPr indent="0" lvl="0" marL="0" marR="0" rtl="0" algn="ctr">
              <a:lnSpc>
                <a:spcPct val="122000"/>
              </a:lnSpc>
              <a:spcBef>
                <a:spcPts val="0"/>
              </a:spcBef>
              <a:spcAft>
                <a:spcPts val="0"/>
              </a:spcAft>
              <a:buNone/>
            </a:pPr>
            <a:r>
              <a:rPr b="0" i="0" lang="en-US" sz="1700" u="none" cap="none" strike="noStrike">
                <a:solidFill>
                  <a:srgbClr val="000000"/>
                </a:solidFill>
                <a:latin typeface="Arial"/>
                <a:ea typeface="Arial"/>
                <a:cs typeface="Arial"/>
                <a:sym typeface="Arial"/>
              </a:rPr>
              <a:t>This presentation template</a:t>
            </a:r>
            <a:endParaRPr/>
          </a:p>
          <a:p>
            <a:pPr indent="0" lvl="0" marL="0" marR="0" rtl="0" algn="ctr">
              <a:lnSpc>
                <a:spcPct val="122000"/>
              </a:lnSpc>
              <a:spcBef>
                <a:spcPts val="0"/>
              </a:spcBef>
              <a:spcAft>
                <a:spcPts val="0"/>
              </a:spcAft>
              <a:buNone/>
            </a:pPr>
            <a:r>
              <a:rPr b="0" i="0" lang="en-US" sz="1700" u="none" cap="none" strike="noStrike">
                <a:solidFill>
                  <a:srgbClr val="000000"/>
                </a:solidFill>
                <a:latin typeface="Arial"/>
                <a:ea typeface="Arial"/>
                <a:cs typeface="Arial"/>
                <a:sym typeface="Arial"/>
              </a:rPr>
              <a:t>uses the following free fonts:</a:t>
            </a:r>
            <a:endParaRPr/>
          </a:p>
        </p:txBody>
      </p:sp>
      <p:sp>
        <p:nvSpPr>
          <p:cNvPr id="308" name="Google Shape;308;p35"/>
          <p:cNvSpPr txBox="1"/>
          <p:nvPr/>
        </p:nvSpPr>
        <p:spPr>
          <a:xfrm>
            <a:off x="1175455" y="6551281"/>
            <a:ext cx="4368067" cy="249682"/>
          </a:xfrm>
          <a:prstGeom prst="rect">
            <a:avLst/>
          </a:prstGeom>
          <a:noFill/>
          <a:ln>
            <a:noFill/>
          </a:ln>
        </p:spPr>
        <p:txBody>
          <a:bodyPr anchorCtr="0" anchor="t" bIns="0" lIns="0" spcFirstLastPara="1" rIns="0" wrap="square" tIns="0">
            <a:spAutoFit/>
          </a:bodyPr>
          <a:lstStyle/>
          <a:p>
            <a:pPr indent="0" lvl="0" marL="0" marR="0" rtl="0" algn="ctr">
              <a:lnSpc>
                <a:spcPct val="122000"/>
              </a:lnSpc>
              <a:spcBef>
                <a:spcPts val="0"/>
              </a:spcBef>
              <a:spcAft>
                <a:spcPts val="0"/>
              </a:spcAft>
              <a:buNone/>
            </a:pPr>
            <a:r>
              <a:rPr b="0" i="0" lang="en-US" sz="1700" u="none" cap="none" strike="noStrike">
                <a:solidFill>
                  <a:srgbClr val="000000"/>
                </a:solidFill>
                <a:latin typeface="Arial"/>
                <a:ea typeface="Arial"/>
                <a:cs typeface="Arial"/>
                <a:sym typeface="Arial"/>
              </a:rPr>
              <a:t>You can find these fonts online too.</a:t>
            </a:r>
            <a:endParaRPr/>
          </a:p>
        </p:txBody>
      </p:sp>
      <p:sp>
        <p:nvSpPr>
          <p:cNvPr id="309" name="Google Shape;309;p35"/>
          <p:cNvSpPr txBox="1"/>
          <p:nvPr/>
        </p:nvSpPr>
        <p:spPr>
          <a:xfrm>
            <a:off x="1747770" y="4286234"/>
            <a:ext cx="3150600" cy="2009400"/>
          </a:xfrm>
          <a:prstGeom prst="rect">
            <a:avLst/>
          </a:prstGeom>
          <a:noFill/>
          <a:ln>
            <a:noFill/>
          </a:ln>
        </p:spPr>
        <p:txBody>
          <a:bodyPr anchorCtr="0" anchor="t" bIns="0" lIns="0" spcFirstLastPara="1" rIns="0" wrap="square" tIns="0">
            <a:spAutoFit/>
          </a:bodyPr>
          <a:lstStyle/>
          <a:p>
            <a:pPr indent="0" lvl="0" marL="0" marR="0" rtl="0" algn="ctr">
              <a:lnSpc>
                <a:spcPct val="103006"/>
              </a:lnSpc>
              <a:spcBef>
                <a:spcPts val="0"/>
              </a:spcBef>
              <a:spcAft>
                <a:spcPts val="0"/>
              </a:spcAft>
              <a:buNone/>
            </a:pPr>
            <a:r>
              <a:rPr b="0" i="0" lang="en-US" sz="1297" u="none" cap="none" strike="noStrike">
                <a:solidFill>
                  <a:srgbClr val="000000"/>
                </a:solidFill>
                <a:latin typeface="Arial"/>
                <a:ea typeface="Arial"/>
                <a:cs typeface="Arial"/>
                <a:sym typeface="Arial"/>
              </a:rPr>
              <a:t>TITLES:</a:t>
            </a:r>
            <a:endParaRPr sz="1200"/>
          </a:p>
          <a:p>
            <a:pPr indent="0" lvl="0" marL="0" marR="0" rtl="0" algn="ctr">
              <a:lnSpc>
                <a:spcPct val="102985"/>
              </a:lnSpc>
              <a:spcBef>
                <a:spcPts val="0"/>
              </a:spcBef>
              <a:spcAft>
                <a:spcPts val="0"/>
              </a:spcAft>
              <a:buNone/>
            </a:pPr>
            <a:r>
              <a:rPr b="0" i="0" lang="en-US" sz="1910" u="none" cap="none" strike="noStrike">
                <a:solidFill>
                  <a:srgbClr val="000000"/>
                </a:solidFill>
                <a:latin typeface="Arial"/>
                <a:ea typeface="Arial"/>
                <a:cs typeface="Arial"/>
                <a:sym typeface="Arial"/>
              </a:rPr>
              <a:t>MARCELLUS</a:t>
            </a:r>
            <a:endParaRPr sz="1200"/>
          </a:p>
          <a:p>
            <a:pPr indent="0" lvl="0" marL="0" marR="0" rtl="0" algn="ctr">
              <a:lnSpc>
                <a:spcPct val="102985"/>
              </a:lnSpc>
              <a:spcBef>
                <a:spcPts val="0"/>
              </a:spcBef>
              <a:spcAft>
                <a:spcPts val="0"/>
              </a:spcAft>
              <a:buNone/>
            </a:pPr>
            <a:r>
              <a:t/>
            </a:r>
            <a:endParaRPr sz="1200"/>
          </a:p>
          <a:p>
            <a:pPr indent="0" lvl="0" marL="0" marR="0" rtl="0" algn="ctr">
              <a:lnSpc>
                <a:spcPct val="103006"/>
              </a:lnSpc>
              <a:spcBef>
                <a:spcPts val="0"/>
              </a:spcBef>
              <a:spcAft>
                <a:spcPts val="0"/>
              </a:spcAft>
              <a:buNone/>
            </a:pPr>
            <a:r>
              <a:rPr b="0" i="0" lang="en-US" sz="1297" u="none" cap="none" strike="noStrike">
                <a:solidFill>
                  <a:srgbClr val="000000"/>
                </a:solidFill>
                <a:latin typeface="Arial"/>
                <a:ea typeface="Arial"/>
                <a:cs typeface="Arial"/>
                <a:sym typeface="Arial"/>
              </a:rPr>
              <a:t>HEADERS:</a:t>
            </a:r>
            <a:endParaRPr sz="1200"/>
          </a:p>
          <a:p>
            <a:pPr indent="0" lvl="0" marL="0" marR="0" rtl="0" algn="ctr">
              <a:lnSpc>
                <a:spcPct val="102985"/>
              </a:lnSpc>
              <a:spcBef>
                <a:spcPts val="0"/>
              </a:spcBef>
              <a:spcAft>
                <a:spcPts val="0"/>
              </a:spcAft>
              <a:buNone/>
            </a:pPr>
            <a:r>
              <a:rPr b="0" i="0" lang="en-US" sz="1910" u="none" cap="none" strike="noStrike">
                <a:solidFill>
                  <a:srgbClr val="000000"/>
                </a:solidFill>
                <a:latin typeface="Arial"/>
                <a:ea typeface="Arial"/>
                <a:cs typeface="Arial"/>
                <a:sym typeface="Arial"/>
              </a:rPr>
              <a:t>MARCELLUS</a:t>
            </a:r>
            <a:endParaRPr sz="1200"/>
          </a:p>
          <a:p>
            <a:pPr indent="0" lvl="0" marL="0" marR="0" rtl="0" algn="ctr">
              <a:lnSpc>
                <a:spcPct val="102985"/>
              </a:lnSpc>
              <a:spcBef>
                <a:spcPts val="0"/>
              </a:spcBef>
              <a:spcAft>
                <a:spcPts val="0"/>
              </a:spcAft>
              <a:buNone/>
            </a:pPr>
            <a:r>
              <a:t/>
            </a:r>
            <a:endParaRPr b="0" i="0" sz="1910" u="none" cap="none" strike="noStrike">
              <a:solidFill>
                <a:srgbClr val="000000"/>
              </a:solidFill>
              <a:latin typeface="Arial"/>
              <a:ea typeface="Arial"/>
              <a:cs typeface="Arial"/>
              <a:sym typeface="Arial"/>
            </a:endParaRPr>
          </a:p>
          <a:p>
            <a:pPr indent="0" lvl="0" marL="0" marR="0" rtl="0" algn="ctr">
              <a:lnSpc>
                <a:spcPct val="103006"/>
              </a:lnSpc>
              <a:spcBef>
                <a:spcPts val="0"/>
              </a:spcBef>
              <a:spcAft>
                <a:spcPts val="0"/>
              </a:spcAft>
              <a:buNone/>
            </a:pPr>
            <a:r>
              <a:rPr b="0" i="0" lang="en-US" sz="1297" u="none" cap="none" strike="noStrike">
                <a:solidFill>
                  <a:srgbClr val="000000"/>
                </a:solidFill>
                <a:latin typeface="Arial"/>
                <a:ea typeface="Arial"/>
                <a:cs typeface="Arial"/>
                <a:sym typeface="Arial"/>
              </a:rPr>
              <a:t>BODY COPY:</a:t>
            </a:r>
            <a:endParaRPr sz="1200"/>
          </a:p>
          <a:p>
            <a:pPr indent="0" lvl="0" marL="0" marR="0" rtl="0" algn="ctr">
              <a:lnSpc>
                <a:spcPct val="102985"/>
              </a:lnSpc>
              <a:spcBef>
                <a:spcPts val="0"/>
              </a:spcBef>
              <a:spcAft>
                <a:spcPts val="0"/>
              </a:spcAft>
              <a:buNone/>
            </a:pPr>
            <a:r>
              <a:rPr b="0" i="0" lang="en-US" sz="1910" u="none" cap="none" strike="noStrike">
                <a:solidFill>
                  <a:srgbClr val="000000"/>
                </a:solidFill>
                <a:latin typeface="Arial"/>
                <a:ea typeface="Arial"/>
                <a:cs typeface="Arial"/>
                <a:sym typeface="Arial"/>
              </a:rPr>
              <a:t>DM SANS</a:t>
            </a:r>
            <a:endParaRPr sz="1200"/>
          </a:p>
        </p:txBody>
      </p:sp>
      <p:sp>
        <p:nvSpPr>
          <p:cNvPr id="310" name="Google Shape;310;p35"/>
          <p:cNvSpPr txBox="1"/>
          <p:nvPr/>
        </p:nvSpPr>
        <p:spPr>
          <a:xfrm>
            <a:off x="2280403" y="8992602"/>
            <a:ext cx="1221374" cy="180467"/>
          </a:xfrm>
          <a:prstGeom prst="rect">
            <a:avLst/>
          </a:prstGeom>
          <a:noFill/>
          <a:ln>
            <a:noFill/>
          </a:ln>
        </p:spPr>
        <p:txBody>
          <a:bodyPr anchorCtr="0" anchor="t" bIns="0" lIns="0" spcFirstLastPara="1" rIns="0" wrap="square" tIns="0">
            <a:spAutoFit/>
          </a:bodyPr>
          <a:lstStyle/>
          <a:p>
            <a:pPr indent="0" lvl="0" marL="0" marR="0" rtl="0" algn="ctr">
              <a:lnSpc>
                <a:spcPct val="103000"/>
              </a:lnSpc>
              <a:spcBef>
                <a:spcPts val="0"/>
              </a:spcBef>
              <a:spcAft>
                <a:spcPts val="0"/>
              </a:spcAft>
              <a:buNone/>
            </a:pPr>
            <a:r>
              <a:rPr b="0" i="0" lang="en-US" sz="1300" u="none" cap="none" strike="noStrike">
                <a:solidFill>
                  <a:srgbClr val="000000"/>
                </a:solidFill>
                <a:latin typeface="Arial"/>
                <a:ea typeface="Arial"/>
                <a:cs typeface="Arial"/>
                <a:sym typeface="Arial"/>
              </a:rPr>
              <a:t>#E7E2D2</a:t>
            </a:r>
            <a:endParaRPr/>
          </a:p>
        </p:txBody>
      </p:sp>
      <p:sp>
        <p:nvSpPr>
          <p:cNvPr id="311" name="Google Shape;311;p35"/>
          <p:cNvSpPr txBox="1"/>
          <p:nvPr/>
        </p:nvSpPr>
        <p:spPr>
          <a:xfrm>
            <a:off x="4210005" y="1446041"/>
            <a:ext cx="9867990" cy="324612"/>
          </a:xfrm>
          <a:prstGeom prst="rect">
            <a:avLst/>
          </a:prstGeom>
          <a:noFill/>
          <a:ln>
            <a:noFill/>
          </a:ln>
        </p:spPr>
        <p:txBody>
          <a:bodyPr anchorCtr="0" anchor="t" bIns="0" lIns="0" spcFirstLastPara="1" rIns="0" wrap="square" tIns="0">
            <a:spAutoFit/>
          </a:bodyPr>
          <a:lstStyle/>
          <a:p>
            <a:pPr indent="0" lvl="1" marL="0" marR="0" rtl="0" algn="ctr">
              <a:lnSpc>
                <a:spcPct val="122010"/>
              </a:lnSpc>
              <a:spcBef>
                <a:spcPts val="0"/>
              </a:spcBef>
              <a:spcAft>
                <a:spcPts val="0"/>
              </a:spcAft>
              <a:buNone/>
            </a:pPr>
            <a:r>
              <a:rPr b="0" i="0" lang="en-US" sz="2199" u="none" cap="none" strike="noStrike">
                <a:solidFill>
                  <a:srgbClr val="000000"/>
                </a:solidFill>
                <a:latin typeface="Arial"/>
                <a:ea typeface="Arial"/>
                <a:cs typeface="Arial"/>
                <a:sym typeface="Arial"/>
              </a:rPr>
              <a:t>Use these design resources in your Canva Presentation.</a:t>
            </a:r>
            <a:endParaRPr/>
          </a:p>
        </p:txBody>
      </p:sp>
      <p:sp>
        <p:nvSpPr>
          <p:cNvPr id="312" name="Google Shape;312;p35"/>
          <p:cNvSpPr txBox="1"/>
          <p:nvPr/>
        </p:nvSpPr>
        <p:spPr>
          <a:xfrm>
            <a:off x="11706206" y="9915836"/>
            <a:ext cx="5916757" cy="167020"/>
          </a:xfrm>
          <a:prstGeom prst="rect">
            <a:avLst/>
          </a:prstGeom>
          <a:noFill/>
          <a:ln>
            <a:noFill/>
          </a:ln>
        </p:spPr>
        <p:txBody>
          <a:bodyPr anchorCtr="0" anchor="t" bIns="0" lIns="0" spcFirstLastPara="1" rIns="0" wrap="square" tIns="0">
            <a:spAutoFit/>
          </a:bodyPr>
          <a:lstStyle/>
          <a:p>
            <a:pPr indent="0" lvl="1" marL="0" marR="0" rtl="0" algn="r">
              <a:lnSpc>
                <a:spcPct val="122018"/>
              </a:lnSpc>
              <a:spcBef>
                <a:spcPts val="0"/>
              </a:spcBef>
              <a:spcAft>
                <a:spcPts val="0"/>
              </a:spcAft>
              <a:buNone/>
            </a:pPr>
            <a:r>
              <a:rPr b="0" i="0" lang="en-US" sz="1199" u="none" cap="none" strike="noStrike">
                <a:solidFill>
                  <a:srgbClr val="56091F"/>
                </a:solidFill>
                <a:latin typeface="Arial"/>
                <a:ea typeface="Arial"/>
                <a:cs typeface="Arial"/>
                <a:sym typeface="Arial"/>
              </a:rPr>
              <a:t>DON'T FORGET TO DELETE THIS PAGE BEFORE PRESENTING. </a:t>
            </a:r>
            <a:endParaRPr/>
          </a:p>
        </p:txBody>
      </p:sp>
      <p:sp>
        <p:nvSpPr>
          <p:cNvPr id="313" name="Google Shape;313;p35"/>
          <p:cNvSpPr txBox="1"/>
          <p:nvPr/>
        </p:nvSpPr>
        <p:spPr>
          <a:xfrm>
            <a:off x="5469973" y="543899"/>
            <a:ext cx="7348055" cy="773593"/>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5706" u="none" cap="none" strike="noStrike">
                <a:solidFill>
                  <a:srgbClr val="000000"/>
                </a:solidFill>
                <a:latin typeface="Arial"/>
                <a:ea typeface="Arial"/>
                <a:cs typeface="Arial"/>
                <a:sym typeface="Arial"/>
              </a:rPr>
              <a:t>RESOURCE PAGE</a:t>
            </a:r>
            <a:endParaRPr/>
          </a:p>
        </p:txBody>
      </p:sp>
      <p:sp>
        <p:nvSpPr>
          <p:cNvPr id="314" name="Google Shape;314;p35"/>
          <p:cNvSpPr txBox="1"/>
          <p:nvPr/>
        </p:nvSpPr>
        <p:spPr>
          <a:xfrm>
            <a:off x="1747770" y="2693383"/>
            <a:ext cx="3150536" cy="384175"/>
          </a:xfrm>
          <a:prstGeom prst="rect">
            <a:avLst/>
          </a:prstGeom>
          <a:noFill/>
          <a:ln>
            <a:noFill/>
          </a:ln>
        </p:spPr>
        <p:txBody>
          <a:bodyPr anchorCtr="0" anchor="t" bIns="0" lIns="0" spcFirstLastPara="1" rIns="0" wrap="square" tIns="0">
            <a:spAutoFit/>
          </a:bodyPr>
          <a:lstStyle/>
          <a:p>
            <a:pPr indent="0" lvl="0" marL="0" marR="0" rtl="0" algn="ctr">
              <a:lnSpc>
                <a:spcPct val="122008"/>
              </a:lnSpc>
              <a:spcBef>
                <a:spcPts val="0"/>
              </a:spcBef>
              <a:spcAft>
                <a:spcPts val="0"/>
              </a:spcAft>
              <a:buNone/>
            </a:pPr>
            <a:r>
              <a:rPr b="0" i="0" lang="en-US" sz="2499" u="none" cap="none" strike="noStrike">
                <a:solidFill>
                  <a:srgbClr val="0F1A38"/>
                </a:solidFill>
                <a:latin typeface="Arial"/>
                <a:ea typeface="Arial"/>
                <a:cs typeface="Arial"/>
                <a:sym typeface="Arial"/>
              </a:rPr>
              <a:t>Fonts</a:t>
            </a:r>
            <a:endParaRPr/>
          </a:p>
        </p:txBody>
      </p:sp>
      <p:sp>
        <p:nvSpPr>
          <p:cNvPr id="315" name="Google Shape;315;p35"/>
          <p:cNvSpPr txBox="1"/>
          <p:nvPr/>
        </p:nvSpPr>
        <p:spPr>
          <a:xfrm>
            <a:off x="10291206" y="2693383"/>
            <a:ext cx="3150536" cy="384175"/>
          </a:xfrm>
          <a:prstGeom prst="rect">
            <a:avLst/>
          </a:prstGeom>
          <a:noFill/>
          <a:ln>
            <a:noFill/>
          </a:ln>
        </p:spPr>
        <p:txBody>
          <a:bodyPr anchorCtr="0" anchor="t" bIns="0" lIns="0" spcFirstLastPara="1" rIns="0" wrap="square" tIns="0">
            <a:spAutoFit/>
          </a:bodyPr>
          <a:lstStyle/>
          <a:p>
            <a:pPr indent="0" lvl="0" marL="0" marR="0" rtl="0" algn="ctr">
              <a:lnSpc>
                <a:spcPct val="122008"/>
              </a:lnSpc>
              <a:spcBef>
                <a:spcPts val="0"/>
              </a:spcBef>
              <a:spcAft>
                <a:spcPts val="0"/>
              </a:spcAft>
              <a:buNone/>
            </a:pPr>
            <a:r>
              <a:rPr b="0" i="0" lang="en-US" sz="2499" u="none" cap="none" strike="noStrike">
                <a:solidFill>
                  <a:srgbClr val="0F1A38"/>
                </a:solidFill>
                <a:latin typeface="Arial"/>
                <a:ea typeface="Arial"/>
                <a:cs typeface="Arial"/>
                <a:sym typeface="Arial"/>
              </a:rPr>
              <a:t>Design Elements</a:t>
            </a:r>
            <a:endParaRPr/>
          </a:p>
        </p:txBody>
      </p:sp>
      <p:sp>
        <p:nvSpPr>
          <p:cNvPr id="316" name="Google Shape;316;p35"/>
          <p:cNvSpPr txBox="1"/>
          <p:nvPr/>
        </p:nvSpPr>
        <p:spPr>
          <a:xfrm>
            <a:off x="1747770" y="7296522"/>
            <a:ext cx="3150536" cy="384175"/>
          </a:xfrm>
          <a:prstGeom prst="rect">
            <a:avLst/>
          </a:prstGeom>
          <a:noFill/>
          <a:ln>
            <a:noFill/>
          </a:ln>
        </p:spPr>
        <p:txBody>
          <a:bodyPr anchorCtr="0" anchor="t" bIns="0" lIns="0" spcFirstLastPara="1" rIns="0" wrap="square" tIns="0">
            <a:spAutoFit/>
          </a:bodyPr>
          <a:lstStyle/>
          <a:p>
            <a:pPr indent="0" lvl="0" marL="0" marR="0" rtl="0" algn="ctr">
              <a:lnSpc>
                <a:spcPct val="122008"/>
              </a:lnSpc>
              <a:spcBef>
                <a:spcPts val="0"/>
              </a:spcBef>
              <a:spcAft>
                <a:spcPts val="0"/>
              </a:spcAft>
              <a:buNone/>
            </a:pPr>
            <a:r>
              <a:rPr b="0" i="0" lang="en-US" sz="2499" u="none" cap="none" strike="noStrike">
                <a:solidFill>
                  <a:srgbClr val="0F1A38"/>
                </a:solidFill>
                <a:latin typeface="Arial"/>
                <a:ea typeface="Arial"/>
                <a:cs typeface="Arial"/>
                <a:sym typeface="Arial"/>
              </a:rPr>
              <a:t>Colors</a:t>
            </a:r>
            <a:endParaRPr/>
          </a:p>
        </p:txBody>
      </p:sp>
      <p:grpSp>
        <p:nvGrpSpPr>
          <p:cNvPr id="317" name="Google Shape;317;p35"/>
          <p:cNvGrpSpPr/>
          <p:nvPr/>
        </p:nvGrpSpPr>
        <p:grpSpPr>
          <a:xfrm>
            <a:off x="3449155" y="8097274"/>
            <a:ext cx="754197" cy="771874"/>
            <a:chOff x="0" y="-19050"/>
            <a:chExt cx="812800" cy="831850"/>
          </a:xfrm>
        </p:grpSpPr>
        <p:sp>
          <p:nvSpPr>
            <p:cNvPr id="318" name="Google Shape;318;p35"/>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9" name="Google Shape;319;p35"/>
            <p:cNvSpPr txBox="1"/>
            <p:nvPr/>
          </p:nvSpPr>
          <p:spPr>
            <a:xfrm>
              <a:off x="0" y="-19050"/>
              <a:ext cx="812800" cy="831850"/>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20" name="Google Shape;320;p35"/>
          <p:cNvSpPr txBox="1"/>
          <p:nvPr/>
        </p:nvSpPr>
        <p:spPr>
          <a:xfrm>
            <a:off x="3215582" y="9002127"/>
            <a:ext cx="1221374" cy="180467"/>
          </a:xfrm>
          <a:prstGeom prst="rect">
            <a:avLst/>
          </a:prstGeom>
          <a:noFill/>
          <a:ln>
            <a:noFill/>
          </a:ln>
        </p:spPr>
        <p:txBody>
          <a:bodyPr anchorCtr="0" anchor="t" bIns="0" lIns="0" spcFirstLastPara="1" rIns="0" wrap="square" tIns="0">
            <a:spAutoFit/>
          </a:bodyPr>
          <a:lstStyle/>
          <a:p>
            <a:pPr indent="0" lvl="0" marL="0" marR="0" rtl="0" algn="ctr">
              <a:lnSpc>
                <a:spcPct val="103000"/>
              </a:lnSpc>
              <a:spcBef>
                <a:spcPts val="0"/>
              </a:spcBef>
              <a:spcAft>
                <a:spcPts val="0"/>
              </a:spcAft>
              <a:buNone/>
            </a:pPr>
            <a:r>
              <a:rPr b="0" i="0" lang="en-US" sz="1300" u="none" cap="none" strike="noStrike">
                <a:solidFill>
                  <a:srgbClr val="000000"/>
                </a:solidFill>
                <a:latin typeface="Arial"/>
                <a:ea typeface="Arial"/>
                <a:cs typeface="Arial"/>
                <a:sym typeface="Arial"/>
              </a:rPr>
              <a:t>#000000</a:t>
            </a:r>
            <a:endParaRPr/>
          </a:p>
        </p:txBody>
      </p:sp>
      <p:sp>
        <p:nvSpPr>
          <p:cNvPr id="321" name="Google Shape;321;p35"/>
          <p:cNvSpPr/>
          <p:nvPr/>
        </p:nvSpPr>
        <p:spPr>
          <a:xfrm>
            <a:off x="6791480" y="3823824"/>
            <a:ext cx="2620311" cy="2615547"/>
          </a:xfrm>
          <a:custGeom>
            <a:rect b="b" l="l" r="r" t="t"/>
            <a:pathLst>
              <a:path extrusionOk="0" h="2615547" w="2620311">
                <a:moveTo>
                  <a:pt x="0" y="0"/>
                </a:moveTo>
                <a:lnTo>
                  <a:pt x="2620311" y="0"/>
                </a:lnTo>
                <a:lnTo>
                  <a:pt x="2620311" y="2615547"/>
                </a:lnTo>
                <a:lnTo>
                  <a:pt x="0" y="2615547"/>
                </a:lnTo>
                <a:lnTo>
                  <a:pt x="0" y="0"/>
                </a:lnTo>
                <a:close/>
              </a:path>
            </a:pathLst>
          </a:custGeom>
          <a:blipFill rotWithShape="1">
            <a:blip r:embed="rId3">
              <a:alphaModFix/>
            </a:blip>
            <a:stretch>
              <a:fillRect b="0" l="0" r="0" t="0"/>
            </a:stretch>
          </a:blipFill>
          <a:ln>
            <a:noFill/>
          </a:ln>
        </p:spPr>
      </p:sp>
      <p:sp>
        <p:nvSpPr>
          <p:cNvPr id="322" name="Google Shape;322;p35"/>
          <p:cNvSpPr/>
          <p:nvPr/>
        </p:nvSpPr>
        <p:spPr>
          <a:xfrm>
            <a:off x="9290699" y="4741096"/>
            <a:ext cx="2001014" cy="1546238"/>
          </a:xfrm>
          <a:custGeom>
            <a:rect b="b" l="l" r="r" t="t"/>
            <a:pathLst>
              <a:path extrusionOk="0" h="1546238" w="2001014">
                <a:moveTo>
                  <a:pt x="0" y="0"/>
                </a:moveTo>
                <a:lnTo>
                  <a:pt x="2001013" y="0"/>
                </a:lnTo>
                <a:lnTo>
                  <a:pt x="2001013" y="1546238"/>
                </a:lnTo>
                <a:lnTo>
                  <a:pt x="0" y="1546238"/>
                </a:lnTo>
                <a:lnTo>
                  <a:pt x="0" y="0"/>
                </a:lnTo>
                <a:close/>
              </a:path>
            </a:pathLst>
          </a:custGeom>
          <a:blipFill rotWithShape="1">
            <a:blip r:embed="rId4">
              <a:alphaModFix/>
            </a:blip>
            <a:stretch>
              <a:fillRect b="0" l="0" r="0" t="0"/>
            </a:stretch>
          </a:blipFill>
          <a:ln>
            <a:noFill/>
          </a:ln>
        </p:spPr>
      </p:sp>
      <p:sp>
        <p:nvSpPr>
          <p:cNvPr id="323" name="Google Shape;323;p35"/>
          <p:cNvSpPr/>
          <p:nvPr/>
        </p:nvSpPr>
        <p:spPr>
          <a:xfrm>
            <a:off x="14050507" y="3823824"/>
            <a:ext cx="2844687" cy="2852298"/>
          </a:xfrm>
          <a:custGeom>
            <a:rect b="b" l="l" r="r" t="t"/>
            <a:pathLst>
              <a:path extrusionOk="0" h="2852298" w="2844687">
                <a:moveTo>
                  <a:pt x="0" y="0"/>
                </a:moveTo>
                <a:lnTo>
                  <a:pt x="2844687" y="0"/>
                </a:lnTo>
                <a:lnTo>
                  <a:pt x="2844687" y="2852298"/>
                </a:lnTo>
                <a:lnTo>
                  <a:pt x="0" y="2852298"/>
                </a:lnTo>
                <a:lnTo>
                  <a:pt x="0" y="0"/>
                </a:lnTo>
                <a:close/>
              </a:path>
            </a:pathLst>
          </a:custGeom>
          <a:blipFill rotWithShape="1">
            <a:blip r:embed="rId5">
              <a:alphaModFix/>
            </a:blip>
            <a:stretch>
              <a:fillRect b="0" l="0" r="0" t="0"/>
            </a:stretch>
          </a:blipFill>
          <a:ln>
            <a:noFill/>
          </a:ln>
        </p:spPr>
      </p:sp>
      <p:sp>
        <p:nvSpPr>
          <p:cNvPr id="324" name="Google Shape;324;p35"/>
          <p:cNvSpPr/>
          <p:nvPr/>
        </p:nvSpPr>
        <p:spPr>
          <a:xfrm>
            <a:off x="6791480" y="6763573"/>
            <a:ext cx="2620311" cy="2298457"/>
          </a:xfrm>
          <a:custGeom>
            <a:rect b="b" l="l" r="r" t="t"/>
            <a:pathLst>
              <a:path extrusionOk="0" h="2298457" w="2620311">
                <a:moveTo>
                  <a:pt x="0" y="0"/>
                </a:moveTo>
                <a:lnTo>
                  <a:pt x="2620311" y="0"/>
                </a:lnTo>
                <a:lnTo>
                  <a:pt x="2620311" y="2298458"/>
                </a:lnTo>
                <a:lnTo>
                  <a:pt x="0" y="2298458"/>
                </a:lnTo>
                <a:lnTo>
                  <a:pt x="0" y="0"/>
                </a:lnTo>
                <a:close/>
              </a:path>
            </a:pathLst>
          </a:custGeom>
          <a:blipFill rotWithShape="1">
            <a:blip r:embed="rId6">
              <a:alphaModFix/>
            </a:blip>
            <a:stretch>
              <a:fillRect b="0" l="0" r="0" t="0"/>
            </a:stretch>
          </a:blipFill>
          <a:ln>
            <a:noFill/>
          </a:ln>
        </p:spPr>
      </p:sp>
      <p:sp>
        <p:nvSpPr>
          <p:cNvPr id="325" name="Google Shape;325;p35"/>
          <p:cNvSpPr/>
          <p:nvPr/>
        </p:nvSpPr>
        <p:spPr>
          <a:xfrm>
            <a:off x="14306786" y="7025501"/>
            <a:ext cx="2700369" cy="1509826"/>
          </a:xfrm>
          <a:custGeom>
            <a:rect b="b" l="l" r="r" t="t"/>
            <a:pathLst>
              <a:path extrusionOk="0" h="1509826" w="2700369">
                <a:moveTo>
                  <a:pt x="0" y="0"/>
                </a:moveTo>
                <a:lnTo>
                  <a:pt x="2700370" y="0"/>
                </a:lnTo>
                <a:lnTo>
                  <a:pt x="2700370" y="1509825"/>
                </a:lnTo>
                <a:lnTo>
                  <a:pt x="0" y="1509825"/>
                </a:lnTo>
                <a:lnTo>
                  <a:pt x="0" y="0"/>
                </a:lnTo>
                <a:close/>
              </a:path>
            </a:pathLst>
          </a:custGeom>
          <a:blipFill rotWithShape="1">
            <a:blip r:embed="rId7">
              <a:alphaModFix/>
            </a:blip>
            <a:stretch>
              <a:fillRect b="0" l="0" r="0" t="0"/>
            </a:stretch>
          </a:blipFill>
          <a:ln>
            <a:noFill/>
          </a:ln>
        </p:spPr>
      </p:sp>
      <p:sp>
        <p:nvSpPr>
          <p:cNvPr id="326" name="Google Shape;326;p35"/>
          <p:cNvSpPr/>
          <p:nvPr/>
        </p:nvSpPr>
        <p:spPr>
          <a:xfrm>
            <a:off x="12436170" y="6439371"/>
            <a:ext cx="1137191" cy="2743223"/>
          </a:xfrm>
          <a:custGeom>
            <a:rect b="b" l="l" r="r" t="t"/>
            <a:pathLst>
              <a:path extrusionOk="0" h="2743223" w="1137191">
                <a:moveTo>
                  <a:pt x="0" y="0"/>
                </a:moveTo>
                <a:lnTo>
                  <a:pt x="1137191" y="0"/>
                </a:lnTo>
                <a:lnTo>
                  <a:pt x="1137191" y="2743223"/>
                </a:lnTo>
                <a:lnTo>
                  <a:pt x="0" y="2743223"/>
                </a:lnTo>
                <a:lnTo>
                  <a:pt x="0" y="0"/>
                </a:lnTo>
                <a:close/>
              </a:path>
            </a:pathLst>
          </a:custGeom>
          <a:blipFill rotWithShape="1">
            <a:blip r:embed="rId8">
              <a:alphaModFix/>
            </a:blip>
            <a:stretch>
              <a:fillRect b="0" l="0" r="0" t="0"/>
            </a:stretch>
          </a:blipFill>
          <a:ln>
            <a:noFill/>
          </a:ln>
        </p:spPr>
      </p:sp>
      <p:sp>
        <p:nvSpPr>
          <p:cNvPr id="327" name="Google Shape;327;p35"/>
          <p:cNvSpPr/>
          <p:nvPr/>
        </p:nvSpPr>
        <p:spPr>
          <a:xfrm>
            <a:off x="9807947" y="6551281"/>
            <a:ext cx="1890629" cy="2458264"/>
          </a:xfrm>
          <a:custGeom>
            <a:rect b="b" l="l" r="r" t="t"/>
            <a:pathLst>
              <a:path extrusionOk="0" h="2458264" w="1890629">
                <a:moveTo>
                  <a:pt x="0" y="0"/>
                </a:moveTo>
                <a:lnTo>
                  <a:pt x="1890629" y="0"/>
                </a:lnTo>
                <a:lnTo>
                  <a:pt x="1890629" y="2458265"/>
                </a:lnTo>
                <a:lnTo>
                  <a:pt x="0" y="2458265"/>
                </a:lnTo>
                <a:lnTo>
                  <a:pt x="0" y="0"/>
                </a:lnTo>
                <a:close/>
              </a:path>
            </a:pathLst>
          </a:custGeom>
          <a:blipFill rotWithShape="1">
            <a:blip r:embed="rId9">
              <a:alphaModFix/>
            </a:blip>
            <a:stretch>
              <a:fillRect b="0" l="0" r="0" t="0"/>
            </a:stretch>
          </a:blipFill>
          <a:ln>
            <a:noFill/>
          </a:ln>
        </p:spPr>
      </p:sp>
      <p:sp>
        <p:nvSpPr>
          <p:cNvPr id="328" name="Google Shape;328;p35"/>
          <p:cNvSpPr/>
          <p:nvPr/>
        </p:nvSpPr>
        <p:spPr>
          <a:xfrm>
            <a:off x="11677387" y="4201840"/>
            <a:ext cx="2281280" cy="1854059"/>
          </a:xfrm>
          <a:custGeom>
            <a:rect b="b" l="l" r="r" t="t"/>
            <a:pathLst>
              <a:path extrusionOk="0" h="1854059" w="2281280">
                <a:moveTo>
                  <a:pt x="0" y="0"/>
                </a:moveTo>
                <a:lnTo>
                  <a:pt x="2281280" y="0"/>
                </a:lnTo>
                <a:lnTo>
                  <a:pt x="2281280" y="1854059"/>
                </a:lnTo>
                <a:lnTo>
                  <a:pt x="0" y="1854059"/>
                </a:lnTo>
                <a:lnTo>
                  <a:pt x="0" y="0"/>
                </a:lnTo>
                <a:close/>
              </a:path>
            </a:pathLst>
          </a:custGeom>
          <a:blipFill rotWithShape="1">
            <a:blip r:embed="rId10">
              <a:alphaModFix/>
            </a:blip>
            <a:stretch>
              <a:fillRect b="0" l="0" r="0" t="0"/>
            </a:stretch>
          </a:blipFill>
          <a:ln>
            <a:noFill/>
          </a:ln>
        </p:spPr>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7E2D2"/>
        </a:solidFill>
      </p:bgPr>
    </p:bg>
    <p:spTree>
      <p:nvGrpSpPr>
        <p:cNvPr id="332" name="Shape 332"/>
        <p:cNvGrpSpPr/>
        <p:nvPr/>
      </p:nvGrpSpPr>
      <p:grpSpPr>
        <a:xfrm>
          <a:off x="0" y="0"/>
          <a:ext cx="0" cy="0"/>
          <a:chOff x="0" y="0"/>
          <a:chExt cx="0" cy="0"/>
        </a:xfrm>
      </p:grpSpPr>
      <p:sp>
        <p:nvSpPr>
          <p:cNvPr id="333" name="Google Shape;333;p36"/>
          <p:cNvSpPr txBox="1"/>
          <p:nvPr/>
        </p:nvSpPr>
        <p:spPr>
          <a:xfrm>
            <a:off x="3377480" y="2605456"/>
            <a:ext cx="11533039" cy="324612"/>
          </a:xfrm>
          <a:prstGeom prst="rect">
            <a:avLst/>
          </a:prstGeom>
          <a:noFill/>
          <a:ln>
            <a:noFill/>
          </a:ln>
        </p:spPr>
        <p:txBody>
          <a:bodyPr anchorCtr="0" anchor="t" bIns="0" lIns="0" spcFirstLastPara="1" rIns="0" wrap="square" tIns="0">
            <a:spAutoFit/>
          </a:bodyPr>
          <a:lstStyle/>
          <a:p>
            <a:pPr indent="0" lvl="1" marL="0" marR="0" rtl="0" algn="ctr">
              <a:lnSpc>
                <a:spcPct val="122010"/>
              </a:lnSpc>
              <a:spcBef>
                <a:spcPts val="0"/>
              </a:spcBef>
              <a:spcAft>
                <a:spcPts val="0"/>
              </a:spcAft>
              <a:buNone/>
            </a:pPr>
            <a:r>
              <a:rPr b="0" i="0" lang="en-US" sz="2199" u="none" cap="none" strike="noStrike">
                <a:solidFill>
                  <a:srgbClr val="000000"/>
                </a:solidFill>
                <a:latin typeface="Arial"/>
                <a:ea typeface="Arial"/>
                <a:cs typeface="Arial"/>
                <a:sym typeface="Arial"/>
              </a:rPr>
              <a:t>This presentation template is free for everyone to use thanks to the following:</a:t>
            </a:r>
            <a:endParaRPr/>
          </a:p>
        </p:txBody>
      </p:sp>
      <p:sp>
        <p:nvSpPr>
          <p:cNvPr id="334" name="Google Shape;334;p36"/>
          <p:cNvSpPr txBox="1"/>
          <p:nvPr/>
        </p:nvSpPr>
        <p:spPr>
          <a:xfrm>
            <a:off x="7108732" y="8257423"/>
            <a:ext cx="4070535" cy="421513"/>
          </a:xfrm>
          <a:prstGeom prst="rect">
            <a:avLst/>
          </a:prstGeom>
          <a:noFill/>
          <a:ln>
            <a:noFill/>
          </a:ln>
        </p:spPr>
        <p:txBody>
          <a:bodyPr anchorCtr="0" anchor="t" bIns="0" lIns="0" spcFirstLastPara="1" rIns="0" wrap="square" tIns="0">
            <a:spAutoFit/>
          </a:bodyPr>
          <a:lstStyle/>
          <a:p>
            <a:pPr indent="0" lvl="1" marL="0" marR="0" rtl="0" algn="ctr">
              <a:lnSpc>
                <a:spcPct val="122007"/>
              </a:lnSpc>
              <a:spcBef>
                <a:spcPts val="0"/>
              </a:spcBef>
              <a:spcAft>
                <a:spcPts val="0"/>
              </a:spcAft>
              <a:buNone/>
            </a:pPr>
            <a:r>
              <a:rPr b="0" i="0" lang="en-US" sz="2799" u="none" cap="none" strike="noStrike">
                <a:solidFill>
                  <a:srgbClr val="000000"/>
                </a:solidFill>
                <a:latin typeface="Arial"/>
                <a:ea typeface="Arial"/>
                <a:cs typeface="Arial"/>
                <a:sym typeface="Arial"/>
              </a:rPr>
              <a:t>Happy designing!</a:t>
            </a:r>
            <a:endParaRPr/>
          </a:p>
        </p:txBody>
      </p:sp>
      <p:sp>
        <p:nvSpPr>
          <p:cNvPr id="335" name="Google Shape;335;p36"/>
          <p:cNvSpPr txBox="1"/>
          <p:nvPr/>
        </p:nvSpPr>
        <p:spPr>
          <a:xfrm>
            <a:off x="4210005" y="5279512"/>
            <a:ext cx="9867990" cy="309245"/>
          </a:xfrm>
          <a:prstGeom prst="rect">
            <a:avLst/>
          </a:prstGeom>
          <a:noFill/>
          <a:ln>
            <a:noFill/>
          </a:ln>
        </p:spPr>
        <p:txBody>
          <a:bodyPr anchorCtr="0" anchor="t" bIns="0" lIns="0" spcFirstLastPara="1" rIns="0" wrap="square" tIns="0">
            <a:spAutoFit/>
          </a:bodyPr>
          <a:lstStyle/>
          <a:p>
            <a:pPr indent="0" lvl="1" marL="0" marR="0" rtl="0" algn="ctr">
              <a:lnSpc>
                <a:spcPct val="122000"/>
              </a:lnSpc>
              <a:spcBef>
                <a:spcPts val="0"/>
              </a:spcBef>
              <a:spcAft>
                <a:spcPts val="0"/>
              </a:spcAft>
              <a:buNone/>
            </a:pPr>
            <a:r>
              <a:rPr b="0" i="0" lang="en-US" sz="2000" u="none" cap="none" strike="noStrike">
                <a:solidFill>
                  <a:srgbClr val="000000"/>
                </a:solidFill>
                <a:latin typeface="Arial"/>
                <a:ea typeface="Arial"/>
                <a:cs typeface="Arial"/>
                <a:sym typeface="Arial"/>
              </a:rPr>
              <a:t>for the presentation template</a:t>
            </a:r>
            <a:endParaRPr/>
          </a:p>
        </p:txBody>
      </p:sp>
      <p:sp>
        <p:nvSpPr>
          <p:cNvPr id="336" name="Google Shape;336;p36"/>
          <p:cNvSpPr txBox="1"/>
          <p:nvPr/>
        </p:nvSpPr>
        <p:spPr>
          <a:xfrm>
            <a:off x="4210005" y="7014728"/>
            <a:ext cx="9867990" cy="309245"/>
          </a:xfrm>
          <a:prstGeom prst="rect">
            <a:avLst/>
          </a:prstGeom>
          <a:noFill/>
          <a:ln>
            <a:noFill/>
          </a:ln>
        </p:spPr>
        <p:txBody>
          <a:bodyPr anchorCtr="0" anchor="t" bIns="0" lIns="0" spcFirstLastPara="1" rIns="0" wrap="square" tIns="0">
            <a:spAutoFit/>
          </a:bodyPr>
          <a:lstStyle/>
          <a:p>
            <a:pPr indent="0" lvl="1" marL="0" marR="0" rtl="0" algn="ctr">
              <a:lnSpc>
                <a:spcPct val="122000"/>
              </a:lnSpc>
              <a:spcBef>
                <a:spcPts val="0"/>
              </a:spcBef>
              <a:spcAft>
                <a:spcPts val="0"/>
              </a:spcAft>
              <a:buNone/>
            </a:pPr>
            <a:r>
              <a:rPr b="0" i="0" lang="en-US" sz="2000" u="none" cap="none" strike="noStrike">
                <a:solidFill>
                  <a:srgbClr val="000000"/>
                </a:solidFill>
                <a:latin typeface="Arial"/>
                <a:ea typeface="Arial"/>
                <a:cs typeface="Arial"/>
                <a:sym typeface="Arial"/>
              </a:rPr>
              <a:t>for the photos</a:t>
            </a:r>
            <a:endParaRPr/>
          </a:p>
        </p:txBody>
      </p:sp>
      <p:sp>
        <p:nvSpPr>
          <p:cNvPr id="337" name="Google Shape;337;p36"/>
          <p:cNvSpPr txBox="1"/>
          <p:nvPr/>
        </p:nvSpPr>
        <p:spPr>
          <a:xfrm>
            <a:off x="5469973" y="1703314"/>
            <a:ext cx="7348055" cy="773593"/>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5706" u="none" cap="none" strike="noStrike">
                <a:solidFill>
                  <a:srgbClr val="000000"/>
                </a:solidFill>
                <a:latin typeface="Arial"/>
                <a:ea typeface="Arial"/>
                <a:cs typeface="Arial"/>
                <a:sym typeface="Arial"/>
              </a:rPr>
              <a:t>CREDITS</a:t>
            </a:r>
            <a:endParaRPr/>
          </a:p>
        </p:txBody>
      </p:sp>
      <p:sp>
        <p:nvSpPr>
          <p:cNvPr id="338" name="Google Shape;338;p36"/>
          <p:cNvSpPr txBox="1"/>
          <p:nvPr/>
        </p:nvSpPr>
        <p:spPr>
          <a:xfrm>
            <a:off x="6110027" y="6282261"/>
            <a:ext cx="6067945" cy="618167"/>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4712" u="none" cap="none" strike="noStrike">
                <a:solidFill>
                  <a:srgbClr val="000000"/>
                </a:solidFill>
                <a:latin typeface="Arial"/>
                <a:ea typeface="Arial"/>
                <a:cs typeface="Arial"/>
                <a:sym typeface="Arial"/>
              </a:rPr>
              <a:t>Pexels, Pixabay</a:t>
            </a:r>
            <a:endParaRPr/>
          </a:p>
        </p:txBody>
      </p:sp>
      <p:pic>
        <p:nvPicPr>
          <p:cNvPr id="339" name="Google Shape;339;p36"/>
          <p:cNvPicPr preferRelativeResize="0"/>
          <p:nvPr/>
        </p:nvPicPr>
        <p:blipFill>
          <a:blip r:embed="rId3">
            <a:alphaModFix/>
          </a:blip>
          <a:stretch>
            <a:fillRect/>
          </a:stretch>
        </p:blipFill>
        <p:spPr>
          <a:xfrm>
            <a:off x="6731775" y="3872850"/>
            <a:ext cx="4824450" cy="1206112"/>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F1A38"/>
        </a:solidFill>
      </p:bgPr>
    </p:bg>
    <p:spTree>
      <p:nvGrpSpPr>
        <p:cNvPr id="133" name="Shape 133"/>
        <p:cNvGrpSpPr/>
        <p:nvPr/>
      </p:nvGrpSpPr>
      <p:grpSpPr>
        <a:xfrm>
          <a:off x="0" y="0"/>
          <a:ext cx="0" cy="0"/>
          <a:chOff x="0" y="0"/>
          <a:chExt cx="0" cy="0"/>
        </a:xfrm>
      </p:grpSpPr>
      <p:sp>
        <p:nvSpPr>
          <p:cNvPr id="134" name="Google Shape;134;p17"/>
          <p:cNvSpPr/>
          <p:nvPr/>
        </p:nvSpPr>
        <p:spPr>
          <a:xfrm>
            <a:off x="3626427" y="5905500"/>
            <a:ext cx="11035146" cy="5487748"/>
          </a:xfrm>
          <a:custGeom>
            <a:rect b="b" l="l" r="r" t="t"/>
            <a:pathLst>
              <a:path extrusionOk="0" h="5487748" w="11035146">
                <a:moveTo>
                  <a:pt x="0" y="0"/>
                </a:moveTo>
                <a:lnTo>
                  <a:pt x="11035146" y="0"/>
                </a:lnTo>
                <a:lnTo>
                  <a:pt x="11035146" y="5487748"/>
                </a:lnTo>
                <a:lnTo>
                  <a:pt x="0" y="5487748"/>
                </a:lnTo>
                <a:lnTo>
                  <a:pt x="0" y="0"/>
                </a:lnTo>
                <a:close/>
              </a:path>
            </a:pathLst>
          </a:custGeom>
          <a:blipFill rotWithShape="1">
            <a:blip r:embed="rId3">
              <a:alphaModFix/>
            </a:blip>
            <a:stretch>
              <a:fillRect b="0" l="0" r="0" t="0"/>
            </a:stretch>
          </a:blipFill>
          <a:ln>
            <a:noFill/>
          </a:ln>
        </p:spPr>
      </p:sp>
      <p:sp>
        <p:nvSpPr>
          <p:cNvPr id="135" name="Google Shape;135;p17"/>
          <p:cNvSpPr/>
          <p:nvPr/>
        </p:nvSpPr>
        <p:spPr>
          <a:xfrm>
            <a:off x="13791056" y="6378870"/>
            <a:ext cx="5758859" cy="5758859"/>
          </a:xfrm>
          <a:custGeom>
            <a:rect b="b" l="l" r="r" t="t"/>
            <a:pathLst>
              <a:path extrusionOk="0" h="5758859" w="5758859">
                <a:moveTo>
                  <a:pt x="0" y="0"/>
                </a:moveTo>
                <a:lnTo>
                  <a:pt x="5758859" y="0"/>
                </a:lnTo>
                <a:lnTo>
                  <a:pt x="5758859" y="5758860"/>
                </a:lnTo>
                <a:lnTo>
                  <a:pt x="0" y="5758860"/>
                </a:lnTo>
                <a:lnTo>
                  <a:pt x="0" y="0"/>
                </a:lnTo>
                <a:close/>
              </a:path>
            </a:pathLst>
          </a:custGeom>
          <a:blipFill rotWithShape="1">
            <a:blip r:embed="rId4">
              <a:alphaModFix/>
            </a:blip>
            <a:stretch>
              <a:fillRect b="0" l="0" r="0" t="0"/>
            </a:stretch>
          </a:blipFill>
          <a:ln>
            <a:noFill/>
          </a:ln>
        </p:spPr>
      </p:sp>
      <p:sp>
        <p:nvSpPr>
          <p:cNvPr id="136" name="Google Shape;136;p17"/>
          <p:cNvSpPr/>
          <p:nvPr/>
        </p:nvSpPr>
        <p:spPr>
          <a:xfrm>
            <a:off x="-1261915" y="6378870"/>
            <a:ext cx="5758859" cy="5758859"/>
          </a:xfrm>
          <a:custGeom>
            <a:rect b="b" l="l" r="r" t="t"/>
            <a:pathLst>
              <a:path extrusionOk="0" h="5758859" w="5758859">
                <a:moveTo>
                  <a:pt x="0" y="0"/>
                </a:moveTo>
                <a:lnTo>
                  <a:pt x="5758859" y="0"/>
                </a:lnTo>
                <a:lnTo>
                  <a:pt x="5758859" y="5758860"/>
                </a:lnTo>
                <a:lnTo>
                  <a:pt x="0" y="5758860"/>
                </a:lnTo>
                <a:lnTo>
                  <a:pt x="0" y="0"/>
                </a:lnTo>
                <a:close/>
              </a:path>
            </a:pathLst>
          </a:custGeom>
          <a:blipFill rotWithShape="1">
            <a:blip r:embed="rId4">
              <a:alphaModFix/>
            </a:blip>
            <a:stretch>
              <a:fillRect b="0" l="0" r="0" t="0"/>
            </a:stretch>
          </a:blipFill>
          <a:ln>
            <a:noFill/>
          </a:ln>
        </p:spPr>
      </p:sp>
      <p:sp>
        <p:nvSpPr>
          <p:cNvPr id="137" name="Google Shape;137;p17"/>
          <p:cNvSpPr txBox="1"/>
          <p:nvPr/>
        </p:nvSpPr>
        <p:spPr>
          <a:xfrm>
            <a:off x="5956198" y="995805"/>
            <a:ext cx="6375604" cy="1717676"/>
          </a:xfrm>
          <a:prstGeom prst="rect">
            <a:avLst/>
          </a:prstGeom>
          <a:noFill/>
          <a:ln>
            <a:noFill/>
          </a:ln>
        </p:spPr>
        <p:txBody>
          <a:bodyPr anchorCtr="0" anchor="t" bIns="0" lIns="0" spcFirstLastPara="1" rIns="0" wrap="square" tIns="0">
            <a:spAutoFit/>
          </a:bodyPr>
          <a:lstStyle/>
          <a:p>
            <a:pPr indent="0" lvl="0" marL="0" marR="0" rtl="0" algn="ctr">
              <a:lnSpc>
                <a:spcPct val="140004"/>
              </a:lnSpc>
              <a:spcBef>
                <a:spcPts val="0"/>
              </a:spcBef>
              <a:spcAft>
                <a:spcPts val="0"/>
              </a:spcAft>
              <a:buNone/>
            </a:pPr>
            <a:r>
              <a:rPr b="1" i="0" lang="en-US" sz="9999" u="none" cap="none" strike="noStrike">
                <a:solidFill>
                  <a:srgbClr val="FF85EA"/>
                </a:solidFill>
                <a:latin typeface="Bebas Neue"/>
                <a:ea typeface="Bebas Neue"/>
                <a:cs typeface="Bebas Neue"/>
                <a:sym typeface="Bebas Neue"/>
              </a:rPr>
              <a:t>ABOUT MUSIC</a:t>
            </a:r>
            <a:endParaRPr/>
          </a:p>
        </p:txBody>
      </p:sp>
      <p:sp>
        <p:nvSpPr>
          <p:cNvPr id="138" name="Google Shape;138;p17"/>
          <p:cNvSpPr txBox="1"/>
          <p:nvPr/>
        </p:nvSpPr>
        <p:spPr>
          <a:xfrm>
            <a:off x="2811781" y="3037331"/>
            <a:ext cx="12664500" cy="2154000"/>
          </a:xfrm>
          <a:prstGeom prst="rect">
            <a:avLst/>
          </a:prstGeom>
          <a:noFill/>
          <a:ln>
            <a:noFill/>
          </a:ln>
        </p:spPr>
        <p:txBody>
          <a:bodyPr anchorCtr="0" anchor="t" bIns="0" lIns="0" spcFirstLastPara="1" rIns="0" wrap="square" tIns="0">
            <a:spAutoFit/>
          </a:bodyPr>
          <a:lstStyle/>
          <a:p>
            <a:pPr indent="0" lvl="0" marL="0" marR="0" rtl="0" algn="just">
              <a:lnSpc>
                <a:spcPct val="115000"/>
              </a:lnSpc>
              <a:spcBef>
                <a:spcPts val="0"/>
              </a:spcBef>
              <a:spcAft>
                <a:spcPts val="0"/>
              </a:spcAft>
              <a:buNone/>
            </a:pPr>
            <a:r>
              <a:rPr b="0" i="0" lang="en-US" sz="2499" u="none" cap="none" strike="noStrike">
                <a:solidFill>
                  <a:srgbClr val="00FECA"/>
                </a:solidFill>
                <a:latin typeface="DM Sans"/>
                <a:ea typeface="DM Sans"/>
                <a:cs typeface="DM Sans"/>
                <a:sym typeface="DM Sans"/>
              </a:rPr>
              <a:t>Lorem ipsum dolor sit amet, consectetur adipiscing elit, sed do eiusmod tempor incididunt ut labore et dolore magna aliqua. Ut enim ad minim veniam, quis nostrud exercitation ullamco laboris nisi ut aliquip ex ea commodo consequat. Lorem ipsum dolor sit amet, consectetur adipiscing elit. Lorem ipsum dolor sit amet, consectetur adipiscing elit, sed do eiusmod tempor incididunt ut labore et dolore magna aliqua. </a:t>
            </a:r>
            <a:endParaRPr/>
          </a:p>
        </p:txBody>
      </p:sp>
      <p:sp>
        <p:nvSpPr>
          <p:cNvPr id="139" name="Google Shape;139;p17"/>
          <p:cNvSpPr/>
          <p:nvPr/>
        </p:nvSpPr>
        <p:spPr>
          <a:xfrm>
            <a:off x="16575235" y="3715341"/>
            <a:ext cx="2663529" cy="2663529"/>
          </a:xfrm>
          <a:custGeom>
            <a:rect b="b" l="l" r="r" t="t"/>
            <a:pathLst>
              <a:path extrusionOk="0" h="2663529" w="2663529">
                <a:moveTo>
                  <a:pt x="0" y="0"/>
                </a:moveTo>
                <a:lnTo>
                  <a:pt x="2663530" y="0"/>
                </a:lnTo>
                <a:lnTo>
                  <a:pt x="2663530" y="2663529"/>
                </a:lnTo>
                <a:lnTo>
                  <a:pt x="0" y="2663529"/>
                </a:lnTo>
                <a:lnTo>
                  <a:pt x="0" y="0"/>
                </a:lnTo>
                <a:close/>
              </a:path>
            </a:pathLst>
          </a:custGeom>
          <a:blipFill rotWithShape="1">
            <a:blip r:embed="rId4">
              <a:alphaModFix/>
            </a:blip>
            <a:stretch>
              <a:fillRect b="0" l="0" r="0" t="0"/>
            </a:stretch>
          </a:blipFill>
          <a:ln>
            <a:noFill/>
          </a:ln>
        </p:spPr>
      </p:sp>
      <p:sp>
        <p:nvSpPr>
          <p:cNvPr id="140" name="Google Shape;140;p17"/>
          <p:cNvSpPr/>
          <p:nvPr/>
        </p:nvSpPr>
        <p:spPr>
          <a:xfrm>
            <a:off x="-945623" y="3811735"/>
            <a:ext cx="2663529" cy="2663529"/>
          </a:xfrm>
          <a:custGeom>
            <a:rect b="b" l="l" r="r" t="t"/>
            <a:pathLst>
              <a:path extrusionOk="0" h="2663529" w="2663529">
                <a:moveTo>
                  <a:pt x="0" y="0"/>
                </a:moveTo>
                <a:lnTo>
                  <a:pt x="2663530" y="0"/>
                </a:lnTo>
                <a:lnTo>
                  <a:pt x="2663530" y="2663530"/>
                </a:lnTo>
                <a:lnTo>
                  <a:pt x="0" y="2663530"/>
                </a:lnTo>
                <a:lnTo>
                  <a:pt x="0" y="0"/>
                </a:lnTo>
                <a:close/>
              </a:path>
            </a:pathLst>
          </a:custGeom>
          <a:blipFill rotWithShape="1">
            <a:blip r:embed="rId4">
              <a:alphaModFix/>
            </a:blip>
            <a:stretch>
              <a:fillRect b="0" l="0" r="0" t="0"/>
            </a:stretch>
          </a:blipFill>
          <a:ln>
            <a:noFill/>
          </a:ln>
        </p:spPr>
      </p:sp>
      <p:sp>
        <p:nvSpPr>
          <p:cNvPr id="141" name="Google Shape;141;p17"/>
          <p:cNvSpPr/>
          <p:nvPr/>
        </p:nvSpPr>
        <p:spPr>
          <a:xfrm>
            <a:off x="17436960" y="1360704"/>
            <a:ext cx="1702081" cy="1702081"/>
          </a:xfrm>
          <a:custGeom>
            <a:rect b="b" l="l" r="r" t="t"/>
            <a:pathLst>
              <a:path extrusionOk="0" h="1702081" w="1702081">
                <a:moveTo>
                  <a:pt x="0" y="0"/>
                </a:moveTo>
                <a:lnTo>
                  <a:pt x="1702080" y="0"/>
                </a:lnTo>
                <a:lnTo>
                  <a:pt x="1702080" y="1702081"/>
                </a:lnTo>
                <a:lnTo>
                  <a:pt x="0" y="1702081"/>
                </a:lnTo>
                <a:lnTo>
                  <a:pt x="0" y="0"/>
                </a:lnTo>
                <a:close/>
              </a:path>
            </a:pathLst>
          </a:custGeom>
          <a:blipFill rotWithShape="1">
            <a:blip r:embed="rId4">
              <a:alphaModFix/>
            </a:blip>
            <a:stretch>
              <a:fillRect b="0" l="0" r="0" t="0"/>
            </a:stretch>
          </a:blipFill>
          <a:ln>
            <a:noFill/>
          </a:ln>
        </p:spPr>
      </p:sp>
      <p:sp>
        <p:nvSpPr>
          <p:cNvPr id="142" name="Google Shape;142;p17"/>
          <p:cNvSpPr/>
          <p:nvPr/>
        </p:nvSpPr>
        <p:spPr>
          <a:xfrm>
            <a:off x="-851040" y="1360704"/>
            <a:ext cx="1702081" cy="1702081"/>
          </a:xfrm>
          <a:custGeom>
            <a:rect b="b" l="l" r="r" t="t"/>
            <a:pathLst>
              <a:path extrusionOk="0" h="1702081" w="1702081">
                <a:moveTo>
                  <a:pt x="0" y="0"/>
                </a:moveTo>
                <a:lnTo>
                  <a:pt x="1702080" y="0"/>
                </a:lnTo>
                <a:lnTo>
                  <a:pt x="1702080" y="1702081"/>
                </a:lnTo>
                <a:lnTo>
                  <a:pt x="0" y="1702081"/>
                </a:lnTo>
                <a:lnTo>
                  <a:pt x="0" y="0"/>
                </a:lnTo>
                <a:close/>
              </a:path>
            </a:pathLst>
          </a:custGeom>
          <a:blipFill rotWithShape="1">
            <a:blip r:embed="rId4">
              <a:alphaModFix/>
            </a:blip>
            <a:stretch>
              <a:fillRect b="0" l="0" r="0" t="0"/>
            </a:stretch>
          </a:blipFill>
          <a:ln>
            <a:noFill/>
          </a:ln>
        </p:spPr>
      </p:sp>
      <p:sp>
        <p:nvSpPr>
          <p:cNvPr id="143" name="Google Shape;143;p17"/>
          <p:cNvSpPr/>
          <p:nvPr/>
        </p:nvSpPr>
        <p:spPr>
          <a:xfrm>
            <a:off x="16547086" y="-331214"/>
            <a:ext cx="1359914" cy="1359914"/>
          </a:xfrm>
          <a:custGeom>
            <a:rect b="b" l="l" r="r" t="t"/>
            <a:pathLst>
              <a:path extrusionOk="0" h="1359914" w="1359914">
                <a:moveTo>
                  <a:pt x="0" y="0"/>
                </a:moveTo>
                <a:lnTo>
                  <a:pt x="1359914" y="0"/>
                </a:lnTo>
                <a:lnTo>
                  <a:pt x="1359914" y="1359914"/>
                </a:lnTo>
                <a:lnTo>
                  <a:pt x="0" y="1359914"/>
                </a:lnTo>
                <a:lnTo>
                  <a:pt x="0" y="0"/>
                </a:lnTo>
                <a:close/>
              </a:path>
            </a:pathLst>
          </a:custGeom>
          <a:blipFill rotWithShape="1">
            <a:blip r:embed="rId4">
              <a:alphaModFix/>
            </a:blip>
            <a:stretch>
              <a:fillRect b="0" l="0" r="0" t="0"/>
            </a:stretch>
          </a:blipFill>
          <a:ln>
            <a:noFill/>
          </a:ln>
        </p:spPr>
      </p:sp>
      <p:sp>
        <p:nvSpPr>
          <p:cNvPr id="144" name="Google Shape;144;p17"/>
          <p:cNvSpPr/>
          <p:nvPr/>
        </p:nvSpPr>
        <p:spPr>
          <a:xfrm>
            <a:off x="386142" y="-331214"/>
            <a:ext cx="1359914" cy="1359914"/>
          </a:xfrm>
          <a:custGeom>
            <a:rect b="b" l="l" r="r" t="t"/>
            <a:pathLst>
              <a:path extrusionOk="0" h="1359914" w="1359914">
                <a:moveTo>
                  <a:pt x="0" y="0"/>
                </a:moveTo>
                <a:lnTo>
                  <a:pt x="1359914" y="0"/>
                </a:lnTo>
                <a:lnTo>
                  <a:pt x="1359914" y="1359914"/>
                </a:lnTo>
                <a:lnTo>
                  <a:pt x="0" y="1359914"/>
                </a:lnTo>
                <a:lnTo>
                  <a:pt x="0" y="0"/>
                </a:lnTo>
                <a:close/>
              </a:path>
            </a:pathLst>
          </a:custGeom>
          <a:blipFill rotWithShape="1">
            <a:blip r:embed="rId4">
              <a:alphaModFix/>
            </a:blip>
            <a:stretch>
              <a:fillRect b="0" l="0" r="0" t="0"/>
            </a:stretch>
          </a:blipFill>
          <a:ln>
            <a:noFill/>
          </a:ln>
        </p:spPr>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D33B"/>
        </a:solidFill>
      </p:bgPr>
    </p:bg>
    <p:spTree>
      <p:nvGrpSpPr>
        <p:cNvPr id="148" name="Shape 148"/>
        <p:cNvGrpSpPr/>
        <p:nvPr/>
      </p:nvGrpSpPr>
      <p:grpSpPr>
        <a:xfrm>
          <a:off x="0" y="0"/>
          <a:ext cx="0" cy="0"/>
          <a:chOff x="0" y="0"/>
          <a:chExt cx="0" cy="0"/>
        </a:xfrm>
      </p:grpSpPr>
      <p:sp>
        <p:nvSpPr>
          <p:cNvPr id="149" name="Google Shape;149;p18"/>
          <p:cNvSpPr/>
          <p:nvPr/>
        </p:nvSpPr>
        <p:spPr>
          <a:xfrm>
            <a:off x="-529354" y="814410"/>
            <a:ext cx="6962868" cy="7674504"/>
          </a:xfrm>
          <a:custGeom>
            <a:rect b="b" l="l" r="r" t="t"/>
            <a:pathLst>
              <a:path extrusionOk="0" h="7674504" w="6962868">
                <a:moveTo>
                  <a:pt x="0" y="0"/>
                </a:moveTo>
                <a:lnTo>
                  <a:pt x="6962868" y="0"/>
                </a:lnTo>
                <a:lnTo>
                  <a:pt x="6962868" y="7674504"/>
                </a:lnTo>
                <a:lnTo>
                  <a:pt x="0" y="7674504"/>
                </a:lnTo>
                <a:lnTo>
                  <a:pt x="0" y="0"/>
                </a:lnTo>
                <a:close/>
              </a:path>
            </a:pathLst>
          </a:custGeom>
          <a:blipFill rotWithShape="1">
            <a:blip r:embed="rId3">
              <a:alphaModFix/>
            </a:blip>
            <a:stretch>
              <a:fillRect b="0" l="0" r="0" t="0"/>
            </a:stretch>
          </a:blipFill>
          <a:ln>
            <a:noFill/>
          </a:ln>
        </p:spPr>
      </p:sp>
      <p:sp>
        <p:nvSpPr>
          <p:cNvPr id="150" name="Google Shape;150;p18"/>
          <p:cNvSpPr/>
          <p:nvPr/>
        </p:nvSpPr>
        <p:spPr>
          <a:xfrm>
            <a:off x="6735653" y="939084"/>
            <a:ext cx="4814032" cy="4995694"/>
          </a:xfrm>
          <a:custGeom>
            <a:rect b="b" l="l" r="r" t="t"/>
            <a:pathLst>
              <a:path extrusionOk="0" h="4995694" w="4814032">
                <a:moveTo>
                  <a:pt x="0" y="0"/>
                </a:moveTo>
                <a:lnTo>
                  <a:pt x="4814033" y="0"/>
                </a:lnTo>
                <a:lnTo>
                  <a:pt x="4814033" y="4995694"/>
                </a:lnTo>
                <a:lnTo>
                  <a:pt x="0" y="4995694"/>
                </a:lnTo>
                <a:lnTo>
                  <a:pt x="0" y="0"/>
                </a:lnTo>
                <a:close/>
              </a:path>
            </a:pathLst>
          </a:custGeom>
          <a:blipFill rotWithShape="1">
            <a:blip r:embed="rId4">
              <a:alphaModFix/>
            </a:blip>
            <a:stretch>
              <a:fillRect b="0" l="0" r="0" t="0"/>
            </a:stretch>
          </a:blipFill>
          <a:ln>
            <a:noFill/>
          </a:ln>
        </p:spPr>
      </p:sp>
      <p:sp>
        <p:nvSpPr>
          <p:cNvPr id="151" name="Google Shape;151;p18"/>
          <p:cNvSpPr txBox="1"/>
          <p:nvPr/>
        </p:nvSpPr>
        <p:spPr>
          <a:xfrm>
            <a:off x="10883696" y="5006974"/>
            <a:ext cx="6375604" cy="1717676"/>
          </a:xfrm>
          <a:prstGeom prst="rect">
            <a:avLst/>
          </a:prstGeom>
          <a:noFill/>
          <a:ln>
            <a:noFill/>
          </a:ln>
        </p:spPr>
        <p:txBody>
          <a:bodyPr anchorCtr="0" anchor="t" bIns="0" lIns="0" spcFirstLastPara="1" rIns="0" wrap="square" tIns="0">
            <a:spAutoFit/>
          </a:bodyPr>
          <a:lstStyle/>
          <a:p>
            <a:pPr indent="0" lvl="0" marL="0" marR="0" rtl="0" algn="r">
              <a:lnSpc>
                <a:spcPct val="140004"/>
              </a:lnSpc>
              <a:spcBef>
                <a:spcPts val="0"/>
              </a:spcBef>
              <a:spcAft>
                <a:spcPts val="0"/>
              </a:spcAft>
              <a:buNone/>
            </a:pPr>
            <a:r>
              <a:rPr b="1" i="0" lang="en-US" sz="9999" u="none" cap="none" strike="noStrike">
                <a:solidFill>
                  <a:srgbClr val="FF2173"/>
                </a:solidFill>
                <a:latin typeface="Bebas Neue"/>
                <a:ea typeface="Bebas Neue"/>
                <a:cs typeface="Bebas Neue"/>
                <a:sym typeface="Bebas Neue"/>
              </a:rPr>
              <a:t>ABOUT MUSIC</a:t>
            </a:r>
            <a:endParaRPr/>
          </a:p>
        </p:txBody>
      </p:sp>
      <p:sp>
        <p:nvSpPr>
          <p:cNvPr id="152" name="Google Shape;152;p18"/>
          <p:cNvSpPr txBox="1"/>
          <p:nvPr/>
        </p:nvSpPr>
        <p:spPr>
          <a:xfrm>
            <a:off x="2032683" y="6743700"/>
            <a:ext cx="15177300" cy="2596500"/>
          </a:xfrm>
          <a:prstGeom prst="rect">
            <a:avLst/>
          </a:prstGeom>
          <a:noFill/>
          <a:ln>
            <a:noFill/>
          </a:ln>
        </p:spPr>
        <p:txBody>
          <a:bodyPr anchorCtr="0" anchor="t" bIns="0" lIns="0" spcFirstLastPara="1" rIns="0" wrap="square" tIns="0">
            <a:spAutoFit/>
          </a:bodyPr>
          <a:lstStyle/>
          <a:p>
            <a:pPr indent="0" lvl="0" marL="0" marR="0" rtl="0" algn="r">
              <a:lnSpc>
                <a:spcPct val="115000"/>
              </a:lnSpc>
              <a:spcBef>
                <a:spcPts val="0"/>
              </a:spcBef>
              <a:spcAft>
                <a:spcPts val="0"/>
              </a:spcAft>
              <a:buNone/>
            </a:pPr>
            <a:r>
              <a:rPr b="0" i="0" lang="en-US" sz="2499" u="none" cap="none" strike="noStrike">
                <a:solidFill>
                  <a:srgbClr val="000000"/>
                </a:solidFill>
                <a:latin typeface="DM Sans"/>
                <a:ea typeface="DM Sans"/>
                <a:cs typeface="DM Sans"/>
                <a:sym typeface="DM Sans"/>
              </a:rPr>
              <a:t>Lorem ipsum dolor sit amet, consectetur adipiscing elit, sed do</a:t>
            </a:r>
            <a:endParaRPr/>
          </a:p>
          <a:p>
            <a:pPr indent="0" lvl="0" marL="0" marR="0" rtl="0" algn="r">
              <a:lnSpc>
                <a:spcPct val="115000"/>
              </a:lnSpc>
              <a:spcBef>
                <a:spcPts val="0"/>
              </a:spcBef>
              <a:spcAft>
                <a:spcPts val="0"/>
              </a:spcAft>
              <a:buNone/>
            </a:pPr>
            <a:r>
              <a:rPr b="0" i="0" lang="en-US" sz="2499" u="none" cap="none" strike="noStrike">
                <a:solidFill>
                  <a:srgbClr val="000000"/>
                </a:solidFill>
                <a:latin typeface="DM Sans"/>
                <a:ea typeface="DM Sans"/>
                <a:cs typeface="DM Sans"/>
                <a:sym typeface="DM Sans"/>
              </a:rPr>
              <a:t>eiusmod tempor incididunt ut labore et dolore magna aliqua. Ut enim ad minim</a:t>
            </a:r>
            <a:endParaRPr/>
          </a:p>
          <a:p>
            <a:pPr indent="0" lvl="0" marL="0" marR="0" rtl="0" algn="r">
              <a:lnSpc>
                <a:spcPct val="115000"/>
              </a:lnSpc>
              <a:spcBef>
                <a:spcPts val="0"/>
              </a:spcBef>
              <a:spcAft>
                <a:spcPts val="0"/>
              </a:spcAft>
              <a:buNone/>
            </a:pPr>
            <a:r>
              <a:rPr b="0" i="0" lang="en-US" sz="2499" u="none" cap="none" strike="noStrike">
                <a:solidFill>
                  <a:srgbClr val="000000"/>
                </a:solidFill>
                <a:latin typeface="DM Sans"/>
                <a:ea typeface="DM Sans"/>
                <a:cs typeface="DM Sans"/>
                <a:sym typeface="DM Sans"/>
              </a:rPr>
              <a:t>veniam, quis nostrud exercitation ullamco laboris nisi ut aliquip ex ea commodo consequat.</a:t>
            </a:r>
            <a:endParaRPr/>
          </a:p>
          <a:p>
            <a:pPr indent="0" lvl="0" marL="0" marR="0" rtl="0" algn="r">
              <a:lnSpc>
                <a:spcPct val="115000"/>
              </a:lnSpc>
              <a:spcBef>
                <a:spcPts val="0"/>
              </a:spcBef>
              <a:spcAft>
                <a:spcPts val="0"/>
              </a:spcAft>
              <a:buNone/>
            </a:pPr>
            <a:r>
              <a:rPr b="0" i="0" lang="en-US" sz="2499" u="none" cap="none" strike="noStrike">
                <a:solidFill>
                  <a:srgbClr val="000000"/>
                </a:solidFill>
                <a:latin typeface="DM Sans"/>
                <a:ea typeface="DM Sans"/>
                <a:cs typeface="DM Sans"/>
                <a:sym typeface="DM Sans"/>
              </a:rPr>
              <a:t>Lorem ipsum dolor sit amet, consectetur adipiscing elit, sed do eiusmod tempor incididunt ut</a:t>
            </a:r>
            <a:endParaRPr/>
          </a:p>
          <a:p>
            <a:pPr indent="0" lvl="0" marL="0" marR="0" rtl="0" algn="r">
              <a:lnSpc>
                <a:spcPct val="115000"/>
              </a:lnSpc>
              <a:spcBef>
                <a:spcPts val="0"/>
              </a:spcBef>
              <a:spcAft>
                <a:spcPts val="0"/>
              </a:spcAft>
              <a:buNone/>
            </a:pPr>
            <a:r>
              <a:rPr b="0" i="0" lang="en-US" sz="2499" u="none" cap="none" strike="noStrike">
                <a:solidFill>
                  <a:srgbClr val="000000"/>
                </a:solidFill>
                <a:latin typeface="DM Sans"/>
                <a:ea typeface="DM Sans"/>
                <a:cs typeface="DM Sans"/>
                <a:sym typeface="DM Sans"/>
              </a:rPr>
              <a:t>labore et dolore magna aliqua. Ut enim ad minim veniam, quis nostrud exercitation ullamco laboris</a:t>
            </a:r>
            <a:endParaRPr/>
          </a:p>
          <a:p>
            <a:pPr indent="0" lvl="0" marL="0" marR="0" rtl="0" algn="r">
              <a:lnSpc>
                <a:spcPct val="115000"/>
              </a:lnSpc>
              <a:spcBef>
                <a:spcPts val="0"/>
              </a:spcBef>
              <a:spcAft>
                <a:spcPts val="0"/>
              </a:spcAft>
              <a:buNone/>
            </a:pPr>
            <a:r>
              <a:rPr b="0" i="0" lang="en-US" sz="2499" u="none" cap="none" strike="noStrike">
                <a:solidFill>
                  <a:srgbClr val="000000"/>
                </a:solidFill>
                <a:latin typeface="DM Sans"/>
                <a:ea typeface="DM Sans"/>
                <a:cs typeface="DM Sans"/>
                <a:sym typeface="DM Sans"/>
              </a:rPr>
              <a:t>nisi ut aliquip ex ea commodo consequat. Lorem ipsum dolor sit amet, consectetur adipiscing eli.. </a:t>
            </a:r>
            <a:endParaRPr/>
          </a:p>
        </p:txBody>
      </p:sp>
      <p:sp>
        <p:nvSpPr>
          <p:cNvPr id="153" name="Google Shape;153;p18"/>
          <p:cNvSpPr/>
          <p:nvPr/>
        </p:nvSpPr>
        <p:spPr>
          <a:xfrm>
            <a:off x="11854486" y="-4123002"/>
            <a:ext cx="6962868" cy="7674504"/>
          </a:xfrm>
          <a:custGeom>
            <a:rect b="b" l="l" r="r" t="t"/>
            <a:pathLst>
              <a:path extrusionOk="0" h="7674504" w="6962868">
                <a:moveTo>
                  <a:pt x="0" y="0"/>
                </a:moveTo>
                <a:lnTo>
                  <a:pt x="6962868" y="0"/>
                </a:lnTo>
                <a:lnTo>
                  <a:pt x="6962868" y="7674504"/>
                </a:lnTo>
                <a:lnTo>
                  <a:pt x="0" y="7674504"/>
                </a:lnTo>
                <a:lnTo>
                  <a:pt x="0" y="0"/>
                </a:lnTo>
                <a:close/>
              </a:path>
            </a:pathLst>
          </a:custGeom>
          <a:blipFill rotWithShape="1">
            <a:blip r:embed="rId3">
              <a:alphaModFix/>
            </a:blip>
            <a:stretch>
              <a:fillRect b="0" l="0" r="0" t="0"/>
            </a:stretch>
          </a:blipFill>
          <a:ln>
            <a:noFill/>
          </a:ln>
        </p:spPr>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ECD59"/>
        </a:solidFill>
      </p:bgPr>
    </p:bg>
    <p:spTree>
      <p:nvGrpSpPr>
        <p:cNvPr id="157" name="Shape 157"/>
        <p:cNvGrpSpPr/>
        <p:nvPr/>
      </p:nvGrpSpPr>
      <p:grpSpPr>
        <a:xfrm>
          <a:off x="0" y="0"/>
          <a:ext cx="0" cy="0"/>
          <a:chOff x="0" y="0"/>
          <a:chExt cx="0" cy="0"/>
        </a:xfrm>
      </p:grpSpPr>
      <p:sp>
        <p:nvSpPr>
          <p:cNvPr id="158" name="Google Shape;158;p19"/>
          <p:cNvSpPr txBox="1"/>
          <p:nvPr/>
        </p:nvSpPr>
        <p:spPr>
          <a:xfrm>
            <a:off x="5956198" y="3235325"/>
            <a:ext cx="6375604" cy="1717676"/>
          </a:xfrm>
          <a:prstGeom prst="rect">
            <a:avLst/>
          </a:prstGeom>
          <a:noFill/>
          <a:ln>
            <a:noFill/>
          </a:ln>
        </p:spPr>
        <p:txBody>
          <a:bodyPr anchorCtr="0" anchor="t" bIns="0" lIns="0" spcFirstLastPara="1" rIns="0" wrap="square" tIns="0">
            <a:spAutoFit/>
          </a:bodyPr>
          <a:lstStyle/>
          <a:p>
            <a:pPr indent="0" lvl="0" marL="0" marR="0" rtl="0" algn="ctr">
              <a:lnSpc>
                <a:spcPct val="140004"/>
              </a:lnSpc>
              <a:spcBef>
                <a:spcPts val="0"/>
              </a:spcBef>
              <a:spcAft>
                <a:spcPts val="0"/>
              </a:spcAft>
              <a:buNone/>
            </a:pPr>
            <a:r>
              <a:rPr b="1" i="0" lang="en-US" sz="9999" u="none" cap="none" strike="noStrike">
                <a:solidFill>
                  <a:srgbClr val="4F3A1B"/>
                </a:solidFill>
                <a:latin typeface="Bebas Neue"/>
                <a:ea typeface="Bebas Neue"/>
                <a:cs typeface="Bebas Neue"/>
                <a:sym typeface="Bebas Neue"/>
              </a:rPr>
              <a:t>ABOUT MUSIC</a:t>
            </a:r>
            <a:endParaRPr/>
          </a:p>
        </p:txBody>
      </p:sp>
      <p:sp>
        <p:nvSpPr>
          <p:cNvPr id="159" name="Google Shape;159;p19"/>
          <p:cNvSpPr txBox="1"/>
          <p:nvPr/>
        </p:nvSpPr>
        <p:spPr>
          <a:xfrm>
            <a:off x="3996182" y="5003800"/>
            <a:ext cx="10295700" cy="1711800"/>
          </a:xfrm>
          <a:prstGeom prst="rect">
            <a:avLst/>
          </a:prstGeom>
          <a:noFill/>
          <a:ln>
            <a:noFill/>
          </a:ln>
        </p:spPr>
        <p:txBody>
          <a:bodyPr anchorCtr="0" anchor="t" bIns="0" lIns="0" spcFirstLastPara="1" rIns="0" wrap="square" tIns="0">
            <a:spAutoFit/>
          </a:bodyPr>
          <a:lstStyle/>
          <a:p>
            <a:pPr indent="0" lvl="0" marL="0" marR="0" rtl="0" algn="just">
              <a:lnSpc>
                <a:spcPct val="115000"/>
              </a:lnSpc>
              <a:spcBef>
                <a:spcPts val="0"/>
              </a:spcBef>
              <a:spcAft>
                <a:spcPts val="0"/>
              </a:spcAft>
              <a:buNone/>
            </a:pPr>
            <a:r>
              <a:rPr b="0" i="0" lang="en-US" sz="2499" u="none" cap="none" strike="noStrike">
                <a:solidFill>
                  <a:srgbClr val="000000"/>
                </a:solidFill>
                <a:latin typeface="DM Sans"/>
                <a:ea typeface="DM Sans"/>
                <a:cs typeface="DM Sans"/>
                <a:sym typeface="DM Sans"/>
              </a:rPr>
              <a:t>Lorem ipsum dolor sit amet, consectetur adipiscing elit, sed do eiusmod tempor incididunt ut labore et dolore magna aliqua. Ut enim ad minim veniam, quis nostrud exercitation ullamco laboris nisi ut aliquip ex ea commodo consequat. </a:t>
            </a:r>
            <a:endParaRPr/>
          </a:p>
        </p:txBody>
      </p:sp>
      <p:pic>
        <p:nvPicPr>
          <p:cNvPr id="160" name="Google Shape;160;p19"/>
          <p:cNvPicPr preferRelativeResize="0"/>
          <p:nvPr/>
        </p:nvPicPr>
        <p:blipFill>
          <a:blip r:embed="rId3">
            <a:alphaModFix/>
          </a:blip>
          <a:stretch>
            <a:fillRect/>
          </a:stretch>
        </p:blipFill>
        <p:spPr>
          <a:xfrm>
            <a:off x="38115" y="21437"/>
            <a:ext cx="18211825" cy="1024412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573C2B"/>
        </a:solidFill>
      </p:bgPr>
    </p:bg>
    <p:spTree>
      <p:nvGrpSpPr>
        <p:cNvPr id="164" name="Shape 164"/>
        <p:cNvGrpSpPr/>
        <p:nvPr/>
      </p:nvGrpSpPr>
      <p:grpSpPr>
        <a:xfrm>
          <a:off x="0" y="0"/>
          <a:ext cx="0" cy="0"/>
          <a:chOff x="0" y="0"/>
          <a:chExt cx="0" cy="0"/>
        </a:xfrm>
      </p:grpSpPr>
      <p:sp>
        <p:nvSpPr>
          <p:cNvPr id="165" name="Google Shape;165;p20"/>
          <p:cNvSpPr/>
          <p:nvPr/>
        </p:nvSpPr>
        <p:spPr>
          <a:xfrm>
            <a:off x="6146908" y="740355"/>
            <a:ext cx="5994183" cy="9980214"/>
          </a:xfrm>
          <a:custGeom>
            <a:rect b="b" l="l" r="r" t="t"/>
            <a:pathLst>
              <a:path extrusionOk="0" h="9980214" w="5994183">
                <a:moveTo>
                  <a:pt x="0" y="0"/>
                </a:moveTo>
                <a:lnTo>
                  <a:pt x="5994184" y="0"/>
                </a:lnTo>
                <a:lnTo>
                  <a:pt x="5994184" y="9980213"/>
                </a:lnTo>
                <a:lnTo>
                  <a:pt x="0" y="9980213"/>
                </a:lnTo>
                <a:lnTo>
                  <a:pt x="0" y="0"/>
                </a:lnTo>
                <a:close/>
              </a:path>
            </a:pathLst>
          </a:custGeom>
          <a:blipFill rotWithShape="1">
            <a:blip r:embed="rId3">
              <a:alphaModFix/>
            </a:blip>
            <a:stretch>
              <a:fillRect b="0" l="0" r="0" t="0"/>
            </a:stretch>
          </a:blipFill>
          <a:ln>
            <a:noFill/>
          </a:ln>
        </p:spPr>
      </p:sp>
      <p:sp>
        <p:nvSpPr>
          <p:cNvPr id="166" name="Google Shape;166;p20"/>
          <p:cNvSpPr txBox="1"/>
          <p:nvPr/>
        </p:nvSpPr>
        <p:spPr>
          <a:xfrm>
            <a:off x="1028700" y="4287762"/>
            <a:ext cx="4119900" cy="4808100"/>
          </a:xfrm>
          <a:prstGeom prst="rect">
            <a:avLst/>
          </a:prstGeom>
          <a:noFill/>
          <a:ln>
            <a:noFill/>
          </a:ln>
        </p:spPr>
        <p:txBody>
          <a:bodyPr anchorCtr="0" anchor="t" bIns="0" lIns="0" spcFirstLastPara="1" rIns="0" wrap="square" tIns="0">
            <a:spAutoFit/>
          </a:bodyPr>
          <a:lstStyle/>
          <a:p>
            <a:pPr indent="0" lvl="0" marL="0" marR="0" rtl="0" algn="just">
              <a:lnSpc>
                <a:spcPct val="115000"/>
              </a:lnSpc>
              <a:spcBef>
                <a:spcPts val="0"/>
              </a:spcBef>
              <a:spcAft>
                <a:spcPts val="0"/>
              </a:spcAft>
              <a:buNone/>
            </a:pPr>
            <a:r>
              <a:rPr b="0" i="0" lang="en-US" sz="2499" u="none" cap="none" strike="noStrike">
                <a:solidFill>
                  <a:srgbClr val="F2E0CE"/>
                </a:solidFill>
                <a:latin typeface="DM Sans"/>
                <a:ea typeface="DM Sans"/>
                <a:cs typeface="DM Sans"/>
                <a:sym typeface="DM Sans"/>
              </a:rPr>
              <a:t>Lorem ipsum dolor sit amet, consectetur adipiscing elit, sed do eiusmod tempor incididunt ut labore et dolore magna aliqua. Ut enim ad minim veniam, quis nostrud exercitation ullamco laboris nisi ut aliquip ex ea commodo consequat. Duis aute irure dolor in reprehenderit.</a:t>
            </a:r>
            <a:endParaRPr/>
          </a:p>
        </p:txBody>
      </p:sp>
      <p:sp>
        <p:nvSpPr>
          <p:cNvPr id="167" name="Google Shape;167;p20"/>
          <p:cNvSpPr txBox="1"/>
          <p:nvPr/>
        </p:nvSpPr>
        <p:spPr>
          <a:xfrm>
            <a:off x="1028700" y="1191138"/>
            <a:ext cx="4119900" cy="2462400"/>
          </a:xfrm>
          <a:prstGeom prst="rect">
            <a:avLst/>
          </a:prstGeom>
          <a:noFill/>
          <a:ln>
            <a:noFill/>
          </a:ln>
        </p:spPr>
        <p:txBody>
          <a:bodyPr anchorCtr="0" anchor="t" bIns="0" lIns="0" spcFirstLastPara="1" rIns="0" wrap="square" tIns="0">
            <a:spAutoFit/>
          </a:bodyPr>
          <a:lstStyle/>
          <a:p>
            <a:pPr indent="0" lvl="0" marL="0" marR="0" rtl="0" algn="ctr">
              <a:lnSpc>
                <a:spcPct val="79998"/>
              </a:lnSpc>
              <a:spcBef>
                <a:spcPts val="0"/>
              </a:spcBef>
              <a:spcAft>
                <a:spcPts val="0"/>
              </a:spcAft>
              <a:buNone/>
            </a:pPr>
            <a:r>
              <a:rPr b="1" i="0" lang="en-US" sz="9999" u="none" cap="none" strike="noStrike">
                <a:solidFill>
                  <a:srgbClr val="F2E0CE"/>
                </a:solidFill>
                <a:latin typeface="Bebas Neue"/>
                <a:ea typeface="Bebas Neue"/>
                <a:cs typeface="Bebas Neue"/>
                <a:sym typeface="Bebas Neue"/>
              </a:rPr>
              <a:t>ABOUT MUSIC</a:t>
            </a:r>
            <a:endParaRPr/>
          </a:p>
        </p:txBody>
      </p:sp>
      <p:sp>
        <p:nvSpPr>
          <p:cNvPr id="168" name="Google Shape;168;p20"/>
          <p:cNvSpPr txBox="1"/>
          <p:nvPr/>
        </p:nvSpPr>
        <p:spPr>
          <a:xfrm>
            <a:off x="13139389" y="1191150"/>
            <a:ext cx="4119900" cy="7904700"/>
          </a:xfrm>
          <a:prstGeom prst="rect">
            <a:avLst/>
          </a:prstGeom>
          <a:noFill/>
          <a:ln>
            <a:noFill/>
          </a:ln>
        </p:spPr>
        <p:txBody>
          <a:bodyPr anchorCtr="0" anchor="t" bIns="0" lIns="0" spcFirstLastPara="1" rIns="0" wrap="square" tIns="0">
            <a:spAutoFit/>
          </a:bodyPr>
          <a:lstStyle/>
          <a:p>
            <a:pPr indent="0" lvl="0" marL="0" marR="0" rtl="0" algn="just">
              <a:lnSpc>
                <a:spcPct val="115000"/>
              </a:lnSpc>
              <a:spcBef>
                <a:spcPts val="0"/>
              </a:spcBef>
              <a:spcAft>
                <a:spcPts val="0"/>
              </a:spcAft>
              <a:buNone/>
            </a:pPr>
            <a:r>
              <a:rPr b="0" i="0" lang="en-US" sz="2499" u="none" cap="none" strike="noStrike">
                <a:solidFill>
                  <a:srgbClr val="F2E0CE"/>
                </a:solidFill>
                <a:latin typeface="DM Sans"/>
                <a:ea typeface="DM Sans"/>
                <a:cs typeface="DM Sans"/>
                <a:sym typeface="DM Sans"/>
              </a:rPr>
              <a:t>Lorem ipsum dolor sit amet, consectetur adipiscing elit, sed do eiusmod tempor incididunt ut labore et dolore magna aliqua. Ut enim ad minim veniam, quis nostrud ut eu exercitation ullamco laboris nisi ut aliquip.</a:t>
            </a:r>
            <a:endParaRPr/>
          </a:p>
          <a:p>
            <a:pPr indent="0" lvl="0" marL="0" marR="0" rtl="0" algn="just">
              <a:lnSpc>
                <a:spcPct val="115000"/>
              </a:lnSpc>
              <a:spcBef>
                <a:spcPts val="0"/>
              </a:spcBef>
              <a:spcAft>
                <a:spcPts val="0"/>
              </a:spcAft>
              <a:buNone/>
            </a:pPr>
            <a:r>
              <a:t/>
            </a:r>
            <a:endParaRPr b="0" i="0" sz="2499" u="none" cap="none" strike="noStrike">
              <a:solidFill>
                <a:srgbClr val="F2E0CE"/>
              </a:solidFill>
              <a:latin typeface="DM Sans"/>
              <a:ea typeface="DM Sans"/>
              <a:cs typeface="DM Sans"/>
              <a:sym typeface="DM Sans"/>
            </a:endParaRPr>
          </a:p>
          <a:p>
            <a:pPr indent="0" lvl="0" marL="0" marR="0" rtl="0" algn="just">
              <a:lnSpc>
                <a:spcPct val="115000"/>
              </a:lnSpc>
              <a:spcBef>
                <a:spcPts val="0"/>
              </a:spcBef>
              <a:spcAft>
                <a:spcPts val="0"/>
              </a:spcAft>
              <a:buNone/>
            </a:pPr>
            <a:r>
              <a:rPr b="0" i="0" lang="en-US" sz="2499" u="none" cap="none" strike="noStrike">
                <a:solidFill>
                  <a:srgbClr val="F2E0CE"/>
                </a:solidFill>
                <a:latin typeface="DM Sans"/>
                <a:ea typeface="DM Sans"/>
                <a:cs typeface="DM Sans"/>
                <a:sym typeface="DM Sans"/>
              </a:rPr>
              <a:t>Ex ea commodo consequat. Duis aute irure dolor in reprehenderit. Lorem ipsum dolor sit amet, consectetur adipiscing elit, sed do eiusmod tempor incididunt ut labore et dolore magna aliqua enim ad.</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F1A38"/>
        </a:solidFill>
      </p:bgPr>
    </p:bg>
    <p:spTree>
      <p:nvGrpSpPr>
        <p:cNvPr id="172" name="Shape 172"/>
        <p:cNvGrpSpPr/>
        <p:nvPr/>
      </p:nvGrpSpPr>
      <p:grpSpPr>
        <a:xfrm>
          <a:off x="0" y="0"/>
          <a:ext cx="0" cy="0"/>
          <a:chOff x="0" y="0"/>
          <a:chExt cx="0" cy="0"/>
        </a:xfrm>
      </p:grpSpPr>
      <p:sp>
        <p:nvSpPr>
          <p:cNvPr id="173" name="Google Shape;173;p21"/>
          <p:cNvSpPr txBox="1"/>
          <p:nvPr/>
        </p:nvSpPr>
        <p:spPr>
          <a:xfrm>
            <a:off x="1028700" y="5206999"/>
            <a:ext cx="16230600" cy="1717676"/>
          </a:xfrm>
          <a:prstGeom prst="rect">
            <a:avLst/>
          </a:prstGeom>
          <a:noFill/>
          <a:ln>
            <a:noFill/>
          </a:ln>
        </p:spPr>
        <p:txBody>
          <a:bodyPr anchorCtr="0" anchor="t" bIns="0" lIns="0" spcFirstLastPara="1" rIns="0" wrap="square" tIns="0">
            <a:spAutoFit/>
          </a:bodyPr>
          <a:lstStyle/>
          <a:p>
            <a:pPr indent="0" lvl="0" marL="0" marR="0" rtl="0" algn="l">
              <a:lnSpc>
                <a:spcPct val="140004"/>
              </a:lnSpc>
              <a:spcBef>
                <a:spcPts val="0"/>
              </a:spcBef>
              <a:spcAft>
                <a:spcPts val="0"/>
              </a:spcAft>
              <a:buNone/>
            </a:pPr>
            <a:r>
              <a:rPr b="1" i="0" lang="en-US" sz="9999" u="none" cap="none" strike="noStrike">
                <a:solidFill>
                  <a:srgbClr val="FF85EA"/>
                </a:solidFill>
                <a:latin typeface="Bebas Neue"/>
                <a:ea typeface="Bebas Neue"/>
                <a:cs typeface="Bebas Neue"/>
                <a:sym typeface="Bebas Neue"/>
              </a:rPr>
              <a:t>ABOUT MUSIC</a:t>
            </a:r>
            <a:endParaRPr/>
          </a:p>
        </p:txBody>
      </p:sp>
      <p:sp>
        <p:nvSpPr>
          <p:cNvPr id="174" name="Google Shape;174;p21"/>
          <p:cNvSpPr txBox="1"/>
          <p:nvPr/>
        </p:nvSpPr>
        <p:spPr>
          <a:xfrm>
            <a:off x="1028700" y="6943725"/>
            <a:ext cx="16230600" cy="2154000"/>
          </a:xfrm>
          <a:prstGeom prst="rect">
            <a:avLst/>
          </a:prstGeom>
          <a:noFill/>
          <a:ln>
            <a:noFill/>
          </a:ln>
        </p:spPr>
        <p:txBody>
          <a:bodyPr anchorCtr="0" anchor="t" bIns="0" lIns="0" spcFirstLastPara="1" rIns="0" wrap="square" tIns="0">
            <a:spAutoFit/>
          </a:bodyPr>
          <a:lstStyle/>
          <a:p>
            <a:pPr indent="0" lvl="0" marL="0" marR="0" rtl="0" algn="just">
              <a:lnSpc>
                <a:spcPct val="115000"/>
              </a:lnSpc>
              <a:spcBef>
                <a:spcPts val="0"/>
              </a:spcBef>
              <a:spcAft>
                <a:spcPts val="0"/>
              </a:spcAft>
              <a:buNone/>
            </a:pPr>
            <a:r>
              <a:rPr b="0" i="0" lang="en-US" sz="2499" u="none" cap="none" strike="noStrike">
                <a:solidFill>
                  <a:srgbClr val="FFD2EE"/>
                </a:solidFill>
                <a:latin typeface="DM Sans"/>
                <a:ea typeface="DM Sans"/>
                <a:cs typeface="DM Sans"/>
                <a:sym typeface="DM Sans"/>
              </a:rPr>
              <a:t>Lorem ipsum dolor sit amet, consectetur adipiscing elit, sed do eiusmod tempor incididunt ut labore et dolore magna aliqua. Ut enim ad minim veniam, quis nostrud exercitation ullamco laboris nisi ut aliquip ex ea commodo consequat. Duis aute irure dolor in reprehenderit. Lorem ipsum dolor sit amet, consectetur adipiscing elit, sed do eiusmod tempor incididunt ut labore et dolore magna aliqua. Ut enim ad minim veniam, quis nostrud exercitation ullamco laboris nisi ut aliquip ex ea commodo consequat. </a:t>
            </a:r>
            <a:endParaRPr/>
          </a:p>
        </p:txBody>
      </p:sp>
      <p:pic>
        <p:nvPicPr>
          <p:cNvPr id="175" name="Google Shape;175;p21"/>
          <p:cNvPicPr preferRelativeResize="0"/>
          <p:nvPr/>
        </p:nvPicPr>
        <p:blipFill>
          <a:blip r:embed="rId3">
            <a:alphaModFix/>
          </a:blip>
          <a:stretch>
            <a:fillRect/>
          </a:stretch>
        </p:blipFill>
        <p:spPr>
          <a:xfrm>
            <a:off x="0" y="-1920470"/>
            <a:ext cx="18288000" cy="6983016"/>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BFC3"/>
        </a:solidFill>
      </p:bgPr>
    </p:bg>
    <p:spTree>
      <p:nvGrpSpPr>
        <p:cNvPr id="179" name="Shape 179"/>
        <p:cNvGrpSpPr/>
        <p:nvPr/>
      </p:nvGrpSpPr>
      <p:grpSpPr>
        <a:xfrm>
          <a:off x="0" y="0"/>
          <a:ext cx="0" cy="0"/>
          <a:chOff x="0" y="0"/>
          <a:chExt cx="0" cy="0"/>
        </a:xfrm>
      </p:grpSpPr>
      <p:pic>
        <p:nvPicPr>
          <p:cNvPr id="180" name="Google Shape;180;p22"/>
          <p:cNvPicPr preferRelativeResize="0"/>
          <p:nvPr/>
        </p:nvPicPr>
        <p:blipFill>
          <a:blip r:embed="rId3">
            <a:alphaModFix/>
          </a:blip>
          <a:stretch>
            <a:fillRect/>
          </a:stretch>
        </p:blipFill>
        <p:spPr>
          <a:xfrm>
            <a:off x="-87925" y="717388"/>
            <a:ext cx="18463852" cy="9168776"/>
          </a:xfrm>
          <a:prstGeom prst="rect">
            <a:avLst/>
          </a:prstGeom>
          <a:noFill/>
          <a:ln>
            <a:noFill/>
          </a:ln>
        </p:spPr>
      </p:pic>
      <p:sp>
        <p:nvSpPr>
          <p:cNvPr id="181" name="Google Shape;181;p22"/>
          <p:cNvSpPr/>
          <p:nvPr/>
        </p:nvSpPr>
        <p:spPr>
          <a:xfrm>
            <a:off x="12289654" y="2569715"/>
            <a:ext cx="5504138" cy="5464108"/>
          </a:xfrm>
          <a:custGeom>
            <a:rect b="b" l="l" r="r" t="t"/>
            <a:pathLst>
              <a:path extrusionOk="0" h="5464108" w="5504138">
                <a:moveTo>
                  <a:pt x="0" y="0"/>
                </a:moveTo>
                <a:lnTo>
                  <a:pt x="5504138" y="0"/>
                </a:lnTo>
                <a:lnTo>
                  <a:pt x="5504138" y="5464108"/>
                </a:lnTo>
                <a:lnTo>
                  <a:pt x="0" y="5464108"/>
                </a:lnTo>
                <a:lnTo>
                  <a:pt x="0" y="0"/>
                </a:lnTo>
                <a:close/>
              </a:path>
            </a:pathLst>
          </a:custGeom>
          <a:blipFill rotWithShape="1">
            <a:blip r:embed="rId4">
              <a:alphaModFix/>
            </a:blip>
            <a:stretch>
              <a:fillRect b="0" l="0" r="0" t="0"/>
            </a:stretch>
          </a:blipFill>
          <a:ln>
            <a:noFill/>
          </a:ln>
        </p:spPr>
      </p:sp>
      <p:sp>
        <p:nvSpPr>
          <p:cNvPr id="182" name="Google Shape;182;p22"/>
          <p:cNvSpPr/>
          <p:nvPr/>
        </p:nvSpPr>
        <p:spPr>
          <a:xfrm>
            <a:off x="12289654" y="8266653"/>
            <a:ext cx="5504138" cy="3172385"/>
          </a:xfrm>
          <a:custGeom>
            <a:rect b="b" l="l" r="r" t="t"/>
            <a:pathLst>
              <a:path extrusionOk="0" h="3172385" w="5504138">
                <a:moveTo>
                  <a:pt x="0" y="0"/>
                </a:moveTo>
                <a:lnTo>
                  <a:pt x="5504138" y="0"/>
                </a:lnTo>
                <a:lnTo>
                  <a:pt x="5504138" y="3172386"/>
                </a:lnTo>
                <a:lnTo>
                  <a:pt x="0" y="3172386"/>
                </a:lnTo>
                <a:lnTo>
                  <a:pt x="0" y="0"/>
                </a:lnTo>
                <a:close/>
              </a:path>
            </a:pathLst>
          </a:custGeom>
          <a:blipFill rotWithShape="1">
            <a:blip r:embed="rId5">
              <a:alphaModFix/>
            </a:blip>
            <a:stretch>
              <a:fillRect b="0" l="0" r="0" t="0"/>
            </a:stretch>
          </a:blipFill>
          <a:ln>
            <a:noFill/>
          </a:ln>
        </p:spPr>
      </p:sp>
      <p:sp>
        <p:nvSpPr>
          <p:cNvPr id="183" name="Google Shape;183;p22"/>
          <p:cNvSpPr/>
          <p:nvPr/>
        </p:nvSpPr>
        <p:spPr>
          <a:xfrm>
            <a:off x="12289654" y="-1152039"/>
            <a:ext cx="5504138" cy="3492626"/>
          </a:xfrm>
          <a:custGeom>
            <a:rect b="b" l="l" r="r" t="t"/>
            <a:pathLst>
              <a:path extrusionOk="0" h="3492626" w="5504138">
                <a:moveTo>
                  <a:pt x="0" y="0"/>
                </a:moveTo>
                <a:lnTo>
                  <a:pt x="5504138" y="0"/>
                </a:lnTo>
                <a:lnTo>
                  <a:pt x="5504138" y="3492626"/>
                </a:lnTo>
                <a:lnTo>
                  <a:pt x="0" y="3492626"/>
                </a:lnTo>
                <a:lnTo>
                  <a:pt x="0" y="0"/>
                </a:lnTo>
                <a:close/>
              </a:path>
            </a:pathLst>
          </a:custGeom>
          <a:blipFill rotWithShape="1">
            <a:blip r:embed="rId6">
              <a:alphaModFix/>
            </a:blip>
            <a:stretch>
              <a:fillRect b="0" l="0" r="0" t="0"/>
            </a:stretch>
          </a:blipFill>
          <a:ln>
            <a:noFill/>
          </a:ln>
        </p:spPr>
      </p:sp>
      <p:sp>
        <p:nvSpPr>
          <p:cNvPr id="184" name="Google Shape;184;p22"/>
          <p:cNvSpPr txBox="1"/>
          <p:nvPr/>
        </p:nvSpPr>
        <p:spPr>
          <a:xfrm>
            <a:off x="1028700" y="2369690"/>
            <a:ext cx="16230600" cy="1717676"/>
          </a:xfrm>
          <a:prstGeom prst="rect">
            <a:avLst/>
          </a:prstGeom>
          <a:noFill/>
          <a:ln>
            <a:noFill/>
          </a:ln>
        </p:spPr>
        <p:txBody>
          <a:bodyPr anchorCtr="0" anchor="t" bIns="0" lIns="0" spcFirstLastPara="1" rIns="0" wrap="square" tIns="0">
            <a:spAutoFit/>
          </a:bodyPr>
          <a:lstStyle/>
          <a:p>
            <a:pPr indent="0" lvl="0" marL="0" marR="0" rtl="0" algn="l">
              <a:lnSpc>
                <a:spcPct val="140004"/>
              </a:lnSpc>
              <a:spcBef>
                <a:spcPts val="0"/>
              </a:spcBef>
              <a:spcAft>
                <a:spcPts val="0"/>
              </a:spcAft>
              <a:buNone/>
            </a:pPr>
            <a:r>
              <a:rPr b="1" i="0" lang="en-US" sz="9999" u="none" cap="none" strike="noStrike">
                <a:solidFill>
                  <a:srgbClr val="000000"/>
                </a:solidFill>
                <a:latin typeface="Bebas Neue"/>
                <a:ea typeface="Bebas Neue"/>
                <a:cs typeface="Bebas Neue"/>
                <a:sym typeface="Bebas Neue"/>
              </a:rPr>
              <a:t>ABOUT MUSIC</a:t>
            </a:r>
            <a:endParaRPr/>
          </a:p>
        </p:txBody>
      </p:sp>
      <p:sp>
        <p:nvSpPr>
          <p:cNvPr id="185" name="Google Shape;185;p22"/>
          <p:cNvSpPr txBox="1"/>
          <p:nvPr/>
        </p:nvSpPr>
        <p:spPr>
          <a:xfrm>
            <a:off x="1028700" y="4106415"/>
            <a:ext cx="10587900" cy="3481200"/>
          </a:xfrm>
          <a:prstGeom prst="rect">
            <a:avLst/>
          </a:prstGeom>
          <a:noFill/>
          <a:ln>
            <a:noFill/>
          </a:ln>
        </p:spPr>
        <p:txBody>
          <a:bodyPr anchorCtr="0" anchor="t" bIns="0" lIns="0" spcFirstLastPara="1" rIns="0" wrap="square" tIns="0">
            <a:spAutoFit/>
          </a:bodyPr>
          <a:lstStyle/>
          <a:p>
            <a:pPr indent="0" lvl="0" marL="0" marR="0" rtl="0" algn="just">
              <a:lnSpc>
                <a:spcPct val="115000"/>
              </a:lnSpc>
              <a:spcBef>
                <a:spcPts val="0"/>
              </a:spcBef>
              <a:spcAft>
                <a:spcPts val="0"/>
              </a:spcAft>
              <a:buNone/>
            </a:pPr>
            <a:r>
              <a:rPr b="0" i="0" lang="en-US" sz="2499" u="none" cap="none" strike="noStrike">
                <a:solidFill>
                  <a:srgbClr val="000000"/>
                </a:solidFill>
                <a:latin typeface="DM Sans"/>
                <a:ea typeface="DM Sans"/>
                <a:cs typeface="DM Sans"/>
                <a:sym typeface="DM Sans"/>
              </a:rPr>
              <a:t>Lorem ipsum dolor sit amet, consectetur adipiscing elit, sed do eiusmod tempor incididunt ut labore et dolore magna aliqua. Ut enim ad minim veniam, quis nostrud exercitation ullamco laboris nisi ut aliquip ex ea commodo consequat. Duis aute irure dolor in reprehenderit. Lorem ipsum dolor sit amet, consectetur adipiscing elit, sed do eiusmod tempor incididunt ut labore et dolore magna aliqua. Ut enim ad minim veniam, quis nostrud exercitation ullamco laboris nisi ut aliquip ex ea commodo consequat. </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9" name="Shape 189"/>
        <p:cNvGrpSpPr/>
        <p:nvPr/>
      </p:nvGrpSpPr>
      <p:grpSpPr>
        <a:xfrm>
          <a:off x="0" y="0"/>
          <a:ext cx="0" cy="0"/>
          <a:chOff x="0" y="0"/>
          <a:chExt cx="0" cy="0"/>
        </a:xfrm>
      </p:grpSpPr>
      <p:pic>
        <p:nvPicPr>
          <p:cNvPr id="190" name="Google Shape;190;p23"/>
          <p:cNvPicPr preferRelativeResize="0"/>
          <p:nvPr/>
        </p:nvPicPr>
        <p:blipFill>
          <a:blip r:embed="rId3">
            <a:alphaModFix/>
          </a:blip>
          <a:stretch>
            <a:fillRect/>
          </a:stretch>
        </p:blipFill>
        <p:spPr>
          <a:xfrm>
            <a:off x="0" y="-8"/>
            <a:ext cx="18288000" cy="10287000"/>
          </a:xfrm>
          <a:prstGeom prst="rect">
            <a:avLst/>
          </a:prstGeom>
          <a:noFill/>
          <a:ln>
            <a:noFill/>
          </a:ln>
        </p:spPr>
      </p:pic>
      <p:grpSp>
        <p:nvGrpSpPr>
          <p:cNvPr id="191" name="Google Shape;191;p23"/>
          <p:cNvGrpSpPr/>
          <p:nvPr/>
        </p:nvGrpSpPr>
        <p:grpSpPr>
          <a:xfrm>
            <a:off x="9144000" y="-144662"/>
            <a:ext cx="8115354" cy="10431728"/>
            <a:chOff x="0" y="-38100"/>
            <a:chExt cx="2137363" cy="2747433"/>
          </a:xfrm>
        </p:grpSpPr>
        <p:sp>
          <p:nvSpPr>
            <p:cNvPr id="192" name="Google Shape;192;p23"/>
            <p:cNvSpPr/>
            <p:nvPr/>
          </p:nvSpPr>
          <p:spPr>
            <a:xfrm>
              <a:off x="0" y="0"/>
              <a:ext cx="2137363" cy="2709333"/>
            </a:xfrm>
            <a:custGeom>
              <a:rect b="b" l="l" r="r" t="t"/>
              <a:pathLst>
                <a:path extrusionOk="0" h="2709333" w="2137363">
                  <a:moveTo>
                    <a:pt x="0" y="0"/>
                  </a:moveTo>
                  <a:lnTo>
                    <a:pt x="2137363" y="0"/>
                  </a:lnTo>
                  <a:lnTo>
                    <a:pt x="2137363" y="2709333"/>
                  </a:lnTo>
                  <a:lnTo>
                    <a:pt x="0" y="2709333"/>
                  </a:lnTo>
                  <a:close/>
                </a:path>
              </a:pathLst>
            </a:custGeom>
            <a:solidFill>
              <a:srgbClr val="F0F0F0"/>
            </a:solidFill>
            <a:ln>
              <a:noFill/>
            </a:ln>
          </p:spPr>
        </p:sp>
        <p:sp>
          <p:nvSpPr>
            <p:cNvPr id="193" name="Google Shape;193;p23"/>
            <p:cNvSpPr txBox="1"/>
            <p:nvPr/>
          </p:nvSpPr>
          <p:spPr>
            <a:xfrm>
              <a:off x="0" y="-38100"/>
              <a:ext cx="2137363" cy="2747433"/>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94" name="Google Shape;194;p23"/>
          <p:cNvSpPr txBox="1"/>
          <p:nvPr/>
        </p:nvSpPr>
        <p:spPr>
          <a:xfrm>
            <a:off x="10013873" y="888921"/>
            <a:ext cx="6375600" cy="1539000"/>
          </a:xfrm>
          <a:prstGeom prst="rect">
            <a:avLst/>
          </a:prstGeom>
          <a:noFill/>
          <a:ln>
            <a:noFill/>
          </a:ln>
        </p:spPr>
        <p:txBody>
          <a:bodyPr anchorCtr="0" anchor="t" bIns="0" lIns="0" spcFirstLastPara="1" rIns="0" wrap="square" tIns="0">
            <a:spAutoFit/>
          </a:bodyPr>
          <a:lstStyle/>
          <a:p>
            <a:pPr indent="0" lvl="0" marL="0" marR="0" rtl="0" algn="ctr">
              <a:lnSpc>
                <a:spcPct val="140004"/>
              </a:lnSpc>
              <a:spcBef>
                <a:spcPts val="0"/>
              </a:spcBef>
              <a:spcAft>
                <a:spcPts val="0"/>
              </a:spcAft>
              <a:buNone/>
            </a:pPr>
            <a:r>
              <a:rPr b="1" i="0" lang="en-US" sz="9999" u="none" cap="none" strike="noStrike">
                <a:solidFill>
                  <a:srgbClr val="000000"/>
                </a:solidFill>
                <a:latin typeface="Bebas Neue"/>
                <a:ea typeface="Bebas Neue"/>
                <a:cs typeface="Bebas Neue"/>
                <a:sym typeface="Bebas Neue"/>
              </a:rPr>
              <a:t>ABOUT MUSIC</a:t>
            </a:r>
            <a:endParaRPr/>
          </a:p>
        </p:txBody>
      </p:sp>
      <p:sp>
        <p:nvSpPr>
          <p:cNvPr id="195" name="Google Shape;195;p23"/>
          <p:cNvSpPr txBox="1"/>
          <p:nvPr/>
        </p:nvSpPr>
        <p:spPr>
          <a:xfrm>
            <a:off x="10013873" y="2676005"/>
            <a:ext cx="6375600" cy="6577500"/>
          </a:xfrm>
          <a:prstGeom prst="rect">
            <a:avLst/>
          </a:prstGeom>
          <a:noFill/>
          <a:ln>
            <a:noFill/>
          </a:ln>
        </p:spPr>
        <p:txBody>
          <a:bodyPr anchorCtr="0" anchor="t" bIns="0" lIns="0" spcFirstLastPara="1" rIns="0" wrap="square" tIns="0">
            <a:spAutoFit/>
          </a:bodyPr>
          <a:lstStyle/>
          <a:p>
            <a:pPr indent="0" lvl="0" marL="0" marR="0" rtl="0" algn="just">
              <a:lnSpc>
                <a:spcPct val="115000"/>
              </a:lnSpc>
              <a:spcBef>
                <a:spcPts val="0"/>
              </a:spcBef>
              <a:spcAft>
                <a:spcPts val="0"/>
              </a:spcAft>
              <a:buNone/>
            </a:pPr>
            <a:r>
              <a:rPr b="0" i="0" lang="en-US" sz="2499" u="none" cap="none" strike="noStrike">
                <a:solidFill>
                  <a:srgbClr val="000000"/>
                </a:solidFill>
                <a:latin typeface="DM Sans"/>
                <a:ea typeface="DM Sans"/>
                <a:cs typeface="DM Sans"/>
                <a:sym typeface="DM Sans"/>
              </a:rPr>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a:t>
            </a:r>
            <a:endParaRPr/>
          </a:p>
          <a:p>
            <a:pPr indent="0" lvl="0" marL="0" marR="0" rtl="0" algn="just">
              <a:lnSpc>
                <a:spcPct val="115000"/>
              </a:lnSpc>
              <a:spcBef>
                <a:spcPts val="0"/>
              </a:spcBef>
              <a:spcAft>
                <a:spcPts val="0"/>
              </a:spcAft>
              <a:buNone/>
            </a:pPr>
            <a:r>
              <a:t/>
            </a:r>
            <a:endParaRPr b="0" i="0" sz="2499" u="none" cap="none" strike="noStrike">
              <a:solidFill>
                <a:srgbClr val="000000"/>
              </a:solidFill>
              <a:latin typeface="DM Sans"/>
              <a:ea typeface="DM Sans"/>
              <a:cs typeface="DM Sans"/>
              <a:sym typeface="DM Sans"/>
            </a:endParaRPr>
          </a:p>
          <a:p>
            <a:pPr indent="0" lvl="0" marL="0" marR="0" rtl="0" algn="just">
              <a:lnSpc>
                <a:spcPct val="115000"/>
              </a:lnSpc>
              <a:spcBef>
                <a:spcPts val="0"/>
              </a:spcBef>
              <a:spcAft>
                <a:spcPts val="0"/>
              </a:spcAft>
              <a:buNone/>
            </a:pPr>
            <a:r>
              <a:rPr b="0" i="0" lang="en-US" sz="2499" u="none" cap="none" strike="noStrike">
                <a:solidFill>
                  <a:srgbClr val="000000"/>
                </a:solidFill>
                <a:latin typeface="DM Sans"/>
                <a:ea typeface="DM Sans"/>
                <a:cs typeface="DM Sans"/>
                <a:sym typeface="DM Sans"/>
              </a:rPr>
              <a:t>Lorem ipsum dolor sit amet, consectetur adipiscing elit, sed do eiusmod tempor incididunt ut labore et dolore magna aliqua. Ut enim ad minim veniam, quis nostrud exercitation ullamco laboris nisi ut aliquip ex ea commodo consequat. </a:t>
            </a:r>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