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Fira Sans Black"/>
      <p:bold r:id="rId33"/>
      <p:boldItalic r:id="rId34"/>
    </p:embeddedFont>
    <p:embeddedFont>
      <p:font typeface="Fira Sans Medium"/>
      <p:regular r:id="rId35"/>
      <p:bold r:id="rId36"/>
      <p:italic r:id="rId37"/>
      <p:boldItalic r:id="rId38"/>
    </p:embeddedFont>
    <p:embeddedFont>
      <p:font typeface="Fira Sans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-bold.fntdata"/><Relationship Id="rId20" Type="http://schemas.openxmlformats.org/officeDocument/2006/relationships/slide" Target="slides/slide14.xml"/><Relationship Id="rId42" Type="http://schemas.openxmlformats.org/officeDocument/2006/relationships/font" Target="fonts/FiraSans-boldItalic.fntdata"/><Relationship Id="rId41" Type="http://schemas.openxmlformats.org/officeDocument/2006/relationships/font" Target="fonts/FiraSans-italic.fntdata"/><Relationship Id="rId22" Type="http://schemas.openxmlformats.org/officeDocument/2006/relationships/slide" Target="slides/slide16.xml"/><Relationship Id="rId44" Type="http://schemas.openxmlformats.org/officeDocument/2006/relationships/font" Target="fonts/OpenSans-bold.fntdata"/><Relationship Id="rId21" Type="http://schemas.openxmlformats.org/officeDocument/2006/relationships/slide" Target="slides/slide15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8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7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FiraSansBlack-bold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FiraSansMedium-regular.fntdata"/><Relationship Id="rId12" Type="http://schemas.openxmlformats.org/officeDocument/2006/relationships/slide" Target="slides/slide6.xml"/><Relationship Id="rId34" Type="http://schemas.openxmlformats.org/officeDocument/2006/relationships/font" Target="fonts/FiraSansBlack-boldItalic.fntdata"/><Relationship Id="rId15" Type="http://schemas.openxmlformats.org/officeDocument/2006/relationships/slide" Target="slides/slide9.xml"/><Relationship Id="rId37" Type="http://schemas.openxmlformats.org/officeDocument/2006/relationships/font" Target="fonts/FiraSansMedium-italic.fntdata"/><Relationship Id="rId14" Type="http://schemas.openxmlformats.org/officeDocument/2006/relationships/slide" Target="slides/slide8.xml"/><Relationship Id="rId36" Type="http://schemas.openxmlformats.org/officeDocument/2006/relationships/font" Target="fonts/FiraSansMedium-bold.fntdata"/><Relationship Id="rId17" Type="http://schemas.openxmlformats.org/officeDocument/2006/relationships/slide" Target="slides/slide11.xml"/><Relationship Id="rId39" Type="http://schemas.openxmlformats.org/officeDocument/2006/relationships/font" Target="fonts/FiraSans-regular.fntdata"/><Relationship Id="rId16" Type="http://schemas.openxmlformats.org/officeDocument/2006/relationships/slide" Target="slides/slide10.xml"/><Relationship Id="rId38" Type="http://schemas.openxmlformats.org/officeDocument/2006/relationships/font" Target="fonts/FiraSansMedium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fa2e43492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1fa2e43492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fa2e43492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1fa2e43492_2_1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1fa2e43492_2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1fa2e43492_2_1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fa2e43492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1fa2e43492_2_2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fa2e43492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1fa2e43492_2_2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1fa2e43492_2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1fa2e43492_2_2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fa2e43492_2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1fa2e43492_2_2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1fa2e43492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1fa2e43492_2_2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1fa2e43492_2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1fa2e43492_2_2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1fa2e43492_2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1fa2e43492_2_2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1fa2e43492_2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1fa2e43492_2_2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fa2e43492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1fa2e43492_2_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1fa2e43492_2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1fa2e43492_2_3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1fa2e43492_2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1fa2e43492_2_3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1fa2e43492_2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1fa2e43492_2_3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fa2e43492_2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1fa2e43492_2_3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1fa2e43492_2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1fa2e43492_2_3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fa2e43492_2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21fa2e43492_2_3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fa2e43492_2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1fa2e43492_2_3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fa2e43492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1fa2e43492_2_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fa2e43492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1fa2e43492_2_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fa2e43492_2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1fa2e43492_2_1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fa2e43492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1fa2e43492_2_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1fa2e43492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1fa2e43492_2_1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fa2e43492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1fa2e43492_2_1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fa2e43492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1fa2e43492_2_1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15569" l="15569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6165" y="582540"/>
            <a:ext cx="9478183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37807">
            <a:off x="-3994242" y="-2833369"/>
            <a:ext cx="9478183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37807">
            <a:off x="3660058" y="3459642"/>
            <a:ext cx="9478183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 b="29577" l="29577" r="0" t="0"/>
          <a:stretch/>
        </p:blipFill>
        <p:spPr>
          <a:xfrm>
            <a:off x="2694818" y="694568"/>
            <a:ext cx="3754365" cy="375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24321" l="34499" r="16779" t="26957"/>
          <a:stretch/>
        </p:blipFill>
        <p:spPr>
          <a:xfrm>
            <a:off x="3031871" y="1031621"/>
            <a:ext cx="3080258" cy="308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 b="24321" l="34499" r="16779" t="26957"/>
          <a:stretch/>
        </p:blipFill>
        <p:spPr>
          <a:xfrm>
            <a:off x="2828742" y="828492"/>
            <a:ext cx="3486518" cy="348651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925156" y="1595354"/>
            <a:ext cx="1293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App Pitch Deck</a:t>
            </a:r>
            <a:endParaRPr sz="700"/>
          </a:p>
        </p:txBody>
      </p:sp>
      <p:sp>
        <p:nvSpPr>
          <p:cNvPr id="66" name="Google Shape;66;p14"/>
          <p:cNvSpPr txBox="1"/>
          <p:nvPr/>
        </p:nvSpPr>
        <p:spPr>
          <a:xfrm>
            <a:off x="3130013" y="2135501"/>
            <a:ext cx="2883900" cy="14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Music</a:t>
            </a:r>
            <a:endParaRPr sz="700"/>
          </a:p>
          <a:p>
            <a:pPr indent="0" lvl="0" marL="0" marR="0" rtl="0" algn="ctr">
              <a:lnSpc>
                <a:spcPct val="11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Streaming</a:t>
            </a:r>
            <a:endParaRPr sz="7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7784" l="0" r="0" t="7784"/>
          <a:stretch/>
        </p:blipFill>
        <p:spPr>
          <a:xfrm>
            <a:off x="0" y="0"/>
            <a:ext cx="9143998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87075" y="-1731900"/>
            <a:ext cx="9495039" cy="949503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531561" y="3118487"/>
            <a:ext cx="2080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TEXT</a:t>
            </a:r>
            <a:endParaRPr sz="7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75600" y="1696825"/>
            <a:ext cx="77928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Click to add title</a:t>
            </a:r>
            <a:endParaRPr sz="7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40926" y="-3719852"/>
            <a:ext cx="10305095" cy="1030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5640" y="1205390"/>
            <a:ext cx="2732720" cy="273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 rotWithShape="1">
          <a:blip r:embed="rId2">
            <a:alphaModFix/>
          </a:blip>
          <a:srcRect b="24321" l="34499" r="16779" t="26957"/>
          <a:stretch/>
        </p:blipFill>
        <p:spPr>
          <a:xfrm>
            <a:off x="1423025" y="3277500"/>
            <a:ext cx="6297950" cy="186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9"/>
          <p:cNvGrpSpPr/>
          <p:nvPr/>
        </p:nvGrpSpPr>
        <p:grpSpPr>
          <a:xfrm>
            <a:off x="682668" y="3450296"/>
            <a:ext cx="7778700" cy="1178130"/>
            <a:chOff x="0" y="-9525"/>
            <a:chExt cx="20743200" cy="3141679"/>
          </a:xfrm>
        </p:grpSpPr>
        <p:sp>
          <p:nvSpPr>
            <p:cNvPr id="86" name="Google Shape;86;p19"/>
            <p:cNvSpPr txBox="1"/>
            <p:nvPr/>
          </p:nvSpPr>
          <p:spPr>
            <a:xfrm>
              <a:off x="0" y="-9525"/>
              <a:ext cx="207432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Click to add title</a:t>
              </a:r>
              <a:endParaRPr sz="700">
                <a:latin typeface="Fira Sans Black"/>
                <a:ea typeface="Fira Sans Black"/>
                <a:cs typeface="Fira Sans Black"/>
                <a:sym typeface="Fira Sans Black"/>
              </a:endParaRPr>
            </a:p>
          </p:txBody>
        </p:sp>
        <p:sp>
          <p:nvSpPr>
            <p:cNvPr id="87" name="Google Shape;87;p19"/>
            <p:cNvSpPr txBox="1"/>
            <p:nvPr/>
          </p:nvSpPr>
          <p:spPr>
            <a:xfrm>
              <a:off x="0" y="2393254"/>
              <a:ext cx="2074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Add text</a:t>
              </a:r>
              <a:endParaRPr sz="7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88" name="Google Shape;88;p19"/>
          <p:cNvSpPr/>
          <p:nvPr>
            <p:ph idx="2" type="pic"/>
          </p:nvPr>
        </p:nvSpPr>
        <p:spPr>
          <a:xfrm>
            <a:off x="2460750" y="0"/>
            <a:ext cx="4222500" cy="3277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/>
        </p:nvSpPr>
        <p:spPr>
          <a:xfrm>
            <a:off x="514350" y="509600"/>
            <a:ext cx="504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Click to add title</a:t>
            </a:r>
            <a:endParaRPr sz="7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grpSp>
        <p:nvGrpSpPr>
          <p:cNvPr id="91" name="Google Shape;91;p20"/>
          <p:cNvGrpSpPr/>
          <p:nvPr/>
        </p:nvGrpSpPr>
        <p:grpSpPr>
          <a:xfrm>
            <a:off x="514350" y="1361875"/>
            <a:ext cx="4019383" cy="584117"/>
            <a:chOff x="0" y="0"/>
            <a:chExt cx="6112200" cy="1557644"/>
          </a:xfrm>
        </p:grpSpPr>
        <p:sp>
          <p:nvSpPr>
            <p:cNvPr id="92" name="Google Shape;92;p20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Add Text</a:t>
              </a:r>
              <a:endParaRPr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3" name="Google Shape;93;p20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Text</a:t>
              </a:r>
              <a:endParaRPr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4" name="Google Shape;94;p20"/>
          <p:cNvSpPr/>
          <p:nvPr>
            <p:ph idx="2" type="pic"/>
          </p:nvPr>
        </p:nvSpPr>
        <p:spPr>
          <a:xfrm>
            <a:off x="5124600" y="0"/>
            <a:ext cx="4019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94100">
            <a:off x="4089887" y="-1354144"/>
            <a:ext cx="9824831" cy="444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94100">
            <a:off x="-3596787" y="-1876820"/>
            <a:ext cx="9824831" cy="444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34814" l="35914" r="15631" t="16731"/>
          <a:stretch/>
        </p:blipFill>
        <p:spPr>
          <a:xfrm>
            <a:off x="1216763" y="0"/>
            <a:ext cx="67104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94100">
            <a:off x="-1663213" y="3379780"/>
            <a:ext cx="9824831" cy="4447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/>
        </p:nvSpPr>
        <p:spPr>
          <a:xfrm>
            <a:off x="1389775" y="1624558"/>
            <a:ext cx="636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Click to Add Title</a:t>
            </a:r>
            <a:endParaRPr sz="45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396125" y="2939458"/>
            <a:ext cx="4019383" cy="584117"/>
            <a:chOff x="0" y="0"/>
            <a:chExt cx="6112200" cy="1557644"/>
          </a:xfrm>
        </p:grpSpPr>
        <p:sp>
          <p:nvSpPr>
            <p:cNvPr id="102" name="Google Shape;102;p2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Text</a:t>
              </a:r>
              <a:endParaRPr sz="7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Text</a:t>
              </a:r>
              <a:endParaRPr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4" name="Google Shape;104;p21"/>
          <p:cNvGrpSpPr/>
          <p:nvPr/>
        </p:nvGrpSpPr>
        <p:grpSpPr>
          <a:xfrm>
            <a:off x="4728500" y="2939458"/>
            <a:ext cx="4019383" cy="584117"/>
            <a:chOff x="0" y="0"/>
            <a:chExt cx="6112200" cy="1557644"/>
          </a:xfrm>
        </p:grpSpPr>
        <p:sp>
          <p:nvSpPr>
            <p:cNvPr id="105" name="Google Shape;105;p21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Text</a:t>
              </a:r>
              <a:endParaRPr sz="7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Text</a:t>
              </a:r>
              <a:endParaRPr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3158247" y="1402925"/>
            <a:ext cx="28275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XX%</a:t>
            </a:r>
            <a:endParaRPr sz="7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3071997" y="36741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Click to add text</a:t>
            </a:r>
            <a:endParaRPr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3579897" y="3206800"/>
            <a:ext cx="19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Click to Add Title</a:t>
            </a:r>
            <a:endParaRPr sz="700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389773" y="586875"/>
            <a:ext cx="6364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Click to Add Title</a:t>
            </a:r>
            <a:endParaRPr sz="45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/>
        </p:nvSpPr>
        <p:spPr>
          <a:xfrm>
            <a:off x="2163000" y="1728800"/>
            <a:ext cx="4818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Click to add title</a:t>
            </a:r>
            <a:endParaRPr sz="700">
              <a:solidFill>
                <a:schemeClr val="l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grpSp>
        <p:nvGrpSpPr>
          <p:cNvPr id="114" name="Google Shape;114;p23"/>
          <p:cNvGrpSpPr/>
          <p:nvPr/>
        </p:nvGrpSpPr>
        <p:grpSpPr>
          <a:xfrm>
            <a:off x="2562300" y="2581075"/>
            <a:ext cx="4019383" cy="584117"/>
            <a:chOff x="0" y="0"/>
            <a:chExt cx="6112200" cy="1557644"/>
          </a:xfrm>
        </p:grpSpPr>
        <p:sp>
          <p:nvSpPr>
            <p:cNvPr id="115" name="Google Shape;115;p23"/>
            <p:cNvSpPr txBox="1"/>
            <p:nvPr/>
          </p:nvSpPr>
          <p:spPr>
            <a:xfrm>
              <a:off x="0" y="0"/>
              <a:ext cx="61122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Text</a:t>
              </a:r>
              <a:endParaRPr sz="7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116" name="Google Shape;116;p23"/>
            <p:cNvSpPr txBox="1"/>
            <p:nvPr/>
          </p:nvSpPr>
          <p:spPr>
            <a:xfrm>
              <a:off x="0" y="1065044"/>
              <a:ext cx="611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Text</a:t>
              </a:r>
              <a:endParaRPr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117" name="Google Shape;1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070388">
            <a:off x="-1898770" y="-3984286"/>
            <a:ext cx="10992964" cy="497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Black"/>
              <a:buNone/>
              <a:defRPr i="0" sz="2200" u="none" cap="none" strike="noStrike">
                <a:solidFill>
                  <a:schemeClr val="lt1"/>
                </a:solidFill>
                <a:latin typeface="Fira Sans Black"/>
                <a:ea typeface="Fira Sans Black"/>
                <a:cs typeface="Fira Sans Black"/>
                <a:sym typeface="Fira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Medium"/>
              <a:buChar char="•"/>
              <a:defRPr i="0" sz="16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–"/>
              <a:defRPr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•"/>
              <a:defRPr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–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»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•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•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•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•"/>
              <a:defRPr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Open Sans"/>
              <a:buNone/>
              <a:defRPr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34.jpg"/><Relationship Id="rId9" Type="http://schemas.openxmlformats.org/officeDocument/2006/relationships/image" Target="../media/image2.png"/><Relationship Id="rId5" Type="http://schemas.openxmlformats.org/officeDocument/2006/relationships/image" Target="../media/image69.jpg"/><Relationship Id="rId6" Type="http://schemas.openxmlformats.org/officeDocument/2006/relationships/image" Target="../media/image49.jpg"/><Relationship Id="rId7" Type="http://schemas.openxmlformats.org/officeDocument/2006/relationships/image" Target="../media/image55.jp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4.jpg"/><Relationship Id="rId5" Type="http://schemas.openxmlformats.org/officeDocument/2006/relationships/image" Target="../media/image24.jpg"/><Relationship Id="rId6" Type="http://schemas.openxmlformats.org/officeDocument/2006/relationships/image" Target="../media/image18.jp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3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5.jp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0.jp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45.png"/><Relationship Id="rId7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43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8.png"/><Relationship Id="rId5" Type="http://schemas.openxmlformats.org/officeDocument/2006/relationships/image" Target="../media/image3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Relationship Id="rId4" Type="http://schemas.openxmlformats.org/officeDocument/2006/relationships/image" Target="../media/image50.jpg"/><Relationship Id="rId5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48.jp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40" Type="http://schemas.openxmlformats.org/officeDocument/2006/relationships/image" Target="../media/image86.png"/><Relationship Id="rId20" Type="http://schemas.openxmlformats.org/officeDocument/2006/relationships/image" Target="../media/image85.png"/><Relationship Id="rId42" Type="http://schemas.openxmlformats.org/officeDocument/2006/relationships/image" Target="../media/image84.png"/><Relationship Id="rId41" Type="http://schemas.openxmlformats.org/officeDocument/2006/relationships/image" Target="../media/image83.png"/><Relationship Id="rId22" Type="http://schemas.openxmlformats.org/officeDocument/2006/relationships/image" Target="../media/image57.png"/><Relationship Id="rId21" Type="http://schemas.openxmlformats.org/officeDocument/2006/relationships/image" Target="../media/image68.png"/><Relationship Id="rId24" Type="http://schemas.openxmlformats.org/officeDocument/2006/relationships/image" Target="../media/image73.png"/><Relationship Id="rId23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Relationship Id="rId4" Type="http://schemas.openxmlformats.org/officeDocument/2006/relationships/image" Target="../media/image51.png"/><Relationship Id="rId9" Type="http://schemas.openxmlformats.org/officeDocument/2006/relationships/image" Target="../media/image64.png"/><Relationship Id="rId26" Type="http://schemas.openxmlformats.org/officeDocument/2006/relationships/image" Target="../media/image77.png"/><Relationship Id="rId25" Type="http://schemas.openxmlformats.org/officeDocument/2006/relationships/image" Target="../media/image76.png"/><Relationship Id="rId28" Type="http://schemas.openxmlformats.org/officeDocument/2006/relationships/image" Target="../media/image75.png"/><Relationship Id="rId27" Type="http://schemas.openxmlformats.org/officeDocument/2006/relationships/image" Target="../media/image63.png"/><Relationship Id="rId5" Type="http://schemas.openxmlformats.org/officeDocument/2006/relationships/image" Target="../media/image47.png"/><Relationship Id="rId6" Type="http://schemas.openxmlformats.org/officeDocument/2006/relationships/image" Target="../media/image52.png"/><Relationship Id="rId29" Type="http://schemas.openxmlformats.org/officeDocument/2006/relationships/image" Target="../media/image72.png"/><Relationship Id="rId7" Type="http://schemas.openxmlformats.org/officeDocument/2006/relationships/image" Target="../media/image42.png"/><Relationship Id="rId8" Type="http://schemas.openxmlformats.org/officeDocument/2006/relationships/image" Target="../media/image46.png"/><Relationship Id="rId31" Type="http://schemas.openxmlformats.org/officeDocument/2006/relationships/image" Target="../media/image78.png"/><Relationship Id="rId30" Type="http://schemas.openxmlformats.org/officeDocument/2006/relationships/image" Target="../media/image67.png"/><Relationship Id="rId11" Type="http://schemas.openxmlformats.org/officeDocument/2006/relationships/image" Target="../media/image59.png"/><Relationship Id="rId33" Type="http://schemas.openxmlformats.org/officeDocument/2006/relationships/image" Target="../media/image74.png"/><Relationship Id="rId10" Type="http://schemas.openxmlformats.org/officeDocument/2006/relationships/image" Target="../media/image53.png"/><Relationship Id="rId32" Type="http://schemas.openxmlformats.org/officeDocument/2006/relationships/image" Target="../media/image88.png"/><Relationship Id="rId13" Type="http://schemas.openxmlformats.org/officeDocument/2006/relationships/image" Target="../media/image66.png"/><Relationship Id="rId35" Type="http://schemas.openxmlformats.org/officeDocument/2006/relationships/image" Target="../media/image81.png"/><Relationship Id="rId12" Type="http://schemas.openxmlformats.org/officeDocument/2006/relationships/image" Target="../media/image60.png"/><Relationship Id="rId34" Type="http://schemas.openxmlformats.org/officeDocument/2006/relationships/image" Target="../media/image89.png"/><Relationship Id="rId15" Type="http://schemas.openxmlformats.org/officeDocument/2006/relationships/image" Target="../media/image56.png"/><Relationship Id="rId37" Type="http://schemas.openxmlformats.org/officeDocument/2006/relationships/image" Target="../media/image80.png"/><Relationship Id="rId14" Type="http://schemas.openxmlformats.org/officeDocument/2006/relationships/image" Target="../media/image54.png"/><Relationship Id="rId36" Type="http://schemas.openxmlformats.org/officeDocument/2006/relationships/image" Target="../media/image82.png"/><Relationship Id="rId17" Type="http://schemas.openxmlformats.org/officeDocument/2006/relationships/image" Target="../media/image65.png"/><Relationship Id="rId39" Type="http://schemas.openxmlformats.org/officeDocument/2006/relationships/image" Target="../media/image71.png"/><Relationship Id="rId16" Type="http://schemas.openxmlformats.org/officeDocument/2006/relationships/image" Target="../media/image61.png"/><Relationship Id="rId38" Type="http://schemas.openxmlformats.org/officeDocument/2006/relationships/image" Target="../media/image87.png"/><Relationship Id="rId19" Type="http://schemas.openxmlformats.org/officeDocument/2006/relationships/image" Target="../media/image58.png"/><Relationship Id="rId18" Type="http://schemas.openxmlformats.org/officeDocument/2006/relationships/image" Target="../media/image7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20.jpg"/><Relationship Id="rId6" Type="http://schemas.openxmlformats.org/officeDocument/2006/relationships/image" Target="../media/image14.jpg"/><Relationship Id="rId7" Type="http://schemas.openxmlformats.org/officeDocument/2006/relationships/image" Target="../media/image4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6165" y="582540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7807">
            <a:off x="-3994242" y="-2833370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837807">
            <a:off x="3660058" y="3459642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29578" l="29579" r="0" t="0"/>
          <a:stretch/>
        </p:blipFill>
        <p:spPr>
          <a:xfrm>
            <a:off x="2694818" y="694568"/>
            <a:ext cx="3754364" cy="3754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24322" l="34499" r="16781" t="26956"/>
          <a:stretch/>
        </p:blipFill>
        <p:spPr>
          <a:xfrm>
            <a:off x="3031871" y="1031621"/>
            <a:ext cx="3080258" cy="308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 b="24322" l="34499" r="16781" t="26956"/>
          <a:stretch/>
        </p:blipFill>
        <p:spPr>
          <a:xfrm>
            <a:off x="2828742" y="828492"/>
            <a:ext cx="3486517" cy="34865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3925156" y="1595354"/>
            <a:ext cx="1293689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App Pitch Deck</a:t>
            </a:r>
            <a:endParaRPr sz="700"/>
          </a:p>
        </p:txBody>
      </p:sp>
      <p:sp>
        <p:nvSpPr>
          <p:cNvPr id="130" name="Google Shape;130;p24"/>
          <p:cNvSpPr txBox="1"/>
          <p:nvPr/>
        </p:nvSpPr>
        <p:spPr>
          <a:xfrm>
            <a:off x="3130013" y="2135501"/>
            <a:ext cx="2883973" cy="1303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Music</a:t>
            </a:r>
            <a:endParaRPr sz="700"/>
          </a:p>
          <a:p>
            <a:pPr indent="0" lvl="0" marL="0" marR="0" rtl="0" algn="ctr">
              <a:lnSpc>
                <a:spcPct val="11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Streaming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4">
            <a:alphaModFix/>
          </a:blip>
          <a:srcRect b="924" l="4854" r="61733" t="34490"/>
          <a:stretch/>
        </p:blipFill>
        <p:spPr>
          <a:xfrm>
            <a:off x="983283" y="1726572"/>
            <a:ext cx="2062256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 rotWithShape="1">
          <a:blip r:embed="rId4">
            <a:alphaModFix/>
          </a:blip>
          <a:srcRect b="924" l="4854" r="61733" t="34490"/>
          <a:stretch/>
        </p:blipFill>
        <p:spPr>
          <a:xfrm>
            <a:off x="3540838" y="1726572"/>
            <a:ext cx="2062256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 rotWithShape="1">
          <a:blip r:embed="rId4">
            <a:alphaModFix/>
          </a:blip>
          <a:srcRect b="924" l="4854" r="61733" t="34490"/>
          <a:stretch/>
        </p:blipFill>
        <p:spPr>
          <a:xfrm>
            <a:off x="6098393" y="1726572"/>
            <a:ext cx="2062256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5">
            <a:alphaModFix/>
          </a:blip>
          <a:srcRect b="49372" l="30911" r="32313" t="28922"/>
          <a:stretch/>
        </p:blipFill>
        <p:spPr>
          <a:xfrm>
            <a:off x="983283" y="2147738"/>
            <a:ext cx="2062325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6">
            <a:alphaModFix/>
          </a:blip>
          <a:srcRect b="53490" l="44043" r="22141" t="26550"/>
          <a:stretch/>
        </p:blipFill>
        <p:spPr>
          <a:xfrm>
            <a:off x="3540838" y="2147738"/>
            <a:ext cx="2062324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7">
            <a:alphaModFix/>
          </a:blip>
          <a:srcRect b="42353" l="33715" r="36440" t="17988"/>
          <a:stretch/>
        </p:blipFill>
        <p:spPr>
          <a:xfrm>
            <a:off x="6098393" y="2147738"/>
            <a:ext cx="2062324" cy="182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/>
        </p:nvSpPr>
        <p:spPr>
          <a:xfrm>
            <a:off x="983283" y="1790756"/>
            <a:ext cx="2062325" cy="26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Name Surname</a:t>
            </a:r>
            <a:endParaRPr sz="700"/>
          </a:p>
        </p:txBody>
      </p:sp>
      <p:sp>
        <p:nvSpPr>
          <p:cNvPr id="242" name="Google Shape;242;p33"/>
          <p:cNvSpPr txBox="1"/>
          <p:nvPr/>
        </p:nvSpPr>
        <p:spPr>
          <a:xfrm>
            <a:off x="983283" y="4088966"/>
            <a:ext cx="2062325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700"/>
          </a:p>
        </p:txBody>
      </p:sp>
      <p:sp>
        <p:nvSpPr>
          <p:cNvPr id="243" name="Google Shape;243;p33"/>
          <p:cNvSpPr txBox="1"/>
          <p:nvPr/>
        </p:nvSpPr>
        <p:spPr>
          <a:xfrm>
            <a:off x="3540838" y="1787104"/>
            <a:ext cx="2062325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Name Surname</a:t>
            </a:r>
            <a:endParaRPr sz="700"/>
          </a:p>
        </p:txBody>
      </p:sp>
      <p:sp>
        <p:nvSpPr>
          <p:cNvPr id="244" name="Google Shape;244;p33"/>
          <p:cNvSpPr txBox="1"/>
          <p:nvPr/>
        </p:nvSpPr>
        <p:spPr>
          <a:xfrm>
            <a:off x="3540838" y="4092617"/>
            <a:ext cx="2062325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700"/>
          </a:p>
        </p:txBody>
      </p:sp>
      <p:sp>
        <p:nvSpPr>
          <p:cNvPr id="245" name="Google Shape;245;p33"/>
          <p:cNvSpPr txBox="1"/>
          <p:nvPr/>
        </p:nvSpPr>
        <p:spPr>
          <a:xfrm>
            <a:off x="6098393" y="1787104"/>
            <a:ext cx="2062325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Name Surname</a:t>
            </a:r>
            <a:endParaRPr sz="700"/>
          </a:p>
        </p:txBody>
      </p:sp>
      <p:sp>
        <p:nvSpPr>
          <p:cNvPr id="246" name="Google Shape;246;p33"/>
          <p:cNvSpPr txBox="1"/>
          <p:nvPr/>
        </p:nvSpPr>
        <p:spPr>
          <a:xfrm>
            <a:off x="6098393" y="4092617"/>
            <a:ext cx="2062325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</a:t>
            </a:r>
            <a:endParaRPr sz="700"/>
          </a:p>
        </p:txBody>
      </p:sp>
      <p:sp>
        <p:nvSpPr>
          <p:cNvPr id="247" name="Google Shape;247;p33"/>
          <p:cNvSpPr txBox="1"/>
          <p:nvPr/>
        </p:nvSpPr>
        <p:spPr>
          <a:xfrm>
            <a:off x="1857905" y="447675"/>
            <a:ext cx="542818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Meet Our Team</a:t>
            </a:r>
            <a:endParaRPr sz="700"/>
          </a:p>
        </p:txBody>
      </p:sp>
      <p:pic>
        <p:nvPicPr>
          <p:cNvPr id="248" name="Google Shape;248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8427490">
            <a:off x="3525101" y="-2145516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8427490">
            <a:off x="-5952273" y="1492618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 rotWithShape="1">
          <a:blip r:embed="rId4">
            <a:alphaModFix/>
          </a:blip>
          <a:srcRect b="28411" l="12506" r="52878" t="0"/>
          <a:stretch/>
        </p:blipFill>
        <p:spPr>
          <a:xfrm>
            <a:off x="1026238" y="1609566"/>
            <a:ext cx="2062324" cy="2843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4"/>
          <p:cNvGrpSpPr/>
          <p:nvPr/>
        </p:nvGrpSpPr>
        <p:grpSpPr>
          <a:xfrm>
            <a:off x="1182778" y="3583468"/>
            <a:ext cx="1805149" cy="757358"/>
            <a:chOff x="0" y="-66675"/>
            <a:chExt cx="4813732" cy="2019621"/>
          </a:xfrm>
        </p:grpSpPr>
        <p:sp>
          <p:nvSpPr>
            <p:cNvPr id="257" name="Google Shape;257;p34"/>
            <p:cNvSpPr txBox="1"/>
            <p:nvPr/>
          </p:nvSpPr>
          <p:spPr>
            <a:xfrm>
              <a:off x="0" y="-66675"/>
              <a:ext cx="3858402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Client name</a:t>
              </a:r>
              <a:endParaRPr sz="700"/>
            </a:p>
          </p:txBody>
        </p:sp>
        <p:sp>
          <p:nvSpPr>
            <p:cNvPr id="258" name="Google Shape;258;p34"/>
            <p:cNvSpPr txBox="1"/>
            <p:nvPr/>
          </p:nvSpPr>
          <p:spPr>
            <a:xfrm>
              <a:off x="0" y="1033343"/>
              <a:ext cx="4813732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/>
            </a:p>
          </p:txBody>
        </p:sp>
      </p:grpSp>
      <p:pic>
        <p:nvPicPr>
          <p:cNvPr id="259" name="Google Shape;259;p34"/>
          <p:cNvPicPr preferRelativeResize="0"/>
          <p:nvPr/>
        </p:nvPicPr>
        <p:blipFill rotWithShape="1">
          <a:blip r:embed="rId5">
            <a:alphaModFix/>
          </a:blip>
          <a:srcRect b="20489" l="0" r="0" t="20488"/>
          <a:stretch/>
        </p:blipFill>
        <p:spPr>
          <a:xfrm>
            <a:off x="1026238" y="1609566"/>
            <a:ext cx="2062324" cy="182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4">
            <a:alphaModFix/>
          </a:blip>
          <a:srcRect b="28411" l="12506" r="52878" t="0"/>
          <a:stretch/>
        </p:blipFill>
        <p:spPr>
          <a:xfrm>
            <a:off x="3583793" y="1609566"/>
            <a:ext cx="2062324" cy="28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6">
            <a:alphaModFix/>
          </a:blip>
          <a:srcRect b="16668" l="0" r="0" t="16669"/>
          <a:stretch/>
        </p:blipFill>
        <p:spPr>
          <a:xfrm>
            <a:off x="3583793" y="1609566"/>
            <a:ext cx="2062324" cy="182692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 txBox="1"/>
          <p:nvPr/>
        </p:nvSpPr>
        <p:spPr>
          <a:xfrm>
            <a:off x="1026238" y="447675"/>
            <a:ext cx="542819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Testimonials</a:t>
            </a:r>
            <a:endParaRPr sz="700"/>
          </a:p>
        </p:txBody>
      </p:sp>
      <p:grpSp>
        <p:nvGrpSpPr>
          <p:cNvPr id="263" name="Google Shape;263;p34"/>
          <p:cNvGrpSpPr/>
          <p:nvPr/>
        </p:nvGrpSpPr>
        <p:grpSpPr>
          <a:xfrm>
            <a:off x="3740332" y="3583468"/>
            <a:ext cx="1805149" cy="757358"/>
            <a:chOff x="0" y="-66675"/>
            <a:chExt cx="4813732" cy="2019621"/>
          </a:xfrm>
        </p:grpSpPr>
        <p:sp>
          <p:nvSpPr>
            <p:cNvPr id="264" name="Google Shape;264;p34"/>
            <p:cNvSpPr txBox="1"/>
            <p:nvPr/>
          </p:nvSpPr>
          <p:spPr>
            <a:xfrm>
              <a:off x="0" y="-66675"/>
              <a:ext cx="3858402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Client name</a:t>
              </a:r>
              <a:endParaRPr sz="700"/>
            </a:p>
          </p:txBody>
        </p:sp>
        <p:sp>
          <p:nvSpPr>
            <p:cNvPr id="265" name="Google Shape;265;p34"/>
            <p:cNvSpPr txBox="1"/>
            <p:nvPr/>
          </p:nvSpPr>
          <p:spPr>
            <a:xfrm>
              <a:off x="0" y="1033343"/>
              <a:ext cx="4813732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 to discuss. </a:t>
              </a:r>
              <a:endParaRPr sz="700"/>
            </a:p>
          </p:txBody>
        </p:sp>
      </p:grpSp>
      <p:pic>
        <p:nvPicPr>
          <p:cNvPr id="266" name="Google Shape;26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5328354">
            <a:off x="1329292" y="2276560"/>
            <a:ext cx="15034231" cy="680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58817">
            <a:off x="-1013036" y="194299"/>
            <a:ext cx="11170072" cy="5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640" y="1205390"/>
            <a:ext cx="2732721" cy="27327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35"/>
          <p:cNvGrpSpPr/>
          <p:nvPr/>
        </p:nvGrpSpPr>
        <p:grpSpPr>
          <a:xfrm>
            <a:off x="3215266" y="1579807"/>
            <a:ext cx="2713468" cy="1958884"/>
            <a:chOff x="0" y="-66675"/>
            <a:chExt cx="7235915" cy="5223690"/>
          </a:xfrm>
        </p:grpSpPr>
        <p:sp>
          <p:nvSpPr>
            <p:cNvPr id="275" name="Google Shape;275;p35"/>
            <p:cNvSpPr txBox="1"/>
            <p:nvPr/>
          </p:nvSpPr>
          <p:spPr>
            <a:xfrm>
              <a:off x="293012" y="781865"/>
              <a:ext cx="6649800" cy="30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Our Projects</a:t>
              </a:r>
              <a:endParaRPr sz="700"/>
            </a:p>
          </p:txBody>
        </p:sp>
        <p:sp>
          <p:nvSpPr>
            <p:cNvPr id="276" name="Google Shape;276;p35"/>
            <p:cNvSpPr txBox="1"/>
            <p:nvPr/>
          </p:nvSpPr>
          <p:spPr>
            <a:xfrm>
              <a:off x="0" y="4237323"/>
              <a:ext cx="7235915" cy="919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 </a:t>
              </a:r>
              <a:endParaRPr sz="700"/>
            </a:p>
          </p:txBody>
        </p:sp>
        <p:sp>
          <p:nvSpPr>
            <p:cNvPr id="277" name="Google Shape;277;p35"/>
            <p:cNvSpPr txBox="1"/>
            <p:nvPr/>
          </p:nvSpPr>
          <p:spPr>
            <a:xfrm>
              <a:off x="1790816" y="-66675"/>
              <a:ext cx="365428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02.</a:t>
              </a:r>
              <a:endParaRPr sz="700"/>
            </a:p>
          </p:txBody>
        </p:sp>
      </p:grpSp>
      <p:pic>
        <p:nvPicPr>
          <p:cNvPr id="278" name="Google Shape;27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68076">
            <a:off x="6289055" y="-1170259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6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6"/>
          <p:cNvPicPr preferRelativeResize="0"/>
          <p:nvPr/>
        </p:nvPicPr>
        <p:blipFill rotWithShape="1">
          <a:blip r:embed="rId3">
            <a:alphaModFix/>
          </a:blip>
          <a:srcRect b="34816" l="35915" r="25084" t="26183"/>
          <a:stretch/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0" y="858322"/>
            <a:ext cx="5143500" cy="342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6"/>
          <p:cNvSpPr txBox="1"/>
          <p:nvPr/>
        </p:nvSpPr>
        <p:spPr>
          <a:xfrm>
            <a:off x="514350" y="1427553"/>
            <a:ext cx="3256474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Your Project</a:t>
            </a:r>
            <a:endParaRPr sz="700"/>
          </a:p>
        </p:txBody>
      </p:sp>
      <p:sp>
        <p:nvSpPr>
          <p:cNvPr id="287" name="Google Shape;287;p36"/>
          <p:cNvSpPr txBox="1"/>
          <p:nvPr/>
        </p:nvSpPr>
        <p:spPr>
          <a:xfrm>
            <a:off x="514350" y="2253291"/>
            <a:ext cx="3256474" cy="879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Presentations are communication tools that can be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used as demonstrations, lectures, speeches, reports,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more. It is mostly presented before an audience.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serves a variety of purposes, making presentations powerful tools for convincing and teaching.</a:t>
            </a:r>
            <a:endParaRPr sz="700"/>
          </a:p>
        </p:txBody>
      </p:sp>
      <p:sp>
        <p:nvSpPr>
          <p:cNvPr id="288" name="Google Shape;288;p36"/>
          <p:cNvSpPr txBox="1"/>
          <p:nvPr/>
        </p:nvSpPr>
        <p:spPr>
          <a:xfrm>
            <a:off x="514350" y="3387343"/>
            <a:ext cx="2133826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Role: Write your role</a:t>
            </a:r>
            <a:endParaRPr sz="700"/>
          </a:p>
        </p:txBody>
      </p:sp>
      <p:pic>
        <p:nvPicPr>
          <p:cNvPr id="289" name="Google Shape;28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60141">
            <a:off x="2503431" y="3775176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60141">
            <a:off x="-5671012" y="-1287194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37"/>
          <p:cNvGrpSpPr/>
          <p:nvPr/>
        </p:nvGrpSpPr>
        <p:grpSpPr>
          <a:xfrm>
            <a:off x="2449653" y="2710274"/>
            <a:ext cx="4244738" cy="1709064"/>
            <a:chOff x="0" y="-133350"/>
            <a:chExt cx="11319300" cy="4557504"/>
          </a:xfrm>
        </p:grpSpPr>
        <p:sp>
          <p:nvSpPr>
            <p:cNvPr id="297" name="Google Shape;297;p37"/>
            <p:cNvSpPr txBox="1"/>
            <p:nvPr/>
          </p:nvSpPr>
          <p:spPr>
            <a:xfrm>
              <a:off x="0" y="3504551"/>
              <a:ext cx="11319186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can you say about your projects?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it here!</a:t>
              </a:r>
              <a:endParaRPr sz="700"/>
            </a:p>
          </p:txBody>
        </p:sp>
        <p:sp>
          <p:nvSpPr>
            <p:cNvPr id="298" name="Google Shape;298;p37"/>
            <p:cNvSpPr txBox="1"/>
            <p:nvPr/>
          </p:nvSpPr>
          <p:spPr>
            <a:xfrm>
              <a:off x="0" y="-133350"/>
              <a:ext cx="11319300" cy="30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A picture is worth a thousand words</a:t>
              </a:r>
              <a:endParaRPr sz="700"/>
            </a:p>
          </p:txBody>
        </p:sp>
      </p:grpSp>
      <p:pic>
        <p:nvPicPr>
          <p:cNvPr id="299" name="Google Shape;29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58817">
            <a:off x="1786095" y="-3016497"/>
            <a:ext cx="11170072" cy="5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268076">
            <a:off x="-4510005" y="2347452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4100">
            <a:off x="-283236" y="-1738830"/>
            <a:ext cx="11170072" cy="505699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/>
          <p:nvPr/>
        </p:nvSpPr>
        <p:spPr>
          <a:xfrm>
            <a:off x="495300" y="2295525"/>
            <a:ext cx="2948593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Our Services</a:t>
            </a:r>
            <a:endParaRPr sz="700"/>
          </a:p>
        </p:txBody>
      </p:sp>
      <p:grpSp>
        <p:nvGrpSpPr>
          <p:cNvPr id="308" name="Google Shape;308;p38"/>
          <p:cNvGrpSpPr/>
          <p:nvPr/>
        </p:nvGrpSpPr>
        <p:grpSpPr>
          <a:xfrm>
            <a:off x="6748474" y="3394987"/>
            <a:ext cx="1930442" cy="1065888"/>
            <a:chOff x="0" y="-66675"/>
            <a:chExt cx="5147845" cy="2842367"/>
          </a:xfrm>
        </p:grpSpPr>
        <p:sp>
          <p:nvSpPr>
            <p:cNvPr id="309" name="Google Shape;309;p38"/>
            <p:cNvSpPr txBox="1"/>
            <p:nvPr/>
          </p:nvSpPr>
          <p:spPr>
            <a:xfrm>
              <a:off x="5661" y="915653"/>
              <a:ext cx="514218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10" name="Google Shape;310;p38"/>
            <p:cNvSpPr txBox="1"/>
            <p:nvPr/>
          </p:nvSpPr>
          <p:spPr>
            <a:xfrm>
              <a:off x="5661" y="1856089"/>
              <a:ext cx="4945329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 </a:t>
              </a:r>
              <a:endParaRPr sz="700"/>
            </a:p>
          </p:txBody>
        </p:sp>
        <p:sp>
          <p:nvSpPr>
            <p:cNvPr id="311" name="Google Shape;311;p38"/>
            <p:cNvSpPr txBox="1"/>
            <p:nvPr/>
          </p:nvSpPr>
          <p:spPr>
            <a:xfrm>
              <a:off x="0" y="-66675"/>
              <a:ext cx="1796423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03</a:t>
              </a:r>
              <a:endParaRPr sz="700"/>
            </a:p>
          </p:txBody>
        </p:sp>
      </p:grpSp>
      <p:grpSp>
        <p:nvGrpSpPr>
          <p:cNvPr id="312" name="Google Shape;312;p38"/>
          <p:cNvGrpSpPr/>
          <p:nvPr/>
        </p:nvGrpSpPr>
        <p:grpSpPr>
          <a:xfrm>
            <a:off x="3655882" y="3394987"/>
            <a:ext cx="1928319" cy="1065888"/>
            <a:chOff x="0" y="-66675"/>
            <a:chExt cx="5142184" cy="2842367"/>
          </a:xfrm>
        </p:grpSpPr>
        <p:sp>
          <p:nvSpPr>
            <p:cNvPr id="313" name="Google Shape;313;p38"/>
            <p:cNvSpPr txBox="1"/>
            <p:nvPr/>
          </p:nvSpPr>
          <p:spPr>
            <a:xfrm>
              <a:off x="0" y="915653"/>
              <a:ext cx="514218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14" name="Google Shape;314;p38"/>
            <p:cNvSpPr txBox="1"/>
            <p:nvPr/>
          </p:nvSpPr>
          <p:spPr>
            <a:xfrm>
              <a:off x="0" y="1856089"/>
              <a:ext cx="4945329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 </a:t>
              </a:r>
              <a:endParaRPr sz="700"/>
            </a:p>
          </p:txBody>
        </p:sp>
        <p:sp>
          <p:nvSpPr>
            <p:cNvPr id="315" name="Google Shape;315;p38"/>
            <p:cNvSpPr txBox="1"/>
            <p:nvPr/>
          </p:nvSpPr>
          <p:spPr>
            <a:xfrm>
              <a:off x="0" y="-66675"/>
              <a:ext cx="1796423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02</a:t>
              </a:r>
              <a:endParaRPr sz="700"/>
            </a:p>
          </p:txBody>
        </p:sp>
      </p:grpSp>
      <p:grpSp>
        <p:nvGrpSpPr>
          <p:cNvPr id="316" name="Google Shape;316;p38"/>
          <p:cNvGrpSpPr/>
          <p:nvPr/>
        </p:nvGrpSpPr>
        <p:grpSpPr>
          <a:xfrm>
            <a:off x="495300" y="3394987"/>
            <a:ext cx="1928319" cy="1065888"/>
            <a:chOff x="0" y="-66675"/>
            <a:chExt cx="5142184" cy="2842367"/>
          </a:xfrm>
        </p:grpSpPr>
        <p:sp>
          <p:nvSpPr>
            <p:cNvPr id="317" name="Google Shape;317;p38"/>
            <p:cNvSpPr txBox="1"/>
            <p:nvPr/>
          </p:nvSpPr>
          <p:spPr>
            <a:xfrm>
              <a:off x="0" y="915653"/>
              <a:ext cx="514218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  <p:sp>
          <p:nvSpPr>
            <p:cNvPr id="318" name="Google Shape;318;p38"/>
            <p:cNvSpPr txBox="1"/>
            <p:nvPr/>
          </p:nvSpPr>
          <p:spPr>
            <a:xfrm>
              <a:off x="0" y="1856089"/>
              <a:ext cx="4945329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 </a:t>
              </a:r>
              <a:endParaRPr sz="700"/>
            </a:p>
          </p:txBody>
        </p:sp>
        <p:sp>
          <p:nvSpPr>
            <p:cNvPr id="319" name="Google Shape;319;p38"/>
            <p:cNvSpPr txBox="1"/>
            <p:nvPr/>
          </p:nvSpPr>
          <p:spPr>
            <a:xfrm>
              <a:off x="0" y="-66675"/>
              <a:ext cx="1796423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  <a:endParaRPr sz="700"/>
            </a:p>
          </p:txBody>
        </p:sp>
      </p:grpSp>
      <p:pic>
        <p:nvPicPr>
          <p:cNvPr id="320" name="Google Shape;32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232793">
            <a:off x="7511921" y="-3666035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660141">
            <a:off x="-539685" y="4231336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820420">
            <a:off x="-167092" y="-2474173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7143" y="0"/>
            <a:ext cx="34268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9"/>
          <p:cNvSpPr txBox="1"/>
          <p:nvPr/>
        </p:nvSpPr>
        <p:spPr>
          <a:xfrm>
            <a:off x="682448" y="1475203"/>
            <a:ext cx="3889552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Write Your Big Topic or Idea</a:t>
            </a:r>
            <a:endParaRPr sz="700"/>
          </a:p>
        </p:txBody>
      </p:sp>
      <p:sp>
        <p:nvSpPr>
          <p:cNvPr id="330" name="Google Shape;330;p39"/>
          <p:cNvSpPr txBox="1"/>
          <p:nvPr/>
        </p:nvSpPr>
        <p:spPr>
          <a:xfrm>
            <a:off x="682448" y="3074622"/>
            <a:ext cx="1572182" cy="1055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Presentations are communication tools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that can be used as demonstrations,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lectures, speeches, reports, and more. </a:t>
            </a:r>
            <a:endParaRPr sz="700"/>
          </a:p>
        </p:txBody>
      </p:sp>
      <p:sp>
        <p:nvSpPr>
          <p:cNvPr id="331" name="Google Shape;331;p39"/>
          <p:cNvSpPr txBox="1"/>
          <p:nvPr/>
        </p:nvSpPr>
        <p:spPr>
          <a:xfrm>
            <a:off x="2627224" y="3074622"/>
            <a:ext cx="1572182" cy="1055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Presentations are communication tools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that can be used as demonstrations,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lectures, speeches, reports, and more. 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0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070388">
            <a:off x="-1898770" y="-3984286"/>
            <a:ext cx="10992964" cy="49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070388">
            <a:off x="915194" y="2553484"/>
            <a:ext cx="10992964" cy="49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65817" y="714041"/>
            <a:ext cx="1861470" cy="384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5572" y="739638"/>
            <a:ext cx="1835821" cy="379032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0"/>
          <p:cNvSpPr txBox="1"/>
          <p:nvPr/>
        </p:nvSpPr>
        <p:spPr>
          <a:xfrm>
            <a:off x="682448" y="1930400"/>
            <a:ext cx="23085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Phone</a:t>
            </a:r>
            <a:endParaRPr sz="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Mockup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1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070388">
            <a:off x="-734034" y="-934456"/>
            <a:ext cx="10992964" cy="4976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013978">
            <a:off x="-4097439" y="-2733490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 rotWithShape="1">
          <a:blip r:embed="rId3">
            <a:alphaModFix/>
          </a:blip>
          <a:srcRect b="34816" l="35915" r="25084" t="26183"/>
          <a:stretch/>
        </p:blipFill>
        <p:spPr>
          <a:xfrm>
            <a:off x="3205640" y="1205390"/>
            <a:ext cx="2732721" cy="27327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41"/>
          <p:cNvGrpSpPr/>
          <p:nvPr/>
        </p:nvGrpSpPr>
        <p:grpSpPr>
          <a:xfrm>
            <a:off x="3215266" y="1579807"/>
            <a:ext cx="2713468" cy="1958884"/>
            <a:chOff x="0" y="-66675"/>
            <a:chExt cx="7235915" cy="5223690"/>
          </a:xfrm>
        </p:grpSpPr>
        <p:sp>
          <p:nvSpPr>
            <p:cNvPr id="352" name="Google Shape;352;p41"/>
            <p:cNvSpPr txBox="1"/>
            <p:nvPr/>
          </p:nvSpPr>
          <p:spPr>
            <a:xfrm>
              <a:off x="293012" y="781865"/>
              <a:ext cx="6649800" cy="308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Stats &amp; Numbers</a:t>
              </a:r>
              <a:endParaRPr sz="700"/>
            </a:p>
          </p:txBody>
        </p:sp>
        <p:sp>
          <p:nvSpPr>
            <p:cNvPr id="353" name="Google Shape;353;p41"/>
            <p:cNvSpPr txBox="1"/>
            <p:nvPr/>
          </p:nvSpPr>
          <p:spPr>
            <a:xfrm>
              <a:off x="0" y="4237323"/>
              <a:ext cx="7235915" cy="919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Briefly elaborate on what you want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to discuss. </a:t>
              </a:r>
              <a:endParaRPr sz="700"/>
            </a:p>
          </p:txBody>
        </p:sp>
        <p:sp>
          <p:nvSpPr>
            <p:cNvPr id="354" name="Google Shape;354;p41"/>
            <p:cNvSpPr txBox="1"/>
            <p:nvPr/>
          </p:nvSpPr>
          <p:spPr>
            <a:xfrm>
              <a:off x="1790816" y="-66675"/>
              <a:ext cx="365428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03.</a:t>
              </a:r>
              <a:endParaRPr sz="70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2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06741">
            <a:off x="4358" y="2133136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 rotWithShape="1">
          <a:blip r:embed="rId5">
            <a:alphaModFix/>
          </a:blip>
          <a:srcRect b="0" l="17470" r="34175" t="0"/>
          <a:stretch/>
        </p:blipFill>
        <p:spPr>
          <a:xfrm>
            <a:off x="837894" y="1609566"/>
            <a:ext cx="2062324" cy="28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 rotWithShape="1">
          <a:blip r:embed="rId5">
            <a:alphaModFix/>
          </a:blip>
          <a:srcRect b="0" l="17470" r="34175" t="0"/>
          <a:stretch/>
        </p:blipFill>
        <p:spPr>
          <a:xfrm>
            <a:off x="3540838" y="1609566"/>
            <a:ext cx="2062324" cy="284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 rotWithShape="1">
          <a:blip r:embed="rId5">
            <a:alphaModFix/>
          </a:blip>
          <a:srcRect b="0" l="17470" r="34175" t="0"/>
          <a:stretch/>
        </p:blipFill>
        <p:spPr>
          <a:xfrm>
            <a:off x="6243782" y="1609566"/>
            <a:ext cx="2062325" cy="2843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 txBox="1"/>
          <p:nvPr/>
        </p:nvSpPr>
        <p:spPr>
          <a:xfrm>
            <a:off x="1042537" y="2497163"/>
            <a:ext cx="1653037" cy="26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MONTHLY</a:t>
            </a:r>
            <a:endParaRPr sz="700"/>
          </a:p>
        </p:txBody>
      </p:sp>
      <p:sp>
        <p:nvSpPr>
          <p:cNvPr id="365" name="Google Shape;365;p42"/>
          <p:cNvSpPr txBox="1"/>
          <p:nvPr/>
        </p:nvSpPr>
        <p:spPr>
          <a:xfrm>
            <a:off x="1042537" y="1670987"/>
            <a:ext cx="1653037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20$</a:t>
            </a:r>
            <a:endParaRPr sz="700"/>
          </a:p>
        </p:txBody>
      </p:sp>
      <p:sp>
        <p:nvSpPr>
          <p:cNvPr id="366" name="Google Shape;366;p42"/>
          <p:cNvSpPr txBox="1"/>
          <p:nvPr/>
        </p:nvSpPr>
        <p:spPr>
          <a:xfrm>
            <a:off x="1042537" y="2880229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67" name="Google Shape;367;p42"/>
          <p:cNvSpPr txBox="1"/>
          <p:nvPr/>
        </p:nvSpPr>
        <p:spPr>
          <a:xfrm>
            <a:off x="1042537" y="3137905"/>
            <a:ext cx="1653037" cy="174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68" name="Google Shape;368;p42"/>
          <p:cNvSpPr txBox="1"/>
          <p:nvPr/>
        </p:nvSpPr>
        <p:spPr>
          <a:xfrm>
            <a:off x="6448426" y="2497163"/>
            <a:ext cx="1653037" cy="26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YEARLY</a:t>
            </a:r>
            <a:endParaRPr sz="700"/>
          </a:p>
        </p:txBody>
      </p:sp>
      <p:sp>
        <p:nvSpPr>
          <p:cNvPr id="369" name="Google Shape;369;p42"/>
          <p:cNvSpPr txBox="1"/>
          <p:nvPr/>
        </p:nvSpPr>
        <p:spPr>
          <a:xfrm>
            <a:off x="6448426" y="1670987"/>
            <a:ext cx="1653037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300$</a:t>
            </a:r>
            <a:endParaRPr sz="700"/>
          </a:p>
        </p:txBody>
      </p:sp>
      <p:sp>
        <p:nvSpPr>
          <p:cNvPr id="370" name="Google Shape;370;p42"/>
          <p:cNvSpPr txBox="1"/>
          <p:nvPr/>
        </p:nvSpPr>
        <p:spPr>
          <a:xfrm>
            <a:off x="6448426" y="2880229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1" name="Google Shape;371;p42"/>
          <p:cNvSpPr txBox="1"/>
          <p:nvPr/>
        </p:nvSpPr>
        <p:spPr>
          <a:xfrm>
            <a:off x="6448426" y="3137905"/>
            <a:ext cx="1653037" cy="174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2" name="Google Shape;372;p42"/>
          <p:cNvSpPr txBox="1"/>
          <p:nvPr/>
        </p:nvSpPr>
        <p:spPr>
          <a:xfrm>
            <a:off x="6448426" y="3657904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3" name="Google Shape;373;p42"/>
          <p:cNvSpPr txBox="1"/>
          <p:nvPr/>
        </p:nvSpPr>
        <p:spPr>
          <a:xfrm>
            <a:off x="6448426" y="3397905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4" name="Google Shape;374;p42"/>
          <p:cNvSpPr txBox="1"/>
          <p:nvPr/>
        </p:nvSpPr>
        <p:spPr>
          <a:xfrm>
            <a:off x="6448426" y="3917904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5" name="Google Shape;375;p42"/>
          <p:cNvSpPr txBox="1"/>
          <p:nvPr/>
        </p:nvSpPr>
        <p:spPr>
          <a:xfrm>
            <a:off x="3745482" y="2497650"/>
            <a:ext cx="1653037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MONTHLY</a:t>
            </a:r>
            <a:endParaRPr sz="700"/>
          </a:p>
        </p:txBody>
      </p:sp>
      <p:sp>
        <p:nvSpPr>
          <p:cNvPr id="376" name="Google Shape;376;p42"/>
          <p:cNvSpPr txBox="1"/>
          <p:nvPr/>
        </p:nvSpPr>
        <p:spPr>
          <a:xfrm>
            <a:off x="3745482" y="2880716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7" name="Google Shape;377;p42"/>
          <p:cNvSpPr txBox="1"/>
          <p:nvPr/>
        </p:nvSpPr>
        <p:spPr>
          <a:xfrm>
            <a:off x="3745482" y="3138392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8" name="Google Shape;378;p42"/>
          <p:cNvSpPr txBox="1"/>
          <p:nvPr/>
        </p:nvSpPr>
        <p:spPr>
          <a:xfrm>
            <a:off x="3745482" y="3658391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79" name="Google Shape;379;p42"/>
          <p:cNvSpPr txBox="1"/>
          <p:nvPr/>
        </p:nvSpPr>
        <p:spPr>
          <a:xfrm>
            <a:off x="3745482" y="3398391"/>
            <a:ext cx="1653037" cy="174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 a feature</a:t>
            </a:r>
            <a:endParaRPr sz="700"/>
          </a:p>
        </p:txBody>
      </p:sp>
      <p:sp>
        <p:nvSpPr>
          <p:cNvPr id="380" name="Google Shape;380;p42"/>
          <p:cNvSpPr txBox="1"/>
          <p:nvPr/>
        </p:nvSpPr>
        <p:spPr>
          <a:xfrm>
            <a:off x="3745482" y="1670987"/>
            <a:ext cx="1653037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30$</a:t>
            </a:r>
            <a:endParaRPr sz="700"/>
          </a:p>
        </p:txBody>
      </p:sp>
      <p:sp>
        <p:nvSpPr>
          <p:cNvPr id="381" name="Google Shape;381;p42"/>
          <p:cNvSpPr txBox="1"/>
          <p:nvPr/>
        </p:nvSpPr>
        <p:spPr>
          <a:xfrm>
            <a:off x="1661324" y="593755"/>
            <a:ext cx="5821354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Add a Pricing Page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664573" y="447675"/>
            <a:ext cx="3810012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How to Use</a:t>
            </a:r>
            <a:endParaRPr sz="700"/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This Presentation</a:t>
            </a:r>
            <a:endParaRPr sz="700"/>
          </a:p>
        </p:txBody>
      </p:sp>
      <p:sp>
        <p:nvSpPr>
          <p:cNvPr id="137" name="Google Shape;137;p25"/>
          <p:cNvSpPr txBox="1"/>
          <p:nvPr/>
        </p:nvSpPr>
        <p:spPr>
          <a:xfrm>
            <a:off x="5268101" y="879066"/>
            <a:ext cx="3361549" cy="70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"Google Slides" button below this presentation preview.  Click on "Make a copy." Start editing your presentation. You need to sign in to your Google account.</a:t>
            </a:r>
            <a:endParaRPr sz="700"/>
          </a:p>
        </p:txBody>
      </p:sp>
      <p:sp>
        <p:nvSpPr>
          <p:cNvPr id="138" name="Google Shape;138;p25"/>
          <p:cNvSpPr txBox="1"/>
          <p:nvPr/>
        </p:nvSpPr>
        <p:spPr>
          <a:xfrm>
            <a:off x="5268101" y="464494"/>
            <a:ext cx="1197978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Google Slides</a:t>
            </a:r>
            <a:endParaRPr sz="700"/>
          </a:p>
        </p:txBody>
      </p:sp>
      <p:sp>
        <p:nvSpPr>
          <p:cNvPr id="139" name="Google Shape;139;p25"/>
          <p:cNvSpPr txBox="1"/>
          <p:nvPr/>
        </p:nvSpPr>
        <p:spPr>
          <a:xfrm>
            <a:off x="5268101" y="4152877"/>
            <a:ext cx="3595345" cy="52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"Canva" button under this presentation preview.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Start editing your presentation. You need to sign in to your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Canva account.</a:t>
            </a:r>
            <a:endParaRPr sz="700"/>
          </a:p>
        </p:txBody>
      </p:sp>
      <p:sp>
        <p:nvSpPr>
          <p:cNvPr id="140" name="Google Shape;140;p25"/>
          <p:cNvSpPr txBox="1"/>
          <p:nvPr/>
        </p:nvSpPr>
        <p:spPr>
          <a:xfrm>
            <a:off x="5268101" y="3779638"/>
            <a:ext cx="1197978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Canva</a:t>
            </a:r>
            <a:endParaRPr sz="700"/>
          </a:p>
        </p:txBody>
      </p:sp>
      <p:sp>
        <p:nvSpPr>
          <p:cNvPr id="141" name="Google Shape;141;p25"/>
          <p:cNvSpPr txBox="1"/>
          <p:nvPr/>
        </p:nvSpPr>
        <p:spPr>
          <a:xfrm>
            <a:off x="5268101" y="2495355"/>
            <a:ext cx="3424190" cy="703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Click on the "PowerPoint" button below this presentation preview.  Start editing your presentation. Download and install the fonts used in this presentation as listed on the next page.</a:t>
            </a:r>
            <a:endParaRPr sz="700"/>
          </a:p>
        </p:txBody>
      </p:sp>
      <p:sp>
        <p:nvSpPr>
          <p:cNvPr id="142" name="Google Shape;142;p25"/>
          <p:cNvSpPr txBox="1"/>
          <p:nvPr/>
        </p:nvSpPr>
        <p:spPr>
          <a:xfrm>
            <a:off x="5268101" y="2122066"/>
            <a:ext cx="1197978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PowerPoint</a:t>
            </a:r>
            <a:endParaRPr sz="700"/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27490">
            <a:off x="-2094649" y="1896058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43"/>
          <p:cNvGrpSpPr/>
          <p:nvPr/>
        </p:nvGrpSpPr>
        <p:grpSpPr>
          <a:xfrm>
            <a:off x="2465129" y="1717220"/>
            <a:ext cx="4213963" cy="1796303"/>
            <a:chOff x="-17" y="-133354"/>
            <a:chExt cx="2219700" cy="946200"/>
          </a:xfrm>
        </p:grpSpPr>
        <p:sp>
          <p:nvSpPr>
            <p:cNvPr id="388" name="Google Shape;388;p43"/>
            <p:cNvSpPr/>
            <p:nvPr/>
          </p:nvSpPr>
          <p:spPr>
            <a:xfrm>
              <a:off x="0" y="0"/>
              <a:ext cx="2219549" cy="520593"/>
            </a:xfrm>
            <a:custGeom>
              <a:rect b="b" l="l" r="r" t="t"/>
              <a:pathLst>
                <a:path extrusionOk="0" h="520593" w="2219549">
                  <a:moveTo>
                    <a:pt x="0" y="0"/>
                  </a:moveTo>
                  <a:lnTo>
                    <a:pt x="2219549" y="0"/>
                  </a:lnTo>
                  <a:lnTo>
                    <a:pt x="2219549" y="520593"/>
                  </a:lnTo>
                  <a:lnTo>
                    <a:pt x="0" y="52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89" name="Google Shape;389;p43"/>
            <p:cNvSpPr txBox="1"/>
            <p:nvPr/>
          </p:nvSpPr>
          <p:spPr>
            <a:xfrm>
              <a:off x="-17" y="-133354"/>
              <a:ext cx="22197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123,456,789</a:t>
              </a:r>
              <a:endParaRPr sz="700"/>
            </a:p>
          </p:txBody>
        </p:sp>
      </p:grpSp>
      <p:sp>
        <p:nvSpPr>
          <p:cNvPr id="390" name="Google Shape;390;p43"/>
          <p:cNvSpPr txBox="1"/>
          <p:nvPr/>
        </p:nvSpPr>
        <p:spPr>
          <a:xfrm>
            <a:off x="2465162" y="2952462"/>
            <a:ext cx="4213676" cy="26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featured statistic.</a:t>
            </a:r>
            <a:endParaRPr sz="700"/>
          </a:p>
        </p:txBody>
      </p:sp>
      <p:pic>
        <p:nvPicPr>
          <p:cNvPr id="391" name="Google Shape;39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19221">
            <a:off x="948170" y="-2958030"/>
            <a:ext cx="11170072" cy="5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19221">
            <a:off x="-2974242" y="2763560"/>
            <a:ext cx="11170072" cy="505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4"/>
          <p:cNvSpPr txBox="1"/>
          <p:nvPr/>
        </p:nvSpPr>
        <p:spPr>
          <a:xfrm>
            <a:off x="2855195" y="1435258"/>
            <a:ext cx="3683420" cy="261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featured statistic.</a:t>
            </a:r>
            <a:endParaRPr sz="700"/>
          </a:p>
        </p:txBody>
      </p:sp>
      <p:sp>
        <p:nvSpPr>
          <p:cNvPr id="399" name="Google Shape;399;p44"/>
          <p:cNvSpPr txBox="1"/>
          <p:nvPr/>
        </p:nvSpPr>
        <p:spPr>
          <a:xfrm>
            <a:off x="2988545" y="2930991"/>
            <a:ext cx="3416720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featured statistic.</a:t>
            </a:r>
            <a:endParaRPr sz="700"/>
          </a:p>
        </p:txBody>
      </p:sp>
      <p:sp>
        <p:nvSpPr>
          <p:cNvPr id="400" name="Google Shape;400;p44"/>
          <p:cNvSpPr txBox="1"/>
          <p:nvPr/>
        </p:nvSpPr>
        <p:spPr>
          <a:xfrm>
            <a:off x="2988545" y="4383861"/>
            <a:ext cx="3416720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featured statistic.</a:t>
            </a:r>
            <a:endParaRPr sz="700"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3018171" y="207098"/>
            <a:ext cx="3107878" cy="1796266"/>
            <a:chOff x="0" y="-133355"/>
            <a:chExt cx="1637104" cy="946200"/>
          </a:xfrm>
        </p:grpSpPr>
        <p:sp>
          <p:nvSpPr>
            <p:cNvPr id="402" name="Google Shape;402;p44"/>
            <p:cNvSpPr/>
            <p:nvPr/>
          </p:nvSpPr>
          <p:spPr>
            <a:xfrm>
              <a:off x="0" y="0"/>
              <a:ext cx="1636955" cy="520593"/>
            </a:xfrm>
            <a:custGeom>
              <a:rect b="b" l="l" r="r" t="t"/>
              <a:pathLst>
                <a:path extrusionOk="0" h="52059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0593"/>
                  </a:lnTo>
                  <a:lnTo>
                    <a:pt x="0" y="52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03" name="Google Shape;403;p44"/>
            <p:cNvSpPr txBox="1"/>
            <p:nvPr/>
          </p:nvSpPr>
          <p:spPr>
            <a:xfrm>
              <a:off x="4" y="-133355"/>
              <a:ext cx="16371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2 out of 5</a:t>
              </a:r>
              <a:endParaRPr sz="700"/>
            </a:p>
          </p:txBody>
        </p:sp>
      </p:grpSp>
      <p:grpSp>
        <p:nvGrpSpPr>
          <p:cNvPr id="404" name="Google Shape;404;p44"/>
          <p:cNvGrpSpPr/>
          <p:nvPr/>
        </p:nvGrpSpPr>
        <p:grpSpPr>
          <a:xfrm>
            <a:off x="3018171" y="1732698"/>
            <a:ext cx="3107878" cy="1796266"/>
            <a:chOff x="0" y="-133345"/>
            <a:chExt cx="1637104" cy="946200"/>
          </a:xfrm>
        </p:grpSpPr>
        <p:sp>
          <p:nvSpPr>
            <p:cNvPr id="405" name="Google Shape;405;p44"/>
            <p:cNvSpPr/>
            <p:nvPr/>
          </p:nvSpPr>
          <p:spPr>
            <a:xfrm>
              <a:off x="0" y="0"/>
              <a:ext cx="1636955" cy="520593"/>
            </a:xfrm>
            <a:custGeom>
              <a:rect b="b" l="l" r="r" t="t"/>
              <a:pathLst>
                <a:path extrusionOk="0" h="52059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0593"/>
                  </a:lnTo>
                  <a:lnTo>
                    <a:pt x="0" y="52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06" name="Google Shape;406;p44"/>
            <p:cNvSpPr txBox="1"/>
            <p:nvPr/>
          </p:nvSpPr>
          <p:spPr>
            <a:xfrm>
              <a:off x="4" y="-133345"/>
              <a:ext cx="16371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95%</a:t>
              </a:r>
              <a:endParaRPr sz="700"/>
            </a:p>
          </p:txBody>
        </p:sp>
      </p:grpSp>
      <p:grpSp>
        <p:nvGrpSpPr>
          <p:cNvPr id="407" name="Google Shape;407;p44"/>
          <p:cNvGrpSpPr/>
          <p:nvPr/>
        </p:nvGrpSpPr>
        <p:grpSpPr>
          <a:xfrm>
            <a:off x="3018171" y="3185548"/>
            <a:ext cx="3107878" cy="1796266"/>
            <a:chOff x="0" y="-133355"/>
            <a:chExt cx="1637104" cy="946200"/>
          </a:xfrm>
        </p:grpSpPr>
        <p:sp>
          <p:nvSpPr>
            <p:cNvPr id="408" name="Google Shape;408;p44"/>
            <p:cNvSpPr/>
            <p:nvPr/>
          </p:nvSpPr>
          <p:spPr>
            <a:xfrm>
              <a:off x="0" y="0"/>
              <a:ext cx="1636955" cy="520593"/>
            </a:xfrm>
            <a:custGeom>
              <a:rect b="b" l="l" r="r" t="t"/>
              <a:pathLst>
                <a:path extrusionOk="0" h="520593" w="1636955">
                  <a:moveTo>
                    <a:pt x="0" y="0"/>
                  </a:moveTo>
                  <a:lnTo>
                    <a:pt x="1636955" y="0"/>
                  </a:lnTo>
                  <a:lnTo>
                    <a:pt x="1636955" y="520593"/>
                  </a:lnTo>
                  <a:lnTo>
                    <a:pt x="0" y="5205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409" name="Google Shape;409;p44"/>
            <p:cNvSpPr txBox="1"/>
            <p:nvPr/>
          </p:nvSpPr>
          <p:spPr>
            <a:xfrm>
              <a:off x="4" y="-133355"/>
              <a:ext cx="1637100" cy="9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12 million</a:t>
              </a:r>
              <a:endParaRPr sz="700"/>
            </a:p>
          </p:txBody>
        </p:sp>
      </p:grpSp>
      <p:pic>
        <p:nvPicPr>
          <p:cNvPr id="410" name="Google Shape;41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989797">
            <a:off x="3558964" y="-831311"/>
            <a:ext cx="11170072" cy="5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989797">
            <a:off x="-4680309" y="-2528498"/>
            <a:ext cx="11170072" cy="505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45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62369" y="-4511416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4100">
            <a:off x="4089887" y="-1354144"/>
            <a:ext cx="9824831" cy="444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4100">
            <a:off x="-3596787" y="-1876819"/>
            <a:ext cx="9824831" cy="444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5"/>
          <p:cNvPicPr preferRelativeResize="0"/>
          <p:nvPr/>
        </p:nvPicPr>
        <p:blipFill rotWithShape="1">
          <a:blip r:embed="rId3">
            <a:alphaModFix/>
          </a:blip>
          <a:srcRect b="34816" l="35915" r="15630" t="16730"/>
          <a:stretch/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45"/>
          <p:cNvGrpSpPr/>
          <p:nvPr/>
        </p:nvGrpSpPr>
        <p:grpSpPr>
          <a:xfrm>
            <a:off x="2451859" y="2096380"/>
            <a:ext cx="4240282" cy="1022094"/>
            <a:chOff x="0" y="-133350"/>
            <a:chExt cx="11307418" cy="2725584"/>
          </a:xfrm>
        </p:grpSpPr>
        <p:sp>
          <p:nvSpPr>
            <p:cNvPr id="421" name="Google Shape;421;p45"/>
            <p:cNvSpPr txBox="1"/>
            <p:nvPr/>
          </p:nvSpPr>
          <p:spPr>
            <a:xfrm>
              <a:off x="246113" y="-133350"/>
              <a:ext cx="10815193" cy="1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Thank you!</a:t>
              </a:r>
              <a:endParaRPr sz="700"/>
            </a:p>
          </p:txBody>
        </p:sp>
        <p:sp>
          <p:nvSpPr>
            <p:cNvPr id="422" name="Google Shape;422;p45"/>
            <p:cNvSpPr txBox="1"/>
            <p:nvPr/>
          </p:nvSpPr>
          <p:spPr>
            <a:xfrm>
              <a:off x="0" y="1915981"/>
              <a:ext cx="11307418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Write a closing statement or call-to-action here.</a:t>
              </a:r>
              <a:endParaRPr sz="700"/>
            </a:p>
          </p:txBody>
        </p:sp>
      </p:grpSp>
      <p:pic>
        <p:nvPicPr>
          <p:cNvPr id="423" name="Google Shape;42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94100">
            <a:off x="-1663213" y="3379781"/>
            <a:ext cx="9824831" cy="444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6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6"/>
          <p:cNvPicPr preferRelativeResize="0"/>
          <p:nvPr/>
        </p:nvPicPr>
        <p:blipFill rotWithShape="1">
          <a:blip r:embed="rId4">
            <a:alphaModFix/>
          </a:blip>
          <a:srcRect b="0" l="16162" r="17307" t="0"/>
          <a:stretch/>
        </p:blipFill>
        <p:spPr>
          <a:xfrm>
            <a:off x="-564125" y="0"/>
            <a:ext cx="5136125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46"/>
          <p:cNvGrpSpPr/>
          <p:nvPr/>
        </p:nvGrpSpPr>
        <p:grpSpPr>
          <a:xfrm>
            <a:off x="5304954" y="869865"/>
            <a:ext cx="2915593" cy="3353764"/>
            <a:chOff x="0" y="-133350"/>
            <a:chExt cx="7774914" cy="8943371"/>
          </a:xfrm>
        </p:grpSpPr>
        <p:sp>
          <p:nvSpPr>
            <p:cNvPr id="431" name="Google Shape;431;p46"/>
            <p:cNvSpPr txBox="1"/>
            <p:nvPr/>
          </p:nvSpPr>
          <p:spPr>
            <a:xfrm>
              <a:off x="573786" y="-133350"/>
              <a:ext cx="6627342" cy="1547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Credits</a:t>
              </a:r>
              <a:endParaRPr sz="700"/>
            </a:p>
          </p:txBody>
        </p:sp>
        <p:sp>
          <p:nvSpPr>
            <p:cNvPr id="432" name="Google Shape;432;p46"/>
            <p:cNvSpPr txBox="1"/>
            <p:nvPr/>
          </p:nvSpPr>
          <p:spPr>
            <a:xfrm>
              <a:off x="0" y="2795103"/>
              <a:ext cx="7774914" cy="2098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This presentation template is free for everyone to use thanks to the following:</a:t>
              </a:r>
              <a:endParaRPr sz="700"/>
            </a:p>
          </p:txBody>
        </p:sp>
        <p:sp>
          <p:nvSpPr>
            <p:cNvPr id="433" name="Google Shape;433;p46"/>
            <p:cNvSpPr txBox="1"/>
            <p:nvPr/>
          </p:nvSpPr>
          <p:spPr>
            <a:xfrm>
              <a:off x="0" y="6015421"/>
              <a:ext cx="7774914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SlidesCarnival for the presentation template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Pexels for the photos</a:t>
              </a:r>
              <a:endParaRPr sz="700"/>
            </a:p>
          </p:txBody>
        </p:sp>
        <p:sp>
          <p:nvSpPr>
            <p:cNvPr id="434" name="Google Shape;434;p46"/>
            <p:cNvSpPr txBox="1"/>
            <p:nvPr/>
          </p:nvSpPr>
          <p:spPr>
            <a:xfrm>
              <a:off x="0" y="8133768"/>
              <a:ext cx="777491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Happy designing! </a:t>
              </a:r>
              <a:endParaRPr sz="700"/>
            </a:p>
          </p:txBody>
        </p:sp>
      </p:grpSp>
      <p:pic>
        <p:nvPicPr>
          <p:cNvPr id="435" name="Google Shape;4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820420">
            <a:off x="2816011" y="-3207598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42637">
            <a:off x="100075" y="-2896131"/>
            <a:ext cx="11170072" cy="505699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7"/>
          <p:cNvSpPr txBox="1"/>
          <p:nvPr/>
        </p:nvSpPr>
        <p:spPr>
          <a:xfrm>
            <a:off x="822638" y="627749"/>
            <a:ext cx="39249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Fonts In this Presentation</a:t>
            </a:r>
            <a:endParaRPr sz="700"/>
          </a:p>
        </p:txBody>
      </p:sp>
      <p:sp>
        <p:nvSpPr>
          <p:cNvPr id="444" name="Google Shape;444;p47"/>
          <p:cNvSpPr txBox="1"/>
          <p:nvPr/>
        </p:nvSpPr>
        <p:spPr>
          <a:xfrm>
            <a:off x="1026612" y="2301130"/>
            <a:ext cx="3516934" cy="52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presentation template uses the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following free fonts:</a:t>
            </a:r>
            <a:endParaRPr sz="700"/>
          </a:p>
        </p:txBody>
      </p:sp>
      <p:sp>
        <p:nvSpPr>
          <p:cNvPr id="445" name="Google Shape;445;p47"/>
          <p:cNvSpPr txBox="1"/>
          <p:nvPr/>
        </p:nvSpPr>
        <p:spPr>
          <a:xfrm>
            <a:off x="1026612" y="3117229"/>
            <a:ext cx="3516934" cy="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Titles: Cormorant Garamond Bold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Headers: Cormorant Garamond Bold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Body Copy: Nunito Light</a:t>
            </a:r>
            <a:endParaRPr sz="700"/>
          </a:p>
        </p:txBody>
      </p:sp>
      <p:sp>
        <p:nvSpPr>
          <p:cNvPr id="446" name="Google Shape;446;p47"/>
          <p:cNvSpPr txBox="1"/>
          <p:nvPr/>
        </p:nvSpPr>
        <p:spPr>
          <a:xfrm>
            <a:off x="1026612" y="3920455"/>
            <a:ext cx="3516934" cy="52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can find these fonts online too.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 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8"/>
          <p:cNvSpPr txBox="1"/>
          <p:nvPr/>
        </p:nvSpPr>
        <p:spPr>
          <a:xfrm>
            <a:off x="543676" y="1493860"/>
            <a:ext cx="5392800" cy="1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Free templates for all your presentation needs</a:t>
            </a:r>
            <a:endParaRPr sz="700"/>
          </a:p>
        </p:txBody>
      </p:sp>
      <p:sp>
        <p:nvSpPr>
          <p:cNvPr id="453" name="Google Shape;453;p48"/>
          <p:cNvSpPr txBox="1"/>
          <p:nvPr/>
        </p:nvSpPr>
        <p:spPr>
          <a:xfrm>
            <a:off x="514350" y="3382249"/>
            <a:ext cx="2367196" cy="528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For PowerPoint, Google Slides, and Canva</a:t>
            </a:r>
            <a:endParaRPr sz="700"/>
          </a:p>
        </p:txBody>
      </p:sp>
      <p:sp>
        <p:nvSpPr>
          <p:cNvPr id="454" name="Google Shape;454;p48"/>
          <p:cNvSpPr txBox="1"/>
          <p:nvPr/>
        </p:nvSpPr>
        <p:spPr>
          <a:xfrm>
            <a:off x="3389160" y="3382249"/>
            <a:ext cx="2376721" cy="52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100% free for personal or commercial use</a:t>
            </a:r>
            <a:endParaRPr sz="700"/>
          </a:p>
        </p:txBody>
      </p:sp>
      <p:sp>
        <p:nvSpPr>
          <p:cNvPr id="455" name="Google Shape;455;p48"/>
          <p:cNvSpPr txBox="1"/>
          <p:nvPr/>
        </p:nvSpPr>
        <p:spPr>
          <a:xfrm>
            <a:off x="514350" y="4185479"/>
            <a:ext cx="2367196" cy="52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Ready to use, professional, and customizable</a:t>
            </a:r>
            <a:endParaRPr sz="700"/>
          </a:p>
        </p:txBody>
      </p:sp>
      <p:sp>
        <p:nvSpPr>
          <p:cNvPr id="456" name="Google Shape;456;p48"/>
          <p:cNvSpPr txBox="1"/>
          <p:nvPr/>
        </p:nvSpPr>
        <p:spPr>
          <a:xfrm>
            <a:off x="3389160" y="4185479"/>
            <a:ext cx="2376721" cy="52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Blow your audience away with attractive visuals</a:t>
            </a:r>
            <a:endParaRPr sz="700"/>
          </a:p>
        </p:txBody>
      </p:sp>
      <p:pic>
        <p:nvPicPr>
          <p:cNvPr id="457" name="Google Shape;45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139" y="514350"/>
            <a:ext cx="1928732" cy="4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119221">
            <a:off x="2757919" y="-472005"/>
            <a:ext cx="11170072" cy="505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9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62369" y="-4511416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5360" y="824580"/>
            <a:ext cx="423549" cy="36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6763" y="798706"/>
            <a:ext cx="289688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4836" y="798706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2378" y="850454"/>
            <a:ext cx="508510" cy="312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6815" y="820866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34423" y="820866"/>
            <a:ext cx="411316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81666" y="820866"/>
            <a:ext cx="248012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34838" y="1585828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55019" y="1585828"/>
            <a:ext cx="371680" cy="37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65604" y="798706"/>
            <a:ext cx="30103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502444" y="1563667"/>
            <a:ext cx="413732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285031" y="1563667"/>
            <a:ext cx="43581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35772" y="1563667"/>
            <a:ext cx="341121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114658" y="1563667"/>
            <a:ext cx="412975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928980" y="1563667"/>
            <a:ext cx="36532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124315" y="1621446"/>
            <a:ext cx="505335" cy="30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708768" y="2348644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55019" y="2348644"/>
            <a:ext cx="483722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927369" y="3108021"/>
            <a:ext cx="465989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394796" y="2348644"/>
            <a:ext cx="416000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080824" y="2348644"/>
            <a:ext cx="41524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766096" y="2348644"/>
            <a:ext cx="452174" cy="41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88298" y="2350447"/>
            <a:ext cx="332915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124315" y="2420075"/>
            <a:ext cx="475398" cy="27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4622546" y="3109824"/>
            <a:ext cx="300673" cy="41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152408" y="3109825"/>
            <a:ext cx="386901" cy="4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768498" y="3136142"/>
            <a:ext cx="262951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260638" y="3174537"/>
            <a:ext cx="470193" cy="28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960019" y="3136142"/>
            <a:ext cx="455915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645123" y="3136142"/>
            <a:ext cx="359759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5182359" y="3900982"/>
            <a:ext cx="351702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533295" y="3864402"/>
            <a:ext cx="372086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234071" y="3136142"/>
            <a:ext cx="359759" cy="359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997778" y="3864402"/>
            <a:ext cx="258539" cy="48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811038" y="3900982"/>
            <a:ext cx="205097" cy="40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6293114" y="3954529"/>
            <a:ext cx="300139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6870231" y="3954529"/>
            <a:ext cx="366837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514046" y="3954529"/>
            <a:ext cx="428771" cy="30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219795" y="3900982"/>
            <a:ext cx="356145" cy="407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" name="Google Shape;503;p49"/>
          <p:cNvGrpSpPr/>
          <p:nvPr/>
        </p:nvGrpSpPr>
        <p:grpSpPr>
          <a:xfrm>
            <a:off x="489206" y="1436623"/>
            <a:ext cx="2970337" cy="2223820"/>
            <a:chOff x="0" y="-123825"/>
            <a:chExt cx="7920900" cy="5930187"/>
          </a:xfrm>
        </p:grpSpPr>
        <p:sp>
          <p:nvSpPr>
            <p:cNvPr id="504" name="Google Shape;504;p49"/>
            <p:cNvSpPr txBox="1"/>
            <p:nvPr/>
          </p:nvSpPr>
          <p:spPr>
            <a:xfrm>
              <a:off x="0" y="-123825"/>
              <a:ext cx="7920900" cy="29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Icons</a:t>
              </a:r>
              <a:endParaRPr sz="700"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3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Resource Page</a:t>
              </a:r>
              <a:endParaRPr sz="700"/>
            </a:p>
          </p:txBody>
        </p:sp>
        <p:sp>
          <p:nvSpPr>
            <p:cNvPr id="505" name="Google Shape;505;p49"/>
            <p:cNvSpPr txBox="1"/>
            <p:nvPr/>
          </p:nvSpPr>
          <p:spPr>
            <a:xfrm>
              <a:off x="67051" y="3477191"/>
              <a:ext cx="6991528" cy="2329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Canva Presentation. Happy designing! 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</a:t>
              </a:r>
              <a:endParaRPr sz="700"/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before presenting. </a:t>
              </a:r>
              <a:endParaRPr sz="7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 txBox="1"/>
          <p:nvPr/>
        </p:nvSpPr>
        <p:spPr>
          <a:xfrm>
            <a:off x="3879316" y="1276385"/>
            <a:ext cx="2450237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Table Of Contents</a:t>
            </a:r>
            <a:endParaRPr sz="700"/>
          </a:p>
        </p:txBody>
      </p:sp>
      <p:sp>
        <p:nvSpPr>
          <p:cNvPr id="150" name="Google Shape;150;p26"/>
          <p:cNvSpPr txBox="1"/>
          <p:nvPr/>
        </p:nvSpPr>
        <p:spPr>
          <a:xfrm>
            <a:off x="3899458" y="3273440"/>
            <a:ext cx="1370357" cy="52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 what you want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discuss. </a:t>
            </a:r>
            <a:endParaRPr sz="700"/>
          </a:p>
        </p:txBody>
      </p:sp>
      <p:sp>
        <p:nvSpPr>
          <p:cNvPr id="151" name="Google Shape;151;p26"/>
          <p:cNvSpPr txBox="1"/>
          <p:nvPr/>
        </p:nvSpPr>
        <p:spPr>
          <a:xfrm>
            <a:off x="3899458" y="2900135"/>
            <a:ext cx="1370357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About Us</a:t>
            </a:r>
            <a:endParaRPr sz="700"/>
          </a:p>
        </p:txBody>
      </p:sp>
      <p:sp>
        <p:nvSpPr>
          <p:cNvPr id="152" name="Google Shape;152;p26"/>
          <p:cNvSpPr txBox="1"/>
          <p:nvPr/>
        </p:nvSpPr>
        <p:spPr>
          <a:xfrm>
            <a:off x="5644375" y="3273440"/>
            <a:ext cx="1370356" cy="52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 what you want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discuss. </a:t>
            </a:r>
            <a:endParaRPr sz="700"/>
          </a:p>
        </p:txBody>
      </p:sp>
      <p:sp>
        <p:nvSpPr>
          <p:cNvPr id="153" name="Google Shape;153;p26"/>
          <p:cNvSpPr txBox="1"/>
          <p:nvPr/>
        </p:nvSpPr>
        <p:spPr>
          <a:xfrm>
            <a:off x="5644375" y="2900135"/>
            <a:ext cx="1370356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Our Projects</a:t>
            </a:r>
            <a:endParaRPr sz="700"/>
          </a:p>
        </p:txBody>
      </p:sp>
      <p:sp>
        <p:nvSpPr>
          <p:cNvPr id="154" name="Google Shape;154;p26"/>
          <p:cNvSpPr txBox="1"/>
          <p:nvPr/>
        </p:nvSpPr>
        <p:spPr>
          <a:xfrm>
            <a:off x="7390969" y="3273440"/>
            <a:ext cx="1370357" cy="527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 what you want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discuss. </a:t>
            </a:r>
            <a:endParaRPr sz="700"/>
          </a:p>
        </p:txBody>
      </p:sp>
      <p:sp>
        <p:nvSpPr>
          <p:cNvPr id="155" name="Google Shape;155;p26"/>
          <p:cNvSpPr txBox="1"/>
          <p:nvPr/>
        </p:nvSpPr>
        <p:spPr>
          <a:xfrm>
            <a:off x="7389292" y="2633435"/>
            <a:ext cx="1370357" cy="528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Stats &amp; Numbers</a:t>
            </a:r>
            <a:endParaRPr sz="700"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27490">
            <a:off x="4160747" y="-1303477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596068">
            <a:off x="-3142703" y="-744076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58817">
            <a:off x="148861" y="-2463145"/>
            <a:ext cx="11170072" cy="5056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640" y="1205390"/>
            <a:ext cx="2732721" cy="2732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3325146" y="2168121"/>
            <a:ext cx="2493709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About Us</a:t>
            </a:r>
            <a:endParaRPr sz="700"/>
          </a:p>
        </p:txBody>
      </p:sp>
      <p:sp>
        <p:nvSpPr>
          <p:cNvPr id="166" name="Google Shape;166;p27"/>
          <p:cNvSpPr txBox="1"/>
          <p:nvPr/>
        </p:nvSpPr>
        <p:spPr>
          <a:xfrm>
            <a:off x="3215266" y="2901072"/>
            <a:ext cx="2713468" cy="350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you want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discuss. </a:t>
            </a:r>
            <a:endParaRPr sz="700"/>
          </a:p>
        </p:txBody>
      </p:sp>
      <p:sp>
        <p:nvSpPr>
          <p:cNvPr id="167" name="Google Shape;167;p27"/>
          <p:cNvSpPr txBox="1"/>
          <p:nvPr/>
        </p:nvSpPr>
        <p:spPr>
          <a:xfrm>
            <a:off x="3886822" y="1858253"/>
            <a:ext cx="1370357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01.</a:t>
            </a:r>
            <a:endParaRPr sz="700"/>
          </a:p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268076">
            <a:off x="-3901682" y="2528331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27490">
            <a:off x="2277326" y="-1212482"/>
            <a:ext cx="9478184" cy="429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27490">
            <a:off x="-3713899" y="2597518"/>
            <a:ext cx="9478184" cy="4291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/>
          <p:nvPr/>
        </p:nvSpPr>
        <p:spPr>
          <a:xfrm>
            <a:off x="5001199" y="933034"/>
            <a:ext cx="3277445" cy="327743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500" l="0" r="0" t="-1250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1143000" y="1734437"/>
            <a:ext cx="252769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Hello there!</a:t>
            </a:r>
            <a:endParaRPr sz="700"/>
          </a:p>
        </p:txBody>
      </p:sp>
      <p:sp>
        <p:nvSpPr>
          <p:cNvPr id="178" name="Google Shape;178;p28"/>
          <p:cNvSpPr txBox="1"/>
          <p:nvPr/>
        </p:nvSpPr>
        <p:spPr>
          <a:xfrm>
            <a:off x="1143000" y="2815388"/>
            <a:ext cx="2818069" cy="5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I'm Raina, and I'll be sharing with you my beautiful ideas. Follow me at @reallygreatsite to learn more. 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06"/>
            <a:ext cx="3425254" cy="514109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5445600" y="1602249"/>
            <a:ext cx="1586550" cy="350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you want to discuss. </a:t>
            </a:r>
            <a:endParaRPr sz="700"/>
          </a:p>
        </p:txBody>
      </p:sp>
      <p:sp>
        <p:nvSpPr>
          <p:cNvPr id="186" name="Google Shape;186;p29"/>
          <p:cNvSpPr txBox="1"/>
          <p:nvPr/>
        </p:nvSpPr>
        <p:spPr>
          <a:xfrm>
            <a:off x="4658182" y="768690"/>
            <a:ext cx="3161387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Who we are?</a:t>
            </a:r>
            <a:endParaRPr sz="700"/>
          </a:p>
        </p:txBody>
      </p:sp>
      <p:sp>
        <p:nvSpPr>
          <p:cNvPr id="187" name="Google Shape;187;p29"/>
          <p:cNvSpPr txBox="1"/>
          <p:nvPr/>
        </p:nvSpPr>
        <p:spPr>
          <a:xfrm>
            <a:off x="5492573" y="3959737"/>
            <a:ext cx="1492605" cy="350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Briefly elaborate on what you want to discuss. </a:t>
            </a:r>
            <a:endParaRPr sz="700"/>
          </a:p>
        </p:txBody>
      </p:sp>
      <p:sp>
        <p:nvSpPr>
          <p:cNvPr id="188" name="Google Shape;188;p29"/>
          <p:cNvSpPr txBox="1"/>
          <p:nvPr/>
        </p:nvSpPr>
        <p:spPr>
          <a:xfrm>
            <a:off x="4788874" y="3127887"/>
            <a:ext cx="2900002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What we do? </a:t>
            </a:r>
            <a:endParaRPr sz="700"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27490">
            <a:off x="-2505906" y="2997984"/>
            <a:ext cx="9478184" cy="4291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95038" cy="949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427490">
            <a:off x="142044" y="64284"/>
            <a:ext cx="9478184" cy="42910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30"/>
          <p:cNvGrpSpPr/>
          <p:nvPr/>
        </p:nvGrpSpPr>
        <p:grpSpPr>
          <a:xfrm>
            <a:off x="3747612" y="0"/>
            <a:ext cx="5396388" cy="5143500"/>
            <a:chOff x="0" y="0"/>
            <a:chExt cx="14390369" cy="13716000"/>
          </a:xfrm>
        </p:grpSpPr>
        <p:pic>
          <p:nvPicPr>
            <p:cNvPr id="197" name="Google Shape;197;p30"/>
            <p:cNvPicPr preferRelativeResize="0"/>
            <p:nvPr/>
          </p:nvPicPr>
          <p:blipFill rotWithShape="1">
            <a:blip r:embed="rId5">
              <a:alphaModFix/>
            </a:blip>
            <a:srcRect b="0" l="23753" r="23754" t="0"/>
            <a:stretch/>
          </p:blipFill>
          <p:spPr>
            <a:xfrm>
              <a:off x="0" y="0"/>
              <a:ext cx="479679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6">
              <a:alphaModFix/>
            </a:blip>
            <a:srcRect b="0" l="58396" r="18273" t="0"/>
            <a:stretch/>
          </p:blipFill>
          <p:spPr>
            <a:xfrm>
              <a:off x="4796790" y="0"/>
              <a:ext cx="479679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0"/>
            <p:cNvPicPr preferRelativeResize="0"/>
            <p:nvPr/>
          </p:nvPicPr>
          <p:blipFill rotWithShape="1">
            <a:blip r:embed="rId7">
              <a:alphaModFix/>
            </a:blip>
            <a:srcRect b="0" l="38349" r="38348" t="0"/>
            <a:stretch/>
          </p:blipFill>
          <p:spPr>
            <a:xfrm>
              <a:off x="9593579" y="0"/>
              <a:ext cx="479679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30"/>
          <p:cNvSpPr txBox="1"/>
          <p:nvPr/>
        </p:nvSpPr>
        <p:spPr>
          <a:xfrm>
            <a:off x="581025" y="4072327"/>
            <a:ext cx="2781300" cy="350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can you say about your projects?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Share it here!</a:t>
            </a:r>
            <a:endParaRPr sz="700"/>
          </a:p>
        </p:txBody>
      </p:sp>
      <p:sp>
        <p:nvSpPr>
          <p:cNvPr id="201" name="Google Shape;201;p30"/>
          <p:cNvSpPr txBox="1"/>
          <p:nvPr/>
        </p:nvSpPr>
        <p:spPr>
          <a:xfrm>
            <a:off x="581025" y="2734764"/>
            <a:ext cx="2781300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Gallery Image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0926" y="-3719852"/>
            <a:ext cx="10305096" cy="10305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1"/>
          <p:cNvSpPr txBox="1"/>
          <p:nvPr/>
        </p:nvSpPr>
        <p:spPr>
          <a:xfrm>
            <a:off x="3576120" y="447675"/>
            <a:ext cx="2266408" cy="1216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Write</a:t>
            </a:r>
            <a:endParaRPr sz="700"/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FFFFFF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Your Idea</a:t>
            </a:r>
            <a:endParaRPr sz="700"/>
          </a:p>
        </p:txBody>
      </p:sp>
      <p:grpSp>
        <p:nvGrpSpPr>
          <p:cNvPr id="208" name="Google Shape;208;p31"/>
          <p:cNvGrpSpPr/>
          <p:nvPr/>
        </p:nvGrpSpPr>
        <p:grpSpPr>
          <a:xfrm>
            <a:off x="6482586" y="2181948"/>
            <a:ext cx="2266408" cy="745941"/>
            <a:chOff x="0" y="-66675"/>
            <a:chExt cx="6043754" cy="1989177"/>
          </a:xfrm>
        </p:grpSpPr>
        <p:sp>
          <p:nvSpPr>
            <p:cNvPr id="209" name="Google Shape;209;p31"/>
            <p:cNvSpPr txBox="1"/>
            <p:nvPr/>
          </p:nvSpPr>
          <p:spPr>
            <a:xfrm>
              <a:off x="0" y="1002899"/>
              <a:ext cx="6043754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10" name="Google Shape;210;p31"/>
            <p:cNvSpPr txBox="1"/>
            <p:nvPr/>
          </p:nvSpPr>
          <p:spPr>
            <a:xfrm>
              <a:off x="0" y="-66675"/>
              <a:ext cx="604375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</p:grpSp>
      <p:sp>
        <p:nvSpPr>
          <p:cNvPr id="211" name="Google Shape;211;p31"/>
          <p:cNvSpPr txBox="1"/>
          <p:nvPr/>
        </p:nvSpPr>
        <p:spPr>
          <a:xfrm>
            <a:off x="3576120" y="2577085"/>
            <a:ext cx="2266408" cy="350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makes you unique and interesting? Write them here!</a:t>
            </a:r>
            <a:endParaRPr sz="700"/>
          </a:p>
        </p:txBody>
      </p:sp>
      <p:sp>
        <p:nvSpPr>
          <p:cNvPr id="212" name="Google Shape;212;p31"/>
          <p:cNvSpPr txBox="1"/>
          <p:nvPr/>
        </p:nvSpPr>
        <p:spPr>
          <a:xfrm>
            <a:off x="3576120" y="2173614"/>
            <a:ext cx="2266408" cy="261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 sz="700"/>
          </a:p>
        </p:txBody>
      </p:sp>
      <p:grpSp>
        <p:nvGrpSpPr>
          <p:cNvPr id="213" name="Google Shape;213;p31"/>
          <p:cNvGrpSpPr/>
          <p:nvPr/>
        </p:nvGrpSpPr>
        <p:grpSpPr>
          <a:xfrm>
            <a:off x="6482586" y="3710711"/>
            <a:ext cx="2266408" cy="745941"/>
            <a:chOff x="0" y="-66675"/>
            <a:chExt cx="6043754" cy="1989177"/>
          </a:xfrm>
        </p:grpSpPr>
        <p:sp>
          <p:nvSpPr>
            <p:cNvPr id="214" name="Google Shape;214;p31"/>
            <p:cNvSpPr txBox="1"/>
            <p:nvPr/>
          </p:nvSpPr>
          <p:spPr>
            <a:xfrm>
              <a:off x="0" y="1002899"/>
              <a:ext cx="6043754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15" name="Google Shape;215;p31"/>
            <p:cNvSpPr txBox="1"/>
            <p:nvPr/>
          </p:nvSpPr>
          <p:spPr>
            <a:xfrm>
              <a:off x="0" y="-66675"/>
              <a:ext cx="604375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</p:grpSp>
      <p:grpSp>
        <p:nvGrpSpPr>
          <p:cNvPr id="216" name="Google Shape;216;p31"/>
          <p:cNvGrpSpPr/>
          <p:nvPr/>
        </p:nvGrpSpPr>
        <p:grpSpPr>
          <a:xfrm>
            <a:off x="3576119" y="3710711"/>
            <a:ext cx="2266408" cy="745941"/>
            <a:chOff x="0" y="-66675"/>
            <a:chExt cx="6043754" cy="1989177"/>
          </a:xfrm>
        </p:grpSpPr>
        <p:sp>
          <p:nvSpPr>
            <p:cNvPr id="217" name="Google Shape;217;p31"/>
            <p:cNvSpPr txBox="1"/>
            <p:nvPr/>
          </p:nvSpPr>
          <p:spPr>
            <a:xfrm>
              <a:off x="0" y="1002899"/>
              <a:ext cx="6043754" cy="919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/>
            </a:p>
          </p:txBody>
        </p:sp>
        <p:sp>
          <p:nvSpPr>
            <p:cNvPr id="218" name="Google Shape;218;p31"/>
            <p:cNvSpPr txBox="1"/>
            <p:nvPr/>
          </p:nvSpPr>
          <p:spPr>
            <a:xfrm>
              <a:off x="0" y="-66675"/>
              <a:ext cx="6043754" cy="676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 sz="700"/>
            </a:p>
          </p:txBody>
        </p:sp>
      </p:grpSp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328354">
            <a:off x="-6366908" y="2628985"/>
            <a:ext cx="15034231" cy="680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b="15566" l="15566" r="0" t="0"/>
          <a:stretch/>
        </p:blipFill>
        <p:spPr>
          <a:xfrm>
            <a:off x="-3170679" y="-4469869"/>
            <a:ext cx="15573375" cy="155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97948">
            <a:off x="-1200337" y="301762"/>
            <a:ext cx="10992964" cy="497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 rotWithShape="1">
          <a:blip r:embed="rId3">
            <a:alphaModFix/>
          </a:blip>
          <a:srcRect b="34816" l="35915" r="25084" t="26183"/>
          <a:stretch/>
        </p:blipFill>
        <p:spPr>
          <a:xfrm>
            <a:off x="2375731" y="375481"/>
            <a:ext cx="4392540" cy="43925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32"/>
          <p:cNvGrpSpPr/>
          <p:nvPr/>
        </p:nvGrpSpPr>
        <p:grpSpPr>
          <a:xfrm>
            <a:off x="2574697" y="1373989"/>
            <a:ext cx="3994608" cy="2345515"/>
            <a:chOff x="0" y="-133350"/>
            <a:chExt cx="10652286" cy="6254706"/>
          </a:xfrm>
        </p:grpSpPr>
        <p:sp>
          <p:nvSpPr>
            <p:cNvPr id="228" name="Google Shape;228;p32"/>
            <p:cNvSpPr txBox="1"/>
            <p:nvPr/>
          </p:nvSpPr>
          <p:spPr>
            <a:xfrm>
              <a:off x="0" y="-133350"/>
              <a:ext cx="10652286" cy="4849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Write an original</a:t>
              </a:r>
              <a:endParaRPr sz="700"/>
            </a:p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statement or</a:t>
              </a:r>
              <a:endParaRPr sz="700"/>
            </a:p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500" u="none" cap="none" strike="noStrike">
                  <a:solidFill>
                    <a:srgbClr val="FFFFFF"/>
                  </a:solidFill>
                  <a:latin typeface="Fira Sans Black"/>
                  <a:ea typeface="Fira Sans Black"/>
                  <a:cs typeface="Fira Sans Black"/>
                  <a:sym typeface="Fira Sans Black"/>
                </a:rPr>
                <a:t>inspiring quote</a:t>
              </a:r>
              <a:endParaRPr sz="700"/>
            </a:p>
          </p:txBody>
        </p:sp>
        <p:sp>
          <p:nvSpPr>
            <p:cNvPr id="229" name="Google Shape;229;p32"/>
            <p:cNvSpPr txBox="1"/>
            <p:nvPr/>
          </p:nvSpPr>
          <p:spPr>
            <a:xfrm>
              <a:off x="0" y="5671609"/>
              <a:ext cx="10652286" cy="449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— Include a credit, citation, or supporting message</a:t>
              </a:r>
              <a:endParaRPr sz="7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