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5"/>
    <p:sldMasterId id="214748367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Lst>
  <p:sldSz cy="5143500" cx="9144000"/>
  <p:notesSz cx="6858000" cy="9144000"/>
  <p:embeddedFontLst>
    <p:embeddedFont>
      <p:font typeface="Gloria Hallelujah"/>
      <p:regular r:id="rId33"/>
    </p:embeddedFont>
    <p:embeddedFont>
      <p:font typeface="Poppins"/>
      <p:regular r:id="rId34"/>
      <p:bold r:id="rId35"/>
      <p:italic r:id="rId36"/>
      <p:boldItalic r:id="rId37"/>
    </p:embeddedFont>
    <p:embeddedFont>
      <p:font typeface="Pacifico"/>
      <p:regular r:id="rId38"/>
    </p:embeddedFont>
    <p:embeddedFont>
      <p:font typeface="Poppins ExtraBold"/>
      <p:bold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9FCA68E-E5CC-4308-96ED-6BD403718496}">
  <a:tblStyle styleId="{F9FCA68E-E5CC-4308-96ED-6BD403718496}"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PoppinsExtraBold-boldItalic.fntdata"/><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font" Target="fonts/GloriaHallelujah-regular.fntdata"/><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font" Target="fonts/Poppins-bold.fntdata"/><Relationship Id="rId12" Type="http://schemas.openxmlformats.org/officeDocument/2006/relationships/slide" Target="slides/slide5.xml"/><Relationship Id="rId34" Type="http://schemas.openxmlformats.org/officeDocument/2006/relationships/font" Target="fonts/Poppins-regular.fntdata"/><Relationship Id="rId15" Type="http://schemas.openxmlformats.org/officeDocument/2006/relationships/slide" Target="slides/slide8.xml"/><Relationship Id="rId37" Type="http://schemas.openxmlformats.org/officeDocument/2006/relationships/font" Target="fonts/Poppins-boldItalic.fntdata"/><Relationship Id="rId14" Type="http://schemas.openxmlformats.org/officeDocument/2006/relationships/slide" Target="slides/slide7.xml"/><Relationship Id="rId36" Type="http://schemas.openxmlformats.org/officeDocument/2006/relationships/font" Target="fonts/Poppins-italic.fntdata"/><Relationship Id="rId17" Type="http://schemas.openxmlformats.org/officeDocument/2006/relationships/slide" Target="slides/slide10.xml"/><Relationship Id="rId39" Type="http://schemas.openxmlformats.org/officeDocument/2006/relationships/font" Target="fonts/PoppinsExtraBold-bold.fntdata"/><Relationship Id="rId16" Type="http://schemas.openxmlformats.org/officeDocument/2006/relationships/slide" Target="slides/slide9.xml"/><Relationship Id="rId38" Type="http://schemas.openxmlformats.org/officeDocument/2006/relationships/font" Target="fonts/Pacifico-regular.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1fac1d3559_2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g21fac1d3559_2_7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21fac1d3559_2_2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g21fac1d3559_2_2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21fac1d3559_2_2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g21fac1d3559_2_24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21fac1d3559_2_2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g21fac1d3559_2_26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21fac1d3559_2_2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g21fac1d3559_2_28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21fac1d3559_2_3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g21fac1d3559_2_30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21fac1d3559_2_3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g21fac1d3559_2_3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21fac1d3559_2_3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g21fac1d3559_2_35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21fac1d3559_2_3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g21fac1d3559_2_37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g21fac1d3559_2_3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g21fac1d3559_2_39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g21fac1d3559_2_4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g21fac1d3559_2_4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1fac1d3559_2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g21fac1d3559_2_8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g21fac1d3559_2_4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g21fac1d3559_2_45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g21fac1d3559_2_5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g21fac1d3559_2_50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g21fac1d3559_2_5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g21fac1d3559_2_5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7" name="Shape 637"/>
        <p:cNvGrpSpPr/>
        <p:nvPr/>
      </p:nvGrpSpPr>
      <p:grpSpPr>
        <a:xfrm>
          <a:off x="0" y="0"/>
          <a:ext cx="0" cy="0"/>
          <a:chOff x="0" y="0"/>
          <a:chExt cx="0" cy="0"/>
        </a:xfrm>
      </p:grpSpPr>
      <p:sp>
        <p:nvSpPr>
          <p:cNvPr id="638" name="Google Shape;638;g21fac1d3559_2_5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g21fac1d3559_2_56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2" name="Shape 652"/>
        <p:cNvGrpSpPr/>
        <p:nvPr/>
      </p:nvGrpSpPr>
      <p:grpSpPr>
        <a:xfrm>
          <a:off x="0" y="0"/>
          <a:ext cx="0" cy="0"/>
          <a:chOff x="0" y="0"/>
          <a:chExt cx="0" cy="0"/>
        </a:xfrm>
      </p:grpSpPr>
      <p:sp>
        <p:nvSpPr>
          <p:cNvPr id="653" name="Google Shape;653;g21fac1d3559_2_5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g21fac1d3559_2_57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 name="Shape 661"/>
        <p:cNvGrpSpPr/>
        <p:nvPr/>
      </p:nvGrpSpPr>
      <p:grpSpPr>
        <a:xfrm>
          <a:off x="0" y="0"/>
          <a:ext cx="0" cy="0"/>
          <a:chOff x="0" y="0"/>
          <a:chExt cx="0" cy="0"/>
        </a:xfrm>
      </p:grpSpPr>
      <p:sp>
        <p:nvSpPr>
          <p:cNvPr id="662" name="Google Shape;662;g21fac1d3559_2_5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g21fac1d3559_2_58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21fac1d3559_2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g21fac1d3559_2_10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1fac1d3559_2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g21fac1d3559_2_1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1fac1d3559_2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g21fac1d3559_2_13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21fac1d3559_2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g21fac1d3559_2_16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1fac1d3559_2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g21fac1d3559_2_18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21fac1d3559_2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g21fac1d3559_2_18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21fac1d3559_2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g21fac1d3559_2_20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8.png"/><Relationship Id="rId3" Type="http://schemas.openxmlformats.org/officeDocument/2006/relationships/image" Target="../media/image6.png"/><Relationship Id="rId4" Type="http://schemas.openxmlformats.org/officeDocument/2006/relationships/image" Target="../media/image8.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png"/><Relationship Id="rId8" Type="http://schemas.openxmlformats.org/officeDocument/2006/relationships/image" Target="../media/image2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png"/><Relationship Id="rId3" Type="http://schemas.openxmlformats.org/officeDocument/2006/relationships/image" Target="../media/image1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4.png"/><Relationship Id="rId3"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_1">
    <p:bg>
      <p:bgPr>
        <a:solidFill>
          <a:schemeClr val="lt2"/>
        </a:solidFill>
      </p:bgPr>
    </p:bg>
    <p:spTree>
      <p:nvGrpSpPr>
        <p:cNvPr id="57" name="Shape 57"/>
        <p:cNvGrpSpPr/>
        <p:nvPr/>
      </p:nvGrpSpPr>
      <p:grpSpPr>
        <a:xfrm>
          <a:off x="0" y="0"/>
          <a:ext cx="0" cy="0"/>
          <a:chOff x="0" y="0"/>
          <a:chExt cx="0" cy="0"/>
        </a:xfrm>
      </p:grpSpPr>
      <p:pic>
        <p:nvPicPr>
          <p:cNvPr id="58" name="Google Shape;58;p15"/>
          <p:cNvPicPr preferRelativeResize="0"/>
          <p:nvPr/>
        </p:nvPicPr>
        <p:blipFill rotWithShape="1">
          <a:blip r:embed="rId2">
            <a:alphaModFix/>
          </a:blip>
          <a:srcRect b="0" l="0" r="0" t="0"/>
          <a:stretch/>
        </p:blipFill>
        <p:spPr>
          <a:xfrm>
            <a:off x="1522108" y="-877070"/>
            <a:ext cx="6099784" cy="4225487"/>
          </a:xfrm>
          <a:prstGeom prst="rect">
            <a:avLst/>
          </a:prstGeom>
          <a:noFill/>
          <a:ln>
            <a:noFill/>
          </a:ln>
        </p:spPr>
      </p:pic>
      <p:pic>
        <p:nvPicPr>
          <p:cNvPr id="59" name="Google Shape;59;p15"/>
          <p:cNvPicPr preferRelativeResize="0"/>
          <p:nvPr/>
        </p:nvPicPr>
        <p:blipFill rotWithShape="1">
          <a:blip r:embed="rId3">
            <a:alphaModFix/>
          </a:blip>
          <a:srcRect b="0" l="0" r="0" t="0"/>
          <a:stretch/>
        </p:blipFill>
        <p:spPr>
          <a:xfrm>
            <a:off x="1522108" y="-1074490"/>
            <a:ext cx="6099784" cy="4225487"/>
          </a:xfrm>
          <a:prstGeom prst="rect">
            <a:avLst/>
          </a:prstGeom>
          <a:noFill/>
          <a:ln>
            <a:noFill/>
          </a:ln>
        </p:spPr>
      </p:pic>
      <p:pic>
        <p:nvPicPr>
          <p:cNvPr id="60" name="Google Shape;60;p15"/>
          <p:cNvPicPr preferRelativeResize="0"/>
          <p:nvPr/>
        </p:nvPicPr>
        <p:blipFill rotWithShape="1">
          <a:blip r:embed="rId4">
            <a:alphaModFix/>
          </a:blip>
          <a:srcRect b="0" l="0" r="0" t="0"/>
          <a:stretch/>
        </p:blipFill>
        <p:spPr>
          <a:xfrm>
            <a:off x="-74139" y="240311"/>
            <a:ext cx="2347655" cy="2057400"/>
          </a:xfrm>
          <a:prstGeom prst="rect">
            <a:avLst/>
          </a:prstGeom>
          <a:noFill/>
          <a:ln>
            <a:noFill/>
          </a:ln>
        </p:spPr>
      </p:pic>
      <p:pic>
        <p:nvPicPr>
          <p:cNvPr id="61" name="Google Shape;61;p15"/>
          <p:cNvPicPr preferRelativeResize="0"/>
          <p:nvPr/>
        </p:nvPicPr>
        <p:blipFill rotWithShape="1">
          <a:blip r:embed="rId5">
            <a:alphaModFix/>
          </a:blip>
          <a:srcRect b="0" l="0" r="0" t="0"/>
          <a:stretch/>
        </p:blipFill>
        <p:spPr>
          <a:xfrm>
            <a:off x="7187006" y="3834592"/>
            <a:ext cx="2347655" cy="2057400"/>
          </a:xfrm>
          <a:prstGeom prst="rect">
            <a:avLst/>
          </a:prstGeom>
          <a:noFill/>
          <a:ln>
            <a:noFill/>
          </a:ln>
        </p:spPr>
      </p:pic>
      <p:pic>
        <p:nvPicPr>
          <p:cNvPr id="62" name="Google Shape;62;p15"/>
          <p:cNvPicPr preferRelativeResize="0"/>
          <p:nvPr/>
        </p:nvPicPr>
        <p:blipFill rotWithShape="1">
          <a:blip r:embed="rId4">
            <a:alphaModFix/>
          </a:blip>
          <a:srcRect b="0" l="0" r="0" t="0"/>
          <a:stretch/>
        </p:blipFill>
        <p:spPr>
          <a:xfrm>
            <a:off x="6858456" y="240311"/>
            <a:ext cx="2347655" cy="2057400"/>
          </a:xfrm>
          <a:prstGeom prst="rect">
            <a:avLst/>
          </a:prstGeom>
          <a:noFill/>
          <a:ln>
            <a:noFill/>
          </a:ln>
        </p:spPr>
      </p:pic>
      <p:pic>
        <p:nvPicPr>
          <p:cNvPr id="63" name="Google Shape;63;p15"/>
          <p:cNvPicPr preferRelativeResize="0"/>
          <p:nvPr/>
        </p:nvPicPr>
        <p:blipFill rotWithShape="1">
          <a:blip r:embed="rId6">
            <a:alphaModFix/>
          </a:blip>
          <a:srcRect b="0" l="0" r="0" t="0"/>
          <a:stretch/>
        </p:blipFill>
        <p:spPr>
          <a:xfrm>
            <a:off x="-74139" y="2571750"/>
            <a:ext cx="2317131" cy="3162023"/>
          </a:xfrm>
          <a:prstGeom prst="rect">
            <a:avLst/>
          </a:prstGeom>
          <a:noFill/>
          <a:ln>
            <a:noFill/>
          </a:ln>
        </p:spPr>
      </p:pic>
      <p:pic>
        <p:nvPicPr>
          <p:cNvPr id="64" name="Google Shape;64;p15"/>
          <p:cNvPicPr preferRelativeResize="0"/>
          <p:nvPr/>
        </p:nvPicPr>
        <p:blipFill rotWithShape="1">
          <a:blip r:embed="rId7">
            <a:alphaModFix/>
          </a:blip>
          <a:srcRect b="0" l="0" r="0" t="0"/>
          <a:stretch/>
        </p:blipFill>
        <p:spPr>
          <a:xfrm rot="3641096">
            <a:off x="6177548" y="1365478"/>
            <a:ext cx="2621750" cy="4938227"/>
          </a:xfrm>
          <a:prstGeom prst="rect">
            <a:avLst/>
          </a:prstGeom>
          <a:noFill/>
          <a:ln>
            <a:noFill/>
          </a:ln>
        </p:spPr>
      </p:pic>
      <p:pic>
        <p:nvPicPr>
          <p:cNvPr id="65" name="Google Shape;65;p15"/>
          <p:cNvPicPr preferRelativeResize="0"/>
          <p:nvPr/>
        </p:nvPicPr>
        <p:blipFill rotWithShape="1">
          <a:blip r:embed="rId8">
            <a:alphaModFix/>
          </a:blip>
          <a:srcRect b="0" l="0" r="0" t="0"/>
          <a:stretch/>
        </p:blipFill>
        <p:spPr>
          <a:xfrm flipH="1" rot="-296309">
            <a:off x="2357804" y="3443595"/>
            <a:ext cx="2299939" cy="2057400"/>
          </a:xfrm>
          <a:prstGeom prst="rect">
            <a:avLst/>
          </a:prstGeom>
          <a:noFill/>
          <a:ln>
            <a:noFill/>
          </a:ln>
        </p:spPr>
      </p:pic>
      <p:sp>
        <p:nvSpPr>
          <p:cNvPr id="66" name="Google Shape;66;p15"/>
          <p:cNvSpPr txBox="1"/>
          <p:nvPr/>
        </p:nvSpPr>
        <p:spPr>
          <a:xfrm>
            <a:off x="2178272" y="173636"/>
            <a:ext cx="4787400" cy="2235000"/>
          </a:xfrm>
          <a:prstGeom prst="rect">
            <a:avLst/>
          </a:prstGeom>
          <a:noFill/>
          <a:ln>
            <a:noFill/>
          </a:ln>
        </p:spPr>
        <p:txBody>
          <a:bodyPr anchorCtr="0" anchor="t" bIns="0" lIns="0" spcFirstLastPara="1" rIns="0" wrap="square" tIns="0">
            <a:spAutoFit/>
          </a:bodyPr>
          <a:lstStyle/>
          <a:p>
            <a:pPr indent="0" lvl="0" marL="0" marR="0" rtl="0" algn="ctr">
              <a:lnSpc>
                <a:spcPct val="119998"/>
              </a:lnSpc>
              <a:spcBef>
                <a:spcPts val="0"/>
              </a:spcBef>
              <a:spcAft>
                <a:spcPts val="0"/>
              </a:spcAft>
              <a:buNone/>
            </a:pPr>
            <a:r>
              <a:rPr b="0" i="0" lang="en" sz="6600" u="none" cap="none" strike="noStrike">
                <a:solidFill>
                  <a:srgbClr val="3B0E94"/>
                </a:solidFill>
                <a:latin typeface="Poppins ExtraBold"/>
                <a:ea typeface="Poppins ExtraBold"/>
                <a:cs typeface="Poppins ExtraBold"/>
                <a:sym typeface="Poppins ExtraBold"/>
              </a:rPr>
              <a:t>MUSIC</a:t>
            </a:r>
            <a:endParaRPr sz="700"/>
          </a:p>
          <a:p>
            <a:pPr indent="0" lvl="0" marL="0" marR="0" rtl="0" algn="ctr">
              <a:lnSpc>
                <a:spcPct val="119998"/>
              </a:lnSpc>
              <a:spcBef>
                <a:spcPts val="0"/>
              </a:spcBef>
              <a:spcAft>
                <a:spcPts val="0"/>
              </a:spcAft>
              <a:buNone/>
            </a:pPr>
            <a:r>
              <a:rPr b="0" i="0" lang="en" sz="6600" u="none" cap="none" strike="noStrike">
                <a:solidFill>
                  <a:srgbClr val="3B0E94"/>
                </a:solidFill>
                <a:latin typeface="Poppins ExtraBold"/>
                <a:ea typeface="Poppins ExtraBold"/>
                <a:cs typeface="Poppins ExtraBold"/>
                <a:sym typeface="Poppins ExtraBold"/>
              </a:rPr>
              <a:t>SUBJECT</a:t>
            </a:r>
            <a:endParaRPr sz="700"/>
          </a:p>
        </p:txBody>
      </p:sp>
      <p:sp>
        <p:nvSpPr>
          <p:cNvPr id="67" name="Google Shape;67;p15"/>
          <p:cNvSpPr txBox="1"/>
          <p:nvPr/>
        </p:nvSpPr>
        <p:spPr>
          <a:xfrm>
            <a:off x="2518857" y="2324092"/>
            <a:ext cx="4106400" cy="354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 sz="2300" u="none" cap="none" strike="noStrike">
                <a:solidFill>
                  <a:srgbClr val="3B0E94"/>
                </a:solidFill>
                <a:latin typeface="Gloria Hallelujah"/>
                <a:ea typeface="Gloria Hallelujah"/>
                <a:cs typeface="Gloria Hallelujah"/>
                <a:sym typeface="Gloria Hallelujah"/>
              </a:rPr>
              <a:t>for High School Music Theory</a:t>
            </a:r>
            <a:endParaRPr sz="70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8" name="Shape 68"/>
        <p:cNvGrpSpPr/>
        <p:nvPr/>
      </p:nvGrpSpPr>
      <p:grpSpPr>
        <a:xfrm>
          <a:off x="0" y="0"/>
          <a:ext cx="0" cy="0"/>
          <a:chOff x="0" y="0"/>
          <a:chExt cx="0" cy="0"/>
        </a:xfrm>
      </p:grpSpPr>
      <p:sp>
        <p:nvSpPr>
          <p:cNvPr id="69" name="Google Shape;69;p16"/>
          <p:cNvSpPr txBox="1"/>
          <p:nvPr>
            <p:ph type="ctrTitle"/>
          </p:nvPr>
        </p:nvSpPr>
        <p:spPr>
          <a:xfrm>
            <a:off x="2628900" y="1077175"/>
            <a:ext cx="3939300" cy="7350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2"/>
              </a:buClr>
              <a:buSzPts val="900"/>
              <a:buNone/>
              <a:defRPr>
                <a:solidFill>
                  <a:schemeClr val="dk2"/>
                </a:solidFill>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70" name="Google Shape;70;p16"/>
          <p:cNvSpPr txBox="1"/>
          <p:nvPr>
            <p:ph idx="1" type="subTitle"/>
          </p:nvPr>
        </p:nvSpPr>
        <p:spPr>
          <a:xfrm>
            <a:off x="2971800" y="1955050"/>
            <a:ext cx="3200400" cy="876300"/>
          </a:xfrm>
          <a:prstGeom prst="rect">
            <a:avLst/>
          </a:prstGeom>
          <a:noFill/>
          <a:ln>
            <a:noFill/>
          </a:ln>
        </p:spPr>
        <p:txBody>
          <a:bodyPr anchorCtr="0" anchor="t" bIns="22850" lIns="45725" spcFirstLastPara="1" rIns="45725" wrap="square" tIns="22850">
            <a:normAutofit/>
          </a:bodyPr>
          <a:lstStyle>
            <a:lvl1pPr lvl="0" algn="ctr">
              <a:spcBef>
                <a:spcPts val="300"/>
              </a:spcBef>
              <a:spcAft>
                <a:spcPts val="0"/>
              </a:spcAft>
              <a:buClr>
                <a:srgbClr val="3B0E94"/>
              </a:buClr>
              <a:buSzPts val="1600"/>
              <a:buNone/>
              <a:defRPr>
                <a:solidFill>
                  <a:srgbClr val="3B0E94"/>
                </a:solidFill>
              </a:defRPr>
            </a:lvl1pPr>
            <a:lvl2pPr lvl="1" algn="ctr">
              <a:spcBef>
                <a:spcPts val="300"/>
              </a:spcBef>
              <a:spcAft>
                <a:spcPts val="0"/>
              </a:spcAft>
              <a:buClr>
                <a:srgbClr val="888888"/>
              </a:buClr>
              <a:buSzPts val="1400"/>
              <a:buNone/>
              <a:defRPr>
                <a:solidFill>
                  <a:srgbClr val="888888"/>
                </a:solidFill>
              </a:defRPr>
            </a:lvl2pPr>
            <a:lvl3pPr lvl="2" algn="ctr">
              <a:spcBef>
                <a:spcPts val="200"/>
              </a:spcBef>
              <a:spcAft>
                <a:spcPts val="0"/>
              </a:spcAft>
              <a:buClr>
                <a:srgbClr val="888888"/>
              </a:buClr>
              <a:buSzPts val="1200"/>
              <a:buNone/>
              <a:defRPr>
                <a:solidFill>
                  <a:srgbClr val="888888"/>
                </a:solidFill>
              </a:defRPr>
            </a:lvl3pPr>
            <a:lvl4pPr lvl="3" algn="ctr">
              <a:spcBef>
                <a:spcPts val="200"/>
              </a:spcBef>
              <a:spcAft>
                <a:spcPts val="0"/>
              </a:spcAft>
              <a:buClr>
                <a:srgbClr val="888888"/>
              </a:buClr>
              <a:buSzPts val="1000"/>
              <a:buNone/>
              <a:defRPr>
                <a:solidFill>
                  <a:srgbClr val="888888"/>
                </a:solidFill>
              </a:defRPr>
            </a:lvl4pPr>
            <a:lvl5pPr lvl="4" algn="ctr">
              <a:spcBef>
                <a:spcPts val="200"/>
              </a:spcBef>
              <a:spcAft>
                <a:spcPts val="0"/>
              </a:spcAft>
              <a:buClr>
                <a:srgbClr val="888888"/>
              </a:buClr>
              <a:buSzPts val="1000"/>
              <a:buNone/>
              <a:defRPr>
                <a:solidFill>
                  <a:srgbClr val="888888"/>
                </a:solidFill>
              </a:defRPr>
            </a:lvl5pPr>
            <a:lvl6pPr lvl="5" algn="ctr">
              <a:spcBef>
                <a:spcPts val="200"/>
              </a:spcBef>
              <a:spcAft>
                <a:spcPts val="0"/>
              </a:spcAft>
              <a:buClr>
                <a:srgbClr val="888888"/>
              </a:buClr>
              <a:buSzPts val="1000"/>
              <a:buNone/>
              <a:defRPr>
                <a:solidFill>
                  <a:srgbClr val="888888"/>
                </a:solidFill>
              </a:defRPr>
            </a:lvl6pPr>
            <a:lvl7pPr lvl="6" algn="ctr">
              <a:spcBef>
                <a:spcPts val="200"/>
              </a:spcBef>
              <a:spcAft>
                <a:spcPts val="0"/>
              </a:spcAft>
              <a:buClr>
                <a:srgbClr val="888888"/>
              </a:buClr>
              <a:buSzPts val="1000"/>
              <a:buNone/>
              <a:defRPr>
                <a:solidFill>
                  <a:srgbClr val="888888"/>
                </a:solidFill>
              </a:defRPr>
            </a:lvl7pPr>
            <a:lvl8pPr lvl="7" algn="ctr">
              <a:spcBef>
                <a:spcPts val="200"/>
              </a:spcBef>
              <a:spcAft>
                <a:spcPts val="0"/>
              </a:spcAft>
              <a:buClr>
                <a:srgbClr val="888888"/>
              </a:buClr>
              <a:buSzPts val="1000"/>
              <a:buNone/>
              <a:defRPr>
                <a:solidFill>
                  <a:srgbClr val="888888"/>
                </a:solidFill>
              </a:defRPr>
            </a:lvl8pPr>
            <a:lvl9pPr lvl="8" algn="ctr">
              <a:spcBef>
                <a:spcPts val="200"/>
              </a:spcBef>
              <a:spcAft>
                <a:spcPts val="0"/>
              </a:spcAft>
              <a:buClr>
                <a:srgbClr val="888888"/>
              </a:buClr>
              <a:buSzPts val="1000"/>
              <a:buNone/>
              <a:defRPr>
                <a:solidFill>
                  <a:srgbClr val="888888"/>
                </a:solidFill>
              </a:defRPr>
            </a:lvl9pPr>
          </a:lstStyle>
          <a:p/>
        </p:txBody>
      </p:sp>
      <p:sp>
        <p:nvSpPr>
          <p:cNvPr id="71" name="Google Shape;71;p16"/>
          <p:cNvSpPr txBox="1"/>
          <p:nvPr>
            <p:ph idx="10" type="dt"/>
          </p:nvPr>
        </p:nvSpPr>
        <p:spPr>
          <a:xfrm>
            <a:off x="2514600" y="3190125"/>
            <a:ext cx="1066800" cy="182700"/>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Clr>
                <a:schemeClr val="dk1"/>
              </a:buClr>
              <a:buSzPts val="700"/>
              <a:buNone/>
              <a:defRPr>
                <a:solidFill>
                  <a:schemeClr val="dk1"/>
                </a:solidFill>
              </a:defRPr>
            </a:lvl1pPr>
            <a:lvl2pPr lvl="1" algn="l">
              <a:spcBef>
                <a:spcPts val="0"/>
              </a:spcBef>
              <a:spcAft>
                <a:spcPts val="0"/>
              </a:spcAft>
              <a:buClr>
                <a:schemeClr val="dk1"/>
              </a:buClr>
              <a:buSzPts val="700"/>
              <a:buNone/>
              <a:defRPr/>
            </a:lvl2pPr>
            <a:lvl3pPr lvl="2" algn="l">
              <a:spcBef>
                <a:spcPts val="0"/>
              </a:spcBef>
              <a:spcAft>
                <a:spcPts val="0"/>
              </a:spcAft>
              <a:buClr>
                <a:schemeClr val="dk1"/>
              </a:buClr>
              <a:buSzPts val="700"/>
              <a:buNone/>
              <a:defRPr/>
            </a:lvl3pPr>
            <a:lvl4pPr lvl="3" algn="l">
              <a:spcBef>
                <a:spcPts val="0"/>
              </a:spcBef>
              <a:spcAft>
                <a:spcPts val="0"/>
              </a:spcAft>
              <a:buClr>
                <a:schemeClr val="dk1"/>
              </a:buClr>
              <a:buSzPts val="700"/>
              <a:buNone/>
              <a:defRPr/>
            </a:lvl4pPr>
            <a:lvl5pPr lvl="4" algn="l">
              <a:spcBef>
                <a:spcPts val="0"/>
              </a:spcBef>
              <a:spcAft>
                <a:spcPts val="0"/>
              </a:spcAft>
              <a:buClr>
                <a:schemeClr val="dk1"/>
              </a:buClr>
              <a:buSzPts val="700"/>
              <a:buNone/>
              <a:defRPr/>
            </a:lvl5pPr>
            <a:lvl6pPr lvl="5" algn="l">
              <a:spcBef>
                <a:spcPts val="0"/>
              </a:spcBef>
              <a:spcAft>
                <a:spcPts val="0"/>
              </a:spcAft>
              <a:buClr>
                <a:schemeClr val="dk1"/>
              </a:buClr>
              <a:buSzPts val="700"/>
              <a:buNone/>
              <a:defRPr/>
            </a:lvl6pPr>
            <a:lvl7pPr lvl="6" algn="l">
              <a:spcBef>
                <a:spcPts val="0"/>
              </a:spcBef>
              <a:spcAft>
                <a:spcPts val="0"/>
              </a:spcAft>
              <a:buClr>
                <a:schemeClr val="dk1"/>
              </a:buClr>
              <a:buSzPts val="700"/>
              <a:buNone/>
              <a:defRPr/>
            </a:lvl7pPr>
            <a:lvl8pPr lvl="7" algn="l">
              <a:spcBef>
                <a:spcPts val="0"/>
              </a:spcBef>
              <a:spcAft>
                <a:spcPts val="0"/>
              </a:spcAft>
              <a:buClr>
                <a:schemeClr val="dk1"/>
              </a:buClr>
              <a:buSzPts val="700"/>
              <a:buNone/>
              <a:defRPr/>
            </a:lvl8pPr>
            <a:lvl9pPr lvl="8" algn="l">
              <a:spcBef>
                <a:spcPts val="0"/>
              </a:spcBef>
              <a:spcAft>
                <a:spcPts val="0"/>
              </a:spcAft>
              <a:buClr>
                <a:schemeClr val="dk1"/>
              </a:buClr>
              <a:buSzPts val="700"/>
              <a:buNone/>
              <a:defRPr/>
            </a:lvl9pPr>
          </a:lstStyle>
          <a:p/>
        </p:txBody>
      </p:sp>
      <p:sp>
        <p:nvSpPr>
          <p:cNvPr id="72" name="Google Shape;72;p16"/>
          <p:cNvSpPr txBox="1"/>
          <p:nvPr>
            <p:ph idx="11" type="ftr"/>
          </p:nvPr>
        </p:nvSpPr>
        <p:spPr>
          <a:xfrm>
            <a:off x="3848100" y="3190125"/>
            <a:ext cx="1447800" cy="182700"/>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Clr>
                <a:srgbClr val="FFE000"/>
              </a:buClr>
              <a:buSzPts val="700"/>
              <a:buNone/>
              <a:defRPr>
                <a:solidFill>
                  <a:srgbClr val="FFE000"/>
                </a:solidFill>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73" name="Google Shape;73;p16"/>
          <p:cNvSpPr txBox="1"/>
          <p:nvPr>
            <p:ph idx="12" type="sldNum"/>
          </p:nvPr>
        </p:nvSpPr>
        <p:spPr>
          <a:xfrm>
            <a:off x="5562600" y="3190125"/>
            <a:ext cx="1066800" cy="182700"/>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solidFill>
                  <a:srgbClr val="3B0E94"/>
                </a:solidFill>
              </a:defRPr>
            </a:lvl1pPr>
            <a:lvl2pPr indent="0" lvl="1" marL="0" algn="r">
              <a:spcBef>
                <a:spcPts val="0"/>
              </a:spcBef>
              <a:buNone/>
              <a:defRPr>
                <a:solidFill>
                  <a:srgbClr val="3B0E94"/>
                </a:solidFill>
              </a:defRPr>
            </a:lvl2pPr>
            <a:lvl3pPr indent="0" lvl="2" marL="0" algn="r">
              <a:spcBef>
                <a:spcPts val="0"/>
              </a:spcBef>
              <a:buNone/>
              <a:defRPr>
                <a:solidFill>
                  <a:srgbClr val="3B0E94"/>
                </a:solidFill>
              </a:defRPr>
            </a:lvl3pPr>
            <a:lvl4pPr indent="0" lvl="3" marL="0" algn="r">
              <a:spcBef>
                <a:spcPts val="0"/>
              </a:spcBef>
              <a:buNone/>
              <a:defRPr>
                <a:solidFill>
                  <a:srgbClr val="3B0E94"/>
                </a:solidFill>
              </a:defRPr>
            </a:lvl4pPr>
            <a:lvl5pPr indent="0" lvl="4" marL="0" algn="r">
              <a:spcBef>
                <a:spcPts val="0"/>
              </a:spcBef>
              <a:buNone/>
              <a:defRPr>
                <a:solidFill>
                  <a:srgbClr val="3B0E94"/>
                </a:solidFill>
              </a:defRPr>
            </a:lvl5pPr>
            <a:lvl6pPr indent="0" lvl="5" marL="0" algn="r">
              <a:spcBef>
                <a:spcPts val="0"/>
              </a:spcBef>
              <a:buNone/>
              <a:defRPr>
                <a:solidFill>
                  <a:srgbClr val="3B0E94"/>
                </a:solidFill>
              </a:defRPr>
            </a:lvl6pPr>
            <a:lvl7pPr indent="0" lvl="6" marL="0" algn="r">
              <a:spcBef>
                <a:spcPts val="0"/>
              </a:spcBef>
              <a:buNone/>
              <a:defRPr>
                <a:solidFill>
                  <a:srgbClr val="3B0E94"/>
                </a:solidFill>
              </a:defRPr>
            </a:lvl7pPr>
            <a:lvl8pPr indent="0" lvl="7" marL="0" algn="r">
              <a:spcBef>
                <a:spcPts val="0"/>
              </a:spcBef>
              <a:buNone/>
              <a:defRPr>
                <a:solidFill>
                  <a:srgbClr val="3B0E94"/>
                </a:solidFill>
              </a:defRPr>
            </a:lvl8pPr>
            <a:lvl9pPr indent="0" lvl="8" marL="0" algn="r">
              <a:spcBef>
                <a:spcPts val="0"/>
              </a:spcBef>
              <a:buNone/>
              <a:defRPr>
                <a:solidFill>
                  <a:srgbClr val="3B0E94"/>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4" name="Shape 74"/>
        <p:cNvGrpSpPr/>
        <p:nvPr/>
      </p:nvGrpSpPr>
      <p:grpSpPr>
        <a:xfrm>
          <a:off x="0" y="0"/>
          <a:ext cx="0" cy="0"/>
          <a:chOff x="0" y="0"/>
          <a:chExt cx="0" cy="0"/>
        </a:xfrm>
      </p:grpSpPr>
      <p:sp>
        <p:nvSpPr>
          <p:cNvPr id="75" name="Google Shape;75;p17"/>
          <p:cNvSpPr txBox="1"/>
          <p:nvPr/>
        </p:nvSpPr>
        <p:spPr>
          <a:xfrm>
            <a:off x="3531561" y="3118487"/>
            <a:ext cx="2080800" cy="2154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
                <a:solidFill>
                  <a:schemeClr val="dk1"/>
                </a:solidFill>
                <a:latin typeface="Gloria Hallelujah"/>
                <a:ea typeface="Gloria Hallelujah"/>
                <a:cs typeface="Gloria Hallelujah"/>
                <a:sym typeface="Gloria Hallelujah"/>
              </a:rPr>
              <a:t>ADD TEXT</a:t>
            </a:r>
            <a:endParaRPr sz="700">
              <a:solidFill>
                <a:schemeClr val="dk1"/>
              </a:solidFill>
              <a:latin typeface="Gloria Hallelujah"/>
              <a:ea typeface="Gloria Hallelujah"/>
              <a:cs typeface="Gloria Hallelujah"/>
              <a:sym typeface="Gloria Hallelujah"/>
            </a:endParaRPr>
          </a:p>
        </p:txBody>
      </p:sp>
      <p:sp>
        <p:nvSpPr>
          <p:cNvPr id="76" name="Google Shape;76;p17"/>
          <p:cNvSpPr txBox="1"/>
          <p:nvPr/>
        </p:nvSpPr>
        <p:spPr>
          <a:xfrm>
            <a:off x="0" y="1696825"/>
            <a:ext cx="9144000" cy="1139100"/>
          </a:xfrm>
          <a:prstGeom prst="rect">
            <a:avLst/>
          </a:prstGeom>
          <a:noFill/>
          <a:ln>
            <a:noFill/>
          </a:ln>
        </p:spPr>
        <p:txBody>
          <a:bodyPr anchorCtr="0" anchor="t" bIns="0" lIns="0" spcFirstLastPara="1" rIns="0" wrap="square" tIns="0">
            <a:spAutoFit/>
          </a:bodyPr>
          <a:lstStyle/>
          <a:p>
            <a:pPr indent="0" lvl="0" marL="0" marR="0" rtl="0" algn="ctr">
              <a:lnSpc>
                <a:spcPct val="140002"/>
              </a:lnSpc>
              <a:spcBef>
                <a:spcPts val="0"/>
              </a:spcBef>
              <a:spcAft>
                <a:spcPts val="0"/>
              </a:spcAft>
              <a:buNone/>
            </a:pPr>
            <a:r>
              <a:rPr lang="en" sz="7400">
                <a:solidFill>
                  <a:srgbClr val="3B0E94"/>
                </a:solidFill>
                <a:latin typeface="Poppins ExtraBold"/>
                <a:ea typeface="Poppins ExtraBold"/>
                <a:cs typeface="Poppins ExtraBold"/>
                <a:sym typeface="Poppins ExtraBold"/>
              </a:rPr>
              <a:t>Click to add title</a:t>
            </a:r>
            <a:endParaRPr sz="700">
              <a:solidFill>
                <a:srgbClr val="3B0E94"/>
              </a:solidFill>
              <a:latin typeface="Poppins ExtraBold"/>
              <a:ea typeface="Poppins ExtraBold"/>
              <a:cs typeface="Poppins ExtraBold"/>
              <a:sym typeface="Poppins ExtraBold"/>
            </a:endParaRPr>
          </a:p>
        </p:txBody>
      </p:sp>
      <p:pic>
        <p:nvPicPr>
          <p:cNvPr id="77" name="Google Shape;77;p17"/>
          <p:cNvPicPr preferRelativeResize="0"/>
          <p:nvPr/>
        </p:nvPicPr>
        <p:blipFill rotWithShape="1">
          <a:blip r:embed="rId2">
            <a:alphaModFix/>
          </a:blip>
          <a:srcRect b="29037" l="0" r="0" t="0"/>
          <a:stretch/>
        </p:blipFill>
        <p:spPr>
          <a:xfrm>
            <a:off x="3679413" y="3899474"/>
            <a:ext cx="1785175" cy="124402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lt2"/>
        </a:solidFill>
      </p:bgPr>
    </p:bg>
    <p:spTree>
      <p:nvGrpSpPr>
        <p:cNvPr id="78" name="Shape 78"/>
        <p:cNvGrpSpPr/>
        <p:nvPr/>
      </p:nvGrpSpPr>
      <p:grpSpPr>
        <a:xfrm>
          <a:off x="0" y="0"/>
          <a:ext cx="0" cy="0"/>
          <a:chOff x="0" y="0"/>
          <a:chExt cx="0" cy="0"/>
        </a:xfrm>
      </p:grpSpPr>
      <p:sp>
        <p:nvSpPr>
          <p:cNvPr id="79" name="Google Shape;79;p18"/>
          <p:cNvSpPr/>
          <p:nvPr/>
        </p:nvSpPr>
        <p:spPr>
          <a:xfrm>
            <a:off x="732845" y="1856613"/>
            <a:ext cx="768876" cy="772323"/>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dk2"/>
          </a:solidFill>
          <a:ln cap="flat" cmpd="sng" w="19050">
            <a:solidFill>
              <a:schemeClr val="dk2"/>
            </a:solidFill>
            <a:prstDash val="solid"/>
            <a:round/>
            <a:headEnd len="sm" w="sm" type="none"/>
            <a:tailEnd len="sm" w="sm" type="none"/>
          </a:ln>
        </p:spPr>
        <p:txBody>
          <a:bodyPr anchorCtr="0" anchor="ctr" bIns="45725" lIns="45725" spcFirstLastPara="1" rIns="45725" wrap="square" tIns="45725">
            <a:noAutofit/>
          </a:bodyPr>
          <a:lstStyle/>
          <a:p>
            <a:pPr indent="0" lvl="0" marL="0" rtl="0" algn="ctr">
              <a:lnSpc>
                <a:spcPct val="120000"/>
              </a:lnSpc>
              <a:spcBef>
                <a:spcPts val="0"/>
              </a:spcBef>
              <a:spcAft>
                <a:spcPts val="0"/>
              </a:spcAft>
              <a:buNone/>
            </a:pPr>
            <a:r>
              <a:rPr lang="en" sz="1600">
                <a:solidFill>
                  <a:schemeClr val="lt1"/>
                </a:solidFill>
                <a:latin typeface="Poppins ExtraBold"/>
                <a:ea typeface="Poppins ExtraBold"/>
                <a:cs typeface="Poppins ExtraBold"/>
                <a:sym typeface="Poppins ExtraBold"/>
              </a:rPr>
              <a:t>xx.</a:t>
            </a:r>
            <a:endParaRPr>
              <a:solidFill>
                <a:schemeClr val="lt1"/>
              </a:solidFill>
              <a:latin typeface="Poppins ExtraBold"/>
              <a:ea typeface="Poppins ExtraBold"/>
              <a:cs typeface="Poppins ExtraBold"/>
              <a:sym typeface="Poppins ExtraBold"/>
            </a:endParaRPr>
          </a:p>
        </p:txBody>
      </p:sp>
      <p:grpSp>
        <p:nvGrpSpPr>
          <p:cNvPr id="80" name="Google Shape;80;p18"/>
          <p:cNvGrpSpPr/>
          <p:nvPr/>
        </p:nvGrpSpPr>
        <p:grpSpPr>
          <a:xfrm>
            <a:off x="1704878" y="1899699"/>
            <a:ext cx="3688988" cy="1392731"/>
            <a:chOff x="0" y="-9525"/>
            <a:chExt cx="9837300" cy="3713950"/>
          </a:xfrm>
        </p:grpSpPr>
        <p:sp>
          <p:nvSpPr>
            <p:cNvPr id="81" name="Google Shape;81;p18"/>
            <p:cNvSpPr txBox="1"/>
            <p:nvPr/>
          </p:nvSpPr>
          <p:spPr>
            <a:xfrm>
              <a:off x="0" y="-9525"/>
              <a:ext cx="9837300" cy="1847100"/>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lang="en" sz="4500">
                  <a:solidFill>
                    <a:srgbClr val="3B0E94"/>
                  </a:solidFill>
                  <a:latin typeface="Poppins ExtraBold"/>
                  <a:ea typeface="Poppins ExtraBold"/>
                  <a:cs typeface="Poppins ExtraBold"/>
                  <a:sym typeface="Poppins ExtraBold"/>
                </a:rPr>
                <a:t>Add Title</a:t>
              </a:r>
              <a:endParaRPr sz="700">
                <a:solidFill>
                  <a:srgbClr val="3B0E94"/>
                </a:solidFill>
                <a:latin typeface="Poppins ExtraBold"/>
                <a:ea typeface="Poppins ExtraBold"/>
                <a:cs typeface="Poppins ExtraBold"/>
                <a:sym typeface="Poppins ExtraBold"/>
              </a:endParaRPr>
            </a:p>
          </p:txBody>
        </p:sp>
        <p:sp>
          <p:nvSpPr>
            <p:cNvPr id="82" name="Google Shape;82;p18"/>
            <p:cNvSpPr txBox="1"/>
            <p:nvPr/>
          </p:nvSpPr>
          <p:spPr>
            <a:xfrm>
              <a:off x="0" y="2193925"/>
              <a:ext cx="7094400" cy="15105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i="0" lang="en" sz="1600" u="none" cap="none" strike="noStrike">
                  <a:solidFill>
                    <a:schemeClr val="dk1"/>
                  </a:solidFill>
                  <a:latin typeface="Poppins"/>
                  <a:ea typeface="Poppins"/>
                  <a:cs typeface="Poppins"/>
                  <a:sym typeface="Poppins"/>
                </a:rPr>
                <a:t>Elaborate on what you want to discuss. </a:t>
              </a:r>
              <a:endParaRPr sz="700">
                <a:solidFill>
                  <a:schemeClr val="dk1"/>
                </a:solidFill>
                <a:latin typeface="Poppins"/>
                <a:ea typeface="Poppins"/>
                <a:cs typeface="Poppins"/>
                <a:sym typeface="Poppins"/>
              </a:endParaRPr>
            </a:p>
          </p:txBody>
        </p:sp>
      </p:grpSp>
      <p:pic>
        <p:nvPicPr>
          <p:cNvPr id="83" name="Google Shape;83;p18"/>
          <p:cNvPicPr preferRelativeResize="0"/>
          <p:nvPr/>
        </p:nvPicPr>
        <p:blipFill rotWithShape="1">
          <a:blip r:embed="rId2">
            <a:alphaModFix/>
          </a:blip>
          <a:srcRect b="0" l="0" r="0" t="0"/>
          <a:stretch/>
        </p:blipFill>
        <p:spPr>
          <a:xfrm rot="-2465728">
            <a:off x="6764850" y="2917076"/>
            <a:ext cx="1535975" cy="1758625"/>
          </a:xfrm>
          <a:prstGeom prst="rect">
            <a:avLst/>
          </a:prstGeom>
          <a:noFill/>
          <a:ln>
            <a:noFill/>
          </a:ln>
        </p:spPr>
      </p:pic>
      <p:pic>
        <p:nvPicPr>
          <p:cNvPr id="84" name="Google Shape;84;p18"/>
          <p:cNvPicPr preferRelativeResize="0"/>
          <p:nvPr/>
        </p:nvPicPr>
        <p:blipFill rotWithShape="1">
          <a:blip r:embed="rId3">
            <a:alphaModFix/>
          </a:blip>
          <a:srcRect b="0" l="0" r="0" t="0"/>
          <a:stretch/>
        </p:blipFill>
        <p:spPr>
          <a:xfrm>
            <a:off x="4512238" y="-998615"/>
            <a:ext cx="2313525" cy="2097614"/>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1">
  <p:cSld name="TWO_OBJECTS_1">
    <p:spTree>
      <p:nvGrpSpPr>
        <p:cNvPr id="85" name="Shape 85"/>
        <p:cNvGrpSpPr/>
        <p:nvPr/>
      </p:nvGrpSpPr>
      <p:grpSpPr>
        <a:xfrm>
          <a:off x="0" y="0"/>
          <a:ext cx="0" cy="0"/>
          <a:chOff x="0" y="0"/>
          <a:chExt cx="0" cy="0"/>
        </a:xfrm>
      </p:grpSpPr>
      <p:sp>
        <p:nvSpPr>
          <p:cNvPr id="86" name="Google Shape;86;p19"/>
          <p:cNvSpPr txBox="1"/>
          <p:nvPr/>
        </p:nvSpPr>
        <p:spPr>
          <a:xfrm>
            <a:off x="514350" y="509600"/>
            <a:ext cx="5275500" cy="1385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 sz="4500">
                <a:solidFill>
                  <a:schemeClr val="dk2"/>
                </a:solidFill>
                <a:latin typeface="Poppins ExtraBold"/>
                <a:ea typeface="Poppins ExtraBold"/>
                <a:cs typeface="Poppins ExtraBold"/>
                <a:sym typeface="Poppins ExtraBold"/>
              </a:rPr>
              <a:t>Click to</a:t>
            </a:r>
            <a:endParaRPr sz="4500">
              <a:solidFill>
                <a:schemeClr val="dk2"/>
              </a:solidFill>
              <a:latin typeface="Poppins ExtraBold"/>
              <a:ea typeface="Poppins ExtraBold"/>
              <a:cs typeface="Poppins ExtraBold"/>
              <a:sym typeface="Poppins ExtraBold"/>
            </a:endParaRPr>
          </a:p>
          <a:p>
            <a:pPr indent="0" lvl="0" marL="0" marR="0" rtl="0" algn="l">
              <a:lnSpc>
                <a:spcPct val="100000"/>
              </a:lnSpc>
              <a:spcBef>
                <a:spcPts val="0"/>
              </a:spcBef>
              <a:spcAft>
                <a:spcPts val="0"/>
              </a:spcAft>
              <a:buNone/>
            </a:pPr>
            <a:r>
              <a:rPr lang="en" sz="4500">
                <a:solidFill>
                  <a:schemeClr val="dk2"/>
                </a:solidFill>
                <a:latin typeface="Poppins ExtraBold"/>
                <a:ea typeface="Poppins ExtraBold"/>
                <a:cs typeface="Poppins ExtraBold"/>
                <a:sym typeface="Poppins ExtraBold"/>
              </a:rPr>
              <a:t>add title</a:t>
            </a:r>
            <a:endParaRPr sz="700">
              <a:solidFill>
                <a:schemeClr val="dk2"/>
              </a:solidFill>
              <a:latin typeface="Poppins ExtraBold"/>
              <a:ea typeface="Poppins ExtraBold"/>
              <a:cs typeface="Poppins ExtraBold"/>
              <a:sym typeface="Poppins ExtraBold"/>
            </a:endParaRPr>
          </a:p>
        </p:txBody>
      </p:sp>
      <p:grpSp>
        <p:nvGrpSpPr>
          <p:cNvPr id="87" name="Google Shape;87;p19"/>
          <p:cNvGrpSpPr/>
          <p:nvPr/>
        </p:nvGrpSpPr>
        <p:grpSpPr>
          <a:xfrm>
            <a:off x="514350" y="2123875"/>
            <a:ext cx="4019383" cy="584117"/>
            <a:chOff x="0" y="2032000"/>
            <a:chExt cx="6112200" cy="1557644"/>
          </a:xfrm>
        </p:grpSpPr>
        <p:sp>
          <p:nvSpPr>
            <p:cNvPr id="88" name="Google Shape;88;p19"/>
            <p:cNvSpPr txBox="1"/>
            <p:nvPr/>
          </p:nvSpPr>
          <p:spPr>
            <a:xfrm>
              <a:off x="0" y="2032000"/>
              <a:ext cx="6112200" cy="6567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 sz="1600">
                  <a:solidFill>
                    <a:schemeClr val="dk1"/>
                  </a:solidFill>
                  <a:latin typeface="Gloria Hallelujah"/>
                  <a:ea typeface="Gloria Hallelujah"/>
                  <a:cs typeface="Gloria Hallelujah"/>
                  <a:sym typeface="Gloria Hallelujah"/>
                </a:rPr>
                <a:t>Add Text</a:t>
              </a:r>
              <a:endParaRPr sz="700">
                <a:solidFill>
                  <a:schemeClr val="dk1"/>
                </a:solidFill>
                <a:latin typeface="Gloria Hallelujah"/>
                <a:ea typeface="Gloria Hallelujah"/>
                <a:cs typeface="Gloria Hallelujah"/>
                <a:sym typeface="Gloria Hallelujah"/>
              </a:endParaRPr>
            </a:p>
          </p:txBody>
        </p:sp>
        <p:sp>
          <p:nvSpPr>
            <p:cNvPr id="89" name="Google Shape;89;p19"/>
            <p:cNvSpPr txBox="1"/>
            <p:nvPr/>
          </p:nvSpPr>
          <p:spPr>
            <a:xfrm>
              <a:off x="0" y="3097044"/>
              <a:ext cx="6112200" cy="49260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lang="en" sz="1200">
                  <a:solidFill>
                    <a:schemeClr val="dk1"/>
                  </a:solidFill>
                  <a:latin typeface="Poppins"/>
                  <a:ea typeface="Poppins"/>
                  <a:cs typeface="Poppins"/>
                  <a:sym typeface="Poppins"/>
                </a:rPr>
                <a:t>Add Text</a:t>
              </a:r>
              <a:endParaRPr sz="700">
                <a:solidFill>
                  <a:schemeClr val="dk1"/>
                </a:solidFill>
                <a:latin typeface="Poppins"/>
                <a:ea typeface="Poppins"/>
                <a:cs typeface="Poppins"/>
                <a:sym typeface="Poppins"/>
              </a:endParaRPr>
            </a:p>
          </p:txBody>
        </p:sp>
      </p:grpSp>
      <p:sp>
        <p:nvSpPr>
          <p:cNvPr id="90" name="Google Shape;90;p19"/>
          <p:cNvSpPr/>
          <p:nvPr>
            <p:ph idx="2" type="pic"/>
          </p:nvPr>
        </p:nvSpPr>
        <p:spPr>
          <a:xfrm>
            <a:off x="4628225" y="0"/>
            <a:ext cx="4534500" cy="5143500"/>
          </a:xfrm>
          <a:prstGeom prst="rect">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91" name="Shape 91"/>
        <p:cNvGrpSpPr/>
        <p:nvPr/>
      </p:nvGrpSpPr>
      <p:grpSpPr>
        <a:xfrm>
          <a:off x="0" y="0"/>
          <a:ext cx="0" cy="0"/>
          <a:chOff x="0" y="0"/>
          <a:chExt cx="0" cy="0"/>
        </a:xfrm>
      </p:grpSpPr>
      <p:sp>
        <p:nvSpPr>
          <p:cNvPr id="92" name="Google Shape;92;p20"/>
          <p:cNvSpPr txBox="1"/>
          <p:nvPr/>
        </p:nvSpPr>
        <p:spPr>
          <a:xfrm>
            <a:off x="1389773" y="586875"/>
            <a:ext cx="6364500" cy="692700"/>
          </a:xfrm>
          <a:prstGeom prst="rect">
            <a:avLst/>
          </a:prstGeom>
          <a:noFill/>
          <a:ln>
            <a:noFill/>
          </a:ln>
        </p:spPr>
        <p:txBody>
          <a:bodyPr anchorCtr="0" anchor="t" bIns="0" lIns="0" spcFirstLastPara="1" rIns="0" wrap="square" tIns="0">
            <a:spAutoFit/>
          </a:bodyPr>
          <a:lstStyle/>
          <a:p>
            <a:pPr indent="0" lvl="0" marL="0" marR="0" rtl="0" algn="ctr">
              <a:lnSpc>
                <a:spcPct val="136000"/>
              </a:lnSpc>
              <a:spcBef>
                <a:spcPts val="0"/>
              </a:spcBef>
              <a:spcAft>
                <a:spcPts val="0"/>
              </a:spcAft>
              <a:buNone/>
            </a:pPr>
            <a:r>
              <a:rPr lang="en" sz="4500">
                <a:solidFill>
                  <a:schemeClr val="dk2"/>
                </a:solidFill>
                <a:latin typeface="Poppins ExtraBold"/>
                <a:ea typeface="Poppins ExtraBold"/>
                <a:cs typeface="Poppins ExtraBold"/>
                <a:sym typeface="Poppins ExtraBold"/>
              </a:rPr>
              <a:t>Click to Add Title</a:t>
            </a:r>
            <a:endParaRPr sz="4500">
              <a:solidFill>
                <a:schemeClr val="dk2"/>
              </a:solidFill>
              <a:latin typeface="Poppins ExtraBold"/>
              <a:ea typeface="Poppins ExtraBold"/>
              <a:cs typeface="Poppins ExtraBold"/>
              <a:sym typeface="Poppins ExtraBold"/>
            </a:endParaRPr>
          </a:p>
        </p:txBody>
      </p:sp>
      <p:grpSp>
        <p:nvGrpSpPr>
          <p:cNvPr id="93" name="Google Shape;93;p20"/>
          <p:cNvGrpSpPr/>
          <p:nvPr/>
        </p:nvGrpSpPr>
        <p:grpSpPr>
          <a:xfrm>
            <a:off x="396125" y="1889050"/>
            <a:ext cx="4019383" cy="584117"/>
            <a:chOff x="0" y="0"/>
            <a:chExt cx="6112200" cy="1557644"/>
          </a:xfrm>
        </p:grpSpPr>
        <p:sp>
          <p:nvSpPr>
            <p:cNvPr id="94" name="Google Shape;94;p20"/>
            <p:cNvSpPr txBox="1"/>
            <p:nvPr/>
          </p:nvSpPr>
          <p:spPr>
            <a:xfrm>
              <a:off x="0" y="0"/>
              <a:ext cx="6112200" cy="656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lang="en" sz="1600">
                  <a:solidFill>
                    <a:schemeClr val="dk1"/>
                  </a:solidFill>
                  <a:latin typeface="Gloria Hallelujah"/>
                  <a:ea typeface="Gloria Hallelujah"/>
                  <a:cs typeface="Gloria Hallelujah"/>
                  <a:sym typeface="Gloria Hallelujah"/>
                </a:rPr>
                <a:t>Add Text</a:t>
              </a:r>
              <a:endParaRPr sz="700">
                <a:solidFill>
                  <a:schemeClr val="dk1"/>
                </a:solidFill>
                <a:latin typeface="Gloria Hallelujah"/>
                <a:ea typeface="Gloria Hallelujah"/>
                <a:cs typeface="Gloria Hallelujah"/>
                <a:sym typeface="Gloria Hallelujah"/>
              </a:endParaRPr>
            </a:p>
          </p:txBody>
        </p:sp>
        <p:sp>
          <p:nvSpPr>
            <p:cNvPr id="95" name="Google Shape;95;p20"/>
            <p:cNvSpPr txBox="1"/>
            <p:nvPr/>
          </p:nvSpPr>
          <p:spPr>
            <a:xfrm>
              <a:off x="0" y="1065044"/>
              <a:ext cx="6112200" cy="492600"/>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lang="en" sz="1200">
                  <a:solidFill>
                    <a:schemeClr val="dk1"/>
                  </a:solidFill>
                  <a:latin typeface="Poppins"/>
                  <a:ea typeface="Poppins"/>
                  <a:cs typeface="Poppins"/>
                  <a:sym typeface="Poppins"/>
                </a:rPr>
                <a:t>Add Text</a:t>
              </a:r>
              <a:endParaRPr sz="700">
                <a:solidFill>
                  <a:schemeClr val="dk1"/>
                </a:solidFill>
                <a:latin typeface="Poppins"/>
                <a:ea typeface="Poppins"/>
                <a:cs typeface="Poppins"/>
                <a:sym typeface="Poppins"/>
              </a:endParaRPr>
            </a:p>
          </p:txBody>
        </p:sp>
      </p:grpSp>
      <p:grpSp>
        <p:nvGrpSpPr>
          <p:cNvPr id="96" name="Google Shape;96;p20"/>
          <p:cNvGrpSpPr/>
          <p:nvPr/>
        </p:nvGrpSpPr>
        <p:grpSpPr>
          <a:xfrm>
            <a:off x="4728500" y="1889050"/>
            <a:ext cx="4019383" cy="584117"/>
            <a:chOff x="0" y="0"/>
            <a:chExt cx="6112200" cy="1557644"/>
          </a:xfrm>
        </p:grpSpPr>
        <p:sp>
          <p:nvSpPr>
            <p:cNvPr id="97" name="Google Shape;97;p20"/>
            <p:cNvSpPr txBox="1"/>
            <p:nvPr/>
          </p:nvSpPr>
          <p:spPr>
            <a:xfrm>
              <a:off x="0" y="0"/>
              <a:ext cx="6112200" cy="656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lang="en" sz="1600">
                  <a:solidFill>
                    <a:schemeClr val="dk1"/>
                  </a:solidFill>
                  <a:latin typeface="Gloria Hallelujah"/>
                  <a:ea typeface="Gloria Hallelujah"/>
                  <a:cs typeface="Gloria Hallelujah"/>
                  <a:sym typeface="Gloria Hallelujah"/>
                </a:rPr>
                <a:t>Add Text</a:t>
              </a:r>
              <a:endParaRPr sz="700">
                <a:solidFill>
                  <a:schemeClr val="dk1"/>
                </a:solidFill>
                <a:latin typeface="Gloria Hallelujah"/>
                <a:ea typeface="Gloria Hallelujah"/>
                <a:cs typeface="Gloria Hallelujah"/>
                <a:sym typeface="Gloria Hallelujah"/>
              </a:endParaRPr>
            </a:p>
          </p:txBody>
        </p:sp>
        <p:sp>
          <p:nvSpPr>
            <p:cNvPr id="98" name="Google Shape;98;p20"/>
            <p:cNvSpPr txBox="1"/>
            <p:nvPr/>
          </p:nvSpPr>
          <p:spPr>
            <a:xfrm>
              <a:off x="0" y="1065044"/>
              <a:ext cx="6112200" cy="492600"/>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lang="en" sz="1200">
                  <a:solidFill>
                    <a:schemeClr val="dk1"/>
                  </a:solidFill>
                  <a:latin typeface="Poppins"/>
                  <a:ea typeface="Poppins"/>
                  <a:cs typeface="Poppins"/>
                  <a:sym typeface="Poppins"/>
                </a:rPr>
                <a:t>Add Text</a:t>
              </a:r>
              <a:endParaRPr sz="700">
                <a:solidFill>
                  <a:schemeClr val="dk1"/>
                </a:solidFill>
                <a:latin typeface="Poppins"/>
                <a:ea typeface="Poppins"/>
                <a:cs typeface="Poppins"/>
                <a:sym typeface="Poppins"/>
              </a:endParaRPr>
            </a:p>
          </p:txBody>
        </p:sp>
      </p:grpSp>
      <p:pic>
        <p:nvPicPr>
          <p:cNvPr id="99" name="Google Shape;99;p20"/>
          <p:cNvPicPr preferRelativeResize="0"/>
          <p:nvPr/>
        </p:nvPicPr>
        <p:blipFill rotWithShape="1">
          <a:blip r:embed="rId2">
            <a:alphaModFix/>
          </a:blip>
          <a:srcRect b="0" l="0" r="0" t="0"/>
          <a:stretch/>
        </p:blipFill>
        <p:spPr>
          <a:xfrm flipH="1" rot="1304638">
            <a:off x="7378675" y="3705053"/>
            <a:ext cx="2280592" cy="1053488"/>
          </a:xfrm>
          <a:prstGeom prst="rect">
            <a:avLst/>
          </a:prstGeom>
          <a:noFill/>
          <a:ln>
            <a:noFill/>
          </a:ln>
        </p:spPr>
      </p:pic>
      <p:pic>
        <p:nvPicPr>
          <p:cNvPr id="100" name="Google Shape;100;p20"/>
          <p:cNvPicPr preferRelativeResize="0"/>
          <p:nvPr/>
        </p:nvPicPr>
        <p:blipFill rotWithShape="1">
          <a:blip r:embed="rId3">
            <a:alphaModFix/>
          </a:blip>
          <a:srcRect b="0" l="0" r="0" t="0"/>
          <a:stretch/>
        </p:blipFill>
        <p:spPr>
          <a:xfrm>
            <a:off x="216801" y="3684509"/>
            <a:ext cx="1328475" cy="1207688"/>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1" name="Shape 101"/>
        <p:cNvGrpSpPr/>
        <p:nvPr/>
      </p:nvGrpSpPr>
      <p:grpSpPr>
        <a:xfrm>
          <a:off x="0" y="0"/>
          <a:ext cx="0" cy="0"/>
          <a:chOff x="0" y="0"/>
          <a:chExt cx="0" cy="0"/>
        </a:xfrm>
      </p:grpSpPr>
      <p:pic>
        <p:nvPicPr>
          <p:cNvPr id="102" name="Google Shape;102;p21"/>
          <p:cNvPicPr preferRelativeResize="0"/>
          <p:nvPr/>
        </p:nvPicPr>
        <p:blipFill rotWithShape="1">
          <a:blip r:embed="rId2">
            <a:alphaModFix/>
          </a:blip>
          <a:srcRect b="0" l="0" r="0" t="13733"/>
          <a:stretch/>
        </p:blipFill>
        <p:spPr>
          <a:xfrm rot="-5400000">
            <a:off x="-132650" y="131575"/>
            <a:ext cx="5145650" cy="4880350"/>
          </a:xfrm>
          <a:prstGeom prst="rect">
            <a:avLst/>
          </a:prstGeom>
          <a:noFill/>
          <a:ln>
            <a:noFill/>
          </a:ln>
        </p:spPr>
      </p:pic>
      <p:grpSp>
        <p:nvGrpSpPr>
          <p:cNvPr id="103" name="Google Shape;103;p21"/>
          <p:cNvGrpSpPr/>
          <p:nvPr/>
        </p:nvGrpSpPr>
        <p:grpSpPr>
          <a:xfrm>
            <a:off x="1704878" y="1899699"/>
            <a:ext cx="3688988" cy="1392731"/>
            <a:chOff x="0" y="-9525"/>
            <a:chExt cx="9837300" cy="3713950"/>
          </a:xfrm>
        </p:grpSpPr>
        <p:sp>
          <p:nvSpPr>
            <p:cNvPr id="104" name="Google Shape;104;p21"/>
            <p:cNvSpPr txBox="1"/>
            <p:nvPr/>
          </p:nvSpPr>
          <p:spPr>
            <a:xfrm>
              <a:off x="0" y="-9525"/>
              <a:ext cx="9837300" cy="1847100"/>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lang="en" sz="4500">
                  <a:solidFill>
                    <a:schemeClr val="lt1"/>
                  </a:solidFill>
                  <a:latin typeface="Pacifico"/>
                  <a:ea typeface="Pacifico"/>
                  <a:cs typeface="Pacifico"/>
                  <a:sym typeface="Pacifico"/>
                </a:rPr>
                <a:t>Add Title</a:t>
              </a:r>
              <a:endParaRPr sz="700">
                <a:solidFill>
                  <a:schemeClr val="lt1"/>
                </a:solidFill>
              </a:endParaRPr>
            </a:p>
          </p:txBody>
        </p:sp>
        <p:sp>
          <p:nvSpPr>
            <p:cNvPr id="105" name="Google Shape;105;p21"/>
            <p:cNvSpPr txBox="1"/>
            <p:nvPr/>
          </p:nvSpPr>
          <p:spPr>
            <a:xfrm>
              <a:off x="0" y="2193925"/>
              <a:ext cx="7094400" cy="15105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 sz="1600" u="none" cap="none" strike="noStrike">
                  <a:solidFill>
                    <a:schemeClr val="lt1"/>
                  </a:solidFill>
                  <a:latin typeface="Arial"/>
                  <a:ea typeface="Arial"/>
                  <a:cs typeface="Arial"/>
                  <a:sym typeface="Arial"/>
                </a:rPr>
                <a:t>Elaborate on what you want to discuss. </a:t>
              </a:r>
              <a:endParaRPr sz="700">
                <a:solidFill>
                  <a:schemeClr val="lt1"/>
                </a:solidFill>
              </a:endParaRPr>
            </a:p>
          </p:txBody>
        </p:sp>
      </p:grpSp>
      <p:sp>
        <p:nvSpPr>
          <p:cNvPr id="106" name="Google Shape;106;p21"/>
          <p:cNvSpPr/>
          <p:nvPr/>
        </p:nvSpPr>
        <p:spPr>
          <a:xfrm>
            <a:off x="732845" y="1856613"/>
            <a:ext cx="768876" cy="772323"/>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B0E94"/>
          </a:solidFill>
          <a:ln cap="flat" cmpd="sng" w="19050">
            <a:solidFill>
              <a:srgbClr val="3B0E94"/>
            </a:solidFill>
            <a:prstDash val="solid"/>
            <a:round/>
            <a:headEnd len="sm" w="sm" type="none"/>
            <a:tailEnd len="sm" w="sm" type="none"/>
          </a:ln>
        </p:spPr>
        <p:txBody>
          <a:bodyPr anchorCtr="0" anchor="ctr" bIns="45725" lIns="45725" spcFirstLastPara="1" rIns="45725" wrap="square" tIns="45725">
            <a:noAutofit/>
          </a:bodyPr>
          <a:lstStyle/>
          <a:p>
            <a:pPr indent="0" lvl="0" marL="0" rtl="0" algn="ctr">
              <a:lnSpc>
                <a:spcPct val="120000"/>
              </a:lnSpc>
              <a:spcBef>
                <a:spcPts val="0"/>
              </a:spcBef>
              <a:spcAft>
                <a:spcPts val="0"/>
              </a:spcAft>
              <a:buNone/>
            </a:pPr>
            <a:r>
              <a:rPr lang="en" sz="1600">
                <a:solidFill>
                  <a:schemeClr val="dk2"/>
                </a:solidFill>
                <a:latin typeface="Poppins ExtraBold"/>
                <a:ea typeface="Poppins ExtraBold"/>
                <a:cs typeface="Poppins ExtraBold"/>
                <a:sym typeface="Poppins ExtraBold"/>
              </a:rPr>
              <a:t>xx.</a:t>
            </a:r>
            <a:endParaRPr>
              <a:latin typeface="Poppins ExtraBold"/>
              <a:ea typeface="Poppins ExtraBold"/>
              <a:cs typeface="Poppins ExtraBold"/>
              <a:sym typeface="Poppins ExtraBold"/>
            </a:endParaRPr>
          </a:p>
        </p:txBody>
      </p:sp>
      <p:pic>
        <p:nvPicPr>
          <p:cNvPr id="107" name="Google Shape;107;p21"/>
          <p:cNvPicPr preferRelativeResize="0"/>
          <p:nvPr/>
        </p:nvPicPr>
        <p:blipFill rotWithShape="1">
          <a:blip r:embed="rId3">
            <a:alphaModFix/>
          </a:blip>
          <a:srcRect b="0" l="0" r="0" t="0"/>
          <a:stretch/>
        </p:blipFill>
        <p:spPr>
          <a:xfrm rot="-1158943">
            <a:off x="7834394" y="3203622"/>
            <a:ext cx="1511360" cy="269885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08" name="Shape 108"/>
        <p:cNvGrpSpPr/>
        <p:nvPr/>
      </p:nvGrpSpPr>
      <p:grpSpPr>
        <a:xfrm>
          <a:off x="0" y="0"/>
          <a:ext cx="0" cy="0"/>
          <a:chOff x="0" y="0"/>
          <a:chExt cx="0" cy="0"/>
        </a:xfrm>
      </p:grpSpPr>
      <p:grpSp>
        <p:nvGrpSpPr>
          <p:cNvPr id="109" name="Google Shape;109;p22"/>
          <p:cNvGrpSpPr/>
          <p:nvPr/>
        </p:nvGrpSpPr>
        <p:grpSpPr>
          <a:xfrm>
            <a:off x="565172" y="3193843"/>
            <a:ext cx="8013498" cy="1949621"/>
            <a:chOff x="0" y="-47625"/>
            <a:chExt cx="4221185" cy="1026981"/>
          </a:xfrm>
        </p:grpSpPr>
        <p:sp>
          <p:nvSpPr>
            <p:cNvPr id="110" name="Google Shape;110;p22"/>
            <p:cNvSpPr/>
            <p:nvPr/>
          </p:nvSpPr>
          <p:spPr>
            <a:xfrm>
              <a:off x="0" y="0"/>
              <a:ext cx="4221185" cy="979356"/>
            </a:xfrm>
            <a:custGeom>
              <a:rect b="b" l="l" r="r" t="t"/>
              <a:pathLst>
                <a:path extrusionOk="0" h="979356" w="4221185">
                  <a:moveTo>
                    <a:pt x="0" y="0"/>
                  </a:moveTo>
                  <a:lnTo>
                    <a:pt x="4221185" y="0"/>
                  </a:lnTo>
                  <a:lnTo>
                    <a:pt x="4221185" y="979356"/>
                  </a:lnTo>
                  <a:lnTo>
                    <a:pt x="0" y="979356"/>
                  </a:lnTo>
                  <a:close/>
                </a:path>
              </a:pathLst>
            </a:custGeom>
            <a:solidFill>
              <a:srgbClr val="3B0E94"/>
            </a:solidFill>
            <a:ln>
              <a:noFill/>
            </a:ln>
          </p:spPr>
        </p:sp>
        <p:sp>
          <p:nvSpPr>
            <p:cNvPr id="111" name="Google Shape;111;p22"/>
            <p:cNvSpPr txBox="1"/>
            <p:nvPr/>
          </p:nvSpPr>
          <p:spPr>
            <a:xfrm>
              <a:off x="0" y="-47625"/>
              <a:ext cx="812700" cy="860400"/>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rgbClr val="191919"/>
                </a:solidFill>
                <a:latin typeface="Calibri"/>
                <a:ea typeface="Calibri"/>
                <a:cs typeface="Calibri"/>
                <a:sym typeface="Calibri"/>
              </a:endParaRPr>
            </a:p>
          </p:txBody>
        </p:sp>
      </p:grpSp>
      <p:grpSp>
        <p:nvGrpSpPr>
          <p:cNvPr id="112" name="Google Shape;112;p22"/>
          <p:cNvGrpSpPr/>
          <p:nvPr/>
        </p:nvGrpSpPr>
        <p:grpSpPr>
          <a:xfrm>
            <a:off x="682668" y="3450296"/>
            <a:ext cx="7778700" cy="1178130"/>
            <a:chOff x="0" y="-9525"/>
            <a:chExt cx="20743200" cy="3141679"/>
          </a:xfrm>
        </p:grpSpPr>
        <p:sp>
          <p:nvSpPr>
            <p:cNvPr id="113" name="Google Shape;113;p22"/>
            <p:cNvSpPr txBox="1"/>
            <p:nvPr/>
          </p:nvSpPr>
          <p:spPr>
            <a:xfrm>
              <a:off x="0" y="-9525"/>
              <a:ext cx="20743200" cy="18471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lang="en" sz="4500">
                  <a:solidFill>
                    <a:srgbClr val="FFFFFF"/>
                  </a:solidFill>
                  <a:latin typeface="Poppins ExtraBold"/>
                  <a:ea typeface="Poppins ExtraBold"/>
                  <a:cs typeface="Poppins ExtraBold"/>
                  <a:sym typeface="Poppins ExtraBold"/>
                </a:rPr>
                <a:t>Click to add title</a:t>
              </a:r>
              <a:endParaRPr sz="700">
                <a:latin typeface="Poppins ExtraBold"/>
                <a:ea typeface="Poppins ExtraBold"/>
                <a:cs typeface="Poppins ExtraBold"/>
                <a:sym typeface="Poppins ExtraBold"/>
              </a:endParaRPr>
            </a:p>
          </p:txBody>
        </p:sp>
        <p:sp>
          <p:nvSpPr>
            <p:cNvPr id="114" name="Google Shape;114;p22"/>
            <p:cNvSpPr txBox="1"/>
            <p:nvPr/>
          </p:nvSpPr>
          <p:spPr>
            <a:xfrm>
              <a:off x="0" y="2393254"/>
              <a:ext cx="20743200" cy="7389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lang="en" sz="1800">
                  <a:solidFill>
                    <a:srgbClr val="FFFFFF"/>
                  </a:solidFill>
                  <a:latin typeface="Gloria Hallelujah"/>
                  <a:ea typeface="Gloria Hallelujah"/>
                  <a:cs typeface="Gloria Hallelujah"/>
                  <a:sym typeface="Gloria Hallelujah"/>
                </a:rPr>
                <a:t>Add text</a:t>
              </a:r>
              <a:endParaRPr b="1" sz="700">
                <a:latin typeface="Gloria Hallelujah"/>
                <a:ea typeface="Gloria Hallelujah"/>
                <a:cs typeface="Gloria Hallelujah"/>
                <a:sym typeface="Gloria Hallelujah"/>
              </a:endParaRPr>
            </a:p>
          </p:txBody>
        </p:sp>
      </p:grpSp>
      <p:sp>
        <p:nvSpPr>
          <p:cNvPr id="115" name="Google Shape;115;p22"/>
          <p:cNvSpPr/>
          <p:nvPr>
            <p:ph idx="2" type="pic"/>
          </p:nvPr>
        </p:nvSpPr>
        <p:spPr>
          <a:xfrm>
            <a:off x="2089950" y="0"/>
            <a:ext cx="4964100" cy="3279000"/>
          </a:xfrm>
          <a:prstGeom prst="rect">
            <a:avLst/>
          </a:prstGeom>
          <a:no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16" name="Shape 116"/>
        <p:cNvGrpSpPr/>
        <p:nvPr/>
      </p:nvGrpSpPr>
      <p:grpSpPr>
        <a:xfrm>
          <a:off x="0" y="0"/>
          <a:ext cx="0" cy="0"/>
          <a:chOff x="0" y="0"/>
          <a:chExt cx="0" cy="0"/>
        </a:xfrm>
      </p:grpSpPr>
      <p:sp>
        <p:nvSpPr>
          <p:cNvPr id="117" name="Google Shape;117;p23"/>
          <p:cNvSpPr txBox="1"/>
          <p:nvPr/>
        </p:nvSpPr>
        <p:spPr>
          <a:xfrm>
            <a:off x="3158247" y="1402925"/>
            <a:ext cx="2827500" cy="2067300"/>
          </a:xfrm>
          <a:prstGeom prst="rect">
            <a:avLst/>
          </a:prstGeom>
          <a:noFill/>
          <a:ln>
            <a:noFill/>
          </a:ln>
        </p:spPr>
        <p:txBody>
          <a:bodyPr anchorCtr="0" anchor="ctr" bIns="127000" lIns="127000" spcFirstLastPara="1" rIns="127000" wrap="square" tIns="127000">
            <a:noAutofit/>
          </a:bodyPr>
          <a:lstStyle/>
          <a:p>
            <a:pPr indent="0" lvl="0" marL="0" marR="0" rtl="0" algn="ctr">
              <a:lnSpc>
                <a:spcPct val="150000"/>
              </a:lnSpc>
              <a:spcBef>
                <a:spcPts val="0"/>
              </a:spcBef>
              <a:spcAft>
                <a:spcPts val="0"/>
              </a:spcAft>
              <a:buNone/>
            </a:pPr>
            <a:r>
              <a:rPr lang="en" sz="4500">
                <a:solidFill>
                  <a:schemeClr val="dk1"/>
                </a:solidFill>
                <a:latin typeface="Poppins ExtraBold"/>
                <a:ea typeface="Poppins ExtraBold"/>
                <a:cs typeface="Poppins ExtraBold"/>
                <a:sym typeface="Poppins ExtraBold"/>
              </a:rPr>
              <a:t>XX%</a:t>
            </a:r>
            <a:endParaRPr sz="700">
              <a:solidFill>
                <a:schemeClr val="dk1"/>
              </a:solidFill>
              <a:latin typeface="Poppins ExtraBold"/>
              <a:ea typeface="Poppins ExtraBold"/>
              <a:cs typeface="Poppins ExtraBold"/>
              <a:sym typeface="Poppins ExtraBold"/>
            </a:endParaRPr>
          </a:p>
        </p:txBody>
      </p:sp>
      <p:sp>
        <p:nvSpPr>
          <p:cNvPr id="118" name="Google Shape;118;p23"/>
          <p:cNvSpPr txBox="1"/>
          <p:nvPr/>
        </p:nvSpPr>
        <p:spPr>
          <a:xfrm>
            <a:off x="3071997" y="3674125"/>
            <a:ext cx="3000000" cy="354000"/>
          </a:xfrm>
          <a:prstGeom prst="rect">
            <a:avLst/>
          </a:prstGeom>
          <a:noFill/>
          <a:ln>
            <a:noFill/>
          </a:ln>
        </p:spPr>
        <p:txBody>
          <a:bodyPr anchorCtr="0" anchor="t" bIns="91425" lIns="91425" spcFirstLastPara="1" rIns="91425" wrap="square" tIns="91425">
            <a:spAutoFit/>
          </a:bodyPr>
          <a:lstStyle/>
          <a:p>
            <a:pPr indent="0" lvl="0" marL="0" rtl="0" algn="ctr">
              <a:lnSpc>
                <a:spcPct val="120000"/>
              </a:lnSpc>
              <a:spcBef>
                <a:spcPts val="0"/>
              </a:spcBef>
              <a:spcAft>
                <a:spcPts val="0"/>
              </a:spcAft>
              <a:buNone/>
            </a:pPr>
            <a:r>
              <a:rPr lang="en" sz="1100">
                <a:solidFill>
                  <a:schemeClr val="dk1"/>
                </a:solidFill>
                <a:latin typeface="Poppins"/>
                <a:ea typeface="Poppins"/>
                <a:cs typeface="Poppins"/>
                <a:sym typeface="Poppins"/>
              </a:rPr>
              <a:t>Click to add text</a:t>
            </a:r>
            <a:endParaRPr sz="700">
              <a:solidFill>
                <a:schemeClr val="dk1"/>
              </a:solidFill>
              <a:latin typeface="Poppins"/>
              <a:ea typeface="Poppins"/>
              <a:cs typeface="Poppins"/>
              <a:sym typeface="Poppins"/>
            </a:endParaRPr>
          </a:p>
        </p:txBody>
      </p:sp>
      <p:sp>
        <p:nvSpPr>
          <p:cNvPr id="119" name="Google Shape;119;p23"/>
          <p:cNvSpPr txBox="1"/>
          <p:nvPr/>
        </p:nvSpPr>
        <p:spPr>
          <a:xfrm>
            <a:off x="3579897" y="3206800"/>
            <a:ext cx="1984200" cy="400200"/>
          </a:xfrm>
          <a:prstGeom prst="rect">
            <a:avLst/>
          </a:prstGeom>
          <a:noFill/>
          <a:ln>
            <a:noFill/>
          </a:ln>
        </p:spPr>
        <p:txBody>
          <a:bodyPr anchorCtr="0" anchor="t" bIns="91425" lIns="91425" spcFirstLastPara="1" rIns="91425" wrap="square" tIns="91425">
            <a:spAutoFit/>
          </a:bodyPr>
          <a:lstStyle/>
          <a:p>
            <a:pPr indent="0" lvl="0" marL="0" rtl="0" algn="ctr">
              <a:lnSpc>
                <a:spcPct val="140014"/>
              </a:lnSpc>
              <a:spcBef>
                <a:spcPts val="0"/>
              </a:spcBef>
              <a:spcAft>
                <a:spcPts val="0"/>
              </a:spcAft>
              <a:buNone/>
            </a:pPr>
            <a:r>
              <a:rPr lang="en">
                <a:solidFill>
                  <a:srgbClr val="3B0E94"/>
                </a:solidFill>
                <a:latin typeface="Gloria Hallelujah"/>
                <a:ea typeface="Gloria Hallelujah"/>
                <a:cs typeface="Gloria Hallelujah"/>
                <a:sym typeface="Gloria Hallelujah"/>
              </a:rPr>
              <a:t>Click to Add Title</a:t>
            </a:r>
            <a:endParaRPr sz="700">
              <a:solidFill>
                <a:srgbClr val="3B0E94"/>
              </a:solidFill>
              <a:latin typeface="Gloria Hallelujah"/>
              <a:ea typeface="Gloria Hallelujah"/>
              <a:cs typeface="Gloria Hallelujah"/>
              <a:sym typeface="Gloria Hallelujah"/>
            </a:endParaRPr>
          </a:p>
        </p:txBody>
      </p:sp>
      <p:sp>
        <p:nvSpPr>
          <p:cNvPr id="120" name="Google Shape;120;p23"/>
          <p:cNvSpPr txBox="1"/>
          <p:nvPr/>
        </p:nvSpPr>
        <p:spPr>
          <a:xfrm>
            <a:off x="1389773" y="586875"/>
            <a:ext cx="6364500" cy="692700"/>
          </a:xfrm>
          <a:prstGeom prst="rect">
            <a:avLst/>
          </a:prstGeom>
          <a:noFill/>
          <a:ln>
            <a:noFill/>
          </a:ln>
        </p:spPr>
        <p:txBody>
          <a:bodyPr anchorCtr="0" anchor="t" bIns="0" lIns="0" spcFirstLastPara="1" rIns="0" wrap="square" tIns="0">
            <a:spAutoFit/>
          </a:bodyPr>
          <a:lstStyle/>
          <a:p>
            <a:pPr indent="0" lvl="0" marL="0" marR="0" rtl="0" algn="ctr">
              <a:lnSpc>
                <a:spcPct val="136000"/>
              </a:lnSpc>
              <a:spcBef>
                <a:spcPts val="0"/>
              </a:spcBef>
              <a:spcAft>
                <a:spcPts val="0"/>
              </a:spcAft>
              <a:buNone/>
            </a:pPr>
            <a:r>
              <a:rPr lang="en" sz="4500">
                <a:solidFill>
                  <a:schemeClr val="dk2"/>
                </a:solidFill>
                <a:latin typeface="Poppins ExtraBold"/>
                <a:ea typeface="Poppins ExtraBold"/>
                <a:cs typeface="Poppins ExtraBold"/>
                <a:sym typeface="Poppins ExtraBold"/>
              </a:rPr>
              <a:t>Click to Add Title</a:t>
            </a:r>
            <a:endParaRPr sz="4500">
              <a:solidFill>
                <a:schemeClr val="dk2"/>
              </a:solidFill>
              <a:latin typeface="Poppins ExtraBold"/>
              <a:ea typeface="Poppins ExtraBold"/>
              <a:cs typeface="Poppins ExtraBold"/>
              <a:sym typeface="Poppins ExtraBold"/>
            </a:endParaRPr>
          </a:p>
        </p:txBody>
      </p:sp>
      <p:pic>
        <p:nvPicPr>
          <p:cNvPr id="121" name="Google Shape;121;p23"/>
          <p:cNvPicPr preferRelativeResize="0"/>
          <p:nvPr/>
        </p:nvPicPr>
        <p:blipFill rotWithShape="1">
          <a:blip r:embed="rId2">
            <a:alphaModFix/>
          </a:blip>
          <a:srcRect b="0" l="0" r="0" t="0"/>
          <a:stretch/>
        </p:blipFill>
        <p:spPr>
          <a:xfrm rot="1228809">
            <a:off x="7355839" y="2532106"/>
            <a:ext cx="1605713" cy="2973532"/>
          </a:xfrm>
          <a:prstGeom prst="rect">
            <a:avLst/>
          </a:prstGeom>
          <a:noFill/>
          <a:ln>
            <a:noFill/>
          </a:ln>
        </p:spPr>
      </p:pic>
      <p:pic>
        <p:nvPicPr>
          <p:cNvPr id="122" name="Google Shape;122;p23"/>
          <p:cNvPicPr preferRelativeResize="0"/>
          <p:nvPr/>
        </p:nvPicPr>
        <p:blipFill rotWithShape="1">
          <a:blip r:embed="rId3">
            <a:alphaModFix/>
          </a:blip>
          <a:srcRect b="0" l="0" r="0" t="0"/>
          <a:stretch/>
        </p:blipFill>
        <p:spPr>
          <a:xfrm>
            <a:off x="318519" y="3606996"/>
            <a:ext cx="1389776" cy="1217927"/>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3" name="Shape 123"/>
        <p:cNvGrpSpPr/>
        <p:nvPr/>
      </p:nvGrpSpPr>
      <p:grpSpPr>
        <a:xfrm>
          <a:off x="0" y="0"/>
          <a:ext cx="0" cy="0"/>
          <a:chOff x="0" y="0"/>
          <a:chExt cx="0" cy="0"/>
        </a:xfrm>
      </p:grpSpPr>
      <p:sp>
        <p:nvSpPr>
          <p:cNvPr id="124" name="Google Shape;124;p24"/>
          <p:cNvSpPr txBox="1"/>
          <p:nvPr/>
        </p:nvSpPr>
        <p:spPr>
          <a:xfrm>
            <a:off x="1413450" y="509600"/>
            <a:ext cx="6317100" cy="692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lang="en" sz="4500">
                <a:solidFill>
                  <a:srgbClr val="FFE000"/>
                </a:solidFill>
                <a:latin typeface="Poppins ExtraBold"/>
                <a:ea typeface="Poppins ExtraBold"/>
                <a:cs typeface="Poppins ExtraBold"/>
                <a:sym typeface="Poppins ExtraBold"/>
              </a:rPr>
              <a:t>Click to add title</a:t>
            </a:r>
            <a:endParaRPr sz="700">
              <a:solidFill>
                <a:srgbClr val="FFE000"/>
              </a:solidFill>
              <a:latin typeface="Poppins ExtraBold"/>
              <a:ea typeface="Poppins ExtraBold"/>
              <a:cs typeface="Poppins ExtraBold"/>
              <a:sym typeface="Poppins ExtraBold"/>
            </a:endParaRPr>
          </a:p>
        </p:txBody>
      </p:sp>
      <p:grpSp>
        <p:nvGrpSpPr>
          <p:cNvPr id="125" name="Google Shape;125;p24"/>
          <p:cNvGrpSpPr/>
          <p:nvPr/>
        </p:nvGrpSpPr>
        <p:grpSpPr>
          <a:xfrm>
            <a:off x="2562300" y="1361875"/>
            <a:ext cx="4019383" cy="584117"/>
            <a:chOff x="0" y="0"/>
            <a:chExt cx="6112200" cy="1557644"/>
          </a:xfrm>
        </p:grpSpPr>
        <p:sp>
          <p:nvSpPr>
            <p:cNvPr id="126" name="Google Shape;126;p24"/>
            <p:cNvSpPr txBox="1"/>
            <p:nvPr/>
          </p:nvSpPr>
          <p:spPr>
            <a:xfrm>
              <a:off x="0" y="0"/>
              <a:ext cx="6112200" cy="656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lang="en" sz="1600">
                  <a:solidFill>
                    <a:srgbClr val="3B0E94"/>
                  </a:solidFill>
                  <a:latin typeface="Gloria Hallelujah"/>
                  <a:ea typeface="Gloria Hallelujah"/>
                  <a:cs typeface="Gloria Hallelujah"/>
                  <a:sym typeface="Gloria Hallelujah"/>
                </a:rPr>
                <a:t>Add Text</a:t>
              </a:r>
              <a:endParaRPr b="1" sz="700">
                <a:solidFill>
                  <a:srgbClr val="3B0E94"/>
                </a:solidFill>
                <a:latin typeface="Gloria Hallelujah"/>
                <a:ea typeface="Gloria Hallelujah"/>
                <a:cs typeface="Gloria Hallelujah"/>
                <a:sym typeface="Gloria Hallelujah"/>
              </a:endParaRPr>
            </a:p>
          </p:txBody>
        </p:sp>
        <p:sp>
          <p:nvSpPr>
            <p:cNvPr id="127" name="Google Shape;127;p24"/>
            <p:cNvSpPr txBox="1"/>
            <p:nvPr/>
          </p:nvSpPr>
          <p:spPr>
            <a:xfrm>
              <a:off x="0" y="1065044"/>
              <a:ext cx="6112200" cy="492600"/>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lang="en" sz="1200">
                  <a:solidFill>
                    <a:schemeClr val="dk1"/>
                  </a:solidFill>
                  <a:latin typeface="Poppins"/>
                  <a:ea typeface="Poppins"/>
                  <a:cs typeface="Poppins"/>
                  <a:sym typeface="Poppins"/>
                </a:rPr>
                <a:t>Add Text</a:t>
              </a:r>
              <a:endParaRPr sz="700">
                <a:solidFill>
                  <a:schemeClr val="dk1"/>
                </a:solidFill>
                <a:latin typeface="Poppins"/>
                <a:ea typeface="Poppins"/>
                <a:cs typeface="Poppins"/>
                <a:sym typeface="Poppins"/>
              </a:endParaRPr>
            </a:p>
          </p:txBody>
        </p:sp>
      </p:grpSp>
      <p:pic>
        <p:nvPicPr>
          <p:cNvPr id="128" name="Google Shape;128;p24"/>
          <p:cNvPicPr preferRelativeResize="0"/>
          <p:nvPr/>
        </p:nvPicPr>
        <p:blipFill rotWithShape="1">
          <a:blip r:embed="rId2">
            <a:alphaModFix/>
          </a:blip>
          <a:srcRect b="0" l="0" r="0" t="0"/>
          <a:stretch/>
        </p:blipFill>
        <p:spPr>
          <a:xfrm>
            <a:off x="206118" y="3200572"/>
            <a:ext cx="1776900" cy="1942926"/>
          </a:xfrm>
          <a:prstGeom prst="rect">
            <a:avLst/>
          </a:prstGeom>
          <a:noFill/>
          <a:ln>
            <a:noFill/>
          </a:ln>
        </p:spPr>
      </p:pic>
      <p:pic>
        <p:nvPicPr>
          <p:cNvPr id="129" name="Google Shape;129;p24"/>
          <p:cNvPicPr preferRelativeResize="0"/>
          <p:nvPr/>
        </p:nvPicPr>
        <p:blipFill rotWithShape="1">
          <a:blip r:embed="rId3">
            <a:alphaModFix/>
          </a:blip>
          <a:srcRect b="0" l="0" r="0" t="0"/>
          <a:stretch/>
        </p:blipFill>
        <p:spPr>
          <a:xfrm rot="607862">
            <a:off x="7652520" y="3836041"/>
            <a:ext cx="1215240" cy="110476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228600" y="137325"/>
            <a:ext cx="4455900" cy="571500"/>
          </a:xfrm>
          <a:prstGeom prst="rect">
            <a:avLst/>
          </a:prstGeom>
          <a:noFill/>
          <a:ln>
            <a:noFill/>
          </a:ln>
        </p:spPr>
        <p:txBody>
          <a:bodyPr anchorCtr="0" anchor="ctr" bIns="22850" lIns="45725" spcFirstLastPara="1" rIns="45725" wrap="square" tIns="22850">
            <a:normAutofit/>
          </a:bodyPr>
          <a:lstStyle>
            <a:lvl1pPr lvl="0" marR="0" rtl="0" algn="ctr">
              <a:lnSpc>
                <a:spcPct val="115000"/>
              </a:lnSpc>
              <a:spcBef>
                <a:spcPts val="0"/>
              </a:spcBef>
              <a:spcAft>
                <a:spcPts val="0"/>
              </a:spcAft>
              <a:buClr>
                <a:schemeClr val="dk1"/>
              </a:buClr>
              <a:buSzPts val="2200"/>
              <a:buFont typeface="Poppins ExtraBold"/>
              <a:buNone/>
              <a:defRPr i="0" sz="2200" u="none" cap="none" strike="noStrike">
                <a:solidFill>
                  <a:schemeClr val="dk1"/>
                </a:solidFill>
                <a:latin typeface="Poppins ExtraBold"/>
                <a:ea typeface="Poppins ExtraBold"/>
                <a:cs typeface="Poppins ExtraBold"/>
                <a:sym typeface="Poppins ExtraBold"/>
              </a:defRPr>
            </a:lvl1pPr>
            <a:lvl2pPr lvl="1">
              <a:spcBef>
                <a:spcPts val="0"/>
              </a:spcBef>
              <a:spcAft>
                <a:spcPts val="0"/>
              </a:spcAft>
              <a:buSzPts val="700"/>
              <a:buFont typeface="Poppins ExtraBold"/>
              <a:buNone/>
              <a:defRPr sz="900">
                <a:latin typeface="Poppins ExtraBold"/>
                <a:ea typeface="Poppins ExtraBold"/>
                <a:cs typeface="Poppins ExtraBold"/>
                <a:sym typeface="Poppins ExtraBold"/>
              </a:defRPr>
            </a:lvl2pPr>
            <a:lvl3pPr lvl="2">
              <a:spcBef>
                <a:spcPts val="0"/>
              </a:spcBef>
              <a:spcAft>
                <a:spcPts val="0"/>
              </a:spcAft>
              <a:buSzPts val="700"/>
              <a:buFont typeface="Poppins ExtraBold"/>
              <a:buNone/>
              <a:defRPr sz="900">
                <a:latin typeface="Poppins ExtraBold"/>
                <a:ea typeface="Poppins ExtraBold"/>
                <a:cs typeface="Poppins ExtraBold"/>
                <a:sym typeface="Poppins ExtraBold"/>
              </a:defRPr>
            </a:lvl3pPr>
            <a:lvl4pPr lvl="3">
              <a:spcBef>
                <a:spcPts val="0"/>
              </a:spcBef>
              <a:spcAft>
                <a:spcPts val="0"/>
              </a:spcAft>
              <a:buSzPts val="700"/>
              <a:buFont typeface="Poppins ExtraBold"/>
              <a:buNone/>
              <a:defRPr sz="900">
                <a:latin typeface="Poppins ExtraBold"/>
                <a:ea typeface="Poppins ExtraBold"/>
                <a:cs typeface="Poppins ExtraBold"/>
                <a:sym typeface="Poppins ExtraBold"/>
              </a:defRPr>
            </a:lvl4pPr>
            <a:lvl5pPr lvl="4">
              <a:spcBef>
                <a:spcPts val="0"/>
              </a:spcBef>
              <a:spcAft>
                <a:spcPts val="0"/>
              </a:spcAft>
              <a:buSzPts val="700"/>
              <a:buFont typeface="Poppins ExtraBold"/>
              <a:buNone/>
              <a:defRPr sz="900">
                <a:latin typeface="Poppins ExtraBold"/>
                <a:ea typeface="Poppins ExtraBold"/>
                <a:cs typeface="Poppins ExtraBold"/>
                <a:sym typeface="Poppins ExtraBold"/>
              </a:defRPr>
            </a:lvl5pPr>
            <a:lvl6pPr lvl="5">
              <a:spcBef>
                <a:spcPts val="0"/>
              </a:spcBef>
              <a:spcAft>
                <a:spcPts val="0"/>
              </a:spcAft>
              <a:buSzPts val="700"/>
              <a:buFont typeface="Poppins ExtraBold"/>
              <a:buNone/>
              <a:defRPr sz="900">
                <a:latin typeface="Poppins ExtraBold"/>
                <a:ea typeface="Poppins ExtraBold"/>
                <a:cs typeface="Poppins ExtraBold"/>
                <a:sym typeface="Poppins ExtraBold"/>
              </a:defRPr>
            </a:lvl6pPr>
            <a:lvl7pPr lvl="6">
              <a:spcBef>
                <a:spcPts val="0"/>
              </a:spcBef>
              <a:spcAft>
                <a:spcPts val="0"/>
              </a:spcAft>
              <a:buSzPts val="700"/>
              <a:buFont typeface="Poppins ExtraBold"/>
              <a:buNone/>
              <a:defRPr sz="900">
                <a:latin typeface="Poppins ExtraBold"/>
                <a:ea typeface="Poppins ExtraBold"/>
                <a:cs typeface="Poppins ExtraBold"/>
                <a:sym typeface="Poppins ExtraBold"/>
              </a:defRPr>
            </a:lvl7pPr>
            <a:lvl8pPr lvl="7">
              <a:spcBef>
                <a:spcPts val="0"/>
              </a:spcBef>
              <a:spcAft>
                <a:spcPts val="0"/>
              </a:spcAft>
              <a:buSzPts val="700"/>
              <a:buFont typeface="Poppins ExtraBold"/>
              <a:buNone/>
              <a:defRPr sz="900">
                <a:latin typeface="Poppins ExtraBold"/>
                <a:ea typeface="Poppins ExtraBold"/>
                <a:cs typeface="Poppins ExtraBold"/>
                <a:sym typeface="Poppins ExtraBold"/>
              </a:defRPr>
            </a:lvl8pPr>
            <a:lvl9pPr lvl="8">
              <a:spcBef>
                <a:spcPts val="0"/>
              </a:spcBef>
              <a:spcAft>
                <a:spcPts val="0"/>
              </a:spcAft>
              <a:buSzPts val="700"/>
              <a:buFont typeface="Poppins ExtraBold"/>
              <a:buNone/>
              <a:defRPr sz="900">
                <a:latin typeface="Poppins ExtraBold"/>
                <a:ea typeface="Poppins ExtraBold"/>
                <a:cs typeface="Poppins ExtraBold"/>
                <a:sym typeface="Poppins ExtraBold"/>
              </a:defRPr>
            </a:lvl9pPr>
          </a:lstStyle>
          <a:p/>
        </p:txBody>
      </p:sp>
      <p:sp>
        <p:nvSpPr>
          <p:cNvPr id="52" name="Google Shape;52;p13"/>
          <p:cNvSpPr txBox="1"/>
          <p:nvPr>
            <p:ph idx="1" type="body"/>
          </p:nvPr>
        </p:nvSpPr>
        <p:spPr>
          <a:xfrm>
            <a:off x="228600" y="800100"/>
            <a:ext cx="4114800" cy="2262900"/>
          </a:xfrm>
          <a:prstGeom prst="rect">
            <a:avLst/>
          </a:prstGeom>
          <a:noFill/>
          <a:ln>
            <a:noFill/>
          </a:ln>
        </p:spPr>
        <p:txBody>
          <a:bodyPr anchorCtr="0" anchor="t" bIns="22850" lIns="45725" spcFirstLastPara="1" rIns="45725" wrap="square" tIns="22850">
            <a:normAutofit/>
          </a:bodyPr>
          <a:lstStyle>
            <a:lvl1pPr indent="-330200" lvl="0" marL="457200" marR="0" rtl="0" algn="l">
              <a:spcBef>
                <a:spcPts val="300"/>
              </a:spcBef>
              <a:spcAft>
                <a:spcPts val="0"/>
              </a:spcAft>
              <a:buClr>
                <a:schemeClr val="dk1"/>
              </a:buClr>
              <a:buSzPts val="1600"/>
              <a:buFont typeface="Gloria Hallelujah"/>
              <a:buChar char="•"/>
              <a:defRPr i="0" sz="1600" u="none" cap="none" strike="noStrike">
                <a:solidFill>
                  <a:schemeClr val="dk1"/>
                </a:solidFill>
                <a:latin typeface="Gloria Hallelujah"/>
                <a:ea typeface="Gloria Hallelujah"/>
                <a:cs typeface="Gloria Hallelujah"/>
                <a:sym typeface="Gloria Hallelujah"/>
              </a:defRPr>
            </a:lvl1pPr>
            <a:lvl2pPr indent="-317500" lvl="1" marL="914400" marR="0" rtl="0" algn="l">
              <a:spcBef>
                <a:spcPts val="300"/>
              </a:spcBef>
              <a:spcAft>
                <a:spcPts val="0"/>
              </a:spcAft>
              <a:buClr>
                <a:schemeClr val="dk1"/>
              </a:buClr>
              <a:buSzPts val="1400"/>
              <a:buFont typeface="Poppins"/>
              <a:buChar char="–"/>
              <a:defRPr i="0" sz="1400" u="none" cap="none" strike="noStrike">
                <a:solidFill>
                  <a:schemeClr val="dk1"/>
                </a:solidFill>
                <a:latin typeface="Poppins"/>
                <a:ea typeface="Poppins"/>
                <a:cs typeface="Poppins"/>
                <a:sym typeface="Poppins"/>
              </a:defRPr>
            </a:lvl2pPr>
            <a:lvl3pPr indent="-304800" lvl="2" marL="1371600" marR="0" rtl="0" algn="l">
              <a:spcBef>
                <a:spcPts val="200"/>
              </a:spcBef>
              <a:spcAft>
                <a:spcPts val="0"/>
              </a:spcAft>
              <a:buClr>
                <a:schemeClr val="dk1"/>
              </a:buClr>
              <a:buSzPts val="1200"/>
              <a:buFont typeface="Poppins"/>
              <a:buChar char="•"/>
              <a:defRPr i="0" sz="1200" u="none" cap="none" strike="noStrike">
                <a:solidFill>
                  <a:schemeClr val="dk1"/>
                </a:solidFill>
                <a:latin typeface="Poppins"/>
                <a:ea typeface="Poppins"/>
                <a:cs typeface="Poppins"/>
                <a:sym typeface="Poppins"/>
              </a:defRPr>
            </a:lvl3pPr>
            <a:lvl4pPr indent="-292100" lvl="3" marL="1828800" marR="0" rtl="0" algn="l">
              <a:spcBef>
                <a:spcPts val="200"/>
              </a:spcBef>
              <a:spcAft>
                <a:spcPts val="0"/>
              </a:spcAft>
              <a:buClr>
                <a:schemeClr val="dk1"/>
              </a:buClr>
              <a:buSzPts val="1000"/>
              <a:buFont typeface="Poppins"/>
              <a:buChar char="–"/>
              <a:defRPr i="0" sz="1000" u="none" cap="none" strike="noStrike">
                <a:solidFill>
                  <a:schemeClr val="dk1"/>
                </a:solidFill>
                <a:latin typeface="Poppins"/>
                <a:ea typeface="Poppins"/>
                <a:cs typeface="Poppins"/>
                <a:sym typeface="Poppins"/>
              </a:defRPr>
            </a:lvl4pPr>
            <a:lvl5pPr indent="-292100" lvl="4" marL="2286000" marR="0" rtl="0" algn="l">
              <a:spcBef>
                <a:spcPts val="200"/>
              </a:spcBef>
              <a:spcAft>
                <a:spcPts val="0"/>
              </a:spcAft>
              <a:buClr>
                <a:schemeClr val="dk1"/>
              </a:buClr>
              <a:buSzPts val="1000"/>
              <a:buFont typeface="Poppins"/>
              <a:buChar char="»"/>
              <a:defRPr i="0" sz="1000" u="none" cap="none" strike="noStrike">
                <a:solidFill>
                  <a:schemeClr val="dk1"/>
                </a:solidFill>
                <a:latin typeface="Poppins"/>
                <a:ea typeface="Poppins"/>
                <a:cs typeface="Poppins"/>
                <a:sym typeface="Poppins"/>
              </a:defRPr>
            </a:lvl5pPr>
            <a:lvl6pPr indent="-292100" lvl="5" marL="2743200" marR="0" rtl="0" algn="l">
              <a:spcBef>
                <a:spcPts val="200"/>
              </a:spcBef>
              <a:spcAft>
                <a:spcPts val="0"/>
              </a:spcAft>
              <a:buClr>
                <a:schemeClr val="dk1"/>
              </a:buClr>
              <a:buSzPts val="1000"/>
              <a:buFont typeface="Poppins"/>
              <a:buChar char="•"/>
              <a:defRPr i="0" sz="1000" u="none" cap="none" strike="noStrike">
                <a:solidFill>
                  <a:schemeClr val="dk1"/>
                </a:solidFill>
                <a:latin typeface="Poppins"/>
                <a:ea typeface="Poppins"/>
                <a:cs typeface="Poppins"/>
                <a:sym typeface="Poppins"/>
              </a:defRPr>
            </a:lvl6pPr>
            <a:lvl7pPr indent="-292100" lvl="6" marL="3200400" marR="0" rtl="0" algn="l">
              <a:spcBef>
                <a:spcPts val="200"/>
              </a:spcBef>
              <a:spcAft>
                <a:spcPts val="0"/>
              </a:spcAft>
              <a:buClr>
                <a:schemeClr val="dk1"/>
              </a:buClr>
              <a:buSzPts val="1000"/>
              <a:buFont typeface="Poppins"/>
              <a:buChar char="•"/>
              <a:defRPr i="0" sz="1000" u="none" cap="none" strike="noStrike">
                <a:solidFill>
                  <a:schemeClr val="dk1"/>
                </a:solidFill>
                <a:latin typeface="Poppins"/>
                <a:ea typeface="Poppins"/>
                <a:cs typeface="Poppins"/>
                <a:sym typeface="Poppins"/>
              </a:defRPr>
            </a:lvl7pPr>
            <a:lvl8pPr indent="-292100" lvl="7" marL="3657600" marR="0" rtl="0" algn="l">
              <a:spcBef>
                <a:spcPts val="200"/>
              </a:spcBef>
              <a:spcAft>
                <a:spcPts val="0"/>
              </a:spcAft>
              <a:buClr>
                <a:schemeClr val="dk1"/>
              </a:buClr>
              <a:buSzPts val="1000"/>
              <a:buFont typeface="Poppins"/>
              <a:buChar char="•"/>
              <a:defRPr i="0" sz="1000" u="none" cap="none" strike="noStrike">
                <a:solidFill>
                  <a:schemeClr val="dk1"/>
                </a:solidFill>
                <a:latin typeface="Poppins"/>
                <a:ea typeface="Poppins"/>
                <a:cs typeface="Poppins"/>
                <a:sym typeface="Poppins"/>
              </a:defRPr>
            </a:lvl8pPr>
            <a:lvl9pPr indent="-292100" lvl="8" marL="4114800" marR="0" rtl="0" algn="l">
              <a:spcBef>
                <a:spcPts val="200"/>
              </a:spcBef>
              <a:spcAft>
                <a:spcPts val="0"/>
              </a:spcAft>
              <a:buClr>
                <a:schemeClr val="dk1"/>
              </a:buClr>
              <a:buSzPts val="1000"/>
              <a:buFont typeface="Poppins"/>
              <a:buChar char="•"/>
              <a:defRPr i="0" sz="1000" u="none" cap="none" strike="noStrike">
                <a:solidFill>
                  <a:schemeClr val="dk1"/>
                </a:solidFill>
                <a:latin typeface="Poppins"/>
                <a:ea typeface="Poppins"/>
                <a:cs typeface="Poppins"/>
                <a:sym typeface="Poppins"/>
              </a:defRPr>
            </a:lvl9pPr>
          </a:lstStyle>
          <a:p/>
        </p:txBody>
      </p:sp>
      <p:sp>
        <p:nvSpPr>
          <p:cNvPr id="53" name="Google Shape;53;p13"/>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marR="0" rtl="0" algn="l">
              <a:lnSpc>
                <a:spcPct val="115000"/>
              </a:lnSpc>
              <a:spcBef>
                <a:spcPts val="0"/>
              </a:spcBef>
              <a:spcAft>
                <a:spcPts val="0"/>
              </a:spcAft>
              <a:buSzPts val="700"/>
              <a:buFont typeface="Poppins"/>
              <a:buNone/>
              <a:defRPr i="0" sz="600" u="none" cap="none" strike="noStrike">
                <a:solidFill>
                  <a:srgbClr val="888888"/>
                </a:solidFill>
                <a:latin typeface="Poppins"/>
                <a:ea typeface="Poppins"/>
                <a:cs typeface="Poppins"/>
                <a:sym typeface="Poppins"/>
              </a:defRPr>
            </a:lvl1pPr>
            <a:lvl2pPr lvl="1" marR="0" rtl="0" algn="l">
              <a:lnSpc>
                <a:spcPct val="115000"/>
              </a:lnSpc>
              <a:spcBef>
                <a:spcPts val="0"/>
              </a:spcBef>
              <a:spcAft>
                <a:spcPts val="0"/>
              </a:spcAft>
              <a:buSzPts val="700"/>
              <a:buFont typeface="Poppins"/>
              <a:buNone/>
              <a:defRPr i="0" sz="900" u="none" cap="none" strike="noStrike">
                <a:solidFill>
                  <a:schemeClr val="dk1"/>
                </a:solidFill>
                <a:latin typeface="Poppins"/>
                <a:ea typeface="Poppins"/>
                <a:cs typeface="Poppins"/>
                <a:sym typeface="Poppins"/>
              </a:defRPr>
            </a:lvl2pPr>
            <a:lvl3pPr lvl="2" marR="0" rtl="0" algn="l">
              <a:lnSpc>
                <a:spcPct val="115000"/>
              </a:lnSpc>
              <a:spcBef>
                <a:spcPts val="0"/>
              </a:spcBef>
              <a:spcAft>
                <a:spcPts val="0"/>
              </a:spcAft>
              <a:buSzPts val="700"/>
              <a:buFont typeface="Poppins"/>
              <a:buNone/>
              <a:defRPr i="0" sz="900" u="none" cap="none" strike="noStrike">
                <a:solidFill>
                  <a:schemeClr val="dk1"/>
                </a:solidFill>
                <a:latin typeface="Poppins"/>
                <a:ea typeface="Poppins"/>
                <a:cs typeface="Poppins"/>
                <a:sym typeface="Poppins"/>
              </a:defRPr>
            </a:lvl3pPr>
            <a:lvl4pPr lvl="3" marR="0" rtl="0" algn="l">
              <a:lnSpc>
                <a:spcPct val="115000"/>
              </a:lnSpc>
              <a:spcBef>
                <a:spcPts val="0"/>
              </a:spcBef>
              <a:spcAft>
                <a:spcPts val="0"/>
              </a:spcAft>
              <a:buSzPts val="700"/>
              <a:buFont typeface="Poppins"/>
              <a:buNone/>
              <a:defRPr i="0" sz="900" u="none" cap="none" strike="noStrike">
                <a:solidFill>
                  <a:schemeClr val="dk1"/>
                </a:solidFill>
                <a:latin typeface="Poppins"/>
                <a:ea typeface="Poppins"/>
                <a:cs typeface="Poppins"/>
                <a:sym typeface="Poppins"/>
              </a:defRPr>
            </a:lvl4pPr>
            <a:lvl5pPr lvl="4" marR="0" rtl="0" algn="l">
              <a:lnSpc>
                <a:spcPct val="115000"/>
              </a:lnSpc>
              <a:spcBef>
                <a:spcPts val="0"/>
              </a:spcBef>
              <a:spcAft>
                <a:spcPts val="0"/>
              </a:spcAft>
              <a:buSzPts val="700"/>
              <a:buFont typeface="Poppins"/>
              <a:buNone/>
              <a:defRPr i="0" sz="900" u="none" cap="none" strike="noStrike">
                <a:solidFill>
                  <a:schemeClr val="dk1"/>
                </a:solidFill>
                <a:latin typeface="Poppins"/>
                <a:ea typeface="Poppins"/>
                <a:cs typeface="Poppins"/>
                <a:sym typeface="Poppins"/>
              </a:defRPr>
            </a:lvl5pPr>
            <a:lvl6pPr lvl="5" marR="0" rtl="0" algn="l">
              <a:lnSpc>
                <a:spcPct val="115000"/>
              </a:lnSpc>
              <a:spcBef>
                <a:spcPts val="0"/>
              </a:spcBef>
              <a:spcAft>
                <a:spcPts val="0"/>
              </a:spcAft>
              <a:buSzPts val="700"/>
              <a:buFont typeface="Poppins"/>
              <a:buNone/>
              <a:defRPr i="0" sz="900" u="none" cap="none" strike="noStrike">
                <a:solidFill>
                  <a:schemeClr val="dk1"/>
                </a:solidFill>
                <a:latin typeface="Poppins"/>
                <a:ea typeface="Poppins"/>
                <a:cs typeface="Poppins"/>
                <a:sym typeface="Poppins"/>
              </a:defRPr>
            </a:lvl6pPr>
            <a:lvl7pPr lvl="6" marR="0" rtl="0" algn="l">
              <a:lnSpc>
                <a:spcPct val="115000"/>
              </a:lnSpc>
              <a:spcBef>
                <a:spcPts val="0"/>
              </a:spcBef>
              <a:spcAft>
                <a:spcPts val="0"/>
              </a:spcAft>
              <a:buSzPts val="700"/>
              <a:buFont typeface="Poppins"/>
              <a:buNone/>
              <a:defRPr i="0" sz="900" u="none" cap="none" strike="noStrike">
                <a:solidFill>
                  <a:schemeClr val="dk1"/>
                </a:solidFill>
                <a:latin typeface="Poppins"/>
                <a:ea typeface="Poppins"/>
                <a:cs typeface="Poppins"/>
                <a:sym typeface="Poppins"/>
              </a:defRPr>
            </a:lvl7pPr>
            <a:lvl8pPr lvl="7" marR="0" rtl="0" algn="l">
              <a:lnSpc>
                <a:spcPct val="115000"/>
              </a:lnSpc>
              <a:spcBef>
                <a:spcPts val="0"/>
              </a:spcBef>
              <a:spcAft>
                <a:spcPts val="0"/>
              </a:spcAft>
              <a:buSzPts val="700"/>
              <a:buFont typeface="Poppins"/>
              <a:buNone/>
              <a:defRPr i="0" sz="900" u="none" cap="none" strike="noStrike">
                <a:solidFill>
                  <a:schemeClr val="dk1"/>
                </a:solidFill>
                <a:latin typeface="Poppins"/>
                <a:ea typeface="Poppins"/>
                <a:cs typeface="Poppins"/>
                <a:sym typeface="Poppins"/>
              </a:defRPr>
            </a:lvl8pPr>
            <a:lvl9pPr lvl="8" marR="0" rtl="0" algn="l">
              <a:lnSpc>
                <a:spcPct val="115000"/>
              </a:lnSpc>
              <a:spcBef>
                <a:spcPts val="0"/>
              </a:spcBef>
              <a:spcAft>
                <a:spcPts val="0"/>
              </a:spcAft>
              <a:buSzPts val="700"/>
              <a:buFont typeface="Poppins"/>
              <a:buNone/>
              <a:defRPr i="0" sz="900" u="none" cap="none" strike="noStrike">
                <a:solidFill>
                  <a:schemeClr val="dk1"/>
                </a:solidFill>
                <a:latin typeface="Poppins"/>
                <a:ea typeface="Poppins"/>
                <a:cs typeface="Poppins"/>
                <a:sym typeface="Poppins"/>
              </a:defRPr>
            </a:lvl9pPr>
          </a:lstStyle>
          <a:p/>
        </p:txBody>
      </p:sp>
      <p:sp>
        <p:nvSpPr>
          <p:cNvPr id="54" name="Google Shape;54;p13"/>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marR="0" rtl="0" algn="ctr">
              <a:lnSpc>
                <a:spcPct val="115000"/>
              </a:lnSpc>
              <a:spcBef>
                <a:spcPts val="0"/>
              </a:spcBef>
              <a:spcAft>
                <a:spcPts val="0"/>
              </a:spcAft>
              <a:buSzPts val="700"/>
              <a:buFont typeface="Poppins"/>
              <a:buNone/>
              <a:defRPr i="0" sz="600" u="none" cap="none" strike="noStrike">
                <a:solidFill>
                  <a:srgbClr val="888888"/>
                </a:solidFill>
                <a:latin typeface="Poppins"/>
                <a:ea typeface="Poppins"/>
                <a:cs typeface="Poppins"/>
                <a:sym typeface="Poppins"/>
              </a:defRPr>
            </a:lvl1pPr>
            <a:lvl2pPr lvl="1" marR="0" rtl="0" algn="l">
              <a:lnSpc>
                <a:spcPct val="115000"/>
              </a:lnSpc>
              <a:spcBef>
                <a:spcPts val="0"/>
              </a:spcBef>
              <a:spcAft>
                <a:spcPts val="0"/>
              </a:spcAft>
              <a:buSzPts val="700"/>
              <a:buFont typeface="Poppins"/>
              <a:buNone/>
              <a:defRPr i="0" sz="900" u="none" cap="none" strike="noStrike">
                <a:solidFill>
                  <a:schemeClr val="dk1"/>
                </a:solidFill>
                <a:latin typeface="Poppins"/>
                <a:ea typeface="Poppins"/>
                <a:cs typeface="Poppins"/>
                <a:sym typeface="Poppins"/>
              </a:defRPr>
            </a:lvl2pPr>
            <a:lvl3pPr lvl="2" marR="0" rtl="0" algn="l">
              <a:lnSpc>
                <a:spcPct val="115000"/>
              </a:lnSpc>
              <a:spcBef>
                <a:spcPts val="0"/>
              </a:spcBef>
              <a:spcAft>
                <a:spcPts val="0"/>
              </a:spcAft>
              <a:buSzPts val="700"/>
              <a:buFont typeface="Poppins"/>
              <a:buNone/>
              <a:defRPr i="0" sz="900" u="none" cap="none" strike="noStrike">
                <a:solidFill>
                  <a:schemeClr val="dk1"/>
                </a:solidFill>
                <a:latin typeface="Poppins"/>
                <a:ea typeface="Poppins"/>
                <a:cs typeface="Poppins"/>
                <a:sym typeface="Poppins"/>
              </a:defRPr>
            </a:lvl3pPr>
            <a:lvl4pPr lvl="3" marR="0" rtl="0" algn="l">
              <a:lnSpc>
                <a:spcPct val="115000"/>
              </a:lnSpc>
              <a:spcBef>
                <a:spcPts val="0"/>
              </a:spcBef>
              <a:spcAft>
                <a:spcPts val="0"/>
              </a:spcAft>
              <a:buSzPts val="700"/>
              <a:buFont typeface="Poppins"/>
              <a:buNone/>
              <a:defRPr i="0" sz="900" u="none" cap="none" strike="noStrike">
                <a:solidFill>
                  <a:schemeClr val="dk1"/>
                </a:solidFill>
                <a:latin typeface="Poppins"/>
                <a:ea typeface="Poppins"/>
                <a:cs typeface="Poppins"/>
                <a:sym typeface="Poppins"/>
              </a:defRPr>
            </a:lvl4pPr>
            <a:lvl5pPr lvl="4" marR="0" rtl="0" algn="l">
              <a:lnSpc>
                <a:spcPct val="115000"/>
              </a:lnSpc>
              <a:spcBef>
                <a:spcPts val="0"/>
              </a:spcBef>
              <a:spcAft>
                <a:spcPts val="0"/>
              </a:spcAft>
              <a:buSzPts val="700"/>
              <a:buFont typeface="Poppins"/>
              <a:buNone/>
              <a:defRPr i="0" sz="900" u="none" cap="none" strike="noStrike">
                <a:solidFill>
                  <a:schemeClr val="dk1"/>
                </a:solidFill>
                <a:latin typeface="Poppins"/>
                <a:ea typeface="Poppins"/>
                <a:cs typeface="Poppins"/>
                <a:sym typeface="Poppins"/>
              </a:defRPr>
            </a:lvl5pPr>
            <a:lvl6pPr lvl="5" marR="0" rtl="0" algn="l">
              <a:lnSpc>
                <a:spcPct val="115000"/>
              </a:lnSpc>
              <a:spcBef>
                <a:spcPts val="0"/>
              </a:spcBef>
              <a:spcAft>
                <a:spcPts val="0"/>
              </a:spcAft>
              <a:buSzPts val="700"/>
              <a:buFont typeface="Poppins"/>
              <a:buNone/>
              <a:defRPr i="0" sz="900" u="none" cap="none" strike="noStrike">
                <a:solidFill>
                  <a:schemeClr val="dk1"/>
                </a:solidFill>
                <a:latin typeface="Poppins"/>
                <a:ea typeface="Poppins"/>
                <a:cs typeface="Poppins"/>
                <a:sym typeface="Poppins"/>
              </a:defRPr>
            </a:lvl6pPr>
            <a:lvl7pPr lvl="6" marR="0" rtl="0" algn="l">
              <a:lnSpc>
                <a:spcPct val="115000"/>
              </a:lnSpc>
              <a:spcBef>
                <a:spcPts val="0"/>
              </a:spcBef>
              <a:spcAft>
                <a:spcPts val="0"/>
              </a:spcAft>
              <a:buSzPts val="700"/>
              <a:buFont typeface="Poppins"/>
              <a:buNone/>
              <a:defRPr i="0" sz="900" u="none" cap="none" strike="noStrike">
                <a:solidFill>
                  <a:schemeClr val="dk1"/>
                </a:solidFill>
                <a:latin typeface="Poppins"/>
                <a:ea typeface="Poppins"/>
                <a:cs typeface="Poppins"/>
                <a:sym typeface="Poppins"/>
              </a:defRPr>
            </a:lvl7pPr>
            <a:lvl8pPr lvl="7" marR="0" rtl="0" algn="l">
              <a:lnSpc>
                <a:spcPct val="115000"/>
              </a:lnSpc>
              <a:spcBef>
                <a:spcPts val="0"/>
              </a:spcBef>
              <a:spcAft>
                <a:spcPts val="0"/>
              </a:spcAft>
              <a:buSzPts val="700"/>
              <a:buFont typeface="Poppins"/>
              <a:buNone/>
              <a:defRPr i="0" sz="900" u="none" cap="none" strike="noStrike">
                <a:solidFill>
                  <a:schemeClr val="dk1"/>
                </a:solidFill>
                <a:latin typeface="Poppins"/>
                <a:ea typeface="Poppins"/>
                <a:cs typeface="Poppins"/>
                <a:sym typeface="Poppins"/>
              </a:defRPr>
            </a:lvl8pPr>
            <a:lvl9pPr lvl="8" marR="0" rtl="0" algn="l">
              <a:lnSpc>
                <a:spcPct val="115000"/>
              </a:lnSpc>
              <a:spcBef>
                <a:spcPts val="0"/>
              </a:spcBef>
              <a:spcAft>
                <a:spcPts val="0"/>
              </a:spcAft>
              <a:buSzPts val="700"/>
              <a:buFont typeface="Poppins"/>
              <a:buNone/>
              <a:defRPr i="0" sz="900" u="none" cap="none" strike="noStrike">
                <a:solidFill>
                  <a:schemeClr val="dk1"/>
                </a:solidFill>
                <a:latin typeface="Poppins"/>
                <a:ea typeface="Poppins"/>
                <a:cs typeface="Poppins"/>
                <a:sym typeface="Poppins"/>
              </a:defRPr>
            </a:lvl9pPr>
          </a:lstStyle>
          <a:p/>
        </p:txBody>
      </p:sp>
      <p:sp>
        <p:nvSpPr>
          <p:cNvPr id="55" name="Google Shape;55;p13"/>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rtl="0" algn="r">
              <a:spcBef>
                <a:spcPts val="0"/>
              </a:spcBef>
              <a:buNone/>
              <a:defRPr b="0" i="0" sz="600" u="none" cap="none" strike="noStrike">
                <a:solidFill>
                  <a:srgbClr val="888888"/>
                </a:solidFill>
                <a:latin typeface="Calibri"/>
                <a:ea typeface="Calibri"/>
                <a:cs typeface="Calibri"/>
                <a:sym typeface="Calibri"/>
              </a:defRPr>
            </a:lvl1pPr>
            <a:lvl2pPr indent="0" lvl="1" marL="0" marR="0" rtl="0" algn="r">
              <a:spcBef>
                <a:spcPts val="0"/>
              </a:spcBef>
              <a:buNone/>
              <a:defRPr b="0" i="0" sz="600" u="none" cap="none" strike="noStrike">
                <a:solidFill>
                  <a:srgbClr val="888888"/>
                </a:solidFill>
                <a:latin typeface="Calibri"/>
                <a:ea typeface="Calibri"/>
                <a:cs typeface="Calibri"/>
                <a:sym typeface="Calibri"/>
              </a:defRPr>
            </a:lvl2pPr>
            <a:lvl3pPr indent="0" lvl="2" marL="0" marR="0" rtl="0" algn="r">
              <a:spcBef>
                <a:spcPts val="0"/>
              </a:spcBef>
              <a:buNone/>
              <a:defRPr b="0" i="0" sz="600" u="none" cap="none" strike="noStrike">
                <a:solidFill>
                  <a:srgbClr val="888888"/>
                </a:solidFill>
                <a:latin typeface="Calibri"/>
                <a:ea typeface="Calibri"/>
                <a:cs typeface="Calibri"/>
                <a:sym typeface="Calibri"/>
              </a:defRPr>
            </a:lvl3pPr>
            <a:lvl4pPr indent="0" lvl="3" marL="0" marR="0" rtl="0" algn="r">
              <a:spcBef>
                <a:spcPts val="0"/>
              </a:spcBef>
              <a:buNone/>
              <a:defRPr b="0" i="0" sz="600" u="none" cap="none" strike="noStrike">
                <a:solidFill>
                  <a:srgbClr val="888888"/>
                </a:solidFill>
                <a:latin typeface="Calibri"/>
                <a:ea typeface="Calibri"/>
                <a:cs typeface="Calibri"/>
                <a:sym typeface="Calibri"/>
              </a:defRPr>
            </a:lvl4pPr>
            <a:lvl5pPr indent="0" lvl="4" marL="0" marR="0" rtl="0" algn="r">
              <a:spcBef>
                <a:spcPts val="0"/>
              </a:spcBef>
              <a:buNone/>
              <a:defRPr b="0" i="0" sz="600" u="none" cap="none" strike="noStrike">
                <a:solidFill>
                  <a:srgbClr val="888888"/>
                </a:solidFill>
                <a:latin typeface="Calibri"/>
                <a:ea typeface="Calibri"/>
                <a:cs typeface="Calibri"/>
                <a:sym typeface="Calibri"/>
              </a:defRPr>
            </a:lvl5pPr>
            <a:lvl6pPr indent="0" lvl="5" marL="0" marR="0" rtl="0" algn="r">
              <a:spcBef>
                <a:spcPts val="0"/>
              </a:spcBef>
              <a:buNone/>
              <a:defRPr b="0" i="0" sz="600" u="none" cap="none" strike="noStrike">
                <a:solidFill>
                  <a:srgbClr val="888888"/>
                </a:solidFill>
                <a:latin typeface="Calibri"/>
                <a:ea typeface="Calibri"/>
                <a:cs typeface="Calibri"/>
                <a:sym typeface="Calibri"/>
              </a:defRPr>
            </a:lvl6pPr>
            <a:lvl7pPr indent="0" lvl="6" marL="0" marR="0" rtl="0" algn="r">
              <a:spcBef>
                <a:spcPts val="0"/>
              </a:spcBef>
              <a:buNone/>
              <a:defRPr b="0" i="0" sz="600" u="none" cap="none" strike="noStrike">
                <a:solidFill>
                  <a:srgbClr val="888888"/>
                </a:solidFill>
                <a:latin typeface="Calibri"/>
                <a:ea typeface="Calibri"/>
                <a:cs typeface="Calibri"/>
                <a:sym typeface="Calibri"/>
              </a:defRPr>
            </a:lvl7pPr>
            <a:lvl8pPr indent="0" lvl="7" marL="0" marR="0" rtl="0" algn="r">
              <a:spcBef>
                <a:spcPts val="0"/>
              </a:spcBef>
              <a:buNone/>
              <a:defRPr b="0" i="0" sz="600" u="none" cap="none" strike="noStrike">
                <a:solidFill>
                  <a:srgbClr val="888888"/>
                </a:solidFill>
                <a:latin typeface="Calibri"/>
                <a:ea typeface="Calibri"/>
                <a:cs typeface="Calibri"/>
                <a:sym typeface="Calibri"/>
              </a:defRPr>
            </a:lvl8pPr>
            <a:lvl9pPr indent="0" lvl="8" marL="0" marR="0" rtl="0" algn="r">
              <a:spcBef>
                <a:spcPts val="0"/>
              </a:spcBef>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48.png"/><Relationship Id="rId4" Type="http://schemas.openxmlformats.org/officeDocument/2006/relationships/image" Target="../media/image6.png"/><Relationship Id="rId9" Type="http://schemas.openxmlformats.org/officeDocument/2006/relationships/image" Target="../media/image23.png"/><Relationship Id="rId5" Type="http://schemas.openxmlformats.org/officeDocument/2006/relationships/image" Target="../media/image8.png"/><Relationship Id="rId6" Type="http://schemas.openxmlformats.org/officeDocument/2006/relationships/image" Target="../media/image10.png"/><Relationship Id="rId7" Type="http://schemas.openxmlformats.org/officeDocument/2006/relationships/image" Target="../media/image3.png"/><Relationship Id="rId8"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5.png"/><Relationship Id="rId4" Type="http://schemas.openxmlformats.org/officeDocument/2006/relationships/image" Target="../media/image56.png"/><Relationship Id="rId5" Type="http://schemas.openxmlformats.org/officeDocument/2006/relationships/image" Target="../media/image7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48.png"/><Relationship Id="rId4" Type="http://schemas.openxmlformats.org/officeDocument/2006/relationships/image" Target="../media/image59.png"/><Relationship Id="rId9" Type="http://schemas.openxmlformats.org/officeDocument/2006/relationships/image" Target="../media/image58.png"/><Relationship Id="rId5" Type="http://schemas.openxmlformats.org/officeDocument/2006/relationships/image" Target="../media/image74.jpg"/><Relationship Id="rId6" Type="http://schemas.openxmlformats.org/officeDocument/2006/relationships/image" Target="../media/image81.jpg"/><Relationship Id="rId7" Type="http://schemas.openxmlformats.org/officeDocument/2006/relationships/image" Target="../media/image62.jpg"/><Relationship Id="rId8" Type="http://schemas.openxmlformats.org/officeDocument/2006/relationships/image" Target="../media/image5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4.png"/><Relationship Id="rId4" Type="http://schemas.openxmlformats.org/officeDocument/2006/relationships/image" Target="../media/image19.png"/><Relationship Id="rId5"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65.png"/><Relationship Id="rId4" Type="http://schemas.openxmlformats.org/officeDocument/2006/relationships/image" Target="../media/image43.png"/><Relationship Id="rId5" Type="http://schemas.openxmlformats.org/officeDocument/2006/relationships/image" Target="../media/image73.jpg"/><Relationship Id="rId6" Type="http://schemas.openxmlformats.org/officeDocument/2006/relationships/image" Target="../media/image6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70.png"/><Relationship Id="rId5" Type="http://schemas.openxmlformats.org/officeDocument/2006/relationships/image" Target="../media/image71.png"/><Relationship Id="rId6" Type="http://schemas.openxmlformats.org/officeDocument/2006/relationships/image" Target="../media/image67.png"/><Relationship Id="rId7" Type="http://schemas.openxmlformats.org/officeDocument/2006/relationships/image" Target="../media/image6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61.png"/><Relationship Id="rId4" Type="http://schemas.openxmlformats.org/officeDocument/2006/relationships/image" Target="../media/image14.png"/><Relationship Id="rId5" Type="http://schemas.openxmlformats.org/officeDocument/2006/relationships/image" Target="../media/image19.png"/><Relationship Id="rId6" Type="http://schemas.openxmlformats.org/officeDocument/2006/relationships/image" Target="../media/image76.png"/><Relationship Id="rId7" Type="http://schemas.openxmlformats.org/officeDocument/2006/relationships/image" Target="../media/image7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59.png"/><Relationship Id="rId4" Type="http://schemas.openxmlformats.org/officeDocument/2006/relationships/image" Target="../media/image79.png"/><Relationship Id="rId5" Type="http://schemas.openxmlformats.org/officeDocument/2006/relationships/image" Target="../media/image8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4.png"/><Relationship Id="rId4" Type="http://schemas.openxmlformats.org/officeDocument/2006/relationships/image" Target="../media/image19.png"/><Relationship Id="rId5" Type="http://schemas.openxmlformats.org/officeDocument/2006/relationships/image" Target="../media/image7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29.png"/><Relationship Id="rId4" Type="http://schemas.openxmlformats.org/officeDocument/2006/relationships/image" Target="../media/image8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8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5.png"/><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11" Type="http://schemas.openxmlformats.org/officeDocument/2006/relationships/image" Target="../media/image114.jpg"/><Relationship Id="rId10" Type="http://schemas.openxmlformats.org/officeDocument/2006/relationships/image" Target="../media/image113.jpg"/><Relationship Id="rId13" Type="http://schemas.openxmlformats.org/officeDocument/2006/relationships/image" Target="../media/image111.png"/><Relationship Id="rId12" Type="http://schemas.openxmlformats.org/officeDocument/2006/relationships/image" Target="../media/image101.png"/><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85.jpg"/><Relationship Id="rId4" Type="http://schemas.openxmlformats.org/officeDocument/2006/relationships/image" Target="../media/image97.jpg"/><Relationship Id="rId9" Type="http://schemas.openxmlformats.org/officeDocument/2006/relationships/image" Target="../media/image103.jpg"/><Relationship Id="rId5" Type="http://schemas.openxmlformats.org/officeDocument/2006/relationships/image" Target="../media/image65.png"/><Relationship Id="rId6" Type="http://schemas.openxmlformats.org/officeDocument/2006/relationships/image" Target="../media/image88.jpg"/><Relationship Id="rId7" Type="http://schemas.openxmlformats.org/officeDocument/2006/relationships/image" Target="../media/image91.png"/><Relationship Id="rId8" Type="http://schemas.openxmlformats.org/officeDocument/2006/relationships/image" Target="../media/image93.jpg"/></Relationships>
</file>

<file path=ppt/slides/_rels/slide21.xml.rels><?xml version="1.0" encoding="UTF-8" standalone="yes"?><Relationships xmlns="http://schemas.openxmlformats.org/package/2006/relationships"><Relationship Id="rId11" Type="http://schemas.openxmlformats.org/officeDocument/2006/relationships/image" Target="../media/image11.png"/><Relationship Id="rId10" Type="http://schemas.openxmlformats.org/officeDocument/2006/relationships/image" Target="../media/image17.png"/><Relationship Id="rId13" Type="http://schemas.openxmlformats.org/officeDocument/2006/relationships/image" Target="../media/image105.png"/><Relationship Id="rId12" Type="http://schemas.openxmlformats.org/officeDocument/2006/relationships/image" Target="../media/image12.png"/><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9.png"/><Relationship Id="rId4" Type="http://schemas.openxmlformats.org/officeDocument/2006/relationships/image" Target="../media/image8.png"/><Relationship Id="rId9" Type="http://schemas.openxmlformats.org/officeDocument/2006/relationships/image" Target="../media/image4.png"/><Relationship Id="rId15" Type="http://schemas.openxmlformats.org/officeDocument/2006/relationships/image" Target="../media/image39.png"/><Relationship Id="rId14" Type="http://schemas.openxmlformats.org/officeDocument/2006/relationships/image" Target="../media/image32.png"/><Relationship Id="rId17" Type="http://schemas.openxmlformats.org/officeDocument/2006/relationships/image" Target="../media/image56.png"/><Relationship Id="rId16" Type="http://schemas.openxmlformats.org/officeDocument/2006/relationships/image" Target="../media/image108.png"/><Relationship Id="rId5" Type="http://schemas.openxmlformats.org/officeDocument/2006/relationships/image" Target="../media/image3.png"/><Relationship Id="rId19" Type="http://schemas.openxmlformats.org/officeDocument/2006/relationships/image" Target="../media/image53.png"/><Relationship Id="rId6" Type="http://schemas.openxmlformats.org/officeDocument/2006/relationships/image" Target="../media/image2.png"/><Relationship Id="rId18" Type="http://schemas.openxmlformats.org/officeDocument/2006/relationships/image" Target="../media/image24.png"/><Relationship Id="rId7" Type="http://schemas.openxmlformats.org/officeDocument/2006/relationships/image" Target="../media/image23.png"/><Relationship Id="rId8" Type="http://schemas.openxmlformats.org/officeDocument/2006/relationships/image" Target="../media/image16.png"/></Relationships>
</file>

<file path=ppt/slides/_rels/slide22.xml.rels><?xml version="1.0" encoding="UTF-8" standalone="yes"?><Relationships xmlns="http://schemas.openxmlformats.org/package/2006/relationships"><Relationship Id="rId11" Type="http://schemas.openxmlformats.org/officeDocument/2006/relationships/image" Target="../media/image115.png"/><Relationship Id="rId10" Type="http://schemas.openxmlformats.org/officeDocument/2006/relationships/image" Target="../media/image118.png"/><Relationship Id="rId13" Type="http://schemas.openxmlformats.org/officeDocument/2006/relationships/image" Target="../media/image82.png"/><Relationship Id="rId12" Type="http://schemas.openxmlformats.org/officeDocument/2006/relationships/image" Target="../media/image89.png"/><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19.png"/><Relationship Id="rId4" Type="http://schemas.openxmlformats.org/officeDocument/2006/relationships/image" Target="../media/image5.png"/><Relationship Id="rId9" Type="http://schemas.openxmlformats.org/officeDocument/2006/relationships/image" Target="../media/image76.png"/><Relationship Id="rId15" Type="http://schemas.openxmlformats.org/officeDocument/2006/relationships/image" Target="../media/image117.png"/><Relationship Id="rId14" Type="http://schemas.openxmlformats.org/officeDocument/2006/relationships/image" Target="../media/image101.png"/><Relationship Id="rId17" Type="http://schemas.openxmlformats.org/officeDocument/2006/relationships/image" Target="../media/image14.png"/><Relationship Id="rId16" Type="http://schemas.openxmlformats.org/officeDocument/2006/relationships/image" Target="../media/image6.png"/><Relationship Id="rId5" Type="http://schemas.openxmlformats.org/officeDocument/2006/relationships/image" Target="../media/image70.png"/><Relationship Id="rId19" Type="http://schemas.openxmlformats.org/officeDocument/2006/relationships/image" Target="../media/image43.png"/><Relationship Id="rId6" Type="http://schemas.openxmlformats.org/officeDocument/2006/relationships/image" Target="../media/image71.png"/><Relationship Id="rId18" Type="http://schemas.openxmlformats.org/officeDocument/2006/relationships/image" Target="../media/image1.png"/><Relationship Id="rId7" Type="http://schemas.openxmlformats.org/officeDocument/2006/relationships/image" Target="../media/image67.png"/><Relationship Id="rId8" Type="http://schemas.openxmlformats.org/officeDocument/2006/relationships/image" Target="../media/image6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19.png"/><Relationship Id="rId4" Type="http://schemas.openxmlformats.org/officeDocument/2006/relationships/image" Target="../media/image1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10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15.png"/><Relationship Id="rId4" Type="http://schemas.openxmlformats.org/officeDocument/2006/relationships/image" Target="../media/image1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17.png"/><Relationship Id="rId5" Type="http://schemas.openxmlformats.org/officeDocument/2006/relationships/image" Target="../media/image11.png"/><Relationship Id="rId6"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4.png"/><Relationship Id="rId4" Type="http://schemas.openxmlformats.org/officeDocument/2006/relationships/image" Target="../media/image19.png"/><Relationship Id="rId5"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29.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png"/><Relationship Id="rId7" Type="http://schemas.openxmlformats.org/officeDocument/2006/relationships/image" Target="../media/image3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5.png"/><Relationship Id="rId4" Type="http://schemas.openxmlformats.org/officeDocument/2006/relationships/image" Target="../media/image33.png"/><Relationship Id="rId5" Type="http://schemas.openxmlformats.org/officeDocument/2006/relationships/image" Target="../media/image47.jpg"/><Relationship Id="rId6" Type="http://schemas.openxmlformats.org/officeDocument/2006/relationships/image" Target="../media/image40.jpg"/><Relationship Id="rId7" Type="http://schemas.openxmlformats.org/officeDocument/2006/relationships/image" Target="../media/image12.png"/><Relationship Id="rId8" Type="http://schemas.openxmlformats.org/officeDocument/2006/relationships/image" Target="../media/image4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32.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9.png"/><Relationship Id="rId4" Type="http://schemas.openxmlformats.org/officeDocument/2006/relationships/image" Target="../media/image43.png"/><Relationship Id="rId5" Type="http://schemas.openxmlformats.org/officeDocument/2006/relationships/image" Target="../media/image42.jpg"/><Relationship Id="rId6" Type="http://schemas.openxmlformats.org/officeDocument/2006/relationships/image" Target="../media/image41.jpg"/><Relationship Id="rId7" Type="http://schemas.openxmlformats.org/officeDocument/2006/relationships/image" Target="../media/image3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36.png"/><Relationship Id="rId4" Type="http://schemas.openxmlformats.org/officeDocument/2006/relationships/image" Target="../media/image14.png"/><Relationship Id="rId9"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43.png"/><Relationship Id="rId7" Type="http://schemas.openxmlformats.org/officeDocument/2006/relationships/image" Target="../media/image54.jpg"/><Relationship Id="rId8" Type="http://schemas.openxmlformats.org/officeDocument/2006/relationships/image" Target="../media/image6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B6CE6"/>
        </a:solidFill>
      </p:bgPr>
    </p:bg>
    <p:spTree>
      <p:nvGrpSpPr>
        <p:cNvPr id="133" name="Shape 133"/>
        <p:cNvGrpSpPr/>
        <p:nvPr/>
      </p:nvGrpSpPr>
      <p:grpSpPr>
        <a:xfrm>
          <a:off x="0" y="0"/>
          <a:ext cx="0" cy="0"/>
          <a:chOff x="0" y="0"/>
          <a:chExt cx="0" cy="0"/>
        </a:xfrm>
      </p:grpSpPr>
      <p:pic>
        <p:nvPicPr>
          <p:cNvPr id="134" name="Google Shape;134;p25"/>
          <p:cNvPicPr preferRelativeResize="0"/>
          <p:nvPr/>
        </p:nvPicPr>
        <p:blipFill rotWithShape="1">
          <a:blip r:embed="rId3">
            <a:alphaModFix/>
          </a:blip>
          <a:srcRect b="0" l="0" r="0" t="0"/>
          <a:stretch/>
        </p:blipFill>
        <p:spPr>
          <a:xfrm>
            <a:off x="1522108" y="-877070"/>
            <a:ext cx="6099784" cy="4225486"/>
          </a:xfrm>
          <a:prstGeom prst="rect">
            <a:avLst/>
          </a:prstGeom>
          <a:noFill/>
          <a:ln>
            <a:noFill/>
          </a:ln>
        </p:spPr>
      </p:pic>
      <p:pic>
        <p:nvPicPr>
          <p:cNvPr id="135" name="Google Shape;135;p25"/>
          <p:cNvPicPr preferRelativeResize="0"/>
          <p:nvPr/>
        </p:nvPicPr>
        <p:blipFill rotWithShape="1">
          <a:blip r:embed="rId4">
            <a:alphaModFix/>
          </a:blip>
          <a:srcRect b="0" l="0" r="0" t="0"/>
          <a:stretch/>
        </p:blipFill>
        <p:spPr>
          <a:xfrm>
            <a:off x="1522108" y="-1074490"/>
            <a:ext cx="6099784" cy="4225487"/>
          </a:xfrm>
          <a:prstGeom prst="rect">
            <a:avLst/>
          </a:prstGeom>
          <a:noFill/>
          <a:ln>
            <a:noFill/>
          </a:ln>
        </p:spPr>
      </p:pic>
      <p:pic>
        <p:nvPicPr>
          <p:cNvPr id="136" name="Google Shape;136;p25"/>
          <p:cNvPicPr preferRelativeResize="0"/>
          <p:nvPr/>
        </p:nvPicPr>
        <p:blipFill rotWithShape="1">
          <a:blip r:embed="rId5">
            <a:alphaModFix/>
          </a:blip>
          <a:srcRect b="0" l="0" r="0" t="0"/>
          <a:stretch/>
        </p:blipFill>
        <p:spPr>
          <a:xfrm>
            <a:off x="-74139" y="240311"/>
            <a:ext cx="2347656" cy="2057400"/>
          </a:xfrm>
          <a:prstGeom prst="rect">
            <a:avLst/>
          </a:prstGeom>
          <a:noFill/>
          <a:ln>
            <a:noFill/>
          </a:ln>
        </p:spPr>
      </p:pic>
      <p:pic>
        <p:nvPicPr>
          <p:cNvPr id="137" name="Google Shape;137;p25"/>
          <p:cNvPicPr preferRelativeResize="0"/>
          <p:nvPr/>
        </p:nvPicPr>
        <p:blipFill rotWithShape="1">
          <a:blip r:embed="rId6">
            <a:alphaModFix/>
          </a:blip>
          <a:srcRect b="0" l="0" r="0" t="0"/>
          <a:stretch/>
        </p:blipFill>
        <p:spPr>
          <a:xfrm>
            <a:off x="7187006" y="3834592"/>
            <a:ext cx="2347655" cy="2057400"/>
          </a:xfrm>
          <a:prstGeom prst="rect">
            <a:avLst/>
          </a:prstGeom>
          <a:noFill/>
          <a:ln>
            <a:noFill/>
          </a:ln>
        </p:spPr>
      </p:pic>
      <p:pic>
        <p:nvPicPr>
          <p:cNvPr id="138" name="Google Shape;138;p25"/>
          <p:cNvPicPr preferRelativeResize="0"/>
          <p:nvPr/>
        </p:nvPicPr>
        <p:blipFill rotWithShape="1">
          <a:blip r:embed="rId5">
            <a:alphaModFix/>
          </a:blip>
          <a:srcRect b="0" l="0" r="0" t="0"/>
          <a:stretch/>
        </p:blipFill>
        <p:spPr>
          <a:xfrm>
            <a:off x="6858456" y="240311"/>
            <a:ext cx="2347655" cy="2057400"/>
          </a:xfrm>
          <a:prstGeom prst="rect">
            <a:avLst/>
          </a:prstGeom>
          <a:noFill/>
          <a:ln>
            <a:noFill/>
          </a:ln>
        </p:spPr>
      </p:pic>
      <p:pic>
        <p:nvPicPr>
          <p:cNvPr id="139" name="Google Shape;139;p25"/>
          <p:cNvPicPr preferRelativeResize="0"/>
          <p:nvPr/>
        </p:nvPicPr>
        <p:blipFill rotWithShape="1">
          <a:blip r:embed="rId7">
            <a:alphaModFix/>
          </a:blip>
          <a:srcRect b="0" l="0" r="0" t="0"/>
          <a:stretch/>
        </p:blipFill>
        <p:spPr>
          <a:xfrm>
            <a:off x="-74139" y="2571750"/>
            <a:ext cx="2317131" cy="3162024"/>
          </a:xfrm>
          <a:prstGeom prst="rect">
            <a:avLst/>
          </a:prstGeom>
          <a:noFill/>
          <a:ln>
            <a:noFill/>
          </a:ln>
        </p:spPr>
      </p:pic>
      <p:pic>
        <p:nvPicPr>
          <p:cNvPr id="140" name="Google Shape;140;p25"/>
          <p:cNvPicPr preferRelativeResize="0"/>
          <p:nvPr/>
        </p:nvPicPr>
        <p:blipFill rotWithShape="1">
          <a:blip r:embed="rId8">
            <a:alphaModFix/>
          </a:blip>
          <a:srcRect b="0" l="0" r="0" t="0"/>
          <a:stretch/>
        </p:blipFill>
        <p:spPr>
          <a:xfrm rot="3641096">
            <a:off x="6177549" y="1365478"/>
            <a:ext cx="2621750" cy="4938227"/>
          </a:xfrm>
          <a:prstGeom prst="rect">
            <a:avLst/>
          </a:prstGeom>
          <a:noFill/>
          <a:ln>
            <a:noFill/>
          </a:ln>
        </p:spPr>
      </p:pic>
      <p:pic>
        <p:nvPicPr>
          <p:cNvPr id="141" name="Google Shape;141;p25"/>
          <p:cNvPicPr preferRelativeResize="0"/>
          <p:nvPr/>
        </p:nvPicPr>
        <p:blipFill rotWithShape="1">
          <a:blip r:embed="rId9">
            <a:alphaModFix/>
          </a:blip>
          <a:srcRect b="0" l="0" r="0" t="0"/>
          <a:stretch/>
        </p:blipFill>
        <p:spPr>
          <a:xfrm flipH="1" rot="-296308">
            <a:off x="2357805" y="3443595"/>
            <a:ext cx="2299939" cy="2057400"/>
          </a:xfrm>
          <a:prstGeom prst="rect">
            <a:avLst/>
          </a:prstGeom>
          <a:noFill/>
          <a:ln>
            <a:noFill/>
          </a:ln>
        </p:spPr>
      </p:pic>
      <p:sp>
        <p:nvSpPr>
          <p:cNvPr id="142" name="Google Shape;142;p25"/>
          <p:cNvSpPr txBox="1"/>
          <p:nvPr/>
        </p:nvSpPr>
        <p:spPr>
          <a:xfrm>
            <a:off x="2178273" y="173636"/>
            <a:ext cx="4787454" cy="2057400"/>
          </a:xfrm>
          <a:prstGeom prst="rect">
            <a:avLst/>
          </a:prstGeom>
          <a:noFill/>
          <a:ln>
            <a:noFill/>
          </a:ln>
        </p:spPr>
        <p:txBody>
          <a:bodyPr anchorCtr="0" anchor="t" bIns="0" lIns="0" spcFirstLastPara="1" rIns="0" wrap="square" tIns="0">
            <a:spAutoFit/>
          </a:bodyPr>
          <a:lstStyle/>
          <a:p>
            <a:pPr indent="0" lvl="0" marL="0" marR="0" rtl="0" algn="ctr">
              <a:lnSpc>
                <a:spcPct val="119998"/>
              </a:lnSpc>
              <a:spcBef>
                <a:spcPts val="0"/>
              </a:spcBef>
              <a:spcAft>
                <a:spcPts val="0"/>
              </a:spcAft>
              <a:buNone/>
            </a:pPr>
            <a:r>
              <a:rPr b="0" i="0" lang="en" sz="6600" u="none" cap="none" strike="noStrike">
                <a:solidFill>
                  <a:srgbClr val="3B0E94"/>
                </a:solidFill>
                <a:latin typeface="Poppins ExtraBold"/>
                <a:ea typeface="Poppins ExtraBold"/>
                <a:cs typeface="Poppins ExtraBold"/>
                <a:sym typeface="Poppins ExtraBold"/>
              </a:rPr>
              <a:t>MUSIC</a:t>
            </a:r>
            <a:endParaRPr sz="700"/>
          </a:p>
          <a:p>
            <a:pPr indent="0" lvl="0" marL="0" marR="0" rtl="0" algn="ctr">
              <a:lnSpc>
                <a:spcPct val="119998"/>
              </a:lnSpc>
              <a:spcBef>
                <a:spcPts val="0"/>
              </a:spcBef>
              <a:spcAft>
                <a:spcPts val="0"/>
              </a:spcAft>
              <a:buNone/>
            </a:pPr>
            <a:r>
              <a:rPr b="0" i="0" lang="en" sz="6600" u="none" cap="none" strike="noStrike">
                <a:solidFill>
                  <a:srgbClr val="3B0E94"/>
                </a:solidFill>
                <a:latin typeface="Poppins ExtraBold"/>
                <a:ea typeface="Poppins ExtraBold"/>
                <a:cs typeface="Poppins ExtraBold"/>
                <a:sym typeface="Poppins ExtraBold"/>
              </a:rPr>
              <a:t>SUBJECT</a:t>
            </a:r>
            <a:endParaRPr sz="700"/>
          </a:p>
        </p:txBody>
      </p:sp>
      <p:sp>
        <p:nvSpPr>
          <p:cNvPr id="143" name="Google Shape;143;p25"/>
          <p:cNvSpPr txBox="1"/>
          <p:nvPr/>
        </p:nvSpPr>
        <p:spPr>
          <a:xfrm>
            <a:off x="2518857" y="2324092"/>
            <a:ext cx="4106287" cy="39350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 sz="2300" u="none" cap="none" strike="noStrike">
                <a:solidFill>
                  <a:srgbClr val="3B0E94"/>
                </a:solidFill>
                <a:latin typeface="Gloria Hallelujah"/>
                <a:ea typeface="Gloria Hallelujah"/>
                <a:cs typeface="Gloria Hallelujah"/>
                <a:sym typeface="Gloria Hallelujah"/>
              </a:rPr>
              <a:t>for High School Music Theory</a:t>
            </a:r>
            <a:endParaRPr sz="7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0BFC5"/>
        </a:solidFill>
      </p:bgPr>
    </p:bg>
    <p:spTree>
      <p:nvGrpSpPr>
        <p:cNvPr id="299" name="Shape 299"/>
        <p:cNvGrpSpPr/>
        <p:nvPr/>
      </p:nvGrpSpPr>
      <p:grpSpPr>
        <a:xfrm>
          <a:off x="0" y="0"/>
          <a:ext cx="0" cy="0"/>
          <a:chOff x="0" y="0"/>
          <a:chExt cx="0" cy="0"/>
        </a:xfrm>
      </p:grpSpPr>
      <p:grpSp>
        <p:nvGrpSpPr>
          <p:cNvPr id="300" name="Google Shape;300;p34"/>
          <p:cNvGrpSpPr/>
          <p:nvPr/>
        </p:nvGrpSpPr>
        <p:grpSpPr>
          <a:xfrm>
            <a:off x="514350" y="-2976988"/>
            <a:ext cx="4225487" cy="11097475"/>
            <a:chOff x="0" y="0"/>
            <a:chExt cx="11267965" cy="29593267"/>
          </a:xfrm>
        </p:grpSpPr>
        <p:pic>
          <p:nvPicPr>
            <p:cNvPr id="301" name="Google Shape;301;p34"/>
            <p:cNvPicPr preferRelativeResize="0"/>
            <p:nvPr/>
          </p:nvPicPr>
          <p:blipFill rotWithShape="1">
            <a:blip r:embed="rId3">
              <a:alphaModFix/>
            </a:blip>
            <a:srcRect b="0" l="0" r="0" t="0"/>
            <a:stretch/>
          </p:blipFill>
          <p:spPr>
            <a:xfrm rot="-5400000">
              <a:off x="-2499063" y="15826239"/>
              <a:ext cx="16266091" cy="11267965"/>
            </a:xfrm>
            <a:prstGeom prst="rect">
              <a:avLst/>
            </a:prstGeom>
            <a:noFill/>
            <a:ln>
              <a:noFill/>
            </a:ln>
          </p:spPr>
        </p:pic>
        <p:pic>
          <p:nvPicPr>
            <p:cNvPr id="302" name="Google Shape;302;p34"/>
            <p:cNvPicPr preferRelativeResize="0"/>
            <p:nvPr/>
          </p:nvPicPr>
          <p:blipFill rotWithShape="1">
            <a:blip r:embed="rId3">
              <a:alphaModFix/>
            </a:blip>
            <a:srcRect b="0" l="0" r="0" t="0"/>
            <a:stretch/>
          </p:blipFill>
          <p:spPr>
            <a:xfrm rot="-5400000">
              <a:off x="-2499063" y="2499063"/>
              <a:ext cx="16266091" cy="11267965"/>
            </a:xfrm>
            <a:prstGeom prst="rect">
              <a:avLst/>
            </a:prstGeom>
            <a:noFill/>
            <a:ln>
              <a:noFill/>
            </a:ln>
          </p:spPr>
        </p:pic>
      </p:grpSp>
      <p:grpSp>
        <p:nvGrpSpPr>
          <p:cNvPr id="303" name="Google Shape;303;p34"/>
          <p:cNvGrpSpPr/>
          <p:nvPr/>
        </p:nvGrpSpPr>
        <p:grpSpPr>
          <a:xfrm>
            <a:off x="-228600" y="-108496"/>
            <a:ext cx="2286000" cy="5423446"/>
            <a:chOff x="0" y="-57150"/>
            <a:chExt cx="1204148" cy="2856794"/>
          </a:xfrm>
        </p:grpSpPr>
        <p:sp>
          <p:nvSpPr>
            <p:cNvPr id="304" name="Google Shape;304;p34"/>
            <p:cNvSpPr/>
            <p:nvPr/>
          </p:nvSpPr>
          <p:spPr>
            <a:xfrm>
              <a:off x="0" y="0"/>
              <a:ext cx="1204148" cy="2799644"/>
            </a:xfrm>
            <a:custGeom>
              <a:rect b="b" l="l" r="r" t="t"/>
              <a:pathLst>
                <a:path extrusionOk="0" h="2799644" w="1204148">
                  <a:moveTo>
                    <a:pt x="0" y="0"/>
                  </a:moveTo>
                  <a:lnTo>
                    <a:pt x="1204148" y="0"/>
                  </a:lnTo>
                  <a:lnTo>
                    <a:pt x="1204148" y="2799644"/>
                  </a:lnTo>
                  <a:lnTo>
                    <a:pt x="0" y="2799644"/>
                  </a:lnTo>
                  <a:close/>
                </a:path>
              </a:pathLst>
            </a:custGeom>
            <a:solidFill>
              <a:srgbClr val="3B0E94"/>
            </a:solidFill>
            <a:ln>
              <a:noFill/>
            </a:ln>
          </p:spPr>
        </p:sp>
        <p:sp>
          <p:nvSpPr>
            <p:cNvPr id="305" name="Google Shape;305;p34"/>
            <p:cNvSpPr txBox="1"/>
            <p:nvPr/>
          </p:nvSpPr>
          <p:spPr>
            <a:xfrm>
              <a:off x="0" y="-57150"/>
              <a:ext cx="812800" cy="869950"/>
            </a:xfrm>
            <a:prstGeom prst="rect">
              <a:avLst/>
            </a:prstGeom>
            <a:noFill/>
            <a:ln>
              <a:noFill/>
            </a:ln>
          </p:spPr>
          <p:txBody>
            <a:bodyPr anchorCtr="0" anchor="ctr" bIns="25400" lIns="25400" spcFirstLastPara="1" rIns="25400" wrap="square" tIns="25400">
              <a:noAutofit/>
            </a:bodyPr>
            <a:lstStyle/>
            <a:p>
              <a:pPr indent="0" lvl="0" marL="0" marR="0" rtl="0" algn="ctr">
                <a:lnSpc>
                  <a:spcPct val="163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pic>
        <p:nvPicPr>
          <p:cNvPr id="306" name="Google Shape;306;p34"/>
          <p:cNvPicPr preferRelativeResize="0"/>
          <p:nvPr/>
        </p:nvPicPr>
        <p:blipFill rotWithShape="1">
          <a:blip r:embed="rId4">
            <a:alphaModFix/>
          </a:blip>
          <a:srcRect b="0" l="0" r="0" t="0"/>
          <a:stretch/>
        </p:blipFill>
        <p:spPr>
          <a:xfrm>
            <a:off x="1351851" y="444886"/>
            <a:ext cx="1631069" cy="2960687"/>
          </a:xfrm>
          <a:prstGeom prst="rect">
            <a:avLst/>
          </a:prstGeom>
          <a:noFill/>
          <a:ln>
            <a:noFill/>
          </a:ln>
        </p:spPr>
      </p:pic>
      <p:pic>
        <p:nvPicPr>
          <p:cNvPr id="307" name="Google Shape;307;p34"/>
          <p:cNvPicPr preferRelativeResize="0"/>
          <p:nvPr/>
        </p:nvPicPr>
        <p:blipFill rotWithShape="1">
          <a:blip r:embed="rId5">
            <a:alphaModFix/>
          </a:blip>
          <a:srcRect b="0" l="0" r="0" t="0"/>
          <a:stretch/>
        </p:blipFill>
        <p:spPr>
          <a:xfrm>
            <a:off x="5861032" y="1131679"/>
            <a:ext cx="2079581" cy="2273895"/>
          </a:xfrm>
          <a:prstGeom prst="rect">
            <a:avLst/>
          </a:prstGeom>
          <a:noFill/>
          <a:ln>
            <a:noFill/>
          </a:ln>
        </p:spPr>
      </p:pic>
      <p:sp>
        <p:nvSpPr>
          <p:cNvPr id="308" name="Google Shape;308;p34"/>
          <p:cNvSpPr txBox="1"/>
          <p:nvPr/>
        </p:nvSpPr>
        <p:spPr>
          <a:xfrm>
            <a:off x="5754792" y="3622183"/>
            <a:ext cx="2292063" cy="652463"/>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 sz="4000" u="none" cap="none" strike="noStrike">
                <a:solidFill>
                  <a:srgbClr val="3B0E94"/>
                </a:solidFill>
                <a:latin typeface="Poppins ExtraBold"/>
                <a:ea typeface="Poppins ExtraBold"/>
                <a:cs typeface="Poppins ExtraBold"/>
                <a:sym typeface="Poppins ExtraBold"/>
              </a:rPr>
              <a:t>VISION</a:t>
            </a:r>
            <a:endParaRPr sz="700"/>
          </a:p>
        </p:txBody>
      </p:sp>
      <p:sp>
        <p:nvSpPr>
          <p:cNvPr id="309" name="Google Shape;309;p34"/>
          <p:cNvSpPr txBox="1"/>
          <p:nvPr/>
        </p:nvSpPr>
        <p:spPr>
          <a:xfrm>
            <a:off x="5754792" y="4443864"/>
            <a:ext cx="2292063" cy="18764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100" u="none" cap="none" strike="noStrike">
                <a:solidFill>
                  <a:srgbClr val="3B0E94"/>
                </a:solidFill>
                <a:latin typeface="Poppins"/>
                <a:ea typeface="Poppins"/>
                <a:cs typeface="Poppins"/>
                <a:sym typeface="Poppins"/>
              </a:rPr>
              <a:t>Enter your grand vision statement!</a:t>
            </a:r>
            <a:endParaRPr sz="700"/>
          </a:p>
        </p:txBody>
      </p:sp>
      <p:sp>
        <p:nvSpPr>
          <p:cNvPr id="310" name="Google Shape;310;p34"/>
          <p:cNvSpPr txBox="1"/>
          <p:nvPr/>
        </p:nvSpPr>
        <p:spPr>
          <a:xfrm>
            <a:off x="1021354" y="4443864"/>
            <a:ext cx="2292063" cy="18764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100" u="none" cap="none" strike="noStrike">
                <a:solidFill>
                  <a:srgbClr val="FFFFFF"/>
                </a:solidFill>
                <a:latin typeface="Poppins"/>
                <a:ea typeface="Poppins"/>
                <a:cs typeface="Poppins"/>
                <a:sym typeface="Poppins"/>
              </a:rPr>
              <a:t>Enter your grand vision statement!</a:t>
            </a:r>
            <a:endParaRPr sz="700"/>
          </a:p>
        </p:txBody>
      </p:sp>
      <p:sp>
        <p:nvSpPr>
          <p:cNvPr id="311" name="Google Shape;311;p34"/>
          <p:cNvSpPr txBox="1"/>
          <p:nvPr/>
        </p:nvSpPr>
        <p:spPr>
          <a:xfrm>
            <a:off x="1021354" y="3622183"/>
            <a:ext cx="2292063" cy="652463"/>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 sz="4000" u="none" cap="none" strike="noStrike">
                <a:solidFill>
                  <a:srgbClr val="F0BFC5"/>
                </a:solidFill>
                <a:latin typeface="Poppins ExtraBold"/>
                <a:ea typeface="Poppins ExtraBold"/>
                <a:cs typeface="Poppins ExtraBold"/>
                <a:sym typeface="Poppins ExtraBold"/>
              </a:rPr>
              <a:t>MISSION</a:t>
            </a:r>
            <a:endParaRPr sz="7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B6CE6"/>
        </a:solidFill>
      </p:bgPr>
    </p:bg>
    <p:spTree>
      <p:nvGrpSpPr>
        <p:cNvPr id="315" name="Shape 315"/>
        <p:cNvGrpSpPr/>
        <p:nvPr/>
      </p:nvGrpSpPr>
      <p:grpSpPr>
        <a:xfrm>
          <a:off x="0" y="0"/>
          <a:ext cx="0" cy="0"/>
          <a:chOff x="0" y="0"/>
          <a:chExt cx="0" cy="0"/>
        </a:xfrm>
      </p:grpSpPr>
      <p:grpSp>
        <p:nvGrpSpPr>
          <p:cNvPr id="316" name="Google Shape;316;p35"/>
          <p:cNvGrpSpPr/>
          <p:nvPr/>
        </p:nvGrpSpPr>
        <p:grpSpPr>
          <a:xfrm>
            <a:off x="-898953" y="-980915"/>
            <a:ext cx="11097475" cy="4225487"/>
            <a:chOff x="0" y="0"/>
            <a:chExt cx="29593267" cy="11267965"/>
          </a:xfrm>
        </p:grpSpPr>
        <p:pic>
          <p:nvPicPr>
            <p:cNvPr id="317" name="Google Shape;317;p35"/>
            <p:cNvPicPr preferRelativeResize="0"/>
            <p:nvPr/>
          </p:nvPicPr>
          <p:blipFill rotWithShape="1">
            <a:blip r:embed="rId3">
              <a:alphaModFix/>
            </a:blip>
            <a:srcRect b="0" l="0" r="0" t="0"/>
            <a:stretch/>
          </p:blipFill>
          <p:spPr>
            <a:xfrm>
              <a:off x="0" y="0"/>
              <a:ext cx="16266091" cy="11267965"/>
            </a:xfrm>
            <a:prstGeom prst="rect">
              <a:avLst/>
            </a:prstGeom>
            <a:noFill/>
            <a:ln>
              <a:noFill/>
            </a:ln>
          </p:spPr>
        </p:pic>
        <p:pic>
          <p:nvPicPr>
            <p:cNvPr id="318" name="Google Shape;318;p35"/>
            <p:cNvPicPr preferRelativeResize="0"/>
            <p:nvPr/>
          </p:nvPicPr>
          <p:blipFill rotWithShape="1">
            <a:blip r:embed="rId3">
              <a:alphaModFix/>
            </a:blip>
            <a:srcRect b="0" l="0" r="0" t="0"/>
            <a:stretch/>
          </p:blipFill>
          <p:spPr>
            <a:xfrm>
              <a:off x="13327176" y="0"/>
              <a:ext cx="16266091" cy="11267965"/>
            </a:xfrm>
            <a:prstGeom prst="rect">
              <a:avLst/>
            </a:prstGeom>
            <a:noFill/>
            <a:ln>
              <a:noFill/>
            </a:ln>
          </p:spPr>
        </p:pic>
      </p:grpSp>
      <p:pic>
        <p:nvPicPr>
          <p:cNvPr id="319" name="Google Shape;319;p35"/>
          <p:cNvPicPr preferRelativeResize="0"/>
          <p:nvPr/>
        </p:nvPicPr>
        <p:blipFill rotWithShape="1">
          <a:blip r:embed="rId4">
            <a:alphaModFix/>
          </a:blip>
          <a:srcRect b="0" l="0" r="0" t="0"/>
          <a:stretch/>
        </p:blipFill>
        <p:spPr>
          <a:xfrm>
            <a:off x="932867" y="1543268"/>
            <a:ext cx="2163156" cy="2056964"/>
          </a:xfrm>
          <a:prstGeom prst="rect">
            <a:avLst/>
          </a:prstGeom>
          <a:noFill/>
          <a:ln>
            <a:noFill/>
          </a:ln>
        </p:spPr>
      </p:pic>
      <p:pic>
        <p:nvPicPr>
          <p:cNvPr id="320" name="Google Shape;320;p35"/>
          <p:cNvPicPr preferRelativeResize="0"/>
          <p:nvPr/>
        </p:nvPicPr>
        <p:blipFill rotWithShape="1">
          <a:blip r:embed="rId4">
            <a:alphaModFix/>
          </a:blip>
          <a:srcRect b="0" l="0" r="0" t="0"/>
          <a:stretch/>
        </p:blipFill>
        <p:spPr>
          <a:xfrm>
            <a:off x="3490422" y="1543268"/>
            <a:ext cx="2163156" cy="2056964"/>
          </a:xfrm>
          <a:prstGeom prst="rect">
            <a:avLst/>
          </a:prstGeom>
          <a:noFill/>
          <a:ln>
            <a:noFill/>
          </a:ln>
        </p:spPr>
      </p:pic>
      <p:pic>
        <p:nvPicPr>
          <p:cNvPr id="321" name="Google Shape;321;p35"/>
          <p:cNvPicPr preferRelativeResize="0"/>
          <p:nvPr/>
        </p:nvPicPr>
        <p:blipFill rotWithShape="1">
          <a:blip r:embed="rId4">
            <a:alphaModFix/>
          </a:blip>
          <a:srcRect b="0" l="0" r="0" t="0"/>
          <a:stretch/>
        </p:blipFill>
        <p:spPr>
          <a:xfrm>
            <a:off x="6047978" y="1543268"/>
            <a:ext cx="2163156" cy="2056964"/>
          </a:xfrm>
          <a:prstGeom prst="rect">
            <a:avLst/>
          </a:prstGeom>
          <a:noFill/>
          <a:ln>
            <a:noFill/>
          </a:ln>
        </p:spPr>
      </p:pic>
      <p:sp>
        <p:nvSpPr>
          <p:cNvPr id="322" name="Google Shape;322;p35"/>
          <p:cNvSpPr/>
          <p:nvPr/>
        </p:nvSpPr>
        <p:spPr>
          <a:xfrm>
            <a:off x="1119865" y="1657370"/>
            <a:ext cx="1823228" cy="1823221"/>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5">
              <a:alphaModFix/>
            </a:blip>
            <a:stretch>
              <a:fillRect b="-13057" l="-15641" r="-75570" t="-14335"/>
            </a:stretch>
          </a:blip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23" name="Google Shape;323;p35"/>
          <p:cNvSpPr/>
          <p:nvPr/>
        </p:nvSpPr>
        <p:spPr>
          <a:xfrm>
            <a:off x="3677421" y="1657370"/>
            <a:ext cx="1823228" cy="1823221"/>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6">
              <a:alphaModFix/>
            </a:blip>
            <a:stretch>
              <a:fillRect b="-25045" l="0" r="0" t="-25045"/>
            </a:stretch>
          </a:blip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24" name="Google Shape;324;p35"/>
          <p:cNvSpPr/>
          <p:nvPr/>
        </p:nvSpPr>
        <p:spPr>
          <a:xfrm>
            <a:off x="6234977" y="1657370"/>
            <a:ext cx="1823228" cy="1823221"/>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7">
              <a:alphaModFix/>
            </a:blip>
            <a:stretch>
              <a:fillRect b="-25045" l="0" r="0" t="-25045"/>
            </a:stretch>
          </a:blip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pic>
        <p:nvPicPr>
          <p:cNvPr id="325" name="Google Shape;325;p35"/>
          <p:cNvPicPr preferRelativeResize="0"/>
          <p:nvPr/>
        </p:nvPicPr>
        <p:blipFill rotWithShape="1">
          <a:blip r:embed="rId8">
            <a:alphaModFix/>
          </a:blip>
          <a:srcRect b="0" l="0" r="0" t="0"/>
          <a:stretch/>
        </p:blipFill>
        <p:spPr>
          <a:xfrm>
            <a:off x="0" y="430114"/>
            <a:ext cx="2167759" cy="2057400"/>
          </a:xfrm>
          <a:prstGeom prst="rect">
            <a:avLst/>
          </a:prstGeom>
          <a:noFill/>
          <a:ln>
            <a:noFill/>
          </a:ln>
        </p:spPr>
      </p:pic>
      <p:pic>
        <p:nvPicPr>
          <p:cNvPr id="326" name="Google Shape;326;p35"/>
          <p:cNvPicPr preferRelativeResize="0"/>
          <p:nvPr/>
        </p:nvPicPr>
        <p:blipFill rotWithShape="1">
          <a:blip r:embed="rId9">
            <a:alphaModFix/>
          </a:blip>
          <a:srcRect b="0" l="0" r="0" t="0"/>
          <a:stretch/>
        </p:blipFill>
        <p:spPr>
          <a:xfrm>
            <a:off x="7429397" y="293489"/>
            <a:ext cx="1638363" cy="1967467"/>
          </a:xfrm>
          <a:prstGeom prst="rect">
            <a:avLst/>
          </a:prstGeom>
          <a:noFill/>
          <a:ln>
            <a:noFill/>
          </a:ln>
        </p:spPr>
      </p:pic>
      <p:sp>
        <p:nvSpPr>
          <p:cNvPr id="327" name="Google Shape;327;p35"/>
          <p:cNvSpPr txBox="1"/>
          <p:nvPr/>
        </p:nvSpPr>
        <p:spPr>
          <a:xfrm>
            <a:off x="1661324" y="471488"/>
            <a:ext cx="5821354" cy="652463"/>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 sz="4000" u="none" cap="none" strike="noStrike">
                <a:solidFill>
                  <a:srgbClr val="3B0E94"/>
                </a:solidFill>
                <a:latin typeface="Poppins ExtraBold"/>
                <a:ea typeface="Poppins ExtraBold"/>
                <a:cs typeface="Poppins ExtraBold"/>
                <a:sym typeface="Poppins ExtraBold"/>
              </a:rPr>
              <a:t>MEET OUR TEAM</a:t>
            </a:r>
            <a:endParaRPr sz="700"/>
          </a:p>
        </p:txBody>
      </p:sp>
      <p:sp>
        <p:nvSpPr>
          <p:cNvPr id="328" name="Google Shape;328;p35"/>
          <p:cNvSpPr txBox="1"/>
          <p:nvPr/>
        </p:nvSpPr>
        <p:spPr>
          <a:xfrm>
            <a:off x="983283" y="3765489"/>
            <a:ext cx="2062325" cy="661748"/>
          </a:xfrm>
          <a:prstGeom prst="rect">
            <a:avLst/>
          </a:prstGeom>
          <a:noFill/>
          <a:ln>
            <a:noFill/>
          </a:ln>
        </p:spPr>
        <p:txBody>
          <a:bodyPr anchorCtr="0" anchor="t" bIns="0" lIns="0" spcFirstLastPara="1" rIns="0" wrap="square" tIns="0">
            <a:spAutoFit/>
          </a:bodyPr>
          <a:lstStyle/>
          <a:p>
            <a:pPr indent="0" lvl="0" marL="0" marR="0" rtl="0" algn="ctr">
              <a:lnSpc>
                <a:spcPct val="112004"/>
              </a:lnSpc>
              <a:spcBef>
                <a:spcPts val="0"/>
              </a:spcBef>
              <a:spcAft>
                <a:spcPts val="0"/>
              </a:spcAft>
              <a:buNone/>
            </a:pPr>
            <a:r>
              <a:rPr b="1" i="0" lang="en" sz="2300" u="none" cap="none" strike="noStrike">
                <a:solidFill>
                  <a:srgbClr val="FFE000"/>
                </a:solidFill>
                <a:latin typeface="Gloria Hallelujah"/>
                <a:ea typeface="Gloria Hallelujah"/>
                <a:cs typeface="Gloria Hallelujah"/>
                <a:sym typeface="Gloria Hallelujah"/>
              </a:rPr>
              <a:t>Name Surname</a:t>
            </a:r>
            <a:endParaRPr sz="700"/>
          </a:p>
        </p:txBody>
      </p:sp>
      <p:sp>
        <p:nvSpPr>
          <p:cNvPr id="329" name="Google Shape;329;p35"/>
          <p:cNvSpPr txBox="1"/>
          <p:nvPr/>
        </p:nvSpPr>
        <p:spPr>
          <a:xfrm>
            <a:off x="983283" y="4527250"/>
            <a:ext cx="2062325" cy="18764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100" u="none" cap="none" strike="noStrike">
                <a:solidFill>
                  <a:srgbClr val="3B0E94"/>
                </a:solidFill>
                <a:latin typeface="Poppins"/>
                <a:ea typeface="Poppins"/>
                <a:cs typeface="Poppins"/>
                <a:sym typeface="Poppins"/>
              </a:rPr>
              <a:t>Title</a:t>
            </a:r>
            <a:endParaRPr sz="700"/>
          </a:p>
        </p:txBody>
      </p:sp>
      <p:sp>
        <p:nvSpPr>
          <p:cNvPr id="330" name="Google Shape;330;p35"/>
          <p:cNvSpPr txBox="1"/>
          <p:nvPr/>
        </p:nvSpPr>
        <p:spPr>
          <a:xfrm>
            <a:off x="3540838" y="3761838"/>
            <a:ext cx="2062325" cy="661748"/>
          </a:xfrm>
          <a:prstGeom prst="rect">
            <a:avLst/>
          </a:prstGeom>
          <a:noFill/>
          <a:ln>
            <a:noFill/>
          </a:ln>
        </p:spPr>
        <p:txBody>
          <a:bodyPr anchorCtr="0" anchor="t" bIns="0" lIns="0" spcFirstLastPara="1" rIns="0" wrap="square" tIns="0">
            <a:spAutoFit/>
          </a:bodyPr>
          <a:lstStyle/>
          <a:p>
            <a:pPr indent="0" lvl="0" marL="0" marR="0" rtl="0" algn="ctr">
              <a:lnSpc>
                <a:spcPct val="112004"/>
              </a:lnSpc>
              <a:spcBef>
                <a:spcPts val="0"/>
              </a:spcBef>
              <a:spcAft>
                <a:spcPts val="0"/>
              </a:spcAft>
              <a:buNone/>
            </a:pPr>
            <a:r>
              <a:rPr b="1" i="0" lang="en" sz="2300" u="none" cap="none" strike="noStrike">
                <a:solidFill>
                  <a:srgbClr val="FFE000"/>
                </a:solidFill>
                <a:latin typeface="Gloria Hallelujah"/>
                <a:ea typeface="Gloria Hallelujah"/>
                <a:cs typeface="Gloria Hallelujah"/>
                <a:sym typeface="Gloria Hallelujah"/>
              </a:rPr>
              <a:t>Name Surname</a:t>
            </a:r>
            <a:endParaRPr sz="700"/>
          </a:p>
        </p:txBody>
      </p:sp>
      <p:sp>
        <p:nvSpPr>
          <p:cNvPr id="331" name="Google Shape;331;p35"/>
          <p:cNvSpPr txBox="1"/>
          <p:nvPr/>
        </p:nvSpPr>
        <p:spPr>
          <a:xfrm>
            <a:off x="3540838" y="4530901"/>
            <a:ext cx="2062325" cy="18764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100" u="none" cap="none" strike="noStrike">
                <a:solidFill>
                  <a:srgbClr val="3B0E94"/>
                </a:solidFill>
                <a:latin typeface="Poppins"/>
                <a:ea typeface="Poppins"/>
                <a:cs typeface="Poppins"/>
                <a:sym typeface="Poppins"/>
              </a:rPr>
              <a:t>Title</a:t>
            </a:r>
            <a:endParaRPr sz="700"/>
          </a:p>
        </p:txBody>
      </p:sp>
      <p:sp>
        <p:nvSpPr>
          <p:cNvPr id="332" name="Google Shape;332;p35"/>
          <p:cNvSpPr txBox="1"/>
          <p:nvPr/>
        </p:nvSpPr>
        <p:spPr>
          <a:xfrm>
            <a:off x="6098393" y="3761838"/>
            <a:ext cx="2062325" cy="661748"/>
          </a:xfrm>
          <a:prstGeom prst="rect">
            <a:avLst/>
          </a:prstGeom>
          <a:noFill/>
          <a:ln>
            <a:noFill/>
          </a:ln>
        </p:spPr>
        <p:txBody>
          <a:bodyPr anchorCtr="0" anchor="t" bIns="0" lIns="0" spcFirstLastPara="1" rIns="0" wrap="square" tIns="0">
            <a:spAutoFit/>
          </a:bodyPr>
          <a:lstStyle/>
          <a:p>
            <a:pPr indent="0" lvl="0" marL="0" marR="0" rtl="0" algn="ctr">
              <a:lnSpc>
                <a:spcPct val="112004"/>
              </a:lnSpc>
              <a:spcBef>
                <a:spcPts val="0"/>
              </a:spcBef>
              <a:spcAft>
                <a:spcPts val="0"/>
              </a:spcAft>
              <a:buNone/>
            </a:pPr>
            <a:r>
              <a:rPr b="1" i="0" lang="en" sz="2300" u="none" cap="none" strike="noStrike">
                <a:solidFill>
                  <a:srgbClr val="FFE000"/>
                </a:solidFill>
                <a:latin typeface="Gloria Hallelujah"/>
                <a:ea typeface="Gloria Hallelujah"/>
                <a:cs typeface="Gloria Hallelujah"/>
                <a:sym typeface="Gloria Hallelujah"/>
              </a:rPr>
              <a:t>Name Surname</a:t>
            </a:r>
            <a:endParaRPr sz="700"/>
          </a:p>
        </p:txBody>
      </p:sp>
      <p:sp>
        <p:nvSpPr>
          <p:cNvPr id="333" name="Google Shape;333;p35"/>
          <p:cNvSpPr txBox="1"/>
          <p:nvPr/>
        </p:nvSpPr>
        <p:spPr>
          <a:xfrm>
            <a:off x="6098393" y="4530901"/>
            <a:ext cx="2062325" cy="18764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100" u="none" cap="none" strike="noStrike">
                <a:solidFill>
                  <a:srgbClr val="3B0E94"/>
                </a:solidFill>
                <a:latin typeface="Poppins"/>
                <a:ea typeface="Poppins"/>
                <a:cs typeface="Poppins"/>
                <a:sym typeface="Poppins"/>
              </a:rPr>
              <a:t>Title</a:t>
            </a:r>
            <a:endParaRPr sz="7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B0E94"/>
        </a:solidFill>
      </p:bgPr>
    </p:bg>
    <p:spTree>
      <p:nvGrpSpPr>
        <p:cNvPr id="337" name="Shape 337"/>
        <p:cNvGrpSpPr/>
        <p:nvPr/>
      </p:nvGrpSpPr>
      <p:grpSpPr>
        <a:xfrm>
          <a:off x="0" y="0"/>
          <a:ext cx="0" cy="0"/>
          <a:chOff x="0" y="0"/>
          <a:chExt cx="0" cy="0"/>
        </a:xfrm>
      </p:grpSpPr>
      <p:grpSp>
        <p:nvGrpSpPr>
          <p:cNvPr id="338" name="Google Shape;338;p36"/>
          <p:cNvGrpSpPr/>
          <p:nvPr/>
        </p:nvGrpSpPr>
        <p:grpSpPr>
          <a:xfrm>
            <a:off x="0" y="0"/>
            <a:ext cx="1997549" cy="6172200"/>
            <a:chOff x="0" y="0"/>
            <a:chExt cx="5326796" cy="16459200"/>
          </a:xfrm>
        </p:grpSpPr>
        <p:pic>
          <p:nvPicPr>
            <p:cNvPr id="339" name="Google Shape;339;p36"/>
            <p:cNvPicPr preferRelativeResize="0"/>
            <p:nvPr/>
          </p:nvPicPr>
          <p:blipFill rotWithShape="1">
            <a:blip r:embed="rId3">
              <a:alphaModFix/>
            </a:blip>
            <a:srcRect b="0" l="0" r="0" t="0"/>
            <a:stretch/>
          </p:blipFill>
          <p:spPr>
            <a:xfrm>
              <a:off x="0" y="0"/>
              <a:ext cx="5326796" cy="5486400"/>
            </a:xfrm>
            <a:prstGeom prst="rect">
              <a:avLst/>
            </a:prstGeom>
            <a:noFill/>
            <a:ln>
              <a:noFill/>
            </a:ln>
          </p:spPr>
        </p:pic>
        <p:pic>
          <p:nvPicPr>
            <p:cNvPr id="340" name="Google Shape;340;p36"/>
            <p:cNvPicPr preferRelativeResize="0"/>
            <p:nvPr/>
          </p:nvPicPr>
          <p:blipFill rotWithShape="1">
            <a:blip r:embed="rId3">
              <a:alphaModFix/>
            </a:blip>
            <a:srcRect b="0" l="0" r="0" t="0"/>
            <a:stretch/>
          </p:blipFill>
          <p:spPr>
            <a:xfrm>
              <a:off x="0" y="5486400"/>
              <a:ext cx="5326796" cy="5486400"/>
            </a:xfrm>
            <a:prstGeom prst="rect">
              <a:avLst/>
            </a:prstGeom>
            <a:noFill/>
            <a:ln>
              <a:noFill/>
            </a:ln>
          </p:spPr>
        </p:pic>
        <p:pic>
          <p:nvPicPr>
            <p:cNvPr id="341" name="Google Shape;341;p36"/>
            <p:cNvPicPr preferRelativeResize="0"/>
            <p:nvPr/>
          </p:nvPicPr>
          <p:blipFill rotWithShape="1">
            <a:blip r:embed="rId3">
              <a:alphaModFix/>
            </a:blip>
            <a:srcRect b="0" l="0" r="0" t="0"/>
            <a:stretch/>
          </p:blipFill>
          <p:spPr>
            <a:xfrm>
              <a:off x="0" y="10972800"/>
              <a:ext cx="5326796" cy="5486400"/>
            </a:xfrm>
            <a:prstGeom prst="rect">
              <a:avLst/>
            </a:prstGeom>
            <a:noFill/>
            <a:ln>
              <a:noFill/>
            </a:ln>
          </p:spPr>
        </p:pic>
      </p:grpSp>
      <p:grpSp>
        <p:nvGrpSpPr>
          <p:cNvPr id="342" name="Google Shape;342;p36"/>
          <p:cNvGrpSpPr/>
          <p:nvPr/>
        </p:nvGrpSpPr>
        <p:grpSpPr>
          <a:xfrm>
            <a:off x="7145542" y="0"/>
            <a:ext cx="1997549" cy="6172200"/>
            <a:chOff x="0" y="0"/>
            <a:chExt cx="5326796" cy="16459200"/>
          </a:xfrm>
        </p:grpSpPr>
        <p:pic>
          <p:nvPicPr>
            <p:cNvPr id="343" name="Google Shape;343;p36"/>
            <p:cNvPicPr preferRelativeResize="0"/>
            <p:nvPr/>
          </p:nvPicPr>
          <p:blipFill rotWithShape="1">
            <a:blip r:embed="rId3">
              <a:alphaModFix/>
            </a:blip>
            <a:srcRect b="0" l="0" r="0" t="0"/>
            <a:stretch/>
          </p:blipFill>
          <p:spPr>
            <a:xfrm>
              <a:off x="0" y="0"/>
              <a:ext cx="5326796" cy="5486400"/>
            </a:xfrm>
            <a:prstGeom prst="rect">
              <a:avLst/>
            </a:prstGeom>
            <a:noFill/>
            <a:ln>
              <a:noFill/>
            </a:ln>
          </p:spPr>
        </p:pic>
        <p:pic>
          <p:nvPicPr>
            <p:cNvPr id="344" name="Google Shape;344;p36"/>
            <p:cNvPicPr preferRelativeResize="0"/>
            <p:nvPr/>
          </p:nvPicPr>
          <p:blipFill rotWithShape="1">
            <a:blip r:embed="rId3">
              <a:alphaModFix/>
            </a:blip>
            <a:srcRect b="0" l="0" r="0" t="0"/>
            <a:stretch/>
          </p:blipFill>
          <p:spPr>
            <a:xfrm>
              <a:off x="0" y="5486400"/>
              <a:ext cx="5326796" cy="5486400"/>
            </a:xfrm>
            <a:prstGeom prst="rect">
              <a:avLst/>
            </a:prstGeom>
            <a:noFill/>
            <a:ln>
              <a:noFill/>
            </a:ln>
          </p:spPr>
        </p:pic>
        <p:pic>
          <p:nvPicPr>
            <p:cNvPr id="345" name="Google Shape;345;p36"/>
            <p:cNvPicPr preferRelativeResize="0"/>
            <p:nvPr/>
          </p:nvPicPr>
          <p:blipFill rotWithShape="1">
            <a:blip r:embed="rId3">
              <a:alphaModFix/>
            </a:blip>
            <a:srcRect b="0" l="0" r="0" t="0"/>
            <a:stretch/>
          </p:blipFill>
          <p:spPr>
            <a:xfrm>
              <a:off x="0" y="10972800"/>
              <a:ext cx="5326796" cy="5486400"/>
            </a:xfrm>
            <a:prstGeom prst="rect">
              <a:avLst/>
            </a:prstGeom>
            <a:noFill/>
            <a:ln>
              <a:noFill/>
            </a:ln>
          </p:spPr>
        </p:pic>
      </p:grpSp>
      <p:grpSp>
        <p:nvGrpSpPr>
          <p:cNvPr id="346" name="Google Shape;346;p36"/>
          <p:cNvGrpSpPr/>
          <p:nvPr/>
        </p:nvGrpSpPr>
        <p:grpSpPr>
          <a:xfrm>
            <a:off x="1661959" y="-2976988"/>
            <a:ext cx="5820081" cy="11097475"/>
            <a:chOff x="0" y="0"/>
            <a:chExt cx="15520216" cy="29593267"/>
          </a:xfrm>
        </p:grpSpPr>
        <p:pic>
          <p:nvPicPr>
            <p:cNvPr id="347" name="Google Shape;347;p36"/>
            <p:cNvPicPr preferRelativeResize="0"/>
            <p:nvPr/>
          </p:nvPicPr>
          <p:blipFill rotWithShape="1">
            <a:blip r:embed="rId4">
              <a:alphaModFix/>
            </a:blip>
            <a:srcRect b="0" l="0" r="0" t="0"/>
            <a:stretch/>
          </p:blipFill>
          <p:spPr>
            <a:xfrm rot="-5400000">
              <a:off x="1753188" y="15826239"/>
              <a:ext cx="16266091" cy="11267965"/>
            </a:xfrm>
            <a:prstGeom prst="rect">
              <a:avLst/>
            </a:prstGeom>
            <a:noFill/>
            <a:ln>
              <a:noFill/>
            </a:ln>
          </p:spPr>
        </p:pic>
        <p:pic>
          <p:nvPicPr>
            <p:cNvPr id="348" name="Google Shape;348;p36"/>
            <p:cNvPicPr preferRelativeResize="0"/>
            <p:nvPr/>
          </p:nvPicPr>
          <p:blipFill rotWithShape="1">
            <a:blip r:embed="rId4">
              <a:alphaModFix/>
            </a:blip>
            <a:srcRect b="0" l="0" r="0" t="0"/>
            <a:stretch/>
          </p:blipFill>
          <p:spPr>
            <a:xfrm flipH="1" rot="5400000">
              <a:off x="-2499063" y="15826239"/>
              <a:ext cx="16266091" cy="11267965"/>
            </a:xfrm>
            <a:prstGeom prst="rect">
              <a:avLst/>
            </a:prstGeom>
            <a:noFill/>
            <a:ln>
              <a:noFill/>
            </a:ln>
          </p:spPr>
        </p:pic>
        <p:pic>
          <p:nvPicPr>
            <p:cNvPr id="349" name="Google Shape;349;p36"/>
            <p:cNvPicPr preferRelativeResize="0"/>
            <p:nvPr/>
          </p:nvPicPr>
          <p:blipFill rotWithShape="1">
            <a:blip r:embed="rId4">
              <a:alphaModFix/>
            </a:blip>
            <a:srcRect b="0" l="0" r="0" t="0"/>
            <a:stretch/>
          </p:blipFill>
          <p:spPr>
            <a:xfrm rot="-5400000">
              <a:off x="1753188" y="2499063"/>
              <a:ext cx="16266091" cy="11267965"/>
            </a:xfrm>
            <a:prstGeom prst="rect">
              <a:avLst/>
            </a:prstGeom>
            <a:noFill/>
            <a:ln>
              <a:noFill/>
            </a:ln>
          </p:spPr>
        </p:pic>
        <p:pic>
          <p:nvPicPr>
            <p:cNvPr id="350" name="Google Shape;350;p36"/>
            <p:cNvPicPr preferRelativeResize="0"/>
            <p:nvPr/>
          </p:nvPicPr>
          <p:blipFill rotWithShape="1">
            <a:blip r:embed="rId4">
              <a:alphaModFix/>
            </a:blip>
            <a:srcRect b="0" l="0" r="0" t="0"/>
            <a:stretch/>
          </p:blipFill>
          <p:spPr>
            <a:xfrm flipH="1" rot="5400000">
              <a:off x="-2499063" y="2499063"/>
              <a:ext cx="16266091" cy="11267965"/>
            </a:xfrm>
            <a:prstGeom prst="rect">
              <a:avLst/>
            </a:prstGeom>
            <a:noFill/>
            <a:ln>
              <a:noFill/>
            </a:ln>
          </p:spPr>
        </p:pic>
      </p:grpSp>
      <p:sp>
        <p:nvSpPr>
          <p:cNvPr id="351" name="Google Shape;351;p36"/>
          <p:cNvSpPr txBox="1"/>
          <p:nvPr/>
        </p:nvSpPr>
        <p:spPr>
          <a:xfrm>
            <a:off x="2446133" y="3043238"/>
            <a:ext cx="4251733" cy="652463"/>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 sz="4000" u="none" cap="none" strike="noStrike">
                <a:solidFill>
                  <a:srgbClr val="3B0E94"/>
                </a:solidFill>
                <a:latin typeface="Poppins ExtraBold"/>
                <a:ea typeface="Poppins ExtraBold"/>
                <a:cs typeface="Poppins ExtraBold"/>
                <a:sym typeface="Poppins ExtraBold"/>
              </a:rPr>
              <a:t>OUR PROJECTS</a:t>
            </a:r>
            <a:endParaRPr sz="700"/>
          </a:p>
        </p:txBody>
      </p:sp>
      <p:sp>
        <p:nvSpPr>
          <p:cNvPr id="352" name="Google Shape;352;p36"/>
          <p:cNvSpPr txBox="1"/>
          <p:nvPr/>
        </p:nvSpPr>
        <p:spPr>
          <a:xfrm>
            <a:off x="3084309" y="3828871"/>
            <a:ext cx="2975383" cy="80308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 sz="2300" u="none" cap="none" strike="noStrike">
                <a:solidFill>
                  <a:srgbClr val="3B0E94"/>
                </a:solidFill>
                <a:latin typeface="Gloria Hallelujah"/>
                <a:ea typeface="Gloria Hallelujah"/>
                <a:cs typeface="Gloria Hallelujah"/>
                <a:sym typeface="Gloria Hallelujah"/>
              </a:rPr>
              <a:t>Elaborate on what you want to discuss. </a:t>
            </a:r>
            <a:endParaRPr sz="700"/>
          </a:p>
        </p:txBody>
      </p:sp>
      <p:pic>
        <p:nvPicPr>
          <p:cNvPr id="353" name="Google Shape;353;p36"/>
          <p:cNvPicPr preferRelativeResize="0"/>
          <p:nvPr/>
        </p:nvPicPr>
        <p:blipFill rotWithShape="1">
          <a:blip r:embed="rId5">
            <a:alphaModFix/>
          </a:blip>
          <a:srcRect b="0" l="0" r="0" t="0"/>
          <a:stretch/>
        </p:blipFill>
        <p:spPr>
          <a:xfrm>
            <a:off x="3583773" y="389434"/>
            <a:ext cx="1976453" cy="237347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000"/>
        </a:solidFill>
      </p:bgPr>
    </p:bg>
    <p:spTree>
      <p:nvGrpSpPr>
        <p:cNvPr id="357" name="Shape 357"/>
        <p:cNvGrpSpPr/>
        <p:nvPr/>
      </p:nvGrpSpPr>
      <p:grpSpPr>
        <a:xfrm>
          <a:off x="0" y="0"/>
          <a:ext cx="0" cy="0"/>
          <a:chOff x="0" y="0"/>
          <a:chExt cx="0" cy="0"/>
        </a:xfrm>
      </p:grpSpPr>
      <p:grpSp>
        <p:nvGrpSpPr>
          <p:cNvPr id="358" name="Google Shape;358;p37"/>
          <p:cNvGrpSpPr/>
          <p:nvPr/>
        </p:nvGrpSpPr>
        <p:grpSpPr>
          <a:xfrm>
            <a:off x="2979" y="-2976988"/>
            <a:ext cx="4225487" cy="11097475"/>
            <a:chOff x="0" y="0"/>
            <a:chExt cx="11267965" cy="29593267"/>
          </a:xfrm>
        </p:grpSpPr>
        <p:pic>
          <p:nvPicPr>
            <p:cNvPr id="359" name="Google Shape;359;p37"/>
            <p:cNvPicPr preferRelativeResize="0"/>
            <p:nvPr/>
          </p:nvPicPr>
          <p:blipFill rotWithShape="1">
            <a:blip r:embed="rId3">
              <a:alphaModFix/>
            </a:blip>
            <a:srcRect b="0" l="0" r="0" t="0"/>
            <a:stretch/>
          </p:blipFill>
          <p:spPr>
            <a:xfrm rot="-5400000">
              <a:off x="-2499063" y="15826239"/>
              <a:ext cx="16266091" cy="11267965"/>
            </a:xfrm>
            <a:prstGeom prst="rect">
              <a:avLst/>
            </a:prstGeom>
            <a:noFill/>
            <a:ln>
              <a:noFill/>
            </a:ln>
          </p:spPr>
        </p:pic>
        <p:pic>
          <p:nvPicPr>
            <p:cNvPr id="360" name="Google Shape;360;p37"/>
            <p:cNvPicPr preferRelativeResize="0"/>
            <p:nvPr/>
          </p:nvPicPr>
          <p:blipFill rotWithShape="1">
            <a:blip r:embed="rId3">
              <a:alphaModFix/>
            </a:blip>
            <a:srcRect b="0" l="0" r="0" t="0"/>
            <a:stretch/>
          </p:blipFill>
          <p:spPr>
            <a:xfrm rot="-5400000">
              <a:off x="-2499063" y="2499063"/>
              <a:ext cx="16266091" cy="11267965"/>
            </a:xfrm>
            <a:prstGeom prst="rect">
              <a:avLst/>
            </a:prstGeom>
            <a:noFill/>
            <a:ln>
              <a:noFill/>
            </a:ln>
          </p:spPr>
        </p:pic>
      </p:grpSp>
      <p:grpSp>
        <p:nvGrpSpPr>
          <p:cNvPr id="361" name="Google Shape;361;p37"/>
          <p:cNvGrpSpPr/>
          <p:nvPr/>
        </p:nvGrpSpPr>
        <p:grpSpPr>
          <a:xfrm>
            <a:off x="-1097259" y="-108496"/>
            <a:ext cx="2286000" cy="5423446"/>
            <a:chOff x="0" y="-57150"/>
            <a:chExt cx="1204148" cy="2856794"/>
          </a:xfrm>
        </p:grpSpPr>
        <p:sp>
          <p:nvSpPr>
            <p:cNvPr id="362" name="Google Shape;362;p37"/>
            <p:cNvSpPr/>
            <p:nvPr/>
          </p:nvSpPr>
          <p:spPr>
            <a:xfrm>
              <a:off x="0" y="0"/>
              <a:ext cx="1204148" cy="2799644"/>
            </a:xfrm>
            <a:custGeom>
              <a:rect b="b" l="l" r="r" t="t"/>
              <a:pathLst>
                <a:path extrusionOk="0" h="2799644" w="1204148">
                  <a:moveTo>
                    <a:pt x="0" y="0"/>
                  </a:moveTo>
                  <a:lnTo>
                    <a:pt x="1204148" y="0"/>
                  </a:lnTo>
                  <a:lnTo>
                    <a:pt x="1204148" y="2799644"/>
                  </a:lnTo>
                  <a:lnTo>
                    <a:pt x="0" y="2799644"/>
                  </a:lnTo>
                  <a:close/>
                </a:path>
              </a:pathLst>
            </a:custGeom>
            <a:solidFill>
              <a:srgbClr val="CB6CE6"/>
            </a:solidFill>
            <a:ln>
              <a:noFill/>
            </a:ln>
          </p:spPr>
        </p:sp>
        <p:sp>
          <p:nvSpPr>
            <p:cNvPr id="363" name="Google Shape;363;p37"/>
            <p:cNvSpPr txBox="1"/>
            <p:nvPr/>
          </p:nvSpPr>
          <p:spPr>
            <a:xfrm>
              <a:off x="0" y="-57150"/>
              <a:ext cx="812800" cy="869950"/>
            </a:xfrm>
            <a:prstGeom prst="rect">
              <a:avLst/>
            </a:prstGeom>
            <a:noFill/>
            <a:ln>
              <a:noFill/>
            </a:ln>
          </p:spPr>
          <p:txBody>
            <a:bodyPr anchorCtr="0" anchor="ctr" bIns="25400" lIns="25400" spcFirstLastPara="1" rIns="25400" wrap="square" tIns="25400">
              <a:noAutofit/>
            </a:bodyPr>
            <a:lstStyle/>
            <a:p>
              <a:pPr indent="0" lvl="0" marL="0" marR="0" rtl="0" algn="ctr">
                <a:lnSpc>
                  <a:spcPct val="163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pic>
        <p:nvPicPr>
          <p:cNvPr id="364" name="Google Shape;364;p37"/>
          <p:cNvPicPr preferRelativeResize="0"/>
          <p:nvPr/>
        </p:nvPicPr>
        <p:blipFill rotWithShape="1">
          <a:blip r:embed="rId4">
            <a:alphaModFix/>
          </a:blip>
          <a:srcRect b="0" l="0" r="0" t="0"/>
          <a:stretch/>
        </p:blipFill>
        <p:spPr>
          <a:xfrm>
            <a:off x="2388198" y="258178"/>
            <a:ext cx="3152575" cy="4627144"/>
          </a:xfrm>
          <a:prstGeom prst="rect">
            <a:avLst/>
          </a:prstGeom>
          <a:noFill/>
          <a:ln>
            <a:noFill/>
          </a:ln>
        </p:spPr>
      </p:pic>
      <p:pic>
        <p:nvPicPr>
          <p:cNvPr id="365" name="Google Shape;365;p37"/>
          <p:cNvPicPr preferRelativeResize="0"/>
          <p:nvPr/>
        </p:nvPicPr>
        <p:blipFill rotWithShape="1">
          <a:blip r:embed="rId4">
            <a:alphaModFix/>
          </a:blip>
          <a:srcRect b="0" l="0" r="0" t="0"/>
          <a:stretch/>
        </p:blipFill>
        <p:spPr>
          <a:xfrm>
            <a:off x="2576946" y="258178"/>
            <a:ext cx="3152575" cy="4627144"/>
          </a:xfrm>
          <a:prstGeom prst="rect">
            <a:avLst/>
          </a:prstGeom>
          <a:noFill/>
          <a:ln>
            <a:noFill/>
          </a:ln>
        </p:spPr>
      </p:pic>
      <p:pic>
        <p:nvPicPr>
          <p:cNvPr id="366" name="Google Shape;366;p37"/>
          <p:cNvPicPr preferRelativeResize="0"/>
          <p:nvPr/>
        </p:nvPicPr>
        <p:blipFill rotWithShape="1">
          <a:blip r:embed="rId5">
            <a:alphaModFix/>
          </a:blip>
          <a:srcRect b="0" l="42154" r="10411" t="0"/>
          <a:stretch/>
        </p:blipFill>
        <p:spPr>
          <a:xfrm>
            <a:off x="2576946" y="458971"/>
            <a:ext cx="2963827" cy="4225557"/>
          </a:xfrm>
          <a:prstGeom prst="rect">
            <a:avLst/>
          </a:prstGeom>
          <a:noFill/>
          <a:ln>
            <a:noFill/>
          </a:ln>
        </p:spPr>
      </p:pic>
      <p:pic>
        <p:nvPicPr>
          <p:cNvPr id="367" name="Google Shape;367;p37"/>
          <p:cNvPicPr preferRelativeResize="0"/>
          <p:nvPr/>
        </p:nvPicPr>
        <p:blipFill rotWithShape="1">
          <a:blip r:embed="rId6">
            <a:alphaModFix/>
          </a:blip>
          <a:srcRect b="0" l="0" r="0" t="0"/>
          <a:stretch/>
        </p:blipFill>
        <p:spPr>
          <a:xfrm>
            <a:off x="269513" y="1543050"/>
            <a:ext cx="2689412" cy="2057400"/>
          </a:xfrm>
          <a:prstGeom prst="rect">
            <a:avLst/>
          </a:prstGeom>
          <a:noFill/>
          <a:ln>
            <a:noFill/>
          </a:ln>
        </p:spPr>
      </p:pic>
      <p:sp>
        <p:nvSpPr>
          <p:cNvPr id="368" name="Google Shape;368;p37"/>
          <p:cNvSpPr txBox="1"/>
          <p:nvPr/>
        </p:nvSpPr>
        <p:spPr>
          <a:xfrm>
            <a:off x="6080199" y="416109"/>
            <a:ext cx="2570519" cy="1262063"/>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 sz="4000" u="none" cap="none" strike="noStrike">
                <a:solidFill>
                  <a:srgbClr val="3B0E94"/>
                </a:solidFill>
                <a:latin typeface="Poppins ExtraBold"/>
                <a:ea typeface="Poppins ExtraBold"/>
                <a:cs typeface="Poppins ExtraBold"/>
                <a:sym typeface="Poppins ExtraBold"/>
              </a:rPr>
              <a:t>OUR PROJECT</a:t>
            </a:r>
            <a:endParaRPr sz="700"/>
          </a:p>
        </p:txBody>
      </p:sp>
      <p:sp>
        <p:nvSpPr>
          <p:cNvPr id="369" name="Google Shape;369;p37"/>
          <p:cNvSpPr txBox="1"/>
          <p:nvPr/>
        </p:nvSpPr>
        <p:spPr>
          <a:xfrm>
            <a:off x="5992301" y="4160654"/>
            <a:ext cx="2746314" cy="5238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 sz="1500" u="none" cap="none" strike="noStrike">
                <a:solidFill>
                  <a:srgbClr val="3B0E94"/>
                </a:solidFill>
                <a:latin typeface="Gloria Hallelujah"/>
                <a:ea typeface="Gloria Hallelujah"/>
                <a:cs typeface="Gloria Hallelujah"/>
                <a:sym typeface="Gloria Hallelujah"/>
              </a:rPr>
              <a:t>Year: 2022</a:t>
            </a:r>
            <a:endParaRPr sz="700"/>
          </a:p>
          <a:p>
            <a:pPr indent="0" lvl="0" marL="0" marR="0" rtl="0" algn="ctr">
              <a:lnSpc>
                <a:spcPct val="140000"/>
              </a:lnSpc>
              <a:spcBef>
                <a:spcPts val="0"/>
              </a:spcBef>
              <a:spcAft>
                <a:spcPts val="0"/>
              </a:spcAft>
              <a:buNone/>
            </a:pPr>
            <a:r>
              <a:rPr b="1" i="0" lang="en" sz="1500" u="none" cap="none" strike="noStrike">
                <a:solidFill>
                  <a:srgbClr val="3B0E94"/>
                </a:solidFill>
                <a:latin typeface="Gloria Hallelujah"/>
                <a:ea typeface="Gloria Hallelujah"/>
                <a:cs typeface="Gloria Hallelujah"/>
                <a:sym typeface="Gloria Hallelujah"/>
              </a:rPr>
              <a:t>Role: Write your role</a:t>
            </a:r>
            <a:endParaRPr sz="700"/>
          </a:p>
        </p:txBody>
      </p:sp>
      <p:sp>
        <p:nvSpPr>
          <p:cNvPr id="370" name="Google Shape;370;p37"/>
          <p:cNvSpPr txBox="1"/>
          <p:nvPr/>
        </p:nvSpPr>
        <p:spPr>
          <a:xfrm>
            <a:off x="5994716" y="2268379"/>
            <a:ext cx="2741485" cy="1302067"/>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100" u="none" cap="none" strike="noStrike">
                <a:solidFill>
                  <a:srgbClr val="3B0E94"/>
                </a:solidFill>
                <a:latin typeface="Poppins"/>
                <a:ea typeface="Poppins"/>
                <a:cs typeface="Poppins"/>
                <a:sym typeface="Poppins"/>
              </a:rPr>
              <a:t>Presentations are communication tools that can be used as demonstrations, lectures, speeches, reports, and more. It is mostly presented before an audience. It serves a variety of purposes, making presentations powerful tools for convincing and teaching.</a:t>
            </a:r>
            <a:endParaRPr sz="7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B6CE6"/>
        </a:solidFill>
      </p:bgPr>
    </p:bg>
    <p:spTree>
      <p:nvGrpSpPr>
        <p:cNvPr id="374" name="Shape 374"/>
        <p:cNvGrpSpPr/>
        <p:nvPr/>
      </p:nvGrpSpPr>
      <p:grpSpPr>
        <a:xfrm>
          <a:off x="0" y="0"/>
          <a:ext cx="0" cy="0"/>
          <a:chOff x="0" y="0"/>
          <a:chExt cx="0" cy="0"/>
        </a:xfrm>
      </p:grpSpPr>
      <p:cxnSp>
        <p:nvCxnSpPr>
          <p:cNvPr id="375" name="Google Shape;375;p38"/>
          <p:cNvCxnSpPr/>
          <p:nvPr/>
        </p:nvCxnSpPr>
        <p:spPr>
          <a:xfrm rot="-18721">
            <a:off x="-537582" y="2439544"/>
            <a:ext cx="10120618" cy="0"/>
          </a:xfrm>
          <a:prstGeom prst="straightConnector1">
            <a:avLst/>
          </a:prstGeom>
          <a:noFill/>
          <a:ln cap="flat" cmpd="sng" w="38100">
            <a:solidFill>
              <a:srgbClr val="FFE000"/>
            </a:solidFill>
            <a:prstDash val="solid"/>
            <a:round/>
            <a:headEnd len="sm" w="sm" type="none"/>
            <a:tailEnd len="sm" w="sm" type="none"/>
          </a:ln>
        </p:spPr>
      </p:cxnSp>
      <p:pic>
        <p:nvPicPr>
          <p:cNvPr id="376" name="Google Shape;376;p38"/>
          <p:cNvPicPr preferRelativeResize="0"/>
          <p:nvPr/>
        </p:nvPicPr>
        <p:blipFill rotWithShape="1">
          <a:blip r:embed="rId3">
            <a:alphaModFix/>
          </a:blip>
          <a:srcRect b="0" l="0" r="0" t="0"/>
          <a:stretch/>
        </p:blipFill>
        <p:spPr>
          <a:xfrm>
            <a:off x="1175765" y="2215202"/>
            <a:ext cx="549841" cy="522848"/>
          </a:xfrm>
          <a:prstGeom prst="rect">
            <a:avLst/>
          </a:prstGeom>
          <a:noFill/>
          <a:ln>
            <a:noFill/>
          </a:ln>
        </p:spPr>
      </p:pic>
      <p:pic>
        <p:nvPicPr>
          <p:cNvPr id="377" name="Google Shape;377;p38"/>
          <p:cNvPicPr preferRelativeResize="0"/>
          <p:nvPr/>
        </p:nvPicPr>
        <p:blipFill rotWithShape="1">
          <a:blip r:embed="rId3">
            <a:alphaModFix/>
          </a:blip>
          <a:srcRect b="0" l="0" r="0" t="0"/>
          <a:stretch/>
        </p:blipFill>
        <p:spPr>
          <a:xfrm>
            <a:off x="3256516" y="2215202"/>
            <a:ext cx="549841" cy="522848"/>
          </a:xfrm>
          <a:prstGeom prst="rect">
            <a:avLst/>
          </a:prstGeom>
          <a:noFill/>
          <a:ln>
            <a:noFill/>
          </a:ln>
        </p:spPr>
      </p:pic>
      <p:pic>
        <p:nvPicPr>
          <p:cNvPr id="378" name="Google Shape;378;p38"/>
          <p:cNvPicPr preferRelativeResize="0"/>
          <p:nvPr/>
        </p:nvPicPr>
        <p:blipFill rotWithShape="1">
          <a:blip r:embed="rId3">
            <a:alphaModFix/>
          </a:blip>
          <a:srcRect b="0" l="0" r="0" t="0"/>
          <a:stretch/>
        </p:blipFill>
        <p:spPr>
          <a:xfrm>
            <a:off x="5335119" y="2215202"/>
            <a:ext cx="549840" cy="522848"/>
          </a:xfrm>
          <a:prstGeom prst="rect">
            <a:avLst/>
          </a:prstGeom>
          <a:noFill/>
          <a:ln>
            <a:noFill/>
          </a:ln>
        </p:spPr>
      </p:pic>
      <p:pic>
        <p:nvPicPr>
          <p:cNvPr id="379" name="Google Shape;379;p38"/>
          <p:cNvPicPr preferRelativeResize="0"/>
          <p:nvPr/>
        </p:nvPicPr>
        <p:blipFill rotWithShape="1">
          <a:blip r:embed="rId3">
            <a:alphaModFix/>
          </a:blip>
          <a:srcRect b="0" l="0" r="0" t="0"/>
          <a:stretch/>
        </p:blipFill>
        <p:spPr>
          <a:xfrm>
            <a:off x="7418395" y="2215202"/>
            <a:ext cx="549840" cy="522848"/>
          </a:xfrm>
          <a:prstGeom prst="rect">
            <a:avLst/>
          </a:prstGeom>
          <a:noFill/>
          <a:ln>
            <a:noFill/>
          </a:ln>
        </p:spPr>
      </p:pic>
      <p:pic>
        <p:nvPicPr>
          <p:cNvPr id="380" name="Google Shape;380;p38"/>
          <p:cNvPicPr preferRelativeResize="0"/>
          <p:nvPr/>
        </p:nvPicPr>
        <p:blipFill rotWithShape="1">
          <a:blip r:embed="rId4">
            <a:alphaModFix/>
          </a:blip>
          <a:srcRect b="0" l="0" r="0" t="0"/>
          <a:stretch/>
        </p:blipFill>
        <p:spPr>
          <a:xfrm rot="3378594">
            <a:off x="1585067" y="1662259"/>
            <a:ext cx="597222" cy="1303461"/>
          </a:xfrm>
          <a:prstGeom prst="rect">
            <a:avLst/>
          </a:prstGeom>
          <a:noFill/>
          <a:ln>
            <a:noFill/>
          </a:ln>
        </p:spPr>
      </p:pic>
      <p:pic>
        <p:nvPicPr>
          <p:cNvPr id="381" name="Google Shape;381;p38"/>
          <p:cNvPicPr preferRelativeResize="0"/>
          <p:nvPr/>
        </p:nvPicPr>
        <p:blipFill rotWithShape="1">
          <a:blip r:embed="rId5">
            <a:alphaModFix/>
          </a:blip>
          <a:srcRect b="0" l="0" r="0" t="0"/>
          <a:stretch/>
        </p:blipFill>
        <p:spPr>
          <a:xfrm>
            <a:off x="3275743" y="1704014"/>
            <a:ext cx="783381" cy="1013787"/>
          </a:xfrm>
          <a:prstGeom prst="rect">
            <a:avLst/>
          </a:prstGeom>
          <a:noFill/>
          <a:ln>
            <a:noFill/>
          </a:ln>
        </p:spPr>
      </p:pic>
      <p:pic>
        <p:nvPicPr>
          <p:cNvPr id="382" name="Google Shape;382;p38"/>
          <p:cNvPicPr preferRelativeResize="0"/>
          <p:nvPr/>
        </p:nvPicPr>
        <p:blipFill rotWithShape="1">
          <a:blip r:embed="rId6">
            <a:alphaModFix/>
          </a:blip>
          <a:srcRect b="0" l="0" r="0" t="0"/>
          <a:stretch/>
        </p:blipFill>
        <p:spPr>
          <a:xfrm rot="1879296">
            <a:off x="7533687" y="1678307"/>
            <a:ext cx="873791" cy="1099736"/>
          </a:xfrm>
          <a:prstGeom prst="rect">
            <a:avLst/>
          </a:prstGeom>
          <a:noFill/>
          <a:ln>
            <a:noFill/>
          </a:ln>
        </p:spPr>
      </p:pic>
      <p:pic>
        <p:nvPicPr>
          <p:cNvPr id="383" name="Google Shape;383;p38"/>
          <p:cNvPicPr preferRelativeResize="0"/>
          <p:nvPr/>
        </p:nvPicPr>
        <p:blipFill rotWithShape="1">
          <a:blip r:embed="rId7">
            <a:alphaModFix/>
          </a:blip>
          <a:srcRect b="0" l="0" r="0" t="0"/>
          <a:stretch/>
        </p:blipFill>
        <p:spPr>
          <a:xfrm>
            <a:off x="5440434" y="2137381"/>
            <a:ext cx="489770" cy="787642"/>
          </a:xfrm>
          <a:prstGeom prst="rect">
            <a:avLst/>
          </a:prstGeom>
          <a:noFill/>
          <a:ln>
            <a:noFill/>
          </a:ln>
        </p:spPr>
      </p:pic>
      <p:sp>
        <p:nvSpPr>
          <p:cNvPr id="384" name="Google Shape;384;p38"/>
          <p:cNvSpPr txBox="1"/>
          <p:nvPr/>
        </p:nvSpPr>
        <p:spPr>
          <a:xfrm>
            <a:off x="1596970" y="561433"/>
            <a:ext cx="5950061" cy="652463"/>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 sz="4000" u="none" cap="none" strike="noStrike">
                <a:solidFill>
                  <a:srgbClr val="3B0E94"/>
                </a:solidFill>
                <a:latin typeface="Poppins ExtraBold"/>
                <a:ea typeface="Poppins ExtraBold"/>
                <a:cs typeface="Poppins ExtraBold"/>
                <a:sym typeface="Poppins ExtraBold"/>
              </a:rPr>
              <a:t>ADD A TIMELINE PAGE</a:t>
            </a:r>
            <a:endParaRPr sz="700"/>
          </a:p>
        </p:txBody>
      </p:sp>
      <p:grpSp>
        <p:nvGrpSpPr>
          <p:cNvPr id="385" name="Google Shape;385;p38"/>
          <p:cNvGrpSpPr/>
          <p:nvPr/>
        </p:nvGrpSpPr>
        <p:grpSpPr>
          <a:xfrm>
            <a:off x="562522" y="3178253"/>
            <a:ext cx="1776328" cy="1086764"/>
            <a:chOff x="0" y="38100"/>
            <a:chExt cx="4736874" cy="2898036"/>
          </a:xfrm>
        </p:grpSpPr>
        <p:sp>
          <p:nvSpPr>
            <p:cNvPr id="386" name="Google Shape;386;p38"/>
            <p:cNvSpPr txBox="1"/>
            <p:nvPr/>
          </p:nvSpPr>
          <p:spPr>
            <a:xfrm>
              <a:off x="0" y="38100"/>
              <a:ext cx="4736874" cy="1751961"/>
            </a:xfrm>
            <a:prstGeom prst="rect">
              <a:avLst/>
            </a:prstGeom>
            <a:noFill/>
            <a:ln>
              <a:noFill/>
            </a:ln>
          </p:spPr>
          <p:txBody>
            <a:bodyPr anchorCtr="0" anchor="t" bIns="0" lIns="0" spcFirstLastPara="1" rIns="0" wrap="square" tIns="0">
              <a:spAutoFit/>
            </a:bodyPr>
            <a:lstStyle/>
            <a:p>
              <a:pPr indent="0" lvl="0" marL="0" marR="0" rtl="0" algn="ctr">
                <a:lnSpc>
                  <a:spcPct val="112004"/>
                </a:lnSpc>
                <a:spcBef>
                  <a:spcPts val="0"/>
                </a:spcBef>
                <a:spcAft>
                  <a:spcPts val="0"/>
                </a:spcAft>
                <a:buNone/>
              </a:pPr>
              <a:r>
                <a:rPr b="1" i="0" lang="en" sz="2300" u="none" cap="none" strike="noStrike">
                  <a:solidFill>
                    <a:srgbClr val="FFE000"/>
                  </a:solidFill>
                  <a:latin typeface="Gloria Hallelujah"/>
                  <a:ea typeface="Gloria Hallelujah"/>
                  <a:cs typeface="Gloria Hallelujah"/>
                  <a:sym typeface="Gloria Hallelujah"/>
                </a:rPr>
                <a:t>Add a</a:t>
              </a:r>
              <a:endParaRPr sz="700"/>
            </a:p>
            <a:p>
              <a:pPr indent="0" lvl="0" marL="0" marR="0" rtl="0" algn="ctr">
                <a:lnSpc>
                  <a:spcPct val="112004"/>
                </a:lnSpc>
                <a:spcBef>
                  <a:spcPts val="0"/>
                </a:spcBef>
                <a:spcAft>
                  <a:spcPts val="0"/>
                </a:spcAft>
                <a:buNone/>
              </a:pPr>
              <a:r>
                <a:rPr b="1" i="0" lang="en" sz="2300" u="none" cap="none" strike="noStrike">
                  <a:solidFill>
                    <a:srgbClr val="FFE000"/>
                  </a:solidFill>
                  <a:latin typeface="Gloria Hallelujah"/>
                  <a:ea typeface="Gloria Hallelujah"/>
                  <a:cs typeface="Gloria Hallelujah"/>
                  <a:sym typeface="Gloria Hallelujah"/>
                </a:rPr>
                <a:t>main point</a:t>
              </a:r>
              <a:endParaRPr sz="700"/>
            </a:p>
          </p:txBody>
        </p:sp>
        <p:sp>
          <p:nvSpPr>
            <p:cNvPr id="387" name="Google Shape;387;p38"/>
            <p:cNvSpPr txBox="1"/>
            <p:nvPr/>
          </p:nvSpPr>
          <p:spPr>
            <a:xfrm>
              <a:off x="0" y="1959506"/>
              <a:ext cx="4736874" cy="97663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100" u="none" cap="none" strike="noStrike">
                  <a:solidFill>
                    <a:srgbClr val="FFFFFF"/>
                  </a:solidFill>
                  <a:latin typeface="Poppins"/>
                  <a:ea typeface="Poppins"/>
                  <a:cs typeface="Poppins"/>
                  <a:sym typeface="Poppins"/>
                </a:rPr>
                <a:t>Elaborate on what you want to discuss. </a:t>
              </a:r>
              <a:endParaRPr sz="700"/>
            </a:p>
          </p:txBody>
        </p:sp>
      </p:grpSp>
      <p:grpSp>
        <p:nvGrpSpPr>
          <p:cNvPr id="388" name="Google Shape;388;p38"/>
          <p:cNvGrpSpPr/>
          <p:nvPr/>
        </p:nvGrpSpPr>
        <p:grpSpPr>
          <a:xfrm>
            <a:off x="4724275" y="3169353"/>
            <a:ext cx="1776328" cy="1086764"/>
            <a:chOff x="0" y="38100"/>
            <a:chExt cx="4736874" cy="2898036"/>
          </a:xfrm>
        </p:grpSpPr>
        <p:sp>
          <p:nvSpPr>
            <p:cNvPr id="389" name="Google Shape;389;p38"/>
            <p:cNvSpPr txBox="1"/>
            <p:nvPr/>
          </p:nvSpPr>
          <p:spPr>
            <a:xfrm>
              <a:off x="0" y="38100"/>
              <a:ext cx="4736874" cy="1751961"/>
            </a:xfrm>
            <a:prstGeom prst="rect">
              <a:avLst/>
            </a:prstGeom>
            <a:noFill/>
            <a:ln>
              <a:noFill/>
            </a:ln>
          </p:spPr>
          <p:txBody>
            <a:bodyPr anchorCtr="0" anchor="t" bIns="0" lIns="0" spcFirstLastPara="1" rIns="0" wrap="square" tIns="0">
              <a:spAutoFit/>
            </a:bodyPr>
            <a:lstStyle/>
            <a:p>
              <a:pPr indent="0" lvl="0" marL="0" marR="0" rtl="0" algn="ctr">
                <a:lnSpc>
                  <a:spcPct val="112004"/>
                </a:lnSpc>
                <a:spcBef>
                  <a:spcPts val="0"/>
                </a:spcBef>
                <a:spcAft>
                  <a:spcPts val="0"/>
                </a:spcAft>
                <a:buNone/>
              </a:pPr>
              <a:r>
                <a:rPr b="1" i="0" lang="en" sz="2300" u="none" cap="none" strike="noStrike">
                  <a:solidFill>
                    <a:srgbClr val="FFE000"/>
                  </a:solidFill>
                  <a:latin typeface="Gloria Hallelujah"/>
                  <a:ea typeface="Gloria Hallelujah"/>
                  <a:cs typeface="Gloria Hallelujah"/>
                  <a:sym typeface="Gloria Hallelujah"/>
                </a:rPr>
                <a:t>Add a</a:t>
              </a:r>
              <a:endParaRPr sz="700"/>
            </a:p>
            <a:p>
              <a:pPr indent="0" lvl="0" marL="0" marR="0" rtl="0" algn="ctr">
                <a:lnSpc>
                  <a:spcPct val="112004"/>
                </a:lnSpc>
                <a:spcBef>
                  <a:spcPts val="0"/>
                </a:spcBef>
                <a:spcAft>
                  <a:spcPts val="0"/>
                </a:spcAft>
                <a:buNone/>
              </a:pPr>
              <a:r>
                <a:rPr b="1" i="0" lang="en" sz="2300" u="none" cap="none" strike="noStrike">
                  <a:solidFill>
                    <a:srgbClr val="FFE000"/>
                  </a:solidFill>
                  <a:latin typeface="Gloria Hallelujah"/>
                  <a:ea typeface="Gloria Hallelujah"/>
                  <a:cs typeface="Gloria Hallelujah"/>
                  <a:sym typeface="Gloria Hallelujah"/>
                </a:rPr>
                <a:t>main point</a:t>
              </a:r>
              <a:endParaRPr sz="700"/>
            </a:p>
          </p:txBody>
        </p:sp>
        <p:sp>
          <p:nvSpPr>
            <p:cNvPr id="390" name="Google Shape;390;p38"/>
            <p:cNvSpPr txBox="1"/>
            <p:nvPr/>
          </p:nvSpPr>
          <p:spPr>
            <a:xfrm>
              <a:off x="0" y="1959506"/>
              <a:ext cx="4736874" cy="97663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100" u="none" cap="none" strike="noStrike">
                  <a:solidFill>
                    <a:srgbClr val="FFFFFF"/>
                  </a:solidFill>
                  <a:latin typeface="Poppins"/>
                  <a:ea typeface="Poppins"/>
                  <a:cs typeface="Poppins"/>
                  <a:sym typeface="Poppins"/>
                </a:rPr>
                <a:t>Elaborate on what you want to discuss. </a:t>
              </a:r>
              <a:endParaRPr sz="700"/>
            </a:p>
          </p:txBody>
        </p:sp>
      </p:grpSp>
      <p:grpSp>
        <p:nvGrpSpPr>
          <p:cNvPr id="391" name="Google Shape;391;p38"/>
          <p:cNvGrpSpPr/>
          <p:nvPr/>
        </p:nvGrpSpPr>
        <p:grpSpPr>
          <a:xfrm>
            <a:off x="2643398" y="3169353"/>
            <a:ext cx="1776328" cy="1086764"/>
            <a:chOff x="0" y="38100"/>
            <a:chExt cx="4736874" cy="2898036"/>
          </a:xfrm>
        </p:grpSpPr>
        <p:sp>
          <p:nvSpPr>
            <p:cNvPr id="392" name="Google Shape;392;p38"/>
            <p:cNvSpPr txBox="1"/>
            <p:nvPr/>
          </p:nvSpPr>
          <p:spPr>
            <a:xfrm>
              <a:off x="0" y="38100"/>
              <a:ext cx="4736874" cy="1751961"/>
            </a:xfrm>
            <a:prstGeom prst="rect">
              <a:avLst/>
            </a:prstGeom>
            <a:noFill/>
            <a:ln>
              <a:noFill/>
            </a:ln>
          </p:spPr>
          <p:txBody>
            <a:bodyPr anchorCtr="0" anchor="t" bIns="0" lIns="0" spcFirstLastPara="1" rIns="0" wrap="square" tIns="0">
              <a:spAutoFit/>
            </a:bodyPr>
            <a:lstStyle/>
            <a:p>
              <a:pPr indent="0" lvl="0" marL="0" marR="0" rtl="0" algn="ctr">
                <a:lnSpc>
                  <a:spcPct val="112004"/>
                </a:lnSpc>
                <a:spcBef>
                  <a:spcPts val="0"/>
                </a:spcBef>
                <a:spcAft>
                  <a:spcPts val="0"/>
                </a:spcAft>
                <a:buNone/>
              </a:pPr>
              <a:r>
                <a:rPr b="1" i="0" lang="en" sz="2300" u="none" cap="none" strike="noStrike">
                  <a:solidFill>
                    <a:srgbClr val="FFE000"/>
                  </a:solidFill>
                  <a:latin typeface="Gloria Hallelujah"/>
                  <a:ea typeface="Gloria Hallelujah"/>
                  <a:cs typeface="Gloria Hallelujah"/>
                  <a:sym typeface="Gloria Hallelujah"/>
                </a:rPr>
                <a:t>Add a</a:t>
              </a:r>
              <a:endParaRPr sz="700"/>
            </a:p>
            <a:p>
              <a:pPr indent="0" lvl="0" marL="0" marR="0" rtl="0" algn="ctr">
                <a:lnSpc>
                  <a:spcPct val="112004"/>
                </a:lnSpc>
                <a:spcBef>
                  <a:spcPts val="0"/>
                </a:spcBef>
                <a:spcAft>
                  <a:spcPts val="0"/>
                </a:spcAft>
                <a:buNone/>
              </a:pPr>
              <a:r>
                <a:rPr b="1" i="0" lang="en" sz="2300" u="none" cap="none" strike="noStrike">
                  <a:solidFill>
                    <a:srgbClr val="FFE000"/>
                  </a:solidFill>
                  <a:latin typeface="Gloria Hallelujah"/>
                  <a:ea typeface="Gloria Hallelujah"/>
                  <a:cs typeface="Gloria Hallelujah"/>
                  <a:sym typeface="Gloria Hallelujah"/>
                </a:rPr>
                <a:t>main point</a:t>
              </a:r>
              <a:endParaRPr sz="700"/>
            </a:p>
          </p:txBody>
        </p:sp>
        <p:sp>
          <p:nvSpPr>
            <p:cNvPr id="393" name="Google Shape;393;p38"/>
            <p:cNvSpPr txBox="1"/>
            <p:nvPr/>
          </p:nvSpPr>
          <p:spPr>
            <a:xfrm>
              <a:off x="0" y="1959506"/>
              <a:ext cx="4736874" cy="97663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100" u="none" cap="none" strike="noStrike">
                  <a:solidFill>
                    <a:srgbClr val="FFFFFF"/>
                  </a:solidFill>
                  <a:latin typeface="Poppins"/>
                  <a:ea typeface="Poppins"/>
                  <a:cs typeface="Poppins"/>
                  <a:sym typeface="Poppins"/>
                </a:rPr>
                <a:t>Elaborate on what you want to discuss. </a:t>
              </a:r>
              <a:endParaRPr sz="700"/>
            </a:p>
          </p:txBody>
        </p:sp>
      </p:grpSp>
      <p:grpSp>
        <p:nvGrpSpPr>
          <p:cNvPr id="394" name="Google Shape;394;p38"/>
          <p:cNvGrpSpPr/>
          <p:nvPr/>
        </p:nvGrpSpPr>
        <p:grpSpPr>
          <a:xfrm>
            <a:off x="6805151" y="3169353"/>
            <a:ext cx="1776327" cy="1086764"/>
            <a:chOff x="0" y="38100"/>
            <a:chExt cx="4736874" cy="2898036"/>
          </a:xfrm>
        </p:grpSpPr>
        <p:sp>
          <p:nvSpPr>
            <p:cNvPr id="395" name="Google Shape;395;p38"/>
            <p:cNvSpPr txBox="1"/>
            <p:nvPr/>
          </p:nvSpPr>
          <p:spPr>
            <a:xfrm>
              <a:off x="0" y="38100"/>
              <a:ext cx="4736874" cy="1751961"/>
            </a:xfrm>
            <a:prstGeom prst="rect">
              <a:avLst/>
            </a:prstGeom>
            <a:noFill/>
            <a:ln>
              <a:noFill/>
            </a:ln>
          </p:spPr>
          <p:txBody>
            <a:bodyPr anchorCtr="0" anchor="t" bIns="0" lIns="0" spcFirstLastPara="1" rIns="0" wrap="square" tIns="0">
              <a:spAutoFit/>
            </a:bodyPr>
            <a:lstStyle/>
            <a:p>
              <a:pPr indent="0" lvl="0" marL="0" marR="0" rtl="0" algn="ctr">
                <a:lnSpc>
                  <a:spcPct val="112004"/>
                </a:lnSpc>
                <a:spcBef>
                  <a:spcPts val="0"/>
                </a:spcBef>
                <a:spcAft>
                  <a:spcPts val="0"/>
                </a:spcAft>
                <a:buNone/>
              </a:pPr>
              <a:r>
                <a:rPr b="1" i="0" lang="en" sz="2300" u="none" cap="none" strike="noStrike">
                  <a:solidFill>
                    <a:srgbClr val="FFE000"/>
                  </a:solidFill>
                  <a:latin typeface="Gloria Hallelujah"/>
                  <a:ea typeface="Gloria Hallelujah"/>
                  <a:cs typeface="Gloria Hallelujah"/>
                  <a:sym typeface="Gloria Hallelujah"/>
                </a:rPr>
                <a:t>Add a</a:t>
              </a:r>
              <a:endParaRPr sz="700"/>
            </a:p>
            <a:p>
              <a:pPr indent="0" lvl="0" marL="0" marR="0" rtl="0" algn="ctr">
                <a:lnSpc>
                  <a:spcPct val="112004"/>
                </a:lnSpc>
                <a:spcBef>
                  <a:spcPts val="0"/>
                </a:spcBef>
                <a:spcAft>
                  <a:spcPts val="0"/>
                </a:spcAft>
                <a:buNone/>
              </a:pPr>
              <a:r>
                <a:rPr b="1" i="0" lang="en" sz="2300" u="none" cap="none" strike="noStrike">
                  <a:solidFill>
                    <a:srgbClr val="FFE000"/>
                  </a:solidFill>
                  <a:latin typeface="Gloria Hallelujah"/>
                  <a:ea typeface="Gloria Hallelujah"/>
                  <a:cs typeface="Gloria Hallelujah"/>
                  <a:sym typeface="Gloria Hallelujah"/>
                </a:rPr>
                <a:t>main point</a:t>
              </a:r>
              <a:endParaRPr sz="700"/>
            </a:p>
          </p:txBody>
        </p:sp>
        <p:sp>
          <p:nvSpPr>
            <p:cNvPr id="396" name="Google Shape;396;p38"/>
            <p:cNvSpPr txBox="1"/>
            <p:nvPr/>
          </p:nvSpPr>
          <p:spPr>
            <a:xfrm>
              <a:off x="0" y="1959506"/>
              <a:ext cx="4736874" cy="97663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100" u="none" cap="none" strike="noStrike">
                  <a:solidFill>
                    <a:srgbClr val="FFFFFF"/>
                  </a:solidFill>
                  <a:latin typeface="Poppins"/>
                  <a:ea typeface="Poppins"/>
                  <a:cs typeface="Poppins"/>
                  <a:sym typeface="Poppins"/>
                </a:rPr>
                <a:t>Elaborate on what you want to discuss. </a:t>
              </a:r>
              <a:endParaRPr sz="700"/>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B0E94"/>
        </a:solidFill>
      </p:bgPr>
    </p:bg>
    <p:spTree>
      <p:nvGrpSpPr>
        <p:cNvPr id="400" name="Shape 400"/>
        <p:cNvGrpSpPr/>
        <p:nvPr/>
      </p:nvGrpSpPr>
      <p:grpSpPr>
        <a:xfrm>
          <a:off x="0" y="0"/>
          <a:ext cx="0" cy="0"/>
          <a:chOff x="0" y="0"/>
          <a:chExt cx="0" cy="0"/>
        </a:xfrm>
      </p:grpSpPr>
      <p:grpSp>
        <p:nvGrpSpPr>
          <p:cNvPr id="401" name="Google Shape;401;p39"/>
          <p:cNvGrpSpPr/>
          <p:nvPr/>
        </p:nvGrpSpPr>
        <p:grpSpPr>
          <a:xfrm>
            <a:off x="0" y="0"/>
            <a:ext cx="10292542" cy="6172200"/>
            <a:chOff x="0" y="0"/>
            <a:chExt cx="27446779" cy="16459200"/>
          </a:xfrm>
        </p:grpSpPr>
        <p:pic>
          <p:nvPicPr>
            <p:cNvPr id="402" name="Google Shape;402;p39"/>
            <p:cNvPicPr preferRelativeResize="0"/>
            <p:nvPr/>
          </p:nvPicPr>
          <p:blipFill rotWithShape="1">
            <a:blip r:embed="rId3">
              <a:alphaModFix/>
            </a:blip>
            <a:srcRect b="0" l="0" r="0" t="0"/>
            <a:stretch/>
          </p:blipFill>
          <p:spPr>
            <a:xfrm>
              <a:off x="0" y="0"/>
              <a:ext cx="5326796" cy="5486400"/>
            </a:xfrm>
            <a:prstGeom prst="rect">
              <a:avLst/>
            </a:prstGeom>
            <a:noFill/>
            <a:ln>
              <a:noFill/>
            </a:ln>
          </p:spPr>
        </p:pic>
        <p:pic>
          <p:nvPicPr>
            <p:cNvPr id="403" name="Google Shape;403;p39"/>
            <p:cNvPicPr preferRelativeResize="0"/>
            <p:nvPr/>
          </p:nvPicPr>
          <p:blipFill rotWithShape="1">
            <a:blip r:embed="rId4">
              <a:alphaModFix/>
            </a:blip>
            <a:srcRect b="0" l="0" r="0" t="0"/>
            <a:stretch/>
          </p:blipFill>
          <p:spPr>
            <a:xfrm>
              <a:off x="0" y="5486400"/>
              <a:ext cx="5326796" cy="5486400"/>
            </a:xfrm>
            <a:prstGeom prst="rect">
              <a:avLst/>
            </a:prstGeom>
            <a:noFill/>
            <a:ln>
              <a:noFill/>
            </a:ln>
          </p:spPr>
        </p:pic>
        <p:pic>
          <p:nvPicPr>
            <p:cNvPr id="404" name="Google Shape;404;p39"/>
            <p:cNvPicPr preferRelativeResize="0"/>
            <p:nvPr/>
          </p:nvPicPr>
          <p:blipFill rotWithShape="1">
            <a:blip r:embed="rId3">
              <a:alphaModFix/>
            </a:blip>
            <a:srcRect b="0" l="0" r="0" t="0"/>
            <a:stretch/>
          </p:blipFill>
          <p:spPr>
            <a:xfrm>
              <a:off x="0" y="10972800"/>
              <a:ext cx="5326796" cy="5486400"/>
            </a:xfrm>
            <a:prstGeom prst="rect">
              <a:avLst/>
            </a:prstGeom>
            <a:noFill/>
            <a:ln>
              <a:noFill/>
            </a:ln>
          </p:spPr>
        </p:pic>
        <p:pic>
          <p:nvPicPr>
            <p:cNvPr id="405" name="Google Shape;405;p39"/>
            <p:cNvPicPr preferRelativeResize="0"/>
            <p:nvPr/>
          </p:nvPicPr>
          <p:blipFill rotWithShape="1">
            <a:blip r:embed="rId3">
              <a:alphaModFix/>
            </a:blip>
            <a:srcRect b="0" l="0" r="0" t="0"/>
            <a:stretch/>
          </p:blipFill>
          <p:spPr>
            <a:xfrm>
              <a:off x="11059991" y="0"/>
              <a:ext cx="5326796" cy="5486400"/>
            </a:xfrm>
            <a:prstGeom prst="rect">
              <a:avLst/>
            </a:prstGeom>
            <a:noFill/>
            <a:ln>
              <a:noFill/>
            </a:ln>
          </p:spPr>
        </p:pic>
        <p:pic>
          <p:nvPicPr>
            <p:cNvPr id="406" name="Google Shape;406;p39"/>
            <p:cNvPicPr preferRelativeResize="0"/>
            <p:nvPr/>
          </p:nvPicPr>
          <p:blipFill rotWithShape="1">
            <a:blip r:embed="rId4">
              <a:alphaModFix/>
            </a:blip>
            <a:srcRect b="0" l="0" r="0" t="0"/>
            <a:stretch/>
          </p:blipFill>
          <p:spPr>
            <a:xfrm>
              <a:off x="11059991" y="5486400"/>
              <a:ext cx="5326796" cy="5486400"/>
            </a:xfrm>
            <a:prstGeom prst="rect">
              <a:avLst/>
            </a:prstGeom>
            <a:noFill/>
            <a:ln>
              <a:noFill/>
            </a:ln>
          </p:spPr>
        </p:pic>
        <p:pic>
          <p:nvPicPr>
            <p:cNvPr id="407" name="Google Shape;407;p39"/>
            <p:cNvPicPr preferRelativeResize="0"/>
            <p:nvPr/>
          </p:nvPicPr>
          <p:blipFill rotWithShape="1">
            <a:blip r:embed="rId3">
              <a:alphaModFix/>
            </a:blip>
            <a:srcRect b="0" l="0" r="0" t="0"/>
            <a:stretch/>
          </p:blipFill>
          <p:spPr>
            <a:xfrm>
              <a:off x="11059991" y="10972800"/>
              <a:ext cx="5326796" cy="5486400"/>
            </a:xfrm>
            <a:prstGeom prst="rect">
              <a:avLst/>
            </a:prstGeom>
            <a:noFill/>
            <a:ln>
              <a:noFill/>
            </a:ln>
          </p:spPr>
        </p:pic>
        <p:pic>
          <p:nvPicPr>
            <p:cNvPr id="408" name="Google Shape;408;p39"/>
            <p:cNvPicPr preferRelativeResize="0"/>
            <p:nvPr/>
          </p:nvPicPr>
          <p:blipFill rotWithShape="1">
            <a:blip r:embed="rId3">
              <a:alphaModFix/>
            </a:blip>
            <a:srcRect b="0" l="0" r="0" t="0"/>
            <a:stretch/>
          </p:blipFill>
          <p:spPr>
            <a:xfrm>
              <a:off x="5529996" y="0"/>
              <a:ext cx="5326796" cy="5486400"/>
            </a:xfrm>
            <a:prstGeom prst="rect">
              <a:avLst/>
            </a:prstGeom>
            <a:noFill/>
            <a:ln>
              <a:noFill/>
            </a:ln>
          </p:spPr>
        </p:pic>
        <p:pic>
          <p:nvPicPr>
            <p:cNvPr id="409" name="Google Shape;409;p39"/>
            <p:cNvPicPr preferRelativeResize="0"/>
            <p:nvPr/>
          </p:nvPicPr>
          <p:blipFill rotWithShape="1">
            <a:blip r:embed="rId4">
              <a:alphaModFix/>
            </a:blip>
            <a:srcRect b="0" l="0" r="0" t="0"/>
            <a:stretch/>
          </p:blipFill>
          <p:spPr>
            <a:xfrm>
              <a:off x="5529996" y="5486400"/>
              <a:ext cx="5326796" cy="5486400"/>
            </a:xfrm>
            <a:prstGeom prst="rect">
              <a:avLst/>
            </a:prstGeom>
            <a:noFill/>
            <a:ln>
              <a:noFill/>
            </a:ln>
          </p:spPr>
        </p:pic>
        <p:pic>
          <p:nvPicPr>
            <p:cNvPr id="410" name="Google Shape;410;p39"/>
            <p:cNvPicPr preferRelativeResize="0"/>
            <p:nvPr/>
          </p:nvPicPr>
          <p:blipFill rotWithShape="1">
            <a:blip r:embed="rId3">
              <a:alphaModFix/>
            </a:blip>
            <a:srcRect b="0" l="0" r="0" t="0"/>
            <a:stretch/>
          </p:blipFill>
          <p:spPr>
            <a:xfrm>
              <a:off x="5529996" y="10972800"/>
              <a:ext cx="5326796" cy="5486400"/>
            </a:xfrm>
            <a:prstGeom prst="rect">
              <a:avLst/>
            </a:prstGeom>
            <a:noFill/>
            <a:ln>
              <a:noFill/>
            </a:ln>
          </p:spPr>
        </p:pic>
        <p:pic>
          <p:nvPicPr>
            <p:cNvPr id="411" name="Google Shape;411;p39"/>
            <p:cNvPicPr preferRelativeResize="0"/>
            <p:nvPr/>
          </p:nvPicPr>
          <p:blipFill rotWithShape="1">
            <a:blip r:embed="rId3">
              <a:alphaModFix/>
            </a:blip>
            <a:srcRect b="0" l="0" r="0" t="0"/>
            <a:stretch/>
          </p:blipFill>
          <p:spPr>
            <a:xfrm>
              <a:off x="16589987" y="0"/>
              <a:ext cx="5326796" cy="5486400"/>
            </a:xfrm>
            <a:prstGeom prst="rect">
              <a:avLst/>
            </a:prstGeom>
            <a:noFill/>
            <a:ln>
              <a:noFill/>
            </a:ln>
          </p:spPr>
        </p:pic>
        <p:pic>
          <p:nvPicPr>
            <p:cNvPr id="412" name="Google Shape;412;p39"/>
            <p:cNvPicPr preferRelativeResize="0"/>
            <p:nvPr/>
          </p:nvPicPr>
          <p:blipFill rotWithShape="1">
            <a:blip r:embed="rId4">
              <a:alphaModFix/>
            </a:blip>
            <a:srcRect b="0" l="0" r="0" t="0"/>
            <a:stretch/>
          </p:blipFill>
          <p:spPr>
            <a:xfrm>
              <a:off x="16589987" y="5486400"/>
              <a:ext cx="5326796" cy="5486400"/>
            </a:xfrm>
            <a:prstGeom prst="rect">
              <a:avLst/>
            </a:prstGeom>
            <a:noFill/>
            <a:ln>
              <a:noFill/>
            </a:ln>
          </p:spPr>
        </p:pic>
        <p:pic>
          <p:nvPicPr>
            <p:cNvPr id="413" name="Google Shape;413;p39"/>
            <p:cNvPicPr preferRelativeResize="0"/>
            <p:nvPr/>
          </p:nvPicPr>
          <p:blipFill rotWithShape="1">
            <a:blip r:embed="rId3">
              <a:alphaModFix/>
            </a:blip>
            <a:srcRect b="0" l="0" r="0" t="0"/>
            <a:stretch/>
          </p:blipFill>
          <p:spPr>
            <a:xfrm>
              <a:off x="16589987" y="10972800"/>
              <a:ext cx="5326796" cy="5486400"/>
            </a:xfrm>
            <a:prstGeom prst="rect">
              <a:avLst/>
            </a:prstGeom>
            <a:noFill/>
            <a:ln>
              <a:noFill/>
            </a:ln>
          </p:spPr>
        </p:pic>
        <p:pic>
          <p:nvPicPr>
            <p:cNvPr id="414" name="Google Shape;414;p39"/>
            <p:cNvPicPr preferRelativeResize="0"/>
            <p:nvPr/>
          </p:nvPicPr>
          <p:blipFill rotWithShape="1">
            <a:blip r:embed="rId3">
              <a:alphaModFix/>
            </a:blip>
            <a:srcRect b="0" l="0" r="0" t="0"/>
            <a:stretch/>
          </p:blipFill>
          <p:spPr>
            <a:xfrm>
              <a:off x="22119983" y="0"/>
              <a:ext cx="5326796" cy="5486400"/>
            </a:xfrm>
            <a:prstGeom prst="rect">
              <a:avLst/>
            </a:prstGeom>
            <a:noFill/>
            <a:ln>
              <a:noFill/>
            </a:ln>
          </p:spPr>
        </p:pic>
        <p:pic>
          <p:nvPicPr>
            <p:cNvPr id="415" name="Google Shape;415;p39"/>
            <p:cNvPicPr preferRelativeResize="0"/>
            <p:nvPr/>
          </p:nvPicPr>
          <p:blipFill rotWithShape="1">
            <a:blip r:embed="rId4">
              <a:alphaModFix/>
            </a:blip>
            <a:srcRect b="0" l="0" r="0" t="0"/>
            <a:stretch/>
          </p:blipFill>
          <p:spPr>
            <a:xfrm>
              <a:off x="22119983" y="5486400"/>
              <a:ext cx="5326796" cy="5486400"/>
            </a:xfrm>
            <a:prstGeom prst="rect">
              <a:avLst/>
            </a:prstGeom>
            <a:noFill/>
            <a:ln>
              <a:noFill/>
            </a:ln>
          </p:spPr>
        </p:pic>
        <p:pic>
          <p:nvPicPr>
            <p:cNvPr id="416" name="Google Shape;416;p39"/>
            <p:cNvPicPr preferRelativeResize="0"/>
            <p:nvPr/>
          </p:nvPicPr>
          <p:blipFill rotWithShape="1">
            <a:blip r:embed="rId3">
              <a:alphaModFix/>
            </a:blip>
            <a:srcRect b="0" l="0" r="0" t="0"/>
            <a:stretch/>
          </p:blipFill>
          <p:spPr>
            <a:xfrm>
              <a:off x="22119983" y="10972800"/>
              <a:ext cx="5326796" cy="5486400"/>
            </a:xfrm>
            <a:prstGeom prst="rect">
              <a:avLst/>
            </a:prstGeom>
            <a:noFill/>
            <a:ln>
              <a:noFill/>
            </a:ln>
          </p:spPr>
        </p:pic>
      </p:grpSp>
      <p:sp>
        <p:nvSpPr>
          <p:cNvPr id="417" name="Google Shape;417;p39"/>
          <p:cNvSpPr txBox="1"/>
          <p:nvPr/>
        </p:nvSpPr>
        <p:spPr>
          <a:xfrm>
            <a:off x="1464951" y="3494580"/>
            <a:ext cx="6402382" cy="312738"/>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800" u="none" cap="none" strike="noStrike">
                <a:solidFill>
                  <a:srgbClr val="284379"/>
                </a:solidFill>
                <a:latin typeface="Poppins"/>
                <a:ea typeface="Poppins"/>
                <a:cs typeface="Poppins"/>
                <a:sym typeface="Poppins"/>
              </a:rPr>
              <a:t>— Include a credit, citation, or supporting message</a:t>
            </a:r>
            <a:endParaRPr sz="700"/>
          </a:p>
        </p:txBody>
      </p:sp>
      <p:sp>
        <p:nvSpPr>
          <p:cNvPr id="418" name="Google Shape;418;p39"/>
          <p:cNvSpPr txBox="1"/>
          <p:nvPr/>
        </p:nvSpPr>
        <p:spPr>
          <a:xfrm>
            <a:off x="2271570" y="1376531"/>
            <a:ext cx="4600862" cy="17145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 sz="3800" u="none" cap="none" strike="noStrike">
                <a:solidFill>
                  <a:srgbClr val="284379"/>
                </a:solidFill>
                <a:latin typeface="Gloria Hallelujah"/>
                <a:ea typeface="Gloria Hallelujah"/>
                <a:cs typeface="Gloria Hallelujah"/>
                <a:sym typeface="Gloria Hallelujah"/>
              </a:rPr>
              <a:t>Write an original statement or inspiring quote</a:t>
            </a:r>
            <a:endParaRPr sz="700"/>
          </a:p>
        </p:txBody>
      </p:sp>
      <p:grpSp>
        <p:nvGrpSpPr>
          <p:cNvPr id="419" name="Google Shape;419;p39"/>
          <p:cNvGrpSpPr/>
          <p:nvPr/>
        </p:nvGrpSpPr>
        <p:grpSpPr>
          <a:xfrm>
            <a:off x="-571723" y="414551"/>
            <a:ext cx="10287446" cy="4314398"/>
            <a:chOff x="0" y="0"/>
            <a:chExt cx="27433189" cy="11505061"/>
          </a:xfrm>
        </p:grpSpPr>
        <p:pic>
          <p:nvPicPr>
            <p:cNvPr id="420" name="Google Shape;420;p39"/>
            <p:cNvPicPr preferRelativeResize="0"/>
            <p:nvPr/>
          </p:nvPicPr>
          <p:blipFill rotWithShape="1">
            <a:blip r:embed="rId5">
              <a:alphaModFix/>
            </a:blip>
            <a:srcRect b="0" l="0" r="0" t="0"/>
            <a:stretch/>
          </p:blipFill>
          <p:spPr>
            <a:xfrm>
              <a:off x="0" y="1059570"/>
              <a:ext cx="15078793" cy="10445491"/>
            </a:xfrm>
            <a:prstGeom prst="rect">
              <a:avLst/>
            </a:prstGeom>
            <a:noFill/>
            <a:ln>
              <a:noFill/>
            </a:ln>
          </p:spPr>
        </p:pic>
        <p:pic>
          <p:nvPicPr>
            <p:cNvPr id="421" name="Google Shape;421;p39"/>
            <p:cNvPicPr preferRelativeResize="0"/>
            <p:nvPr/>
          </p:nvPicPr>
          <p:blipFill rotWithShape="1">
            <a:blip r:embed="rId5">
              <a:alphaModFix/>
            </a:blip>
            <a:srcRect b="0" l="0" r="0" t="0"/>
            <a:stretch/>
          </p:blipFill>
          <p:spPr>
            <a:xfrm>
              <a:off x="12354396" y="1059570"/>
              <a:ext cx="15078793" cy="10445491"/>
            </a:xfrm>
            <a:prstGeom prst="rect">
              <a:avLst/>
            </a:prstGeom>
            <a:noFill/>
            <a:ln>
              <a:noFill/>
            </a:ln>
          </p:spPr>
        </p:pic>
        <p:pic>
          <p:nvPicPr>
            <p:cNvPr id="422" name="Google Shape;422;p39"/>
            <p:cNvPicPr preferRelativeResize="0"/>
            <p:nvPr/>
          </p:nvPicPr>
          <p:blipFill rotWithShape="1">
            <a:blip r:embed="rId5">
              <a:alphaModFix/>
            </a:blip>
            <a:srcRect b="0" l="0" r="0" t="0"/>
            <a:stretch/>
          </p:blipFill>
          <p:spPr>
            <a:xfrm rot="10800000">
              <a:off x="12354396" y="0"/>
              <a:ext cx="15078793" cy="10445491"/>
            </a:xfrm>
            <a:prstGeom prst="rect">
              <a:avLst/>
            </a:prstGeom>
            <a:noFill/>
            <a:ln>
              <a:noFill/>
            </a:ln>
          </p:spPr>
        </p:pic>
        <p:pic>
          <p:nvPicPr>
            <p:cNvPr id="423" name="Google Shape;423;p39"/>
            <p:cNvPicPr preferRelativeResize="0"/>
            <p:nvPr/>
          </p:nvPicPr>
          <p:blipFill rotWithShape="1">
            <a:blip r:embed="rId5">
              <a:alphaModFix/>
            </a:blip>
            <a:srcRect b="0" l="0" r="0" t="0"/>
            <a:stretch/>
          </p:blipFill>
          <p:spPr>
            <a:xfrm rot="10800000">
              <a:off x="0" y="0"/>
              <a:ext cx="15078793" cy="10445491"/>
            </a:xfrm>
            <a:prstGeom prst="rect">
              <a:avLst/>
            </a:prstGeom>
            <a:noFill/>
            <a:ln>
              <a:noFill/>
            </a:ln>
          </p:spPr>
        </p:pic>
      </p:grpSp>
      <p:pic>
        <p:nvPicPr>
          <p:cNvPr id="424" name="Google Shape;424;p39"/>
          <p:cNvPicPr preferRelativeResize="0"/>
          <p:nvPr/>
        </p:nvPicPr>
        <p:blipFill rotWithShape="1">
          <a:blip r:embed="rId6">
            <a:alphaModFix/>
          </a:blip>
          <a:srcRect b="0" l="0" r="0" t="0"/>
          <a:stretch/>
        </p:blipFill>
        <p:spPr>
          <a:xfrm>
            <a:off x="-294796" y="1979677"/>
            <a:ext cx="2046178" cy="2057400"/>
          </a:xfrm>
          <a:prstGeom prst="rect">
            <a:avLst/>
          </a:prstGeom>
          <a:noFill/>
          <a:ln>
            <a:noFill/>
          </a:ln>
        </p:spPr>
      </p:pic>
      <p:pic>
        <p:nvPicPr>
          <p:cNvPr id="425" name="Google Shape;425;p39"/>
          <p:cNvPicPr preferRelativeResize="0"/>
          <p:nvPr/>
        </p:nvPicPr>
        <p:blipFill rotWithShape="1">
          <a:blip r:embed="rId7">
            <a:alphaModFix/>
          </a:blip>
          <a:srcRect b="0" l="0" r="0" t="0"/>
          <a:stretch/>
        </p:blipFill>
        <p:spPr>
          <a:xfrm>
            <a:off x="7255412" y="1901714"/>
            <a:ext cx="2548581" cy="2057400"/>
          </a:xfrm>
          <a:prstGeom prst="rect">
            <a:avLst/>
          </a:prstGeom>
          <a:noFill/>
          <a:ln>
            <a:noFill/>
          </a:ln>
        </p:spPr>
      </p:pic>
      <p:sp>
        <p:nvSpPr>
          <p:cNvPr id="426" name="Google Shape;426;p39"/>
          <p:cNvSpPr txBox="1"/>
          <p:nvPr/>
        </p:nvSpPr>
        <p:spPr>
          <a:xfrm>
            <a:off x="2397092" y="3233997"/>
            <a:ext cx="4349816" cy="80308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 sz="2300" u="none" cap="none" strike="noStrike">
                <a:solidFill>
                  <a:srgbClr val="3B0E94"/>
                </a:solidFill>
                <a:latin typeface="Gloria Hallelujah"/>
                <a:ea typeface="Gloria Hallelujah"/>
                <a:cs typeface="Gloria Hallelujah"/>
                <a:sym typeface="Gloria Hallelujah"/>
              </a:rPr>
              <a:t>— Include a credit, citation,</a:t>
            </a:r>
            <a:endParaRPr sz="700"/>
          </a:p>
          <a:p>
            <a:pPr indent="0" lvl="0" marL="0" marR="0" rtl="0" algn="ctr">
              <a:lnSpc>
                <a:spcPct val="140000"/>
              </a:lnSpc>
              <a:spcBef>
                <a:spcPts val="0"/>
              </a:spcBef>
              <a:spcAft>
                <a:spcPts val="0"/>
              </a:spcAft>
              <a:buNone/>
            </a:pPr>
            <a:r>
              <a:rPr b="1" i="0" lang="en" sz="2300" u="none" cap="none" strike="noStrike">
                <a:solidFill>
                  <a:srgbClr val="3B0E94"/>
                </a:solidFill>
                <a:latin typeface="Gloria Hallelujah"/>
                <a:ea typeface="Gloria Hallelujah"/>
                <a:cs typeface="Gloria Hallelujah"/>
                <a:sym typeface="Gloria Hallelujah"/>
              </a:rPr>
              <a:t>or supporting message</a:t>
            </a:r>
            <a:endParaRPr sz="700"/>
          </a:p>
        </p:txBody>
      </p:sp>
      <p:sp>
        <p:nvSpPr>
          <p:cNvPr id="427" name="Google Shape;427;p39"/>
          <p:cNvSpPr txBox="1"/>
          <p:nvPr/>
        </p:nvSpPr>
        <p:spPr>
          <a:xfrm>
            <a:off x="2013907" y="1063561"/>
            <a:ext cx="5116188" cy="1871663"/>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 sz="4000" u="none" cap="none" strike="noStrike">
                <a:solidFill>
                  <a:srgbClr val="3B0E94"/>
                </a:solidFill>
                <a:latin typeface="Poppins ExtraBold"/>
                <a:ea typeface="Poppins ExtraBold"/>
                <a:cs typeface="Poppins ExtraBold"/>
                <a:sym typeface="Poppins ExtraBold"/>
              </a:rPr>
              <a:t>WRITE AN ORIGINAL STATEMENT OR INSPIRING QUOTE</a:t>
            </a:r>
            <a:endParaRPr sz="7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B6CE6"/>
        </a:solidFill>
      </p:bgPr>
    </p:bg>
    <p:spTree>
      <p:nvGrpSpPr>
        <p:cNvPr id="431" name="Shape 431"/>
        <p:cNvGrpSpPr/>
        <p:nvPr/>
      </p:nvGrpSpPr>
      <p:grpSpPr>
        <a:xfrm>
          <a:off x="0" y="0"/>
          <a:ext cx="0" cy="0"/>
          <a:chOff x="0" y="0"/>
          <a:chExt cx="0" cy="0"/>
        </a:xfrm>
      </p:grpSpPr>
      <p:pic>
        <p:nvPicPr>
          <p:cNvPr id="432" name="Google Shape;432;p40"/>
          <p:cNvPicPr preferRelativeResize="0"/>
          <p:nvPr/>
        </p:nvPicPr>
        <p:blipFill rotWithShape="1">
          <a:blip r:embed="rId3">
            <a:alphaModFix/>
          </a:blip>
          <a:srcRect b="0" l="0" r="0" t="0"/>
          <a:stretch/>
        </p:blipFill>
        <p:spPr>
          <a:xfrm>
            <a:off x="612374" y="761439"/>
            <a:ext cx="3241596" cy="3082463"/>
          </a:xfrm>
          <a:prstGeom prst="rect">
            <a:avLst/>
          </a:prstGeom>
          <a:noFill/>
          <a:ln>
            <a:noFill/>
          </a:ln>
        </p:spPr>
      </p:pic>
      <p:grpSp>
        <p:nvGrpSpPr>
          <p:cNvPr id="433" name="Google Shape;433;p40"/>
          <p:cNvGrpSpPr/>
          <p:nvPr/>
        </p:nvGrpSpPr>
        <p:grpSpPr>
          <a:xfrm>
            <a:off x="1420992" y="1312904"/>
            <a:ext cx="1851908" cy="1860209"/>
            <a:chOff x="1813" y="0"/>
            <a:chExt cx="809173" cy="812800"/>
          </a:xfrm>
        </p:grpSpPr>
        <p:sp>
          <p:nvSpPr>
            <p:cNvPr id="434" name="Google Shape;434;p40"/>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B0E94"/>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35" name="Google Shape;435;p40"/>
            <p:cNvSpPr txBox="1"/>
            <p:nvPr/>
          </p:nvSpPr>
          <p:spPr>
            <a:xfrm>
              <a:off x="76200" y="19050"/>
              <a:ext cx="660400" cy="717550"/>
            </a:xfrm>
            <a:prstGeom prst="rect">
              <a:avLst/>
            </a:prstGeom>
            <a:noFill/>
            <a:ln>
              <a:noFill/>
            </a:ln>
          </p:spPr>
          <p:txBody>
            <a:bodyPr anchorCtr="0" anchor="ctr" bIns="25400" lIns="25400" spcFirstLastPara="1" rIns="25400" wrap="square" tIns="25400">
              <a:noAutofit/>
            </a:bodyPr>
            <a:lstStyle/>
            <a:p>
              <a:pPr indent="0" lvl="0" marL="0" marR="0" rtl="0" algn="ctr">
                <a:lnSpc>
                  <a:spcPct val="163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pic>
        <p:nvPicPr>
          <p:cNvPr id="436" name="Google Shape;436;p40"/>
          <p:cNvPicPr preferRelativeResize="0"/>
          <p:nvPr/>
        </p:nvPicPr>
        <p:blipFill rotWithShape="1">
          <a:blip r:embed="rId4">
            <a:alphaModFix/>
          </a:blip>
          <a:srcRect b="0" l="0" r="0" t="0"/>
          <a:stretch/>
        </p:blipFill>
        <p:spPr>
          <a:xfrm>
            <a:off x="-316708" y="1963221"/>
            <a:ext cx="4557982" cy="2709928"/>
          </a:xfrm>
          <a:prstGeom prst="rect">
            <a:avLst/>
          </a:prstGeom>
          <a:noFill/>
          <a:ln>
            <a:noFill/>
          </a:ln>
        </p:spPr>
      </p:pic>
      <p:sp>
        <p:nvSpPr>
          <p:cNvPr id="437" name="Google Shape;437;p40"/>
          <p:cNvSpPr txBox="1"/>
          <p:nvPr/>
        </p:nvSpPr>
        <p:spPr>
          <a:xfrm>
            <a:off x="4669674" y="423221"/>
            <a:ext cx="3794906" cy="652462"/>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 sz="4000" u="none" cap="none" strike="noStrike">
                <a:solidFill>
                  <a:srgbClr val="3B0E94"/>
                </a:solidFill>
                <a:latin typeface="Poppins ExtraBold"/>
                <a:ea typeface="Poppins ExtraBold"/>
                <a:cs typeface="Poppins ExtraBold"/>
                <a:sym typeface="Poppins ExtraBold"/>
              </a:rPr>
              <a:t>OUR SERVICES</a:t>
            </a:r>
            <a:endParaRPr sz="700"/>
          </a:p>
        </p:txBody>
      </p:sp>
      <p:sp>
        <p:nvSpPr>
          <p:cNvPr id="438" name="Google Shape;438;p40"/>
          <p:cNvSpPr txBox="1"/>
          <p:nvPr/>
        </p:nvSpPr>
        <p:spPr>
          <a:xfrm>
            <a:off x="4614641" y="3259412"/>
            <a:ext cx="1453888" cy="659843"/>
          </a:xfrm>
          <a:prstGeom prst="rect">
            <a:avLst/>
          </a:prstGeom>
          <a:noFill/>
          <a:ln>
            <a:noFill/>
          </a:ln>
        </p:spPr>
        <p:txBody>
          <a:bodyPr anchorCtr="0" anchor="t" bIns="0" lIns="0" spcFirstLastPara="1" rIns="0" wrap="square" tIns="0">
            <a:spAutoFit/>
          </a:bodyPr>
          <a:lstStyle/>
          <a:p>
            <a:pPr indent="0" lvl="0" marL="0" marR="0" rtl="0" algn="ctr">
              <a:lnSpc>
                <a:spcPct val="112004"/>
              </a:lnSpc>
              <a:spcBef>
                <a:spcPts val="0"/>
              </a:spcBef>
              <a:spcAft>
                <a:spcPts val="0"/>
              </a:spcAft>
              <a:buNone/>
            </a:pPr>
            <a:r>
              <a:rPr b="1" i="0" lang="en" sz="2300" u="none" cap="none" strike="noStrike">
                <a:solidFill>
                  <a:srgbClr val="FFE000"/>
                </a:solidFill>
                <a:latin typeface="Gloria Hallelujah"/>
                <a:ea typeface="Gloria Hallelujah"/>
                <a:cs typeface="Gloria Hallelujah"/>
                <a:sym typeface="Gloria Hallelujah"/>
              </a:rPr>
              <a:t>Service Three</a:t>
            </a:r>
            <a:endParaRPr sz="700"/>
          </a:p>
        </p:txBody>
      </p:sp>
      <p:sp>
        <p:nvSpPr>
          <p:cNvPr id="439" name="Google Shape;439;p40"/>
          <p:cNvSpPr txBox="1"/>
          <p:nvPr/>
        </p:nvSpPr>
        <p:spPr>
          <a:xfrm>
            <a:off x="7120758" y="3259412"/>
            <a:ext cx="1343822" cy="659843"/>
          </a:xfrm>
          <a:prstGeom prst="rect">
            <a:avLst/>
          </a:prstGeom>
          <a:noFill/>
          <a:ln>
            <a:noFill/>
          </a:ln>
        </p:spPr>
        <p:txBody>
          <a:bodyPr anchorCtr="0" anchor="t" bIns="0" lIns="0" spcFirstLastPara="1" rIns="0" wrap="square" tIns="0">
            <a:spAutoFit/>
          </a:bodyPr>
          <a:lstStyle/>
          <a:p>
            <a:pPr indent="0" lvl="0" marL="0" marR="0" rtl="0" algn="ctr">
              <a:lnSpc>
                <a:spcPct val="112004"/>
              </a:lnSpc>
              <a:spcBef>
                <a:spcPts val="0"/>
              </a:spcBef>
              <a:spcAft>
                <a:spcPts val="0"/>
              </a:spcAft>
              <a:buNone/>
            </a:pPr>
            <a:r>
              <a:rPr b="1" i="0" lang="en" sz="2300" u="none" cap="none" strike="noStrike">
                <a:solidFill>
                  <a:srgbClr val="FFE000"/>
                </a:solidFill>
                <a:latin typeface="Gloria Hallelujah"/>
                <a:ea typeface="Gloria Hallelujah"/>
                <a:cs typeface="Gloria Hallelujah"/>
                <a:sym typeface="Gloria Hallelujah"/>
              </a:rPr>
              <a:t>Service Four</a:t>
            </a:r>
            <a:endParaRPr sz="700"/>
          </a:p>
        </p:txBody>
      </p:sp>
      <p:sp>
        <p:nvSpPr>
          <p:cNvPr id="440" name="Google Shape;440;p40"/>
          <p:cNvSpPr txBox="1"/>
          <p:nvPr/>
        </p:nvSpPr>
        <p:spPr>
          <a:xfrm>
            <a:off x="4519108" y="4025349"/>
            <a:ext cx="1644954" cy="372745"/>
          </a:xfrm>
          <a:prstGeom prst="rect">
            <a:avLst/>
          </a:prstGeom>
          <a:noFill/>
          <a:ln>
            <a:noFill/>
          </a:ln>
        </p:spPr>
        <p:txBody>
          <a:bodyPr anchorCtr="0" anchor="t" bIns="0" lIns="0" spcFirstLastPara="1" rIns="0" wrap="square" tIns="0">
            <a:spAutoFit/>
          </a:bodyPr>
          <a:lstStyle/>
          <a:p>
            <a:pPr indent="0" lvl="0" marL="0" marR="0" rtl="0" algn="ctr">
              <a:lnSpc>
                <a:spcPct val="140019"/>
              </a:lnSpc>
              <a:spcBef>
                <a:spcPts val="0"/>
              </a:spcBef>
              <a:spcAft>
                <a:spcPts val="0"/>
              </a:spcAft>
              <a:buNone/>
            </a:pPr>
            <a:r>
              <a:rPr b="0" i="0" lang="en" sz="1000" u="none" cap="none" strike="noStrike">
                <a:solidFill>
                  <a:srgbClr val="FFFFFF"/>
                </a:solidFill>
                <a:latin typeface="Poppins"/>
                <a:ea typeface="Poppins"/>
                <a:cs typeface="Poppins"/>
                <a:sym typeface="Poppins"/>
              </a:rPr>
              <a:t>Elaborate on what you want to discuss. </a:t>
            </a:r>
            <a:endParaRPr sz="700"/>
          </a:p>
        </p:txBody>
      </p:sp>
      <p:sp>
        <p:nvSpPr>
          <p:cNvPr id="441" name="Google Shape;441;p40"/>
          <p:cNvSpPr txBox="1"/>
          <p:nvPr/>
        </p:nvSpPr>
        <p:spPr>
          <a:xfrm>
            <a:off x="6970192" y="4025349"/>
            <a:ext cx="1644954" cy="372745"/>
          </a:xfrm>
          <a:prstGeom prst="rect">
            <a:avLst/>
          </a:prstGeom>
          <a:noFill/>
          <a:ln>
            <a:noFill/>
          </a:ln>
        </p:spPr>
        <p:txBody>
          <a:bodyPr anchorCtr="0" anchor="t" bIns="0" lIns="0" spcFirstLastPara="1" rIns="0" wrap="square" tIns="0">
            <a:spAutoFit/>
          </a:bodyPr>
          <a:lstStyle/>
          <a:p>
            <a:pPr indent="0" lvl="0" marL="0" marR="0" rtl="0" algn="ctr">
              <a:lnSpc>
                <a:spcPct val="140019"/>
              </a:lnSpc>
              <a:spcBef>
                <a:spcPts val="0"/>
              </a:spcBef>
              <a:spcAft>
                <a:spcPts val="0"/>
              </a:spcAft>
              <a:buNone/>
            </a:pPr>
            <a:r>
              <a:rPr b="0" i="0" lang="en" sz="1000" u="none" cap="none" strike="noStrike">
                <a:solidFill>
                  <a:srgbClr val="FFFFFF"/>
                </a:solidFill>
                <a:latin typeface="Poppins"/>
                <a:ea typeface="Poppins"/>
                <a:cs typeface="Poppins"/>
                <a:sym typeface="Poppins"/>
              </a:rPr>
              <a:t>Elaborate on what you want to discuss. </a:t>
            </a:r>
            <a:endParaRPr sz="700"/>
          </a:p>
        </p:txBody>
      </p:sp>
      <p:sp>
        <p:nvSpPr>
          <p:cNvPr id="442" name="Google Shape;442;p40"/>
          <p:cNvSpPr txBox="1"/>
          <p:nvPr/>
        </p:nvSpPr>
        <p:spPr>
          <a:xfrm>
            <a:off x="4646260" y="1529643"/>
            <a:ext cx="1390650" cy="661748"/>
          </a:xfrm>
          <a:prstGeom prst="rect">
            <a:avLst/>
          </a:prstGeom>
          <a:noFill/>
          <a:ln>
            <a:noFill/>
          </a:ln>
        </p:spPr>
        <p:txBody>
          <a:bodyPr anchorCtr="0" anchor="t" bIns="0" lIns="0" spcFirstLastPara="1" rIns="0" wrap="square" tIns="0">
            <a:spAutoFit/>
          </a:bodyPr>
          <a:lstStyle/>
          <a:p>
            <a:pPr indent="0" lvl="0" marL="0" marR="0" rtl="0" algn="ctr">
              <a:lnSpc>
                <a:spcPct val="112004"/>
              </a:lnSpc>
              <a:spcBef>
                <a:spcPts val="0"/>
              </a:spcBef>
              <a:spcAft>
                <a:spcPts val="0"/>
              </a:spcAft>
              <a:buNone/>
            </a:pPr>
            <a:r>
              <a:rPr b="1" i="0" lang="en" sz="2300" u="none" cap="none" strike="noStrike">
                <a:solidFill>
                  <a:srgbClr val="FFE000"/>
                </a:solidFill>
                <a:latin typeface="Gloria Hallelujah"/>
                <a:ea typeface="Gloria Hallelujah"/>
                <a:cs typeface="Gloria Hallelujah"/>
                <a:sym typeface="Gloria Hallelujah"/>
              </a:rPr>
              <a:t>Service One</a:t>
            </a:r>
            <a:endParaRPr sz="700"/>
          </a:p>
        </p:txBody>
      </p:sp>
      <p:sp>
        <p:nvSpPr>
          <p:cNvPr id="443" name="Google Shape;443;p40"/>
          <p:cNvSpPr txBox="1"/>
          <p:nvPr/>
        </p:nvSpPr>
        <p:spPr>
          <a:xfrm>
            <a:off x="7120758" y="1530913"/>
            <a:ext cx="1343822" cy="659843"/>
          </a:xfrm>
          <a:prstGeom prst="rect">
            <a:avLst/>
          </a:prstGeom>
          <a:noFill/>
          <a:ln>
            <a:noFill/>
          </a:ln>
        </p:spPr>
        <p:txBody>
          <a:bodyPr anchorCtr="0" anchor="t" bIns="0" lIns="0" spcFirstLastPara="1" rIns="0" wrap="square" tIns="0">
            <a:spAutoFit/>
          </a:bodyPr>
          <a:lstStyle/>
          <a:p>
            <a:pPr indent="0" lvl="0" marL="0" marR="0" rtl="0" algn="ctr">
              <a:lnSpc>
                <a:spcPct val="112004"/>
              </a:lnSpc>
              <a:spcBef>
                <a:spcPts val="0"/>
              </a:spcBef>
              <a:spcAft>
                <a:spcPts val="0"/>
              </a:spcAft>
              <a:buNone/>
            </a:pPr>
            <a:r>
              <a:rPr b="1" i="0" lang="en" sz="2300" u="none" cap="none" strike="noStrike">
                <a:solidFill>
                  <a:srgbClr val="FFE000"/>
                </a:solidFill>
                <a:latin typeface="Gloria Hallelujah"/>
                <a:ea typeface="Gloria Hallelujah"/>
                <a:cs typeface="Gloria Hallelujah"/>
                <a:sym typeface="Gloria Hallelujah"/>
              </a:rPr>
              <a:t>Service Two</a:t>
            </a:r>
            <a:endParaRPr sz="700"/>
          </a:p>
        </p:txBody>
      </p:sp>
      <p:sp>
        <p:nvSpPr>
          <p:cNvPr id="444" name="Google Shape;444;p40"/>
          <p:cNvSpPr txBox="1"/>
          <p:nvPr/>
        </p:nvSpPr>
        <p:spPr>
          <a:xfrm>
            <a:off x="4519108" y="2297065"/>
            <a:ext cx="1644954" cy="37338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100" u="none" cap="none" strike="noStrike">
                <a:solidFill>
                  <a:srgbClr val="FFFFFF"/>
                </a:solidFill>
                <a:latin typeface="Poppins"/>
                <a:ea typeface="Poppins"/>
                <a:cs typeface="Poppins"/>
                <a:sym typeface="Poppins"/>
              </a:rPr>
              <a:t>Elaborate on what you want to discuss. </a:t>
            </a:r>
            <a:endParaRPr sz="700"/>
          </a:p>
        </p:txBody>
      </p:sp>
      <p:sp>
        <p:nvSpPr>
          <p:cNvPr id="445" name="Google Shape;445;p40"/>
          <p:cNvSpPr txBox="1"/>
          <p:nvPr/>
        </p:nvSpPr>
        <p:spPr>
          <a:xfrm>
            <a:off x="6970192" y="2297064"/>
            <a:ext cx="1644954" cy="372745"/>
          </a:xfrm>
          <a:prstGeom prst="rect">
            <a:avLst/>
          </a:prstGeom>
          <a:noFill/>
          <a:ln>
            <a:noFill/>
          </a:ln>
        </p:spPr>
        <p:txBody>
          <a:bodyPr anchorCtr="0" anchor="t" bIns="0" lIns="0" spcFirstLastPara="1" rIns="0" wrap="square" tIns="0">
            <a:spAutoFit/>
          </a:bodyPr>
          <a:lstStyle/>
          <a:p>
            <a:pPr indent="0" lvl="0" marL="0" marR="0" rtl="0" algn="ctr">
              <a:lnSpc>
                <a:spcPct val="140019"/>
              </a:lnSpc>
              <a:spcBef>
                <a:spcPts val="0"/>
              </a:spcBef>
              <a:spcAft>
                <a:spcPts val="0"/>
              </a:spcAft>
              <a:buNone/>
            </a:pPr>
            <a:r>
              <a:rPr b="0" i="0" lang="en" sz="1000" u="none" cap="none" strike="noStrike">
                <a:solidFill>
                  <a:srgbClr val="FFFFFF"/>
                </a:solidFill>
                <a:latin typeface="Poppins"/>
                <a:ea typeface="Poppins"/>
                <a:cs typeface="Poppins"/>
                <a:sym typeface="Poppins"/>
              </a:rPr>
              <a:t>Elaborate on what you want to discuss. </a:t>
            </a:r>
            <a:endParaRPr sz="700"/>
          </a:p>
        </p:txBody>
      </p:sp>
      <p:pic>
        <p:nvPicPr>
          <p:cNvPr id="446" name="Google Shape;446;p40"/>
          <p:cNvPicPr preferRelativeResize="0"/>
          <p:nvPr/>
        </p:nvPicPr>
        <p:blipFill rotWithShape="1">
          <a:blip r:embed="rId5">
            <a:alphaModFix/>
          </a:blip>
          <a:srcRect b="0" l="0" r="0" t="0"/>
          <a:stretch/>
        </p:blipFill>
        <p:spPr>
          <a:xfrm>
            <a:off x="1893618" y="297213"/>
            <a:ext cx="2347655" cy="20574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B6CE6"/>
        </a:solidFill>
      </p:bgPr>
    </p:bg>
    <p:spTree>
      <p:nvGrpSpPr>
        <p:cNvPr id="450" name="Shape 450"/>
        <p:cNvGrpSpPr/>
        <p:nvPr/>
      </p:nvGrpSpPr>
      <p:grpSpPr>
        <a:xfrm>
          <a:off x="0" y="0"/>
          <a:ext cx="0" cy="0"/>
          <a:chOff x="0" y="0"/>
          <a:chExt cx="0" cy="0"/>
        </a:xfrm>
      </p:grpSpPr>
      <p:grpSp>
        <p:nvGrpSpPr>
          <p:cNvPr id="451" name="Google Shape;451;p41"/>
          <p:cNvGrpSpPr/>
          <p:nvPr/>
        </p:nvGrpSpPr>
        <p:grpSpPr>
          <a:xfrm>
            <a:off x="0" y="0"/>
            <a:ext cx="1997549" cy="6172200"/>
            <a:chOff x="0" y="0"/>
            <a:chExt cx="5326796" cy="16459200"/>
          </a:xfrm>
        </p:grpSpPr>
        <p:pic>
          <p:nvPicPr>
            <p:cNvPr id="452" name="Google Shape;452;p41"/>
            <p:cNvPicPr preferRelativeResize="0"/>
            <p:nvPr/>
          </p:nvPicPr>
          <p:blipFill rotWithShape="1">
            <a:blip r:embed="rId3">
              <a:alphaModFix/>
            </a:blip>
            <a:srcRect b="0" l="0" r="0" t="0"/>
            <a:stretch/>
          </p:blipFill>
          <p:spPr>
            <a:xfrm>
              <a:off x="0" y="0"/>
              <a:ext cx="5326796" cy="5486400"/>
            </a:xfrm>
            <a:prstGeom prst="rect">
              <a:avLst/>
            </a:prstGeom>
            <a:noFill/>
            <a:ln>
              <a:noFill/>
            </a:ln>
          </p:spPr>
        </p:pic>
        <p:pic>
          <p:nvPicPr>
            <p:cNvPr id="453" name="Google Shape;453;p41"/>
            <p:cNvPicPr preferRelativeResize="0"/>
            <p:nvPr/>
          </p:nvPicPr>
          <p:blipFill rotWithShape="1">
            <a:blip r:embed="rId3">
              <a:alphaModFix/>
            </a:blip>
            <a:srcRect b="0" l="0" r="0" t="0"/>
            <a:stretch/>
          </p:blipFill>
          <p:spPr>
            <a:xfrm>
              <a:off x="0" y="5486400"/>
              <a:ext cx="5326796" cy="5486400"/>
            </a:xfrm>
            <a:prstGeom prst="rect">
              <a:avLst/>
            </a:prstGeom>
            <a:noFill/>
            <a:ln>
              <a:noFill/>
            </a:ln>
          </p:spPr>
        </p:pic>
        <p:pic>
          <p:nvPicPr>
            <p:cNvPr id="454" name="Google Shape;454;p41"/>
            <p:cNvPicPr preferRelativeResize="0"/>
            <p:nvPr/>
          </p:nvPicPr>
          <p:blipFill rotWithShape="1">
            <a:blip r:embed="rId3">
              <a:alphaModFix/>
            </a:blip>
            <a:srcRect b="0" l="0" r="0" t="0"/>
            <a:stretch/>
          </p:blipFill>
          <p:spPr>
            <a:xfrm>
              <a:off x="0" y="10972800"/>
              <a:ext cx="5326796" cy="5486400"/>
            </a:xfrm>
            <a:prstGeom prst="rect">
              <a:avLst/>
            </a:prstGeom>
            <a:noFill/>
            <a:ln>
              <a:noFill/>
            </a:ln>
          </p:spPr>
        </p:pic>
      </p:grpSp>
      <p:grpSp>
        <p:nvGrpSpPr>
          <p:cNvPr id="455" name="Google Shape;455;p41"/>
          <p:cNvGrpSpPr/>
          <p:nvPr/>
        </p:nvGrpSpPr>
        <p:grpSpPr>
          <a:xfrm>
            <a:off x="7145542" y="0"/>
            <a:ext cx="1997549" cy="6172200"/>
            <a:chOff x="0" y="0"/>
            <a:chExt cx="5326796" cy="16459200"/>
          </a:xfrm>
        </p:grpSpPr>
        <p:pic>
          <p:nvPicPr>
            <p:cNvPr id="456" name="Google Shape;456;p41"/>
            <p:cNvPicPr preferRelativeResize="0"/>
            <p:nvPr/>
          </p:nvPicPr>
          <p:blipFill rotWithShape="1">
            <a:blip r:embed="rId3">
              <a:alphaModFix/>
            </a:blip>
            <a:srcRect b="0" l="0" r="0" t="0"/>
            <a:stretch/>
          </p:blipFill>
          <p:spPr>
            <a:xfrm>
              <a:off x="0" y="0"/>
              <a:ext cx="5326796" cy="5486400"/>
            </a:xfrm>
            <a:prstGeom prst="rect">
              <a:avLst/>
            </a:prstGeom>
            <a:noFill/>
            <a:ln>
              <a:noFill/>
            </a:ln>
          </p:spPr>
        </p:pic>
        <p:pic>
          <p:nvPicPr>
            <p:cNvPr id="457" name="Google Shape;457;p41"/>
            <p:cNvPicPr preferRelativeResize="0"/>
            <p:nvPr/>
          </p:nvPicPr>
          <p:blipFill rotWithShape="1">
            <a:blip r:embed="rId3">
              <a:alphaModFix/>
            </a:blip>
            <a:srcRect b="0" l="0" r="0" t="0"/>
            <a:stretch/>
          </p:blipFill>
          <p:spPr>
            <a:xfrm>
              <a:off x="0" y="5486400"/>
              <a:ext cx="5326796" cy="5486400"/>
            </a:xfrm>
            <a:prstGeom prst="rect">
              <a:avLst/>
            </a:prstGeom>
            <a:noFill/>
            <a:ln>
              <a:noFill/>
            </a:ln>
          </p:spPr>
        </p:pic>
        <p:pic>
          <p:nvPicPr>
            <p:cNvPr id="458" name="Google Shape;458;p41"/>
            <p:cNvPicPr preferRelativeResize="0"/>
            <p:nvPr/>
          </p:nvPicPr>
          <p:blipFill rotWithShape="1">
            <a:blip r:embed="rId3">
              <a:alphaModFix/>
            </a:blip>
            <a:srcRect b="0" l="0" r="0" t="0"/>
            <a:stretch/>
          </p:blipFill>
          <p:spPr>
            <a:xfrm>
              <a:off x="0" y="10972800"/>
              <a:ext cx="5326796" cy="5486400"/>
            </a:xfrm>
            <a:prstGeom prst="rect">
              <a:avLst/>
            </a:prstGeom>
            <a:noFill/>
            <a:ln>
              <a:noFill/>
            </a:ln>
          </p:spPr>
        </p:pic>
      </p:grpSp>
      <p:grpSp>
        <p:nvGrpSpPr>
          <p:cNvPr id="459" name="Google Shape;459;p41"/>
          <p:cNvGrpSpPr/>
          <p:nvPr/>
        </p:nvGrpSpPr>
        <p:grpSpPr>
          <a:xfrm>
            <a:off x="1661959" y="-2976988"/>
            <a:ext cx="5820081" cy="11097475"/>
            <a:chOff x="0" y="0"/>
            <a:chExt cx="15520216" cy="29593267"/>
          </a:xfrm>
        </p:grpSpPr>
        <p:pic>
          <p:nvPicPr>
            <p:cNvPr id="460" name="Google Shape;460;p41"/>
            <p:cNvPicPr preferRelativeResize="0"/>
            <p:nvPr/>
          </p:nvPicPr>
          <p:blipFill rotWithShape="1">
            <a:blip r:embed="rId4">
              <a:alphaModFix/>
            </a:blip>
            <a:srcRect b="0" l="0" r="0" t="0"/>
            <a:stretch/>
          </p:blipFill>
          <p:spPr>
            <a:xfrm rot="-5400000">
              <a:off x="1753188" y="15826239"/>
              <a:ext cx="16266091" cy="11267965"/>
            </a:xfrm>
            <a:prstGeom prst="rect">
              <a:avLst/>
            </a:prstGeom>
            <a:noFill/>
            <a:ln>
              <a:noFill/>
            </a:ln>
          </p:spPr>
        </p:pic>
        <p:pic>
          <p:nvPicPr>
            <p:cNvPr id="461" name="Google Shape;461;p41"/>
            <p:cNvPicPr preferRelativeResize="0"/>
            <p:nvPr/>
          </p:nvPicPr>
          <p:blipFill rotWithShape="1">
            <a:blip r:embed="rId4">
              <a:alphaModFix/>
            </a:blip>
            <a:srcRect b="0" l="0" r="0" t="0"/>
            <a:stretch/>
          </p:blipFill>
          <p:spPr>
            <a:xfrm flipH="1" rot="5400000">
              <a:off x="-2499063" y="15826239"/>
              <a:ext cx="16266091" cy="11267965"/>
            </a:xfrm>
            <a:prstGeom prst="rect">
              <a:avLst/>
            </a:prstGeom>
            <a:noFill/>
            <a:ln>
              <a:noFill/>
            </a:ln>
          </p:spPr>
        </p:pic>
        <p:pic>
          <p:nvPicPr>
            <p:cNvPr id="462" name="Google Shape;462;p41"/>
            <p:cNvPicPr preferRelativeResize="0"/>
            <p:nvPr/>
          </p:nvPicPr>
          <p:blipFill rotWithShape="1">
            <a:blip r:embed="rId4">
              <a:alphaModFix/>
            </a:blip>
            <a:srcRect b="0" l="0" r="0" t="0"/>
            <a:stretch/>
          </p:blipFill>
          <p:spPr>
            <a:xfrm rot="-5400000">
              <a:off x="1753188" y="2499063"/>
              <a:ext cx="16266091" cy="11267965"/>
            </a:xfrm>
            <a:prstGeom prst="rect">
              <a:avLst/>
            </a:prstGeom>
            <a:noFill/>
            <a:ln>
              <a:noFill/>
            </a:ln>
          </p:spPr>
        </p:pic>
        <p:pic>
          <p:nvPicPr>
            <p:cNvPr id="463" name="Google Shape;463;p41"/>
            <p:cNvPicPr preferRelativeResize="0"/>
            <p:nvPr/>
          </p:nvPicPr>
          <p:blipFill rotWithShape="1">
            <a:blip r:embed="rId4">
              <a:alphaModFix/>
            </a:blip>
            <a:srcRect b="0" l="0" r="0" t="0"/>
            <a:stretch/>
          </p:blipFill>
          <p:spPr>
            <a:xfrm flipH="1" rot="5400000">
              <a:off x="-2499063" y="2499063"/>
              <a:ext cx="16266091" cy="11267965"/>
            </a:xfrm>
            <a:prstGeom prst="rect">
              <a:avLst/>
            </a:prstGeom>
            <a:noFill/>
            <a:ln>
              <a:noFill/>
            </a:ln>
          </p:spPr>
        </p:pic>
      </p:grpSp>
      <p:sp>
        <p:nvSpPr>
          <p:cNvPr id="464" name="Google Shape;464;p41"/>
          <p:cNvSpPr txBox="1"/>
          <p:nvPr/>
        </p:nvSpPr>
        <p:spPr>
          <a:xfrm>
            <a:off x="2446133" y="2479967"/>
            <a:ext cx="4251733" cy="1262063"/>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 sz="4000" u="none" cap="none" strike="noStrike">
                <a:solidFill>
                  <a:srgbClr val="3B0E94"/>
                </a:solidFill>
                <a:latin typeface="Poppins ExtraBold"/>
                <a:ea typeface="Poppins ExtraBold"/>
                <a:cs typeface="Poppins ExtraBold"/>
                <a:sym typeface="Poppins ExtraBold"/>
              </a:rPr>
              <a:t>STATS &amp; NUMBERS</a:t>
            </a:r>
            <a:endParaRPr sz="700"/>
          </a:p>
        </p:txBody>
      </p:sp>
      <p:sp>
        <p:nvSpPr>
          <p:cNvPr id="465" name="Google Shape;465;p41"/>
          <p:cNvSpPr txBox="1"/>
          <p:nvPr/>
        </p:nvSpPr>
        <p:spPr>
          <a:xfrm>
            <a:off x="3084309" y="3828871"/>
            <a:ext cx="2975383" cy="80308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 sz="2300" u="none" cap="none" strike="noStrike">
                <a:solidFill>
                  <a:srgbClr val="3B0E94"/>
                </a:solidFill>
                <a:latin typeface="Gloria Hallelujah"/>
                <a:ea typeface="Gloria Hallelujah"/>
                <a:cs typeface="Gloria Hallelujah"/>
                <a:sym typeface="Gloria Hallelujah"/>
              </a:rPr>
              <a:t>Elaborate on what you want to discuss. </a:t>
            </a:r>
            <a:endParaRPr sz="700"/>
          </a:p>
        </p:txBody>
      </p:sp>
      <p:pic>
        <p:nvPicPr>
          <p:cNvPr id="466" name="Google Shape;466;p41"/>
          <p:cNvPicPr preferRelativeResize="0"/>
          <p:nvPr/>
        </p:nvPicPr>
        <p:blipFill rotWithShape="1">
          <a:blip r:embed="rId5">
            <a:alphaModFix/>
          </a:blip>
          <a:srcRect b="0" l="0" r="0" t="0"/>
          <a:stretch/>
        </p:blipFill>
        <p:spPr>
          <a:xfrm>
            <a:off x="3538674" y="514350"/>
            <a:ext cx="2066654" cy="187877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B6CE6"/>
        </a:solidFill>
      </p:bgPr>
    </p:bg>
    <p:spTree>
      <p:nvGrpSpPr>
        <p:cNvPr id="470" name="Shape 470"/>
        <p:cNvGrpSpPr/>
        <p:nvPr/>
      </p:nvGrpSpPr>
      <p:grpSpPr>
        <a:xfrm>
          <a:off x="0" y="0"/>
          <a:ext cx="0" cy="0"/>
          <a:chOff x="0" y="0"/>
          <a:chExt cx="0" cy="0"/>
        </a:xfrm>
      </p:grpSpPr>
      <p:grpSp>
        <p:nvGrpSpPr>
          <p:cNvPr id="471" name="Google Shape;471;p42"/>
          <p:cNvGrpSpPr/>
          <p:nvPr/>
        </p:nvGrpSpPr>
        <p:grpSpPr>
          <a:xfrm>
            <a:off x="-566787" y="0"/>
            <a:ext cx="10277576" cy="6172200"/>
            <a:chOff x="0" y="0"/>
            <a:chExt cx="27406868" cy="16459200"/>
          </a:xfrm>
        </p:grpSpPr>
        <p:pic>
          <p:nvPicPr>
            <p:cNvPr id="472" name="Google Shape;472;p42"/>
            <p:cNvPicPr preferRelativeResize="0"/>
            <p:nvPr/>
          </p:nvPicPr>
          <p:blipFill rotWithShape="1">
            <a:blip r:embed="rId3">
              <a:alphaModFix/>
            </a:blip>
            <a:srcRect b="0" l="0" r="0" t="0"/>
            <a:stretch/>
          </p:blipFill>
          <p:spPr>
            <a:xfrm>
              <a:off x="0" y="0"/>
              <a:ext cx="5326796" cy="5486400"/>
            </a:xfrm>
            <a:prstGeom prst="rect">
              <a:avLst/>
            </a:prstGeom>
            <a:noFill/>
            <a:ln>
              <a:noFill/>
            </a:ln>
          </p:spPr>
        </p:pic>
        <p:pic>
          <p:nvPicPr>
            <p:cNvPr id="473" name="Google Shape;473;p42"/>
            <p:cNvPicPr preferRelativeResize="0"/>
            <p:nvPr/>
          </p:nvPicPr>
          <p:blipFill rotWithShape="1">
            <a:blip r:embed="rId3">
              <a:alphaModFix/>
            </a:blip>
            <a:srcRect b="0" l="0" r="0" t="0"/>
            <a:stretch/>
          </p:blipFill>
          <p:spPr>
            <a:xfrm>
              <a:off x="0" y="5486400"/>
              <a:ext cx="5326796" cy="5486400"/>
            </a:xfrm>
            <a:prstGeom prst="rect">
              <a:avLst/>
            </a:prstGeom>
            <a:noFill/>
            <a:ln>
              <a:noFill/>
            </a:ln>
          </p:spPr>
        </p:pic>
        <p:pic>
          <p:nvPicPr>
            <p:cNvPr id="474" name="Google Shape;474;p42"/>
            <p:cNvPicPr preferRelativeResize="0"/>
            <p:nvPr/>
          </p:nvPicPr>
          <p:blipFill rotWithShape="1">
            <a:blip r:embed="rId3">
              <a:alphaModFix/>
            </a:blip>
            <a:srcRect b="0" l="0" r="0" t="0"/>
            <a:stretch/>
          </p:blipFill>
          <p:spPr>
            <a:xfrm>
              <a:off x="0" y="10972800"/>
              <a:ext cx="5326796" cy="5486400"/>
            </a:xfrm>
            <a:prstGeom prst="rect">
              <a:avLst/>
            </a:prstGeom>
            <a:noFill/>
            <a:ln>
              <a:noFill/>
            </a:ln>
          </p:spPr>
        </p:pic>
        <p:pic>
          <p:nvPicPr>
            <p:cNvPr id="475" name="Google Shape;475;p42"/>
            <p:cNvPicPr preferRelativeResize="0"/>
            <p:nvPr/>
          </p:nvPicPr>
          <p:blipFill rotWithShape="1">
            <a:blip r:embed="rId3">
              <a:alphaModFix/>
            </a:blip>
            <a:srcRect b="0" l="0" r="0" t="0"/>
            <a:stretch/>
          </p:blipFill>
          <p:spPr>
            <a:xfrm>
              <a:off x="11040036" y="0"/>
              <a:ext cx="5326796" cy="5486400"/>
            </a:xfrm>
            <a:prstGeom prst="rect">
              <a:avLst/>
            </a:prstGeom>
            <a:noFill/>
            <a:ln>
              <a:noFill/>
            </a:ln>
          </p:spPr>
        </p:pic>
        <p:pic>
          <p:nvPicPr>
            <p:cNvPr id="476" name="Google Shape;476;p42"/>
            <p:cNvPicPr preferRelativeResize="0"/>
            <p:nvPr/>
          </p:nvPicPr>
          <p:blipFill rotWithShape="1">
            <a:blip r:embed="rId3">
              <a:alphaModFix/>
            </a:blip>
            <a:srcRect b="0" l="0" r="0" t="0"/>
            <a:stretch/>
          </p:blipFill>
          <p:spPr>
            <a:xfrm>
              <a:off x="11040036" y="5486400"/>
              <a:ext cx="5326796" cy="5486400"/>
            </a:xfrm>
            <a:prstGeom prst="rect">
              <a:avLst/>
            </a:prstGeom>
            <a:noFill/>
            <a:ln>
              <a:noFill/>
            </a:ln>
          </p:spPr>
        </p:pic>
        <p:pic>
          <p:nvPicPr>
            <p:cNvPr id="477" name="Google Shape;477;p42"/>
            <p:cNvPicPr preferRelativeResize="0"/>
            <p:nvPr/>
          </p:nvPicPr>
          <p:blipFill rotWithShape="1">
            <a:blip r:embed="rId3">
              <a:alphaModFix/>
            </a:blip>
            <a:srcRect b="0" l="0" r="0" t="0"/>
            <a:stretch/>
          </p:blipFill>
          <p:spPr>
            <a:xfrm>
              <a:off x="11040036" y="10972800"/>
              <a:ext cx="5326796" cy="5486400"/>
            </a:xfrm>
            <a:prstGeom prst="rect">
              <a:avLst/>
            </a:prstGeom>
            <a:noFill/>
            <a:ln>
              <a:noFill/>
            </a:ln>
          </p:spPr>
        </p:pic>
        <p:pic>
          <p:nvPicPr>
            <p:cNvPr id="478" name="Google Shape;478;p42"/>
            <p:cNvPicPr preferRelativeResize="0"/>
            <p:nvPr/>
          </p:nvPicPr>
          <p:blipFill rotWithShape="1">
            <a:blip r:embed="rId3">
              <a:alphaModFix/>
            </a:blip>
            <a:srcRect b="0" l="0" r="0" t="0"/>
            <a:stretch/>
          </p:blipFill>
          <p:spPr>
            <a:xfrm>
              <a:off x="5522740" y="0"/>
              <a:ext cx="5326796" cy="5486400"/>
            </a:xfrm>
            <a:prstGeom prst="rect">
              <a:avLst/>
            </a:prstGeom>
            <a:noFill/>
            <a:ln>
              <a:noFill/>
            </a:ln>
          </p:spPr>
        </p:pic>
        <p:pic>
          <p:nvPicPr>
            <p:cNvPr id="479" name="Google Shape;479;p42"/>
            <p:cNvPicPr preferRelativeResize="0"/>
            <p:nvPr/>
          </p:nvPicPr>
          <p:blipFill rotWithShape="1">
            <a:blip r:embed="rId3">
              <a:alphaModFix/>
            </a:blip>
            <a:srcRect b="0" l="0" r="0" t="0"/>
            <a:stretch/>
          </p:blipFill>
          <p:spPr>
            <a:xfrm>
              <a:off x="5522740" y="5486400"/>
              <a:ext cx="5326796" cy="5486400"/>
            </a:xfrm>
            <a:prstGeom prst="rect">
              <a:avLst/>
            </a:prstGeom>
            <a:noFill/>
            <a:ln>
              <a:noFill/>
            </a:ln>
          </p:spPr>
        </p:pic>
        <p:pic>
          <p:nvPicPr>
            <p:cNvPr id="480" name="Google Shape;480;p42"/>
            <p:cNvPicPr preferRelativeResize="0"/>
            <p:nvPr/>
          </p:nvPicPr>
          <p:blipFill rotWithShape="1">
            <a:blip r:embed="rId3">
              <a:alphaModFix/>
            </a:blip>
            <a:srcRect b="0" l="0" r="0" t="0"/>
            <a:stretch/>
          </p:blipFill>
          <p:spPr>
            <a:xfrm>
              <a:off x="5522740" y="10972800"/>
              <a:ext cx="5326796" cy="5486400"/>
            </a:xfrm>
            <a:prstGeom prst="rect">
              <a:avLst/>
            </a:prstGeom>
            <a:noFill/>
            <a:ln>
              <a:noFill/>
            </a:ln>
          </p:spPr>
        </p:pic>
        <p:pic>
          <p:nvPicPr>
            <p:cNvPr id="481" name="Google Shape;481;p42"/>
            <p:cNvPicPr preferRelativeResize="0"/>
            <p:nvPr/>
          </p:nvPicPr>
          <p:blipFill rotWithShape="1">
            <a:blip r:embed="rId3">
              <a:alphaModFix/>
            </a:blip>
            <a:srcRect b="0" l="0" r="0" t="0"/>
            <a:stretch/>
          </p:blipFill>
          <p:spPr>
            <a:xfrm>
              <a:off x="16562776" y="0"/>
              <a:ext cx="5326796" cy="5486400"/>
            </a:xfrm>
            <a:prstGeom prst="rect">
              <a:avLst/>
            </a:prstGeom>
            <a:noFill/>
            <a:ln>
              <a:noFill/>
            </a:ln>
          </p:spPr>
        </p:pic>
        <p:pic>
          <p:nvPicPr>
            <p:cNvPr id="482" name="Google Shape;482;p42"/>
            <p:cNvPicPr preferRelativeResize="0"/>
            <p:nvPr/>
          </p:nvPicPr>
          <p:blipFill rotWithShape="1">
            <a:blip r:embed="rId3">
              <a:alphaModFix/>
            </a:blip>
            <a:srcRect b="0" l="0" r="0" t="0"/>
            <a:stretch/>
          </p:blipFill>
          <p:spPr>
            <a:xfrm>
              <a:off x="16562776" y="5486400"/>
              <a:ext cx="5326796" cy="5486400"/>
            </a:xfrm>
            <a:prstGeom prst="rect">
              <a:avLst/>
            </a:prstGeom>
            <a:noFill/>
            <a:ln>
              <a:noFill/>
            </a:ln>
          </p:spPr>
        </p:pic>
        <p:pic>
          <p:nvPicPr>
            <p:cNvPr id="483" name="Google Shape;483;p42"/>
            <p:cNvPicPr preferRelativeResize="0"/>
            <p:nvPr/>
          </p:nvPicPr>
          <p:blipFill rotWithShape="1">
            <a:blip r:embed="rId3">
              <a:alphaModFix/>
            </a:blip>
            <a:srcRect b="0" l="0" r="0" t="0"/>
            <a:stretch/>
          </p:blipFill>
          <p:spPr>
            <a:xfrm>
              <a:off x="16562776" y="10972800"/>
              <a:ext cx="5326796" cy="5486400"/>
            </a:xfrm>
            <a:prstGeom prst="rect">
              <a:avLst/>
            </a:prstGeom>
            <a:noFill/>
            <a:ln>
              <a:noFill/>
            </a:ln>
          </p:spPr>
        </p:pic>
        <p:pic>
          <p:nvPicPr>
            <p:cNvPr id="484" name="Google Shape;484;p42"/>
            <p:cNvPicPr preferRelativeResize="0"/>
            <p:nvPr/>
          </p:nvPicPr>
          <p:blipFill rotWithShape="1">
            <a:blip r:embed="rId3">
              <a:alphaModFix/>
            </a:blip>
            <a:srcRect b="0" l="0" r="0" t="0"/>
            <a:stretch/>
          </p:blipFill>
          <p:spPr>
            <a:xfrm>
              <a:off x="22080072" y="0"/>
              <a:ext cx="5326796" cy="5486400"/>
            </a:xfrm>
            <a:prstGeom prst="rect">
              <a:avLst/>
            </a:prstGeom>
            <a:noFill/>
            <a:ln>
              <a:noFill/>
            </a:ln>
          </p:spPr>
        </p:pic>
        <p:pic>
          <p:nvPicPr>
            <p:cNvPr id="485" name="Google Shape;485;p42"/>
            <p:cNvPicPr preferRelativeResize="0"/>
            <p:nvPr/>
          </p:nvPicPr>
          <p:blipFill rotWithShape="1">
            <a:blip r:embed="rId3">
              <a:alphaModFix/>
            </a:blip>
            <a:srcRect b="0" l="0" r="0" t="0"/>
            <a:stretch/>
          </p:blipFill>
          <p:spPr>
            <a:xfrm>
              <a:off x="22080072" y="5486400"/>
              <a:ext cx="5326796" cy="5486400"/>
            </a:xfrm>
            <a:prstGeom prst="rect">
              <a:avLst/>
            </a:prstGeom>
            <a:noFill/>
            <a:ln>
              <a:noFill/>
            </a:ln>
          </p:spPr>
        </p:pic>
        <p:pic>
          <p:nvPicPr>
            <p:cNvPr id="486" name="Google Shape;486;p42"/>
            <p:cNvPicPr preferRelativeResize="0"/>
            <p:nvPr/>
          </p:nvPicPr>
          <p:blipFill rotWithShape="1">
            <a:blip r:embed="rId3">
              <a:alphaModFix/>
            </a:blip>
            <a:srcRect b="0" l="0" r="0" t="0"/>
            <a:stretch/>
          </p:blipFill>
          <p:spPr>
            <a:xfrm>
              <a:off x="22080072" y="10972800"/>
              <a:ext cx="5326796" cy="5486400"/>
            </a:xfrm>
            <a:prstGeom prst="rect">
              <a:avLst/>
            </a:prstGeom>
            <a:noFill/>
            <a:ln>
              <a:noFill/>
            </a:ln>
          </p:spPr>
        </p:pic>
      </p:grpSp>
      <p:graphicFrame>
        <p:nvGraphicFramePr>
          <p:cNvPr id="487" name="Google Shape;487;p42"/>
          <p:cNvGraphicFramePr/>
          <p:nvPr/>
        </p:nvGraphicFramePr>
        <p:xfrm>
          <a:off x="514350" y="684879"/>
          <a:ext cx="3000000" cy="3000000"/>
        </p:xfrm>
        <a:graphic>
          <a:graphicData uri="http://schemas.openxmlformats.org/drawingml/2006/table">
            <a:tbl>
              <a:tblPr>
                <a:noFill/>
                <a:tableStyleId>{F9FCA68E-E5CC-4308-96ED-6BD403718496}</a:tableStyleId>
              </a:tblPr>
              <a:tblGrid>
                <a:gridCol w="2037625"/>
                <a:gridCol w="2098925"/>
                <a:gridCol w="1949900"/>
                <a:gridCol w="2028825"/>
              </a:tblGrid>
              <a:tr h="1046100">
                <a:tc>
                  <a:txBody>
                    <a:bodyPr/>
                    <a:lstStyle/>
                    <a:p>
                      <a:pPr indent="0" lvl="0" marL="0" marR="0" rtl="0" algn="ctr">
                        <a:lnSpc>
                          <a:spcPct val="140000"/>
                        </a:lnSpc>
                        <a:spcBef>
                          <a:spcPts val="0"/>
                        </a:spcBef>
                        <a:spcAft>
                          <a:spcPts val="0"/>
                        </a:spcAft>
                        <a:buNone/>
                      </a:pPr>
                      <a:r>
                        <a:rPr lang="en" sz="3800" u="none" cap="none" strike="noStrike">
                          <a:solidFill>
                            <a:srgbClr val="284379"/>
                          </a:solidFill>
                          <a:latin typeface="Poppins ExtraBold"/>
                          <a:ea typeface="Poppins ExtraBold"/>
                          <a:cs typeface="Poppins ExtraBold"/>
                          <a:sym typeface="Poppins ExtraBold"/>
                        </a:rPr>
                        <a:t>S</a:t>
                      </a:r>
                      <a:endParaRPr sz="600" u="none" cap="none" strike="noStrike"/>
                    </a:p>
                  </a:txBody>
                  <a:tcPr marT="28575" marB="28575" marR="28575" marL="28575" anchor="ctr">
                    <a:lnL cap="flat" cmpd="sng" w="9525">
                      <a:solidFill>
                        <a:srgbClr val="FCBDF8"/>
                      </a:solidFill>
                      <a:prstDash val="solid"/>
                      <a:round/>
                      <a:headEnd len="sm" w="sm" type="none"/>
                      <a:tailEnd len="sm" w="sm" type="none"/>
                    </a:lnL>
                    <a:lnR cap="flat" cmpd="sng" w="19050">
                      <a:solidFill>
                        <a:srgbClr val="FCBDF8"/>
                      </a:solidFill>
                      <a:prstDash val="solid"/>
                      <a:round/>
                      <a:headEnd len="sm" w="sm" type="none"/>
                      <a:tailEnd len="sm" w="sm" type="none"/>
                    </a:lnR>
                    <a:lnT cap="flat" cmpd="sng" w="9525">
                      <a:solidFill>
                        <a:srgbClr val="FCBDF8"/>
                      </a:solidFill>
                      <a:prstDash val="solid"/>
                      <a:round/>
                      <a:headEnd len="sm" w="sm" type="none"/>
                      <a:tailEnd len="sm" w="sm" type="none"/>
                    </a:lnT>
                    <a:lnB cap="flat" cmpd="sng" w="9525">
                      <a:solidFill>
                        <a:srgbClr val="A6A6A6"/>
                      </a:solidFill>
                      <a:prstDash val="solid"/>
                      <a:round/>
                      <a:headEnd len="sm" w="sm" type="none"/>
                      <a:tailEnd len="sm" w="sm" type="none"/>
                    </a:lnB>
                    <a:solidFill>
                      <a:srgbClr val="FFE000"/>
                    </a:solidFill>
                  </a:tcPr>
                </a:tc>
                <a:tc>
                  <a:txBody>
                    <a:bodyPr/>
                    <a:lstStyle/>
                    <a:p>
                      <a:pPr indent="0" lvl="0" marL="0" marR="0" rtl="0" algn="ctr">
                        <a:lnSpc>
                          <a:spcPct val="140000"/>
                        </a:lnSpc>
                        <a:spcBef>
                          <a:spcPts val="0"/>
                        </a:spcBef>
                        <a:spcAft>
                          <a:spcPts val="0"/>
                        </a:spcAft>
                        <a:buNone/>
                      </a:pPr>
                      <a:r>
                        <a:rPr lang="en" sz="3800" u="none" cap="none" strike="noStrike">
                          <a:solidFill>
                            <a:srgbClr val="284379"/>
                          </a:solidFill>
                          <a:latin typeface="Poppins ExtraBold"/>
                          <a:ea typeface="Poppins ExtraBold"/>
                          <a:cs typeface="Poppins ExtraBold"/>
                          <a:sym typeface="Poppins ExtraBold"/>
                        </a:rPr>
                        <a:t>W</a:t>
                      </a:r>
                      <a:endParaRPr sz="600" u="none" cap="none" strike="noStrike"/>
                    </a:p>
                  </a:txBody>
                  <a:tcPr marT="28575" marB="28575" marR="28575" marL="28575" anchor="ctr">
                    <a:lnL cap="flat" cmpd="sng" w="19050">
                      <a:solidFill>
                        <a:srgbClr val="FCBDF8"/>
                      </a:solidFill>
                      <a:prstDash val="solid"/>
                      <a:round/>
                      <a:headEnd len="sm" w="sm" type="none"/>
                      <a:tailEnd len="sm" w="sm" type="none"/>
                    </a:lnL>
                    <a:lnR cap="flat" cmpd="sng" w="19050">
                      <a:solidFill>
                        <a:srgbClr val="FCBDF8"/>
                      </a:solidFill>
                      <a:prstDash val="solid"/>
                      <a:round/>
                      <a:headEnd len="sm" w="sm" type="none"/>
                      <a:tailEnd len="sm" w="sm" type="none"/>
                    </a:lnR>
                    <a:lnT cap="flat" cmpd="sng" w="19050">
                      <a:solidFill>
                        <a:srgbClr val="FCBDF8"/>
                      </a:solidFill>
                      <a:prstDash val="solid"/>
                      <a:round/>
                      <a:headEnd len="sm" w="sm" type="none"/>
                      <a:tailEnd len="sm" w="sm" type="none"/>
                    </a:lnT>
                    <a:lnB cap="flat" cmpd="sng" w="9525">
                      <a:solidFill>
                        <a:srgbClr val="284379"/>
                      </a:solidFill>
                      <a:prstDash val="solid"/>
                      <a:round/>
                      <a:headEnd len="sm" w="sm" type="none"/>
                      <a:tailEnd len="sm" w="sm" type="none"/>
                    </a:lnB>
                    <a:solidFill>
                      <a:srgbClr val="FFE000"/>
                    </a:solidFill>
                  </a:tcPr>
                </a:tc>
                <a:tc>
                  <a:txBody>
                    <a:bodyPr/>
                    <a:lstStyle/>
                    <a:p>
                      <a:pPr indent="0" lvl="0" marL="0" marR="0" rtl="0" algn="ctr">
                        <a:lnSpc>
                          <a:spcPct val="140000"/>
                        </a:lnSpc>
                        <a:spcBef>
                          <a:spcPts val="0"/>
                        </a:spcBef>
                        <a:spcAft>
                          <a:spcPts val="0"/>
                        </a:spcAft>
                        <a:buNone/>
                      </a:pPr>
                      <a:r>
                        <a:rPr lang="en" sz="3800" u="none" cap="none" strike="noStrike">
                          <a:solidFill>
                            <a:srgbClr val="284379"/>
                          </a:solidFill>
                          <a:latin typeface="Poppins ExtraBold"/>
                          <a:ea typeface="Poppins ExtraBold"/>
                          <a:cs typeface="Poppins ExtraBold"/>
                          <a:sym typeface="Poppins ExtraBold"/>
                        </a:rPr>
                        <a:t>O</a:t>
                      </a:r>
                      <a:endParaRPr sz="600" u="none" cap="none" strike="noStrike"/>
                    </a:p>
                  </a:txBody>
                  <a:tcPr marT="28575" marB="28575" marR="28575" marL="28575" anchor="ctr">
                    <a:lnL cap="flat" cmpd="sng" w="19050">
                      <a:solidFill>
                        <a:srgbClr val="FCBDF8"/>
                      </a:solidFill>
                      <a:prstDash val="solid"/>
                      <a:round/>
                      <a:headEnd len="sm" w="sm" type="none"/>
                      <a:tailEnd len="sm" w="sm" type="none"/>
                    </a:lnL>
                    <a:lnR cap="flat" cmpd="sng" w="19050">
                      <a:solidFill>
                        <a:srgbClr val="FCBDF8"/>
                      </a:solidFill>
                      <a:prstDash val="solid"/>
                      <a:round/>
                      <a:headEnd len="sm" w="sm" type="none"/>
                      <a:tailEnd len="sm" w="sm" type="none"/>
                    </a:lnR>
                    <a:lnT cap="flat" cmpd="sng" w="19050">
                      <a:solidFill>
                        <a:srgbClr val="FCBDF8"/>
                      </a:solidFill>
                      <a:prstDash val="solid"/>
                      <a:round/>
                      <a:headEnd len="sm" w="sm" type="none"/>
                      <a:tailEnd len="sm" w="sm" type="none"/>
                    </a:lnT>
                    <a:lnB cap="flat" cmpd="sng" w="9525">
                      <a:solidFill>
                        <a:srgbClr val="A6A6A6"/>
                      </a:solidFill>
                      <a:prstDash val="solid"/>
                      <a:round/>
                      <a:headEnd len="sm" w="sm" type="none"/>
                      <a:tailEnd len="sm" w="sm" type="none"/>
                    </a:lnB>
                    <a:solidFill>
                      <a:srgbClr val="FFE000"/>
                    </a:solidFill>
                  </a:tcPr>
                </a:tc>
                <a:tc>
                  <a:txBody>
                    <a:bodyPr/>
                    <a:lstStyle/>
                    <a:p>
                      <a:pPr indent="0" lvl="0" marL="0" marR="0" rtl="0" algn="ctr">
                        <a:lnSpc>
                          <a:spcPct val="140000"/>
                        </a:lnSpc>
                        <a:spcBef>
                          <a:spcPts val="0"/>
                        </a:spcBef>
                        <a:spcAft>
                          <a:spcPts val="0"/>
                        </a:spcAft>
                        <a:buNone/>
                      </a:pPr>
                      <a:r>
                        <a:rPr lang="en" sz="3800" u="none" cap="none" strike="noStrike">
                          <a:solidFill>
                            <a:srgbClr val="284379"/>
                          </a:solidFill>
                          <a:latin typeface="Poppins ExtraBold"/>
                          <a:ea typeface="Poppins ExtraBold"/>
                          <a:cs typeface="Poppins ExtraBold"/>
                          <a:sym typeface="Poppins ExtraBold"/>
                        </a:rPr>
                        <a:t>T</a:t>
                      </a:r>
                      <a:endParaRPr sz="600" u="none" cap="none" strike="noStrike"/>
                    </a:p>
                  </a:txBody>
                  <a:tcPr marT="28575" marB="28575" marR="28575" marL="28575" anchor="ctr">
                    <a:lnL cap="flat" cmpd="sng" w="19050">
                      <a:solidFill>
                        <a:srgbClr val="FCBDF8"/>
                      </a:solidFill>
                      <a:prstDash val="solid"/>
                      <a:round/>
                      <a:headEnd len="sm" w="sm" type="none"/>
                      <a:tailEnd len="sm" w="sm" type="none"/>
                    </a:lnL>
                    <a:lnR cap="flat" cmpd="sng" w="19050">
                      <a:solidFill>
                        <a:srgbClr val="FCBDF8"/>
                      </a:solidFill>
                      <a:prstDash val="solid"/>
                      <a:round/>
                      <a:headEnd len="sm" w="sm" type="none"/>
                      <a:tailEnd len="sm" w="sm" type="none"/>
                    </a:lnR>
                    <a:lnT cap="flat" cmpd="sng" w="19050">
                      <a:solidFill>
                        <a:srgbClr val="FCBDF8"/>
                      </a:solidFill>
                      <a:prstDash val="solid"/>
                      <a:round/>
                      <a:headEnd len="sm" w="sm" type="none"/>
                      <a:tailEnd len="sm" w="sm" type="none"/>
                    </a:lnT>
                    <a:lnB cap="flat" cmpd="sng" w="19050">
                      <a:solidFill>
                        <a:srgbClr val="A6A6A6"/>
                      </a:solidFill>
                      <a:prstDash val="solid"/>
                      <a:round/>
                      <a:headEnd len="sm" w="sm" type="none"/>
                      <a:tailEnd len="sm" w="sm" type="none"/>
                    </a:lnB>
                    <a:solidFill>
                      <a:srgbClr val="FFE000"/>
                    </a:solidFill>
                  </a:tcPr>
                </a:tc>
              </a:tr>
              <a:tr h="514375">
                <a:tc>
                  <a:txBody>
                    <a:bodyPr/>
                    <a:lstStyle/>
                    <a:p>
                      <a:pPr indent="0" lvl="0" marL="0" marR="0" rtl="0" algn="ctr">
                        <a:lnSpc>
                          <a:spcPct val="140016"/>
                        </a:lnSpc>
                        <a:spcBef>
                          <a:spcPts val="0"/>
                        </a:spcBef>
                        <a:spcAft>
                          <a:spcPts val="0"/>
                        </a:spcAft>
                        <a:buNone/>
                      </a:pPr>
                      <a:r>
                        <a:rPr lang="en" sz="1200" u="none" cap="none" strike="noStrike">
                          <a:solidFill>
                            <a:srgbClr val="FFFFFF"/>
                          </a:solidFill>
                          <a:latin typeface="Gloria Hallelujah"/>
                          <a:ea typeface="Gloria Hallelujah"/>
                          <a:cs typeface="Gloria Hallelujah"/>
                          <a:sym typeface="Gloria Hallelujah"/>
                        </a:rPr>
                        <a:t>STRENGTHS</a:t>
                      </a:r>
                      <a:endParaRPr sz="600" u="none" cap="none" strike="noStrike"/>
                    </a:p>
                  </a:txBody>
                  <a:tcPr marT="28575" marB="28575" marR="28575" marL="28575" anchor="ctr">
                    <a:lnL cap="flat" cmpd="sng" w="9525">
                      <a:solidFill>
                        <a:srgbClr val="A6A6A6"/>
                      </a:solidFill>
                      <a:prstDash val="solid"/>
                      <a:round/>
                      <a:headEnd len="sm" w="sm" type="none"/>
                      <a:tailEnd len="sm" w="sm" type="none"/>
                    </a:lnL>
                    <a:lnR cap="flat" cmpd="sng" w="9525">
                      <a:solidFill>
                        <a:srgbClr val="284379"/>
                      </a:solidFill>
                      <a:prstDash val="solid"/>
                      <a:round/>
                      <a:headEnd len="sm" w="sm" type="none"/>
                      <a:tailEnd len="sm" w="sm" type="none"/>
                    </a:lnR>
                    <a:lnT cap="flat" cmpd="sng" w="9525">
                      <a:solidFill>
                        <a:srgbClr val="A6A6A6"/>
                      </a:solidFill>
                      <a:prstDash val="solid"/>
                      <a:round/>
                      <a:headEnd len="sm" w="sm" type="none"/>
                      <a:tailEnd len="sm" w="sm" type="none"/>
                    </a:lnT>
                    <a:lnB cap="flat" cmpd="sng" w="9525">
                      <a:solidFill>
                        <a:srgbClr val="CCCCCC"/>
                      </a:solidFill>
                      <a:prstDash val="solid"/>
                      <a:round/>
                      <a:headEnd len="sm" w="sm" type="none"/>
                      <a:tailEnd len="sm" w="sm" type="none"/>
                    </a:lnB>
                    <a:solidFill>
                      <a:srgbClr val="3B0E94"/>
                    </a:solidFill>
                  </a:tcPr>
                </a:tc>
                <a:tc>
                  <a:txBody>
                    <a:bodyPr/>
                    <a:lstStyle/>
                    <a:p>
                      <a:pPr indent="0" lvl="0" marL="0" marR="0" rtl="0" algn="ctr">
                        <a:lnSpc>
                          <a:spcPct val="140016"/>
                        </a:lnSpc>
                        <a:spcBef>
                          <a:spcPts val="0"/>
                        </a:spcBef>
                        <a:spcAft>
                          <a:spcPts val="0"/>
                        </a:spcAft>
                        <a:buNone/>
                      </a:pPr>
                      <a:r>
                        <a:rPr lang="en" sz="1200" u="none" cap="none" strike="noStrike">
                          <a:solidFill>
                            <a:srgbClr val="FFFFFF"/>
                          </a:solidFill>
                          <a:latin typeface="Gloria Hallelujah"/>
                          <a:ea typeface="Gloria Hallelujah"/>
                          <a:cs typeface="Gloria Hallelujah"/>
                          <a:sym typeface="Gloria Hallelujah"/>
                        </a:rPr>
                        <a:t>WEAKNESSES</a:t>
                      </a:r>
                      <a:endParaRPr sz="600" u="none" cap="none" strike="noStrike"/>
                    </a:p>
                  </a:txBody>
                  <a:tcPr marT="28575" marB="28575" marR="28575" marL="28575" anchor="ctr">
                    <a:lnL cap="flat" cmpd="sng" w="9525">
                      <a:solidFill>
                        <a:srgbClr val="284379"/>
                      </a:solidFill>
                      <a:prstDash val="solid"/>
                      <a:round/>
                      <a:headEnd len="sm" w="sm" type="none"/>
                      <a:tailEnd len="sm" w="sm" type="none"/>
                    </a:lnL>
                    <a:lnR cap="flat" cmpd="sng" w="9525">
                      <a:solidFill>
                        <a:srgbClr val="A6A6A6"/>
                      </a:solidFill>
                      <a:prstDash val="solid"/>
                      <a:round/>
                      <a:headEnd len="sm" w="sm" type="none"/>
                      <a:tailEnd len="sm" w="sm" type="none"/>
                    </a:lnR>
                    <a:lnT cap="flat" cmpd="sng" w="9525">
                      <a:solidFill>
                        <a:srgbClr val="284379"/>
                      </a:solidFill>
                      <a:prstDash val="solid"/>
                      <a:round/>
                      <a:headEnd len="sm" w="sm" type="none"/>
                      <a:tailEnd len="sm" w="sm" type="none"/>
                    </a:lnT>
                    <a:lnB cap="flat" cmpd="sng" w="9525">
                      <a:solidFill>
                        <a:srgbClr val="CCCCCC"/>
                      </a:solidFill>
                      <a:prstDash val="solid"/>
                      <a:round/>
                      <a:headEnd len="sm" w="sm" type="none"/>
                      <a:tailEnd len="sm" w="sm" type="none"/>
                    </a:lnB>
                    <a:solidFill>
                      <a:srgbClr val="3B0E94"/>
                    </a:solidFill>
                  </a:tcPr>
                </a:tc>
                <a:tc>
                  <a:txBody>
                    <a:bodyPr/>
                    <a:lstStyle/>
                    <a:p>
                      <a:pPr indent="0" lvl="0" marL="0" marR="0" rtl="0" algn="ctr">
                        <a:lnSpc>
                          <a:spcPct val="140016"/>
                        </a:lnSpc>
                        <a:spcBef>
                          <a:spcPts val="0"/>
                        </a:spcBef>
                        <a:spcAft>
                          <a:spcPts val="0"/>
                        </a:spcAft>
                        <a:buNone/>
                      </a:pPr>
                      <a:r>
                        <a:rPr lang="en" sz="1200" u="none" cap="none" strike="noStrike">
                          <a:solidFill>
                            <a:srgbClr val="FFFFFF"/>
                          </a:solidFill>
                          <a:latin typeface="Gloria Hallelujah"/>
                          <a:ea typeface="Gloria Hallelujah"/>
                          <a:cs typeface="Gloria Hallelujah"/>
                          <a:sym typeface="Gloria Hallelujah"/>
                        </a:rPr>
                        <a:t>OPPORTUNITIES</a:t>
                      </a:r>
                      <a:endParaRPr sz="600" u="none" cap="none" strike="noStrike"/>
                    </a:p>
                  </a:txBody>
                  <a:tcPr marT="28575" marB="28575" marR="28575" marL="28575" anchor="ctr">
                    <a:lnL cap="flat" cmpd="sng" w="9525">
                      <a:solidFill>
                        <a:srgbClr val="A6A6A6"/>
                      </a:solidFill>
                      <a:prstDash val="solid"/>
                      <a:round/>
                      <a:headEnd len="sm" w="sm" type="none"/>
                      <a:tailEnd len="sm" w="sm" type="none"/>
                    </a:lnL>
                    <a:lnR cap="flat" cmpd="sng" w="19050">
                      <a:solidFill>
                        <a:srgbClr val="A6A6A6"/>
                      </a:solidFill>
                      <a:prstDash val="solid"/>
                      <a:round/>
                      <a:headEnd len="sm" w="sm" type="none"/>
                      <a:tailEnd len="sm" w="sm" type="none"/>
                    </a:lnR>
                    <a:lnT cap="flat" cmpd="sng" w="9525">
                      <a:solidFill>
                        <a:srgbClr val="A6A6A6"/>
                      </a:solidFill>
                      <a:prstDash val="solid"/>
                      <a:round/>
                      <a:headEnd len="sm" w="sm" type="none"/>
                      <a:tailEnd len="sm" w="sm" type="none"/>
                    </a:lnT>
                    <a:lnB cap="flat" cmpd="sng" w="9525">
                      <a:solidFill>
                        <a:srgbClr val="CCCCCC"/>
                      </a:solidFill>
                      <a:prstDash val="solid"/>
                      <a:round/>
                      <a:headEnd len="sm" w="sm" type="none"/>
                      <a:tailEnd len="sm" w="sm" type="none"/>
                    </a:lnB>
                    <a:solidFill>
                      <a:srgbClr val="3B0E94"/>
                    </a:solidFill>
                  </a:tcPr>
                </a:tc>
                <a:tc>
                  <a:txBody>
                    <a:bodyPr/>
                    <a:lstStyle/>
                    <a:p>
                      <a:pPr indent="0" lvl="0" marL="0" marR="0" rtl="0" algn="ctr">
                        <a:lnSpc>
                          <a:spcPct val="140016"/>
                        </a:lnSpc>
                        <a:spcBef>
                          <a:spcPts val="0"/>
                        </a:spcBef>
                        <a:spcAft>
                          <a:spcPts val="0"/>
                        </a:spcAft>
                        <a:buNone/>
                      </a:pPr>
                      <a:r>
                        <a:rPr lang="en" sz="1200" u="none" cap="none" strike="noStrike">
                          <a:solidFill>
                            <a:srgbClr val="FFFFFF"/>
                          </a:solidFill>
                          <a:latin typeface="Gloria Hallelujah"/>
                          <a:ea typeface="Gloria Hallelujah"/>
                          <a:cs typeface="Gloria Hallelujah"/>
                          <a:sym typeface="Gloria Hallelujah"/>
                        </a:rPr>
                        <a:t>THREATS</a:t>
                      </a:r>
                      <a:endParaRPr sz="600" u="none" cap="none" strike="noStrike"/>
                    </a:p>
                  </a:txBody>
                  <a:tcPr marT="28575" marB="28575" marR="28575" marL="28575" anchor="ctr">
                    <a:lnL cap="flat" cmpd="sng" w="19050">
                      <a:solidFill>
                        <a:srgbClr val="A6A6A6"/>
                      </a:solidFill>
                      <a:prstDash val="solid"/>
                      <a:round/>
                      <a:headEnd len="sm" w="sm" type="none"/>
                      <a:tailEnd len="sm" w="sm" type="none"/>
                    </a:lnL>
                    <a:lnR cap="flat" cmpd="sng" w="19050">
                      <a:solidFill>
                        <a:srgbClr val="A6A6A6"/>
                      </a:solidFill>
                      <a:prstDash val="solid"/>
                      <a:round/>
                      <a:headEnd len="sm" w="sm" type="none"/>
                      <a:tailEnd len="sm" w="sm" type="none"/>
                    </a:lnR>
                    <a:lnT cap="flat" cmpd="sng" w="19050">
                      <a:solidFill>
                        <a:srgbClr val="A6A6A6"/>
                      </a:solidFill>
                      <a:prstDash val="solid"/>
                      <a:round/>
                      <a:headEnd len="sm" w="sm" type="none"/>
                      <a:tailEnd len="sm" w="sm" type="none"/>
                    </a:lnT>
                    <a:lnB cap="flat" cmpd="sng" w="9525">
                      <a:solidFill>
                        <a:srgbClr val="CCCCCC"/>
                      </a:solidFill>
                      <a:prstDash val="solid"/>
                      <a:round/>
                      <a:headEnd len="sm" w="sm" type="none"/>
                      <a:tailEnd len="sm" w="sm" type="none"/>
                    </a:lnB>
                    <a:solidFill>
                      <a:srgbClr val="3B0E94"/>
                    </a:solidFill>
                  </a:tcPr>
                </a:tc>
              </a:tr>
              <a:tr h="2213275">
                <a:tc>
                  <a:txBody>
                    <a:bodyPr/>
                    <a:lstStyle/>
                    <a:p>
                      <a:pPr indent="-95250" lvl="1" marL="190500" marR="0" rtl="0" algn="l">
                        <a:lnSpc>
                          <a:spcPct val="140022"/>
                        </a:lnSpc>
                        <a:spcBef>
                          <a:spcPts val="0"/>
                        </a:spcBef>
                        <a:spcAft>
                          <a:spcPts val="0"/>
                        </a:spcAft>
                        <a:buClr>
                          <a:srgbClr val="284379"/>
                        </a:buClr>
                        <a:buSzPts val="900"/>
                        <a:buFont typeface="Arial"/>
                        <a:buChar char="•"/>
                      </a:pPr>
                      <a:r>
                        <a:rPr lang="en" sz="900" u="none" cap="none" strike="noStrike">
                          <a:solidFill>
                            <a:srgbClr val="284379"/>
                          </a:solidFill>
                          <a:latin typeface="Poppins"/>
                          <a:ea typeface="Poppins"/>
                          <a:cs typeface="Poppins"/>
                          <a:sym typeface="Poppins"/>
                        </a:rPr>
                        <a:t>What are you doing well? </a:t>
                      </a:r>
                      <a:endParaRPr sz="600" u="none" cap="none" strike="noStrike"/>
                    </a:p>
                    <a:p>
                      <a:pPr indent="-95250" lvl="1" marL="190500" marR="0" rtl="0" algn="l">
                        <a:lnSpc>
                          <a:spcPct val="140022"/>
                        </a:lnSpc>
                        <a:spcBef>
                          <a:spcPts val="0"/>
                        </a:spcBef>
                        <a:spcAft>
                          <a:spcPts val="0"/>
                        </a:spcAft>
                        <a:buClr>
                          <a:srgbClr val="284379"/>
                        </a:buClr>
                        <a:buSzPts val="900"/>
                        <a:buFont typeface="Arial"/>
                        <a:buChar char="•"/>
                      </a:pPr>
                      <a:r>
                        <a:rPr lang="en" sz="900" u="none" cap="none" strike="noStrike">
                          <a:solidFill>
                            <a:srgbClr val="284379"/>
                          </a:solidFill>
                          <a:latin typeface="Poppins"/>
                          <a:ea typeface="Poppins"/>
                          <a:cs typeface="Poppins"/>
                          <a:sym typeface="Poppins"/>
                        </a:rPr>
                        <a:t>What sets you apart? What are your good qualities?</a:t>
                      </a:r>
                      <a:endParaRPr sz="700"/>
                    </a:p>
                  </a:txBody>
                  <a:tcPr marT="28575" marB="28575"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95250" lvl="1" marL="190500" marR="0" rtl="0" algn="l">
                        <a:lnSpc>
                          <a:spcPct val="140022"/>
                        </a:lnSpc>
                        <a:spcBef>
                          <a:spcPts val="0"/>
                        </a:spcBef>
                        <a:spcAft>
                          <a:spcPts val="0"/>
                        </a:spcAft>
                        <a:buClr>
                          <a:srgbClr val="284379"/>
                        </a:buClr>
                        <a:buSzPts val="900"/>
                        <a:buFont typeface="Arial"/>
                        <a:buChar char="•"/>
                      </a:pPr>
                      <a:r>
                        <a:rPr lang="en" sz="900" u="none" cap="none" strike="noStrike">
                          <a:solidFill>
                            <a:srgbClr val="284379"/>
                          </a:solidFill>
                          <a:latin typeface="Poppins"/>
                          <a:ea typeface="Poppins"/>
                          <a:cs typeface="Poppins"/>
                          <a:sym typeface="Poppins"/>
                        </a:rPr>
                        <a:t>Where do you need to improve?</a:t>
                      </a:r>
                      <a:endParaRPr sz="600" u="none" cap="none" strike="noStrike"/>
                    </a:p>
                    <a:p>
                      <a:pPr indent="-95250" lvl="1" marL="190500" marR="0" rtl="0" algn="l">
                        <a:lnSpc>
                          <a:spcPct val="140022"/>
                        </a:lnSpc>
                        <a:spcBef>
                          <a:spcPts val="0"/>
                        </a:spcBef>
                        <a:spcAft>
                          <a:spcPts val="0"/>
                        </a:spcAft>
                        <a:buClr>
                          <a:srgbClr val="284379"/>
                        </a:buClr>
                        <a:buSzPts val="900"/>
                        <a:buFont typeface="Arial"/>
                        <a:buChar char="•"/>
                      </a:pPr>
                      <a:r>
                        <a:rPr lang="en" sz="900" u="none" cap="none" strike="noStrike">
                          <a:solidFill>
                            <a:srgbClr val="284379"/>
                          </a:solidFill>
                          <a:latin typeface="Poppins"/>
                          <a:ea typeface="Poppins"/>
                          <a:cs typeface="Poppins"/>
                          <a:sym typeface="Poppins"/>
                        </a:rPr>
                        <a:t>Are resources adequate? What do others do better than you?</a:t>
                      </a:r>
                      <a:endParaRPr sz="700"/>
                    </a:p>
                  </a:txBody>
                  <a:tcPr marT="28575" marB="28575"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95250" lvl="1" marL="190500" marR="0" rtl="0" algn="l">
                        <a:lnSpc>
                          <a:spcPct val="140022"/>
                        </a:lnSpc>
                        <a:spcBef>
                          <a:spcPts val="0"/>
                        </a:spcBef>
                        <a:spcAft>
                          <a:spcPts val="0"/>
                        </a:spcAft>
                        <a:buClr>
                          <a:srgbClr val="284379"/>
                        </a:buClr>
                        <a:buSzPts val="900"/>
                        <a:buFont typeface="Arial"/>
                        <a:buChar char="•"/>
                      </a:pPr>
                      <a:r>
                        <a:rPr lang="en" sz="900" u="none" cap="none" strike="noStrike">
                          <a:solidFill>
                            <a:srgbClr val="284379"/>
                          </a:solidFill>
                          <a:latin typeface="Poppins"/>
                          <a:ea typeface="Poppins"/>
                          <a:cs typeface="Poppins"/>
                          <a:sym typeface="Poppins"/>
                        </a:rPr>
                        <a:t>What are your goals? </a:t>
                      </a:r>
                      <a:endParaRPr sz="600" u="none" cap="none" strike="noStrike"/>
                    </a:p>
                    <a:p>
                      <a:pPr indent="-95250" lvl="1" marL="190500" marR="0" rtl="0" algn="l">
                        <a:lnSpc>
                          <a:spcPct val="140022"/>
                        </a:lnSpc>
                        <a:spcBef>
                          <a:spcPts val="0"/>
                        </a:spcBef>
                        <a:spcAft>
                          <a:spcPts val="0"/>
                        </a:spcAft>
                        <a:buClr>
                          <a:srgbClr val="284379"/>
                        </a:buClr>
                        <a:buSzPts val="900"/>
                        <a:buFont typeface="Arial"/>
                        <a:buChar char="•"/>
                      </a:pPr>
                      <a:r>
                        <a:rPr lang="en" sz="900" u="none" cap="none" strike="noStrike">
                          <a:solidFill>
                            <a:srgbClr val="284379"/>
                          </a:solidFill>
                          <a:latin typeface="Poppins"/>
                          <a:ea typeface="Poppins"/>
                          <a:cs typeface="Poppins"/>
                          <a:sym typeface="Poppins"/>
                        </a:rPr>
                        <a:t>Are demands shifting? How can it be improved?</a:t>
                      </a:r>
                      <a:endParaRPr sz="700"/>
                    </a:p>
                  </a:txBody>
                  <a:tcPr marT="28575" marB="28575"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95250" lvl="1" marL="190500" marR="0" rtl="0" algn="l">
                        <a:lnSpc>
                          <a:spcPct val="140022"/>
                        </a:lnSpc>
                        <a:spcBef>
                          <a:spcPts val="0"/>
                        </a:spcBef>
                        <a:spcAft>
                          <a:spcPts val="0"/>
                        </a:spcAft>
                        <a:buClr>
                          <a:srgbClr val="284379"/>
                        </a:buClr>
                        <a:buSzPts val="900"/>
                        <a:buFont typeface="Arial"/>
                        <a:buChar char="•"/>
                      </a:pPr>
                      <a:r>
                        <a:rPr lang="en" sz="900" u="none" cap="none" strike="noStrike">
                          <a:solidFill>
                            <a:srgbClr val="284379"/>
                          </a:solidFill>
                          <a:latin typeface="Poppins"/>
                          <a:ea typeface="Poppins"/>
                          <a:cs typeface="Poppins"/>
                          <a:sym typeface="Poppins"/>
                        </a:rPr>
                        <a:t>What are the blockers you're facing? </a:t>
                      </a:r>
                      <a:endParaRPr sz="600" u="none" cap="none" strike="noStrike"/>
                    </a:p>
                    <a:p>
                      <a:pPr indent="-95250" lvl="1" marL="190500" marR="0" rtl="0" algn="l">
                        <a:lnSpc>
                          <a:spcPct val="140022"/>
                        </a:lnSpc>
                        <a:spcBef>
                          <a:spcPts val="0"/>
                        </a:spcBef>
                        <a:spcAft>
                          <a:spcPts val="0"/>
                        </a:spcAft>
                        <a:buClr>
                          <a:srgbClr val="284379"/>
                        </a:buClr>
                        <a:buSzPts val="900"/>
                        <a:buFont typeface="Arial"/>
                        <a:buChar char="•"/>
                      </a:pPr>
                      <a:r>
                        <a:rPr lang="en" sz="900" u="none" cap="none" strike="noStrike">
                          <a:solidFill>
                            <a:srgbClr val="284379"/>
                          </a:solidFill>
                          <a:latin typeface="Poppins"/>
                          <a:ea typeface="Poppins"/>
                          <a:cs typeface="Poppins"/>
                          <a:sym typeface="Poppins"/>
                        </a:rPr>
                        <a:t>What are factors outside of your control?</a:t>
                      </a:r>
                      <a:endParaRPr sz="700"/>
                    </a:p>
                  </a:txBody>
                  <a:tcPr marT="28575" marB="28575"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r>
            </a:tbl>
          </a:graphicData>
        </a:graphic>
      </p:graphicFrame>
      <p:pic>
        <p:nvPicPr>
          <p:cNvPr id="488" name="Google Shape;488;p42"/>
          <p:cNvPicPr preferRelativeResize="0"/>
          <p:nvPr/>
        </p:nvPicPr>
        <p:blipFill rotWithShape="1">
          <a:blip r:embed="rId4">
            <a:alphaModFix/>
          </a:blip>
          <a:srcRect b="0" l="0" r="0" t="0"/>
          <a:stretch/>
        </p:blipFill>
        <p:spPr>
          <a:xfrm>
            <a:off x="-153110" y="3325503"/>
            <a:ext cx="1653402" cy="20574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B6CE6"/>
        </a:solidFill>
      </p:bgPr>
    </p:bg>
    <p:spTree>
      <p:nvGrpSpPr>
        <p:cNvPr id="492" name="Shape 492"/>
        <p:cNvGrpSpPr/>
        <p:nvPr/>
      </p:nvGrpSpPr>
      <p:grpSpPr>
        <a:xfrm>
          <a:off x="0" y="0"/>
          <a:ext cx="0" cy="0"/>
          <a:chOff x="0" y="0"/>
          <a:chExt cx="0" cy="0"/>
        </a:xfrm>
      </p:grpSpPr>
      <p:grpSp>
        <p:nvGrpSpPr>
          <p:cNvPr id="493" name="Google Shape;493;p43"/>
          <p:cNvGrpSpPr/>
          <p:nvPr/>
        </p:nvGrpSpPr>
        <p:grpSpPr>
          <a:xfrm>
            <a:off x="4348364" y="528879"/>
            <a:ext cx="4190554" cy="4220289"/>
            <a:chOff x="0" y="-47625"/>
            <a:chExt cx="11174809" cy="11254105"/>
          </a:xfrm>
        </p:grpSpPr>
        <p:sp>
          <p:nvSpPr>
            <p:cNvPr id="494" name="Google Shape;494;p43"/>
            <p:cNvSpPr txBox="1"/>
            <p:nvPr/>
          </p:nvSpPr>
          <p:spPr>
            <a:xfrm>
              <a:off x="1109782" y="10681335"/>
              <a:ext cx="1407716" cy="52514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 sz="1200" u="none" cap="none" strike="noStrike">
                  <a:solidFill>
                    <a:srgbClr val="284379"/>
                  </a:solidFill>
                  <a:latin typeface="Gloria Hallelujah"/>
                  <a:ea typeface="Gloria Hallelujah"/>
                  <a:cs typeface="Gloria Hallelujah"/>
                  <a:sym typeface="Gloria Hallelujah"/>
                </a:rPr>
                <a:t>Item 1</a:t>
              </a:r>
              <a:endParaRPr sz="700"/>
            </a:p>
          </p:txBody>
        </p:sp>
        <p:sp>
          <p:nvSpPr>
            <p:cNvPr id="495" name="Google Shape;495;p43"/>
            <p:cNvSpPr txBox="1"/>
            <p:nvPr/>
          </p:nvSpPr>
          <p:spPr>
            <a:xfrm>
              <a:off x="3133685" y="10681335"/>
              <a:ext cx="1577578" cy="52514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 sz="1200" u="none" cap="none" strike="noStrike">
                  <a:solidFill>
                    <a:srgbClr val="284379"/>
                  </a:solidFill>
                  <a:latin typeface="Gloria Hallelujah"/>
                  <a:ea typeface="Gloria Hallelujah"/>
                  <a:cs typeface="Gloria Hallelujah"/>
                  <a:sym typeface="Gloria Hallelujah"/>
                </a:rPr>
                <a:t>Item 2</a:t>
              </a:r>
              <a:endParaRPr sz="700"/>
            </a:p>
          </p:txBody>
        </p:sp>
        <p:sp>
          <p:nvSpPr>
            <p:cNvPr id="496" name="Google Shape;496;p43"/>
            <p:cNvSpPr txBox="1"/>
            <p:nvPr/>
          </p:nvSpPr>
          <p:spPr>
            <a:xfrm>
              <a:off x="5259388" y="10681335"/>
              <a:ext cx="1543844" cy="52514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 sz="1200" u="none" cap="none" strike="noStrike">
                  <a:solidFill>
                    <a:srgbClr val="284379"/>
                  </a:solidFill>
                  <a:latin typeface="Gloria Hallelujah"/>
                  <a:ea typeface="Gloria Hallelujah"/>
                  <a:cs typeface="Gloria Hallelujah"/>
                  <a:sym typeface="Gloria Hallelujah"/>
                </a:rPr>
                <a:t>Item 3</a:t>
              </a:r>
              <a:endParaRPr sz="700"/>
            </a:p>
          </p:txBody>
        </p:sp>
        <p:sp>
          <p:nvSpPr>
            <p:cNvPr id="497" name="Google Shape;497;p43"/>
            <p:cNvSpPr txBox="1"/>
            <p:nvPr/>
          </p:nvSpPr>
          <p:spPr>
            <a:xfrm>
              <a:off x="7359888" y="10681335"/>
              <a:ext cx="1560512" cy="52514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 sz="1200" u="none" cap="none" strike="noStrike">
                  <a:solidFill>
                    <a:srgbClr val="284379"/>
                  </a:solidFill>
                  <a:latin typeface="Gloria Hallelujah"/>
                  <a:ea typeface="Gloria Hallelujah"/>
                  <a:cs typeface="Gloria Hallelujah"/>
                  <a:sym typeface="Gloria Hallelujah"/>
                </a:rPr>
                <a:t>Item 4</a:t>
              </a:r>
              <a:endParaRPr sz="700"/>
            </a:p>
          </p:txBody>
        </p:sp>
        <p:sp>
          <p:nvSpPr>
            <p:cNvPr id="498" name="Google Shape;498;p43"/>
            <p:cNvSpPr txBox="1"/>
            <p:nvPr/>
          </p:nvSpPr>
          <p:spPr>
            <a:xfrm>
              <a:off x="9494123" y="10681335"/>
              <a:ext cx="1509712" cy="52514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 sz="1200" u="none" cap="none" strike="noStrike">
                  <a:solidFill>
                    <a:srgbClr val="284379"/>
                  </a:solidFill>
                  <a:latin typeface="Gloria Hallelujah"/>
                  <a:ea typeface="Gloria Hallelujah"/>
                  <a:cs typeface="Gloria Hallelujah"/>
                  <a:sym typeface="Gloria Hallelujah"/>
                </a:rPr>
                <a:t>Item 5</a:t>
              </a:r>
              <a:endParaRPr sz="700"/>
            </a:p>
          </p:txBody>
        </p:sp>
        <p:grpSp>
          <p:nvGrpSpPr>
            <p:cNvPr id="499" name="Google Shape;499;p43"/>
            <p:cNvGrpSpPr/>
            <p:nvPr/>
          </p:nvGrpSpPr>
          <p:grpSpPr>
            <a:xfrm>
              <a:off x="887809" y="232410"/>
              <a:ext cx="10287000" cy="10299700"/>
              <a:chOff x="0" y="-6350"/>
              <a:chExt cx="10287000" cy="10299700"/>
            </a:xfrm>
          </p:grpSpPr>
          <p:sp>
            <p:nvSpPr>
              <p:cNvPr id="500" name="Google Shape;500;p43"/>
              <p:cNvSpPr/>
              <p:nvPr/>
            </p:nvSpPr>
            <p:spPr>
              <a:xfrm>
                <a:off x="0" y="-6350"/>
                <a:ext cx="10287000" cy="12700"/>
              </a:xfrm>
              <a:custGeom>
                <a:rect b="b" l="l" r="r" t="t"/>
                <a:pathLst>
                  <a:path extrusionOk="0" h="12700" w="10287000">
                    <a:moveTo>
                      <a:pt x="0" y="0"/>
                    </a:moveTo>
                    <a:lnTo>
                      <a:pt x="10287000" y="0"/>
                    </a:lnTo>
                    <a:lnTo>
                      <a:pt x="10287000" y="12700"/>
                    </a:lnTo>
                    <a:lnTo>
                      <a:pt x="0" y="12700"/>
                    </a:lnTo>
                    <a:close/>
                  </a:path>
                </a:pathLst>
              </a:custGeom>
              <a:solidFill>
                <a:srgbClr val="284379">
                  <a:alpha val="24705"/>
                </a:srgbClr>
              </a:solidFill>
              <a:ln>
                <a:noFill/>
              </a:ln>
            </p:spPr>
          </p:sp>
          <p:sp>
            <p:nvSpPr>
              <p:cNvPr id="501" name="Google Shape;501;p43"/>
              <p:cNvSpPr/>
              <p:nvPr/>
            </p:nvSpPr>
            <p:spPr>
              <a:xfrm>
                <a:off x="0" y="2051050"/>
                <a:ext cx="10287000" cy="12700"/>
              </a:xfrm>
              <a:custGeom>
                <a:rect b="b" l="l" r="r" t="t"/>
                <a:pathLst>
                  <a:path extrusionOk="0" h="12700" w="10287000">
                    <a:moveTo>
                      <a:pt x="0" y="0"/>
                    </a:moveTo>
                    <a:lnTo>
                      <a:pt x="10287000" y="0"/>
                    </a:lnTo>
                    <a:lnTo>
                      <a:pt x="10287000" y="12700"/>
                    </a:lnTo>
                    <a:lnTo>
                      <a:pt x="0" y="12700"/>
                    </a:lnTo>
                    <a:close/>
                  </a:path>
                </a:pathLst>
              </a:custGeom>
              <a:solidFill>
                <a:srgbClr val="284379">
                  <a:alpha val="24705"/>
                </a:srgbClr>
              </a:solidFill>
              <a:ln>
                <a:noFill/>
              </a:ln>
            </p:spPr>
          </p:sp>
          <p:sp>
            <p:nvSpPr>
              <p:cNvPr id="502" name="Google Shape;502;p43"/>
              <p:cNvSpPr/>
              <p:nvPr/>
            </p:nvSpPr>
            <p:spPr>
              <a:xfrm>
                <a:off x="0" y="4108450"/>
                <a:ext cx="10287000" cy="12700"/>
              </a:xfrm>
              <a:custGeom>
                <a:rect b="b" l="l" r="r" t="t"/>
                <a:pathLst>
                  <a:path extrusionOk="0" h="12700" w="10287000">
                    <a:moveTo>
                      <a:pt x="0" y="0"/>
                    </a:moveTo>
                    <a:lnTo>
                      <a:pt x="10287000" y="0"/>
                    </a:lnTo>
                    <a:lnTo>
                      <a:pt x="10287000" y="12700"/>
                    </a:lnTo>
                    <a:lnTo>
                      <a:pt x="0" y="12700"/>
                    </a:lnTo>
                    <a:close/>
                  </a:path>
                </a:pathLst>
              </a:custGeom>
              <a:solidFill>
                <a:srgbClr val="284379">
                  <a:alpha val="24705"/>
                </a:srgbClr>
              </a:solidFill>
              <a:ln>
                <a:noFill/>
              </a:ln>
            </p:spPr>
          </p:sp>
          <p:sp>
            <p:nvSpPr>
              <p:cNvPr id="503" name="Google Shape;503;p43"/>
              <p:cNvSpPr/>
              <p:nvPr/>
            </p:nvSpPr>
            <p:spPr>
              <a:xfrm>
                <a:off x="0" y="6165850"/>
                <a:ext cx="10287000" cy="12700"/>
              </a:xfrm>
              <a:custGeom>
                <a:rect b="b" l="l" r="r" t="t"/>
                <a:pathLst>
                  <a:path extrusionOk="0" h="12700" w="10287000">
                    <a:moveTo>
                      <a:pt x="0" y="0"/>
                    </a:moveTo>
                    <a:lnTo>
                      <a:pt x="10287000" y="0"/>
                    </a:lnTo>
                    <a:lnTo>
                      <a:pt x="10287000" y="12700"/>
                    </a:lnTo>
                    <a:lnTo>
                      <a:pt x="0" y="12700"/>
                    </a:lnTo>
                    <a:close/>
                  </a:path>
                </a:pathLst>
              </a:custGeom>
              <a:solidFill>
                <a:srgbClr val="284379">
                  <a:alpha val="24705"/>
                </a:srgbClr>
              </a:solidFill>
              <a:ln>
                <a:noFill/>
              </a:ln>
            </p:spPr>
          </p:sp>
          <p:sp>
            <p:nvSpPr>
              <p:cNvPr id="504" name="Google Shape;504;p43"/>
              <p:cNvSpPr/>
              <p:nvPr/>
            </p:nvSpPr>
            <p:spPr>
              <a:xfrm>
                <a:off x="0" y="8223250"/>
                <a:ext cx="10287000" cy="12700"/>
              </a:xfrm>
              <a:custGeom>
                <a:rect b="b" l="l" r="r" t="t"/>
                <a:pathLst>
                  <a:path extrusionOk="0" h="12700" w="10287000">
                    <a:moveTo>
                      <a:pt x="0" y="0"/>
                    </a:moveTo>
                    <a:lnTo>
                      <a:pt x="10287000" y="0"/>
                    </a:lnTo>
                    <a:lnTo>
                      <a:pt x="10287000" y="12700"/>
                    </a:lnTo>
                    <a:lnTo>
                      <a:pt x="0" y="12700"/>
                    </a:lnTo>
                    <a:close/>
                  </a:path>
                </a:pathLst>
              </a:custGeom>
              <a:solidFill>
                <a:srgbClr val="284379">
                  <a:alpha val="24705"/>
                </a:srgbClr>
              </a:solidFill>
              <a:ln>
                <a:noFill/>
              </a:ln>
            </p:spPr>
          </p:sp>
          <p:sp>
            <p:nvSpPr>
              <p:cNvPr id="505" name="Google Shape;505;p43"/>
              <p:cNvSpPr/>
              <p:nvPr/>
            </p:nvSpPr>
            <p:spPr>
              <a:xfrm>
                <a:off x="0" y="10280650"/>
                <a:ext cx="10287000" cy="12700"/>
              </a:xfrm>
              <a:custGeom>
                <a:rect b="b" l="l" r="r" t="t"/>
                <a:pathLst>
                  <a:path extrusionOk="0" h="12700" w="10287000">
                    <a:moveTo>
                      <a:pt x="0" y="0"/>
                    </a:moveTo>
                    <a:lnTo>
                      <a:pt x="10287000" y="0"/>
                    </a:lnTo>
                    <a:lnTo>
                      <a:pt x="10287000" y="12700"/>
                    </a:lnTo>
                    <a:lnTo>
                      <a:pt x="0" y="12700"/>
                    </a:lnTo>
                    <a:close/>
                  </a:path>
                </a:pathLst>
              </a:custGeom>
              <a:solidFill>
                <a:srgbClr val="284379">
                  <a:alpha val="60000"/>
                </a:srgbClr>
              </a:solidFill>
              <a:ln>
                <a:noFill/>
              </a:ln>
            </p:spPr>
          </p:sp>
        </p:grpSp>
        <p:sp>
          <p:nvSpPr>
            <p:cNvPr id="506" name="Google Shape;506;p43"/>
            <p:cNvSpPr txBox="1"/>
            <p:nvPr/>
          </p:nvSpPr>
          <p:spPr>
            <a:xfrm>
              <a:off x="67866" y="-47625"/>
              <a:ext cx="616744" cy="525145"/>
            </a:xfrm>
            <a:prstGeom prst="rect">
              <a:avLst/>
            </a:prstGeom>
            <a:noFill/>
            <a:ln>
              <a:noFill/>
            </a:ln>
          </p:spPr>
          <p:txBody>
            <a:bodyPr anchorCtr="0" anchor="t" bIns="0" lIns="0" spcFirstLastPara="1" rIns="0" wrap="square" tIns="0">
              <a:spAutoFit/>
            </a:bodyPr>
            <a:lstStyle/>
            <a:p>
              <a:pPr indent="0" lvl="0" marL="0" marR="0" rtl="0" algn="r">
                <a:lnSpc>
                  <a:spcPct val="139958"/>
                </a:lnSpc>
                <a:spcBef>
                  <a:spcPts val="0"/>
                </a:spcBef>
                <a:spcAft>
                  <a:spcPts val="0"/>
                </a:spcAft>
                <a:buNone/>
              </a:pPr>
              <a:r>
                <a:rPr b="0" i="0" lang="en" sz="1200" u="none" cap="none" strike="noStrike">
                  <a:solidFill>
                    <a:srgbClr val="284379"/>
                  </a:solidFill>
                  <a:latin typeface="Gloria Hallelujah"/>
                  <a:ea typeface="Gloria Hallelujah"/>
                  <a:cs typeface="Gloria Hallelujah"/>
                  <a:sym typeface="Gloria Hallelujah"/>
                </a:rPr>
                <a:t>50 </a:t>
              </a:r>
              <a:endParaRPr sz="700"/>
            </a:p>
          </p:txBody>
        </p:sp>
        <p:sp>
          <p:nvSpPr>
            <p:cNvPr id="507" name="Google Shape;507;p43"/>
            <p:cNvSpPr txBox="1"/>
            <p:nvPr/>
          </p:nvSpPr>
          <p:spPr>
            <a:xfrm>
              <a:off x="17066" y="2009775"/>
              <a:ext cx="667544" cy="525145"/>
            </a:xfrm>
            <a:prstGeom prst="rect">
              <a:avLst/>
            </a:prstGeom>
            <a:noFill/>
            <a:ln>
              <a:noFill/>
            </a:ln>
          </p:spPr>
          <p:txBody>
            <a:bodyPr anchorCtr="0" anchor="t" bIns="0" lIns="0" spcFirstLastPara="1" rIns="0" wrap="square" tIns="0">
              <a:spAutoFit/>
            </a:bodyPr>
            <a:lstStyle/>
            <a:p>
              <a:pPr indent="0" lvl="0" marL="0" marR="0" rtl="0" algn="r">
                <a:lnSpc>
                  <a:spcPct val="139958"/>
                </a:lnSpc>
                <a:spcBef>
                  <a:spcPts val="0"/>
                </a:spcBef>
                <a:spcAft>
                  <a:spcPts val="0"/>
                </a:spcAft>
                <a:buNone/>
              </a:pPr>
              <a:r>
                <a:rPr b="0" i="0" lang="en" sz="1200" u="none" cap="none" strike="noStrike">
                  <a:solidFill>
                    <a:srgbClr val="284379"/>
                  </a:solidFill>
                  <a:latin typeface="Gloria Hallelujah"/>
                  <a:ea typeface="Gloria Hallelujah"/>
                  <a:cs typeface="Gloria Hallelujah"/>
                  <a:sym typeface="Gloria Hallelujah"/>
                </a:rPr>
                <a:t>40 </a:t>
              </a:r>
              <a:endParaRPr sz="700"/>
            </a:p>
          </p:txBody>
        </p:sp>
        <p:sp>
          <p:nvSpPr>
            <p:cNvPr id="508" name="Google Shape;508;p43"/>
            <p:cNvSpPr txBox="1"/>
            <p:nvPr/>
          </p:nvSpPr>
          <p:spPr>
            <a:xfrm>
              <a:off x="33734" y="4067175"/>
              <a:ext cx="650875" cy="525145"/>
            </a:xfrm>
            <a:prstGeom prst="rect">
              <a:avLst/>
            </a:prstGeom>
            <a:noFill/>
            <a:ln>
              <a:noFill/>
            </a:ln>
          </p:spPr>
          <p:txBody>
            <a:bodyPr anchorCtr="0" anchor="t" bIns="0" lIns="0" spcFirstLastPara="1" rIns="0" wrap="square" tIns="0">
              <a:spAutoFit/>
            </a:bodyPr>
            <a:lstStyle/>
            <a:p>
              <a:pPr indent="0" lvl="0" marL="0" marR="0" rtl="0" algn="r">
                <a:lnSpc>
                  <a:spcPct val="139958"/>
                </a:lnSpc>
                <a:spcBef>
                  <a:spcPts val="0"/>
                </a:spcBef>
                <a:spcAft>
                  <a:spcPts val="0"/>
                </a:spcAft>
                <a:buNone/>
              </a:pPr>
              <a:r>
                <a:rPr b="0" i="0" lang="en" sz="1200" u="none" cap="none" strike="noStrike">
                  <a:solidFill>
                    <a:srgbClr val="284379"/>
                  </a:solidFill>
                  <a:latin typeface="Gloria Hallelujah"/>
                  <a:ea typeface="Gloria Hallelujah"/>
                  <a:cs typeface="Gloria Hallelujah"/>
                  <a:sym typeface="Gloria Hallelujah"/>
                </a:rPr>
                <a:t>30 </a:t>
              </a:r>
              <a:endParaRPr sz="700"/>
            </a:p>
          </p:txBody>
        </p:sp>
        <p:sp>
          <p:nvSpPr>
            <p:cNvPr id="509" name="Google Shape;509;p43"/>
            <p:cNvSpPr txBox="1"/>
            <p:nvPr/>
          </p:nvSpPr>
          <p:spPr>
            <a:xfrm>
              <a:off x="0" y="6124575"/>
              <a:ext cx="684609" cy="525145"/>
            </a:xfrm>
            <a:prstGeom prst="rect">
              <a:avLst/>
            </a:prstGeom>
            <a:noFill/>
            <a:ln>
              <a:noFill/>
            </a:ln>
          </p:spPr>
          <p:txBody>
            <a:bodyPr anchorCtr="0" anchor="t" bIns="0" lIns="0" spcFirstLastPara="1" rIns="0" wrap="square" tIns="0">
              <a:spAutoFit/>
            </a:bodyPr>
            <a:lstStyle/>
            <a:p>
              <a:pPr indent="0" lvl="0" marL="0" marR="0" rtl="0" algn="r">
                <a:lnSpc>
                  <a:spcPct val="139958"/>
                </a:lnSpc>
                <a:spcBef>
                  <a:spcPts val="0"/>
                </a:spcBef>
                <a:spcAft>
                  <a:spcPts val="0"/>
                </a:spcAft>
                <a:buNone/>
              </a:pPr>
              <a:r>
                <a:rPr b="0" i="0" lang="en" sz="1200" u="none" cap="none" strike="noStrike">
                  <a:solidFill>
                    <a:srgbClr val="284379"/>
                  </a:solidFill>
                  <a:latin typeface="Gloria Hallelujah"/>
                  <a:ea typeface="Gloria Hallelujah"/>
                  <a:cs typeface="Gloria Hallelujah"/>
                  <a:sym typeface="Gloria Hallelujah"/>
                </a:rPr>
                <a:t>20 </a:t>
              </a:r>
              <a:endParaRPr sz="700"/>
            </a:p>
          </p:txBody>
        </p:sp>
        <p:sp>
          <p:nvSpPr>
            <p:cNvPr id="510" name="Google Shape;510;p43"/>
            <p:cNvSpPr txBox="1"/>
            <p:nvPr/>
          </p:nvSpPr>
          <p:spPr>
            <a:xfrm>
              <a:off x="169862" y="8181975"/>
              <a:ext cx="514747" cy="525145"/>
            </a:xfrm>
            <a:prstGeom prst="rect">
              <a:avLst/>
            </a:prstGeom>
            <a:noFill/>
            <a:ln>
              <a:noFill/>
            </a:ln>
          </p:spPr>
          <p:txBody>
            <a:bodyPr anchorCtr="0" anchor="t" bIns="0" lIns="0" spcFirstLastPara="1" rIns="0" wrap="square" tIns="0">
              <a:spAutoFit/>
            </a:bodyPr>
            <a:lstStyle/>
            <a:p>
              <a:pPr indent="0" lvl="0" marL="0" marR="0" rtl="0" algn="r">
                <a:lnSpc>
                  <a:spcPct val="139958"/>
                </a:lnSpc>
                <a:spcBef>
                  <a:spcPts val="0"/>
                </a:spcBef>
                <a:spcAft>
                  <a:spcPts val="0"/>
                </a:spcAft>
                <a:buNone/>
              </a:pPr>
              <a:r>
                <a:rPr b="0" i="0" lang="en" sz="1200" u="none" cap="none" strike="noStrike">
                  <a:solidFill>
                    <a:srgbClr val="284379"/>
                  </a:solidFill>
                  <a:latin typeface="Gloria Hallelujah"/>
                  <a:ea typeface="Gloria Hallelujah"/>
                  <a:cs typeface="Gloria Hallelujah"/>
                  <a:sym typeface="Gloria Hallelujah"/>
                </a:rPr>
                <a:t>10 </a:t>
              </a:r>
              <a:endParaRPr sz="700"/>
            </a:p>
          </p:txBody>
        </p:sp>
        <p:sp>
          <p:nvSpPr>
            <p:cNvPr id="511" name="Google Shape;511;p43"/>
            <p:cNvSpPr txBox="1"/>
            <p:nvPr/>
          </p:nvSpPr>
          <p:spPr>
            <a:xfrm>
              <a:off x="263525" y="10239375"/>
              <a:ext cx="421084" cy="525145"/>
            </a:xfrm>
            <a:prstGeom prst="rect">
              <a:avLst/>
            </a:prstGeom>
            <a:noFill/>
            <a:ln>
              <a:noFill/>
            </a:ln>
          </p:spPr>
          <p:txBody>
            <a:bodyPr anchorCtr="0" anchor="t" bIns="0" lIns="0" spcFirstLastPara="1" rIns="0" wrap="square" tIns="0">
              <a:spAutoFit/>
            </a:bodyPr>
            <a:lstStyle/>
            <a:p>
              <a:pPr indent="0" lvl="0" marL="0" marR="0" rtl="0" algn="r">
                <a:lnSpc>
                  <a:spcPct val="139958"/>
                </a:lnSpc>
                <a:spcBef>
                  <a:spcPts val="0"/>
                </a:spcBef>
                <a:spcAft>
                  <a:spcPts val="0"/>
                </a:spcAft>
                <a:buNone/>
              </a:pPr>
              <a:r>
                <a:rPr b="0" i="0" lang="en" sz="1200" u="none" cap="none" strike="noStrike">
                  <a:solidFill>
                    <a:srgbClr val="284379"/>
                  </a:solidFill>
                  <a:latin typeface="Gloria Hallelujah"/>
                  <a:ea typeface="Gloria Hallelujah"/>
                  <a:cs typeface="Gloria Hallelujah"/>
                  <a:sym typeface="Gloria Hallelujah"/>
                </a:rPr>
                <a:t>0 </a:t>
              </a:r>
              <a:endParaRPr sz="700"/>
            </a:p>
          </p:txBody>
        </p:sp>
        <p:grpSp>
          <p:nvGrpSpPr>
            <p:cNvPr id="512" name="Google Shape;512;p43"/>
            <p:cNvGrpSpPr/>
            <p:nvPr/>
          </p:nvGrpSpPr>
          <p:grpSpPr>
            <a:xfrm>
              <a:off x="886077" y="232410"/>
              <a:ext cx="10288732" cy="10293350"/>
              <a:chOff x="-1732" y="-6350"/>
              <a:chExt cx="10288732" cy="10293350"/>
            </a:xfrm>
          </p:grpSpPr>
          <p:sp>
            <p:nvSpPr>
              <p:cNvPr id="513" name="Google Shape;513;p43"/>
              <p:cNvSpPr/>
              <p:nvPr/>
            </p:nvSpPr>
            <p:spPr>
              <a:xfrm>
                <a:off x="-1732" y="8216863"/>
                <a:ext cx="1855125" cy="2070137"/>
              </a:xfrm>
              <a:custGeom>
                <a:rect b="b" l="l" r="r" t="t"/>
                <a:pathLst>
                  <a:path extrusionOk="0" h="2070137" w="1855125">
                    <a:moveTo>
                      <a:pt x="1732" y="2070137"/>
                    </a:moveTo>
                    <a:lnTo>
                      <a:pt x="1732" y="154520"/>
                    </a:lnTo>
                    <a:cubicBezTo>
                      <a:pt x="0" y="114144"/>
                      <a:pt x="14838" y="74814"/>
                      <a:pt x="42809" y="45644"/>
                    </a:cubicBezTo>
                    <a:cubicBezTo>
                      <a:pt x="70779" y="16476"/>
                      <a:pt x="109452" y="0"/>
                      <a:pt x="149865" y="37"/>
                    </a:cubicBezTo>
                    <a:lnTo>
                      <a:pt x="1705259" y="37"/>
                    </a:lnTo>
                    <a:cubicBezTo>
                      <a:pt x="1745672" y="0"/>
                      <a:pt x="1784345" y="16476"/>
                      <a:pt x="1812315" y="45644"/>
                    </a:cubicBezTo>
                    <a:cubicBezTo>
                      <a:pt x="1840286" y="74814"/>
                      <a:pt x="1855124" y="114144"/>
                      <a:pt x="1853392" y="154520"/>
                    </a:cubicBezTo>
                    <a:lnTo>
                      <a:pt x="1853392" y="2070137"/>
                    </a:lnTo>
                    <a:close/>
                  </a:path>
                </a:pathLst>
              </a:custGeom>
              <a:solidFill>
                <a:srgbClr val="FFE0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14" name="Google Shape;514;p43"/>
              <p:cNvSpPr/>
              <p:nvPr/>
            </p:nvSpPr>
            <p:spPr>
              <a:xfrm>
                <a:off x="2108835" y="6165850"/>
                <a:ext cx="1851660" cy="4121150"/>
              </a:xfrm>
              <a:custGeom>
                <a:rect b="b" l="l" r="r" t="t"/>
                <a:pathLst>
                  <a:path extrusionOk="0" h="4121150" w="1851660">
                    <a:moveTo>
                      <a:pt x="0" y="4121150"/>
                    </a:moveTo>
                    <a:lnTo>
                      <a:pt x="0" y="148133"/>
                    </a:lnTo>
                    <a:cubicBezTo>
                      <a:pt x="0" y="108846"/>
                      <a:pt x="15607" y="71167"/>
                      <a:pt x="43387" y="43387"/>
                    </a:cubicBezTo>
                    <a:cubicBezTo>
                      <a:pt x="71167" y="15607"/>
                      <a:pt x="108846" y="0"/>
                      <a:pt x="148133" y="0"/>
                    </a:cubicBezTo>
                    <a:lnTo>
                      <a:pt x="1703527" y="0"/>
                    </a:lnTo>
                    <a:cubicBezTo>
                      <a:pt x="1742814" y="0"/>
                      <a:pt x="1780493" y="15607"/>
                      <a:pt x="1808273" y="43387"/>
                    </a:cubicBezTo>
                    <a:cubicBezTo>
                      <a:pt x="1836053" y="71167"/>
                      <a:pt x="1851660" y="108846"/>
                      <a:pt x="1851660" y="148133"/>
                    </a:cubicBezTo>
                    <a:lnTo>
                      <a:pt x="1851660" y="4121150"/>
                    </a:lnTo>
                    <a:close/>
                  </a:path>
                </a:pathLst>
              </a:custGeom>
              <a:solidFill>
                <a:srgbClr val="FFE0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15" name="Google Shape;515;p43"/>
              <p:cNvSpPr/>
              <p:nvPr/>
            </p:nvSpPr>
            <p:spPr>
              <a:xfrm>
                <a:off x="4217670" y="4108450"/>
                <a:ext cx="1851660" cy="6178550"/>
              </a:xfrm>
              <a:custGeom>
                <a:rect b="b" l="l" r="r" t="t"/>
                <a:pathLst>
                  <a:path extrusionOk="0" h="6178550" w="1851660">
                    <a:moveTo>
                      <a:pt x="0" y="6178550"/>
                    </a:moveTo>
                    <a:lnTo>
                      <a:pt x="0" y="148133"/>
                    </a:lnTo>
                    <a:cubicBezTo>
                      <a:pt x="0" y="108846"/>
                      <a:pt x="15607" y="71167"/>
                      <a:pt x="43387" y="43387"/>
                    </a:cubicBezTo>
                    <a:cubicBezTo>
                      <a:pt x="71167" y="15607"/>
                      <a:pt x="108846" y="0"/>
                      <a:pt x="148133" y="0"/>
                    </a:cubicBezTo>
                    <a:lnTo>
                      <a:pt x="1703527" y="0"/>
                    </a:lnTo>
                    <a:cubicBezTo>
                      <a:pt x="1742814" y="0"/>
                      <a:pt x="1780493" y="15607"/>
                      <a:pt x="1808273" y="43387"/>
                    </a:cubicBezTo>
                    <a:cubicBezTo>
                      <a:pt x="1836053" y="71167"/>
                      <a:pt x="1851660" y="108846"/>
                      <a:pt x="1851660" y="148133"/>
                    </a:cubicBezTo>
                    <a:lnTo>
                      <a:pt x="1851660" y="6178550"/>
                    </a:lnTo>
                    <a:close/>
                  </a:path>
                </a:pathLst>
              </a:custGeom>
              <a:solidFill>
                <a:srgbClr val="FFE0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16" name="Google Shape;516;p43"/>
              <p:cNvSpPr/>
              <p:nvPr/>
            </p:nvSpPr>
            <p:spPr>
              <a:xfrm>
                <a:off x="6326505" y="2051050"/>
                <a:ext cx="1851660" cy="8235950"/>
              </a:xfrm>
              <a:custGeom>
                <a:rect b="b" l="l" r="r" t="t"/>
                <a:pathLst>
                  <a:path extrusionOk="0" h="8235950" w="1851660">
                    <a:moveTo>
                      <a:pt x="0" y="8235950"/>
                    </a:moveTo>
                    <a:lnTo>
                      <a:pt x="0" y="148133"/>
                    </a:lnTo>
                    <a:cubicBezTo>
                      <a:pt x="0" y="108845"/>
                      <a:pt x="15607" y="71167"/>
                      <a:pt x="43387" y="43387"/>
                    </a:cubicBezTo>
                    <a:cubicBezTo>
                      <a:pt x="71167" y="15607"/>
                      <a:pt x="108846" y="0"/>
                      <a:pt x="148133" y="0"/>
                    </a:cubicBezTo>
                    <a:lnTo>
                      <a:pt x="1703527" y="0"/>
                    </a:lnTo>
                    <a:cubicBezTo>
                      <a:pt x="1742815" y="0"/>
                      <a:pt x="1780492" y="15607"/>
                      <a:pt x="1808273" y="43387"/>
                    </a:cubicBezTo>
                    <a:cubicBezTo>
                      <a:pt x="1836053" y="71167"/>
                      <a:pt x="1851660" y="108845"/>
                      <a:pt x="1851660" y="148133"/>
                    </a:cubicBezTo>
                    <a:lnTo>
                      <a:pt x="1851660" y="8235950"/>
                    </a:lnTo>
                    <a:close/>
                  </a:path>
                </a:pathLst>
              </a:custGeom>
              <a:solidFill>
                <a:srgbClr val="FFE0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17" name="Google Shape;517;p43"/>
              <p:cNvSpPr/>
              <p:nvPr/>
            </p:nvSpPr>
            <p:spPr>
              <a:xfrm>
                <a:off x="8435340" y="-6350"/>
                <a:ext cx="1851660" cy="10293350"/>
              </a:xfrm>
              <a:custGeom>
                <a:rect b="b" l="l" r="r" t="t"/>
                <a:pathLst>
                  <a:path extrusionOk="0" h="10293350" w="1851660">
                    <a:moveTo>
                      <a:pt x="0" y="10293350"/>
                    </a:moveTo>
                    <a:lnTo>
                      <a:pt x="0" y="148133"/>
                    </a:lnTo>
                    <a:cubicBezTo>
                      <a:pt x="0" y="108846"/>
                      <a:pt x="15607" y="71167"/>
                      <a:pt x="43387" y="43387"/>
                    </a:cubicBezTo>
                    <a:cubicBezTo>
                      <a:pt x="71168" y="15607"/>
                      <a:pt x="108845" y="0"/>
                      <a:pt x="148133" y="0"/>
                    </a:cubicBezTo>
                    <a:lnTo>
                      <a:pt x="1703527" y="0"/>
                    </a:lnTo>
                    <a:cubicBezTo>
                      <a:pt x="1742815" y="0"/>
                      <a:pt x="1780492" y="15607"/>
                      <a:pt x="1808273" y="43387"/>
                    </a:cubicBezTo>
                    <a:cubicBezTo>
                      <a:pt x="1836053" y="71167"/>
                      <a:pt x="1851660" y="108846"/>
                      <a:pt x="1851660" y="148133"/>
                    </a:cubicBezTo>
                    <a:lnTo>
                      <a:pt x="1851660" y="10293350"/>
                    </a:lnTo>
                    <a:close/>
                  </a:path>
                </a:pathLst>
              </a:custGeom>
              <a:solidFill>
                <a:srgbClr val="FFE0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18" name="Google Shape;518;p43"/>
              <p:cNvSpPr/>
              <p:nvPr/>
            </p:nvSpPr>
            <p:spPr>
              <a:xfrm>
                <a:off x="0" y="9251950"/>
                <a:ext cx="1851660" cy="1035050"/>
              </a:xfrm>
              <a:custGeom>
                <a:rect b="b" l="l" r="r" t="t"/>
                <a:pathLst>
                  <a:path extrusionOk="0" h="1035050" w="1851660">
                    <a:moveTo>
                      <a:pt x="0" y="0"/>
                    </a:moveTo>
                    <a:lnTo>
                      <a:pt x="1851660" y="0"/>
                    </a:lnTo>
                    <a:lnTo>
                      <a:pt x="1851660" y="1035050"/>
                    </a:lnTo>
                    <a:lnTo>
                      <a:pt x="0" y="1035050"/>
                    </a:lnTo>
                    <a:close/>
                  </a:path>
                </a:pathLst>
              </a:custGeom>
              <a:solidFill>
                <a:srgbClr val="F0BFC5"/>
              </a:solidFill>
              <a:ln>
                <a:noFill/>
              </a:ln>
            </p:spPr>
          </p:sp>
          <p:sp>
            <p:nvSpPr>
              <p:cNvPr id="519" name="Google Shape;519;p43"/>
              <p:cNvSpPr/>
              <p:nvPr/>
            </p:nvSpPr>
            <p:spPr>
              <a:xfrm>
                <a:off x="2108835" y="6990080"/>
                <a:ext cx="1851660" cy="3296920"/>
              </a:xfrm>
              <a:custGeom>
                <a:rect b="b" l="l" r="r" t="t"/>
                <a:pathLst>
                  <a:path extrusionOk="0" h="3296920" w="1851660">
                    <a:moveTo>
                      <a:pt x="0" y="0"/>
                    </a:moveTo>
                    <a:lnTo>
                      <a:pt x="1851660" y="0"/>
                    </a:lnTo>
                    <a:lnTo>
                      <a:pt x="1851660" y="3296920"/>
                    </a:lnTo>
                    <a:lnTo>
                      <a:pt x="0" y="3296920"/>
                    </a:lnTo>
                    <a:close/>
                  </a:path>
                </a:pathLst>
              </a:custGeom>
              <a:solidFill>
                <a:srgbClr val="F0BFC5"/>
              </a:solidFill>
              <a:ln>
                <a:noFill/>
              </a:ln>
            </p:spPr>
          </p:sp>
          <p:sp>
            <p:nvSpPr>
              <p:cNvPr id="520" name="Google Shape;520;p43"/>
              <p:cNvSpPr/>
              <p:nvPr/>
            </p:nvSpPr>
            <p:spPr>
              <a:xfrm>
                <a:off x="4217670" y="5138208"/>
                <a:ext cx="1851660" cy="5148792"/>
              </a:xfrm>
              <a:custGeom>
                <a:rect b="b" l="l" r="r" t="t"/>
                <a:pathLst>
                  <a:path extrusionOk="0" h="5148792" w="1851660">
                    <a:moveTo>
                      <a:pt x="0" y="0"/>
                    </a:moveTo>
                    <a:lnTo>
                      <a:pt x="1851660" y="0"/>
                    </a:lnTo>
                    <a:lnTo>
                      <a:pt x="1851660" y="5148792"/>
                    </a:lnTo>
                    <a:lnTo>
                      <a:pt x="0" y="5148792"/>
                    </a:lnTo>
                    <a:close/>
                  </a:path>
                </a:pathLst>
              </a:custGeom>
              <a:solidFill>
                <a:srgbClr val="F0BFC5"/>
              </a:solidFill>
              <a:ln>
                <a:noFill/>
              </a:ln>
            </p:spPr>
          </p:sp>
          <p:sp>
            <p:nvSpPr>
              <p:cNvPr id="521" name="Google Shape;521;p43"/>
              <p:cNvSpPr/>
              <p:nvPr/>
            </p:nvSpPr>
            <p:spPr>
              <a:xfrm>
                <a:off x="6326505" y="3698240"/>
                <a:ext cx="1851660" cy="6588760"/>
              </a:xfrm>
              <a:custGeom>
                <a:rect b="b" l="l" r="r" t="t"/>
                <a:pathLst>
                  <a:path extrusionOk="0" h="6588760" w="1851660">
                    <a:moveTo>
                      <a:pt x="0" y="0"/>
                    </a:moveTo>
                    <a:lnTo>
                      <a:pt x="1851660" y="0"/>
                    </a:lnTo>
                    <a:lnTo>
                      <a:pt x="1851660" y="6588760"/>
                    </a:lnTo>
                    <a:lnTo>
                      <a:pt x="0" y="6588760"/>
                    </a:lnTo>
                    <a:close/>
                  </a:path>
                </a:pathLst>
              </a:custGeom>
              <a:solidFill>
                <a:srgbClr val="F0BFC5"/>
              </a:solidFill>
              <a:ln>
                <a:noFill/>
              </a:ln>
            </p:spPr>
          </p:sp>
          <p:sp>
            <p:nvSpPr>
              <p:cNvPr id="522" name="Google Shape;522;p43"/>
              <p:cNvSpPr/>
              <p:nvPr/>
            </p:nvSpPr>
            <p:spPr>
              <a:xfrm>
                <a:off x="8435340" y="1640586"/>
                <a:ext cx="1851660" cy="8646414"/>
              </a:xfrm>
              <a:custGeom>
                <a:rect b="b" l="l" r="r" t="t"/>
                <a:pathLst>
                  <a:path extrusionOk="0" h="8646414" w="1851660">
                    <a:moveTo>
                      <a:pt x="0" y="0"/>
                    </a:moveTo>
                    <a:lnTo>
                      <a:pt x="1851660" y="0"/>
                    </a:lnTo>
                    <a:lnTo>
                      <a:pt x="1851660" y="8646414"/>
                    </a:lnTo>
                    <a:lnTo>
                      <a:pt x="0" y="8646414"/>
                    </a:lnTo>
                    <a:close/>
                  </a:path>
                </a:pathLst>
              </a:custGeom>
              <a:solidFill>
                <a:srgbClr val="F0BFC5"/>
              </a:solidFill>
              <a:ln>
                <a:noFill/>
              </a:ln>
            </p:spPr>
          </p:sp>
          <p:sp>
            <p:nvSpPr>
              <p:cNvPr id="523" name="Google Shape;523;p43"/>
              <p:cNvSpPr/>
              <p:nvPr/>
            </p:nvSpPr>
            <p:spPr>
              <a:xfrm>
                <a:off x="0" y="10287000"/>
                <a:ext cx="1851660" cy="0"/>
              </a:xfrm>
              <a:custGeom>
                <a:rect b="b" l="l" r="r" t="t"/>
                <a:pathLst>
                  <a:path extrusionOk="0" h="120000" w="1851660">
                    <a:moveTo>
                      <a:pt x="0" y="0"/>
                    </a:moveTo>
                    <a:lnTo>
                      <a:pt x="1851660" y="0"/>
                    </a:lnTo>
                    <a:lnTo>
                      <a:pt x="1851660" y="0"/>
                    </a:lnTo>
                    <a:lnTo>
                      <a:pt x="0" y="0"/>
                    </a:lnTo>
                    <a:close/>
                  </a:path>
                </a:pathLst>
              </a:custGeom>
              <a:solidFill>
                <a:srgbClr val="3B0E94"/>
              </a:solidFill>
              <a:ln>
                <a:noFill/>
              </a:ln>
            </p:spPr>
          </p:sp>
          <p:sp>
            <p:nvSpPr>
              <p:cNvPr id="524" name="Google Shape;524;p43"/>
              <p:cNvSpPr/>
              <p:nvPr/>
            </p:nvSpPr>
            <p:spPr>
              <a:xfrm>
                <a:off x="2108835" y="8638540"/>
                <a:ext cx="1851660" cy="1648460"/>
              </a:xfrm>
              <a:custGeom>
                <a:rect b="b" l="l" r="r" t="t"/>
                <a:pathLst>
                  <a:path extrusionOk="0" h="1648460" w="1851660">
                    <a:moveTo>
                      <a:pt x="0" y="0"/>
                    </a:moveTo>
                    <a:lnTo>
                      <a:pt x="1851660" y="0"/>
                    </a:lnTo>
                    <a:lnTo>
                      <a:pt x="1851660" y="1648460"/>
                    </a:lnTo>
                    <a:lnTo>
                      <a:pt x="0" y="1648460"/>
                    </a:lnTo>
                    <a:close/>
                  </a:path>
                </a:pathLst>
              </a:custGeom>
              <a:solidFill>
                <a:srgbClr val="3B0E94"/>
              </a:solidFill>
              <a:ln>
                <a:noFill/>
              </a:ln>
            </p:spPr>
          </p:sp>
          <p:sp>
            <p:nvSpPr>
              <p:cNvPr id="525" name="Google Shape;525;p43"/>
              <p:cNvSpPr/>
              <p:nvPr/>
            </p:nvSpPr>
            <p:spPr>
              <a:xfrm>
                <a:off x="4217670" y="7197725"/>
                <a:ext cx="1851660" cy="3089275"/>
              </a:xfrm>
              <a:custGeom>
                <a:rect b="b" l="l" r="r" t="t"/>
                <a:pathLst>
                  <a:path extrusionOk="0" h="3089275" w="1851660">
                    <a:moveTo>
                      <a:pt x="0" y="0"/>
                    </a:moveTo>
                    <a:lnTo>
                      <a:pt x="1851660" y="0"/>
                    </a:lnTo>
                    <a:lnTo>
                      <a:pt x="1851660" y="3089275"/>
                    </a:lnTo>
                    <a:lnTo>
                      <a:pt x="0" y="3089275"/>
                    </a:lnTo>
                    <a:close/>
                  </a:path>
                </a:pathLst>
              </a:custGeom>
              <a:solidFill>
                <a:srgbClr val="3B0E94"/>
              </a:solidFill>
              <a:ln>
                <a:noFill/>
              </a:ln>
            </p:spPr>
          </p:sp>
          <p:sp>
            <p:nvSpPr>
              <p:cNvPr id="526" name="Google Shape;526;p43"/>
              <p:cNvSpPr/>
              <p:nvPr/>
            </p:nvSpPr>
            <p:spPr>
              <a:xfrm>
                <a:off x="6326505" y="6580822"/>
                <a:ext cx="1851660" cy="3706178"/>
              </a:xfrm>
              <a:custGeom>
                <a:rect b="b" l="l" r="r" t="t"/>
                <a:pathLst>
                  <a:path extrusionOk="0" h="3706178" w="1851660">
                    <a:moveTo>
                      <a:pt x="0" y="0"/>
                    </a:moveTo>
                    <a:lnTo>
                      <a:pt x="1851660" y="0"/>
                    </a:lnTo>
                    <a:lnTo>
                      <a:pt x="1851660" y="3706178"/>
                    </a:lnTo>
                    <a:lnTo>
                      <a:pt x="0" y="3706178"/>
                    </a:lnTo>
                    <a:close/>
                  </a:path>
                </a:pathLst>
              </a:custGeom>
              <a:solidFill>
                <a:srgbClr val="3B0E94"/>
              </a:solidFill>
              <a:ln>
                <a:noFill/>
              </a:ln>
            </p:spPr>
          </p:sp>
          <p:sp>
            <p:nvSpPr>
              <p:cNvPr id="527" name="Google Shape;527;p43"/>
              <p:cNvSpPr/>
              <p:nvPr/>
            </p:nvSpPr>
            <p:spPr>
              <a:xfrm>
                <a:off x="8435340" y="5757926"/>
                <a:ext cx="1851660" cy="4529074"/>
              </a:xfrm>
              <a:custGeom>
                <a:rect b="b" l="l" r="r" t="t"/>
                <a:pathLst>
                  <a:path extrusionOk="0" h="4529074" w="1851660">
                    <a:moveTo>
                      <a:pt x="0" y="0"/>
                    </a:moveTo>
                    <a:lnTo>
                      <a:pt x="1851660" y="0"/>
                    </a:lnTo>
                    <a:lnTo>
                      <a:pt x="1851660" y="4529074"/>
                    </a:lnTo>
                    <a:lnTo>
                      <a:pt x="0" y="4529074"/>
                    </a:lnTo>
                    <a:close/>
                  </a:path>
                </a:pathLst>
              </a:custGeom>
              <a:solidFill>
                <a:srgbClr val="3B0E94"/>
              </a:solidFill>
              <a:ln>
                <a:noFill/>
              </a:ln>
            </p:spPr>
          </p:sp>
        </p:grpSp>
      </p:grpSp>
      <p:pic>
        <p:nvPicPr>
          <p:cNvPr id="528" name="Google Shape;528;p43"/>
          <p:cNvPicPr preferRelativeResize="0"/>
          <p:nvPr/>
        </p:nvPicPr>
        <p:blipFill rotWithShape="1">
          <a:blip r:embed="rId3">
            <a:alphaModFix/>
          </a:blip>
          <a:srcRect b="0" l="0" r="0" t="0"/>
          <a:stretch/>
        </p:blipFill>
        <p:spPr>
          <a:xfrm>
            <a:off x="1612825" y="2790825"/>
            <a:ext cx="1578587" cy="2057400"/>
          </a:xfrm>
          <a:prstGeom prst="rect">
            <a:avLst/>
          </a:prstGeom>
          <a:noFill/>
          <a:ln>
            <a:noFill/>
          </a:ln>
        </p:spPr>
      </p:pic>
      <p:sp>
        <p:nvSpPr>
          <p:cNvPr id="529" name="Google Shape;529;p43"/>
          <p:cNvSpPr txBox="1"/>
          <p:nvPr/>
        </p:nvSpPr>
        <p:spPr>
          <a:xfrm>
            <a:off x="538528" y="485775"/>
            <a:ext cx="3452671" cy="1085850"/>
          </a:xfrm>
          <a:prstGeom prst="rect">
            <a:avLst/>
          </a:prstGeom>
          <a:noFill/>
          <a:ln>
            <a:noFill/>
          </a:ln>
        </p:spPr>
        <p:txBody>
          <a:bodyPr anchorCtr="0" anchor="t" bIns="0" lIns="0" spcFirstLastPara="1" rIns="0" wrap="square" tIns="0">
            <a:spAutoFit/>
          </a:bodyPr>
          <a:lstStyle/>
          <a:p>
            <a:pPr indent="0" lvl="0" marL="0" marR="0" rtl="0" algn="ctr">
              <a:lnSpc>
                <a:spcPct val="120002"/>
              </a:lnSpc>
              <a:spcBef>
                <a:spcPts val="0"/>
              </a:spcBef>
              <a:spcAft>
                <a:spcPts val="0"/>
              </a:spcAft>
              <a:buNone/>
            </a:pPr>
            <a:r>
              <a:rPr b="0" i="0" lang="en" sz="3500" u="none" cap="none" strike="noStrike">
                <a:solidFill>
                  <a:srgbClr val="FFE000"/>
                </a:solidFill>
                <a:latin typeface="Poppins ExtraBold"/>
                <a:ea typeface="Poppins ExtraBold"/>
                <a:cs typeface="Poppins ExtraBold"/>
                <a:sym typeface="Poppins ExtraBold"/>
              </a:rPr>
              <a:t>WRITE YOUR TOPIC OR IDEA</a:t>
            </a:r>
            <a:endParaRPr sz="700"/>
          </a:p>
        </p:txBody>
      </p:sp>
      <p:sp>
        <p:nvSpPr>
          <p:cNvPr id="530" name="Google Shape;530;p43"/>
          <p:cNvSpPr txBox="1"/>
          <p:nvPr/>
        </p:nvSpPr>
        <p:spPr>
          <a:xfrm>
            <a:off x="793104" y="1807712"/>
            <a:ext cx="2943517" cy="661748"/>
          </a:xfrm>
          <a:prstGeom prst="rect">
            <a:avLst/>
          </a:prstGeom>
          <a:noFill/>
          <a:ln>
            <a:noFill/>
          </a:ln>
        </p:spPr>
        <p:txBody>
          <a:bodyPr anchorCtr="0" anchor="t" bIns="0" lIns="0" spcFirstLastPara="1" rIns="0" wrap="square" tIns="0">
            <a:spAutoFit/>
          </a:bodyPr>
          <a:lstStyle/>
          <a:p>
            <a:pPr indent="0" lvl="0" marL="0" marR="0" rtl="0" algn="ctr">
              <a:lnSpc>
                <a:spcPct val="112004"/>
              </a:lnSpc>
              <a:spcBef>
                <a:spcPts val="0"/>
              </a:spcBef>
              <a:spcAft>
                <a:spcPts val="0"/>
              </a:spcAft>
              <a:buNone/>
            </a:pPr>
            <a:r>
              <a:rPr b="1" i="0" lang="en" sz="2300" u="none" cap="none" strike="noStrike">
                <a:solidFill>
                  <a:srgbClr val="3B0E94"/>
                </a:solidFill>
                <a:latin typeface="Gloria Hallelujah"/>
                <a:ea typeface="Gloria Hallelujah"/>
                <a:cs typeface="Gloria Hallelujah"/>
                <a:sym typeface="Gloria Hallelujah"/>
              </a:rPr>
              <a:t>Elaborate on what you want to discuss. </a:t>
            </a:r>
            <a:endParaRPr sz="7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B6CE6"/>
        </a:solidFill>
      </p:bgPr>
    </p:bg>
    <p:spTree>
      <p:nvGrpSpPr>
        <p:cNvPr id="147" name="Shape 147"/>
        <p:cNvGrpSpPr/>
        <p:nvPr/>
      </p:nvGrpSpPr>
      <p:grpSpPr>
        <a:xfrm>
          <a:off x="0" y="0"/>
          <a:ext cx="0" cy="0"/>
          <a:chOff x="0" y="0"/>
          <a:chExt cx="0" cy="0"/>
        </a:xfrm>
      </p:grpSpPr>
      <p:grpSp>
        <p:nvGrpSpPr>
          <p:cNvPr id="148" name="Google Shape;148;p26"/>
          <p:cNvGrpSpPr/>
          <p:nvPr/>
        </p:nvGrpSpPr>
        <p:grpSpPr>
          <a:xfrm>
            <a:off x="-898953" y="-1869865"/>
            <a:ext cx="11097475" cy="4225487"/>
            <a:chOff x="0" y="0"/>
            <a:chExt cx="29593267" cy="11267965"/>
          </a:xfrm>
        </p:grpSpPr>
        <p:pic>
          <p:nvPicPr>
            <p:cNvPr id="149" name="Google Shape;149;p26"/>
            <p:cNvPicPr preferRelativeResize="0"/>
            <p:nvPr/>
          </p:nvPicPr>
          <p:blipFill rotWithShape="1">
            <a:blip r:embed="rId3">
              <a:alphaModFix/>
            </a:blip>
            <a:srcRect b="0" l="0" r="0" t="0"/>
            <a:stretch/>
          </p:blipFill>
          <p:spPr>
            <a:xfrm>
              <a:off x="0" y="0"/>
              <a:ext cx="16266091" cy="11267965"/>
            </a:xfrm>
            <a:prstGeom prst="rect">
              <a:avLst/>
            </a:prstGeom>
            <a:noFill/>
            <a:ln>
              <a:noFill/>
            </a:ln>
          </p:spPr>
        </p:pic>
        <p:pic>
          <p:nvPicPr>
            <p:cNvPr id="150" name="Google Shape;150;p26"/>
            <p:cNvPicPr preferRelativeResize="0"/>
            <p:nvPr/>
          </p:nvPicPr>
          <p:blipFill rotWithShape="1">
            <a:blip r:embed="rId3">
              <a:alphaModFix/>
            </a:blip>
            <a:srcRect b="0" l="0" r="0" t="0"/>
            <a:stretch/>
          </p:blipFill>
          <p:spPr>
            <a:xfrm>
              <a:off x="13327176" y="0"/>
              <a:ext cx="16266091" cy="11267965"/>
            </a:xfrm>
            <a:prstGeom prst="rect">
              <a:avLst/>
            </a:prstGeom>
            <a:noFill/>
            <a:ln>
              <a:noFill/>
            </a:ln>
          </p:spPr>
        </p:pic>
      </p:grpSp>
      <p:pic>
        <p:nvPicPr>
          <p:cNvPr id="151" name="Google Shape;151;p26"/>
          <p:cNvPicPr preferRelativeResize="0"/>
          <p:nvPr/>
        </p:nvPicPr>
        <p:blipFill rotWithShape="1">
          <a:blip r:embed="rId4">
            <a:alphaModFix/>
          </a:blip>
          <a:srcRect b="0" l="0" r="0" t="0"/>
          <a:stretch/>
        </p:blipFill>
        <p:spPr>
          <a:xfrm>
            <a:off x="-237779" y="493739"/>
            <a:ext cx="3395243" cy="1568386"/>
          </a:xfrm>
          <a:prstGeom prst="rect">
            <a:avLst/>
          </a:prstGeom>
          <a:noFill/>
          <a:ln>
            <a:noFill/>
          </a:ln>
        </p:spPr>
      </p:pic>
      <p:sp>
        <p:nvSpPr>
          <p:cNvPr id="152" name="Google Shape;152;p26"/>
          <p:cNvSpPr txBox="1"/>
          <p:nvPr/>
        </p:nvSpPr>
        <p:spPr>
          <a:xfrm>
            <a:off x="3543060" y="625469"/>
            <a:ext cx="4693119" cy="1262063"/>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 sz="4000" u="none" cap="none" strike="noStrike">
                <a:solidFill>
                  <a:srgbClr val="FFFFFF"/>
                </a:solidFill>
                <a:latin typeface="Poppins ExtraBold"/>
                <a:ea typeface="Poppins ExtraBold"/>
                <a:cs typeface="Poppins ExtraBold"/>
                <a:sym typeface="Poppins ExtraBold"/>
              </a:rPr>
              <a:t>HOW TO USE THIS PRESENTATION</a:t>
            </a:r>
            <a:endParaRPr sz="700"/>
          </a:p>
        </p:txBody>
      </p:sp>
      <p:sp>
        <p:nvSpPr>
          <p:cNvPr id="153" name="Google Shape;153;p26"/>
          <p:cNvSpPr txBox="1"/>
          <p:nvPr/>
        </p:nvSpPr>
        <p:spPr>
          <a:xfrm>
            <a:off x="3543060" y="2665778"/>
            <a:ext cx="1669360" cy="39350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 sz="2300" u="none" cap="none" strike="noStrike">
                <a:solidFill>
                  <a:srgbClr val="FFE000"/>
                </a:solidFill>
                <a:latin typeface="Gloria Hallelujah"/>
                <a:ea typeface="Gloria Hallelujah"/>
                <a:cs typeface="Gloria Hallelujah"/>
                <a:sym typeface="Gloria Hallelujah"/>
              </a:rPr>
              <a:t>PowerPoint</a:t>
            </a:r>
            <a:endParaRPr sz="700"/>
          </a:p>
        </p:txBody>
      </p:sp>
      <p:sp>
        <p:nvSpPr>
          <p:cNvPr id="154" name="Google Shape;154;p26"/>
          <p:cNvSpPr txBox="1"/>
          <p:nvPr/>
        </p:nvSpPr>
        <p:spPr>
          <a:xfrm>
            <a:off x="3543060" y="3354558"/>
            <a:ext cx="2057881" cy="148780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 sz="1100" u="none" cap="none" strike="noStrike">
                <a:solidFill>
                  <a:srgbClr val="FFFFFF"/>
                </a:solidFill>
                <a:latin typeface="Poppins"/>
                <a:ea typeface="Poppins"/>
                <a:cs typeface="Poppins"/>
                <a:sym typeface="Poppins"/>
              </a:rPr>
              <a:t>Export this design from Canva as a PowerPoint template. Open the design in Canva. This will provide you with all the fonts used and elements used in this presentation as listed on page 15. Learn more on slide 3.</a:t>
            </a:r>
            <a:endParaRPr sz="700"/>
          </a:p>
        </p:txBody>
      </p:sp>
      <p:sp>
        <p:nvSpPr>
          <p:cNvPr id="155" name="Google Shape;155;p26"/>
          <p:cNvSpPr txBox="1"/>
          <p:nvPr/>
        </p:nvSpPr>
        <p:spPr>
          <a:xfrm>
            <a:off x="514350" y="2665778"/>
            <a:ext cx="1262949" cy="39350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 sz="2300" u="none" cap="none" strike="noStrike">
                <a:solidFill>
                  <a:srgbClr val="FFE000"/>
                </a:solidFill>
                <a:latin typeface="Gloria Hallelujah"/>
                <a:ea typeface="Gloria Hallelujah"/>
                <a:cs typeface="Gloria Hallelujah"/>
                <a:sym typeface="Gloria Hallelujah"/>
              </a:rPr>
              <a:t>Canva</a:t>
            </a:r>
            <a:endParaRPr sz="700"/>
          </a:p>
        </p:txBody>
      </p:sp>
      <p:sp>
        <p:nvSpPr>
          <p:cNvPr id="156" name="Google Shape;156;p26"/>
          <p:cNvSpPr txBox="1"/>
          <p:nvPr/>
        </p:nvSpPr>
        <p:spPr>
          <a:xfrm>
            <a:off x="514350" y="3354558"/>
            <a:ext cx="2191352" cy="930593"/>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 sz="1100" u="none" cap="none" strike="noStrike">
                <a:solidFill>
                  <a:srgbClr val="FFFFFF"/>
                </a:solidFill>
                <a:latin typeface="Poppins"/>
                <a:ea typeface="Poppins"/>
                <a:cs typeface="Poppins"/>
                <a:sym typeface="Poppins"/>
              </a:rPr>
              <a:t>Click on the </a:t>
            </a:r>
            <a:r>
              <a:rPr b="1" i="0" lang="en" sz="1100" u="none" cap="none" strike="noStrike">
                <a:solidFill>
                  <a:srgbClr val="FFFFFF"/>
                </a:solidFill>
                <a:latin typeface="Poppins"/>
                <a:ea typeface="Poppins"/>
                <a:cs typeface="Poppins"/>
                <a:sym typeface="Poppins"/>
              </a:rPr>
              <a:t>"Canva"</a:t>
            </a:r>
            <a:r>
              <a:rPr b="0" i="0" lang="en" sz="1100" u="none" cap="none" strike="noStrike">
                <a:solidFill>
                  <a:srgbClr val="FFFFFF"/>
                </a:solidFill>
                <a:latin typeface="Poppins"/>
                <a:ea typeface="Poppins"/>
                <a:cs typeface="Poppins"/>
                <a:sym typeface="Poppins"/>
              </a:rPr>
              <a:t> button under this presentation preview. Start editing your presentation. You need to sign in to your Canva account.</a:t>
            </a:r>
            <a:endParaRPr sz="700"/>
          </a:p>
        </p:txBody>
      </p:sp>
      <p:sp>
        <p:nvSpPr>
          <p:cNvPr id="157" name="Google Shape;157;p26"/>
          <p:cNvSpPr txBox="1"/>
          <p:nvPr/>
        </p:nvSpPr>
        <p:spPr>
          <a:xfrm>
            <a:off x="6486116" y="2665778"/>
            <a:ext cx="1914407" cy="39350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 sz="2300" u="none" cap="none" strike="noStrike">
                <a:solidFill>
                  <a:srgbClr val="FFE000"/>
                </a:solidFill>
                <a:latin typeface="Gloria Hallelujah"/>
                <a:ea typeface="Gloria Hallelujah"/>
                <a:cs typeface="Gloria Hallelujah"/>
                <a:sym typeface="Gloria Hallelujah"/>
              </a:rPr>
              <a:t>Google Slides</a:t>
            </a:r>
            <a:endParaRPr sz="700"/>
          </a:p>
        </p:txBody>
      </p:sp>
      <p:sp>
        <p:nvSpPr>
          <p:cNvPr id="158" name="Google Shape;158;p26"/>
          <p:cNvSpPr txBox="1"/>
          <p:nvPr/>
        </p:nvSpPr>
        <p:spPr>
          <a:xfrm>
            <a:off x="6486117" y="3354558"/>
            <a:ext cx="2143534" cy="111633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 sz="1100" u="none" cap="none" strike="noStrike">
                <a:solidFill>
                  <a:srgbClr val="FFFFFF"/>
                </a:solidFill>
                <a:latin typeface="Poppins"/>
                <a:ea typeface="Poppins"/>
                <a:cs typeface="Poppins"/>
                <a:sym typeface="Poppins"/>
              </a:rPr>
              <a:t>Export this design from Canva as a GoogleSlide template. This will provide you with all the fonts used and elements used in this presentation as listed on page 21. Learn more on slide 4.</a:t>
            </a:r>
            <a:endParaRPr sz="7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B0E94"/>
        </a:solidFill>
      </p:bgPr>
    </p:bg>
    <p:spTree>
      <p:nvGrpSpPr>
        <p:cNvPr id="534" name="Shape 534"/>
        <p:cNvGrpSpPr/>
        <p:nvPr/>
      </p:nvGrpSpPr>
      <p:grpSpPr>
        <a:xfrm>
          <a:off x="0" y="0"/>
          <a:ext cx="0" cy="0"/>
          <a:chOff x="0" y="0"/>
          <a:chExt cx="0" cy="0"/>
        </a:xfrm>
      </p:grpSpPr>
      <p:sp>
        <p:nvSpPr>
          <p:cNvPr id="535" name="Google Shape;535;p44"/>
          <p:cNvSpPr/>
          <p:nvPr/>
        </p:nvSpPr>
        <p:spPr>
          <a:xfrm>
            <a:off x="5622669" y="2899770"/>
            <a:ext cx="651833" cy="651830"/>
          </a:xfrm>
          <a:custGeom>
            <a:rect b="b" l="l" r="r" t="t"/>
            <a:pathLst>
              <a:path extrusionOk="0" h="6350000" w="6350026">
                <a:moveTo>
                  <a:pt x="0" y="0"/>
                </a:moveTo>
                <a:lnTo>
                  <a:pt x="6350026" y="0"/>
                </a:lnTo>
                <a:lnTo>
                  <a:pt x="6350026" y="6350000"/>
                </a:lnTo>
                <a:lnTo>
                  <a:pt x="0" y="6350000"/>
                </a:lnTo>
                <a:close/>
              </a:path>
            </a:pathLst>
          </a:custGeom>
          <a:blipFill rotWithShape="1">
            <a:blip r:embed="rId3">
              <a:alphaModFix/>
            </a:blip>
            <a:stretch>
              <a:fillRect b="-94202" l="-151327" r="-60713" t="-13823"/>
            </a:stretch>
          </a:blipFill>
          <a:ln>
            <a:noFill/>
          </a:ln>
        </p:spPr>
      </p:sp>
      <p:sp>
        <p:nvSpPr>
          <p:cNvPr id="536" name="Google Shape;536;p44"/>
          <p:cNvSpPr/>
          <p:nvPr/>
        </p:nvSpPr>
        <p:spPr>
          <a:xfrm>
            <a:off x="1943366" y="2882824"/>
            <a:ext cx="650729" cy="650727"/>
          </a:xfrm>
          <a:custGeom>
            <a:rect b="b" l="l" r="r" t="t"/>
            <a:pathLst>
              <a:path extrusionOk="0" h="6350000" w="6350026">
                <a:moveTo>
                  <a:pt x="0" y="0"/>
                </a:moveTo>
                <a:lnTo>
                  <a:pt x="6350026" y="0"/>
                </a:lnTo>
                <a:lnTo>
                  <a:pt x="6350026" y="6350000"/>
                </a:lnTo>
                <a:lnTo>
                  <a:pt x="0" y="6350000"/>
                </a:lnTo>
                <a:close/>
              </a:path>
            </a:pathLst>
          </a:custGeom>
          <a:blipFill rotWithShape="1">
            <a:blip r:embed="rId4">
              <a:alphaModFix/>
            </a:blip>
            <a:stretch>
              <a:fillRect b="0" l="-24901" r="-24901" t="0"/>
            </a:stretch>
          </a:blipFill>
          <a:ln>
            <a:noFill/>
          </a:ln>
        </p:spPr>
      </p:sp>
      <p:grpSp>
        <p:nvGrpSpPr>
          <p:cNvPr id="537" name="Google Shape;537;p44"/>
          <p:cNvGrpSpPr/>
          <p:nvPr/>
        </p:nvGrpSpPr>
        <p:grpSpPr>
          <a:xfrm>
            <a:off x="-898953" y="-2796484"/>
            <a:ext cx="11097475" cy="4225487"/>
            <a:chOff x="0" y="0"/>
            <a:chExt cx="29593267" cy="11267965"/>
          </a:xfrm>
        </p:grpSpPr>
        <p:pic>
          <p:nvPicPr>
            <p:cNvPr id="538" name="Google Shape;538;p44"/>
            <p:cNvPicPr preferRelativeResize="0"/>
            <p:nvPr/>
          </p:nvPicPr>
          <p:blipFill rotWithShape="1">
            <a:blip r:embed="rId5">
              <a:alphaModFix/>
            </a:blip>
            <a:srcRect b="0" l="0" r="0" t="0"/>
            <a:stretch/>
          </p:blipFill>
          <p:spPr>
            <a:xfrm>
              <a:off x="0" y="0"/>
              <a:ext cx="16266091" cy="11267965"/>
            </a:xfrm>
            <a:prstGeom prst="rect">
              <a:avLst/>
            </a:prstGeom>
            <a:noFill/>
            <a:ln>
              <a:noFill/>
            </a:ln>
          </p:spPr>
        </p:pic>
        <p:pic>
          <p:nvPicPr>
            <p:cNvPr id="539" name="Google Shape;539;p44"/>
            <p:cNvPicPr preferRelativeResize="0"/>
            <p:nvPr/>
          </p:nvPicPr>
          <p:blipFill rotWithShape="1">
            <a:blip r:embed="rId5">
              <a:alphaModFix/>
            </a:blip>
            <a:srcRect b="0" l="0" r="0" t="0"/>
            <a:stretch/>
          </p:blipFill>
          <p:spPr>
            <a:xfrm>
              <a:off x="13327176" y="0"/>
              <a:ext cx="16266091" cy="11267965"/>
            </a:xfrm>
            <a:prstGeom prst="rect">
              <a:avLst/>
            </a:prstGeom>
            <a:noFill/>
            <a:ln>
              <a:noFill/>
            </a:ln>
          </p:spPr>
        </p:pic>
      </p:grpSp>
      <p:cxnSp>
        <p:nvCxnSpPr>
          <p:cNvPr id="540" name="Google Shape;540;p44"/>
          <p:cNvCxnSpPr/>
          <p:nvPr/>
        </p:nvCxnSpPr>
        <p:spPr>
          <a:xfrm rot="-5400000">
            <a:off x="5842727" y="2762001"/>
            <a:ext cx="176424" cy="0"/>
          </a:xfrm>
          <a:prstGeom prst="straightConnector1">
            <a:avLst/>
          </a:prstGeom>
          <a:noFill/>
          <a:ln cap="flat" cmpd="sng" w="19050">
            <a:solidFill>
              <a:srgbClr val="FFE000"/>
            </a:solidFill>
            <a:prstDash val="solid"/>
            <a:round/>
            <a:headEnd len="sm" w="sm" type="none"/>
            <a:tailEnd len="sm" w="sm" type="none"/>
          </a:ln>
        </p:spPr>
      </p:cxnSp>
      <p:sp>
        <p:nvSpPr>
          <p:cNvPr id="541" name="Google Shape;541;p44"/>
          <p:cNvSpPr/>
          <p:nvPr/>
        </p:nvSpPr>
        <p:spPr>
          <a:xfrm>
            <a:off x="3836845" y="1729040"/>
            <a:ext cx="650729" cy="650726"/>
          </a:xfrm>
          <a:custGeom>
            <a:rect b="b" l="l" r="r" t="t"/>
            <a:pathLst>
              <a:path extrusionOk="0" h="6350000" w="6350026">
                <a:moveTo>
                  <a:pt x="0" y="0"/>
                </a:moveTo>
                <a:lnTo>
                  <a:pt x="6350026" y="0"/>
                </a:lnTo>
                <a:lnTo>
                  <a:pt x="6350026" y="6350000"/>
                </a:lnTo>
                <a:lnTo>
                  <a:pt x="0" y="6350000"/>
                </a:lnTo>
                <a:close/>
              </a:path>
            </a:pathLst>
          </a:custGeom>
          <a:blipFill rotWithShape="1">
            <a:blip r:embed="rId6">
              <a:alphaModFix/>
            </a:blip>
            <a:stretch>
              <a:fillRect b="-110320" l="-28603" r="-17012" t="-8101"/>
            </a:stretch>
          </a:blipFill>
          <a:ln>
            <a:noFill/>
          </a:ln>
        </p:spPr>
      </p:sp>
      <p:pic>
        <p:nvPicPr>
          <p:cNvPr id="542" name="Google Shape;542;p44"/>
          <p:cNvPicPr preferRelativeResize="0"/>
          <p:nvPr/>
        </p:nvPicPr>
        <p:blipFill rotWithShape="1">
          <a:blip r:embed="rId7">
            <a:alphaModFix/>
          </a:blip>
          <a:srcRect b="0" l="0" r="0" t="0"/>
          <a:stretch/>
        </p:blipFill>
        <p:spPr>
          <a:xfrm>
            <a:off x="4406098" y="1876103"/>
            <a:ext cx="961225" cy="457892"/>
          </a:xfrm>
          <a:prstGeom prst="rect">
            <a:avLst/>
          </a:prstGeom>
          <a:noFill/>
          <a:ln>
            <a:noFill/>
          </a:ln>
        </p:spPr>
      </p:pic>
      <p:pic>
        <p:nvPicPr>
          <p:cNvPr id="543" name="Google Shape;543;p44"/>
          <p:cNvPicPr preferRelativeResize="0"/>
          <p:nvPr/>
        </p:nvPicPr>
        <p:blipFill rotWithShape="1">
          <a:blip r:embed="rId7">
            <a:alphaModFix/>
          </a:blip>
          <a:srcRect b="0" l="0" r="0" t="0"/>
          <a:stretch/>
        </p:blipFill>
        <p:spPr>
          <a:xfrm>
            <a:off x="6196798" y="2979242"/>
            <a:ext cx="961225" cy="457893"/>
          </a:xfrm>
          <a:prstGeom prst="rect">
            <a:avLst/>
          </a:prstGeom>
          <a:noFill/>
          <a:ln>
            <a:noFill/>
          </a:ln>
        </p:spPr>
      </p:pic>
      <p:pic>
        <p:nvPicPr>
          <p:cNvPr id="544" name="Google Shape;544;p44"/>
          <p:cNvPicPr preferRelativeResize="0"/>
          <p:nvPr/>
        </p:nvPicPr>
        <p:blipFill rotWithShape="1">
          <a:blip r:embed="rId7">
            <a:alphaModFix/>
          </a:blip>
          <a:srcRect b="0" l="0" r="0" t="0"/>
          <a:stretch/>
        </p:blipFill>
        <p:spPr>
          <a:xfrm>
            <a:off x="2521934" y="2979242"/>
            <a:ext cx="961225" cy="457893"/>
          </a:xfrm>
          <a:prstGeom prst="rect">
            <a:avLst/>
          </a:prstGeom>
          <a:noFill/>
          <a:ln>
            <a:noFill/>
          </a:ln>
        </p:spPr>
      </p:pic>
      <p:grpSp>
        <p:nvGrpSpPr>
          <p:cNvPr id="545" name="Google Shape;545;p44"/>
          <p:cNvGrpSpPr/>
          <p:nvPr/>
        </p:nvGrpSpPr>
        <p:grpSpPr>
          <a:xfrm>
            <a:off x="1374662" y="3571232"/>
            <a:ext cx="1817482" cy="344798"/>
            <a:chOff x="12700" y="-12700"/>
            <a:chExt cx="4846619" cy="919461"/>
          </a:xfrm>
        </p:grpSpPr>
        <p:cxnSp>
          <p:nvCxnSpPr>
            <p:cNvPr id="546" name="Google Shape;546;p44"/>
            <p:cNvCxnSpPr/>
            <p:nvPr/>
          </p:nvCxnSpPr>
          <p:spPr>
            <a:xfrm rot="10800000">
              <a:off x="12700" y="490668"/>
              <a:ext cx="4846619" cy="0"/>
            </a:xfrm>
            <a:prstGeom prst="straightConnector1">
              <a:avLst/>
            </a:prstGeom>
            <a:noFill/>
            <a:ln cap="flat" cmpd="sng" w="25400">
              <a:solidFill>
                <a:srgbClr val="FFE000"/>
              </a:solidFill>
              <a:prstDash val="solid"/>
              <a:round/>
              <a:headEnd len="sm" w="sm" type="none"/>
              <a:tailEnd len="sm" w="sm" type="none"/>
            </a:ln>
          </p:spPr>
        </p:cxnSp>
        <p:cxnSp>
          <p:nvCxnSpPr>
            <p:cNvPr id="547" name="Google Shape;547;p44"/>
            <p:cNvCxnSpPr/>
            <p:nvPr/>
          </p:nvCxnSpPr>
          <p:spPr>
            <a:xfrm rot="-5400000">
              <a:off x="2055312" y="245334"/>
              <a:ext cx="516068" cy="0"/>
            </a:xfrm>
            <a:prstGeom prst="straightConnector1">
              <a:avLst/>
            </a:prstGeom>
            <a:noFill/>
            <a:ln cap="flat" cmpd="sng" w="25400">
              <a:solidFill>
                <a:srgbClr val="FFE000"/>
              </a:solidFill>
              <a:prstDash val="solid"/>
              <a:round/>
              <a:headEnd len="sm" w="sm" type="none"/>
              <a:tailEnd len="sm" w="sm" type="none"/>
            </a:ln>
          </p:spPr>
        </p:cxnSp>
        <p:cxnSp>
          <p:nvCxnSpPr>
            <p:cNvPr id="548" name="Google Shape;548;p44"/>
            <p:cNvCxnSpPr/>
            <p:nvPr/>
          </p:nvCxnSpPr>
          <p:spPr>
            <a:xfrm rot="-5400000">
              <a:off x="-195346" y="686014"/>
              <a:ext cx="416093" cy="0"/>
            </a:xfrm>
            <a:prstGeom prst="straightConnector1">
              <a:avLst/>
            </a:prstGeom>
            <a:noFill/>
            <a:ln cap="flat" cmpd="sng" w="25400">
              <a:solidFill>
                <a:srgbClr val="FFE000"/>
              </a:solidFill>
              <a:prstDash val="solid"/>
              <a:round/>
              <a:headEnd len="sm" w="sm" type="none"/>
              <a:tailEnd len="sm" w="sm" type="none"/>
            </a:ln>
          </p:spPr>
        </p:cxnSp>
        <p:cxnSp>
          <p:nvCxnSpPr>
            <p:cNvPr id="549" name="Google Shape;549;p44"/>
            <p:cNvCxnSpPr/>
            <p:nvPr/>
          </p:nvCxnSpPr>
          <p:spPr>
            <a:xfrm rot="-5400000">
              <a:off x="4638572" y="698714"/>
              <a:ext cx="416093" cy="0"/>
            </a:xfrm>
            <a:prstGeom prst="straightConnector1">
              <a:avLst/>
            </a:prstGeom>
            <a:noFill/>
            <a:ln cap="flat" cmpd="sng" w="25400">
              <a:solidFill>
                <a:srgbClr val="FFE000"/>
              </a:solidFill>
              <a:prstDash val="solid"/>
              <a:round/>
              <a:headEnd len="sm" w="sm" type="none"/>
              <a:tailEnd len="sm" w="sm" type="none"/>
            </a:ln>
          </p:spPr>
        </p:cxnSp>
      </p:grpSp>
      <p:sp>
        <p:nvSpPr>
          <p:cNvPr id="550" name="Google Shape;550;p44"/>
          <p:cNvSpPr/>
          <p:nvPr/>
        </p:nvSpPr>
        <p:spPr>
          <a:xfrm>
            <a:off x="2813380" y="3958059"/>
            <a:ext cx="650729" cy="650726"/>
          </a:xfrm>
          <a:custGeom>
            <a:rect b="b" l="l" r="r" t="t"/>
            <a:pathLst>
              <a:path extrusionOk="0" h="6350000" w="6350026">
                <a:moveTo>
                  <a:pt x="0" y="0"/>
                </a:moveTo>
                <a:lnTo>
                  <a:pt x="6350026" y="0"/>
                </a:lnTo>
                <a:lnTo>
                  <a:pt x="6350026" y="6350000"/>
                </a:lnTo>
                <a:lnTo>
                  <a:pt x="0" y="6350000"/>
                </a:lnTo>
                <a:close/>
              </a:path>
            </a:pathLst>
          </a:custGeom>
          <a:blipFill rotWithShape="1">
            <a:blip r:embed="rId8">
              <a:alphaModFix/>
            </a:blip>
            <a:stretch>
              <a:fillRect b="-138469" l="-46059" r="-35099" t="-33262"/>
            </a:stretch>
          </a:blipFill>
          <a:ln>
            <a:noFill/>
          </a:ln>
        </p:spPr>
      </p:sp>
      <p:sp>
        <p:nvSpPr>
          <p:cNvPr id="551" name="Google Shape;551;p44"/>
          <p:cNvSpPr/>
          <p:nvPr/>
        </p:nvSpPr>
        <p:spPr>
          <a:xfrm>
            <a:off x="1048564" y="3958059"/>
            <a:ext cx="650729" cy="650726"/>
          </a:xfrm>
          <a:custGeom>
            <a:rect b="b" l="l" r="r" t="t"/>
            <a:pathLst>
              <a:path extrusionOk="0" h="6350000" w="6350026">
                <a:moveTo>
                  <a:pt x="0" y="0"/>
                </a:moveTo>
                <a:lnTo>
                  <a:pt x="6350026" y="0"/>
                </a:lnTo>
                <a:lnTo>
                  <a:pt x="6350026" y="6350000"/>
                </a:lnTo>
                <a:lnTo>
                  <a:pt x="0" y="6350000"/>
                </a:lnTo>
                <a:close/>
              </a:path>
            </a:pathLst>
          </a:custGeom>
          <a:blipFill rotWithShape="1">
            <a:blip r:embed="rId9">
              <a:alphaModFix/>
            </a:blip>
            <a:stretch>
              <a:fillRect b="-11884" l="-13509" r="-7158" t="-38949"/>
            </a:stretch>
          </a:blipFill>
          <a:ln>
            <a:noFill/>
          </a:ln>
        </p:spPr>
      </p:sp>
      <p:grpSp>
        <p:nvGrpSpPr>
          <p:cNvPr id="552" name="Google Shape;552;p44"/>
          <p:cNvGrpSpPr/>
          <p:nvPr/>
        </p:nvGrpSpPr>
        <p:grpSpPr>
          <a:xfrm>
            <a:off x="5097992" y="3590585"/>
            <a:ext cx="1817482" cy="344798"/>
            <a:chOff x="12700" y="-12700"/>
            <a:chExt cx="4846619" cy="919461"/>
          </a:xfrm>
        </p:grpSpPr>
        <p:cxnSp>
          <p:nvCxnSpPr>
            <p:cNvPr id="553" name="Google Shape;553;p44"/>
            <p:cNvCxnSpPr/>
            <p:nvPr/>
          </p:nvCxnSpPr>
          <p:spPr>
            <a:xfrm rot="10800000">
              <a:off x="12700" y="490668"/>
              <a:ext cx="4846619" cy="0"/>
            </a:xfrm>
            <a:prstGeom prst="straightConnector1">
              <a:avLst/>
            </a:prstGeom>
            <a:noFill/>
            <a:ln cap="flat" cmpd="sng" w="25400">
              <a:solidFill>
                <a:srgbClr val="FFE000"/>
              </a:solidFill>
              <a:prstDash val="solid"/>
              <a:round/>
              <a:headEnd len="sm" w="sm" type="none"/>
              <a:tailEnd len="sm" w="sm" type="none"/>
            </a:ln>
          </p:spPr>
        </p:cxnSp>
        <p:cxnSp>
          <p:nvCxnSpPr>
            <p:cNvPr id="554" name="Google Shape;554;p44"/>
            <p:cNvCxnSpPr/>
            <p:nvPr/>
          </p:nvCxnSpPr>
          <p:spPr>
            <a:xfrm rot="-5400000">
              <a:off x="2055312" y="245334"/>
              <a:ext cx="516068" cy="0"/>
            </a:xfrm>
            <a:prstGeom prst="straightConnector1">
              <a:avLst/>
            </a:prstGeom>
            <a:noFill/>
            <a:ln cap="flat" cmpd="sng" w="25400">
              <a:solidFill>
                <a:srgbClr val="FFE000"/>
              </a:solidFill>
              <a:prstDash val="solid"/>
              <a:round/>
              <a:headEnd len="sm" w="sm" type="none"/>
              <a:tailEnd len="sm" w="sm" type="none"/>
            </a:ln>
          </p:spPr>
        </p:cxnSp>
        <p:cxnSp>
          <p:nvCxnSpPr>
            <p:cNvPr id="555" name="Google Shape;555;p44"/>
            <p:cNvCxnSpPr/>
            <p:nvPr/>
          </p:nvCxnSpPr>
          <p:spPr>
            <a:xfrm rot="-5400000">
              <a:off x="-195346" y="686014"/>
              <a:ext cx="416093" cy="0"/>
            </a:xfrm>
            <a:prstGeom prst="straightConnector1">
              <a:avLst/>
            </a:prstGeom>
            <a:noFill/>
            <a:ln cap="flat" cmpd="sng" w="25400">
              <a:solidFill>
                <a:srgbClr val="FFE000"/>
              </a:solidFill>
              <a:prstDash val="solid"/>
              <a:round/>
              <a:headEnd len="sm" w="sm" type="none"/>
              <a:tailEnd len="sm" w="sm" type="none"/>
            </a:ln>
          </p:spPr>
        </p:cxnSp>
        <p:cxnSp>
          <p:nvCxnSpPr>
            <p:cNvPr id="556" name="Google Shape;556;p44"/>
            <p:cNvCxnSpPr/>
            <p:nvPr/>
          </p:nvCxnSpPr>
          <p:spPr>
            <a:xfrm rot="-5400000">
              <a:off x="4638572" y="698714"/>
              <a:ext cx="416093" cy="0"/>
            </a:xfrm>
            <a:prstGeom prst="straightConnector1">
              <a:avLst/>
            </a:prstGeom>
            <a:noFill/>
            <a:ln cap="flat" cmpd="sng" w="25400">
              <a:solidFill>
                <a:srgbClr val="FFE000"/>
              </a:solidFill>
              <a:prstDash val="solid"/>
              <a:round/>
              <a:headEnd len="sm" w="sm" type="none"/>
              <a:tailEnd len="sm" w="sm" type="none"/>
            </a:ln>
          </p:spPr>
        </p:cxnSp>
      </p:grpSp>
      <p:sp>
        <p:nvSpPr>
          <p:cNvPr id="557" name="Google Shape;557;p44"/>
          <p:cNvSpPr/>
          <p:nvPr/>
        </p:nvSpPr>
        <p:spPr>
          <a:xfrm>
            <a:off x="6562885" y="3978424"/>
            <a:ext cx="650729" cy="650726"/>
          </a:xfrm>
          <a:custGeom>
            <a:rect b="b" l="l" r="r" t="t"/>
            <a:pathLst>
              <a:path extrusionOk="0" h="6350000" w="6350026">
                <a:moveTo>
                  <a:pt x="0" y="0"/>
                </a:moveTo>
                <a:lnTo>
                  <a:pt x="6350026" y="0"/>
                </a:lnTo>
                <a:lnTo>
                  <a:pt x="6350026" y="6350000"/>
                </a:lnTo>
                <a:lnTo>
                  <a:pt x="0" y="6350000"/>
                </a:lnTo>
                <a:close/>
              </a:path>
            </a:pathLst>
          </a:custGeom>
          <a:blipFill rotWithShape="1">
            <a:blip r:embed="rId10">
              <a:alphaModFix/>
            </a:blip>
            <a:stretch>
              <a:fillRect b="-55722" l="-95269" r="-44601" t="-4298"/>
            </a:stretch>
          </a:blipFill>
          <a:ln>
            <a:noFill/>
          </a:ln>
        </p:spPr>
      </p:sp>
      <p:pic>
        <p:nvPicPr>
          <p:cNvPr id="558" name="Google Shape;558;p44"/>
          <p:cNvPicPr preferRelativeResize="0"/>
          <p:nvPr/>
        </p:nvPicPr>
        <p:blipFill rotWithShape="1">
          <a:blip r:embed="rId7">
            <a:alphaModFix/>
          </a:blip>
          <a:srcRect b="0" l="0" r="0" t="0"/>
          <a:stretch/>
        </p:blipFill>
        <p:spPr>
          <a:xfrm>
            <a:off x="7134211" y="4054476"/>
            <a:ext cx="961225" cy="457893"/>
          </a:xfrm>
          <a:prstGeom prst="rect">
            <a:avLst/>
          </a:prstGeom>
          <a:noFill/>
          <a:ln>
            <a:noFill/>
          </a:ln>
        </p:spPr>
      </p:pic>
      <p:sp>
        <p:nvSpPr>
          <p:cNvPr id="559" name="Google Shape;559;p44"/>
          <p:cNvSpPr/>
          <p:nvPr/>
        </p:nvSpPr>
        <p:spPr>
          <a:xfrm>
            <a:off x="4798070" y="3978424"/>
            <a:ext cx="650729" cy="650726"/>
          </a:xfrm>
          <a:custGeom>
            <a:rect b="b" l="l" r="r" t="t"/>
            <a:pathLst>
              <a:path extrusionOk="0" h="6350000" w="6350026">
                <a:moveTo>
                  <a:pt x="0" y="0"/>
                </a:moveTo>
                <a:lnTo>
                  <a:pt x="6350026" y="0"/>
                </a:lnTo>
                <a:lnTo>
                  <a:pt x="6350026" y="6350000"/>
                </a:lnTo>
                <a:lnTo>
                  <a:pt x="0" y="6350000"/>
                </a:lnTo>
                <a:close/>
              </a:path>
            </a:pathLst>
          </a:custGeom>
          <a:blipFill rotWithShape="1">
            <a:blip r:embed="rId11">
              <a:alphaModFix/>
            </a:blip>
            <a:stretch>
              <a:fillRect b="-30500" l="-43468" r="-59779" t="-4911"/>
            </a:stretch>
          </a:blipFill>
          <a:ln>
            <a:noFill/>
          </a:ln>
        </p:spPr>
      </p:sp>
      <p:pic>
        <p:nvPicPr>
          <p:cNvPr id="560" name="Google Shape;560;p44"/>
          <p:cNvPicPr preferRelativeResize="0"/>
          <p:nvPr/>
        </p:nvPicPr>
        <p:blipFill rotWithShape="1">
          <a:blip r:embed="rId7">
            <a:alphaModFix/>
          </a:blip>
          <a:srcRect b="0" l="0" r="0" t="0"/>
          <a:stretch/>
        </p:blipFill>
        <p:spPr>
          <a:xfrm>
            <a:off x="5367323" y="4054476"/>
            <a:ext cx="961225" cy="457893"/>
          </a:xfrm>
          <a:prstGeom prst="rect">
            <a:avLst/>
          </a:prstGeom>
          <a:noFill/>
          <a:ln>
            <a:noFill/>
          </a:ln>
        </p:spPr>
      </p:pic>
      <p:pic>
        <p:nvPicPr>
          <p:cNvPr id="561" name="Google Shape;561;p44"/>
          <p:cNvPicPr preferRelativeResize="0"/>
          <p:nvPr/>
        </p:nvPicPr>
        <p:blipFill rotWithShape="1">
          <a:blip r:embed="rId7">
            <a:alphaModFix/>
          </a:blip>
          <a:srcRect b="0" l="0" r="0" t="0"/>
          <a:stretch/>
        </p:blipFill>
        <p:spPr>
          <a:xfrm>
            <a:off x="3383968" y="4054476"/>
            <a:ext cx="961225" cy="457893"/>
          </a:xfrm>
          <a:prstGeom prst="rect">
            <a:avLst/>
          </a:prstGeom>
          <a:noFill/>
          <a:ln>
            <a:noFill/>
          </a:ln>
        </p:spPr>
      </p:pic>
      <p:pic>
        <p:nvPicPr>
          <p:cNvPr id="562" name="Google Shape;562;p44"/>
          <p:cNvPicPr preferRelativeResize="0"/>
          <p:nvPr/>
        </p:nvPicPr>
        <p:blipFill rotWithShape="1">
          <a:blip r:embed="rId7">
            <a:alphaModFix/>
          </a:blip>
          <a:srcRect b="0" l="0" r="0" t="0"/>
          <a:stretch/>
        </p:blipFill>
        <p:spPr>
          <a:xfrm>
            <a:off x="1632870" y="4054476"/>
            <a:ext cx="961225" cy="457893"/>
          </a:xfrm>
          <a:prstGeom prst="rect">
            <a:avLst/>
          </a:prstGeom>
          <a:noFill/>
          <a:ln>
            <a:noFill/>
          </a:ln>
        </p:spPr>
      </p:pic>
      <p:cxnSp>
        <p:nvCxnSpPr>
          <p:cNvPr id="563" name="Google Shape;563;p44"/>
          <p:cNvCxnSpPr/>
          <p:nvPr/>
        </p:nvCxnSpPr>
        <p:spPr>
          <a:xfrm rot="10800000">
            <a:off x="2233484" y="2669027"/>
            <a:ext cx="3702218" cy="0"/>
          </a:xfrm>
          <a:prstGeom prst="straightConnector1">
            <a:avLst/>
          </a:prstGeom>
          <a:noFill/>
          <a:ln cap="flat" cmpd="sng" w="19050">
            <a:solidFill>
              <a:srgbClr val="FFE000"/>
            </a:solidFill>
            <a:prstDash val="solid"/>
            <a:round/>
            <a:headEnd len="sm" w="sm" type="none"/>
            <a:tailEnd len="sm" w="sm" type="none"/>
          </a:ln>
        </p:spPr>
      </p:cxnSp>
      <p:cxnSp>
        <p:nvCxnSpPr>
          <p:cNvPr id="564" name="Google Shape;564;p44"/>
          <p:cNvCxnSpPr/>
          <p:nvPr/>
        </p:nvCxnSpPr>
        <p:spPr>
          <a:xfrm rot="-5400000">
            <a:off x="4059053" y="2538933"/>
            <a:ext cx="250663" cy="0"/>
          </a:xfrm>
          <a:prstGeom prst="straightConnector1">
            <a:avLst/>
          </a:prstGeom>
          <a:noFill/>
          <a:ln cap="flat" cmpd="sng" w="19050">
            <a:solidFill>
              <a:srgbClr val="FFE000"/>
            </a:solidFill>
            <a:prstDash val="solid"/>
            <a:round/>
            <a:headEnd len="sm" w="sm" type="none"/>
            <a:tailEnd len="sm" w="sm" type="none"/>
          </a:ln>
        </p:spPr>
      </p:cxnSp>
      <p:cxnSp>
        <p:nvCxnSpPr>
          <p:cNvPr id="565" name="Google Shape;565;p44"/>
          <p:cNvCxnSpPr/>
          <p:nvPr/>
        </p:nvCxnSpPr>
        <p:spPr>
          <a:xfrm rot="-5400000">
            <a:off x="2154838" y="2752436"/>
            <a:ext cx="166818" cy="0"/>
          </a:xfrm>
          <a:prstGeom prst="straightConnector1">
            <a:avLst/>
          </a:prstGeom>
          <a:noFill/>
          <a:ln cap="flat" cmpd="sng" w="19050">
            <a:solidFill>
              <a:srgbClr val="FFE000"/>
            </a:solidFill>
            <a:prstDash val="solid"/>
            <a:round/>
            <a:headEnd len="sm" w="sm" type="none"/>
            <a:tailEnd len="sm" w="sm" type="none"/>
          </a:ln>
        </p:spPr>
      </p:cxnSp>
      <p:pic>
        <p:nvPicPr>
          <p:cNvPr id="566" name="Google Shape;566;p44"/>
          <p:cNvPicPr preferRelativeResize="0"/>
          <p:nvPr/>
        </p:nvPicPr>
        <p:blipFill rotWithShape="1">
          <a:blip r:embed="rId12">
            <a:alphaModFix/>
          </a:blip>
          <a:srcRect b="0" l="0" r="0" t="0"/>
          <a:stretch/>
        </p:blipFill>
        <p:spPr>
          <a:xfrm rot="1854720">
            <a:off x="340932" y="1375508"/>
            <a:ext cx="1032059" cy="2782511"/>
          </a:xfrm>
          <a:prstGeom prst="rect">
            <a:avLst/>
          </a:prstGeom>
          <a:noFill/>
          <a:ln>
            <a:noFill/>
          </a:ln>
        </p:spPr>
      </p:pic>
      <p:pic>
        <p:nvPicPr>
          <p:cNvPr id="567" name="Google Shape;567;p44"/>
          <p:cNvPicPr preferRelativeResize="0"/>
          <p:nvPr/>
        </p:nvPicPr>
        <p:blipFill rotWithShape="1">
          <a:blip r:embed="rId13">
            <a:alphaModFix/>
          </a:blip>
          <a:srcRect b="0" l="0" r="0" t="0"/>
          <a:stretch/>
        </p:blipFill>
        <p:spPr>
          <a:xfrm>
            <a:off x="6992442" y="1843088"/>
            <a:ext cx="2227466" cy="1571377"/>
          </a:xfrm>
          <a:prstGeom prst="rect">
            <a:avLst/>
          </a:prstGeom>
          <a:noFill/>
          <a:ln>
            <a:noFill/>
          </a:ln>
        </p:spPr>
      </p:pic>
      <p:sp>
        <p:nvSpPr>
          <p:cNvPr id="568" name="Google Shape;568;p44"/>
          <p:cNvSpPr txBox="1"/>
          <p:nvPr/>
        </p:nvSpPr>
        <p:spPr>
          <a:xfrm>
            <a:off x="514350" y="452690"/>
            <a:ext cx="8115300" cy="557213"/>
          </a:xfrm>
          <a:prstGeom prst="rect">
            <a:avLst/>
          </a:prstGeom>
          <a:noFill/>
          <a:ln>
            <a:noFill/>
          </a:ln>
        </p:spPr>
        <p:txBody>
          <a:bodyPr anchorCtr="0" anchor="t" bIns="0" lIns="0" spcFirstLastPara="1" rIns="0" wrap="square" tIns="0">
            <a:spAutoFit/>
          </a:bodyPr>
          <a:lstStyle/>
          <a:p>
            <a:pPr indent="0" lvl="0" marL="0" marR="0" rtl="0" algn="ctr">
              <a:lnSpc>
                <a:spcPct val="120002"/>
              </a:lnSpc>
              <a:spcBef>
                <a:spcPts val="0"/>
              </a:spcBef>
              <a:spcAft>
                <a:spcPts val="0"/>
              </a:spcAft>
              <a:buNone/>
            </a:pPr>
            <a:r>
              <a:rPr b="0" i="0" lang="en" sz="3500" u="none" cap="none" strike="noStrike">
                <a:solidFill>
                  <a:srgbClr val="FFE000"/>
                </a:solidFill>
                <a:latin typeface="Poppins ExtraBold"/>
                <a:ea typeface="Poppins ExtraBold"/>
                <a:cs typeface="Poppins ExtraBold"/>
                <a:sym typeface="Poppins ExtraBold"/>
              </a:rPr>
              <a:t>ADD A CHART PAGE</a:t>
            </a:r>
            <a:endParaRPr sz="700"/>
          </a:p>
        </p:txBody>
      </p:sp>
      <p:sp>
        <p:nvSpPr>
          <p:cNvPr id="569" name="Google Shape;569;p44"/>
          <p:cNvSpPr txBox="1"/>
          <p:nvPr/>
        </p:nvSpPr>
        <p:spPr>
          <a:xfrm>
            <a:off x="4600254" y="1925816"/>
            <a:ext cx="572913" cy="119063"/>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 sz="800" u="none" cap="none" strike="noStrike">
                <a:solidFill>
                  <a:srgbClr val="191919"/>
                </a:solidFill>
                <a:latin typeface="Gloria Hallelujah"/>
                <a:ea typeface="Gloria Hallelujah"/>
                <a:cs typeface="Gloria Hallelujah"/>
                <a:sym typeface="Gloria Hallelujah"/>
              </a:rPr>
              <a:t> </a:t>
            </a:r>
            <a:r>
              <a:rPr b="1" i="0" lang="en" sz="800" u="none" cap="none" strike="noStrike">
                <a:solidFill>
                  <a:srgbClr val="1C3249"/>
                </a:solidFill>
                <a:latin typeface="Gloria Hallelujah"/>
                <a:ea typeface="Gloria Hallelujah"/>
                <a:cs typeface="Gloria Hallelujah"/>
                <a:sym typeface="Gloria Hallelujah"/>
              </a:rPr>
              <a:t>Name</a:t>
            </a:r>
            <a:endParaRPr sz="700"/>
          </a:p>
        </p:txBody>
      </p:sp>
      <p:sp>
        <p:nvSpPr>
          <p:cNvPr id="570" name="Google Shape;570;p44"/>
          <p:cNvSpPr txBox="1"/>
          <p:nvPr/>
        </p:nvSpPr>
        <p:spPr>
          <a:xfrm>
            <a:off x="6390954" y="3028954"/>
            <a:ext cx="572913" cy="119063"/>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 sz="800" u="none" cap="none" strike="noStrike">
                <a:solidFill>
                  <a:srgbClr val="191919"/>
                </a:solidFill>
                <a:latin typeface="Gloria Hallelujah"/>
                <a:ea typeface="Gloria Hallelujah"/>
                <a:cs typeface="Gloria Hallelujah"/>
                <a:sym typeface="Gloria Hallelujah"/>
              </a:rPr>
              <a:t> </a:t>
            </a:r>
            <a:r>
              <a:rPr b="1" i="0" lang="en" sz="800" u="none" cap="none" strike="noStrike">
                <a:solidFill>
                  <a:srgbClr val="1C3249"/>
                </a:solidFill>
                <a:latin typeface="Gloria Hallelujah"/>
                <a:ea typeface="Gloria Hallelujah"/>
                <a:cs typeface="Gloria Hallelujah"/>
                <a:sym typeface="Gloria Hallelujah"/>
              </a:rPr>
              <a:t>Name</a:t>
            </a:r>
            <a:endParaRPr sz="700"/>
          </a:p>
        </p:txBody>
      </p:sp>
      <p:sp>
        <p:nvSpPr>
          <p:cNvPr id="571" name="Google Shape;571;p44"/>
          <p:cNvSpPr txBox="1"/>
          <p:nvPr/>
        </p:nvSpPr>
        <p:spPr>
          <a:xfrm>
            <a:off x="2716089" y="3028954"/>
            <a:ext cx="572913" cy="119063"/>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 sz="800" u="none" cap="none" strike="noStrike">
                <a:solidFill>
                  <a:srgbClr val="191919"/>
                </a:solidFill>
                <a:latin typeface="Gloria Hallelujah"/>
                <a:ea typeface="Gloria Hallelujah"/>
                <a:cs typeface="Gloria Hallelujah"/>
                <a:sym typeface="Gloria Hallelujah"/>
              </a:rPr>
              <a:t> </a:t>
            </a:r>
            <a:r>
              <a:rPr b="1" i="0" lang="en" sz="800" u="none" cap="none" strike="noStrike">
                <a:solidFill>
                  <a:srgbClr val="1C3249"/>
                </a:solidFill>
                <a:latin typeface="Gloria Hallelujah"/>
                <a:ea typeface="Gloria Hallelujah"/>
                <a:cs typeface="Gloria Hallelujah"/>
                <a:sym typeface="Gloria Hallelujah"/>
              </a:rPr>
              <a:t>Name</a:t>
            </a:r>
            <a:endParaRPr sz="700"/>
          </a:p>
        </p:txBody>
      </p:sp>
      <p:sp>
        <p:nvSpPr>
          <p:cNvPr id="572" name="Google Shape;572;p44"/>
          <p:cNvSpPr txBox="1"/>
          <p:nvPr/>
        </p:nvSpPr>
        <p:spPr>
          <a:xfrm>
            <a:off x="4600254" y="2059751"/>
            <a:ext cx="572913" cy="219075"/>
          </a:xfrm>
          <a:prstGeom prst="rect">
            <a:avLst/>
          </a:prstGeom>
          <a:noFill/>
          <a:ln>
            <a:noFill/>
          </a:ln>
        </p:spPr>
        <p:txBody>
          <a:bodyPr anchorCtr="0" anchor="t" bIns="0" lIns="0" spcFirstLastPara="1" rIns="0" wrap="square" tIns="0">
            <a:spAutoFit/>
          </a:bodyPr>
          <a:lstStyle/>
          <a:p>
            <a:pPr indent="0" lvl="0" marL="0" marR="0" rtl="0" algn="ctr">
              <a:lnSpc>
                <a:spcPct val="120014"/>
              </a:lnSpc>
              <a:spcBef>
                <a:spcPts val="0"/>
              </a:spcBef>
              <a:spcAft>
                <a:spcPts val="0"/>
              </a:spcAft>
              <a:buNone/>
            </a:pPr>
            <a:r>
              <a:rPr b="0" i="0" lang="en" sz="700" u="none" cap="none" strike="noStrike">
                <a:solidFill>
                  <a:srgbClr val="191919"/>
                </a:solidFill>
                <a:latin typeface="Poppins"/>
                <a:ea typeface="Poppins"/>
                <a:cs typeface="Poppins"/>
                <a:sym typeface="Poppins"/>
              </a:rPr>
              <a:t>Title or Position</a:t>
            </a:r>
            <a:endParaRPr sz="700"/>
          </a:p>
        </p:txBody>
      </p:sp>
      <p:sp>
        <p:nvSpPr>
          <p:cNvPr id="573" name="Google Shape;573;p44"/>
          <p:cNvSpPr txBox="1"/>
          <p:nvPr/>
        </p:nvSpPr>
        <p:spPr>
          <a:xfrm>
            <a:off x="6390954" y="3162889"/>
            <a:ext cx="572913" cy="219075"/>
          </a:xfrm>
          <a:prstGeom prst="rect">
            <a:avLst/>
          </a:prstGeom>
          <a:noFill/>
          <a:ln>
            <a:noFill/>
          </a:ln>
        </p:spPr>
        <p:txBody>
          <a:bodyPr anchorCtr="0" anchor="t" bIns="0" lIns="0" spcFirstLastPara="1" rIns="0" wrap="square" tIns="0">
            <a:spAutoFit/>
          </a:bodyPr>
          <a:lstStyle/>
          <a:p>
            <a:pPr indent="0" lvl="0" marL="0" marR="0" rtl="0" algn="ctr">
              <a:lnSpc>
                <a:spcPct val="120014"/>
              </a:lnSpc>
              <a:spcBef>
                <a:spcPts val="0"/>
              </a:spcBef>
              <a:spcAft>
                <a:spcPts val="0"/>
              </a:spcAft>
              <a:buNone/>
            </a:pPr>
            <a:r>
              <a:rPr b="0" i="0" lang="en" sz="700" u="none" cap="none" strike="noStrike">
                <a:solidFill>
                  <a:srgbClr val="191919"/>
                </a:solidFill>
                <a:latin typeface="Poppins"/>
                <a:ea typeface="Poppins"/>
                <a:cs typeface="Poppins"/>
                <a:sym typeface="Poppins"/>
              </a:rPr>
              <a:t>Title or Position</a:t>
            </a:r>
            <a:endParaRPr sz="700"/>
          </a:p>
        </p:txBody>
      </p:sp>
      <p:sp>
        <p:nvSpPr>
          <p:cNvPr id="574" name="Google Shape;574;p44"/>
          <p:cNvSpPr txBox="1"/>
          <p:nvPr/>
        </p:nvSpPr>
        <p:spPr>
          <a:xfrm>
            <a:off x="2716089" y="3162889"/>
            <a:ext cx="572913" cy="219075"/>
          </a:xfrm>
          <a:prstGeom prst="rect">
            <a:avLst/>
          </a:prstGeom>
          <a:noFill/>
          <a:ln>
            <a:noFill/>
          </a:ln>
        </p:spPr>
        <p:txBody>
          <a:bodyPr anchorCtr="0" anchor="t" bIns="0" lIns="0" spcFirstLastPara="1" rIns="0" wrap="square" tIns="0">
            <a:spAutoFit/>
          </a:bodyPr>
          <a:lstStyle/>
          <a:p>
            <a:pPr indent="0" lvl="0" marL="0" marR="0" rtl="0" algn="ctr">
              <a:lnSpc>
                <a:spcPct val="120014"/>
              </a:lnSpc>
              <a:spcBef>
                <a:spcPts val="0"/>
              </a:spcBef>
              <a:spcAft>
                <a:spcPts val="0"/>
              </a:spcAft>
              <a:buNone/>
            </a:pPr>
            <a:r>
              <a:rPr b="0" i="0" lang="en" sz="700" u="none" cap="none" strike="noStrike">
                <a:solidFill>
                  <a:srgbClr val="191919"/>
                </a:solidFill>
                <a:latin typeface="Poppins"/>
                <a:ea typeface="Poppins"/>
                <a:cs typeface="Poppins"/>
                <a:sym typeface="Poppins"/>
              </a:rPr>
              <a:t>Title or Position</a:t>
            </a:r>
            <a:endParaRPr sz="700"/>
          </a:p>
        </p:txBody>
      </p:sp>
      <p:sp>
        <p:nvSpPr>
          <p:cNvPr id="575" name="Google Shape;575;p44"/>
          <p:cNvSpPr txBox="1"/>
          <p:nvPr/>
        </p:nvSpPr>
        <p:spPr>
          <a:xfrm>
            <a:off x="7328367" y="4104188"/>
            <a:ext cx="572913" cy="119063"/>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 sz="800" u="none" cap="none" strike="noStrike">
                <a:solidFill>
                  <a:srgbClr val="191919"/>
                </a:solidFill>
                <a:latin typeface="Gloria Hallelujah"/>
                <a:ea typeface="Gloria Hallelujah"/>
                <a:cs typeface="Gloria Hallelujah"/>
                <a:sym typeface="Gloria Hallelujah"/>
              </a:rPr>
              <a:t> </a:t>
            </a:r>
            <a:r>
              <a:rPr b="1" i="0" lang="en" sz="800" u="none" cap="none" strike="noStrike">
                <a:solidFill>
                  <a:srgbClr val="1C3249"/>
                </a:solidFill>
                <a:latin typeface="Gloria Hallelujah"/>
                <a:ea typeface="Gloria Hallelujah"/>
                <a:cs typeface="Gloria Hallelujah"/>
                <a:sym typeface="Gloria Hallelujah"/>
              </a:rPr>
              <a:t>Name</a:t>
            </a:r>
            <a:endParaRPr sz="700"/>
          </a:p>
        </p:txBody>
      </p:sp>
      <p:sp>
        <p:nvSpPr>
          <p:cNvPr id="576" name="Google Shape;576;p44"/>
          <p:cNvSpPr txBox="1"/>
          <p:nvPr/>
        </p:nvSpPr>
        <p:spPr>
          <a:xfrm>
            <a:off x="7328367" y="4238124"/>
            <a:ext cx="572913" cy="219075"/>
          </a:xfrm>
          <a:prstGeom prst="rect">
            <a:avLst/>
          </a:prstGeom>
          <a:noFill/>
          <a:ln>
            <a:noFill/>
          </a:ln>
        </p:spPr>
        <p:txBody>
          <a:bodyPr anchorCtr="0" anchor="t" bIns="0" lIns="0" spcFirstLastPara="1" rIns="0" wrap="square" tIns="0">
            <a:spAutoFit/>
          </a:bodyPr>
          <a:lstStyle/>
          <a:p>
            <a:pPr indent="0" lvl="0" marL="0" marR="0" rtl="0" algn="ctr">
              <a:lnSpc>
                <a:spcPct val="120014"/>
              </a:lnSpc>
              <a:spcBef>
                <a:spcPts val="0"/>
              </a:spcBef>
              <a:spcAft>
                <a:spcPts val="0"/>
              </a:spcAft>
              <a:buNone/>
            </a:pPr>
            <a:r>
              <a:rPr b="0" i="0" lang="en" sz="700" u="none" cap="none" strike="noStrike">
                <a:solidFill>
                  <a:srgbClr val="191919"/>
                </a:solidFill>
                <a:latin typeface="Poppins"/>
                <a:ea typeface="Poppins"/>
                <a:cs typeface="Poppins"/>
                <a:sym typeface="Poppins"/>
              </a:rPr>
              <a:t>Title or Position</a:t>
            </a:r>
            <a:endParaRPr sz="700"/>
          </a:p>
        </p:txBody>
      </p:sp>
      <p:sp>
        <p:nvSpPr>
          <p:cNvPr id="577" name="Google Shape;577;p44"/>
          <p:cNvSpPr txBox="1"/>
          <p:nvPr/>
        </p:nvSpPr>
        <p:spPr>
          <a:xfrm>
            <a:off x="5561480" y="4104188"/>
            <a:ext cx="572913" cy="119063"/>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 sz="800" u="none" cap="none" strike="noStrike">
                <a:solidFill>
                  <a:srgbClr val="191919"/>
                </a:solidFill>
                <a:latin typeface="Gloria Hallelujah"/>
                <a:ea typeface="Gloria Hallelujah"/>
                <a:cs typeface="Gloria Hallelujah"/>
                <a:sym typeface="Gloria Hallelujah"/>
              </a:rPr>
              <a:t> </a:t>
            </a:r>
            <a:r>
              <a:rPr b="1" i="0" lang="en" sz="800" u="none" cap="none" strike="noStrike">
                <a:solidFill>
                  <a:srgbClr val="1C3249"/>
                </a:solidFill>
                <a:latin typeface="Gloria Hallelujah"/>
                <a:ea typeface="Gloria Hallelujah"/>
                <a:cs typeface="Gloria Hallelujah"/>
                <a:sym typeface="Gloria Hallelujah"/>
              </a:rPr>
              <a:t>Name</a:t>
            </a:r>
            <a:endParaRPr sz="700"/>
          </a:p>
        </p:txBody>
      </p:sp>
      <p:sp>
        <p:nvSpPr>
          <p:cNvPr id="578" name="Google Shape;578;p44"/>
          <p:cNvSpPr txBox="1"/>
          <p:nvPr/>
        </p:nvSpPr>
        <p:spPr>
          <a:xfrm>
            <a:off x="3578125" y="4104188"/>
            <a:ext cx="572913" cy="119063"/>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 sz="800" u="none" cap="none" strike="noStrike">
                <a:solidFill>
                  <a:srgbClr val="191919"/>
                </a:solidFill>
                <a:latin typeface="Gloria Hallelujah"/>
                <a:ea typeface="Gloria Hallelujah"/>
                <a:cs typeface="Gloria Hallelujah"/>
                <a:sym typeface="Gloria Hallelujah"/>
              </a:rPr>
              <a:t> </a:t>
            </a:r>
            <a:r>
              <a:rPr b="1" i="0" lang="en" sz="800" u="none" cap="none" strike="noStrike">
                <a:solidFill>
                  <a:srgbClr val="1C3249"/>
                </a:solidFill>
                <a:latin typeface="Gloria Hallelujah"/>
                <a:ea typeface="Gloria Hallelujah"/>
                <a:cs typeface="Gloria Hallelujah"/>
                <a:sym typeface="Gloria Hallelujah"/>
              </a:rPr>
              <a:t>Name</a:t>
            </a:r>
            <a:endParaRPr sz="700"/>
          </a:p>
        </p:txBody>
      </p:sp>
      <p:sp>
        <p:nvSpPr>
          <p:cNvPr id="579" name="Google Shape;579;p44"/>
          <p:cNvSpPr txBox="1"/>
          <p:nvPr/>
        </p:nvSpPr>
        <p:spPr>
          <a:xfrm>
            <a:off x="1827026" y="4104188"/>
            <a:ext cx="572913" cy="119063"/>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 sz="800" u="none" cap="none" strike="noStrike">
                <a:solidFill>
                  <a:srgbClr val="191919"/>
                </a:solidFill>
                <a:latin typeface="Gloria Hallelujah"/>
                <a:ea typeface="Gloria Hallelujah"/>
                <a:cs typeface="Gloria Hallelujah"/>
                <a:sym typeface="Gloria Hallelujah"/>
              </a:rPr>
              <a:t> </a:t>
            </a:r>
            <a:r>
              <a:rPr b="1" i="0" lang="en" sz="800" u="none" cap="none" strike="noStrike">
                <a:solidFill>
                  <a:srgbClr val="1C3249"/>
                </a:solidFill>
                <a:latin typeface="Gloria Hallelujah"/>
                <a:ea typeface="Gloria Hallelujah"/>
                <a:cs typeface="Gloria Hallelujah"/>
                <a:sym typeface="Gloria Hallelujah"/>
              </a:rPr>
              <a:t>Name</a:t>
            </a:r>
            <a:endParaRPr sz="700"/>
          </a:p>
        </p:txBody>
      </p:sp>
      <p:sp>
        <p:nvSpPr>
          <p:cNvPr id="580" name="Google Shape;580;p44"/>
          <p:cNvSpPr txBox="1"/>
          <p:nvPr/>
        </p:nvSpPr>
        <p:spPr>
          <a:xfrm>
            <a:off x="5561480" y="4238124"/>
            <a:ext cx="572913" cy="219075"/>
          </a:xfrm>
          <a:prstGeom prst="rect">
            <a:avLst/>
          </a:prstGeom>
          <a:noFill/>
          <a:ln>
            <a:noFill/>
          </a:ln>
        </p:spPr>
        <p:txBody>
          <a:bodyPr anchorCtr="0" anchor="t" bIns="0" lIns="0" spcFirstLastPara="1" rIns="0" wrap="square" tIns="0">
            <a:spAutoFit/>
          </a:bodyPr>
          <a:lstStyle/>
          <a:p>
            <a:pPr indent="0" lvl="0" marL="0" marR="0" rtl="0" algn="ctr">
              <a:lnSpc>
                <a:spcPct val="120014"/>
              </a:lnSpc>
              <a:spcBef>
                <a:spcPts val="0"/>
              </a:spcBef>
              <a:spcAft>
                <a:spcPts val="0"/>
              </a:spcAft>
              <a:buNone/>
            </a:pPr>
            <a:r>
              <a:rPr b="0" i="0" lang="en" sz="700" u="none" cap="none" strike="noStrike">
                <a:solidFill>
                  <a:srgbClr val="191919"/>
                </a:solidFill>
                <a:latin typeface="Poppins"/>
                <a:ea typeface="Poppins"/>
                <a:cs typeface="Poppins"/>
                <a:sym typeface="Poppins"/>
              </a:rPr>
              <a:t>Title or Position</a:t>
            </a:r>
            <a:endParaRPr sz="700"/>
          </a:p>
        </p:txBody>
      </p:sp>
      <p:sp>
        <p:nvSpPr>
          <p:cNvPr id="581" name="Google Shape;581;p44"/>
          <p:cNvSpPr txBox="1"/>
          <p:nvPr/>
        </p:nvSpPr>
        <p:spPr>
          <a:xfrm>
            <a:off x="3578125" y="4238124"/>
            <a:ext cx="572913" cy="219075"/>
          </a:xfrm>
          <a:prstGeom prst="rect">
            <a:avLst/>
          </a:prstGeom>
          <a:noFill/>
          <a:ln>
            <a:noFill/>
          </a:ln>
        </p:spPr>
        <p:txBody>
          <a:bodyPr anchorCtr="0" anchor="t" bIns="0" lIns="0" spcFirstLastPara="1" rIns="0" wrap="square" tIns="0">
            <a:spAutoFit/>
          </a:bodyPr>
          <a:lstStyle/>
          <a:p>
            <a:pPr indent="0" lvl="0" marL="0" marR="0" rtl="0" algn="ctr">
              <a:lnSpc>
                <a:spcPct val="120014"/>
              </a:lnSpc>
              <a:spcBef>
                <a:spcPts val="0"/>
              </a:spcBef>
              <a:spcAft>
                <a:spcPts val="0"/>
              </a:spcAft>
              <a:buNone/>
            </a:pPr>
            <a:r>
              <a:rPr b="0" i="0" lang="en" sz="700" u="none" cap="none" strike="noStrike">
                <a:solidFill>
                  <a:srgbClr val="191919"/>
                </a:solidFill>
                <a:latin typeface="Poppins"/>
                <a:ea typeface="Poppins"/>
                <a:cs typeface="Poppins"/>
                <a:sym typeface="Poppins"/>
              </a:rPr>
              <a:t>Title or Position</a:t>
            </a:r>
            <a:endParaRPr sz="700"/>
          </a:p>
        </p:txBody>
      </p:sp>
      <p:sp>
        <p:nvSpPr>
          <p:cNvPr id="582" name="Google Shape;582;p44"/>
          <p:cNvSpPr txBox="1"/>
          <p:nvPr/>
        </p:nvSpPr>
        <p:spPr>
          <a:xfrm>
            <a:off x="1827026" y="4238124"/>
            <a:ext cx="572913" cy="219075"/>
          </a:xfrm>
          <a:prstGeom prst="rect">
            <a:avLst/>
          </a:prstGeom>
          <a:noFill/>
          <a:ln>
            <a:noFill/>
          </a:ln>
        </p:spPr>
        <p:txBody>
          <a:bodyPr anchorCtr="0" anchor="t" bIns="0" lIns="0" spcFirstLastPara="1" rIns="0" wrap="square" tIns="0">
            <a:spAutoFit/>
          </a:bodyPr>
          <a:lstStyle/>
          <a:p>
            <a:pPr indent="0" lvl="0" marL="0" marR="0" rtl="0" algn="ctr">
              <a:lnSpc>
                <a:spcPct val="120014"/>
              </a:lnSpc>
              <a:spcBef>
                <a:spcPts val="0"/>
              </a:spcBef>
              <a:spcAft>
                <a:spcPts val="0"/>
              </a:spcAft>
              <a:buNone/>
            </a:pPr>
            <a:r>
              <a:rPr b="0" i="0" lang="en" sz="700" u="none" cap="none" strike="noStrike">
                <a:solidFill>
                  <a:srgbClr val="191919"/>
                </a:solidFill>
                <a:latin typeface="Poppins"/>
                <a:ea typeface="Poppins"/>
                <a:cs typeface="Poppins"/>
                <a:sym typeface="Poppins"/>
              </a:rPr>
              <a:t>Title or Position</a:t>
            </a:r>
            <a:endParaRPr sz="7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B6CE6"/>
        </a:solidFill>
      </p:bgPr>
    </p:bg>
    <p:spTree>
      <p:nvGrpSpPr>
        <p:cNvPr id="586" name="Shape 586"/>
        <p:cNvGrpSpPr/>
        <p:nvPr/>
      </p:nvGrpSpPr>
      <p:grpSpPr>
        <a:xfrm>
          <a:off x="0" y="0"/>
          <a:ext cx="0" cy="0"/>
          <a:chOff x="0" y="0"/>
          <a:chExt cx="0" cy="0"/>
        </a:xfrm>
      </p:grpSpPr>
      <p:grpSp>
        <p:nvGrpSpPr>
          <p:cNvPr id="587" name="Google Shape;587;p45"/>
          <p:cNvGrpSpPr/>
          <p:nvPr/>
        </p:nvGrpSpPr>
        <p:grpSpPr>
          <a:xfrm>
            <a:off x="-2395691" y="-2976988"/>
            <a:ext cx="5820081" cy="11097475"/>
            <a:chOff x="0" y="0"/>
            <a:chExt cx="15520216" cy="29593267"/>
          </a:xfrm>
        </p:grpSpPr>
        <p:pic>
          <p:nvPicPr>
            <p:cNvPr id="588" name="Google Shape;588;p45"/>
            <p:cNvPicPr preferRelativeResize="0"/>
            <p:nvPr/>
          </p:nvPicPr>
          <p:blipFill rotWithShape="1">
            <a:blip r:embed="rId3">
              <a:alphaModFix/>
            </a:blip>
            <a:srcRect b="0" l="0" r="0" t="0"/>
            <a:stretch/>
          </p:blipFill>
          <p:spPr>
            <a:xfrm rot="-5400000">
              <a:off x="1753188" y="15826239"/>
              <a:ext cx="16266091" cy="11267965"/>
            </a:xfrm>
            <a:prstGeom prst="rect">
              <a:avLst/>
            </a:prstGeom>
            <a:noFill/>
            <a:ln>
              <a:noFill/>
            </a:ln>
          </p:spPr>
        </p:pic>
        <p:pic>
          <p:nvPicPr>
            <p:cNvPr id="589" name="Google Shape;589;p45"/>
            <p:cNvPicPr preferRelativeResize="0"/>
            <p:nvPr/>
          </p:nvPicPr>
          <p:blipFill rotWithShape="1">
            <a:blip r:embed="rId3">
              <a:alphaModFix/>
            </a:blip>
            <a:srcRect b="0" l="0" r="0" t="0"/>
            <a:stretch/>
          </p:blipFill>
          <p:spPr>
            <a:xfrm flipH="1" rot="5400000">
              <a:off x="-2499063" y="15826239"/>
              <a:ext cx="16266091" cy="11267965"/>
            </a:xfrm>
            <a:prstGeom prst="rect">
              <a:avLst/>
            </a:prstGeom>
            <a:noFill/>
            <a:ln>
              <a:noFill/>
            </a:ln>
          </p:spPr>
        </p:pic>
        <p:pic>
          <p:nvPicPr>
            <p:cNvPr id="590" name="Google Shape;590;p45"/>
            <p:cNvPicPr preferRelativeResize="0"/>
            <p:nvPr/>
          </p:nvPicPr>
          <p:blipFill rotWithShape="1">
            <a:blip r:embed="rId3">
              <a:alphaModFix/>
            </a:blip>
            <a:srcRect b="0" l="0" r="0" t="0"/>
            <a:stretch/>
          </p:blipFill>
          <p:spPr>
            <a:xfrm rot="-5400000">
              <a:off x="1753188" y="2499063"/>
              <a:ext cx="16266091" cy="11267965"/>
            </a:xfrm>
            <a:prstGeom prst="rect">
              <a:avLst/>
            </a:prstGeom>
            <a:noFill/>
            <a:ln>
              <a:noFill/>
            </a:ln>
          </p:spPr>
        </p:pic>
        <p:pic>
          <p:nvPicPr>
            <p:cNvPr id="591" name="Google Shape;591;p45"/>
            <p:cNvPicPr preferRelativeResize="0"/>
            <p:nvPr/>
          </p:nvPicPr>
          <p:blipFill rotWithShape="1">
            <a:blip r:embed="rId3">
              <a:alphaModFix/>
            </a:blip>
            <a:srcRect b="0" l="0" r="0" t="0"/>
            <a:stretch/>
          </p:blipFill>
          <p:spPr>
            <a:xfrm flipH="1" rot="5400000">
              <a:off x="-2499063" y="2499063"/>
              <a:ext cx="16266091" cy="11267965"/>
            </a:xfrm>
            <a:prstGeom prst="rect">
              <a:avLst/>
            </a:prstGeom>
            <a:noFill/>
            <a:ln>
              <a:noFill/>
            </a:ln>
          </p:spPr>
        </p:pic>
      </p:grpSp>
      <p:sp>
        <p:nvSpPr>
          <p:cNvPr id="592" name="Google Shape;592;p45"/>
          <p:cNvSpPr txBox="1"/>
          <p:nvPr/>
        </p:nvSpPr>
        <p:spPr>
          <a:xfrm>
            <a:off x="543290" y="597033"/>
            <a:ext cx="2529566" cy="1085850"/>
          </a:xfrm>
          <a:prstGeom prst="rect">
            <a:avLst/>
          </a:prstGeom>
          <a:noFill/>
          <a:ln>
            <a:noFill/>
          </a:ln>
        </p:spPr>
        <p:txBody>
          <a:bodyPr anchorCtr="0" anchor="t" bIns="0" lIns="0" spcFirstLastPara="1" rIns="0" wrap="square" tIns="0">
            <a:spAutoFit/>
          </a:bodyPr>
          <a:lstStyle/>
          <a:p>
            <a:pPr indent="0" lvl="0" marL="0" marR="0" rtl="0" algn="l">
              <a:lnSpc>
                <a:spcPct val="120002"/>
              </a:lnSpc>
              <a:spcBef>
                <a:spcPts val="0"/>
              </a:spcBef>
              <a:spcAft>
                <a:spcPts val="0"/>
              </a:spcAft>
              <a:buNone/>
            </a:pPr>
            <a:r>
              <a:rPr b="0" i="0" lang="en" sz="3500" u="none" cap="none" strike="noStrike">
                <a:solidFill>
                  <a:srgbClr val="3B0E94"/>
                </a:solidFill>
                <a:latin typeface="Poppins ExtraBold"/>
                <a:ea typeface="Poppins ExtraBold"/>
                <a:cs typeface="Poppins ExtraBold"/>
                <a:sym typeface="Poppins ExtraBold"/>
              </a:rPr>
              <a:t>RESOURCE </a:t>
            </a:r>
            <a:endParaRPr sz="700"/>
          </a:p>
          <a:p>
            <a:pPr indent="0" lvl="0" marL="0" marR="0" rtl="0" algn="l">
              <a:lnSpc>
                <a:spcPct val="120002"/>
              </a:lnSpc>
              <a:spcBef>
                <a:spcPts val="0"/>
              </a:spcBef>
              <a:spcAft>
                <a:spcPts val="0"/>
              </a:spcAft>
              <a:buNone/>
            </a:pPr>
            <a:r>
              <a:rPr b="0" i="0" lang="en" sz="3500" u="none" cap="none" strike="noStrike">
                <a:solidFill>
                  <a:srgbClr val="3B0E94"/>
                </a:solidFill>
                <a:latin typeface="Poppins ExtraBold"/>
                <a:ea typeface="Poppins ExtraBold"/>
                <a:cs typeface="Poppins ExtraBold"/>
                <a:sym typeface="Poppins ExtraBold"/>
              </a:rPr>
              <a:t>PAGE</a:t>
            </a:r>
            <a:endParaRPr sz="700"/>
          </a:p>
        </p:txBody>
      </p:sp>
      <p:sp>
        <p:nvSpPr>
          <p:cNvPr id="593" name="Google Shape;593;p45"/>
          <p:cNvSpPr txBox="1"/>
          <p:nvPr/>
        </p:nvSpPr>
        <p:spPr>
          <a:xfrm>
            <a:off x="543290" y="3512820"/>
            <a:ext cx="2234291" cy="111633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 sz="1100" u="none" cap="none" strike="noStrike">
                <a:solidFill>
                  <a:srgbClr val="3B0E94"/>
                </a:solidFill>
                <a:latin typeface="Poppins"/>
                <a:ea typeface="Poppins"/>
                <a:cs typeface="Poppins"/>
                <a:sym typeface="Poppins"/>
              </a:rPr>
              <a:t>Use these design resources in your Canva Presentation.</a:t>
            </a:r>
            <a:endParaRPr sz="700"/>
          </a:p>
          <a:p>
            <a:pPr indent="0" lvl="0" marL="0" marR="0" rtl="0" algn="l">
              <a:lnSpc>
                <a:spcPct val="140000"/>
              </a:lnSpc>
              <a:spcBef>
                <a:spcPts val="0"/>
              </a:spcBef>
              <a:spcAft>
                <a:spcPts val="0"/>
              </a:spcAft>
              <a:buNone/>
            </a:pPr>
            <a:r>
              <a:rPr b="0" i="0" lang="en" sz="1100" u="none" cap="none" strike="noStrike">
                <a:solidFill>
                  <a:srgbClr val="3B0E94"/>
                </a:solidFill>
                <a:latin typeface="Poppins"/>
                <a:ea typeface="Poppins"/>
                <a:cs typeface="Poppins"/>
                <a:sym typeface="Poppins"/>
              </a:rPr>
              <a:t>Happy designing! </a:t>
            </a:r>
            <a:endParaRPr sz="700"/>
          </a:p>
          <a:p>
            <a:pPr indent="0" lvl="0" marL="0" marR="0" rtl="0" algn="l">
              <a:lnSpc>
                <a:spcPct val="140000"/>
              </a:lnSpc>
              <a:spcBef>
                <a:spcPts val="0"/>
              </a:spcBef>
              <a:spcAft>
                <a:spcPts val="0"/>
              </a:spcAft>
              <a:buNone/>
            </a:pPr>
            <a:r>
              <a:t/>
            </a:r>
            <a:endParaRPr b="0" i="0" sz="1100" u="none" cap="none" strike="noStrike">
              <a:solidFill>
                <a:srgbClr val="3B0E94"/>
              </a:solidFill>
              <a:latin typeface="Poppins"/>
              <a:ea typeface="Poppins"/>
              <a:cs typeface="Poppins"/>
              <a:sym typeface="Poppins"/>
            </a:endParaRPr>
          </a:p>
          <a:p>
            <a:pPr indent="0" lvl="0" marL="0" marR="0" rtl="0" algn="l">
              <a:lnSpc>
                <a:spcPct val="140000"/>
              </a:lnSpc>
              <a:spcBef>
                <a:spcPts val="0"/>
              </a:spcBef>
              <a:spcAft>
                <a:spcPts val="0"/>
              </a:spcAft>
              <a:buNone/>
            </a:pPr>
            <a:r>
              <a:rPr b="0" i="0" lang="en" sz="1100" u="none" cap="none" strike="noStrike">
                <a:solidFill>
                  <a:srgbClr val="3B0E94"/>
                </a:solidFill>
                <a:latin typeface="Poppins"/>
                <a:ea typeface="Poppins"/>
                <a:cs typeface="Poppins"/>
                <a:sym typeface="Poppins"/>
              </a:rPr>
              <a:t>Don't forget to delete this page before presenting. </a:t>
            </a:r>
            <a:endParaRPr sz="700"/>
          </a:p>
        </p:txBody>
      </p:sp>
      <p:pic>
        <p:nvPicPr>
          <p:cNvPr id="594" name="Google Shape;594;p45"/>
          <p:cNvPicPr preferRelativeResize="0"/>
          <p:nvPr/>
        </p:nvPicPr>
        <p:blipFill rotWithShape="1">
          <a:blip r:embed="rId4">
            <a:alphaModFix/>
          </a:blip>
          <a:srcRect b="0" l="0" r="0" t="0"/>
          <a:stretch/>
        </p:blipFill>
        <p:spPr>
          <a:xfrm>
            <a:off x="3631086" y="501783"/>
            <a:ext cx="862280" cy="755671"/>
          </a:xfrm>
          <a:prstGeom prst="rect">
            <a:avLst/>
          </a:prstGeom>
          <a:noFill/>
          <a:ln>
            <a:noFill/>
          </a:ln>
        </p:spPr>
      </p:pic>
      <p:pic>
        <p:nvPicPr>
          <p:cNvPr id="595" name="Google Shape;595;p45"/>
          <p:cNvPicPr preferRelativeResize="0"/>
          <p:nvPr/>
        </p:nvPicPr>
        <p:blipFill rotWithShape="1">
          <a:blip r:embed="rId5">
            <a:alphaModFix/>
          </a:blip>
          <a:srcRect b="0" l="0" r="0" t="0"/>
          <a:stretch/>
        </p:blipFill>
        <p:spPr>
          <a:xfrm>
            <a:off x="4764561" y="298922"/>
            <a:ext cx="851068" cy="1161393"/>
          </a:xfrm>
          <a:prstGeom prst="rect">
            <a:avLst/>
          </a:prstGeom>
          <a:noFill/>
          <a:ln>
            <a:noFill/>
          </a:ln>
        </p:spPr>
      </p:pic>
      <p:pic>
        <p:nvPicPr>
          <p:cNvPr id="596" name="Google Shape;596;p45"/>
          <p:cNvPicPr preferRelativeResize="0"/>
          <p:nvPr/>
        </p:nvPicPr>
        <p:blipFill rotWithShape="1">
          <a:blip r:embed="rId6">
            <a:alphaModFix/>
          </a:blip>
          <a:srcRect b="0" l="0" r="0" t="0"/>
          <a:stretch/>
        </p:blipFill>
        <p:spPr>
          <a:xfrm rot="-5938174">
            <a:off x="7403669" y="-122523"/>
            <a:ext cx="962953" cy="1813781"/>
          </a:xfrm>
          <a:prstGeom prst="rect">
            <a:avLst/>
          </a:prstGeom>
          <a:noFill/>
          <a:ln>
            <a:noFill/>
          </a:ln>
        </p:spPr>
      </p:pic>
      <p:pic>
        <p:nvPicPr>
          <p:cNvPr id="597" name="Google Shape;597;p45"/>
          <p:cNvPicPr preferRelativeResize="0"/>
          <p:nvPr/>
        </p:nvPicPr>
        <p:blipFill rotWithShape="1">
          <a:blip r:embed="rId7">
            <a:alphaModFix/>
          </a:blip>
          <a:srcRect b="0" l="0" r="0" t="0"/>
          <a:stretch/>
        </p:blipFill>
        <p:spPr>
          <a:xfrm flipH="1" rot="-296308">
            <a:off x="5918050" y="501783"/>
            <a:ext cx="844754" cy="755671"/>
          </a:xfrm>
          <a:prstGeom prst="rect">
            <a:avLst/>
          </a:prstGeom>
          <a:noFill/>
          <a:ln>
            <a:noFill/>
          </a:ln>
        </p:spPr>
      </p:pic>
      <p:pic>
        <p:nvPicPr>
          <p:cNvPr id="598" name="Google Shape;598;p45"/>
          <p:cNvPicPr preferRelativeResize="0"/>
          <p:nvPr/>
        </p:nvPicPr>
        <p:blipFill rotWithShape="1">
          <a:blip r:embed="rId8">
            <a:alphaModFix/>
          </a:blip>
          <a:srcRect b="0" l="0" r="0" t="0"/>
          <a:stretch/>
        </p:blipFill>
        <p:spPr>
          <a:xfrm flipH="1" rot="-526262">
            <a:off x="3827995" y="1619012"/>
            <a:ext cx="1547305" cy="714757"/>
          </a:xfrm>
          <a:prstGeom prst="rect">
            <a:avLst/>
          </a:prstGeom>
          <a:noFill/>
          <a:ln>
            <a:noFill/>
          </a:ln>
        </p:spPr>
      </p:pic>
      <p:pic>
        <p:nvPicPr>
          <p:cNvPr id="599" name="Google Shape;599;p45"/>
          <p:cNvPicPr preferRelativeResize="0"/>
          <p:nvPr/>
        </p:nvPicPr>
        <p:blipFill rotWithShape="1">
          <a:blip r:embed="rId9">
            <a:alphaModFix/>
          </a:blip>
          <a:srcRect b="0" l="0" r="0" t="0"/>
          <a:stretch/>
        </p:blipFill>
        <p:spPr>
          <a:xfrm>
            <a:off x="8069989" y="1401350"/>
            <a:ext cx="617479" cy="1102640"/>
          </a:xfrm>
          <a:prstGeom prst="rect">
            <a:avLst/>
          </a:prstGeom>
          <a:noFill/>
          <a:ln>
            <a:noFill/>
          </a:ln>
        </p:spPr>
      </p:pic>
      <p:pic>
        <p:nvPicPr>
          <p:cNvPr id="600" name="Google Shape;600;p45"/>
          <p:cNvPicPr preferRelativeResize="0"/>
          <p:nvPr/>
        </p:nvPicPr>
        <p:blipFill rotWithShape="1">
          <a:blip r:embed="rId10">
            <a:alphaModFix/>
          </a:blip>
          <a:srcRect b="0" l="0" r="0" t="0"/>
          <a:stretch/>
        </p:blipFill>
        <p:spPr>
          <a:xfrm>
            <a:off x="6781243" y="1257453"/>
            <a:ext cx="991338" cy="1190472"/>
          </a:xfrm>
          <a:prstGeom prst="rect">
            <a:avLst/>
          </a:prstGeom>
          <a:noFill/>
          <a:ln>
            <a:noFill/>
          </a:ln>
        </p:spPr>
      </p:pic>
      <p:pic>
        <p:nvPicPr>
          <p:cNvPr id="601" name="Google Shape;601;p45"/>
          <p:cNvPicPr preferRelativeResize="0"/>
          <p:nvPr/>
        </p:nvPicPr>
        <p:blipFill rotWithShape="1">
          <a:blip r:embed="rId11">
            <a:alphaModFix/>
          </a:blip>
          <a:srcRect b="0" l="0" r="0" t="0"/>
          <a:stretch/>
        </p:blipFill>
        <p:spPr>
          <a:xfrm>
            <a:off x="5563624" y="1460314"/>
            <a:ext cx="946156" cy="860142"/>
          </a:xfrm>
          <a:prstGeom prst="rect">
            <a:avLst/>
          </a:prstGeom>
          <a:noFill/>
          <a:ln>
            <a:noFill/>
          </a:ln>
        </p:spPr>
      </p:pic>
      <p:pic>
        <p:nvPicPr>
          <p:cNvPr id="602" name="Google Shape;602;p45"/>
          <p:cNvPicPr preferRelativeResize="0"/>
          <p:nvPr/>
        </p:nvPicPr>
        <p:blipFill rotWithShape="1">
          <a:blip r:embed="rId12">
            <a:alphaModFix/>
          </a:blip>
          <a:srcRect b="0" l="0" r="0" t="0"/>
          <a:stretch/>
        </p:blipFill>
        <p:spPr>
          <a:xfrm>
            <a:off x="4859510" y="2646865"/>
            <a:ext cx="661171" cy="1224391"/>
          </a:xfrm>
          <a:prstGeom prst="rect">
            <a:avLst/>
          </a:prstGeom>
          <a:noFill/>
          <a:ln>
            <a:noFill/>
          </a:ln>
        </p:spPr>
      </p:pic>
      <p:pic>
        <p:nvPicPr>
          <p:cNvPr id="603" name="Google Shape;603;p45"/>
          <p:cNvPicPr preferRelativeResize="0"/>
          <p:nvPr/>
        </p:nvPicPr>
        <p:blipFill rotWithShape="1">
          <a:blip r:embed="rId13">
            <a:alphaModFix/>
          </a:blip>
          <a:srcRect b="0" l="0" r="0" t="0"/>
          <a:stretch/>
        </p:blipFill>
        <p:spPr>
          <a:xfrm>
            <a:off x="3565405" y="2956045"/>
            <a:ext cx="1036243" cy="847836"/>
          </a:xfrm>
          <a:prstGeom prst="rect">
            <a:avLst/>
          </a:prstGeom>
          <a:noFill/>
          <a:ln>
            <a:noFill/>
          </a:ln>
        </p:spPr>
      </p:pic>
      <p:pic>
        <p:nvPicPr>
          <p:cNvPr id="604" name="Google Shape;604;p45"/>
          <p:cNvPicPr preferRelativeResize="0"/>
          <p:nvPr/>
        </p:nvPicPr>
        <p:blipFill rotWithShape="1">
          <a:blip r:embed="rId14">
            <a:alphaModFix/>
          </a:blip>
          <a:srcRect b="0" l="0" r="0" t="0"/>
          <a:stretch/>
        </p:blipFill>
        <p:spPr>
          <a:xfrm rot="-5023784">
            <a:off x="5902797" y="2683807"/>
            <a:ext cx="830381" cy="1108519"/>
          </a:xfrm>
          <a:prstGeom prst="rect">
            <a:avLst/>
          </a:prstGeom>
          <a:noFill/>
          <a:ln>
            <a:noFill/>
          </a:ln>
        </p:spPr>
      </p:pic>
      <p:pic>
        <p:nvPicPr>
          <p:cNvPr id="605" name="Google Shape;605;p45"/>
          <p:cNvPicPr preferRelativeResize="0"/>
          <p:nvPr/>
        </p:nvPicPr>
        <p:blipFill rotWithShape="1">
          <a:blip r:embed="rId15">
            <a:alphaModFix/>
          </a:blip>
          <a:srcRect b="0" l="0" r="0" t="0"/>
          <a:stretch/>
        </p:blipFill>
        <p:spPr>
          <a:xfrm rot="-189894">
            <a:off x="7075629" y="3031813"/>
            <a:ext cx="1870475" cy="720983"/>
          </a:xfrm>
          <a:prstGeom prst="rect">
            <a:avLst/>
          </a:prstGeom>
          <a:noFill/>
          <a:ln>
            <a:noFill/>
          </a:ln>
        </p:spPr>
      </p:pic>
      <p:pic>
        <p:nvPicPr>
          <p:cNvPr id="606" name="Google Shape;606;p45"/>
          <p:cNvPicPr preferRelativeResize="0"/>
          <p:nvPr/>
        </p:nvPicPr>
        <p:blipFill rotWithShape="1">
          <a:blip r:embed="rId16">
            <a:alphaModFix/>
          </a:blip>
          <a:srcRect b="0" l="0" r="0" t="0"/>
          <a:stretch/>
        </p:blipFill>
        <p:spPr>
          <a:xfrm>
            <a:off x="3631086" y="4085272"/>
            <a:ext cx="1789663" cy="780944"/>
          </a:xfrm>
          <a:prstGeom prst="rect">
            <a:avLst/>
          </a:prstGeom>
          <a:noFill/>
          <a:ln>
            <a:noFill/>
          </a:ln>
        </p:spPr>
      </p:pic>
      <p:pic>
        <p:nvPicPr>
          <p:cNvPr id="607" name="Google Shape;607;p45"/>
          <p:cNvPicPr preferRelativeResize="0"/>
          <p:nvPr/>
        </p:nvPicPr>
        <p:blipFill rotWithShape="1">
          <a:blip r:embed="rId17">
            <a:alphaModFix/>
          </a:blip>
          <a:srcRect b="0" l="0" r="0" t="0"/>
          <a:stretch/>
        </p:blipFill>
        <p:spPr>
          <a:xfrm rot="1634589">
            <a:off x="5680932" y="3711309"/>
            <a:ext cx="722727" cy="1311881"/>
          </a:xfrm>
          <a:prstGeom prst="rect">
            <a:avLst/>
          </a:prstGeom>
          <a:noFill/>
          <a:ln>
            <a:noFill/>
          </a:ln>
        </p:spPr>
      </p:pic>
      <p:pic>
        <p:nvPicPr>
          <p:cNvPr id="608" name="Google Shape;608;p45"/>
          <p:cNvPicPr preferRelativeResize="0"/>
          <p:nvPr/>
        </p:nvPicPr>
        <p:blipFill rotWithShape="1">
          <a:blip r:embed="rId18">
            <a:alphaModFix/>
          </a:blip>
          <a:srcRect b="0" l="0" r="0" t="0"/>
          <a:stretch/>
        </p:blipFill>
        <p:spPr>
          <a:xfrm>
            <a:off x="6637533" y="3933415"/>
            <a:ext cx="921463" cy="1007564"/>
          </a:xfrm>
          <a:prstGeom prst="rect">
            <a:avLst/>
          </a:prstGeom>
          <a:noFill/>
          <a:ln>
            <a:noFill/>
          </a:ln>
        </p:spPr>
      </p:pic>
      <p:pic>
        <p:nvPicPr>
          <p:cNvPr id="609" name="Google Shape;609;p45"/>
          <p:cNvPicPr preferRelativeResize="0"/>
          <p:nvPr/>
        </p:nvPicPr>
        <p:blipFill rotWithShape="1">
          <a:blip r:embed="rId19">
            <a:alphaModFix/>
          </a:blip>
          <a:srcRect b="0" l="0" r="0" t="0"/>
          <a:stretch/>
        </p:blipFill>
        <p:spPr>
          <a:xfrm>
            <a:off x="7605170" y="3711308"/>
            <a:ext cx="1295629" cy="122967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B6CE6"/>
        </a:solidFill>
      </p:bgPr>
    </p:bg>
    <p:spTree>
      <p:nvGrpSpPr>
        <p:cNvPr id="613" name="Shape 613"/>
        <p:cNvGrpSpPr/>
        <p:nvPr/>
      </p:nvGrpSpPr>
      <p:grpSpPr>
        <a:xfrm>
          <a:off x="0" y="0"/>
          <a:ext cx="0" cy="0"/>
          <a:chOff x="0" y="0"/>
          <a:chExt cx="0" cy="0"/>
        </a:xfrm>
      </p:grpSpPr>
      <p:grpSp>
        <p:nvGrpSpPr>
          <p:cNvPr id="614" name="Google Shape;614;p46"/>
          <p:cNvGrpSpPr/>
          <p:nvPr/>
        </p:nvGrpSpPr>
        <p:grpSpPr>
          <a:xfrm>
            <a:off x="-2395691" y="-2976988"/>
            <a:ext cx="5820081" cy="11097475"/>
            <a:chOff x="0" y="0"/>
            <a:chExt cx="15520216" cy="29593267"/>
          </a:xfrm>
        </p:grpSpPr>
        <p:pic>
          <p:nvPicPr>
            <p:cNvPr id="615" name="Google Shape;615;p46"/>
            <p:cNvPicPr preferRelativeResize="0"/>
            <p:nvPr/>
          </p:nvPicPr>
          <p:blipFill rotWithShape="1">
            <a:blip r:embed="rId3">
              <a:alphaModFix/>
            </a:blip>
            <a:srcRect b="0" l="0" r="0" t="0"/>
            <a:stretch/>
          </p:blipFill>
          <p:spPr>
            <a:xfrm rot="-5400000">
              <a:off x="1753188" y="15826239"/>
              <a:ext cx="16266091" cy="11267965"/>
            </a:xfrm>
            <a:prstGeom prst="rect">
              <a:avLst/>
            </a:prstGeom>
            <a:noFill/>
            <a:ln>
              <a:noFill/>
            </a:ln>
          </p:spPr>
        </p:pic>
        <p:pic>
          <p:nvPicPr>
            <p:cNvPr id="616" name="Google Shape;616;p46"/>
            <p:cNvPicPr preferRelativeResize="0"/>
            <p:nvPr/>
          </p:nvPicPr>
          <p:blipFill rotWithShape="1">
            <a:blip r:embed="rId3">
              <a:alphaModFix/>
            </a:blip>
            <a:srcRect b="0" l="0" r="0" t="0"/>
            <a:stretch/>
          </p:blipFill>
          <p:spPr>
            <a:xfrm flipH="1" rot="5400000">
              <a:off x="-2499063" y="15826239"/>
              <a:ext cx="16266091" cy="11267965"/>
            </a:xfrm>
            <a:prstGeom prst="rect">
              <a:avLst/>
            </a:prstGeom>
            <a:noFill/>
            <a:ln>
              <a:noFill/>
            </a:ln>
          </p:spPr>
        </p:pic>
        <p:pic>
          <p:nvPicPr>
            <p:cNvPr id="617" name="Google Shape;617;p46"/>
            <p:cNvPicPr preferRelativeResize="0"/>
            <p:nvPr/>
          </p:nvPicPr>
          <p:blipFill rotWithShape="1">
            <a:blip r:embed="rId3">
              <a:alphaModFix/>
            </a:blip>
            <a:srcRect b="0" l="0" r="0" t="0"/>
            <a:stretch/>
          </p:blipFill>
          <p:spPr>
            <a:xfrm rot="-5400000">
              <a:off x="1753188" y="2499063"/>
              <a:ext cx="16266091" cy="11267965"/>
            </a:xfrm>
            <a:prstGeom prst="rect">
              <a:avLst/>
            </a:prstGeom>
            <a:noFill/>
            <a:ln>
              <a:noFill/>
            </a:ln>
          </p:spPr>
        </p:pic>
        <p:pic>
          <p:nvPicPr>
            <p:cNvPr id="618" name="Google Shape;618;p46"/>
            <p:cNvPicPr preferRelativeResize="0"/>
            <p:nvPr/>
          </p:nvPicPr>
          <p:blipFill rotWithShape="1">
            <a:blip r:embed="rId3">
              <a:alphaModFix/>
            </a:blip>
            <a:srcRect b="0" l="0" r="0" t="0"/>
            <a:stretch/>
          </p:blipFill>
          <p:spPr>
            <a:xfrm flipH="1" rot="5400000">
              <a:off x="-2499063" y="2499063"/>
              <a:ext cx="16266091" cy="11267965"/>
            </a:xfrm>
            <a:prstGeom prst="rect">
              <a:avLst/>
            </a:prstGeom>
            <a:noFill/>
            <a:ln>
              <a:noFill/>
            </a:ln>
          </p:spPr>
        </p:pic>
      </p:grpSp>
      <p:sp>
        <p:nvSpPr>
          <p:cNvPr id="619" name="Google Shape;619;p46"/>
          <p:cNvSpPr txBox="1"/>
          <p:nvPr/>
        </p:nvSpPr>
        <p:spPr>
          <a:xfrm>
            <a:off x="543290" y="597033"/>
            <a:ext cx="2529566" cy="1085850"/>
          </a:xfrm>
          <a:prstGeom prst="rect">
            <a:avLst/>
          </a:prstGeom>
          <a:noFill/>
          <a:ln>
            <a:noFill/>
          </a:ln>
        </p:spPr>
        <p:txBody>
          <a:bodyPr anchorCtr="0" anchor="t" bIns="0" lIns="0" spcFirstLastPara="1" rIns="0" wrap="square" tIns="0">
            <a:spAutoFit/>
          </a:bodyPr>
          <a:lstStyle/>
          <a:p>
            <a:pPr indent="0" lvl="0" marL="0" marR="0" rtl="0" algn="l">
              <a:lnSpc>
                <a:spcPct val="120002"/>
              </a:lnSpc>
              <a:spcBef>
                <a:spcPts val="0"/>
              </a:spcBef>
              <a:spcAft>
                <a:spcPts val="0"/>
              </a:spcAft>
              <a:buNone/>
            </a:pPr>
            <a:r>
              <a:rPr b="0" i="0" lang="en" sz="3500" u="none" cap="none" strike="noStrike">
                <a:solidFill>
                  <a:srgbClr val="3B0E94"/>
                </a:solidFill>
                <a:latin typeface="Poppins ExtraBold"/>
                <a:ea typeface="Poppins ExtraBold"/>
                <a:cs typeface="Poppins ExtraBold"/>
                <a:sym typeface="Poppins ExtraBold"/>
              </a:rPr>
              <a:t>RESOURCE </a:t>
            </a:r>
            <a:endParaRPr sz="700"/>
          </a:p>
          <a:p>
            <a:pPr indent="0" lvl="0" marL="0" marR="0" rtl="0" algn="l">
              <a:lnSpc>
                <a:spcPct val="120002"/>
              </a:lnSpc>
              <a:spcBef>
                <a:spcPts val="0"/>
              </a:spcBef>
              <a:spcAft>
                <a:spcPts val="0"/>
              </a:spcAft>
              <a:buNone/>
            </a:pPr>
            <a:r>
              <a:rPr b="0" i="0" lang="en" sz="3500" u="none" cap="none" strike="noStrike">
                <a:solidFill>
                  <a:srgbClr val="3B0E94"/>
                </a:solidFill>
                <a:latin typeface="Poppins ExtraBold"/>
                <a:ea typeface="Poppins ExtraBold"/>
                <a:cs typeface="Poppins ExtraBold"/>
                <a:sym typeface="Poppins ExtraBold"/>
              </a:rPr>
              <a:t>PAGE</a:t>
            </a:r>
            <a:endParaRPr sz="700"/>
          </a:p>
        </p:txBody>
      </p:sp>
      <p:sp>
        <p:nvSpPr>
          <p:cNvPr id="620" name="Google Shape;620;p46"/>
          <p:cNvSpPr txBox="1"/>
          <p:nvPr/>
        </p:nvSpPr>
        <p:spPr>
          <a:xfrm>
            <a:off x="543290" y="3512820"/>
            <a:ext cx="2234291" cy="111633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 sz="1100" u="none" cap="none" strike="noStrike">
                <a:solidFill>
                  <a:srgbClr val="3B0E94"/>
                </a:solidFill>
                <a:latin typeface="Poppins"/>
                <a:ea typeface="Poppins"/>
                <a:cs typeface="Poppins"/>
                <a:sym typeface="Poppins"/>
              </a:rPr>
              <a:t>Use these design resources in your Canva Presentation.</a:t>
            </a:r>
            <a:endParaRPr sz="700"/>
          </a:p>
          <a:p>
            <a:pPr indent="0" lvl="0" marL="0" marR="0" rtl="0" algn="l">
              <a:lnSpc>
                <a:spcPct val="140000"/>
              </a:lnSpc>
              <a:spcBef>
                <a:spcPts val="0"/>
              </a:spcBef>
              <a:spcAft>
                <a:spcPts val="0"/>
              </a:spcAft>
              <a:buNone/>
            </a:pPr>
            <a:r>
              <a:rPr b="0" i="0" lang="en" sz="1100" u="none" cap="none" strike="noStrike">
                <a:solidFill>
                  <a:srgbClr val="3B0E94"/>
                </a:solidFill>
                <a:latin typeface="Poppins"/>
                <a:ea typeface="Poppins"/>
                <a:cs typeface="Poppins"/>
                <a:sym typeface="Poppins"/>
              </a:rPr>
              <a:t>Happy designing! </a:t>
            </a:r>
            <a:endParaRPr sz="700"/>
          </a:p>
          <a:p>
            <a:pPr indent="0" lvl="0" marL="0" marR="0" rtl="0" algn="l">
              <a:lnSpc>
                <a:spcPct val="140000"/>
              </a:lnSpc>
              <a:spcBef>
                <a:spcPts val="0"/>
              </a:spcBef>
              <a:spcAft>
                <a:spcPts val="0"/>
              </a:spcAft>
              <a:buNone/>
            </a:pPr>
            <a:r>
              <a:t/>
            </a:r>
            <a:endParaRPr b="0" i="0" sz="1100" u="none" cap="none" strike="noStrike">
              <a:solidFill>
                <a:srgbClr val="3B0E94"/>
              </a:solidFill>
              <a:latin typeface="Poppins"/>
              <a:ea typeface="Poppins"/>
              <a:cs typeface="Poppins"/>
              <a:sym typeface="Poppins"/>
            </a:endParaRPr>
          </a:p>
          <a:p>
            <a:pPr indent="0" lvl="0" marL="0" marR="0" rtl="0" algn="l">
              <a:lnSpc>
                <a:spcPct val="140000"/>
              </a:lnSpc>
              <a:spcBef>
                <a:spcPts val="0"/>
              </a:spcBef>
              <a:spcAft>
                <a:spcPts val="0"/>
              </a:spcAft>
              <a:buNone/>
            </a:pPr>
            <a:r>
              <a:rPr b="0" i="0" lang="en" sz="1100" u="none" cap="none" strike="noStrike">
                <a:solidFill>
                  <a:srgbClr val="3B0E94"/>
                </a:solidFill>
                <a:latin typeface="Poppins"/>
                <a:ea typeface="Poppins"/>
                <a:cs typeface="Poppins"/>
                <a:sym typeface="Poppins"/>
              </a:rPr>
              <a:t>Don't forget to delete this page before presenting. </a:t>
            </a:r>
            <a:endParaRPr sz="700"/>
          </a:p>
        </p:txBody>
      </p:sp>
      <p:pic>
        <p:nvPicPr>
          <p:cNvPr id="621" name="Google Shape;621;p46"/>
          <p:cNvPicPr preferRelativeResize="0"/>
          <p:nvPr/>
        </p:nvPicPr>
        <p:blipFill rotWithShape="1">
          <a:blip r:embed="rId4">
            <a:alphaModFix/>
          </a:blip>
          <a:srcRect b="0" l="0" r="0" t="0"/>
          <a:stretch/>
        </p:blipFill>
        <p:spPr>
          <a:xfrm>
            <a:off x="3752818" y="236171"/>
            <a:ext cx="953013" cy="1144447"/>
          </a:xfrm>
          <a:prstGeom prst="rect">
            <a:avLst/>
          </a:prstGeom>
          <a:noFill/>
          <a:ln>
            <a:noFill/>
          </a:ln>
        </p:spPr>
      </p:pic>
      <p:pic>
        <p:nvPicPr>
          <p:cNvPr id="622" name="Google Shape;622;p46"/>
          <p:cNvPicPr preferRelativeResize="0"/>
          <p:nvPr/>
        </p:nvPicPr>
        <p:blipFill rotWithShape="1">
          <a:blip r:embed="rId5">
            <a:alphaModFix/>
          </a:blip>
          <a:srcRect b="0" l="0" r="0" t="0"/>
          <a:stretch/>
        </p:blipFill>
        <p:spPr>
          <a:xfrm rot="3699807">
            <a:off x="4123651" y="1318253"/>
            <a:ext cx="663308" cy="1447695"/>
          </a:xfrm>
          <a:prstGeom prst="rect">
            <a:avLst/>
          </a:prstGeom>
          <a:noFill/>
          <a:ln>
            <a:noFill/>
          </a:ln>
        </p:spPr>
      </p:pic>
      <p:pic>
        <p:nvPicPr>
          <p:cNvPr id="623" name="Google Shape;623;p46"/>
          <p:cNvPicPr preferRelativeResize="0"/>
          <p:nvPr/>
        </p:nvPicPr>
        <p:blipFill rotWithShape="1">
          <a:blip r:embed="rId6">
            <a:alphaModFix/>
          </a:blip>
          <a:srcRect b="0" l="0" r="0" t="0"/>
          <a:stretch/>
        </p:blipFill>
        <p:spPr>
          <a:xfrm>
            <a:off x="7757385" y="243988"/>
            <a:ext cx="872265" cy="1128813"/>
          </a:xfrm>
          <a:prstGeom prst="rect">
            <a:avLst/>
          </a:prstGeom>
          <a:noFill/>
          <a:ln>
            <a:noFill/>
          </a:ln>
        </p:spPr>
      </p:pic>
      <p:pic>
        <p:nvPicPr>
          <p:cNvPr id="624" name="Google Shape;624;p46"/>
          <p:cNvPicPr preferRelativeResize="0"/>
          <p:nvPr/>
        </p:nvPicPr>
        <p:blipFill rotWithShape="1">
          <a:blip r:embed="rId7">
            <a:alphaModFix/>
          </a:blip>
          <a:srcRect b="0" l="0" r="0" t="0"/>
          <a:stretch/>
        </p:blipFill>
        <p:spPr>
          <a:xfrm rot="1879296">
            <a:off x="6276223" y="118354"/>
            <a:ext cx="1096537" cy="1380081"/>
          </a:xfrm>
          <a:prstGeom prst="rect">
            <a:avLst/>
          </a:prstGeom>
          <a:noFill/>
          <a:ln>
            <a:noFill/>
          </a:ln>
        </p:spPr>
      </p:pic>
      <p:pic>
        <p:nvPicPr>
          <p:cNvPr id="625" name="Google Shape;625;p46"/>
          <p:cNvPicPr preferRelativeResize="0"/>
          <p:nvPr/>
        </p:nvPicPr>
        <p:blipFill rotWithShape="1">
          <a:blip r:embed="rId8">
            <a:alphaModFix/>
          </a:blip>
          <a:srcRect b="0" l="0" r="0" t="0"/>
          <a:stretch/>
        </p:blipFill>
        <p:spPr>
          <a:xfrm rot="-1957357">
            <a:off x="5035704" y="300338"/>
            <a:ext cx="631838" cy="1016114"/>
          </a:xfrm>
          <a:prstGeom prst="rect">
            <a:avLst/>
          </a:prstGeom>
          <a:noFill/>
          <a:ln>
            <a:noFill/>
          </a:ln>
        </p:spPr>
      </p:pic>
      <p:pic>
        <p:nvPicPr>
          <p:cNvPr id="626" name="Google Shape;626;p46"/>
          <p:cNvPicPr preferRelativeResize="0"/>
          <p:nvPr/>
        </p:nvPicPr>
        <p:blipFill rotWithShape="1">
          <a:blip r:embed="rId9">
            <a:alphaModFix/>
          </a:blip>
          <a:srcRect b="0" l="0" r="0" t="0"/>
          <a:stretch/>
        </p:blipFill>
        <p:spPr>
          <a:xfrm>
            <a:off x="5046232" y="1765841"/>
            <a:ext cx="845366" cy="850003"/>
          </a:xfrm>
          <a:prstGeom prst="rect">
            <a:avLst/>
          </a:prstGeom>
          <a:noFill/>
          <a:ln>
            <a:noFill/>
          </a:ln>
        </p:spPr>
      </p:pic>
      <p:pic>
        <p:nvPicPr>
          <p:cNvPr id="627" name="Google Shape;627;p46"/>
          <p:cNvPicPr preferRelativeResize="0"/>
          <p:nvPr/>
        </p:nvPicPr>
        <p:blipFill rotWithShape="1">
          <a:blip r:embed="rId10">
            <a:alphaModFix/>
          </a:blip>
          <a:srcRect b="0" l="0" r="0" t="0"/>
          <a:stretch/>
        </p:blipFill>
        <p:spPr>
          <a:xfrm>
            <a:off x="6235638" y="1704097"/>
            <a:ext cx="1205899" cy="973490"/>
          </a:xfrm>
          <a:prstGeom prst="rect">
            <a:avLst/>
          </a:prstGeom>
          <a:noFill/>
          <a:ln>
            <a:noFill/>
          </a:ln>
        </p:spPr>
      </p:pic>
      <p:pic>
        <p:nvPicPr>
          <p:cNvPr id="628" name="Google Shape;628;p46"/>
          <p:cNvPicPr preferRelativeResize="0"/>
          <p:nvPr/>
        </p:nvPicPr>
        <p:blipFill rotWithShape="1">
          <a:blip r:embed="rId11">
            <a:alphaModFix/>
          </a:blip>
          <a:srcRect b="0" l="0" r="0" t="0"/>
          <a:stretch/>
        </p:blipFill>
        <p:spPr>
          <a:xfrm>
            <a:off x="3706023" y="2972218"/>
            <a:ext cx="1521036" cy="904325"/>
          </a:xfrm>
          <a:prstGeom prst="rect">
            <a:avLst/>
          </a:prstGeom>
          <a:noFill/>
          <a:ln>
            <a:noFill/>
          </a:ln>
        </p:spPr>
      </p:pic>
      <p:pic>
        <p:nvPicPr>
          <p:cNvPr id="629" name="Google Shape;629;p46"/>
          <p:cNvPicPr preferRelativeResize="0"/>
          <p:nvPr/>
        </p:nvPicPr>
        <p:blipFill rotWithShape="1">
          <a:blip r:embed="rId12">
            <a:alphaModFix/>
          </a:blip>
          <a:srcRect b="0" l="0" r="0" t="0"/>
          <a:stretch/>
        </p:blipFill>
        <p:spPr>
          <a:xfrm>
            <a:off x="7785578" y="1627271"/>
            <a:ext cx="844073" cy="1050317"/>
          </a:xfrm>
          <a:prstGeom prst="rect">
            <a:avLst/>
          </a:prstGeom>
          <a:noFill/>
          <a:ln>
            <a:noFill/>
          </a:ln>
        </p:spPr>
      </p:pic>
      <p:pic>
        <p:nvPicPr>
          <p:cNvPr id="630" name="Google Shape;630;p46"/>
          <p:cNvPicPr preferRelativeResize="0"/>
          <p:nvPr/>
        </p:nvPicPr>
        <p:blipFill rotWithShape="1">
          <a:blip r:embed="rId13">
            <a:alphaModFix/>
          </a:blip>
          <a:srcRect b="0" l="0" r="0" t="0"/>
          <a:stretch/>
        </p:blipFill>
        <p:spPr>
          <a:xfrm>
            <a:off x="5508046" y="2848331"/>
            <a:ext cx="788918" cy="1028211"/>
          </a:xfrm>
          <a:prstGeom prst="rect">
            <a:avLst/>
          </a:prstGeom>
          <a:noFill/>
          <a:ln>
            <a:noFill/>
          </a:ln>
        </p:spPr>
      </p:pic>
      <p:pic>
        <p:nvPicPr>
          <p:cNvPr id="631" name="Google Shape;631;p46"/>
          <p:cNvPicPr preferRelativeResize="0"/>
          <p:nvPr/>
        </p:nvPicPr>
        <p:blipFill rotWithShape="1">
          <a:blip r:embed="rId14">
            <a:alphaModFix/>
          </a:blip>
          <a:srcRect b="0" l="0" r="0" t="0"/>
          <a:stretch/>
        </p:blipFill>
        <p:spPr>
          <a:xfrm rot="1854720">
            <a:off x="6535757" y="2792443"/>
            <a:ext cx="438777" cy="1182977"/>
          </a:xfrm>
          <a:prstGeom prst="rect">
            <a:avLst/>
          </a:prstGeom>
          <a:noFill/>
          <a:ln>
            <a:noFill/>
          </a:ln>
        </p:spPr>
      </p:pic>
      <p:pic>
        <p:nvPicPr>
          <p:cNvPr id="632" name="Google Shape;632;p46"/>
          <p:cNvPicPr preferRelativeResize="0"/>
          <p:nvPr/>
        </p:nvPicPr>
        <p:blipFill rotWithShape="1">
          <a:blip r:embed="rId15">
            <a:alphaModFix/>
          </a:blip>
          <a:srcRect b="0" l="0" r="0" t="0"/>
          <a:stretch/>
        </p:blipFill>
        <p:spPr>
          <a:xfrm>
            <a:off x="7156604" y="2913312"/>
            <a:ext cx="1546232" cy="1090797"/>
          </a:xfrm>
          <a:prstGeom prst="rect">
            <a:avLst/>
          </a:prstGeom>
          <a:noFill/>
          <a:ln>
            <a:noFill/>
          </a:ln>
        </p:spPr>
      </p:pic>
      <p:pic>
        <p:nvPicPr>
          <p:cNvPr id="633" name="Google Shape;633;p46"/>
          <p:cNvPicPr preferRelativeResize="0"/>
          <p:nvPr/>
        </p:nvPicPr>
        <p:blipFill rotWithShape="1">
          <a:blip r:embed="rId16">
            <a:alphaModFix/>
          </a:blip>
          <a:srcRect b="0" l="0" r="0" t="0"/>
          <a:stretch/>
        </p:blipFill>
        <p:spPr>
          <a:xfrm>
            <a:off x="3809328" y="4171818"/>
            <a:ext cx="1080188" cy="748275"/>
          </a:xfrm>
          <a:prstGeom prst="rect">
            <a:avLst/>
          </a:prstGeom>
          <a:noFill/>
          <a:ln>
            <a:noFill/>
          </a:ln>
        </p:spPr>
      </p:pic>
      <p:pic>
        <p:nvPicPr>
          <p:cNvPr id="634" name="Google Shape;634;p46"/>
          <p:cNvPicPr preferRelativeResize="0"/>
          <p:nvPr/>
        </p:nvPicPr>
        <p:blipFill rotWithShape="1">
          <a:blip r:embed="rId17">
            <a:alphaModFix/>
          </a:blip>
          <a:srcRect b="0" l="0" r="0" t="0"/>
          <a:stretch/>
        </p:blipFill>
        <p:spPr>
          <a:xfrm>
            <a:off x="5213010" y="4171818"/>
            <a:ext cx="726507" cy="748275"/>
          </a:xfrm>
          <a:prstGeom prst="rect">
            <a:avLst/>
          </a:prstGeom>
          <a:noFill/>
          <a:ln>
            <a:noFill/>
          </a:ln>
        </p:spPr>
      </p:pic>
      <p:pic>
        <p:nvPicPr>
          <p:cNvPr id="635" name="Google Shape;635;p46"/>
          <p:cNvPicPr preferRelativeResize="0"/>
          <p:nvPr/>
        </p:nvPicPr>
        <p:blipFill rotWithShape="1">
          <a:blip r:embed="rId18">
            <a:alphaModFix/>
          </a:blip>
          <a:srcRect b="0" l="0" r="0" t="0"/>
          <a:stretch/>
        </p:blipFill>
        <p:spPr>
          <a:xfrm>
            <a:off x="6263011" y="4085272"/>
            <a:ext cx="911920" cy="867153"/>
          </a:xfrm>
          <a:prstGeom prst="rect">
            <a:avLst/>
          </a:prstGeom>
          <a:noFill/>
          <a:ln>
            <a:noFill/>
          </a:ln>
        </p:spPr>
      </p:pic>
      <p:pic>
        <p:nvPicPr>
          <p:cNvPr id="636" name="Google Shape;636;p46"/>
          <p:cNvPicPr preferRelativeResize="0"/>
          <p:nvPr/>
        </p:nvPicPr>
        <p:blipFill rotWithShape="1">
          <a:blip r:embed="rId19">
            <a:alphaModFix/>
          </a:blip>
          <a:srcRect b="0" l="0" r="0" t="0"/>
          <a:stretch/>
        </p:blipFill>
        <p:spPr>
          <a:xfrm rot="-5400000">
            <a:off x="7690335" y="3893363"/>
            <a:ext cx="820592" cy="120441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B6CE6"/>
        </a:solidFill>
      </p:bgPr>
    </p:bg>
    <p:spTree>
      <p:nvGrpSpPr>
        <p:cNvPr id="640" name="Shape 640"/>
        <p:cNvGrpSpPr/>
        <p:nvPr/>
      </p:nvGrpSpPr>
      <p:grpSpPr>
        <a:xfrm>
          <a:off x="0" y="0"/>
          <a:ext cx="0" cy="0"/>
          <a:chOff x="0" y="0"/>
          <a:chExt cx="0" cy="0"/>
        </a:xfrm>
      </p:grpSpPr>
      <p:grpSp>
        <p:nvGrpSpPr>
          <p:cNvPr id="641" name="Google Shape;641;p47"/>
          <p:cNvGrpSpPr/>
          <p:nvPr/>
        </p:nvGrpSpPr>
        <p:grpSpPr>
          <a:xfrm>
            <a:off x="-2395691" y="-2976988"/>
            <a:ext cx="5820081" cy="11097475"/>
            <a:chOff x="0" y="0"/>
            <a:chExt cx="15520216" cy="29593267"/>
          </a:xfrm>
        </p:grpSpPr>
        <p:pic>
          <p:nvPicPr>
            <p:cNvPr id="642" name="Google Shape;642;p47"/>
            <p:cNvPicPr preferRelativeResize="0"/>
            <p:nvPr/>
          </p:nvPicPr>
          <p:blipFill rotWithShape="1">
            <a:blip r:embed="rId3">
              <a:alphaModFix/>
            </a:blip>
            <a:srcRect b="0" l="0" r="0" t="0"/>
            <a:stretch/>
          </p:blipFill>
          <p:spPr>
            <a:xfrm rot="-5400000">
              <a:off x="1753188" y="15826239"/>
              <a:ext cx="16266091" cy="11267965"/>
            </a:xfrm>
            <a:prstGeom prst="rect">
              <a:avLst/>
            </a:prstGeom>
            <a:noFill/>
            <a:ln>
              <a:noFill/>
            </a:ln>
          </p:spPr>
        </p:pic>
        <p:pic>
          <p:nvPicPr>
            <p:cNvPr id="643" name="Google Shape;643;p47"/>
            <p:cNvPicPr preferRelativeResize="0"/>
            <p:nvPr/>
          </p:nvPicPr>
          <p:blipFill rotWithShape="1">
            <a:blip r:embed="rId3">
              <a:alphaModFix/>
            </a:blip>
            <a:srcRect b="0" l="0" r="0" t="0"/>
            <a:stretch/>
          </p:blipFill>
          <p:spPr>
            <a:xfrm flipH="1" rot="5400000">
              <a:off x="-2499063" y="15826239"/>
              <a:ext cx="16266091" cy="11267965"/>
            </a:xfrm>
            <a:prstGeom prst="rect">
              <a:avLst/>
            </a:prstGeom>
            <a:noFill/>
            <a:ln>
              <a:noFill/>
            </a:ln>
          </p:spPr>
        </p:pic>
        <p:pic>
          <p:nvPicPr>
            <p:cNvPr id="644" name="Google Shape;644;p47"/>
            <p:cNvPicPr preferRelativeResize="0"/>
            <p:nvPr/>
          </p:nvPicPr>
          <p:blipFill rotWithShape="1">
            <a:blip r:embed="rId3">
              <a:alphaModFix/>
            </a:blip>
            <a:srcRect b="0" l="0" r="0" t="0"/>
            <a:stretch/>
          </p:blipFill>
          <p:spPr>
            <a:xfrm rot="-5400000">
              <a:off x="1753188" y="2499063"/>
              <a:ext cx="16266091" cy="11267965"/>
            </a:xfrm>
            <a:prstGeom prst="rect">
              <a:avLst/>
            </a:prstGeom>
            <a:noFill/>
            <a:ln>
              <a:noFill/>
            </a:ln>
          </p:spPr>
        </p:pic>
        <p:pic>
          <p:nvPicPr>
            <p:cNvPr id="645" name="Google Shape;645;p47"/>
            <p:cNvPicPr preferRelativeResize="0"/>
            <p:nvPr/>
          </p:nvPicPr>
          <p:blipFill rotWithShape="1">
            <a:blip r:embed="rId3">
              <a:alphaModFix/>
            </a:blip>
            <a:srcRect b="0" l="0" r="0" t="0"/>
            <a:stretch/>
          </p:blipFill>
          <p:spPr>
            <a:xfrm flipH="1" rot="5400000">
              <a:off x="-2499063" y="2499063"/>
              <a:ext cx="16266091" cy="11267965"/>
            </a:xfrm>
            <a:prstGeom prst="rect">
              <a:avLst/>
            </a:prstGeom>
            <a:noFill/>
            <a:ln>
              <a:noFill/>
            </a:ln>
          </p:spPr>
        </p:pic>
      </p:grpSp>
      <p:pic>
        <p:nvPicPr>
          <p:cNvPr id="646" name="Google Shape;646;p47"/>
          <p:cNvPicPr preferRelativeResize="0"/>
          <p:nvPr/>
        </p:nvPicPr>
        <p:blipFill rotWithShape="1">
          <a:blip r:embed="rId4">
            <a:alphaModFix/>
          </a:blip>
          <a:srcRect b="0" l="0" r="0" t="0"/>
          <a:stretch/>
        </p:blipFill>
        <p:spPr>
          <a:xfrm>
            <a:off x="565101" y="2223877"/>
            <a:ext cx="2141197" cy="2527163"/>
          </a:xfrm>
          <a:prstGeom prst="rect">
            <a:avLst/>
          </a:prstGeom>
          <a:noFill/>
          <a:ln>
            <a:noFill/>
          </a:ln>
        </p:spPr>
      </p:pic>
      <p:sp>
        <p:nvSpPr>
          <p:cNvPr id="647" name="Google Shape;647;p47"/>
          <p:cNvSpPr txBox="1"/>
          <p:nvPr/>
        </p:nvSpPr>
        <p:spPr>
          <a:xfrm>
            <a:off x="514350" y="597033"/>
            <a:ext cx="2154314" cy="557213"/>
          </a:xfrm>
          <a:prstGeom prst="rect">
            <a:avLst/>
          </a:prstGeom>
          <a:noFill/>
          <a:ln>
            <a:noFill/>
          </a:ln>
        </p:spPr>
        <p:txBody>
          <a:bodyPr anchorCtr="0" anchor="t" bIns="0" lIns="0" spcFirstLastPara="1" rIns="0" wrap="square" tIns="0">
            <a:spAutoFit/>
          </a:bodyPr>
          <a:lstStyle/>
          <a:p>
            <a:pPr indent="0" lvl="0" marL="0" marR="0" rtl="0" algn="l">
              <a:lnSpc>
                <a:spcPct val="120002"/>
              </a:lnSpc>
              <a:spcBef>
                <a:spcPts val="0"/>
              </a:spcBef>
              <a:spcAft>
                <a:spcPts val="0"/>
              </a:spcAft>
              <a:buNone/>
            </a:pPr>
            <a:r>
              <a:rPr b="0" i="0" lang="en" sz="3500" u="none" cap="none" strike="noStrike">
                <a:solidFill>
                  <a:srgbClr val="3B0E94"/>
                </a:solidFill>
                <a:latin typeface="Poppins ExtraBold"/>
                <a:ea typeface="Poppins ExtraBold"/>
                <a:cs typeface="Poppins ExtraBold"/>
                <a:sym typeface="Poppins ExtraBold"/>
              </a:rPr>
              <a:t>CREDITS</a:t>
            </a:r>
            <a:endParaRPr sz="700"/>
          </a:p>
        </p:txBody>
      </p:sp>
      <p:grpSp>
        <p:nvGrpSpPr>
          <p:cNvPr id="648" name="Google Shape;648;p47"/>
          <p:cNvGrpSpPr/>
          <p:nvPr/>
        </p:nvGrpSpPr>
        <p:grpSpPr>
          <a:xfrm>
            <a:off x="4165104" y="1313333"/>
            <a:ext cx="4464546" cy="2531120"/>
            <a:chOff x="0" y="38100"/>
            <a:chExt cx="11905456" cy="6749654"/>
          </a:xfrm>
        </p:grpSpPr>
        <p:sp>
          <p:nvSpPr>
            <p:cNvPr id="649" name="Google Shape;649;p47"/>
            <p:cNvSpPr txBox="1"/>
            <p:nvPr/>
          </p:nvSpPr>
          <p:spPr>
            <a:xfrm>
              <a:off x="0" y="3754363"/>
              <a:ext cx="10734728" cy="97663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 sz="1100" u="none" cap="none" strike="noStrike">
                  <a:solidFill>
                    <a:srgbClr val="FFFFFF"/>
                  </a:solidFill>
                  <a:latin typeface="Poppins"/>
                  <a:ea typeface="Poppins"/>
                  <a:cs typeface="Poppins"/>
                  <a:sym typeface="Poppins"/>
                </a:rPr>
                <a:t>SlidesCarnival for the presentation template</a:t>
              </a:r>
              <a:endParaRPr sz="700"/>
            </a:p>
            <a:p>
              <a:pPr indent="0" lvl="0" marL="0" marR="0" rtl="0" algn="l">
                <a:lnSpc>
                  <a:spcPct val="140000"/>
                </a:lnSpc>
                <a:spcBef>
                  <a:spcPts val="0"/>
                </a:spcBef>
                <a:spcAft>
                  <a:spcPts val="0"/>
                </a:spcAft>
                <a:buNone/>
              </a:pPr>
              <a:r>
                <a:rPr b="0" i="0" lang="en" sz="1100" u="none" cap="none" strike="noStrike">
                  <a:solidFill>
                    <a:srgbClr val="FFFFFF"/>
                  </a:solidFill>
                  <a:latin typeface="Poppins"/>
                  <a:ea typeface="Poppins"/>
                  <a:cs typeface="Poppins"/>
                  <a:sym typeface="Poppins"/>
                </a:rPr>
                <a:t>Pexels for the photos</a:t>
              </a:r>
              <a:endParaRPr sz="700"/>
            </a:p>
          </p:txBody>
        </p:sp>
        <p:sp>
          <p:nvSpPr>
            <p:cNvPr id="650" name="Google Shape;650;p47"/>
            <p:cNvSpPr txBox="1"/>
            <p:nvPr/>
          </p:nvSpPr>
          <p:spPr>
            <a:xfrm>
              <a:off x="0" y="38100"/>
              <a:ext cx="11905456" cy="2653661"/>
            </a:xfrm>
            <a:prstGeom prst="rect">
              <a:avLst/>
            </a:prstGeom>
            <a:noFill/>
            <a:ln>
              <a:noFill/>
            </a:ln>
          </p:spPr>
          <p:txBody>
            <a:bodyPr anchorCtr="0" anchor="t" bIns="0" lIns="0" spcFirstLastPara="1" rIns="0" wrap="square" tIns="0">
              <a:spAutoFit/>
            </a:bodyPr>
            <a:lstStyle/>
            <a:p>
              <a:pPr indent="0" lvl="0" marL="0" marR="0" rtl="0" algn="l">
                <a:lnSpc>
                  <a:spcPct val="112004"/>
                </a:lnSpc>
                <a:spcBef>
                  <a:spcPts val="0"/>
                </a:spcBef>
                <a:spcAft>
                  <a:spcPts val="0"/>
                </a:spcAft>
                <a:buNone/>
              </a:pPr>
              <a:r>
                <a:rPr b="1" i="0" lang="en" sz="2300" u="none" cap="none" strike="noStrike">
                  <a:solidFill>
                    <a:srgbClr val="3B0E94"/>
                  </a:solidFill>
                  <a:latin typeface="Gloria Hallelujah"/>
                  <a:ea typeface="Gloria Hallelujah"/>
                  <a:cs typeface="Gloria Hallelujah"/>
                  <a:sym typeface="Gloria Hallelujah"/>
                </a:rPr>
                <a:t>This presentation template</a:t>
              </a:r>
              <a:endParaRPr sz="700"/>
            </a:p>
            <a:p>
              <a:pPr indent="0" lvl="0" marL="0" marR="0" rtl="0" algn="l">
                <a:lnSpc>
                  <a:spcPct val="112004"/>
                </a:lnSpc>
                <a:spcBef>
                  <a:spcPts val="0"/>
                </a:spcBef>
                <a:spcAft>
                  <a:spcPts val="0"/>
                </a:spcAft>
                <a:buNone/>
              </a:pPr>
              <a:r>
                <a:rPr b="1" i="0" lang="en" sz="2300" u="none" cap="none" strike="noStrike">
                  <a:solidFill>
                    <a:srgbClr val="3B0E94"/>
                  </a:solidFill>
                  <a:latin typeface="Gloria Hallelujah"/>
                  <a:ea typeface="Gloria Hallelujah"/>
                  <a:cs typeface="Gloria Hallelujah"/>
                  <a:sym typeface="Gloria Hallelujah"/>
                </a:rPr>
                <a:t>is free for  everyone to use thanks to the following:</a:t>
              </a:r>
              <a:endParaRPr sz="700"/>
            </a:p>
          </p:txBody>
        </p:sp>
        <p:sp>
          <p:nvSpPr>
            <p:cNvPr id="651" name="Google Shape;651;p47"/>
            <p:cNvSpPr txBox="1"/>
            <p:nvPr/>
          </p:nvSpPr>
          <p:spPr>
            <a:xfrm>
              <a:off x="0" y="5886693"/>
              <a:ext cx="11905456" cy="901061"/>
            </a:xfrm>
            <a:prstGeom prst="rect">
              <a:avLst/>
            </a:prstGeom>
            <a:noFill/>
            <a:ln>
              <a:noFill/>
            </a:ln>
          </p:spPr>
          <p:txBody>
            <a:bodyPr anchorCtr="0" anchor="t" bIns="0" lIns="0" spcFirstLastPara="1" rIns="0" wrap="square" tIns="0">
              <a:spAutoFit/>
            </a:bodyPr>
            <a:lstStyle/>
            <a:p>
              <a:pPr indent="0" lvl="0" marL="0" marR="0" rtl="0" algn="l">
                <a:lnSpc>
                  <a:spcPct val="112004"/>
                </a:lnSpc>
                <a:spcBef>
                  <a:spcPts val="0"/>
                </a:spcBef>
                <a:spcAft>
                  <a:spcPts val="0"/>
                </a:spcAft>
                <a:buNone/>
              </a:pPr>
              <a:r>
                <a:rPr b="1" i="0" lang="en" sz="2300" u="none" cap="none" strike="noStrike">
                  <a:solidFill>
                    <a:srgbClr val="3B0E94"/>
                  </a:solidFill>
                  <a:latin typeface="Gloria Hallelujah"/>
                  <a:ea typeface="Gloria Hallelujah"/>
                  <a:cs typeface="Gloria Hallelujah"/>
                  <a:sym typeface="Gloria Hallelujah"/>
                </a:rPr>
                <a:t>Happy designing! </a:t>
              </a:r>
              <a:endParaRPr sz="700"/>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B6CE6"/>
        </a:solidFill>
      </p:bgPr>
    </p:bg>
    <p:spTree>
      <p:nvGrpSpPr>
        <p:cNvPr id="655" name="Shape 655"/>
        <p:cNvGrpSpPr/>
        <p:nvPr/>
      </p:nvGrpSpPr>
      <p:grpSpPr>
        <a:xfrm>
          <a:off x="0" y="0"/>
          <a:ext cx="0" cy="0"/>
          <a:chOff x="0" y="0"/>
          <a:chExt cx="0" cy="0"/>
        </a:xfrm>
      </p:grpSpPr>
      <p:pic>
        <p:nvPicPr>
          <p:cNvPr id="656" name="Google Shape;656;p48"/>
          <p:cNvPicPr preferRelativeResize="0"/>
          <p:nvPr/>
        </p:nvPicPr>
        <p:blipFill rotWithShape="1">
          <a:blip r:embed="rId3">
            <a:alphaModFix/>
          </a:blip>
          <a:srcRect b="0" l="0" r="0" t="0"/>
          <a:stretch/>
        </p:blipFill>
        <p:spPr>
          <a:xfrm>
            <a:off x="5592763" y="827118"/>
            <a:ext cx="3233241" cy="3607064"/>
          </a:xfrm>
          <a:prstGeom prst="rect">
            <a:avLst/>
          </a:prstGeom>
          <a:noFill/>
          <a:ln>
            <a:noFill/>
          </a:ln>
        </p:spPr>
      </p:pic>
      <p:sp>
        <p:nvSpPr>
          <p:cNvPr id="657" name="Google Shape;657;p48"/>
          <p:cNvSpPr txBox="1"/>
          <p:nvPr/>
        </p:nvSpPr>
        <p:spPr>
          <a:xfrm>
            <a:off x="514350" y="597033"/>
            <a:ext cx="3449714" cy="1085850"/>
          </a:xfrm>
          <a:prstGeom prst="rect">
            <a:avLst/>
          </a:prstGeom>
          <a:noFill/>
          <a:ln>
            <a:noFill/>
          </a:ln>
        </p:spPr>
        <p:txBody>
          <a:bodyPr anchorCtr="0" anchor="t" bIns="0" lIns="0" spcFirstLastPara="1" rIns="0" wrap="square" tIns="0">
            <a:spAutoFit/>
          </a:bodyPr>
          <a:lstStyle/>
          <a:p>
            <a:pPr indent="0" lvl="0" marL="0" marR="0" rtl="0" algn="l">
              <a:lnSpc>
                <a:spcPct val="120002"/>
              </a:lnSpc>
              <a:spcBef>
                <a:spcPts val="0"/>
              </a:spcBef>
              <a:spcAft>
                <a:spcPts val="0"/>
              </a:spcAft>
              <a:buNone/>
            </a:pPr>
            <a:r>
              <a:rPr b="0" i="0" lang="en" sz="3500" u="none" cap="none" strike="noStrike">
                <a:solidFill>
                  <a:srgbClr val="3B0E94"/>
                </a:solidFill>
                <a:latin typeface="Poppins ExtraBold"/>
                <a:ea typeface="Poppins ExtraBold"/>
                <a:cs typeface="Poppins ExtraBold"/>
                <a:sym typeface="Poppins ExtraBold"/>
              </a:rPr>
              <a:t>FONTS IN THIS PRESENTATION</a:t>
            </a:r>
            <a:endParaRPr sz="700"/>
          </a:p>
        </p:txBody>
      </p:sp>
      <p:sp>
        <p:nvSpPr>
          <p:cNvPr id="658" name="Google Shape;658;p48"/>
          <p:cNvSpPr txBox="1"/>
          <p:nvPr/>
        </p:nvSpPr>
        <p:spPr>
          <a:xfrm>
            <a:off x="514350" y="2961914"/>
            <a:ext cx="4025523" cy="559118"/>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 sz="1100" u="none" cap="none" strike="noStrike">
                <a:solidFill>
                  <a:srgbClr val="FFFFFF"/>
                </a:solidFill>
                <a:latin typeface="Poppins"/>
                <a:ea typeface="Poppins"/>
                <a:cs typeface="Poppins"/>
                <a:sym typeface="Poppins"/>
              </a:rPr>
              <a:t>Titles: Poppins Extra Bold</a:t>
            </a:r>
            <a:endParaRPr sz="700"/>
          </a:p>
          <a:p>
            <a:pPr indent="0" lvl="0" marL="0" marR="0" rtl="0" algn="l">
              <a:lnSpc>
                <a:spcPct val="140000"/>
              </a:lnSpc>
              <a:spcBef>
                <a:spcPts val="0"/>
              </a:spcBef>
              <a:spcAft>
                <a:spcPts val="0"/>
              </a:spcAft>
              <a:buNone/>
            </a:pPr>
            <a:r>
              <a:rPr b="0" i="0" lang="en" sz="1100" u="none" cap="none" strike="noStrike">
                <a:solidFill>
                  <a:srgbClr val="FFFFFF"/>
                </a:solidFill>
                <a:latin typeface="Poppins"/>
                <a:ea typeface="Poppins"/>
                <a:cs typeface="Poppins"/>
                <a:sym typeface="Poppins"/>
              </a:rPr>
              <a:t>Headers: Gloria Hallelujah</a:t>
            </a:r>
            <a:endParaRPr sz="700"/>
          </a:p>
          <a:p>
            <a:pPr indent="0" lvl="0" marL="0" marR="0" rtl="0" algn="l">
              <a:lnSpc>
                <a:spcPct val="140000"/>
              </a:lnSpc>
              <a:spcBef>
                <a:spcPts val="0"/>
              </a:spcBef>
              <a:spcAft>
                <a:spcPts val="0"/>
              </a:spcAft>
              <a:buNone/>
            </a:pPr>
            <a:r>
              <a:rPr b="0" i="0" lang="en" sz="1100" u="none" cap="none" strike="noStrike">
                <a:solidFill>
                  <a:srgbClr val="FFFFFF"/>
                </a:solidFill>
                <a:latin typeface="Poppins"/>
                <a:ea typeface="Poppins"/>
                <a:cs typeface="Poppins"/>
                <a:sym typeface="Poppins"/>
              </a:rPr>
              <a:t>Body Copy: Poppins</a:t>
            </a:r>
            <a:endParaRPr sz="700"/>
          </a:p>
        </p:txBody>
      </p:sp>
      <p:sp>
        <p:nvSpPr>
          <p:cNvPr id="659" name="Google Shape;659;p48"/>
          <p:cNvSpPr txBox="1"/>
          <p:nvPr/>
        </p:nvSpPr>
        <p:spPr>
          <a:xfrm>
            <a:off x="514350" y="1968903"/>
            <a:ext cx="4464546" cy="661748"/>
          </a:xfrm>
          <a:prstGeom prst="rect">
            <a:avLst/>
          </a:prstGeom>
          <a:noFill/>
          <a:ln>
            <a:noFill/>
          </a:ln>
        </p:spPr>
        <p:txBody>
          <a:bodyPr anchorCtr="0" anchor="t" bIns="0" lIns="0" spcFirstLastPara="1" rIns="0" wrap="square" tIns="0">
            <a:spAutoFit/>
          </a:bodyPr>
          <a:lstStyle/>
          <a:p>
            <a:pPr indent="0" lvl="0" marL="0" marR="0" rtl="0" algn="l">
              <a:lnSpc>
                <a:spcPct val="112004"/>
              </a:lnSpc>
              <a:spcBef>
                <a:spcPts val="0"/>
              </a:spcBef>
              <a:spcAft>
                <a:spcPts val="0"/>
              </a:spcAft>
              <a:buNone/>
            </a:pPr>
            <a:r>
              <a:rPr b="1" i="0" lang="en" sz="2300" u="none" cap="none" strike="noStrike">
                <a:solidFill>
                  <a:srgbClr val="3B0E94"/>
                </a:solidFill>
                <a:latin typeface="Gloria Hallelujah"/>
                <a:ea typeface="Gloria Hallelujah"/>
                <a:cs typeface="Gloria Hallelujah"/>
                <a:sym typeface="Gloria Hallelujah"/>
              </a:rPr>
              <a:t>This presentation template uses the following free fonts:</a:t>
            </a:r>
            <a:endParaRPr sz="700"/>
          </a:p>
        </p:txBody>
      </p:sp>
      <p:sp>
        <p:nvSpPr>
          <p:cNvPr id="660" name="Google Shape;660;p48"/>
          <p:cNvSpPr txBox="1"/>
          <p:nvPr/>
        </p:nvSpPr>
        <p:spPr>
          <a:xfrm>
            <a:off x="514350" y="3899920"/>
            <a:ext cx="5464671" cy="661748"/>
          </a:xfrm>
          <a:prstGeom prst="rect">
            <a:avLst/>
          </a:prstGeom>
          <a:noFill/>
          <a:ln>
            <a:noFill/>
          </a:ln>
        </p:spPr>
        <p:txBody>
          <a:bodyPr anchorCtr="0" anchor="t" bIns="0" lIns="0" spcFirstLastPara="1" rIns="0" wrap="square" tIns="0">
            <a:spAutoFit/>
          </a:bodyPr>
          <a:lstStyle/>
          <a:p>
            <a:pPr indent="0" lvl="0" marL="0" marR="0" rtl="0" algn="l">
              <a:lnSpc>
                <a:spcPct val="112004"/>
              </a:lnSpc>
              <a:spcBef>
                <a:spcPts val="0"/>
              </a:spcBef>
              <a:spcAft>
                <a:spcPts val="0"/>
              </a:spcAft>
              <a:buNone/>
            </a:pPr>
            <a:r>
              <a:rPr b="1" i="0" lang="en" sz="2300" u="none" cap="none" strike="noStrike">
                <a:solidFill>
                  <a:srgbClr val="3B0E94"/>
                </a:solidFill>
                <a:latin typeface="Gloria Hallelujah"/>
                <a:ea typeface="Gloria Hallelujah"/>
                <a:cs typeface="Gloria Hallelujah"/>
                <a:sym typeface="Gloria Hallelujah"/>
              </a:rPr>
              <a:t>You can find these fonts online too. </a:t>
            </a:r>
            <a:endParaRPr sz="700"/>
          </a:p>
          <a:p>
            <a:pPr indent="0" lvl="0" marL="0" marR="0" rtl="0" algn="l">
              <a:lnSpc>
                <a:spcPct val="112004"/>
              </a:lnSpc>
              <a:spcBef>
                <a:spcPts val="0"/>
              </a:spcBef>
              <a:spcAft>
                <a:spcPts val="0"/>
              </a:spcAft>
              <a:buNone/>
            </a:pPr>
            <a:r>
              <a:rPr b="1" i="0" lang="en" sz="2300" u="none" cap="none" strike="noStrike">
                <a:solidFill>
                  <a:srgbClr val="3B0E94"/>
                </a:solidFill>
                <a:latin typeface="Gloria Hallelujah"/>
                <a:ea typeface="Gloria Hallelujah"/>
                <a:cs typeface="Gloria Hallelujah"/>
                <a:sym typeface="Gloria Hallelujah"/>
              </a:rPr>
              <a:t>Happy designing! </a:t>
            </a:r>
            <a:endParaRPr sz="7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B6CE6"/>
        </a:solidFill>
      </p:bgPr>
    </p:bg>
    <p:spTree>
      <p:nvGrpSpPr>
        <p:cNvPr id="664" name="Shape 664"/>
        <p:cNvGrpSpPr/>
        <p:nvPr/>
      </p:nvGrpSpPr>
      <p:grpSpPr>
        <a:xfrm>
          <a:off x="0" y="0"/>
          <a:ext cx="0" cy="0"/>
          <a:chOff x="0" y="0"/>
          <a:chExt cx="0" cy="0"/>
        </a:xfrm>
      </p:grpSpPr>
      <p:grpSp>
        <p:nvGrpSpPr>
          <p:cNvPr id="665" name="Google Shape;665;p49"/>
          <p:cNvGrpSpPr/>
          <p:nvPr/>
        </p:nvGrpSpPr>
        <p:grpSpPr>
          <a:xfrm>
            <a:off x="-898953" y="-1088815"/>
            <a:ext cx="11097475" cy="4225487"/>
            <a:chOff x="0" y="0"/>
            <a:chExt cx="29593267" cy="11267965"/>
          </a:xfrm>
        </p:grpSpPr>
        <p:pic>
          <p:nvPicPr>
            <p:cNvPr id="666" name="Google Shape;666;p49"/>
            <p:cNvPicPr preferRelativeResize="0"/>
            <p:nvPr/>
          </p:nvPicPr>
          <p:blipFill rotWithShape="1">
            <a:blip r:embed="rId3">
              <a:alphaModFix/>
            </a:blip>
            <a:srcRect b="0" l="0" r="0" t="0"/>
            <a:stretch/>
          </p:blipFill>
          <p:spPr>
            <a:xfrm>
              <a:off x="0" y="0"/>
              <a:ext cx="16266091" cy="11267965"/>
            </a:xfrm>
            <a:prstGeom prst="rect">
              <a:avLst/>
            </a:prstGeom>
            <a:noFill/>
            <a:ln>
              <a:noFill/>
            </a:ln>
          </p:spPr>
        </p:pic>
        <p:pic>
          <p:nvPicPr>
            <p:cNvPr id="667" name="Google Shape;667;p49"/>
            <p:cNvPicPr preferRelativeResize="0"/>
            <p:nvPr/>
          </p:nvPicPr>
          <p:blipFill rotWithShape="1">
            <a:blip r:embed="rId3">
              <a:alphaModFix/>
            </a:blip>
            <a:srcRect b="0" l="0" r="0" t="0"/>
            <a:stretch/>
          </p:blipFill>
          <p:spPr>
            <a:xfrm>
              <a:off x="13327176" y="0"/>
              <a:ext cx="16266091" cy="11267965"/>
            </a:xfrm>
            <a:prstGeom prst="rect">
              <a:avLst/>
            </a:prstGeom>
            <a:noFill/>
            <a:ln>
              <a:noFill/>
            </a:ln>
          </p:spPr>
        </p:pic>
      </p:grpSp>
      <p:sp>
        <p:nvSpPr>
          <p:cNvPr id="668" name="Google Shape;668;p49"/>
          <p:cNvSpPr txBox="1"/>
          <p:nvPr/>
        </p:nvSpPr>
        <p:spPr>
          <a:xfrm>
            <a:off x="796450" y="1691042"/>
            <a:ext cx="7441745" cy="1085850"/>
          </a:xfrm>
          <a:prstGeom prst="rect">
            <a:avLst/>
          </a:prstGeom>
          <a:noFill/>
          <a:ln>
            <a:noFill/>
          </a:ln>
        </p:spPr>
        <p:txBody>
          <a:bodyPr anchorCtr="0" anchor="t" bIns="0" lIns="0" spcFirstLastPara="1" rIns="0" wrap="square" tIns="0">
            <a:spAutoFit/>
          </a:bodyPr>
          <a:lstStyle/>
          <a:p>
            <a:pPr indent="0" lvl="0" marL="0" marR="0" rtl="0" algn="ctr">
              <a:lnSpc>
                <a:spcPct val="120002"/>
              </a:lnSpc>
              <a:spcBef>
                <a:spcPts val="0"/>
              </a:spcBef>
              <a:spcAft>
                <a:spcPts val="0"/>
              </a:spcAft>
              <a:buNone/>
            </a:pPr>
            <a:r>
              <a:rPr b="0" i="0" lang="en" sz="3500" u="none" cap="none" strike="noStrike">
                <a:solidFill>
                  <a:srgbClr val="FFE000"/>
                </a:solidFill>
                <a:latin typeface="Poppins ExtraBold"/>
                <a:ea typeface="Poppins ExtraBold"/>
                <a:cs typeface="Poppins ExtraBold"/>
                <a:sym typeface="Poppins ExtraBold"/>
              </a:rPr>
              <a:t>FREE TEMPLATES FOR ALL YOUR PRESENTATION NEEDS</a:t>
            </a:r>
            <a:endParaRPr sz="700"/>
          </a:p>
        </p:txBody>
      </p:sp>
      <p:sp>
        <p:nvSpPr>
          <p:cNvPr id="669" name="Google Shape;669;p49"/>
          <p:cNvSpPr txBox="1"/>
          <p:nvPr/>
        </p:nvSpPr>
        <p:spPr>
          <a:xfrm>
            <a:off x="1142457" y="3484003"/>
            <a:ext cx="1506965" cy="566738"/>
          </a:xfrm>
          <a:prstGeom prst="rect">
            <a:avLst/>
          </a:prstGeom>
          <a:noFill/>
          <a:ln>
            <a:noFill/>
          </a:ln>
        </p:spPr>
        <p:txBody>
          <a:bodyPr anchorCtr="0" anchor="t" bIns="0" lIns="0" spcFirstLastPara="1" rIns="0" wrap="square" tIns="0">
            <a:spAutoFit/>
          </a:bodyPr>
          <a:lstStyle/>
          <a:p>
            <a:pPr indent="0" lvl="0" marL="0" marR="0" rtl="0" algn="ctr">
              <a:lnSpc>
                <a:spcPct val="120008"/>
              </a:lnSpc>
              <a:spcBef>
                <a:spcPts val="0"/>
              </a:spcBef>
              <a:spcAft>
                <a:spcPts val="0"/>
              </a:spcAft>
              <a:buNone/>
            </a:pPr>
            <a:r>
              <a:rPr b="0" i="0" lang="en" sz="1200" u="none" cap="none" strike="noStrike">
                <a:solidFill>
                  <a:srgbClr val="3B0E94"/>
                </a:solidFill>
                <a:latin typeface="Poppins"/>
                <a:ea typeface="Poppins"/>
                <a:cs typeface="Poppins"/>
                <a:sym typeface="Poppins"/>
              </a:rPr>
              <a:t>For PowerPoint, Google Slides, and Canva</a:t>
            </a:r>
            <a:endParaRPr sz="700"/>
          </a:p>
        </p:txBody>
      </p:sp>
      <p:sp>
        <p:nvSpPr>
          <p:cNvPr id="670" name="Google Shape;670;p49"/>
          <p:cNvSpPr txBox="1"/>
          <p:nvPr/>
        </p:nvSpPr>
        <p:spPr>
          <a:xfrm>
            <a:off x="2955863" y="3484003"/>
            <a:ext cx="1426247" cy="566738"/>
          </a:xfrm>
          <a:prstGeom prst="rect">
            <a:avLst/>
          </a:prstGeom>
          <a:noFill/>
          <a:ln>
            <a:noFill/>
          </a:ln>
        </p:spPr>
        <p:txBody>
          <a:bodyPr anchorCtr="0" anchor="t" bIns="0" lIns="0" spcFirstLastPara="1" rIns="0" wrap="square" tIns="0">
            <a:spAutoFit/>
          </a:bodyPr>
          <a:lstStyle/>
          <a:p>
            <a:pPr indent="0" lvl="0" marL="0" marR="0" rtl="0" algn="ctr">
              <a:lnSpc>
                <a:spcPct val="120008"/>
              </a:lnSpc>
              <a:spcBef>
                <a:spcPts val="0"/>
              </a:spcBef>
              <a:spcAft>
                <a:spcPts val="0"/>
              </a:spcAft>
              <a:buNone/>
            </a:pPr>
            <a:r>
              <a:rPr b="0" i="0" lang="en" sz="1200" u="none" cap="none" strike="noStrike">
                <a:solidFill>
                  <a:srgbClr val="3B0E94"/>
                </a:solidFill>
                <a:latin typeface="Poppins"/>
                <a:ea typeface="Poppins"/>
                <a:cs typeface="Poppins"/>
                <a:sym typeface="Poppins"/>
              </a:rPr>
              <a:t>100% free for personal or commercial use</a:t>
            </a:r>
            <a:endParaRPr sz="700"/>
          </a:p>
        </p:txBody>
      </p:sp>
      <p:sp>
        <p:nvSpPr>
          <p:cNvPr id="671" name="Google Shape;671;p49"/>
          <p:cNvSpPr txBox="1"/>
          <p:nvPr/>
        </p:nvSpPr>
        <p:spPr>
          <a:xfrm>
            <a:off x="4769710" y="3484003"/>
            <a:ext cx="1565260" cy="566738"/>
          </a:xfrm>
          <a:prstGeom prst="rect">
            <a:avLst/>
          </a:prstGeom>
          <a:noFill/>
          <a:ln>
            <a:noFill/>
          </a:ln>
        </p:spPr>
        <p:txBody>
          <a:bodyPr anchorCtr="0" anchor="t" bIns="0" lIns="0" spcFirstLastPara="1" rIns="0" wrap="square" tIns="0">
            <a:spAutoFit/>
          </a:bodyPr>
          <a:lstStyle/>
          <a:p>
            <a:pPr indent="0" lvl="0" marL="0" marR="0" rtl="0" algn="ctr">
              <a:lnSpc>
                <a:spcPct val="120008"/>
              </a:lnSpc>
              <a:spcBef>
                <a:spcPts val="0"/>
              </a:spcBef>
              <a:spcAft>
                <a:spcPts val="0"/>
              </a:spcAft>
              <a:buNone/>
            </a:pPr>
            <a:r>
              <a:rPr b="0" i="0" lang="en" sz="1200" u="none" cap="none" strike="noStrike">
                <a:solidFill>
                  <a:srgbClr val="3B0E94"/>
                </a:solidFill>
                <a:latin typeface="Poppins"/>
                <a:ea typeface="Poppins"/>
                <a:cs typeface="Poppins"/>
                <a:sym typeface="Poppins"/>
              </a:rPr>
              <a:t>Ready to use, professional, and customizable</a:t>
            </a:r>
            <a:endParaRPr sz="700"/>
          </a:p>
        </p:txBody>
      </p:sp>
      <p:sp>
        <p:nvSpPr>
          <p:cNvPr id="672" name="Google Shape;672;p49"/>
          <p:cNvSpPr txBox="1"/>
          <p:nvPr/>
        </p:nvSpPr>
        <p:spPr>
          <a:xfrm>
            <a:off x="6747240" y="3484003"/>
            <a:ext cx="1605620" cy="566738"/>
          </a:xfrm>
          <a:prstGeom prst="rect">
            <a:avLst/>
          </a:prstGeom>
          <a:noFill/>
          <a:ln>
            <a:noFill/>
          </a:ln>
        </p:spPr>
        <p:txBody>
          <a:bodyPr anchorCtr="0" anchor="t" bIns="0" lIns="0" spcFirstLastPara="1" rIns="0" wrap="square" tIns="0">
            <a:spAutoFit/>
          </a:bodyPr>
          <a:lstStyle/>
          <a:p>
            <a:pPr indent="0" lvl="0" marL="0" marR="0" rtl="0" algn="ctr">
              <a:lnSpc>
                <a:spcPct val="120008"/>
              </a:lnSpc>
              <a:spcBef>
                <a:spcPts val="0"/>
              </a:spcBef>
              <a:spcAft>
                <a:spcPts val="0"/>
              </a:spcAft>
              <a:buNone/>
            </a:pPr>
            <a:r>
              <a:rPr b="0" i="0" lang="en" sz="1200" u="none" cap="none" strike="noStrike">
                <a:solidFill>
                  <a:srgbClr val="3B0E94"/>
                </a:solidFill>
                <a:latin typeface="Poppins"/>
                <a:ea typeface="Poppins"/>
                <a:cs typeface="Poppins"/>
                <a:sym typeface="Poppins"/>
              </a:rPr>
              <a:t>Blow your audience away with attractive visuals</a:t>
            </a:r>
            <a:endParaRPr sz="700"/>
          </a:p>
        </p:txBody>
      </p:sp>
      <p:pic>
        <p:nvPicPr>
          <p:cNvPr id="673" name="Google Shape;673;p49"/>
          <p:cNvPicPr preferRelativeResize="0"/>
          <p:nvPr/>
        </p:nvPicPr>
        <p:blipFill rotWithShape="1">
          <a:blip r:embed="rId4">
            <a:alphaModFix/>
          </a:blip>
          <a:srcRect b="0" l="0" r="0" t="0"/>
          <a:stretch/>
        </p:blipFill>
        <p:spPr>
          <a:xfrm>
            <a:off x="3520039" y="644388"/>
            <a:ext cx="1887712" cy="44805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B0E94"/>
        </a:solidFill>
      </p:bgPr>
    </p:bg>
    <p:spTree>
      <p:nvGrpSpPr>
        <p:cNvPr id="162" name="Shape 162"/>
        <p:cNvGrpSpPr/>
        <p:nvPr/>
      </p:nvGrpSpPr>
      <p:grpSpPr>
        <a:xfrm>
          <a:off x="0" y="0"/>
          <a:ext cx="0" cy="0"/>
          <a:chOff x="0" y="0"/>
          <a:chExt cx="0" cy="0"/>
        </a:xfrm>
      </p:grpSpPr>
      <p:pic>
        <p:nvPicPr>
          <p:cNvPr id="163" name="Google Shape;163;p27"/>
          <p:cNvPicPr preferRelativeResize="0"/>
          <p:nvPr/>
        </p:nvPicPr>
        <p:blipFill rotWithShape="1">
          <a:blip r:embed="rId3">
            <a:alphaModFix/>
          </a:blip>
          <a:srcRect b="0" l="0" r="0" t="0"/>
          <a:stretch/>
        </p:blipFill>
        <p:spPr>
          <a:xfrm>
            <a:off x="1183413" y="1768618"/>
            <a:ext cx="899509" cy="1606265"/>
          </a:xfrm>
          <a:prstGeom prst="rect">
            <a:avLst/>
          </a:prstGeom>
          <a:noFill/>
          <a:ln>
            <a:noFill/>
          </a:ln>
        </p:spPr>
      </p:pic>
      <p:pic>
        <p:nvPicPr>
          <p:cNvPr id="164" name="Google Shape;164;p27"/>
          <p:cNvPicPr preferRelativeResize="0"/>
          <p:nvPr/>
        </p:nvPicPr>
        <p:blipFill rotWithShape="1">
          <a:blip r:embed="rId4">
            <a:alphaModFix/>
          </a:blip>
          <a:srcRect b="0" l="0" r="0" t="0"/>
          <a:stretch/>
        </p:blipFill>
        <p:spPr>
          <a:xfrm>
            <a:off x="3877125" y="1737293"/>
            <a:ext cx="1389750" cy="1668913"/>
          </a:xfrm>
          <a:prstGeom prst="rect">
            <a:avLst/>
          </a:prstGeom>
          <a:noFill/>
          <a:ln>
            <a:noFill/>
          </a:ln>
        </p:spPr>
      </p:pic>
      <p:pic>
        <p:nvPicPr>
          <p:cNvPr id="165" name="Google Shape;165;p27"/>
          <p:cNvPicPr preferRelativeResize="0"/>
          <p:nvPr/>
        </p:nvPicPr>
        <p:blipFill rotWithShape="1">
          <a:blip r:embed="rId5">
            <a:alphaModFix/>
          </a:blip>
          <a:srcRect b="0" l="0" r="0" t="0"/>
          <a:stretch/>
        </p:blipFill>
        <p:spPr>
          <a:xfrm>
            <a:off x="6918874" y="1820068"/>
            <a:ext cx="1257477" cy="1143161"/>
          </a:xfrm>
          <a:prstGeom prst="rect">
            <a:avLst/>
          </a:prstGeom>
          <a:noFill/>
          <a:ln>
            <a:noFill/>
          </a:ln>
        </p:spPr>
      </p:pic>
      <p:sp>
        <p:nvSpPr>
          <p:cNvPr id="166" name="Google Shape;166;p27"/>
          <p:cNvSpPr txBox="1"/>
          <p:nvPr/>
        </p:nvSpPr>
        <p:spPr>
          <a:xfrm>
            <a:off x="3531573" y="3456343"/>
            <a:ext cx="2080855" cy="39350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 sz="2300" u="none" cap="none" strike="noStrike">
                <a:solidFill>
                  <a:srgbClr val="FFE000"/>
                </a:solidFill>
                <a:latin typeface="Gloria Hallelujah"/>
                <a:ea typeface="Gloria Hallelujah"/>
                <a:cs typeface="Gloria Hallelujah"/>
                <a:sym typeface="Gloria Hallelujah"/>
              </a:rPr>
              <a:t>Our Projects</a:t>
            </a:r>
            <a:endParaRPr sz="700"/>
          </a:p>
        </p:txBody>
      </p:sp>
      <p:sp>
        <p:nvSpPr>
          <p:cNvPr id="167" name="Google Shape;167;p27"/>
          <p:cNvSpPr txBox="1"/>
          <p:nvPr/>
        </p:nvSpPr>
        <p:spPr>
          <a:xfrm>
            <a:off x="3745482" y="4071031"/>
            <a:ext cx="1653037" cy="37338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100" u="none" cap="none" strike="noStrike">
                <a:solidFill>
                  <a:srgbClr val="FFFFFF"/>
                </a:solidFill>
                <a:latin typeface="Poppins"/>
                <a:ea typeface="Poppins"/>
                <a:cs typeface="Poppins"/>
                <a:sym typeface="Poppins"/>
              </a:rPr>
              <a:t>Elaborate on what you want to discuss. </a:t>
            </a:r>
            <a:endParaRPr sz="700"/>
          </a:p>
        </p:txBody>
      </p:sp>
      <p:sp>
        <p:nvSpPr>
          <p:cNvPr id="168" name="Google Shape;168;p27"/>
          <p:cNvSpPr txBox="1"/>
          <p:nvPr/>
        </p:nvSpPr>
        <p:spPr>
          <a:xfrm>
            <a:off x="806650" y="3456343"/>
            <a:ext cx="1653037" cy="39350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 sz="2300" u="none" cap="none" strike="noStrike">
                <a:solidFill>
                  <a:srgbClr val="FFE000"/>
                </a:solidFill>
                <a:latin typeface="Gloria Hallelujah"/>
                <a:ea typeface="Gloria Hallelujah"/>
                <a:cs typeface="Gloria Hallelujah"/>
                <a:sym typeface="Gloria Hallelujah"/>
              </a:rPr>
              <a:t>About Us</a:t>
            </a:r>
            <a:endParaRPr sz="700"/>
          </a:p>
        </p:txBody>
      </p:sp>
      <p:sp>
        <p:nvSpPr>
          <p:cNvPr id="169" name="Google Shape;169;p27"/>
          <p:cNvSpPr txBox="1"/>
          <p:nvPr/>
        </p:nvSpPr>
        <p:spPr>
          <a:xfrm>
            <a:off x="806650" y="4071031"/>
            <a:ext cx="1653037" cy="37338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100" u="none" cap="none" strike="noStrike">
                <a:solidFill>
                  <a:srgbClr val="FFFFFF"/>
                </a:solidFill>
                <a:latin typeface="Poppins"/>
                <a:ea typeface="Poppins"/>
                <a:cs typeface="Poppins"/>
                <a:sym typeface="Poppins"/>
              </a:rPr>
              <a:t>Elaborate on what you want to discuss. </a:t>
            </a:r>
            <a:endParaRPr sz="700"/>
          </a:p>
        </p:txBody>
      </p:sp>
      <p:sp>
        <p:nvSpPr>
          <p:cNvPr id="170" name="Google Shape;170;p27"/>
          <p:cNvSpPr txBox="1"/>
          <p:nvPr/>
        </p:nvSpPr>
        <p:spPr>
          <a:xfrm>
            <a:off x="6322776" y="3046767"/>
            <a:ext cx="2376112" cy="80308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 sz="2300" u="none" cap="none" strike="noStrike">
                <a:solidFill>
                  <a:srgbClr val="FFE000"/>
                </a:solidFill>
                <a:latin typeface="Gloria Hallelujah"/>
                <a:ea typeface="Gloria Hallelujah"/>
                <a:cs typeface="Gloria Hallelujah"/>
                <a:sym typeface="Gloria Hallelujah"/>
              </a:rPr>
              <a:t>Stats &amp; Numbers</a:t>
            </a:r>
            <a:endParaRPr sz="700"/>
          </a:p>
        </p:txBody>
      </p:sp>
      <p:sp>
        <p:nvSpPr>
          <p:cNvPr id="171" name="Google Shape;171;p27"/>
          <p:cNvSpPr txBox="1"/>
          <p:nvPr/>
        </p:nvSpPr>
        <p:spPr>
          <a:xfrm>
            <a:off x="6684314" y="4071031"/>
            <a:ext cx="1653037" cy="37338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100" u="none" cap="none" strike="noStrike">
                <a:solidFill>
                  <a:srgbClr val="FFFFFF"/>
                </a:solidFill>
                <a:latin typeface="Poppins"/>
                <a:ea typeface="Poppins"/>
                <a:cs typeface="Poppins"/>
                <a:sym typeface="Poppins"/>
              </a:rPr>
              <a:t>Elaborate on what you want to discuss. </a:t>
            </a:r>
            <a:endParaRPr sz="700"/>
          </a:p>
        </p:txBody>
      </p:sp>
      <p:sp>
        <p:nvSpPr>
          <p:cNvPr id="172" name="Google Shape;172;p27"/>
          <p:cNvSpPr txBox="1"/>
          <p:nvPr/>
        </p:nvSpPr>
        <p:spPr>
          <a:xfrm>
            <a:off x="445112" y="665994"/>
            <a:ext cx="8253776" cy="652463"/>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 sz="4000" u="none" cap="none" strike="noStrike">
                <a:solidFill>
                  <a:srgbClr val="F0BFC5"/>
                </a:solidFill>
                <a:latin typeface="Poppins ExtraBold"/>
                <a:ea typeface="Poppins ExtraBold"/>
                <a:cs typeface="Poppins ExtraBold"/>
                <a:sym typeface="Poppins ExtraBold"/>
              </a:rPr>
              <a:t>TABLE OF CONTENTS</a:t>
            </a:r>
            <a:endParaRPr sz="700"/>
          </a:p>
        </p:txBody>
      </p:sp>
      <p:grpSp>
        <p:nvGrpSpPr>
          <p:cNvPr id="173" name="Google Shape;173;p27"/>
          <p:cNvGrpSpPr/>
          <p:nvPr/>
        </p:nvGrpSpPr>
        <p:grpSpPr>
          <a:xfrm>
            <a:off x="-3780374" y="-2976988"/>
            <a:ext cx="4225487" cy="11097475"/>
            <a:chOff x="0" y="0"/>
            <a:chExt cx="11267965" cy="29593267"/>
          </a:xfrm>
        </p:grpSpPr>
        <p:pic>
          <p:nvPicPr>
            <p:cNvPr id="174" name="Google Shape;174;p27"/>
            <p:cNvPicPr preferRelativeResize="0"/>
            <p:nvPr/>
          </p:nvPicPr>
          <p:blipFill rotWithShape="1">
            <a:blip r:embed="rId6">
              <a:alphaModFix/>
            </a:blip>
            <a:srcRect b="0" l="0" r="0" t="0"/>
            <a:stretch/>
          </p:blipFill>
          <p:spPr>
            <a:xfrm rot="-5400000">
              <a:off x="-2499063" y="15826239"/>
              <a:ext cx="16266091" cy="11267965"/>
            </a:xfrm>
            <a:prstGeom prst="rect">
              <a:avLst/>
            </a:prstGeom>
            <a:noFill/>
            <a:ln>
              <a:noFill/>
            </a:ln>
          </p:spPr>
        </p:pic>
        <p:pic>
          <p:nvPicPr>
            <p:cNvPr id="175" name="Google Shape;175;p27"/>
            <p:cNvPicPr preferRelativeResize="0"/>
            <p:nvPr/>
          </p:nvPicPr>
          <p:blipFill rotWithShape="1">
            <a:blip r:embed="rId6">
              <a:alphaModFix/>
            </a:blip>
            <a:srcRect b="0" l="0" r="0" t="0"/>
            <a:stretch/>
          </p:blipFill>
          <p:spPr>
            <a:xfrm rot="-5400000">
              <a:off x="-2499063" y="2499063"/>
              <a:ext cx="16266091" cy="11267965"/>
            </a:xfrm>
            <a:prstGeom prst="rect">
              <a:avLst/>
            </a:prstGeom>
            <a:noFill/>
            <a:ln>
              <a:noFill/>
            </a:ln>
          </p:spPr>
        </p:pic>
      </p:grpSp>
      <p:pic>
        <p:nvPicPr>
          <p:cNvPr id="176" name="Google Shape;176;p27"/>
          <p:cNvPicPr preferRelativeResize="0"/>
          <p:nvPr/>
        </p:nvPicPr>
        <p:blipFill rotWithShape="1">
          <a:blip r:embed="rId6">
            <a:alphaModFix/>
          </a:blip>
          <a:srcRect b="0" l="0" r="0" t="0"/>
          <a:stretch/>
        </p:blipFill>
        <p:spPr>
          <a:xfrm flipH="1" rot="5400000">
            <a:off x="7761739" y="2957852"/>
            <a:ext cx="6099784" cy="4225486"/>
          </a:xfrm>
          <a:prstGeom prst="rect">
            <a:avLst/>
          </a:prstGeom>
          <a:noFill/>
          <a:ln>
            <a:noFill/>
          </a:ln>
        </p:spPr>
      </p:pic>
      <p:pic>
        <p:nvPicPr>
          <p:cNvPr id="177" name="Google Shape;177;p27"/>
          <p:cNvPicPr preferRelativeResize="0"/>
          <p:nvPr/>
        </p:nvPicPr>
        <p:blipFill rotWithShape="1">
          <a:blip r:embed="rId6">
            <a:alphaModFix/>
          </a:blip>
          <a:srcRect b="0" l="0" r="0" t="0"/>
          <a:stretch/>
        </p:blipFill>
        <p:spPr>
          <a:xfrm rot="5400000">
            <a:off x="7761739" y="-2039839"/>
            <a:ext cx="6099784" cy="422548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B6CE6"/>
        </a:solidFill>
      </p:bgPr>
    </p:bg>
    <p:spTree>
      <p:nvGrpSpPr>
        <p:cNvPr id="181" name="Shape 181"/>
        <p:cNvGrpSpPr/>
        <p:nvPr/>
      </p:nvGrpSpPr>
      <p:grpSpPr>
        <a:xfrm>
          <a:off x="0" y="0"/>
          <a:ext cx="0" cy="0"/>
          <a:chOff x="0" y="0"/>
          <a:chExt cx="0" cy="0"/>
        </a:xfrm>
      </p:grpSpPr>
      <p:pic>
        <p:nvPicPr>
          <p:cNvPr id="182" name="Google Shape;182;p28"/>
          <p:cNvPicPr preferRelativeResize="0"/>
          <p:nvPr/>
        </p:nvPicPr>
        <p:blipFill rotWithShape="1">
          <a:blip r:embed="rId3">
            <a:alphaModFix/>
          </a:blip>
          <a:srcRect b="0" l="0" r="0" t="0"/>
          <a:stretch/>
        </p:blipFill>
        <p:spPr>
          <a:xfrm>
            <a:off x="0" y="0"/>
            <a:ext cx="1997548" cy="2057400"/>
          </a:xfrm>
          <a:prstGeom prst="rect">
            <a:avLst/>
          </a:prstGeom>
          <a:noFill/>
          <a:ln>
            <a:noFill/>
          </a:ln>
        </p:spPr>
      </p:pic>
      <p:pic>
        <p:nvPicPr>
          <p:cNvPr id="183" name="Google Shape;183;p28"/>
          <p:cNvPicPr preferRelativeResize="0"/>
          <p:nvPr/>
        </p:nvPicPr>
        <p:blipFill rotWithShape="1">
          <a:blip r:embed="rId3">
            <a:alphaModFix/>
          </a:blip>
          <a:srcRect b="0" l="0" r="0" t="0"/>
          <a:stretch/>
        </p:blipFill>
        <p:spPr>
          <a:xfrm>
            <a:off x="0" y="2057400"/>
            <a:ext cx="1997548" cy="2057400"/>
          </a:xfrm>
          <a:prstGeom prst="rect">
            <a:avLst/>
          </a:prstGeom>
          <a:noFill/>
          <a:ln>
            <a:noFill/>
          </a:ln>
        </p:spPr>
      </p:pic>
      <p:pic>
        <p:nvPicPr>
          <p:cNvPr id="184" name="Google Shape;184;p28"/>
          <p:cNvPicPr preferRelativeResize="0"/>
          <p:nvPr/>
        </p:nvPicPr>
        <p:blipFill rotWithShape="1">
          <a:blip r:embed="rId3">
            <a:alphaModFix/>
          </a:blip>
          <a:srcRect b="0" l="0" r="0" t="0"/>
          <a:stretch/>
        </p:blipFill>
        <p:spPr>
          <a:xfrm>
            <a:off x="0" y="4114800"/>
            <a:ext cx="1997548" cy="2057400"/>
          </a:xfrm>
          <a:prstGeom prst="rect">
            <a:avLst/>
          </a:prstGeom>
          <a:noFill/>
          <a:ln>
            <a:noFill/>
          </a:ln>
        </p:spPr>
      </p:pic>
      <p:pic>
        <p:nvPicPr>
          <p:cNvPr id="185" name="Google Shape;185;p28"/>
          <p:cNvPicPr preferRelativeResize="0"/>
          <p:nvPr/>
        </p:nvPicPr>
        <p:blipFill rotWithShape="1">
          <a:blip r:embed="rId3">
            <a:alphaModFix/>
          </a:blip>
          <a:srcRect b="0" l="0" r="0" t="0"/>
          <a:stretch/>
        </p:blipFill>
        <p:spPr>
          <a:xfrm>
            <a:off x="7145541" y="0"/>
            <a:ext cx="1997549" cy="2057400"/>
          </a:xfrm>
          <a:prstGeom prst="rect">
            <a:avLst/>
          </a:prstGeom>
          <a:noFill/>
          <a:ln>
            <a:noFill/>
          </a:ln>
        </p:spPr>
      </p:pic>
      <p:pic>
        <p:nvPicPr>
          <p:cNvPr id="186" name="Google Shape;186;p28"/>
          <p:cNvPicPr preferRelativeResize="0"/>
          <p:nvPr/>
        </p:nvPicPr>
        <p:blipFill rotWithShape="1">
          <a:blip r:embed="rId3">
            <a:alphaModFix/>
          </a:blip>
          <a:srcRect b="0" l="0" r="0" t="0"/>
          <a:stretch/>
        </p:blipFill>
        <p:spPr>
          <a:xfrm>
            <a:off x="7145541" y="2057400"/>
            <a:ext cx="1997549" cy="2057400"/>
          </a:xfrm>
          <a:prstGeom prst="rect">
            <a:avLst/>
          </a:prstGeom>
          <a:noFill/>
          <a:ln>
            <a:noFill/>
          </a:ln>
        </p:spPr>
      </p:pic>
      <p:pic>
        <p:nvPicPr>
          <p:cNvPr id="187" name="Google Shape;187;p28"/>
          <p:cNvPicPr preferRelativeResize="0"/>
          <p:nvPr/>
        </p:nvPicPr>
        <p:blipFill rotWithShape="1">
          <a:blip r:embed="rId3">
            <a:alphaModFix/>
          </a:blip>
          <a:srcRect b="0" l="0" r="0" t="0"/>
          <a:stretch/>
        </p:blipFill>
        <p:spPr>
          <a:xfrm>
            <a:off x="7145541" y="4114800"/>
            <a:ext cx="1997549" cy="2057400"/>
          </a:xfrm>
          <a:prstGeom prst="rect">
            <a:avLst/>
          </a:prstGeom>
          <a:noFill/>
          <a:ln>
            <a:noFill/>
          </a:ln>
        </p:spPr>
      </p:pic>
      <p:grpSp>
        <p:nvGrpSpPr>
          <p:cNvPr id="188" name="Google Shape;188;p28"/>
          <p:cNvGrpSpPr/>
          <p:nvPr/>
        </p:nvGrpSpPr>
        <p:grpSpPr>
          <a:xfrm>
            <a:off x="1661959" y="-2976988"/>
            <a:ext cx="5820081" cy="11097475"/>
            <a:chOff x="0" y="0"/>
            <a:chExt cx="15520216" cy="29593267"/>
          </a:xfrm>
        </p:grpSpPr>
        <p:pic>
          <p:nvPicPr>
            <p:cNvPr id="189" name="Google Shape;189;p28"/>
            <p:cNvPicPr preferRelativeResize="0"/>
            <p:nvPr/>
          </p:nvPicPr>
          <p:blipFill rotWithShape="1">
            <a:blip r:embed="rId4">
              <a:alphaModFix/>
            </a:blip>
            <a:srcRect b="0" l="0" r="0" t="0"/>
            <a:stretch/>
          </p:blipFill>
          <p:spPr>
            <a:xfrm rot="-5400000">
              <a:off x="1753188" y="15826239"/>
              <a:ext cx="16266091" cy="11267965"/>
            </a:xfrm>
            <a:prstGeom prst="rect">
              <a:avLst/>
            </a:prstGeom>
            <a:noFill/>
            <a:ln>
              <a:noFill/>
            </a:ln>
          </p:spPr>
        </p:pic>
        <p:pic>
          <p:nvPicPr>
            <p:cNvPr id="190" name="Google Shape;190;p28"/>
            <p:cNvPicPr preferRelativeResize="0"/>
            <p:nvPr/>
          </p:nvPicPr>
          <p:blipFill rotWithShape="1">
            <a:blip r:embed="rId4">
              <a:alphaModFix/>
            </a:blip>
            <a:srcRect b="0" l="0" r="0" t="0"/>
            <a:stretch/>
          </p:blipFill>
          <p:spPr>
            <a:xfrm flipH="1" rot="5400000">
              <a:off x="-2499063" y="15826239"/>
              <a:ext cx="16266091" cy="11267965"/>
            </a:xfrm>
            <a:prstGeom prst="rect">
              <a:avLst/>
            </a:prstGeom>
            <a:noFill/>
            <a:ln>
              <a:noFill/>
            </a:ln>
          </p:spPr>
        </p:pic>
        <p:pic>
          <p:nvPicPr>
            <p:cNvPr id="191" name="Google Shape;191;p28"/>
            <p:cNvPicPr preferRelativeResize="0"/>
            <p:nvPr/>
          </p:nvPicPr>
          <p:blipFill rotWithShape="1">
            <a:blip r:embed="rId4">
              <a:alphaModFix/>
            </a:blip>
            <a:srcRect b="0" l="0" r="0" t="0"/>
            <a:stretch/>
          </p:blipFill>
          <p:spPr>
            <a:xfrm rot="-5400000">
              <a:off x="1753188" y="2499063"/>
              <a:ext cx="16266091" cy="11267965"/>
            </a:xfrm>
            <a:prstGeom prst="rect">
              <a:avLst/>
            </a:prstGeom>
            <a:noFill/>
            <a:ln>
              <a:noFill/>
            </a:ln>
          </p:spPr>
        </p:pic>
        <p:pic>
          <p:nvPicPr>
            <p:cNvPr id="192" name="Google Shape;192;p28"/>
            <p:cNvPicPr preferRelativeResize="0"/>
            <p:nvPr/>
          </p:nvPicPr>
          <p:blipFill rotWithShape="1">
            <a:blip r:embed="rId4">
              <a:alphaModFix/>
            </a:blip>
            <a:srcRect b="0" l="0" r="0" t="0"/>
            <a:stretch/>
          </p:blipFill>
          <p:spPr>
            <a:xfrm flipH="1" rot="5400000">
              <a:off x="-2499063" y="2499063"/>
              <a:ext cx="16266091" cy="11267965"/>
            </a:xfrm>
            <a:prstGeom prst="rect">
              <a:avLst/>
            </a:prstGeom>
            <a:noFill/>
            <a:ln>
              <a:noFill/>
            </a:ln>
          </p:spPr>
        </p:pic>
      </p:grpSp>
      <p:pic>
        <p:nvPicPr>
          <p:cNvPr id="193" name="Google Shape;193;p28"/>
          <p:cNvPicPr preferRelativeResize="0"/>
          <p:nvPr/>
        </p:nvPicPr>
        <p:blipFill rotWithShape="1">
          <a:blip r:embed="rId5">
            <a:alphaModFix/>
          </a:blip>
          <a:srcRect b="0" l="0" r="0" t="0"/>
          <a:stretch/>
        </p:blipFill>
        <p:spPr>
          <a:xfrm>
            <a:off x="3916153" y="511549"/>
            <a:ext cx="1311693" cy="2342310"/>
          </a:xfrm>
          <a:prstGeom prst="rect">
            <a:avLst/>
          </a:prstGeom>
          <a:noFill/>
          <a:ln>
            <a:noFill/>
          </a:ln>
        </p:spPr>
      </p:pic>
      <p:sp>
        <p:nvSpPr>
          <p:cNvPr id="194" name="Google Shape;194;p28"/>
          <p:cNvSpPr txBox="1"/>
          <p:nvPr/>
        </p:nvSpPr>
        <p:spPr>
          <a:xfrm>
            <a:off x="3084309" y="2985392"/>
            <a:ext cx="2975383" cy="652463"/>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 sz="4000" u="none" cap="none" strike="noStrike">
                <a:solidFill>
                  <a:srgbClr val="3B0E94"/>
                </a:solidFill>
                <a:latin typeface="Poppins ExtraBold"/>
                <a:ea typeface="Poppins ExtraBold"/>
                <a:cs typeface="Poppins ExtraBold"/>
                <a:sym typeface="Poppins ExtraBold"/>
              </a:rPr>
              <a:t>ABOUT US</a:t>
            </a:r>
            <a:endParaRPr sz="700"/>
          </a:p>
        </p:txBody>
      </p:sp>
      <p:sp>
        <p:nvSpPr>
          <p:cNvPr id="195" name="Google Shape;195;p28"/>
          <p:cNvSpPr txBox="1"/>
          <p:nvPr/>
        </p:nvSpPr>
        <p:spPr>
          <a:xfrm>
            <a:off x="3084309" y="3828871"/>
            <a:ext cx="2975383" cy="80308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 sz="2300" u="none" cap="none" strike="noStrike">
                <a:solidFill>
                  <a:srgbClr val="3B0E94"/>
                </a:solidFill>
                <a:latin typeface="Gloria Hallelujah"/>
                <a:ea typeface="Gloria Hallelujah"/>
                <a:cs typeface="Gloria Hallelujah"/>
                <a:sym typeface="Gloria Hallelujah"/>
              </a:rPr>
              <a:t>Elaborate on what you want to discuss. </a:t>
            </a:r>
            <a:endParaRPr sz="7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B6CE6"/>
        </a:solidFill>
      </p:bgPr>
    </p:bg>
    <p:spTree>
      <p:nvGrpSpPr>
        <p:cNvPr id="199" name="Shape 199"/>
        <p:cNvGrpSpPr/>
        <p:nvPr/>
      </p:nvGrpSpPr>
      <p:grpSpPr>
        <a:xfrm>
          <a:off x="0" y="0"/>
          <a:ext cx="0" cy="0"/>
          <a:chOff x="0" y="0"/>
          <a:chExt cx="0" cy="0"/>
        </a:xfrm>
      </p:grpSpPr>
      <p:grpSp>
        <p:nvGrpSpPr>
          <p:cNvPr id="200" name="Google Shape;200;p29"/>
          <p:cNvGrpSpPr/>
          <p:nvPr/>
        </p:nvGrpSpPr>
        <p:grpSpPr>
          <a:xfrm>
            <a:off x="0" y="0"/>
            <a:ext cx="10292542" cy="6172200"/>
            <a:chOff x="0" y="0"/>
            <a:chExt cx="27446779" cy="16459200"/>
          </a:xfrm>
        </p:grpSpPr>
        <p:pic>
          <p:nvPicPr>
            <p:cNvPr id="201" name="Google Shape;201;p29"/>
            <p:cNvPicPr preferRelativeResize="0"/>
            <p:nvPr/>
          </p:nvPicPr>
          <p:blipFill rotWithShape="1">
            <a:blip r:embed="rId3">
              <a:alphaModFix/>
            </a:blip>
            <a:srcRect b="0" l="0" r="0" t="0"/>
            <a:stretch/>
          </p:blipFill>
          <p:spPr>
            <a:xfrm>
              <a:off x="0" y="0"/>
              <a:ext cx="5326796" cy="5486400"/>
            </a:xfrm>
            <a:prstGeom prst="rect">
              <a:avLst/>
            </a:prstGeom>
            <a:noFill/>
            <a:ln>
              <a:noFill/>
            </a:ln>
          </p:spPr>
        </p:pic>
        <p:pic>
          <p:nvPicPr>
            <p:cNvPr id="202" name="Google Shape;202;p29"/>
            <p:cNvPicPr preferRelativeResize="0"/>
            <p:nvPr/>
          </p:nvPicPr>
          <p:blipFill rotWithShape="1">
            <a:blip r:embed="rId4">
              <a:alphaModFix/>
            </a:blip>
            <a:srcRect b="0" l="0" r="0" t="0"/>
            <a:stretch/>
          </p:blipFill>
          <p:spPr>
            <a:xfrm>
              <a:off x="0" y="5486400"/>
              <a:ext cx="5326796" cy="5486400"/>
            </a:xfrm>
            <a:prstGeom prst="rect">
              <a:avLst/>
            </a:prstGeom>
            <a:noFill/>
            <a:ln>
              <a:noFill/>
            </a:ln>
          </p:spPr>
        </p:pic>
        <p:pic>
          <p:nvPicPr>
            <p:cNvPr id="203" name="Google Shape;203;p29"/>
            <p:cNvPicPr preferRelativeResize="0"/>
            <p:nvPr/>
          </p:nvPicPr>
          <p:blipFill rotWithShape="1">
            <a:blip r:embed="rId4">
              <a:alphaModFix/>
            </a:blip>
            <a:srcRect b="0" l="0" r="0" t="0"/>
            <a:stretch/>
          </p:blipFill>
          <p:spPr>
            <a:xfrm>
              <a:off x="0" y="10972800"/>
              <a:ext cx="5326796" cy="5486400"/>
            </a:xfrm>
            <a:prstGeom prst="rect">
              <a:avLst/>
            </a:prstGeom>
            <a:noFill/>
            <a:ln>
              <a:noFill/>
            </a:ln>
          </p:spPr>
        </p:pic>
        <p:pic>
          <p:nvPicPr>
            <p:cNvPr id="204" name="Google Shape;204;p29"/>
            <p:cNvPicPr preferRelativeResize="0"/>
            <p:nvPr/>
          </p:nvPicPr>
          <p:blipFill rotWithShape="1">
            <a:blip r:embed="rId3">
              <a:alphaModFix/>
            </a:blip>
            <a:srcRect b="0" l="0" r="0" t="0"/>
            <a:stretch/>
          </p:blipFill>
          <p:spPr>
            <a:xfrm>
              <a:off x="11059991" y="0"/>
              <a:ext cx="5326796" cy="5486400"/>
            </a:xfrm>
            <a:prstGeom prst="rect">
              <a:avLst/>
            </a:prstGeom>
            <a:noFill/>
            <a:ln>
              <a:noFill/>
            </a:ln>
          </p:spPr>
        </p:pic>
        <p:pic>
          <p:nvPicPr>
            <p:cNvPr id="205" name="Google Shape;205;p29"/>
            <p:cNvPicPr preferRelativeResize="0"/>
            <p:nvPr/>
          </p:nvPicPr>
          <p:blipFill rotWithShape="1">
            <a:blip r:embed="rId4">
              <a:alphaModFix/>
            </a:blip>
            <a:srcRect b="0" l="0" r="0" t="0"/>
            <a:stretch/>
          </p:blipFill>
          <p:spPr>
            <a:xfrm>
              <a:off x="11059991" y="5486400"/>
              <a:ext cx="5326796" cy="5486400"/>
            </a:xfrm>
            <a:prstGeom prst="rect">
              <a:avLst/>
            </a:prstGeom>
            <a:noFill/>
            <a:ln>
              <a:noFill/>
            </a:ln>
          </p:spPr>
        </p:pic>
        <p:pic>
          <p:nvPicPr>
            <p:cNvPr id="206" name="Google Shape;206;p29"/>
            <p:cNvPicPr preferRelativeResize="0"/>
            <p:nvPr/>
          </p:nvPicPr>
          <p:blipFill rotWithShape="1">
            <a:blip r:embed="rId4">
              <a:alphaModFix/>
            </a:blip>
            <a:srcRect b="0" l="0" r="0" t="0"/>
            <a:stretch/>
          </p:blipFill>
          <p:spPr>
            <a:xfrm>
              <a:off x="11059991" y="10972800"/>
              <a:ext cx="5326796" cy="5486400"/>
            </a:xfrm>
            <a:prstGeom prst="rect">
              <a:avLst/>
            </a:prstGeom>
            <a:noFill/>
            <a:ln>
              <a:noFill/>
            </a:ln>
          </p:spPr>
        </p:pic>
        <p:pic>
          <p:nvPicPr>
            <p:cNvPr id="207" name="Google Shape;207;p29"/>
            <p:cNvPicPr preferRelativeResize="0"/>
            <p:nvPr/>
          </p:nvPicPr>
          <p:blipFill rotWithShape="1">
            <a:blip r:embed="rId3">
              <a:alphaModFix/>
            </a:blip>
            <a:srcRect b="0" l="0" r="0" t="0"/>
            <a:stretch/>
          </p:blipFill>
          <p:spPr>
            <a:xfrm>
              <a:off x="5529996" y="0"/>
              <a:ext cx="5326796" cy="5486400"/>
            </a:xfrm>
            <a:prstGeom prst="rect">
              <a:avLst/>
            </a:prstGeom>
            <a:noFill/>
            <a:ln>
              <a:noFill/>
            </a:ln>
          </p:spPr>
        </p:pic>
        <p:pic>
          <p:nvPicPr>
            <p:cNvPr id="208" name="Google Shape;208;p29"/>
            <p:cNvPicPr preferRelativeResize="0"/>
            <p:nvPr/>
          </p:nvPicPr>
          <p:blipFill rotWithShape="1">
            <a:blip r:embed="rId4">
              <a:alphaModFix/>
            </a:blip>
            <a:srcRect b="0" l="0" r="0" t="0"/>
            <a:stretch/>
          </p:blipFill>
          <p:spPr>
            <a:xfrm>
              <a:off x="5529996" y="5486400"/>
              <a:ext cx="5326796" cy="5486400"/>
            </a:xfrm>
            <a:prstGeom prst="rect">
              <a:avLst/>
            </a:prstGeom>
            <a:noFill/>
            <a:ln>
              <a:noFill/>
            </a:ln>
          </p:spPr>
        </p:pic>
        <p:pic>
          <p:nvPicPr>
            <p:cNvPr id="209" name="Google Shape;209;p29"/>
            <p:cNvPicPr preferRelativeResize="0"/>
            <p:nvPr/>
          </p:nvPicPr>
          <p:blipFill rotWithShape="1">
            <a:blip r:embed="rId4">
              <a:alphaModFix/>
            </a:blip>
            <a:srcRect b="0" l="0" r="0" t="0"/>
            <a:stretch/>
          </p:blipFill>
          <p:spPr>
            <a:xfrm>
              <a:off x="5529996" y="10972800"/>
              <a:ext cx="5326796" cy="5486400"/>
            </a:xfrm>
            <a:prstGeom prst="rect">
              <a:avLst/>
            </a:prstGeom>
            <a:noFill/>
            <a:ln>
              <a:noFill/>
            </a:ln>
          </p:spPr>
        </p:pic>
        <p:pic>
          <p:nvPicPr>
            <p:cNvPr id="210" name="Google Shape;210;p29"/>
            <p:cNvPicPr preferRelativeResize="0"/>
            <p:nvPr/>
          </p:nvPicPr>
          <p:blipFill rotWithShape="1">
            <a:blip r:embed="rId3">
              <a:alphaModFix/>
            </a:blip>
            <a:srcRect b="0" l="0" r="0" t="0"/>
            <a:stretch/>
          </p:blipFill>
          <p:spPr>
            <a:xfrm>
              <a:off x="16589987" y="0"/>
              <a:ext cx="5326796" cy="5486400"/>
            </a:xfrm>
            <a:prstGeom prst="rect">
              <a:avLst/>
            </a:prstGeom>
            <a:noFill/>
            <a:ln>
              <a:noFill/>
            </a:ln>
          </p:spPr>
        </p:pic>
        <p:pic>
          <p:nvPicPr>
            <p:cNvPr id="211" name="Google Shape;211;p29"/>
            <p:cNvPicPr preferRelativeResize="0"/>
            <p:nvPr/>
          </p:nvPicPr>
          <p:blipFill rotWithShape="1">
            <a:blip r:embed="rId4">
              <a:alphaModFix/>
            </a:blip>
            <a:srcRect b="0" l="0" r="0" t="0"/>
            <a:stretch/>
          </p:blipFill>
          <p:spPr>
            <a:xfrm>
              <a:off x="16589987" y="5486400"/>
              <a:ext cx="5326796" cy="5486400"/>
            </a:xfrm>
            <a:prstGeom prst="rect">
              <a:avLst/>
            </a:prstGeom>
            <a:noFill/>
            <a:ln>
              <a:noFill/>
            </a:ln>
          </p:spPr>
        </p:pic>
        <p:pic>
          <p:nvPicPr>
            <p:cNvPr id="212" name="Google Shape;212;p29"/>
            <p:cNvPicPr preferRelativeResize="0"/>
            <p:nvPr/>
          </p:nvPicPr>
          <p:blipFill rotWithShape="1">
            <a:blip r:embed="rId4">
              <a:alphaModFix/>
            </a:blip>
            <a:srcRect b="0" l="0" r="0" t="0"/>
            <a:stretch/>
          </p:blipFill>
          <p:spPr>
            <a:xfrm>
              <a:off x="16589987" y="10972800"/>
              <a:ext cx="5326796" cy="5486400"/>
            </a:xfrm>
            <a:prstGeom prst="rect">
              <a:avLst/>
            </a:prstGeom>
            <a:noFill/>
            <a:ln>
              <a:noFill/>
            </a:ln>
          </p:spPr>
        </p:pic>
        <p:pic>
          <p:nvPicPr>
            <p:cNvPr id="213" name="Google Shape;213;p29"/>
            <p:cNvPicPr preferRelativeResize="0"/>
            <p:nvPr/>
          </p:nvPicPr>
          <p:blipFill rotWithShape="1">
            <a:blip r:embed="rId3">
              <a:alphaModFix/>
            </a:blip>
            <a:srcRect b="0" l="0" r="0" t="0"/>
            <a:stretch/>
          </p:blipFill>
          <p:spPr>
            <a:xfrm>
              <a:off x="22119983" y="0"/>
              <a:ext cx="5326796" cy="5486400"/>
            </a:xfrm>
            <a:prstGeom prst="rect">
              <a:avLst/>
            </a:prstGeom>
            <a:noFill/>
            <a:ln>
              <a:noFill/>
            </a:ln>
          </p:spPr>
        </p:pic>
        <p:pic>
          <p:nvPicPr>
            <p:cNvPr id="214" name="Google Shape;214;p29"/>
            <p:cNvPicPr preferRelativeResize="0"/>
            <p:nvPr/>
          </p:nvPicPr>
          <p:blipFill rotWithShape="1">
            <a:blip r:embed="rId4">
              <a:alphaModFix/>
            </a:blip>
            <a:srcRect b="0" l="0" r="0" t="0"/>
            <a:stretch/>
          </p:blipFill>
          <p:spPr>
            <a:xfrm>
              <a:off x="22119983" y="5486400"/>
              <a:ext cx="5326796" cy="5486400"/>
            </a:xfrm>
            <a:prstGeom prst="rect">
              <a:avLst/>
            </a:prstGeom>
            <a:noFill/>
            <a:ln>
              <a:noFill/>
            </a:ln>
          </p:spPr>
        </p:pic>
        <p:pic>
          <p:nvPicPr>
            <p:cNvPr id="215" name="Google Shape;215;p29"/>
            <p:cNvPicPr preferRelativeResize="0"/>
            <p:nvPr/>
          </p:nvPicPr>
          <p:blipFill rotWithShape="1">
            <a:blip r:embed="rId4">
              <a:alphaModFix/>
            </a:blip>
            <a:srcRect b="0" l="0" r="0" t="0"/>
            <a:stretch/>
          </p:blipFill>
          <p:spPr>
            <a:xfrm>
              <a:off x="22119983" y="10972800"/>
              <a:ext cx="5326796" cy="5486400"/>
            </a:xfrm>
            <a:prstGeom prst="rect">
              <a:avLst/>
            </a:prstGeom>
            <a:noFill/>
            <a:ln>
              <a:noFill/>
            </a:ln>
          </p:spPr>
        </p:pic>
      </p:grpSp>
      <p:grpSp>
        <p:nvGrpSpPr>
          <p:cNvPr id="216" name="Google Shape;216;p29"/>
          <p:cNvGrpSpPr/>
          <p:nvPr/>
        </p:nvGrpSpPr>
        <p:grpSpPr>
          <a:xfrm rot="10800000">
            <a:off x="-898953" y="1643015"/>
            <a:ext cx="11097475" cy="4225487"/>
            <a:chOff x="0" y="0"/>
            <a:chExt cx="29593267" cy="11267965"/>
          </a:xfrm>
        </p:grpSpPr>
        <p:pic>
          <p:nvPicPr>
            <p:cNvPr id="217" name="Google Shape;217;p29"/>
            <p:cNvPicPr preferRelativeResize="0"/>
            <p:nvPr/>
          </p:nvPicPr>
          <p:blipFill rotWithShape="1">
            <a:blip r:embed="rId5">
              <a:alphaModFix/>
            </a:blip>
            <a:srcRect b="0" l="0" r="0" t="0"/>
            <a:stretch/>
          </p:blipFill>
          <p:spPr>
            <a:xfrm>
              <a:off x="0" y="0"/>
              <a:ext cx="16266091" cy="11267965"/>
            </a:xfrm>
            <a:prstGeom prst="rect">
              <a:avLst/>
            </a:prstGeom>
            <a:noFill/>
            <a:ln>
              <a:noFill/>
            </a:ln>
          </p:spPr>
        </p:pic>
        <p:pic>
          <p:nvPicPr>
            <p:cNvPr id="218" name="Google Shape;218;p29"/>
            <p:cNvPicPr preferRelativeResize="0"/>
            <p:nvPr/>
          </p:nvPicPr>
          <p:blipFill rotWithShape="1">
            <a:blip r:embed="rId5">
              <a:alphaModFix/>
            </a:blip>
            <a:srcRect b="0" l="0" r="0" t="0"/>
            <a:stretch/>
          </p:blipFill>
          <p:spPr>
            <a:xfrm>
              <a:off x="13327176" y="0"/>
              <a:ext cx="16266091" cy="11267965"/>
            </a:xfrm>
            <a:prstGeom prst="rect">
              <a:avLst/>
            </a:prstGeom>
            <a:noFill/>
            <a:ln>
              <a:noFill/>
            </a:ln>
          </p:spPr>
        </p:pic>
      </p:grpSp>
      <p:pic>
        <p:nvPicPr>
          <p:cNvPr id="219" name="Google Shape;219;p29"/>
          <p:cNvPicPr preferRelativeResize="0"/>
          <p:nvPr/>
        </p:nvPicPr>
        <p:blipFill rotWithShape="1">
          <a:blip r:embed="rId6">
            <a:alphaModFix/>
          </a:blip>
          <a:srcRect b="0" l="0" r="0" t="0"/>
          <a:stretch/>
        </p:blipFill>
        <p:spPr>
          <a:xfrm>
            <a:off x="2985616" y="130513"/>
            <a:ext cx="3123572" cy="2970233"/>
          </a:xfrm>
          <a:prstGeom prst="rect">
            <a:avLst/>
          </a:prstGeom>
          <a:noFill/>
          <a:ln>
            <a:noFill/>
          </a:ln>
        </p:spPr>
      </p:pic>
      <p:sp>
        <p:nvSpPr>
          <p:cNvPr id="220" name="Google Shape;220;p29"/>
          <p:cNvSpPr/>
          <p:nvPr/>
        </p:nvSpPr>
        <p:spPr>
          <a:xfrm>
            <a:off x="3255640" y="295275"/>
            <a:ext cx="2632721" cy="2632710"/>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7">
              <a:alphaModFix/>
            </a:blip>
            <a:stretch>
              <a:fillRect b="0" l="-24901" r="-24901" t="0"/>
            </a:stretch>
          </a:blip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21" name="Google Shape;221;p29"/>
          <p:cNvSpPr txBox="1"/>
          <p:nvPr/>
        </p:nvSpPr>
        <p:spPr>
          <a:xfrm>
            <a:off x="682668" y="3057884"/>
            <a:ext cx="7778663" cy="652463"/>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 sz="4000" u="none" cap="none" strike="noStrike">
                <a:solidFill>
                  <a:srgbClr val="F0BFC5"/>
                </a:solidFill>
                <a:latin typeface="Poppins ExtraBold"/>
                <a:ea typeface="Poppins ExtraBold"/>
                <a:cs typeface="Poppins ExtraBold"/>
                <a:sym typeface="Poppins ExtraBold"/>
              </a:rPr>
              <a:t>HELLO THERE!</a:t>
            </a:r>
            <a:endParaRPr sz="700"/>
          </a:p>
        </p:txBody>
      </p:sp>
      <p:sp>
        <p:nvSpPr>
          <p:cNvPr id="222" name="Google Shape;222;p29"/>
          <p:cNvSpPr txBox="1"/>
          <p:nvPr/>
        </p:nvSpPr>
        <p:spPr>
          <a:xfrm>
            <a:off x="682668" y="3893441"/>
            <a:ext cx="7778663" cy="80308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 sz="2300" u="none" cap="none" strike="noStrike">
                <a:solidFill>
                  <a:srgbClr val="FFE000"/>
                </a:solidFill>
                <a:latin typeface="Gloria Hallelujah"/>
                <a:ea typeface="Gloria Hallelujah"/>
                <a:cs typeface="Gloria Hallelujah"/>
                <a:sym typeface="Gloria Hallelujah"/>
              </a:rPr>
              <a:t>I'm Rain, and I'll be sharing with you my beautiful ideas. Follow me at @reallygreatsite to learn more. </a:t>
            </a:r>
            <a:endParaRPr sz="7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000"/>
        </a:solidFill>
      </p:bgPr>
    </p:bg>
    <p:spTree>
      <p:nvGrpSpPr>
        <p:cNvPr id="226" name="Shape 226"/>
        <p:cNvGrpSpPr/>
        <p:nvPr/>
      </p:nvGrpSpPr>
      <p:grpSpPr>
        <a:xfrm>
          <a:off x="0" y="0"/>
          <a:ext cx="0" cy="0"/>
          <a:chOff x="0" y="0"/>
          <a:chExt cx="0" cy="0"/>
        </a:xfrm>
      </p:grpSpPr>
      <p:grpSp>
        <p:nvGrpSpPr>
          <p:cNvPr id="227" name="Google Shape;227;p30"/>
          <p:cNvGrpSpPr/>
          <p:nvPr/>
        </p:nvGrpSpPr>
        <p:grpSpPr>
          <a:xfrm>
            <a:off x="-898953" y="-2209640"/>
            <a:ext cx="11097475" cy="4225487"/>
            <a:chOff x="0" y="0"/>
            <a:chExt cx="29593267" cy="11267965"/>
          </a:xfrm>
        </p:grpSpPr>
        <p:pic>
          <p:nvPicPr>
            <p:cNvPr id="228" name="Google Shape;228;p30"/>
            <p:cNvPicPr preferRelativeResize="0"/>
            <p:nvPr/>
          </p:nvPicPr>
          <p:blipFill rotWithShape="1">
            <a:blip r:embed="rId3">
              <a:alphaModFix/>
            </a:blip>
            <a:srcRect b="0" l="0" r="0" t="0"/>
            <a:stretch/>
          </p:blipFill>
          <p:spPr>
            <a:xfrm>
              <a:off x="0" y="0"/>
              <a:ext cx="16266091" cy="11267965"/>
            </a:xfrm>
            <a:prstGeom prst="rect">
              <a:avLst/>
            </a:prstGeom>
            <a:noFill/>
            <a:ln>
              <a:noFill/>
            </a:ln>
          </p:spPr>
        </p:pic>
        <p:pic>
          <p:nvPicPr>
            <p:cNvPr id="229" name="Google Shape;229;p30"/>
            <p:cNvPicPr preferRelativeResize="0"/>
            <p:nvPr/>
          </p:nvPicPr>
          <p:blipFill rotWithShape="1">
            <a:blip r:embed="rId3">
              <a:alphaModFix/>
            </a:blip>
            <a:srcRect b="0" l="0" r="0" t="0"/>
            <a:stretch/>
          </p:blipFill>
          <p:spPr>
            <a:xfrm>
              <a:off x="13327176" y="0"/>
              <a:ext cx="16266091" cy="11267965"/>
            </a:xfrm>
            <a:prstGeom prst="rect">
              <a:avLst/>
            </a:prstGeom>
            <a:noFill/>
            <a:ln>
              <a:noFill/>
            </a:ln>
          </p:spPr>
        </p:pic>
      </p:grpSp>
      <p:pic>
        <p:nvPicPr>
          <p:cNvPr id="230" name="Google Shape;230;p30"/>
          <p:cNvPicPr preferRelativeResize="0"/>
          <p:nvPr/>
        </p:nvPicPr>
        <p:blipFill rotWithShape="1">
          <a:blip r:embed="rId4">
            <a:alphaModFix/>
          </a:blip>
          <a:srcRect b="0" l="0" r="0" t="0"/>
          <a:stretch/>
        </p:blipFill>
        <p:spPr>
          <a:xfrm>
            <a:off x="1225331" y="1187788"/>
            <a:ext cx="2723254" cy="2589567"/>
          </a:xfrm>
          <a:prstGeom prst="rect">
            <a:avLst/>
          </a:prstGeom>
          <a:noFill/>
          <a:ln>
            <a:noFill/>
          </a:ln>
        </p:spPr>
      </p:pic>
      <p:pic>
        <p:nvPicPr>
          <p:cNvPr id="231" name="Google Shape;231;p30"/>
          <p:cNvPicPr preferRelativeResize="0"/>
          <p:nvPr/>
        </p:nvPicPr>
        <p:blipFill rotWithShape="1">
          <a:blip r:embed="rId4">
            <a:alphaModFix/>
          </a:blip>
          <a:srcRect b="0" l="0" r="0" t="0"/>
          <a:stretch/>
        </p:blipFill>
        <p:spPr>
          <a:xfrm>
            <a:off x="5195416" y="1187788"/>
            <a:ext cx="2723254" cy="2589567"/>
          </a:xfrm>
          <a:prstGeom prst="rect">
            <a:avLst/>
          </a:prstGeom>
          <a:noFill/>
          <a:ln>
            <a:noFill/>
          </a:ln>
        </p:spPr>
      </p:pic>
      <p:sp>
        <p:nvSpPr>
          <p:cNvPr id="232" name="Google Shape;232;p30"/>
          <p:cNvSpPr/>
          <p:nvPr/>
        </p:nvSpPr>
        <p:spPr>
          <a:xfrm>
            <a:off x="1497822" y="1393440"/>
            <a:ext cx="2178272" cy="2178262"/>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5">
              <a:alphaModFix/>
            </a:blip>
            <a:stretch>
              <a:fillRect b="0" l="-24998" r="-24998" t="0"/>
            </a:stretch>
          </a:blip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33" name="Google Shape;233;p30"/>
          <p:cNvSpPr/>
          <p:nvPr/>
        </p:nvSpPr>
        <p:spPr>
          <a:xfrm>
            <a:off x="5467907" y="1393440"/>
            <a:ext cx="2178272" cy="2178262"/>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6">
              <a:alphaModFix/>
            </a:blip>
            <a:stretch>
              <a:fillRect b="0" l="-25045" r="-25045" t="0"/>
            </a:stretch>
          </a:blip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pic>
        <p:nvPicPr>
          <p:cNvPr id="234" name="Google Shape;234;p30"/>
          <p:cNvPicPr preferRelativeResize="0"/>
          <p:nvPr/>
        </p:nvPicPr>
        <p:blipFill rotWithShape="1">
          <a:blip r:embed="rId7">
            <a:alphaModFix/>
          </a:blip>
          <a:srcRect b="0" l="0" r="0" t="0"/>
          <a:stretch/>
        </p:blipFill>
        <p:spPr>
          <a:xfrm>
            <a:off x="628176" y="1242472"/>
            <a:ext cx="1110996" cy="2057400"/>
          </a:xfrm>
          <a:prstGeom prst="rect">
            <a:avLst/>
          </a:prstGeom>
          <a:noFill/>
          <a:ln>
            <a:noFill/>
          </a:ln>
        </p:spPr>
      </p:pic>
      <p:pic>
        <p:nvPicPr>
          <p:cNvPr id="235" name="Google Shape;235;p30"/>
          <p:cNvPicPr preferRelativeResize="0"/>
          <p:nvPr/>
        </p:nvPicPr>
        <p:blipFill rotWithShape="1">
          <a:blip r:embed="rId8">
            <a:alphaModFix/>
          </a:blip>
          <a:srcRect b="0" l="0" r="0" t="0"/>
          <a:stretch/>
        </p:blipFill>
        <p:spPr>
          <a:xfrm>
            <a:off x="7267575" y="2242296"/>
            <a:ext cx="1741248" cy="1424657"/>
          </a:xfrm>
          <a:prstGeom prst="rect">
            <a:avLst/>
          </a:prstGeom>
          <a:noFill/>
          <a:ln>
            <a:noFill/>
          </a:ln>
        </p:spPr>
      </p:pic>
      <p:sp>
        <p:nvSpPr>
          <p:cNvPr id="236" name="Google Shape;236;p30"/>
          <p:cNvSpPr txBox="1"/>
          <p:nvPr/>
        </p:nvSpPr>
        <p:spPr>
          <a:xfrm>
            <a:off x="3434743" y="468650"/>
            <a:ext cx="2650320" cy="652463"/>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 sz="4000" u="none" cap="none" strike="noStrike">
                <a:solidFill>
                  <a:srgbClr val="FFE000"/>
                </a:solidFill>
                <a:latin typeface="Poppins ExtraBold"/>
                <a:ea typeface="Poppins ExtraBold"/>
                <a:cs typeface="Poppins ExtraBold"/>
                <a:sym typeface="Poppins ExtraBold"/>
              </a:rPr>
              <a:t>ABOUT US</a:t>
            </a:r>
            <a:endParaRPr sz="700"/>
          </a:p>
        </p:txBody>
      </p:sp>
      <p:sp>
        <p:nvSpPr>
          <p:cNvPr id="237" name="Google Shape;237;p30"/>
          <p:cNvSpPr txBox="1"/>
          <p:nvPr/>
        </p:nvSpPr>
        <p:spPr>
          <a:xfrm>
            <a:off x="5411011" y="3800303"/>
            <a:ext cx="2292062" cy="39350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 sz="2300" u="none" cap="none" strike="noStrike">
                <a:solidFill>
                  <a:srgbClr val="3B0E94"/>
                </a:solidFill>
                <a:latin typeface="Gloria Hallelujah"/>
                <a:ea typeface="Gloria Hallelujah"/>
                <a:cs typeface="Gloria Hallelujah"/>
                <a:sym typeface="Gloria Hallelujah"/>
              </a:rPr>
              <a:t>What we do? </a:t>
            </a:r>
            <a:endParaRPr sz="700"/>
          </a:p>
        </p:txBody>
      </p:sp>
      <p:sp>
        <p:nvSpPr>
          <p:cNvPr id="238" name="Google Shape;238;p30"/>
          <p:cNvSpPr txBox="1"/>
          <p:nvPr/>
        </p:nvSpPr>
        <p:spPr>
          <a:xfrm>
            <a:off x="1440926" y="3800303"/>
            <a:ext cx="2292063" cy="39350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 sz="2300" u="none" cap="none" strike="noStrike">
                <a:solidFill>
                  <a:srgbClr val="3B0E94"/>
                </a:solidFill>
                <a:latin typeface="Gloria Hallelujah"/>
                <a:ea typeface="Gloria Hallelujah"/>
                <a:cs typeface="Gloria Hallelujah"/>
                <a:sym typeface="Gloria Hallelujah"/>
              </a:rPr>
              <a:t>Who we are?</a:t>
            </a:r>
            <a:endParaRPr sz="700"/>
          </a:p>
        </p:txBody>
      </p:sp>
      <p:sp>
        <p:nvSpPr>
          <p:cNvPr id="239" name="Google Shape;239;p30"/>
          <p:cNvSpPr txBox="1"/>
          <p:nvPr/>
        </p:nvSpPr>
        <p:spPr>
          <a:xfrm>
            <a:off x="1739172" y="4343076"/>
            <a:ext cx="1695572" cy="37338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100" u="none" cap="none" strike="noStrike">
                <a:solidFill>
                  <a:srgbClr val="3B0E94"/>
                </a:solidFill>
                <a:latin typeface="Poppins"/>
                <a:ea typeface="Poppins"/>
                <a:cs typeface="Poppins"/>
                <a:sym typeface="Poppins"/>
              </a:rPr>
              <a:t>Briefly elaborate on what you want to discuss. </a:t>
            </a:r>
            <a:endParaRPr sz="700"/>
          </a:p>
        </p:txBody>
      </p:sp>
      <p:sp>
        <p:nvSpPr>
          <p:cNvPr id="240" name="Google Shape;240;p30"/>
          <p:cNvSpPr txBox="1"/>
          <p:nvPr/>
        </p:nvSpPr>
        <p:spPr>
          <a:xfrm>
            <a:off x="5709257" y="4343076"/>
            <a:ext cx="1695572" cy="37338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100" u="none" cap="none" strike="noStrike">
                <a:solidFill>
                  <a:srgbClr val="3B0E94"/>
                </a:solidFill>
                <a:latin typeface="Poppins"/>
                <a:ea typeface="Poppins"/>
                <a:cs typeface="Poppins"/>
                <a:sym typeface="Poppins"/>
              </a:rPr>
              <a:t>Briefly elaborate on what you want to discuss. </a:t>
            </a:r>
            <a:endParaRPr sz="7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B6CE6"/>
        </a:solidFill>
      </p:bgPr>
    </p:bg>
    <p:spTree>
      <p:nvGrpSpPr>
        <p:cNvPr id="244" name="Shape 244"/>
        <p:cNvGrpSpPr/>
        <p:nvPr/>
      </p:nvGrpSpPr>
      <p:grpSpPr>
        <a:xfrm>
          <a:off x="0" y="0"/>
          <a:ext cx="0" cy="0"/>
          <a:chOff x="0" y="0"/>
          <a:chExt cx="0" cy="0"/>
        </a:xfrm>
      </p:grpSpPr>
      <p:graphicFrame>
        <p:nvGraphicFramePr>
          <p:cNvPr id="245" name="Google Shape;245;p31"/>
          <p:cNvGraphicFramePr/>
          <p:nvPr/>
        </p:nvGraphicFramePr>
        <p:xfrm>
          <a:off x="491928" y="1894604"/>
          <a:ext cx="3000000" cy="3000000"/>
        </p:xfrm>
        <a:graphic>
          <a:graphicData uri="http://schemas.openxmlformats.org/drawingml/2006/table">
            <a:tbl>
              <a:tblPr>
                <a:noFill/>
                <a:tableStyleId>{F9FCA68E-E5CC-4308-96ED-6BD403718496}</a:tableStyleId>
              </a:tblPr>
              <a:tblGrid>
                <a:gridCol w="2712575"/>
                <a:gridCol w="2712575"/>
                <a:gridCol w="2712575"/>
              </a:tblGrid>
              <a:tr h="1500625">
                <a:tc>
                  <a:txBody>
                    <a:bodyPr/>
                    <a:lstStyle/>
                    <a:p>
                      <a:pPr indent="0" lvl="0" marL="0" marR="0" rtl="0" algn="ctr">
                        <a:lnSpc>
                          <a:spcPct val="140010"/>
                        </a:lnSpc>
                        <a:spcBef>
                          <a:spcPts val="0"/>
                        </a:spcBef>
                        <a:spcAft>
                          <a:spcPts val="0"/>
                        </a:spcAft>
                        <a:buNone/>
                      </a:pPr>
                      <a:r>
                        <a:rPr lang="en" sz="1900" u="none" cap="none" strike="noStrike">
                          <a:solidFill>
                            <a:srgbClr val="3B0E94"/>
                          </a:solidFill>
                          <a:latin typeface="Gloria Hallelujah"/>
                          <a:ea typeface="Gloria Hallelujah"/>
                          <a:cs typeface="Gloria Hallelujah"/>
                          <a:sym typeface="Gloria Hallelujah"/>
                        </a:rPr>
                        <a:t>Add a main point</a:t>
                      </a:r>
                      <a:endParaRPr sz="600" u="none" cap="none" strike="noStrike"/>
                    </a:p>
                    <a:p>
                      <a:pPr indent="0" lvl="0" marL="0" marR="0" rtl="0" algn="ctr">
                        <a:lnSpc>
                          <a:spcPct val="140000"/>
                        </a:lnSpc>
                        <a:spcBef>
                          <a:spcPts val="0"/>
                        </a:spcBef>
                        <a:spcAft>
                          <a:spcPts val="0"/>
                        </a:spcAft>
                        <a:buNone/>
                      </a:pPr>
                      <a:r>
                        <a:rPr lang="en" sz="1100" u="none" cap="none" strike="noStrike">
                          <a:solidFill>
                            <a:srgbClr val="3B0E94"/>
                          </a:solidFill>
                          <a:latin typeface="Poppins"/>
                          <a:ea typeface="Poppins"/>
                          <a:cs typeface="Poppins"/>
                          <a:sym typeface="Poppins"/>
                        </a:rPr>
                        <a:t>Elaborate on what you</a:t>
                      </a:r>
                      <a:endParaRPr sz="700"/>
                    </a:p>
                    <a:p>
                      <a:pPr indent="0" lvl="0" marL="0" marR="0" rtl="0" algn="ctr">
                        <a:lnSpc>
                          <a:spcPct val="140000"/>
                        </a:lnSpc>
                        <a:spcBef>
                          <a:spcPts val="0"/>
                        </a:spcBef>
                        <a:spcAft>
                          <a:spcPts val="0"/>
                        </a:spcAft>
                        <a:buNone/>
                      </a:pPr>
                      <a:r>
                        <a:rPr lang="en" sz="1100" u="none" cap="none" strike="noStrike">
                          <a:solidFill>
                            <a:srgbClr val="3B0E94"/>
                          </a:solidFill>
                          <a:latin typeface="Poppins"/>
                          <a:ea typeface="Poppins"/>
                          <a:cs typeface="Poppins"/>
                          <a:sym typeface="Poppins"/>
                        </a:rPr>
                        <a:t>want to discuss.</a:t>
                      </a:r>
                      <a:endParaRPr sz="700"/>
                    </a:p>
                  </a:txBody>
                  <a:tcPr marT="95250" marB="95250" marR="95250" marL="952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lnSpc>
                          <a:spcPct val="140000"/>
                        </a:lnSpc>
                        <a:spcBef>
                          <a:spcPts val="0"/>
                        </a:spcBef>
                        <a:spcAft>
                          <a:spcPts val="0"/>
                        </a:spcAft>
                        <a:buNone/>
                      </a:pPr>
                      <a:r>
                        <a:rPr lang="en" sz="1900" u="none" cap="none" strike="noStrike">
                          <a:solidFill>
                            <a:srgbClr val="3B0E94"/>
                          </a:solidFill>
                          <a:latin typeface="Gloria Hallelujah"/>
                          <a:ea typeface="Gloria Hallelujah"/>
                          <a:cs typeface="Gloria Hallelujah"/>
                          <a:sym typeface="Gloria Hallelujah"/>
                        </a:rPr>
                        <a:t>Add a main point</a:t>
                      </a:r>
                      <a:endParaRPr sz="600" u="none" cap="none" strike="noStrike"/>
                    </a:p>
                    <a:p>
                      <a:pPr indent="0" lvl="0" marL="0" marR="0" rtl="0" algn="ctr">
                        <a:lnSpc>
                          <a:spcPct val="140000"/>
                        </a:lnSpc>
                        <a:spcBef>
                          <a:spcPts val="0"/>
                        </a:spcBef>
                        <a:spcAft>
                          <a:spcPts val="0"/>
                        </a:spcAft>
                        <a:buNone/>
                      </a:pPr>
                      <a:r>
                        <a:rPr lang="en" sz="1100" u="none" cap="none" strike="noStrike">
                          <a:solidFill>
                            <a:srgbClr val="3B0E94"/>
                          </a:solidFill>
                          <a:latin typeface="Poppins"/>
                          <a:ea typeface="Poppins"/>
                          <a:cs typeface="Poppins"/>
                          <a:sym typeface="Poppins"/>
                        </a:rPr>
                        <a:t>Elaborate on what you</a:t>
                      </a:r>
                      <a:endParaRPr sz="700"/>
                    </a:p>
                    <a:p>
                      <a:pPr indent="0" lvl="0" marL="0" marR="0" rtl="0" algn="ctr">
                        <a:lnSpc>
                          <a:spcPct val="140000"/>
                        </a:lnSpc>
                        <a:spcBef>
                          <a:spcPts val="0"/>
                        </a:spcBef>
                        <a:spcAft>
                          <a:spcPts val="0"/>
                        </a:spcAft>
                        <a:buNone/>
                      </a:pPr>
                      <a:r>
                        <a:rPr lang="en" sz="1100" u="none" cap="none" strike="noStrike">
                          <a:solidFill>
                            <a:srgbClr val="3B0E94"/>
                          </a:solidFill>
                          <a:latin typeface="Poppins"/>
                          <a:ea typeface="Poppins"/>
                          <a:cs typeface="Poppins"/>
                          <a:sym typeface="Poppins"/>
                        </a:rPr>
                        <a:t>want to discuss.</a:t>
                      </a:r>
                      <a:endParaRPr sz="700"/>
                    </a:p>
                  </a:txBody>
                  <a:tcPr marT="95250" marB="95250" marR="95250" marL="952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E000"/>
                    </a:solidFill>
                  </a:tcPr>
                </a:tc>
                <a:tc>
                  <a:txBody>
                    <a:bodyPr/>
                    <a:lstStyle/>
                    <a:p>
                      <a:pPr indent="0" lvl="0" marL="0" marR="0" rtl="0" algn="ctr">
                        <a:lnSpc>
                          <a:spcPct val="140000"/>
                        </a:lnSpc>
                        <a:spcBef>
                          <a:spcPts val="0"/>
                        </a:spcBef>
                        <a:spcAft>
                          <a:spcPts val="0"/>
                        </a:spcAft>
                        <a:buNone/>
                      </a:pPr>
                      <a:r>
                        <a:rPr lang="en" sz="1900" u="none" cap="none" strike="noStrike">
                          <a:solidFill>
                            <a:srgbClr val="3B0E94"/>
                          </a:solidFill>
                          <a:latin typeface="Gloria Hallelujah"/>
                          <a:ea typeface="Gloria Hallelujah"/>
                          <a:cs typeface="Gloria Hallelujah"/>
                          <a:sym typeface="Gloria Hallelujah"/>
                        </a:rPr>
                        <a:t>Add a main point</a:t>
                      </a:r>
                      <a:endParaRPr sz="600" u="none" cap="none" strike="noStrike"/>
                    </a:p>
                    <a:p>
                      <a:pPr indent="0" lvl="0" marL="0" marR="0" rtl="0" algn="ctr">
                        <a:lnSpc>
                          <a:spcPct val="140000"/>
                        </a:lnSpc>
                        <a:spcBef>
                          <a:spcPts val="0"/>
                        </a:spcBef>
                        <a:spcAft>
                          <a:spcPts val="0"/>
                        </a:spcAft>
                        <a:buNone/>
                      </a:pPr>
                      <a:r>
                        <a:rPr lang="en" sz="1100" u="none" cap="none" strike="noStrike">
                          <a:solidFill>
                            <a:srgbClr val="3B0E94"/>
                          </a:solidFill>
                          <a:latin typeface="Poppins"/>
                          <a:ea typeface="Poppins"/>
                          <a:cs typeface="Poppins"/>
                          <a:sym typeface="Poppins"/>
                        </a:rPr>
                        <a:t>Elaborate on what you</a:t>
                      </a:r>
                      <a:endParaRPr sz="700"/>
                    </a:p>
                    <a:p>
                      <a:pPr indent="0" lvl="0" marL="0" marR="0" rtl="0" algn="ctr">
                        <a:lnSpc>
                          <a:spcPct val="140000"/>
                        </a:lnSpc>
                        <a:spcBef>
                          <a:spcPts val="0"/>
                        </a:spcBef>
                        <a:spcAft>
                          <a:spcPts val="0"/>
                        </a:spcAft>
                        <a:buNone/>
                      </a:pPr>
                      <a:r>
                        <a:rPr lang="en" sz="1100" u="none" cap="none" strike="noStrike">
                          <a:solidFill>
                            <a:srgbClr val="3B0E94"/>
                          </a:solidFill>
                          <a:latin typeface="Poppins"/>
                          <a:ea typeface="Poppins"/>
                          <a:cs typeface="Poppins"/>
                          <a:sym typeface="Poppins"/>
                        </a:rPr>
                        <a:t>want to discuss.</a:t>
                      </a:r>
                      <a:endParaRPr sz="700"/>
                    </a:p>
                  </a:txBody>
                  <a:tcPr marT="95250" marB="95250" marR="95250" marL="952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1500625">
                <a:tc>
                  <a:txBody>
                    <a:bodyPr/>
                    <a:lstStyle/>
                    <a:p>
                      <a:pPr indent="0" lvl="0" marL="0" marR="0" rtl="0" algn="ctr">
                        <a:lnSpc>
                          <a:spcPct val="140000"/>
                        </a:lnSpc>
                        <a:spcBef>
                          <a:spcPts val="0"/>
                        </a:spcBef>
                        <a:spcAft>
                          <a:spcPts val="0"/>
                        </a:spcAft>
                        <a:buNone/>
                      </a:pPr>
                      <a:r>
                        <a:rPr lang="en" sz="1900" u="none" cap="none" strike="noStrike">
                          <a:solidFill>
                            <a:srgbClr val="3B0E94"/>
                          </a:solidFill>
                          <a:latin typeface="Gloria Hallelujah"/>
                          <a:ea typeface="Gloria Hallelujah"/>
                          <a:cs typeface="Gloria Hallelujah"/>
                          <a:sym typeface="Gloria Hallelujah"/>
                        </a:rPr>
                        <a:t>Add a main point</a:t>
                      </a:r>
                      <a:endParaRPr sz="600" u="none" cap="none" strike="noStrike"/>
                    </a:p>
                    <a:p>
                      <a:pPr indent="0" lvl="0" marL="0" marR="0" rtl="0" algn="ctr">
                        <a:lnSpc>
                          <a:spcPct val="140000"/>
                        </a:lnSpc>
                        <a:spcBef>
                          <a:spcPts val="0"/>
                        </a:spcBef>
                        <a:spcAft>
                          <a:spcPts val="0"/>
                        </a:spcAft>
                        <a:buNone/>
                      </a:pPr>
                      <a:r>
                        <a:rPr lang="en" sz="1100" u="none" cap="none" strike="noStrike">
                          <a:solidFill>
                            <a:srgbClr val="3B0E94"/>
                          </a:solidFill>
                          <a:latin typeface="Poppins"/>
                          <a:ea typeface="Poppins"/>
                          <a:cs typeface="Poppins"/>
                          <a:sym typeface="Poppins"/>
                        </a:rPr>
                        <a:t>Elaborate on what you</a:t>
                      </a:r>
                      <a:endParaRPr sz="700"/>
                    </a:p>
                    <a:p>
                      <a:pPr indent="0" lvl="0" marL="0" marR="0" rtl="0" algn="ctr">
                        <a:lnSpc>
                          <a:spcPct val="140000"/>
                        </a:lnSpc>
                        <a:spcBef>
                          <a:spcPts val="0"/>
                        </a:spcBef>
                        <a:spcAft>
                          <a:spcPts val="0"/>
                        </a:spcAft>
                        <a:buNone/>
                      </a:pPr>
                      <a:r>
                        <a:rPr lang="en" sz="1100" u="none" cap="none" strike="noStrike">
                          <a:solidFill>
                            <a:srgbClr val="3B0E94"/>
                          </a:solidFill>
                          <a:latin typeface="Poppins"/>
                          <a:ea typeface="Poppins"/>
                          <a:cs typeface="Poppins"/>
                          <a:sym typeface="Poppins"/>
                        </a:rPr>
                        <a:t>want to discuss.</a:t>
                      </a:r>
                      <a:endParaRPr sz="700"/>
                    </a:p>
                  </a:txBody>
                  <a:tcPr marT="95250" marB="95250" marR="95250" marL="952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E000"/>
                    </a:solidFill>
                  </a:tcPr>
                </a:tc>
                <a:tc>
                  <a:txBody>
                    <a:bodyPr/>
                    <a:lstStyle/>
                    <a:p>
                      <a:pPr indent="0" lvl="0" marL="0" marR="0" rtl="0" algn="ctr">
                        <a:lnSpc>
                          <a:spcPct val="140000"/>
                        </a:lnSpc>
                        <a:spcBef>
                          <a:spcPts val="0"/>
                        </a:spcBef>
                        <a:spcAft>
                          <a:spcPts val="0"/>
                        </a:spcAft>
                        <a:buNone/>
                      </a:pPr>
                      <a:r>
                        <a:rPr lang="en" sz="1900" u="none" cap="none" strike="noStrike">
                          <a:solidFill>
                            <a:srgbClr val="3B0E94"/>
                          </a:solidFill>
                          <a:latin typeface="Gloria Hallelujah"/>
                          <a:ea typeface="Gloria Hallelujah"/>
                          <a:cs typeface="Gloria Hallelujah"/>
                          <a:sym typeface="Gloria Hallelujah"/>
                        </a:rPr>
                        <a:t>Add a main point</a:t>
                      </a:r>
                      <a:endParaRPr sz="600" u="none" cap="none" strike="noStrike"/>
                    </a:p>
                    <a:p>
                      <a:pPr indent="0" lvl="0" marL="0" marR="0" rtl="0" algn="ctr">
                        <a:lnSpc>
                          <a:spcPct val="140000"/>
                        </a:lnSpc>
                        <a:spcBef>
                          <a:spcPts val="0"/>
                        </a:spcBef>
                        <a:spcAft>
                          <a:spcPts val="0"/>
                        </a:spcAft>
                        <a:buNone/>
                      </a:pPr>
                      <a:r>
                        <a:rPr lang="en" sz="1100" u="none" cap="none" strike="noStrike">
                          <a:solidFill>
                            <a:srgbClr val="3B0E94"/>
                          </a:solidFill>
                          <a:latin typeface="Poppins"/>
                          <a:ea typeface="Poppins"/>
                          <a:cs typeface="Poppins"/>
                          <a:sym typeface="Poppins"/>
                        </a:rPr>
                        <a:t>Elaborate on what you</a:t>
                      </a:r>
                      <a:endParaRPr sz="700"/>
                    </a:p>
                    <a:p>
                      <a:pPr indent="0" lvl="0" marL="0" marR="0" rtl="0" algn="ctr">
                        <a:lnSpc>
                          <a:spcPct val="140000"/>
                        </a:lnSpc>
                        <a:spcBef>
                          <a:spcPts val="0"/>
                        </a:spcBef>
                        <a:spcAft>
                          <a:spcPts val="0"/>
                        </a:spcAft>
                        <a:buNone/>
                      </a:pPr>
                      <a:r>
                        <a:rPr lang="en" sz="1100" u="none" cap="none" strike="noStrike">
                          <a:solidFill>
                            <a:srgbClr val="3B0E94"/>
                          </a:solidFill>
                          <a:latin typeface="Poppins"/>
                          <a:ea typeface="Poppins"/>
                          <a:cs typeface="Poppins"/>
                          <a:sym typeface="Poppins"/>
                        </a:rPr>
                        <a:t>want to discuss.</a:t>
                      </a:r>
                      <a:endParaRPr sz="700"/>
                    </a:p>
                  </a:txBody>
                  <a:tcPr marT="95250" marB="95250" marR="95250" marL="952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lnSpc>
                          <a:spcPct val="140000"/>
                        </a:lnSpc>
                        <a:spcBef>
                          <a:spcPts val="0"/>
                        </a:spcBef>
                        <a:spcAft>
                          <a:spcPts val="0"/>
                        </a:spcAft>
                        <a:buNone/>
                      </a:pPr>
                      <a:r>
                        <a:rPr lang="en" sz="1900" u="none" cap="none" strike="noStrike">
                          <a:solidFill>
                            <a:srgbClr val="3B0E94"/>
                          </a:solidFill>
                          <a:latin typeface="Gloria Hallelujah"/>
                          <a:ea typeface="Gloria Hallelujah"/>
                          <a:cs typeface="Gloria Hallelujah"/>
                          <a:sym typeface="Gloria Hallelujah"/>
                        </a:rPr>
                        <a:t>Add a main point</a:t>
                      </a:r>
                      <a:endParaRPr sz="600" u="none" cap="none" strike="noStrike"/>
                    </a:p>
                    <a:p>
                      <a:pPr indent="0" lvl="0" marL="0" marR="0" rtl="0" algn="ctr">
                        <a:lnSpc>
                          <a:spcPct val="140000"/>
                        </a:lnSpc>
                        <a:spcBef>
                          <a:spcPts val="0"/>
                        </a:spcBef>
                        <a:spcAft>
                          <a:spcPts val="0"/>
                        </a:spcAft>
                        <a:buNone/>
                      </a:pPr>
                      <a:r>
                        <a:rPr lang="en" sz="1100" u="none" cap="none" strike="noStrike">
                          <a:solidFill>
                            <a:srgbClr val="3B0E94"/>
                          </a:solidFill>
                          <a:latin typeface="Poppins"/>
                          <a:ea typeface="Poppins"/>
                          <a:cs typeface="Poppins"/>
                          <a:sym typeface="Poppins"/>
                        </a:rPr>
                        <a:t>Elaborate on what you</a:t>
                      </a:r>
                      <a:endParaRPr sz="700"/>
                    </a:p>
                    <a:p>
                      <a:pPr indent="0" lvl="0" marL="0" marR="0" rtl="0" algn="ctr">
                        <a:lnSpc>
                          <a:spcPct val="140000"/>
                        </a:lnSpc>
                        <a:spcBef>
                          <a:spcPts val="0"/>
                        </a:spcBef>
                        <a:spcAft>
                          <a:spcPts val="0"/>
                        </a:spcAft>
                        <a:buNone/>
                      </a:pPr>
                      <a:r>
                        <a:rPr lang="en" sz="1100" u="none" cap="none" strike="noStrike">
                          <a:solidFill>
                            <a:srgbClr val="3B0E94"/>
                          </a:solidFill>
                          <a:latin typeface="Poppins"/>
                          <a:ea typeface="Poppins"/>
                          <a:cs typeface="Poppins"/>
                          <a:sym typeface="Poppins"/>
                        </a:rPr>
                        <a:t>want to discuss.</a:t>
                      </a:r>
                      <a:endParaRPr sz="700"/>
                    </a:p>
                  </a:txBody>
                  <a:tcPr marT="95250" marB="95250" marR="95250" marL="952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E000"/>
                    </a:solidFill>
                  </a:tcPr>
                </a:tc>
              </a:tr>
            </a:tbl>
          </a:graphicData>
        </a:graphic>
      </p:graphicFrame>
      <p:pic>
        <p:nvPicPr>
          <p:cNvPr id="246" name="Google Shape;246;p31"/>
          <p:cNvPicPr preferRelativeResize="0"/>
          <p:nvPr/>
        </p:nvPicPr>
        <p:blipFill rotWithShape="1">
          <a:blip r:embed="rId3">
            <a:alphaModFix/>
          </a:blip>
          <a:srcRect b="0" l="0" r="0" t="0"/>
          <a:stretch/>
        </p:blipFill>
        <p:spPr>
          <a:xfrm rot="-5023784">
            <a:off x="58285" y="-121367"/>
            <a:ext cx="1751550" cy="2338233"/>
          </a:xfrm>
          <a:prstGeom prst="rect">
            <a:avLst/>
          </a:prstGeom>
          <a:noFill/>
          <a:ln>
            <a:noFill/>
          </a:ln>
        </p:spPr>
      </p:pic>
      <p:sp>
        <p:nvSpPr>
          <p:cNvPr id="247" name="Google Shape;247;p31"/>
          <p:cNvSpPr txBox="1"/>
          <p:nvPr/>
        </p:nvSpPr>
        <p:spPr>
          <a:xfrm>
            <a:off x="2343150" y="395288"/>
            <a:ext cx="4457700" cy="1262063"/>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 sz="4000" u="none" cap="none" strike="noStrike">
                <a:solidFill>
                  <a:srgbClr val="FFFFFF"/>
                </a:solidFill>
                <a:latin typeface="Poppins ExtraBold"/>
                <a:ea typeface="Poppins ExtraBold"/>
                <a:cs typeface="Poppins ExtraBold"/>
                <a:sym typeface="Poppins ExtraBold"/>
              </a:rPr>
              <a:t>WRITE YOUR</a:t>
            </a:r>
            <a:endParaRPr sz="700"/>
          </a:p>
          <a:p>
            <a:pPr indent="0" lvl="0" marL="0" marR="0" rtl="0" algn="ctr">
              <a:lnSpc>
                <a:spcPct val="120000"/>
              </a:lnSpc>
              <a:spcBef>
                <a:spcPts val="0"/>
              </a:spcBef>
              <a:spcAft>
                <a:spcPts val="0"/>
              </a:spcAft>
              <a:buNone/>
            </a:pPr>
            <a:r>
              <a:rPr b="0" i="0" lang="en" sz="4000" u="none" cap="none" strike="noStrike">
                <a:solidFill>
                  <a:srgbClr val="FFFFFF"/>
                </a:solidFill>
                <a:latin typeface="Poppins ExtraBold"/>
                <a:ea typeface="Poppins ExtraBold"/>
                <a:cs typeface="Poppins ExtraBold"/>
                <a:sym typeface="Poppins ExtraBold"/>
              </a:rPr>
              <a:t>TOPIC OR IDEA</a:t>
            </a:r>
            <a:endParaRPr sz="700"/>
          </a:p>
        </p:txBody>
      </p:sp>
      <p:pic>
        <p:nvPicPr>
          <p:cNvPr id="248" name="Google Shape;248;p31"/>
          <p:cNvPicPr preferRelativeResize="0"/>
          <p:nvPr/>
        </p:nvPicPr>
        <p:blipFill rotWithShape="1">
          <a:blip r:embed="rId4">
            <a:alphaModFix/>
          </a:blip>
          <a:srcRect b="0" l="0" r="0" t="0"/>
          <a:stretch/>
        </p:blipFill>
        <p:spPr>
          <a:xfrm>
            <a:off x="7220406" y="268886"/>
            <a:ext cx="2001960" cy="175444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B6CE6"/>
        </a:solidFill>
      </p:bgPr>
    </p:bg>
    <p:spTree>
      <p:nvGrpSpPr>
        <p:cNvPr id="252" name="Shape 252"/>
        <p:cNvGrpSpPr/>
        <p:nvPr/>
      </p:nvGrpSpPr>
      <p:grpSpPr>
        <a:xfrm>
          <a:off x="0" y="0"/>
          <a:ext cx="0" cy="0"/>
          <a:chOff x="0" y="0"/>
          <a:chExt cx="0" cy="0"/>
        </a:xfrm>
      </p:grpSpPr>
      <p:grpSp>
        <p:nvGrpSpPr>
          <p:cNvPr id="253" name="Google Shape;253;p32"/>
          <p:cNvGrpSpPr/>
          <p:nvPr/>
        </p:nvGrpSpPr>
        <p:grpSpPr>
          <a:xfrm>
            <a:off x="871638" y="-2976988"/>
            <a:ext cx="4225487" cy="11097475"/>
            <a:chOff x="0" y="0"/>
            <a:chExt cx="11267965" cy="29593267"/>
          </a:xfrm>
        </p:grpSpPr>
        <p:pic>
          <p:nvPicPr>
            <p:cNvPr id="254" name="Google Shape;254;p32"/>
            <p:cNvPicPr preferRelativeResize="0"/>
            <p:nvPr/>
          </p:nvPicPr>
          <p:blipFill rotWithShape="1">
            <a:blip r:embed="rId3">
              <a:alphaModFix/>
            </a:blip>
            <a:srcRect b="0" l="0" r="0" t="0"/>
            <a:stretch/>
          </p:blipFill>
          <p:spPr>
            <a:xfrm rot="-5400000">
              <a:off x="-2499063" y="15826239"/>
              <a:ext cx="16266091" cy="11267965"/>
            </a:xfrm>
            <a:prstGeom prst="rect">
              <a:avLst/>
            </a:prstGeom>
            <a:noFill/>
            <a:ln>
              <a:noFill/>
            </a:ln>
          </p:spPr>
        </p:pic>
        <p:pic>
          <p:nvPicPr>
            <p:cNvPr id="255" name="Google Shape;255;p32"/>
            <p:cNvPicPr preferRelativeResize="0"/>
            <p:nvPr/>
          </p:nvPicPr>
          <p:blipFill rotWithShape="1">
            <a:blip r:embed="rId3">
              <a:alphaModFix/>
            </a:blip>
            <a:srcRect b="0" l="0" r="0" t="0"/>
            <a:stretch/>
          </p:blipFill>
          <p:spPr>
            <a:xfrm rot="-5400000">
              <a:off x="-2499063" y="2499063"/>
              <a:ext cx="16266091" cy="11267965"/>
            </a:xfrm>
            <a:prstGeom prst="rect">
              <a:avLst/>
            </a:prstGeom>
            <a:noFill/>
            <a:ln>
              <a:noFill/>
            </a:ln>
          </p:spPr>
        </p:pic>
      </p:grpSp>
      <p:pic>
        <p:nvPicPr>
          <p:cNvPr id="256" name="Google Shape;256;p32"/>
          <p:cNvPicPr preferRelativeResize="0"/>
          <p:nvPr/>
        </p:nvPicPr>
        <p:blipFill rotWithShape="1">
          <a:blip r:embed="rId4">
            <a:alphaModFix/>
          </a:blip>
          <a:srcRect b="0" l="0" r="0" t="0"/>
          <a:stretch/>
        </p:blipFill>
        <p:spPr>
          <a:xfrm>
            <a:off x="6425994" y="400897"/>
            <a:ext cx="2407062" cy="3532928"/>
          </a:xfrm>
          <a:prstGeom prst="rect">
            <a:avLst/>
          </a:prstGeom>
          <a:noFill/>
          <a:ln>
            <a:noFill/>
          </a:ln>
        </p:spPr>
      </p:pic>
      <p:pic>
        <p:nvPicPr>
          <p:cNvPr id="257" name="Google Shape;257;p32"/>
          <p:cNvPicPr preferRelativeResize="0"/>
          <p:nvPr/>
        </p:nvPicPr>
        <p:blipFill rotWithShape="1">
          <a:blip r:embed="rId4">
            <a:alphaModFix/>
          </a:blip>
          <a:srcRect b="0" l="0" r="0" t="0"/>
          <a:stretch/>
        </p:blipFill>
        <p:spPr>
          <a:xfrm>
            <a:off x="3871124" y="1096223"/>
            <a:ext cx="2407062" cy="3532928"/>
          </a:xfrm>
          <a:prstGeom prst="rect">
            <a:avLst/>
          </a:prstGeom>
          <a:noFill/>
          <a:ln>
            <a:noFill/>
          </a:ln>
        </p:spPr>
      </p:pic>
      <p:pic>
        <p:nvPicPr>
          <p:cNvPr id="258" name="Google Shape;258;p32"/>
          <p:cNvPicPr preferRelativeResize="0"/>
          <p:nvPr/>
        </p:nvPicPr>
        <p:blipFill rotWithShape="1">
          <a:blip r:embed="rId5">
            <a:alphaModFix/>
          </a:blip>
          <a:srcRect b="0" l="27777" r="27777" t="0"/>
          <a:stretch/>
        </p:blipFill>
        <p:spPr>
          <a:xfrm>
            <a:off x="4081613" y="1352573"/>
            <a:ext cx="2031023" cy="3046534"/>
          </a:xfrm>
          <a:prstGeom prst="rect">
            <a:avLst/>
          </a:prstGeom>
          <a:noFill/>
          <a:ln>
            <a:noFill/>
          </a:ln>
        </p:spPr>
      </p:pic>
      <p:pic>
        <p:nvPicPr>
          <p:cNvPr id="259" name="Google Shape;259;p32"/>
          <p:cNvPicPr preferRelativeResize="0"/>
          <p:nvPr/>
        </p:nvPicPr>
        <p:blipFill rotWithShape="1">
          <a:blip r:embed="rId6">
            <a:alphaModFix/>
          </a:blip>
          <a:srcRect b="0" l="27791" r="27791" t="0"/>
          <a:stretch/>
        </p:blipFill>
        <p:spPr>
          <a:xfrm>
            <a:off x="6650648" y="637088"/>
            <a:ext cx="1957754" cy="2936631"/>
          </a:xfrm>
          <a:prstGeom prst="rect">
            <a:avLst/>
          </a:prstGeom>
          <a:noFill/>
          <a:ln>
            <a:noFill/>
          </a:ln>
        </p:spPr>
      </p:pic>
      <p:grpSp>
        <p:nvGrpSpPr>
          <p:cNvPr id="260" name="Google Shape;260;p32"/>
          <p:cNvGrpSpPr/>
          <p:nvPr/>
        </p:nvGrpSpPr>
        <p:grpSpPr>
          <a:xfrm>
            <a:off x="-228600" y="-108496"/>
            <a:ext cx="2286000" cy="5423446"/>
            <a:chOff x="0" y="-57150"/>
            <a:chExt cx="1204148" cy="2856794"/>
          </a:xfrm>
        </p:grpSpPr>
        <p:sp>
          <p:nvSpPr>
            <p:cNvPr id="261" name="Google Shape;261;p32"/>
            <p:cNvSpPr/>
            <p:nvPr/>
          </p:nvSpPr>
          <p:spPr>
            <a:xfrm>
              <a:off x="0" y="0"/>
              <a:ext cx="1204148" cy="2799644"/>
            </a:xfrm>
            <a:custGeom>
              <a:rect b="b" l="l" r="r" t="t"/>
              <a:pathLst>
                <a:path extrusionOk="0" h="2799644" w="1204148">
                  <a:moveTo>
                    <a:pt x="0" y="0"/>
                  </a:moveTo>
                  <a:lnTo>
                    <a:pt x="1204148" y="0"/>
                  </a:lnTo>
                  <a:lnTo>
                    <a:pt x="1204148" y="2799644"/>
                  </a:lnTo>
                  <a:lnTo>
                    <a:pt x="0" y="2799644"/>
                  </a:lnTo>
                  <a:close/>
                </a:path>
              </a:pathLst>
            </a:custGeom>
            <a:solidFill>
              <a:srgbClr val="F0BFC5"/>
            </a:solidFill>
            <a:ln>
              <a:noFill/>
            </a:ln>
          </p:spPr>
        </p:sp>
        <p:sp>
          <p:nvSpPr>
            <p:cNvPr id="262" name="Google Shape;262;p32"/>
            <p:cNvSpPr txBox="1"/>
            <p:nvPr/>
          </p:nvSpPr>
          <p:spPr>
            <a:xfrm>
              <a:off x="0" y="-57150"/>
              <a:ext cx="812800" cy="869950"/>
            </a:xfrm>
            <a:prstGeom prst="rect">
              <a:avLst/>
            </a:prstGeom>
            <a:noFill/>
            <a:ln>
              <a:noFill/>
            </a:ln>
          </p:spPr>
          <p:txBody>
            <a:bodyPr anchorCtr="0" anchor="ctr" bIns="25400" lIns="25400" spcFirstLastPara="1" rIns="25400" wrap="square" tIns="25400">
              <a:noAutofit/>
            </a:bodyPr>
            <a:lstStyle/>
            <a:p>
              <a:pPr indent="0" lvl="0" marL="0" marR="0" rtl="0" algn="ctr">
                <a:lnSpc>
                  <a:spcPct val="163333"/>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pic>
        <p:nvPicPr>
          <p:cNvPr id="263" name="Google Shape;263;p32"/>
          <p:cNvPicPr preferRelativeResize="0"/>
          <p:nvPr/>
        </p:nvPicPr>
        <p:blipFill rotWithShape="1">
          <a:blip r:embed="rId7">
            <a:alphaModFix/>
          </a:blip>
          <a:srcRect b="0" l="0" r="0" t="0"/>
          <a:stretch/>
        </p:blipFill>
        <p:spPr>
          <a:xfrm rot="-1868788">
            <a:off x="5800725" y="3416041"/>
            <a:ext cx="3657600" cy="1409839"/>
          </a:xfrm>
          <a:prstGeom prst="rect">
            <a:avLst/>
          </a:prstGeom>
          <a:noFill/>
          <a:ln>
            <a:noFill/>
          </a:ln>
        </p:spPr>
      </p:pic>
      <p:sp>
        <p:nvSpPr>
          <p:cNvPr id="264" name="Google Shape;264;p32"/>
          <p:cNvSpPr txBox="1"/>
          <p:nvPr/>
        </p:nvSpPr>
        <p:spPr>
          <a:xfrm>
            <a:off x="583104" y="1053360"/>
            <a:ext cx="2948592" cy="2481263"/>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 sz="4000" u="none" cap="none" strike="noStrike">
                <a:solidFill>
                  <a:srgbClr val="CB6CE6"/>
                </a:solidFill>
                <a:latin typeface="Poppins ExtraBold"/>
                <a:ea typeface="Poppins ExtraBold"/>
                <a:cs typeface="Poppins ExtraBold"/>
                <a:sym typeface="Poppins ExtraBold"/>
              </a:rPr>
              <a:t>WRITE A CAPTION FOR THE PHOTOS.</a:t>
            </a:r>
            <a:endParaRPr sz="700"/>
          </a:p>
        </p:txBody>
      </p:sp>
      <p:sp>
        <p:nvSpPr>
          <p:cNvPr id="265" name="Google Shape;265;p32"/>
          <p:cNvSpPr txBox="1"/>
          <p:nvPr/>
        </p:nvSpPr>
        <p:spPr>
          <a:xfrm>
            <a:off x="583104" y="3673898"/>
            <a:ext cx="2803099" cy="37338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100" u="none" cap="none" strike="noStrike">
                <a:solidFill>
                  <a:srgbClr val="3B0E94"/>
                </a:solidFill>
                <a:latin typeface="Poppins"/>
                <a:ea typeface="Poppins"/>
                <a:cs typeface="Poppins"/>
                <a:sym typeface="Poppins"/>
              </a:rPr>
              <a:t>Elaborate on what you</a:t>
            </a:r>
            <a:endParaRPr sz="700"/>
          </a:p>
          <a:p>
            <a:pPr indent="0" lvl="0" marL="0" marR="0" rtl="0" algn="ctr">
              <a:lnSpc>
                <a:spcPct val="140000"/>
              </a:lnSpc>
              <a:spcBef>
                <a:spcPts val="0"/>
              </a:spcBef>
              <a:spcAft>
                <a:spcPts val="0"/>
              </a:spcAft>
              <a:buNone/>
            </a:pPr>
            <a:r>
              <a:rPr b="0" i="0" lang="en" sz="1100" u="none" cap="none" strike="noStrike">
                <a:solidFill>
                  <a:srgbClr val="3B0E94"/>
                </a:solidFill>
                <a:latin typeface="Poppins"/>
                <a:ea typeface="Poppins"/>
                <a:cs typeface="Poppins"/>
                <a:sym typeface="Poppins"/>
              </a:rPr>
              <a:t>want to discuss. </a:t>
            </a:r>
            <a:endParaRPr sz="7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000"/>
        </a:solidFill>
      </p:bgPr>
    </p:bg>
    <p:spTree>
      <p:nvGrpSpPr>
        <p:cNvPr id="269" name="Shape 269"/>
        <p:cNvGrpSpPr/>
        <p:nvPr/>
      </p:nvGrpSpPr>
      <p:grpSpPr>
        <a:xfrm>
          <a:off x="0" y="0"/>
          <a:ext cx="0" cy="0"/>
          <a:chOff x="0" y="0"/>
          <a:chExt cx="0" cy="0"/>
        </a:xfrm>
      </p:grpSpPr>
      <p:grpSp>
        <p:nvGrpSpPr>
          <p:cNvPr id="270" name="Google Shape;270;p33"/>
          <p:cNvGrpSpPr/>
          <p:nvPr/>
        </p:nvGrpSpPr>
        <p:grpSpPr>
          <a:xfrm>
            <a:off x="-496486" y="3067050"/>
            <a:ext cx="10292542" cy="6172200"/>
            <a:chOff x="0" y="0"/>
            <a:chExt cx="27446779" cy="16459200"/>
          </a:xfrm>
        </p:grpSpPr>
        <p:pic>
          <p:nvPicPr>
            <p:cNvPr id="271" name="Google Shape;271;p33"/>
            <p:cNvPicPr preferRelativeResize="0"/>
            <p:nvPr/>
          </p:nvPicPr>
          <p:blipFill rotWithShape="1">
            <a:blip r:embed="rId3">
              <a:alphaModFix/>
            </a:blip>
            <a:srcRect b="0" l="0" r="0" t="0"/>
            <a:stretch/>
          </p:blipFill>
          <p:spPr>
            <a:xfrm>
              <a:off x="0" y="0"/>
              <a:ext cx="5326796" cy="5486400"/>
            </a:xfrm>
            <a:prstGeom prst="rect">
              <a:avLst/>
            </a:prstGeom>
            <a:noFill/>
            <a:ln>
              <a:noFill/>
            </a:ln>
          </p:spPr>
        </p:pic>
        <p:pic>
          <p:nvPicPr>
            <p:cNvPr id="272" name="Google Shape;272;p33"/>
            <p:cNvPicPr preferRelativeResize="0"/>
            <p:nvPr/>
          </p:nvPicPr>
          <p:blipFill rotWithShape="1">
            <a:blip r:embed="rId4">
              <a:alphaModFix/>
            </a:blip>
            <a:srcRect b="0" l="0" r="0" t="0"/>
            <a:stretch/>
          </p:blipFill>
          <p:spPr>
            <a:xfrm>
              <a:off x="0" y="5486400"/>
              <a:ext cx="5326796" cy="5486400"/>
            </a:xfrm>
            <a:prstGeom prst="rect">
              <a:avLst/>
            </a:prstGeom>
            <a:noFill/>
            <a:ln>
              <a:noFill/>
            </a:ln>
          </p:spPr>
        </p:pic>
        <p:pic>
          <p:nvPicPr>
            <p:cNvPr id="273" name="Google Shape;273;p33"/>
            <p:cNvPicPr preferRelativeResize="0"/>
            <p:nvPr/>
          </p:nvPicPr>
          <p:blipFill rotWithShape="1">
            <a:blip r:embed="rId4">
              <a:alphaModFix/>
            </a:blip>
            <a:srcRect b="0" l="0" r="0" t="0"/>
            <a:stretch/>
          </p:blipFill>
          <p:spPr>
            <a:xfrm>
              <a:off x="0" y="10972800"/>
              <a:ext cx="5326796" cy="5486400"/>
            </a:xfrm>
            <a:prstGeom prst="rect">
              <a:avLst/>
            </a:prstGeom>
            <a:noFill/>
            <a:ln>
              <a:noFill/>
            </a:ln>
          </p:spPr>
        </p:pic>
        <p:pic>
          <p:nvPicPr>
            <p:cNvPr id="274" name="Google Shape;274;p33"/>
            <p:cNvPicPr preferRelativeResize="0"/>
            <p:nvPr/>
          </p:nvPicPr>
          <p:blipFill rotWithShape="1">
            <a:blip r:embed="rId3">
              <a:alphaModFix/>
            </a:blip>
            <a:srcRect b="0" l="0" r="0" t="0"/>
            <a:stretch/>
          </p:blipFill>
          <p:spPr>
            <a:xfrm>
              <a:off x="11059991" y="0"/>
              <a:ext cx="5326796" cy="5486400"/>
            </a:xfrm>
            <a:prstGeom prst="rect">
              <a:avLst/>
            </a:prstGeom>
            <a:noFill/>
            <a:ln>
              <a:noFill/>
            </a:ln>
          </p:spPr>
        </p:pic>
        <p:pic>
          <p:nvPicPr>
            <p:cNvPr id="275" name="Google Shape;275;p33"/>
            <p:cNvPicPr preferRelativeResize="0"/>
            <p:nvPr/>
          </p:nvPicPr>
          <p:blipFill rotWithShape="1">
            <a:blip r:embed="rId4">
              <a:alphaModFix/>
            </a:blip>
            <a:srcRect b="0" l="0" r="0" t="0"/>
            <a:stretch/>
          </p:blipFill>
          <p:spPr>
            <a:xfrm>
              <a:off x="11059991" y="5486400"/>
              <a:ext cx="5326796" cy="5486400"/>
            </a:xfrm>
            <a:prstGeom prst="rect">
              <a:avLst/>
            </a:prstGeom>
            <a:noFill/>
            <a:ln>
              <a:noFill/>
            </a:ln>
          </p:spPr>
        </p:pic>
        <p:pic>
          <p:nvPicPr>
            <p:cNvPr id="276" name="Google Shape;276;p33"/>
            <p:cNvPicPr preferRelativeResize="0"/>
            <p:nvPr/>
          </p:nvPicPr>
          <p:blipFill rotWithShape="1">
            <a:blip r:embed="rId4">
              <a:alphaModFix/>
            </a:blip>
            <a:srcRect b="0" l="0" r="0" t="0"/>
            <a:stretch/>
          </p:blipFill>
          <p:spPr>
            <a:xfrm>
              <a:off x="11059991" y="10972800"/>
              <a:ext cx="5326796" cy="5486400"/>
            </a:xfrm>
            <a:prstGeom prst="rect">
              <a:avLst/>
            </a:prstGeom>
            <a:noFill/>
            <a:ln>
              <a:noFill/>
            </a:ln>
          </p:spPr>
        </p:pic>
        <p:pic>
          <p:nvPicPr>
            <p:cNvPr id="277" name="Google Shape;277;p33"/>
            <p:cNvPicPr preferRelativeResize="0"/>
            <p:nvPr/>
          </p:nvPicPr>
          <p:blipFill rotWithShape="1">
            <a:blip r:embed="rId3">
              <a:alphaModFix/>
            </a:blip>
            <a:srcRect b="0" l="0" r="0" t="0"/>
            <a:stretch/>
          </p:blipFill>
          <p:spPr>
            <a:xfrm>
              <a:off x="5529996" y="0"/>
              <a:ext cx="5326796" cy="5486400"/>
            </a:xfrm>
            <a:prstGeom prst="rect">
              <a:avLst/>
            </a:prstGeom>
            <a:noFill/>
            <a:ln>
              <a:noFill/>
            </a:ln>
          </p:spPr>
        </p:pic>
        <p:pic>
          <p:nvPicPr>
            <p:cNvPr id="278" name="Google Shape;278;p33"/>
            <p:cNvPicPr preferRelativeResize="0"/>
            <p:nvPr/>
          </p:nvPicPr>
          <p:blipFill rotWithShape="1">
            <a:blip r:embed="rId4">
              <a:alphaModFix/>
            </a:blip>
            <a:srcRect b="0" l="0" r="0" t="0"/>
            <a:stretch/>
          </p:blipFill>
          <p:spPr>
            <a:xfrm>
              <a:off x="5529996" y="5486400"/>
              <a:ext cx="5326796" cy="5486400"/>
            </a:xfrm>
            <a:prstGeom prst="rect">
              <a:avLst/>
            </a:prstGeom>
            <a:noFill/>
            <a:ln>
              <a:noFill/>
            </a:ln>
          </p:spPr>
        </p:pic>
        <p:pic>
          <p:nvPicPr>
            <p:cNvPr id="279" name="Google Shape;279;p33"/>
            <p:cNvPicPr preferRelativeResize="0"/>
            <p:nvPr/>
          </p:nvPicPr>
          <p:blipFill rotWithShape="1">
            <a:blip r:embed="rId4">
              <a:alphaModFix/>
            </a:blip>
            <a:srcRect b="0" l="0" r="0" t="0"/>
            <a:stretch/>
          </p:blipFill>
          <p:spPr>
            <a:xfrm>
              <a:off x="5529996" y="10972800"/>
              <a:ext cx="5326796" cy="5486400"/>
            </a:xfrm>
            <a:prstGeom prst="rect">
              <a:avLst/>
            </a:prstGeom>
            <a:noFill/>
            <a:ln>
              <a:noFill/>
            </a:ln>
          </p:spPr>
        </p:pic>
        <p:pic>
          <p:nvPicPr>
            <p:cNvPr id="280" name="Google Shape;280;p33"/>
            <p:cNvPicPr preferRelativeResize="0"/>
            <p:nvPr/>
          </p:nvPicPr>
          <p:blipFill rotWithShape="1">
            <a:blip r:embed="rId3">
              <a:alphaModFix/>
            </a:blip>
            <a:srcRect b="0" l="0" r="0" t="0"/>
            <a:stretch/>
          </p:blipFill>
          <p:spPr>
            <a:xfrm>
              <a:off x="16589987" y="0"/>
              <a:ext cx="5326796" cy="5486400"/>
            </a:xfrm>
            <a:prstGeom prst="rect">
              <a:avLst/>
            </a:prstGeom>
            <a:noFill/>
            <a:ln>
              <a:noFill/>
            </a:ln>
          </p:spPr>
        </p:pic>
        <p:pic>
          <p:nvPicPr>
            <p:cNvPr id="281" name="Google Shape;281;p33"/>
            <p:cNvPicPr preferRelativeResize="0"/>
            <p:nvPr/>
          </p:nvPicPr>
          <p:blipFill rotWithShape="1">
            <a:blip r:embed="rId4">
              <a:alphaModFix/>
            </a:blip>
            <a:srcRect b="0" l="0" r="0" t="0"/>
            <a:stretch/>
          </p:blipFill>
          <p:spPr>
            <a:xfrm>
              <a:off x="16589987" y="5486400"/>
              <a:ext cx="5326796" cy="5486400"/>
            </a:xfrm>
            <a:prstGeom prst="rect">
              <a:avLst/>
            </a:prstGeom>
            <a:noFill/>
            <a:ln>
              <a:noFill/>
            </a:ln>
          </p:spPr>
        </p:pic>
        <p:pic>
          <p:nvPicPr>
            <p:cNvPr id="282" name="Google Shape;282;p33"/>
            <p:cNvPicPr preferRelativeResize="0"/>
            <p:nvPr/>
          </p:nvPicPr>
          <p:blipFill rotWithShape="1">
            <a:blip r:embed="rId4">
              <a:alphaModFix/>
            </a:blip>
            <a:srcRect b="0" l="0" r="0" t="0"/>
            <a:stretch/>
          </p:blipFill>
          <p:spPr>
            <a:xfrm>
              <a:off x="16589987" y="10972800"/>
              <a:ext cx="5326796" cy="5486400"/>
            </a:xfrm>
            <a:prstGeom prst="rect">
              <a:avLst/>
            </a:prstGeom>
            <a:noFill/>
            <a:ln>
              <a:noFill/>
            </a:ln>
          </p:spPr>
        </p:pic>
        <p:pic>
          <p:nvPicPr>
            <p:cNvPr id="283" name="Google Shape;283;p33"/>
            <p:cNvPicPr preferRelativeResize="0"/>
            <p:nvPr/>
          </p:nvPicPr>
          <p:blipFill rotWithShape="1">
            <a:blip r:embed="rId3">
              <a:alphaModFix/>
            </a:blip>
            <a:srcRect b="0" l="0" r="0" t="0"/>
            <a:stretch/>
          </p:blipFill>
          <p:spPr>
            <a:xfrm>
              <a:off x="22119983" y="0"/>
              <a:ext cx="5326796" cy="5486400"/>
            </a:xfrm>
            <a:prstGeom prst="rect">
              <a:avLst/>
            </a:prstGeom>
            <a:noFill/>
            <a:ln>
              <a:noFill/>
            </a:ln>
          </p:spPr>
        </p:pic>
        <p:pic>
          <p:nvPicPr>
            <p:cNvPr id="284" name="Google Shape;284;p33"/>
            <p:cNvPicPr preferRelativeResize="0"/>
            <p:nvPr/>
          </p:nvPicPr>
          <p:blipFill rotWithShape="1">
            <a:blip r:embed="rId4">
              <a:alphaModFix/>
            </a:blip>
            <a:srcRect b="0" l="0" r="0" t="0"/>
            <a:stretch/>
          </p:blipFill>
          <p:spPr>
            <a:xfrm>
              <a:off x="22119983" y="5486400"/>
              <a:ext cx="5326796" cy="5486400"/>
            </a:xfrm>
            <a:prstGeom prst="rect">
              <a:avLst/>
            </a:prstGeom>
            <a:noFill/>
            <a:ln>
              <a:noFill/>
            </a:ln>
          </p:spPr>
        </p:pic>
        <p:pic>
          <p:nvPicPr>
            <p:cNvPr id="285" name="Google Shape;285;p33"/>
            <p:cNvPicPr preferRelativeResize="0"/>
            <p:nvPr/>
          </p:nvPicPr>
          <p:blipFill rotWithShape="1">
            <a:blip r:embed="rId4">
              <a:alphaModFix/>
            </a:blip>
            <a:srcRect b="0" l="0" r="0" t="0"/>
            <a:stretch/>
          </p:blipFill>
          <p:spPr>
            <a:xfrm>
              <a:off x="22119983" y="10972800"/>
              <a:ext cx="5326796" cy="5486400"/>
            </a:xfrm>
            <a:prstGeom prst="rect">
              <a:avLst/>
            </a:prstGeom>
            <a:noFill/>
            <a:ln>
              <a:noFill/>
            </a:ln>
          </p:spPr>
        </p:pic>
      </p:grpSp>
      <p:grpSp>
        <p:nvGrpSpPr>
          <p:cNvPr id="286" name="Google Shape;286;p33"/>
          <p:cNvGrpSpPr/>
          <p:nvPr/>
        </p:nvGrpSpPr>
        <p:grpSpPr>
          <a:xfrm>
            <a:off x="-898953" y="-113179"/>
            <a:ext cx="11097475" cy="4225487"/>
            <a:chOff x="0" y="0"/>
            <a:chExt cx="29593267" cy="11267965"/>
          </a:xfrm>
        </p:grpSpPr>
        <p:pic>
          <p:nvPicPr>
            <p:cNvPr id="287" name="Google Shape;287;p33"/>
            <p:cNvPicPr preferRelativeResize="0"/>
            <p:nvPr/>
          </p:nvPicPr>
          <p:blipFill rotWithShape="1">
            <a:blip r:embed="rId5">
              <a:alphaModFix/>
            </a:blip>
            <a:srcRect b="0" l="0" r="0" t="0"/>
            <a:stretch/>
          </p:blipFill>
          <p:spPr>
            <a:xfrm>
              <a:off x="0" y="0"/>
              <a:ext cx="16266091" cy="11267965"/>
            </a:xfrm>
            <a:prstGeom prst="rect">
              <a:avLst/>
            </a:prstGeom>
            <a:noFill/>
            <a:ln>
              <a:noFill/>
            </a:ln>
          </p:spPr>
        </p:pic>
        <p:pic>
          <p:nvPicPr>
            <p:cNvPr id="288" name="Google Shape;288;p33"/>
            <p:cNvPicPr preferRelativeResize="0"/>
            <p:nvPr/>
          </p:nvPicPr>
          <p:blipFill rotWithShape="1">
            <a:blip r:embed="rId5">
              <a:alphaModFix/>
            </a:blip>
            <a:srcRect b="0" l="0" r="0" t="0"/>
            <a:stretch/>
          </p:blipFill>
          <p:spPr>
            <a:xfrm>
              <a:off x="13327176" y="0"/>
              <a:ext cx="16266091" cy="11267965"/>
            </a:xfrm>
            <a:prstGeom prst="rect">
              <a:avLst/>
            </a:prstGeom>
            <a:noFill/>
            <a:ln>
              <a:noFill/>
            </a:ln>
          </p:spPr>
        </p:pic>
      </p:grpSp>
      <p:pic>
        <p:nvPicPr>
          <p:cNvPr id="289" name="Google Shape;289;p33"/>
          <p:cNvPicPr preferRelativeResize="0"/>
          <p:nvPr/>
        </p:nvPicPr>
        <p:blipFill rotWithShape="1">
          <a:blip r:embed="rId6">
            <a:alphaModFix/>
          </a:blip>
          <a:srcRect b="0" l="0" r="0" t="0"/>
          <a:stretch/>
        </p:blipFill>
        <p:spPr>
          <a:xfrm>
            <a:off x="-198599" y="324697"/>
            <a:ext cx="3050167" cy="4476835"/>
          </a:xfrm>
          <a:prstGeom prst="rect">
            <a:avLst/>
          </a:prstGeom>
          <a:noFill/>
          <a:ln>
            <a:noFill/>
          </a:ln>
        </p:spPr>
      </p:pic>
      <p:pic>
        <p:nvPicPr>
          <p:cNvPr id="290" name="Google Shape;290;p33"/>
          <p:cNvPicPr preferRelativeResize="0"/>
          <p:nvPr/>
        </p:nvPicPr>
        <p:blipFill rotWithShape="1">
          <a:blip r:embed="rId7">
            <a:alphaModFix/>
          </a:blip>
          <a:srcRect b="0" l="19955" r="35904" t="0"/>
          <a:stretch/>
        </p:blipFill>
        <p:spPr>
          <a:xfrm>
            <a:off x="-44258" y="514350"/>
            <a:ext cx="2741486" cy="4114800"/>
          </a:xfrm>
          <a:prstGeom prst="rect">
            <a:avLst/>
          </a:prstGeom>
          <a:noFill/>
          <a:ln>
            <a:noFill/>
          </a:ln>
        </p:spPr>
      </p:pic>
      <p:pic>
        <p:nvPicPr>
          <p:cNvPr id="291" name="Google Shape;291;p33"/>
          <p:cNvPicPr preferRelativeResize="0"/>
          <p:nvPr/>
        </p:nvPicPr>
        <p:blipFill rotWithShape="1">
          <a:blip r:embed="rId6">
            <a:alphaModFix/>
          </a:blip>
          <a:srcRect b="0" l="0" r="0" t="0"/>
          <a:stretch/>
        </p:blipFill>
        <p:spPr>
          <a:xfrm>
            <a:off x="6222589" y="324697"/>
            <a:ext cx="3050167" cy="4476835"/>
          </a:xfrm>
          <a:prstGeom prst="rect">
            <a:avLst/>
          </a:prstGeom>
          <a:noFill/>
          <a:ln>
            <a:noFill/>
          </a:ln>
        </p:spPr>
      </p:pic>
      <p:pic>
        <p:nvPicPr>
          <p:cNvPr id="292" name="Google Shape;292;p33"/>
          <p:cNvPicPr preferRelativeResize="0"/>
          <p:nvPr/>
        </p:nvPicPr>
        <p:blipFill rotWithShape="1">
          <a:blip r:embed="rId8">
            <a:alphaModFix/>
          </a:blip>
          <a:srcRect b="0" l="27763" r="27763" t="0"/>
          <a:stretch/>
        </p:blipFill>
        <p:spPr>
          <a:xfrm>
            <a:off x="6397371" y="514350"/>
            <a:ext cx="2746629" cy="4114800"/>
          </a:xfrm>
          <a:prstGeom prst="rect">
            <a:avLst/>
          </a:prstGeom>
          <a:noFill/>
          <a:ln>
            <a:noFill/>
          </a:ln>
        </p:spPr>
      </p:pic>
      <p:pic>
        <p:nvPicPr>
          <p:cNvPr id="293" name="Google Shape;293;p33"/>
          <p:cNvPicPr preferRelativeResize="0"/>
          <p:nvPr/>
        </p:nvPicPr>
        <p:blipFill rotWithShape="1">
          <a:blip r:embed="rId9">
            <a:alphaModFix/>
          </a:blip>
          <a:srcRect b="0" l="0" r="0" t="0"/>
          <a:stretch/>
        </p:blipFill>
        <p:spPr>
          <a:xfrm>
            <a:off x="3295650" y="3411259"/>
            <a:ext cx="3657600" cy="1596043"/>
          </a:xfrm>
          <a:prstGeom prst="rect">
            <a:avLst/>
          </a:prstGeom>
          <a:noFill/>
          <a:ln>
            <a:noFill/>
          </a:ln>
        </p:spPr>
      </p:pic>
      <p:sp>
        <p:nvSpPr>
          <p:cNvPr id="294" name="Google Shape;294;p33"/>
          <p:cNvSpPr txBox="1"/>
          <p:nvPr/>
        </p:nvSpPr>
        <p:spPr>
          <a:xfrm>
            <a:off x="3097704" y="471488"/>
            <a:ext cx="2948592" cy="1871663"/>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 sz="4000" u="none" cap="none" strike="noStrike">
                <a:solidFill>
                  <a:srgbClr val="3B0E94"/>
                </a:solidFill>
                <a:latin typeface="Poppins ExtraBold"/>
                <a:ea typeface="Poppins ExtraBold"/>
                <a:cs typeface="Poppins ExtraBold"/>
                <a:sym typeface="Poppins ExtraBold"/>
              </a:rPr>
              <a:t>WRITE A HEADING HERE</a:t>
            </a:r>
            <a:endParaRPr sz="700"/>
          </a:p>
        </p:txBody>
      </p:sp>
      <p:sp>
        <p:nvSpPr>
          <p:cNvPr id="295" name="Google Shape;295;p33"/>
          <p:cNvSpPr txBox="1"/>
          <p:nvPr/>
        </p:nvSpPr>
        <p:spPr>
          <a:xfrm>
            <a:off x="3097704" y="2482425"/>
            <a:ext cx="2803099" cy="37338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100" u="none" cap="none" strike="noStrike">
                <a:solidFill>
                  <a:srgbClr val="FFFFFF"/>
                </a:solidFill>
                <a:latin typeface="Poppins"/>
                <a:ea typeface="Poppins"/>
                <a:cs typeface="Poppins"/>
                <a:sym typeface="Poppins"/>
              </a:rPr>
              <a:t>Elaborate on what you</a:t>
            </a:r>
            <a:endParaRPr sz="700"/>
          </a:p>
          <a:p>
            <a:pPr indent="0" lvl="0" marL="0" marR="0" rtl="0" algn="ctr">
              <a:lnSpc>
                <a:spcPct val="140000"/>
              </a:lnSpc>
              <a:spcBef>
                <a:spcPts val="0"/>
              </a:spcBef>
              <a:spcAft>
                <a:spcPts val="0"/>
              </a:spcAft>
              <a:buNone/>
            </a:pPr>
            <a:r>
              <a:rPr b="0" i="0" lang="en" sz="1100" u="none" cap="none" strike="noStrike">
                <a:solidFill>
                  <a:srgbClr val="FFFFFF"/>
                </a:solidFill>
                <a:latin typeface="Poppins"/>
                <a:ea typeface="Poppins"/>
                <a:cs typeface="Poppins"/>
                <a:sym typeface="Poppins"/>
              </a:rPr>
              <a:t>want to discuss. </a:t>
            </a:r>
            <a:endParaRPr sz="700"/>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FFFFFF"/>
      </a:dk1>
      <a:lt1>
        <a:srgbClr val="CB6CE6"/>
      </a:lt1>
      <a:dk2>
        <a:srgbClr val="FFE000"/>
      </a:dk2>
      <a:lt2>
        <a:srgbClr val="CB6CE6"/>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