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Abril Fatface"/>
      <p:regular r:id="rId35"/>
    </p:embeddedFont>
    <p:embeddedFont>
      <p:font typeface="Libre Baskerville"/>
      <p:regular r:id="rId36"/>
      <p:bold r:id="rId37"/>
      <p:italic r:id="rId38"/>
    </p:embeddedFont>
    <p:embeddedFont>
      <p:font typeface="Red Hat Display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bold.fntdata"/><Relationship Id="rId20" Type="http://schemas.openxmlformats.org/officeDocument/2006/relationships/slide" Target="slides/slide14.xml"/><Relationship Id="rId42" Type="http://schemas.openxmlformats.org/officeDocument/2006/relationships/font" Target="fonts/RedHatDisplay-boldItalic.fntdata"/><Relationship Id="rId41" Type="http://schemas.openxmlformats.org/officeDocument/2006/relationships/font" Target="fonts/RedHatDisplay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brilFatface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ibreBaskerville-bold.fntdata"/><Relationship Id="rId14" Type="http://schemas.openxmlformats.org/officeDocument/2006/relationships/slide" Target="slides/slide8.xml"/><Relationship Id="rId36" Type="http://schemas.openxmlformats.org/officeDocument/2006/relationships/font" Target="fonts/LibreBaskerville-regular.fntdata"/><Relationship Id="rId17" Type="http://schemas.openxmlformats.org/officeDocument/2006/relationships/slide" Target="slides/slide11.xml"/><Relationship Id="rId39" Type="http://schemas.openxmlformats.org/officeDocument/2006/relationships/font" Target="fonts/RedHatDisplay-regular.fntdata"/><Relationship Id="rId16" Type="http://schemas.openxmlformats.org/officeDocument/2006/relationships/slide" Target="slides/slide10.xml"/><Relationship Id="rId38" Type="http://schemas.openxmlformats.org/officeDocument/2006/relationships/font" Target="fonts/LibreBaskerville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f2978eb17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1f2978eb17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f2978eb17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1f2978eb17_2_2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f2978eb17_2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1f2978eb17_2_2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f2978eb17_2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1f2978eb17_2_2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f2978eb17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1f2978eb17_2_2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1f2978eb17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1f2978eb17_2_2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1f2978eb17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1f2978eb17_2_2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f2978eb17_2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1f2978eb17_2_2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f2978eb17_2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1f2978eb17_2_2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1f2978eb17_2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1f2978eb17_2_2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f2978eb17_2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1f2978eb17_2_3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f2978eb17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1f2978eb17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f2978eb17_2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1f2978eb17_2_3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f2978eb17_2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1f2978eb17_2_3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1f2978eb17_2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1f2978eb17_2_3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1f2978eb17_2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1f2978eb17_2_3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f2978eb17_2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1f2978eb17_2_4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1f2978eb17_2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21f2978eb17_2_4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f2978eb17_2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1f2978eb17_2_4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1f2978eb17_2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21f2978eb17_2_4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1f2978eb17_2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1f2978eb17_2_4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f2978eb17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1f2978eb17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f2978eb17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1f2978eb17_2_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f2978eb17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1f2978eb17_2_1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f2978eb17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1f2978eb17_2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f2978eb17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1f2978eb17_2_1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f2978eb17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1f2978eb17_2_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f2978eb17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1f2978eb17_2_1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100016">
            <a:off x="-9721" y="-250213"/>
            <a:ext cx="1431963" cy="237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844248">
            <a:off x="7078297" y="3526872"/>
            <a:ext cx="2512300" cy="2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2628900" y="15224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2971800" y="24003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8575" t="5428"/>
          <a:stretch/>
        </p:blipFill>
        <p:spPr>
          <a:xfrm>
            <a:off x="7502250" y="0"/>
            <a:ext cx="1641750" cy="22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10088" r="0" t="0"/>
          <a:stretch/>
        </p:blipFill>
        <p:spPr>
          <a:xfrm>
            <a:off x="0" y="2294775"/>
            <a:ext cx="2337775" cy="28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ctrTitle"/>
          </p:nvPr>
        </p:nvSpPr>
        <p:spPr>
          <a:xfrm>
            <a:off x="2628900" y="15224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2971800" y="24003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352433">
            <a:off x="-131035" y="3441855"/>
            <a:ext cx="1536350" cy="199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808401" y="231475"/>
            <a:ext cx="2379700" cy="19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9564" y="178764"/>
            <a:ext cx="1837800" cy="14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B713"/>
              </a:buClr>
              <a:buSzPts val="900"/>
              <a:buNone/>
              <a:defRPr>
                <a:solidFill>
                  <a:srgbClr val="FAB71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–"/>
              <a:defRPr>
                <a:solidFill>
                  <a:schemeClr val="lt1"/>
                </a:solidFill>
              </a:defRPr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–"/>
              <a:defRPr>
                <a:solidFill>
                  <a:schemeClr val="lt1"/>
                </a:solidFill>
              </a:defRPr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»"/>
              <a:defRPr>
                <a:solidFill>
                  <a:schemeClr val="lt1"/>
                </a:solidFill>
              </a:defRPr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270957">
            <a:off x="7298651" y="3587978"/>
            <a:ext cx="1402945" cy="145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49862">
            <a:off x="209320" y="3462048"/>
            <a:ext cx="1268567" cy="210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13065">
            <a:off x="7241687" y="389831"/>
            <a:ext cx="1516878" cy="121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6405" y="-6"/>
            <a:ext cx="1544137" cy="26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3209514"/>
            <a:ext cx="2193175" cy="19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3400" y="-494076"/>
            <a:ext cx="2217725" cy="19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1422" y="2547644"/>
            <a:ext cx="2217725" cy="389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">
  <p:cSld name="CUSTOM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23875" y="3671600"/>
            <a:ext cx="22666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996" y="3508432"/>
            <a:ext cx="1623000" cy="21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885" y="-843190"/>
            <a:ext cx="2435418" cy="26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">
  <p:cSld name="CUSTOM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" y="-730783"/>
            <a:ext cx="3099225" cy="13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44766" y="-730783"/>
            <a:ext cx="3099225" cy="13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>
            <p:ph type="title"/>
          </p:nvPr>
        </p:nvSpPr>
        <p:spPr>
          <a:xfrm>
            <a:off x="2514600" y="1330377"/>
            <a:ext cx="4114800" cy="571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51270">
            <a:off x="456801" y="3204025"/>
            <a:ext cx="1331768" cy="137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">
  <p:cSld name="CUSTOM_1_1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2514600" y="1330377"/>
            <a:ext cx="4114800" cy="571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8374601">
            <a:off x="-583569" y="-530274"/>
            <a:ext cx="1601781" cy="152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00000">
            <a:off x="7086458" y="3483465"/>
            <a:ext cx="2680213" cy="115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i="0" sz="2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  <a:defRPr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–"/>
              <a:defRPr i="0" sz="14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Display"/>
              <a:buChar char="•"/>
              <a:defRPr i="0" sz="12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–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»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•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•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•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Display"/>
              <a:buChar char="•"/>
              <a:defRPr i="0" sz="1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41.png"/><Relationship Id="rId8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8.jpg"/><Relationship Id="rId4" Type="http://schemas.openxmlformats.org/officeDocument/2006/relationships/image" Target="../media/image75.jpg"/><Relationship Id="rId5" Type="http://schemas.openxmlformats.org/officeDocument/2006/relationships/image" Target="../media/image60.jpg"/><Relationship Id="rId6" Type="http://schemas.openxmlformats.org/officeDocument/2006/relationships/image" Target="../media/image49.jpg"/><Relationship Id="rId7" Type="http://schemas.openxmlformats.org/officeDocument/2006/relationships/image" Target="../media/image59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3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png"/><Relationship Id="rId4" Type="http://schemas.openxmlformats.org/officeDocument/2006/relationships/image" Target="../media/image8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Relationship Id="rId4" Type="http://schemas.openxmlformats.org/officeDocument/2006/relationships/image" Target="../media/image5.png"/><Relationship Id="rId5" Type="http://schemas.openxmlformats.org/officeDocument/2006/relationships/image" Target="../media/image39.png"/><Relationship Id="rId6" Type="http://schemas.openxmlformats.org/officeDocument/2006/relationships/image" Target="../media/image70.png"/><Relationship Id="rId7" Type="http://schemas.openxmlformats.org/officeDocument/2006/relationships/image" Target="../media/image72.png"/><Relationship Id="rId8" Type="http://schemas.openxmlformats.org/officeDocument/2006/relationships/image" Target="../media/image1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6.png"/><Relationship Id="rId4" Type="http://schemas.openxmlformats.org/officeDocument/2006/relationships/image" Target="../media/image69.png"/><Relationship Id="rId5" Type="http://schemas.openxmlformats.org/officeDocument/2006/relationships/image" Target="../media/image115.png"/><Relationship Id="rId6" Type="http://schemas.openxmlformats.org/officeDocument/2006/relationships/image" Target="../media/image7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3.png"/><Relationship Id="rId4" Type="http://schemas.openxmlformats.org/officeDocument/2006/relationships/image" Target="../media/image9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6.png"/><Relationship Id="rId4" Type="http://schemas.openxmlformats.org/officeDocument/2006/relationships/image" Target="../media/image103.png"/><Relationship Id="rId5" Type="http://schemas.openxmlformats.org/officeDocument/2006/relationships/image" Target="../media/image100.png"/><Relationship Id="rId6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7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1" Type="http://schemas.openxmlformats.org/officeDocument/2006/relationships/image" Target="../media/image64.png"/><Relationship Id="rId10" Type="http://schemas.openxmlformats.org/officeDocument/2006/relationships/image" Target="../media/image100.png"/><Relationship Id="rId13" Type="http://schemas.openxmlformats.org/officeDocument/2006/relationships/image" Target="../media/image8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5" Type="http://schemas.openxmlformats.org/officeDocument/2006/relationships/image" Target="../media/image74.png"/><Relationship Id="rId14" Type="http://schemas.openxmlformats.org/officeDocument/2006/relationships/image" Target="../media/image20.png"/><Relationship Id="rId17" Type="http://schemas.openxmlformats.org/officeDocument/2006/relationships/image" Target="../media/image13.png"/><Relationship Id="rId16" Type="http://schemas.openxmlformats.org/officeDocument/2006/relationships/image" Target="../media/image78.png"/><Relationship Id="rId5" Type="http://schemas.openxmlformats.org/officeDocument/2006/relationships/image" Target="../media/image10.png"/><Relationship Id="rId19" Type="http://schemas.openxmlformats.org/officeDocument/2006/relationships/image" Target="../media/image7.png"/><Relationship Id="rId6" Type="http://schemas.openxmlformats.org/officeDocument/2006/relationships/image" Target="../media/image3.png"/><Relationship Id="rId18" Type="http://schemas.openxmlformats.org/officeDocument/2006/relationships/image" Target="../media/image34.png"/><Relationship Id="rId7" Type="http://schemas.openxmlformats.org/officeDocument/2006/relationships/image" Target="../media/image19.png"/><Relationship Id="rId8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22" Type="http://schemas.openxmlformats.org/officeDocument/2006/relationships/image" Target="../media/image72.png"/><Relationship Id="rId21" Type="http://schemas.openxmlformats.org/officeDocument/2006/relationships/image" Target="../media/image70.png"/><Relationship Id="rId24" Type="http://schemas.openxmlformats.org/officeDocument/2006/relationships/image" Target="../media/image4.png"/><Relationship Id="rId23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Relationship Id="rId26" Type="http://schemas.openxmlformats.org/officeDocument/2006/relationships/image" Target="../media/image46.png"/><Relationship Id="rId25" Type="http://schemas.openxmlformats.org/officeDocument/2006/relationships/image" Target="../media/image44.png"/><Relationship Id="rId27" Type="http://schemas.openxmlformats.org/officeDocument/2006/relationships/image" Target="../media/image61.png"/><Relationship Id="rId5" Type="http://schemas.openxmlformats.org/officeDocument/2006/relationships/image" Target="../media/image86.png"/><Relationship Id="rId6" Type="http://schemas.openxmlformats.org/officeDocument/2006/relationships/image" Target="../media/image69.png"/><Relationship Id="rId7" Type="http://schemas.openxmlformats.org/officeDocument/2006/relationships/image" Target="../media/image115.png"/><Relationship Id="rId8" Type="http://schemas.openxmlformats.org/officeDocument/2006/relationships/image" Target="../media/image6.png"/><Relationship Id="rId11" Type="http://schemas.openxmlformats.org/officeDocument/2006/relationships/image" Target="../media/image24.png"/><Relationship Id="rId10" Type="http://schemas.openxmlformats.org/officeDocument/2006/relationships/image" Target="../media/image26.png"/><Relationship Id="rId13" Type="http://schemas.openxmlformats.org/officeDocument/2006/relationships/image" Target="../media/image76.png"/><Relationship Id="rId12" Type="http://schemas.openxmlformats.org/officeDocument/2006/relationships/image" Target="../media/image1.png"/><Relationship Id="rId15" Type="http://schemas.openxmlformats.org/officeDocument/2006/relationships/image" Target="../media/image23.png"/><Relationship Id="rId14" Type="http://schemas.openxmlformats.org/officeDocument/2006/relationships/image" Target="../media/image103.png"/><Relationship Id="rId17" Type="http://schemas.openxmlformats.org/officeDocument/2006/relationships/image" Target="../media/image17.png"/><Relationship Id="rId16" Type="http://schemas.openxmlformats.org/officeDocument/2006/relationships/image" Target="../media/image21.png"/><Relationship Id="rId19" Type="http://schemas.openxmlformats.org/officeDocument/2006/relationships/image" Target="../media/image27.png"/><Relationship Id="rId1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11" Type="http://schemas.openxmlformats.org/officeDocument/2006/relationships/image" Target="../media/image61.png"/><Relationship Id="rId10" Type="http://schemas.openxmlformats.org/officeDocument/2006/relationships/image" Target="../media/image46.png"/><Relationship Id="rId12" Type="http://schemas.openxmlformats.org/officeDocument/2006/relationships/image" Target="../media/image5.png"/><Relationship Id="rId9" Type="http://schemas.openxmlformats.org/officeDocument/2006/relationships/image" Target="../media/image44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jpg"/><Relationship Id="rId4" Type="http://schemas.openxmlformats.org/officeDocument/2006/relationships/image" Target="../media/image68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4"/>
          <p:cNvGrpSpPr/>
          <p:nvPr/>
        </p:nvGrpSpPr>
        <p:grpSpPr>
          <a:xfrm rot="10800000">
            <a:off x="0" y="2897505"/>
            <a:ext cx="1754684" cy="2377597"/>
            <a:chOff x="0" y="-47625"/>
            <a:chExt cx="635000" cy="860425"/>
          </a:xfrm>
        </p:grpSpPr>
        <p:sp>
          <p:nvSpPr>
            <p:cNvPr id="106" name="Google Shape;106;p24"/>
            <p:cNvSpPr/>
            <p:nvPr/>
          </p:nvSpPr>
          <p:spPr>
            <a:xfrm>
              <a:off x="0" y="0"/>
              <a:ext cx="635000" cy="812800"/>
            </a:xfrm>
            <a:custGeom>
              <a:rect b="b" l="l" r="r" t="t"/>
              <a:pathLst>
                <a:path extrusionOk="0"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07" name="Google Shape;107;p24"/>
            <p:cNvSpPr txBox="1"/>
            <p:nvPr/>
          </p:nvSpPr>
          <p:spPr>
            <a:xfrm>
              <a:off x="0" y="-47625"/>
              <a:ext cx="6350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4"/>
          <p:cNvSpPr txBox="1"/>
          <p:nvPr/>
        </p:nvSpPr>
        <p:spPr>
          <a:xfrm>
            <a:off x="1786686" y="1440657"/>
            <a:ext cx="5570628" cy="2266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FAB713"/>
                </a:solidFill>
                <a:latin typeface="Abril Fatface"/>
                <a:ea typeface="Abril Fatface"/>
                <a:cs typeface="Abril Fatface"/>
                <a:sym typeface="Abril Fatface"/>
              </a:rPr>
              <a:t>Music Subject for</a:t>
            </a:r>
            <a:endParaRPr sz="700"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Middle School</a:t>
            </a:r>
            <a:endParaRPr sz="700"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FAB713"/>
                </a:solidFill>
                <a:latin typeface="Abril Fatface"/>
                <a:ea typeface="Abril Fatface"/>
                <a:cs typeface="Abril Fatface"/>
                <a:sym typeface="Abril Fatface"/>
              </a:rPr>
              <a:t>Classical Music</a:t>
            </a:r>
            <a:endParaRPr sz="700"/>
          </a:p>
        </p:txBody>
      </p:sp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03493">
            <a:off x="-647344" y="3050985"/>
            <a:ext cx="2725307" cy="270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083" y="-259730"/>
            <a:ext cx="233313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200" y="4403729"/>
            <a:ext cx="3657600" cy="162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436197">
            <a:off x="-172849" y="-684650"/>
            <a:ext cx="233313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100000">
            <a:off x="7515730" y="3013055"/>
            <a:ext cx="2227841" cy="28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12605" y="-1028700"/>
            <a:ext cx="2318791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1451181" y="2163444"/>
            <a:ext cx="1248192" cy="124818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691" l="0" r="0" t="-12397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1085842" y="514350"/>
            <a:ext cx="697231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D1B8"/>
                </a:solidFill>
                <a:latin typeface="Abril Fatface"/>
                <a:ea typeface="Abril Fatface"/>
                <a:cs typeface="Abril Fatface"/>
                <a:sym typeface="Abril Fatface"/>
              </a:rPr>
              <a:t>Add a Team Members Page</a:t>
            </a:r>
            <a:endParaRPr sz="700"/>
          </a:p>
        </p:txBody>
      </p:sp>
      <p:sp>
        <p:nvSpPr>
          <p:cNvPr id="239" name="Google Shape;239;p33"/>
          <p:cNvSpPr txBox="1"/>
          <p:nvPr/>
        </p:nvSpPr>
        <p:spPr>
          <a:xfrm>
            <a:off x="1491402" y="1223941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240" name="Google Shape;240;p33"/>
          <p:cNvSpPr txBox="1"/>
          <p:nvPr/>
        </p:nvSpPr>
        <p:spPr>
          <a:xfrm>
            <a:off x="1467845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Name</a:t>
            </a:r>
            <a:endParaRPr sz="700"/>
          </a:p>
        </p:txBody>
      </p:sp>
      <p:sp>
        <p:nvSpPr>
          <p:cNvPr id="241" name="Google Shape;241;p33"/>
          <p:cNvSpPr txBox="1"/>
          <p:nvPr/>
        </p:nvSpPr>
        <p:spPr>
          <a:xfrm>
            <a:off x="1467845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 or Position</a:t>
            </a:r>
            <a:endParaRPr sz="700"/>
          </a:p>
        </p:txBody>
      </p:sp>
      <p:sp>
        <p:nvSpPr>
          <p:cNvPr id="242" name="Google Shape;242;p33"/>
          <p:cNvSpPr txBox="1"/>
          <p:nvPr/>
        </p:nvSpPr>
        <p:spPr>
          <a:xfrm>
            <a:off x="3132327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Name</a:t>
            </a:r>
            <a:endParaRPr sz="700"/>
          </a:p>
        </p:txBody>
      </p:sp>
      <p:sp>
        <p:nvSpPr>
          <p:cNvPr id="243" name="Google Shape;243;p33"/>
          <p:cNvSpPr txBox="1"/>
          <p:nvPr/>
        </p:nvSpPr>
        <p:spPr>
          <a:xfrm>
            <a:off x="3132327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 or Position</a:t>
            </a:r>
            <a:endParaRPr sz="700"/>
          </a:p>
        </p:txBody>
      </p:sp>
      <p:sp>
        <p:nvSpPr>
          <p:cNvPr id="244" name="Google Shape;244;p33"/>
          <p:cNvSpPr txBox="1"/>
          <p:nvPr/>
        </p:nvSpPr>
        <p:spPr>
          <a:xfrm>
            <a:off x="4764088" y="3619849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Name</a:t>
            </a:r>
            <a:endParaRPr sz="700"/>
          </a:p>
        </p:txBody>
      </p:sp>
      <p:sp>
        <p:nvSpPr>
          <p:cNvPr id="245" name="Google Shape;245;p33"/>
          <p:cNvSpPr txBox="1"/>
          <p:nvPr/>
        </p:nvSpPr>
        <p:spPr>
          <a:xfrm>
            <a:off x="4764088" y="3885604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 or Position</a:t>
            </a:r>
            <a:endParaRPr sz="700"/>
          </a:p>
        </p:txBody>
      </p:sp>
      <p:sp>
        <p:nvSpPr>
          <p:cNvPr id="246" name="Google Shape;246;p33"/>
          <p:cNvSpPr txBox="1"/>
          <p:nvPr/>
        </p:nvSpPr>
        <p:spPr>
          <a:xfrm>
            <a:off x="6461291" y="3619849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Name</a:t>
            </a:r>
            <a:endParaRPr sz="700"/>
          </a:p>
        </p:txBody>
      </p:sp>
      <p:sp>
        <p:nvSpPr>
          <p:cNvPr id="247" name="Google Shape;247;p33"/>
          <p:cNvSpPr txBox="1"/>
          <p:nvPr/>
        </p:nvSpPr>
        <p:spPr>
          <a:xfrm>
            <a:off x="6461291" y="3885604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 or Position</a:t>
            </a:r>
            <a:endParaRPr sz="700"/>
          </a:p>
        </p:txBody>
      </p:sp>
      <p:sp>
        <p:nvSpPr>
          <p:cNvPr id="248" name="Google Shape;248;p33"/>
          <p:cNvSpPr/>
          <p:nvPr/>
        </p:nvSpPr>
        <p:spPr>
          <a:xfrm>
            <a:off x="6444627" y="2163444"/>
            <a:ext cx="1248192" cy="124818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0091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3115663" y="2163444"/>
            <a:ext cx="1248192" cy="124818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4747425" y="2163444"/>
            <a:ext cx="1248192" cy="124818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134269">
            <a:off x="8280367" y="3189288"/>
            <a:ext cx="37033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185788">
            <a:off x="-571891" y="3961221"/>
            <a:ext cx="1673329" cy="159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978383">
            <a:off x="5495803" y="850394"/>
            <a:ext cx="3405337" cy="147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51220">
            <a:off x="5271206" y="3683655"/>
            <a:ext cx="1927265" cy="199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24121">
            <a:off x="-388921" y="-79073"/>
            <a:ext cx="2258816" cy="179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332178"/>
            <a:ext cx="3657600" cy="1622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34"/>
          <p:cNvGrpSpPr/>
          <p:nvPr/>
        </p:nvGrpSpPr>
        <p:grpSpPr>
          <a:xfrm>
            <a:off x="1704878" y="1903271"/>
            <a:ext cx="3689038" cy="1336993"/>
            <a:chOff x="0" y="0"/>
            <a:chExt cx="9837433" cy="3565313"/>
          </a:xfrm>
        </p:grpSpPr>
        <p:sp>
          <p:nvSpPr>
            <p:cNvPr id="262" name="Google Shape;262;p34"/>
            <p:cNvSpPr txBox="1"/>
            <p:nvPr/>
          </p:nvSpPr>
          <p:spPr>
            <a:xfrm>
              <a:off x="0" y="0"/>
              <a:ext cx="9837433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FC05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Our Projects</a:t>
              </a:r>
              <a:endParaRPr sz="700"/>
            </a:p>
          </p:txBody>
        </p:sp>
        <p:sp>
          <p:nvSpPr>
            <p:cNvPr id="263" name="Google Shape;263;p34"/>
            <p:cNvSpPr txBox="1"/>
            <p:nvPr/>
          </p:nvSpPr>
          <p:spPr>
            <a:xfrm>
              <a:off x="0" y="2193925"/>
              <a:ext cx="7094321" cy="1371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/>
          <p:nvPr/>
        </p:nvSpPr>
        <p:spPr>
          <a:xfrm>
            <a:off x="5013110" y="-620412"/>
            <a:ext cx="4138074" cy="6389114"/>
          </a:xfrm>
          <a:custGeom>
            <a:rect b="b" l="l" r="r" t="t"/>
            <a:pathLst>
              <a:path extrusionOk="0" h="3388362" w="2194560">
                <a:moveTo>
                  <a:pt x="3810" y="317501"/>
                </a:moveTo>
                <a:cubicBezTo>
                  <a:pt x="13970" y="425451"/>
                  <a:pt x="16510" y="533401"/>
                  <a:pt x="17780" y="642621"/>
                </a:cubicBezTo>
                <a:cubicBezTo>
                  <a:pt x="24130" y="1036321"/>
                  <a:pt x="21590" y="1430021"/>
                  <a:pt x="17780" y="1823721"/>
                </a:cubicBezTo>
                <a:cubicBezTo>
                  <a:pt x="13970" y="2218691"/>
                  <a:pt x="8890" y="2613661"/>
                  <a:pt x="8890" y="3009901"/>
                </a:cubicBezTo>
                <a:cubicBezTo>
                  <a:pt x="8890" y="3013711"/>
                  <a:pt x="8890" y="3017521"/>
                  <a:pt x="7620" y="3021331"/>
                </a:cubicBezTo>
                <a:cubicBezTo>
                  <a:pt x="11430" y="3022601"/>
                  <a:pt x="15240" y="3025141"/>
                  <a:pt x="19050" y="3027681"/>
                </a:cubicBezTo>
                <a:cubicBezTo>
                  <a:pt x="24130" y="3031491"/>
                  <a:pt x="27940" y="3037841"/>
                  <a:pt x="33020" y="3044191"/>
                </a:cubicBezTo>
                <a:cubicBezTo>
                  <a:pt x="44450" y="3058161"/>
                  <a:pt x="55880" y="3072131"/>
                  <a:pt x="66040" y="3086101"/>
                </a:cubicBezTo>
                <a:cubicBezTo>
                  <a:pt x="77470" y="3102611"/>
                  <a:pt x="88900" y="3117851"/>
                  <a:pt x="100330" y="3134361"/>
                </a:cubicBezTo>
                <a:cubicBezTo>
                  <a:pt x="105410" y="3141981"/>
                  <a:pt x="110490" y="3149601"/>
                  <a:pt x="115570" y="3155951"/>
                </a:cubicBezTo>
                <a:cubicBezTo>
                  <a:pt x="119380" y="3161031"/>
                  <a:pt x="125730" y="3163571"/>
                  <a:pt x="129540" y="3167381"/>
                </a:cubicBezTo>
                <a:cubicBezTo>
                  <a:pt x="142240" y="3177541"/>
                  <a:pt x="156210" y="3187701"/>
                  <a:pt x="168910" y="3197861"/>
                </a:cubicBezTo>
                <a:cubicBezTo>
                  <a:pt x="181610" y="3208021"/>
                  <a:pt x="194310" y="3216911"/>
                  <a:pt x="209550" y="3223261"/>
                </a:cubicBezTo>
                <a:cubicBezTo>
                  <a:pt x="243840" y="3238501"/>
                  <a:pt x="276860" y="3255011"/>
                  <a:pt x="311150" y="3270251"/>
                </a:cubicBezTo>
                <a:cubicBezTo>
                  <a:pt x="330200" y="3279141"/>
                  <a:pt x="349250" y="3286761"/>
                  <a:pt x="369570" y="3295651"/>
                </a:cubicBezTo>
                <a:cubicBezTo>
                  <a:pt x="370840" y="3296921"/>
                  <a:pt x="374650" y="3295651"/>
                  <a:pt x="375920" y="3295651"/>
                </a:cubicBezTo>
                <a:lnTo>
                  <a:pt x="383540" y="3295651"/>
                </a:lnTo>
                <a:lnTo>
                  <a:pt x="384810" y="3296921"/>
                </a:lnTo>
                <a:cubicBezTo>
                  <a:pt x="387350" y="3290571"/>
                  <a:pt x="389890" y="3285491"/>
                  <a:pt x="393700" y="3279141"/>
                </a:cubicBezTo>
                <a:cubicBezTo>
                  <a:pt x="397510" y="3274061"/>
                  <a:pt x="400050" y="3265171"/>
                  <a:pt x="408940" y="3265171"/>
                </a:cubicBezTo>
                <a:cubicBezTo>
                  <a:pt x="408940" y="3265171"/>
                  <a:pt x="410210" y="3265171"/>
                  <a:pt x="410210" y="3263901"/>
                </a:cubicBezTo>
                <a:cubicBezTo>
                  <a:pt x="414020" y="3257551"/>
                  <a:pt x="420370" y="3256281"/>
                  <a:pt x="427990" y="3255011"/>
                </a:cubicBezTo>
                <a:cubicBezTo>
                  <a:pt x="435610" y="3253741"/>
                  <a:pt x="441960" y="3249931"/>
                  <a:pt x="448310" y="3247391"/>
                </a:cubicBezTo>
                <a:cubicBezTo>
                  <a:pt x="449580" y="3247391"/>
                  <a:pt x="449580" y="3246121"/>
                  <a:pt x="450850" y="3246121"/>
                </a:cubicBezTo>
                <a:cubicBezTo>
                  <a:pt x="459740" y="3248661"/>
                  <a:pt x="466090" y="3242311"/>
                  <a:pt x="473710" y="3239771"/>
                </a:cubicBezTo>
                <a:lnTo>
                  <a:pt x="474980" y="3239771"/>
                </a:lnTo>
                <a:cubicBezTo>
                  <a:pt x="482600" y="3239771"/>
                  <a:pt x="488950" y="3235961"/>
                  <a:pt x="496570" y="3234691"/>
                </a:cubicBezTo>
                <a:cubicBezTo>
                  <a:pt x="502920" y="3233421"/>
                  <a:pt x="509270" y="3233421"/>
                  <a:pt x="515620" y="3229611"/>
                </a:cubicBezTo>
                <a:cubicBezTo>
                  <a:pt x="521970" y="3225801"/>
                  <a:pt x="529590" y="3223261"/>
                  <a:pt x="535940" y="3220721"/>
                </a:cubicBezTo>
                <a:cubicBezTo>
                  <a:pt x="542290" y="3218181"/>
                  <a:pt x="548640" y="3216911"/>
                  <a:pt x="554990" y="3214371"/>
                </a:cubicBezTo>
                <a:lnTo>
                  <a:pt x="561340" y="3214371"/>
                </a:lnTo>
                <a:cubicBezTo>
                  <a:pt x="567690" y="3214371"/>
                  <a:pt x="572770" y="3214371"/>
                  <a:pt x="577850" y="3210561"/>
                </a:cubicBezTo>
                <a:lnTo>
                  <a:pt x="580390" y="3210561"/>
                </a:lnTo>
                <a:cubicBezTo>
                  <a:pt x="586740" y="3210561"/>
                  <a:pt x="594360" y="3211831"/>
                  <a:pt x="600710" y="3211831"/>
                </a:cubicBezTo>
                <a:lnTo>
                  <a:pt x="605790" y="3211831"/>
                </a:lnTo>
                <a:cubicBezTo>
                  <a:pt x="612140" y="3210561"/>
                  <a:pt x="614680" y="3215641"/>
                  <a:pt x="618490" y="3218181"/>
                </a:cubicBezTo>
                <a:cubicBezTo>
                  <a:pt x="624840" y="3225801"/>
                  <a:pt x="632460" y="3227071"/>
                  <a:pt x="642620" y="3225801"/>
                </a:cubicBezTo>
                <a:cubicBezTo>
                  <a:pt x="651510" y="3224531"/>
                  <a:pt x="659130" y="3223261"/>
                  <a:pt x="668020" y="3223261"/>
                </a:cubicBezTo>
                <a:cubicBezTo>
                  <a:pt x="671830" y="3223261"/>
                  <a:pt x="676910" y="3224531"/>
                  <a:pt x="680720" y="3225801"/>
                </a:cubicBezTo>
                <a:cubicBezTo>
                  <a:pt x="684530" y="3227071"/>
                  <a:pt x="687070" y="3228341"/>
                  <a:pt x="690880" y="3229611"/>
                </a:cubicBezTo>
                <a:lnTo>
                  <a:pt x="694690" y="3233421"/>
                </a:lnTo>
                <a:cubicBezTo>
                  <a:pt x="694690" y="3233421"/>
                  <a:pt x="695960" y="3237231"/>
                  <a:pt x="697230" y="3238501"/>
                </a:cubicBezTo>
                <a:cubicBezTo>
                  <a:pt x="699770" y="3239771"/>
                  <a:pt x="702310" y="3239771"/>
                  <a:pt x="703580" y="3241041"/>
                </a:cubicBezTo>
                <a:lnTo>
                  <a:pt x="704850" y="3242311"/>
                </a:lnTo>
                <a:cubicBezTo>
                  <a:pt x="711200" y="3238501"/>
                  <a:pt x="713740" y="3244851"/>
                  <a:pt x="717550" y="3246121"/>
                </a:cubicBezTo>
                <a:cubicBezTo>
                  <a:pt x="722630" y="3248661"/>
                  <a:pt x="726440" y="3251201"/>
                  <a:pt x="731520" y="3255011"/>
                </a:cubicBezTo>
                <a:cubicBezTo>
                  <a:pt x="731520" y="3253741"/>
                  <a:pt x="731520" y="3252471"/>
                  <a:pt x="732790" y="3251201"/>
                </a:cubicBezTo>
                <a:cubicBezTo>
                  <a:pt x="740410" y="3252471"/>
                  <a:pt x="749300" y="3252471"/>
                  <a:pt x="756920" y="3257551"/>
                </a:cubicBezTo>
                <a:cubicBezTo>
                  <a:pt x="758190" y="3255011"/>
                  <a:pt x="760730" y="3252471"/>
                  <a:pt x="763270" y="3249931"/>
                </a:cubicBezTo>
                <a:cubicBezTo>
                  <a:pt x="763270" y="3249931"/>
                  <a:pt x="763270" y="3248661"/>
                  <a:pt x="764540" y="3248661"/>
                </a:cubicBezTo>
                <a:cubicBezTo>
                  <a:pt x="770890" y="3247391"/>
                  <a:pt x="774700" y="3243581"/>
                  <a:pt x="775970" y="3237231"/>
                </a:cubicBezTo>
                <a:cubicBezTo>
                  <a:pt x="777240" y="3234691"/>
                  <a:pt x="777240" y="3232151"/>
                  <a:pt x="777240" y="3230881"/>
                </a:cubicBezTo>
                <a:cubicBezTo>
                  <a:pt x="782320" y="3228341"/>
                  <a:pt x="786130" y="3225801"/>
                  <a:pt x="791210" y="3223261"/>
                </a:cubicBezTo>
                <a:lnTo>
                  <a:pt x="791210" y="3220721"/>
                </a:lnTo>
                <a:cubicBezTo>
                  <a:pt x="787400" y="3214371"/>
                  <a:pt x="787400" y="3213101"/>
                  <a:pt x="793750" y="3210561"/>
                </a:cubicBezTo>
                <a:cubicBezTo>
                  <a:pt x="795020" y="3209291"/>
                  <a:pt x="795020" y="3208021"/>
                  <a:pt x="796290" y="3208021"/>
                </a:cubicBezTo>
                <a:cubicBezTo>
                  <a:pt x="798830" y="3206751"/>
                  <a:pt x="801370" y="3205481"/>
                  <a:pt x="802640" y="3204211"/>
                </a:cubicBezTo>
                <a:cubicBezTo>
                  <a:pt x="802640" y="3204211"/>
                  <a:pt x="802640" y="3205481"/>
                  <a:pt x="803910" y="3205481"/>
                </a:cubicBezTo>
                <a:lnTo>
                  <a:pt x="803910" y="3202941"/>
                </a:lnTo>
                <a:cubicBezTo>
                  <a:pt x="811530" y="3200401"/>
                  <a:pt x="819150" y="3197861"/>
                  <a:pt x="826770" y="3194051"/>
                </a:cubicBezTo>
                <a:cubicBezTo>
                  <a:pt x="830580" y="3191511"/>
                  <a:pt x="834390" y="3190241"/>
                  <a:pt x="839470" y="3192781"/>
                </a:cubicBezTo>
                <a:cubicBezTo>
                  <a:pt x="842010" y="3194051"/>
                  <a:pt x="844550" y="3192781"/>
                  <a:pt x="847090" y="3191511"/>
                </a:cubicBezTo>
                <a:cubicBezTo>
                  <a:pt x="853440" y="3188971"/>
                  <a:pt x="859790" y="3187701"/>
                  <a:pt x="866140" y="3185161"/>
                </a:cubicBezTo>
                <a:cubicBezTo>
                  <a:pt x="871220" y="3183891"/>
                  <a:pt x="875030" y="3181351"/>
                  <a:pt x="880110" y="3178811"/>
                </a:cubicBezTo>
                <a:cubicBezTo>
                  <a:pt x="880110" y="3178811"/>
                  <a:pt x="881380" y="3176271"/>
                  <a:pt x="880110" y="3175001"/>
                </a:cubicBezTo>
                <a:cubicBezTo>
                  <a:pt x="880110" y="3173731"/>
                  <a:pt x="878840" y="3171191"/>
                  <a:pt x="878840" y="3169921"/>
                </a:cubicBezTo>
                <a:cubicBezTo>
                  <a:pt x="882650" y="3167381"/>
                  <a:pt x="885190" y="3164841"/>
                  <a:pt x="887730" y="3164841"/>
                </a:cubicBezTo>
                <a:cubicBezTo>
                  <a:pt x="891540" y="3163571"/>
                  <a:pt x="896620" y="3163571"/>
                  <a:pt x="901700" y="3162301"/>
                </a:cubicBezTo>
                <a:cubicBezTo>
                  <a:pt x="905510" y="3150871"/>
                  <a:pt x="913130" y="3148331"/>
                  <a:pt x="922020" y="3152141"/>
                </a:cubicBezTo>
                <a:lnTo>
                  <a:pt x="924560" y="3149601"/>
                </a:lnTo>
                <a:cubicBezTo>
                  <a:pt x="925830" y="3150871"/>
                  <a:pt x="925830" y="3150871"/>
                  <a:pt x="925830" y="3152141"/>
                </a:cubicBezTo>
                <a:cubicBezTo>
                  <a:pt x="929640" y="3149601"/>
                  <a:pt x="933450" y="3147061"/>
                  <a:pt x="937260" y="3145791"/>
                </a:cubicBezTo>
                <a:cubicBezTo>
                  <a:pt x="941070" y="3143251"/>
                  <a:pt x="944880" y="3140711"/>
                  <a:pt x="949960" y="3143251"/>
                </a:cubicBezTo>
                <a:cubicBezTo>
                  <a:pt x="949960" y="3136901"/>
                  <a:pt x="953770" y="3136901"/>
                  <a:pt x="957580" y="3138171"/>
                </a:cubicBezTo>
                <a:cubicBezTo>
                  <a:pt x="960120" y="3138171"/>
                  <a:pt x="963930" y="3136901"/>
                  <a:pt x="966470" y="3135632"/>
                </a:cubicBezTo>
                <a:cubicBezTo>
                  <a:pt x="967740" y="3135632"/>
                  <a:pt x="970280" y="3134361"/>
                  <a:pt x="971550" y="3135632"/>
                </a:cubicBezTo>
                <a:cubicBezTo>
                  <a:pt x="976630" y="3139442"/>
                  <a:pt x="984250" y="3140711"/>
                  <a:pt x="989330" y="3147061"/>
                </a:cubicBezTo>
                <a:cubicBezTo>
                  <a:pt x="993140" y="3152141"/>
                  <a:pt x="999490" y="3154682"/>
                  <a:pt x="1002030" y="3162301"/>
                </a:cubicBezTo>
                <a:cubicBezTo>
                  <a:pt x="1003300" y="3164841"/>
                  <a:pt x="1008380" y="3167381"/>
                  <a:pt x="1010920" y="3168651"/>
                </a:cubicBezTo>
                <a:cubicBezTo>
                  <a:pt x="1010920" y="3168651"/>
                  <a:pt x="1012190" y="3168651"/>
                  <a:pt x="1013460" y="3169921"/>
                </a:cubicBezTo>
                <a:cubicBezTo>
                  <a:pt x="1014730" y="3173732"/>
                  <a:pt x="1018540" y="3172461"/>
                  <a:pt x="1021080" y="3171192"/>
                </a:cubicBezTo>
                <a:cubicBezTo>
                  <a:pt x="1023620" y="3171192"/>
                  <a:pt x="1026160" y="3169921"/>
                  <a:pt x="1027430" y="3173732"/>
                </a:cubicBezTo>
                <a:cubicBezTo>
                  <a:pt x="1027430" y="3175002"/>
                  <a:pt x="1031240" y="3176271"/>
                  <a:pt x="1032510" y="3177542"/>
                </a:cubicBezTo>
                <a:cubicBezTo>
                  <a:pt x="1036320" y="3180082"/>
                  <a:pt x="1040130" y="3182621"/>
                  <a:pt x="1042670" y="3185162"/>
                </a:cubicBezTo>
                <a:cubicBezTo>
                  <a:pt x="1043940" y="3186432"/>
                  <a:pt x="1045210" y="3187702"/>
                  <a:pt x="1045210" y="3188972"/>
                </a:cubicBezTo>
                <a:cubicBezTo>
                  <a:pt x="1045210" y="3192782"/>
                  <a:pt x="1049020" y="3195322"/>
                  <a:pt x="1052830" y="3195322"/>
                </a:cubicBezTo>
                <a:cubicBezTo>
                  <a:pt x="1057910" y="3196592"/>
                  <a:pt x="1061720" y="3196592"/>
                  <a:pt x="1066800" y="3197862"/>
                </a:cubicBezTo>
                <a:cubicBezTo>
                  <a:pt x="1068070" y="3197862"/>
                  <a:pt x="1068070" y="3200402"/>
                  <a:pt x="1069340" y="3200402"/>
                </a:cubicBezTo>
                <a:cubicBezTo>
                  <a:pt x="1070610" y="3202942"/>
                  <a:pt x="1071880" y="3206752"/>
                  <a:pt x="1076960" y="3204212"/>
                </a:cubicBezTo>
                <a:cubicBezTo>
                  <a:pt x="1079500" y="3202942"/>
                  <a:pt x="1087120" y="3205482"/>
                  <a:pt x="1088390" y="3208022"/>
                </a:cubicBezTo>
                <a:cubicBezTo>
                  <a:pt x="1090930" y="3216912"/>
                  <a:pt x="1099820" y="3216912"/>
                  <a:pt x="1106170" y="3219452"/>
                </a:cubicBezTo>
                <a:cubicBezTo>
                  <a:pt x="1107440" y="3219452"/>
                  <a:pt x="1108710" y="3219452"/>
                  <a:pt x="1108710" y="3220722"/>
                </a:cubicBezTo>
                <a:cubicBezTo>
                  <a:pt x="1112520" y="3225802"/>
                  <a:pt x="1117600" y="3227072"/>
                  <a:pt x="1122680" y="3229612"/>
                </a:cubicBezTo>
                <a:cubicBezTo>
                  <a:pt x="1127760" y="3232152"/>
                  <a:pt x="1132840" y="3237232"/>
                  <a:pt x="1137920" y="3242312"/>
                </a:cubicBezTo>
                <a:lnTo>
                  <a:pt x="1144270" y="3248662"/>
                </a:lnTo>
                <a:cubicBezTo>
                  <a:pt x="1145540" y="3249932"/>
                  <a:pt x="1146810" y="3249932"/>
                  <a:pt x="1148080" y="3249932"/>
                </a:cubicBezTo>
                <a:cubicBezTo>
                  <a:pt x="1151890" y="3249932"/>
                  <a:pt x="1155700" y="3248662"/>
                  <a:pt x="1158240" y="3252472"/>
                </a:cubicBezTo>
                <a:cubicBezTo>
                  <a:pt x="1158240" y="3252472"/>
                  <a:pt x="1159510" y="3253742"/>
                  <a:pt x="1160780" y="3253742"/>
                </a:cubicBezTo>
                <a:cubicBezTo>
                  <a:pt x="1170940" y="3252472"/>
                  <a:pt x="1177290" y="3258822"/>
                  <a:pt x="1183640" y="3265172"/>
                </a:cubicBezTo>
                <a:cubicBezTo>
                  <a:pt x="1186180" y="3267712"/>
                  <a:pt x="1191260" y="3268982"/>
                  <a:pt x="1193800" y="3268982"/>
                </a:cubicBezTo>
                <a:cubicBezTo>
                  <a:pt x="1201420" y="3271522"/>
                  <a:pt x="1210310" y="3272792"/>
                  <a:pt x="1216660" y="3277872"/>
                </a:cubicBezTo>
                <a:cubicBezTo>
                  <a:pt x="1220470" y="3280412"/>
                  <a:pt x="1225550" y="3284222"/>
                  <a:pt x="1229360" y="3284222"/>
                </a:cubicBezTo>
                <a:cubicBezTo>
                  <a:pt x="1235710" y="3284222"/>
                  <a:pt x="1238250" y="3289302"/>
                  <a:pt x="1240790" y="3293112"/>
                </a:cubicBezTo>
                <a:cubicBezTo>
                  <a:pt x="1248410" y="3294382"/>
                  <a:pt x="1256030" y="3294382"/>
                  <a:pt x="1259840" y="3302002"/>
                </a:cubicBezTo>
                <a:cubicBezTo>
                  <a:pt x="1259840" y="3303272"/>
                  <a:pt x="1261110" y="3303272"/>
                  <a:pt x="1262380" y="3303272"/>
                </a:cubicBezTo>
                <a:cubicBezTo>
                  <a:pt x="1267460" y="3304542"/>
                  <a:pt x="1272540" y="3305812"/>
                  <a:pt x="1277620" y="3308352"/>
                </a:cubicBezTo>
                <a:cubicBezTo>
                  <a:pt x="1280160" y="3309622"/>
                  <a:pt x="1282700" y="3312162"/>
                  <a:pt x="1286510" y="3314702"/>
                </a:cubicBezTo>
                <a:cubicBezTo>
                  <a:pt x="1287780" y="3314702"/>
                  <a:pt x="1287780" y="3315972"/>
                  <a:pt x="1289050" y="3315972"/>
                </a:cubicBezTo>
                <a:cubicBezTo>
                  <a:pt x="1297940" y="3315972"/>
                  <a:pt x="1300480" y="3322322"/>
                  <a:pt x="1305560" y="3327402"/>
                </a:cubicBezTo>
                <a:cubicBezTo>
                  <a:pt x="1313180" y="3333752"/>
                  <a:pt x="1322070" y="3340102"/>
                  <a:pt x="1328420" y="3347722"/>
                </a:cubicBezTo>
                <a:cubicBezTo>
                  <a:pt x="1332230" y="3352802"/>
                  <a:pt x="1338580" y="3355342"/>
                  <a:pt x="1342390" y="3357882"/>
                </a:cubicBezTo>
                <a:lnTo>
                  <a:pt x="1350010" y="3361692"/>
                </a:lnTo>
                <a:cubicBezTo>
                  <a:pt x="1352550" y="3364232"/>
                  <a:pt x="1355090" y="3366772"/>
                  <a:pt x="1358900" y="3369312"/>
                </a:cubicBezTo>
                <a:cubicBezTo>
                  <a:pt x="1362710" y="3370582"/>
                  <a:pt x="1363980" y="3375662"/>
                  <a:pt x="1369060" y="3374392"/>
                </a:cubicBezTo>
                <a:cubicBezTo>
                  <a:pt x="1371600" y="3374392"/>
                  <a:pt x="1374140" y="3375662"/>
                  <a:pt x="1376680" y="3376932"/>
                </a:cubicBezTo>
                <a:cubicBezTo>
                  <a:pt x="1380490" y="3379472"/>
                  <a:pt x="1381760" y="3382012"/>
                  <a:pt x="1386840" y="3382012"/>
                </a:cubicBezTo>
                <a:cubicBezTo>
                  <a:pt x="1389380" y="3382012"/>
                  <a:pt x="1391920" y="3384552"/>
                  <a:pt x="1393190" y="3385822"/>
                </a:cubicBezTo>
                <a:cubicBezTo>
                  <a:pt x="1399540" y="3388362"/>
                  <a:pt x="1405890" y="3388362"/>
                  <a:pt x="1409700" y="3380742"/>
                </a:cubicBezTo>
                <a:lnTo>
                  <a:pt x="1410970" y="3379472"/>
                </a:lnTo>
                <a:cubicBezTo>
                  <a:pt x="1416050" y="3382012"/>
                  <a:pt x="1416050" y="3376932"/>
                  <a:pt x="1417320" y="3374392"/>
                </a:cubicBezTo>
                <a:cubicBezTo>
                  <a:pt x="1418590" y="3373122"/>
                  <a:pt x="1421130" y="3371852"/>
                  <a:pt x="1422400" y="3370582"/>
                </a:cubicBezTo>
                <a:cubicBezTo>
                  <a:pt x="1424940" y="3368042"/>
                  <a:pt x="1427480" y="3366772"/>
                  <a:pt x="1431290" y="3364232"/>
                </a:cubicBezTo>
                <a:cubicBezTo>
                  <a:pt x="1432560" y="3362962"/>
                  <a:pt x="1435100" y="3361692"/>
                  <a:pt x="1436370" y="3361692"/>
                </a:cubicBezTo>
                <a:cubicBezTo>
                  <a:pt x="1442720" y="3361692"/>
                  <a:pt x="1446530" y="3359152"/>
                  <a:pt x="1451610" y="3354072"/>
                </a:cubicBezTo>
                <a:cubicBezTo>
                  <a:pt x="1455420" y="3350262"/>
                  <a:pt x="1461770" y="3347722"/>
                  <a:pt x="1466850" y="3345182"/>
                </a:cubicBezTo>
                <a:cubicBezTo>
                  <a:pt x="1471930" y="3342642"/>
                  <a:pt x="1477010" y="3340102"/>
                  <a:pt x="1483360" y="3338832"/>
                </a:cubicBezTo>
                <a:cubicBezTo>
                  <a:pt x="1487170" y="3337562"/>
                  <a:pt x="1490980" y="3337562"/>
                  <a:pt x="1494790" y="3337562"/>
                </a:cubicBezTo>
                <a:lnTo>
                  <a:pt x="1497330" y="3337562"/>
                </a:lnTo>
                <a:cubicBezTo>
                  <a:pt x="1502410" y="3335021"/>
                  <a:pt x="1507490" y="3331212"/>
                  <a:pt x="1513840" y="3328671"/>
                </a:cubicBezTo>
                <a:lnTo>
                  <a:pt x="1517650" y="3328671"/>
                </a:lnTo>
                <a:cubicBezTo>
                  <a:pt x="1524000" y="3331212"/>
                  <a:pt x="1530350" y="3331212"/>
                  <a:pt x="1536700" y="3326131"/>
                </a:cubicBezTo>
                <a:cubicBezTo>
                  <a:pt x="1537970" y="3324861"/>
                  <a:pt x="1540510" y="3323591"/>
                  <a:pt x="1541780" y="3322321"/>
                </a:cubicBezTo>
                <a:cubicBezTo>
                  <a:pt x="1548130" y="3324862"/>
                  <a:pt x="1554480" y="3329942"/>
                  <a:pt x="1562100" y="3329942"/>
                </a:cubicBezTo>
                <a:cubicBezTo>
                  <a:pt x="1564640" y="3329942"/>
                  <a:pt x="1568450" y="3328671"/>
                  <a:pt x="1570990" y="3327401"/>
                </a:cubicBezTo>
                <a:cubicBezTo>
                  <a:pt x="1576070" y="3327401"/>
                  <a:pt x="1581150" y="3327401"/>
                  <a:pt x="1584960" y="3326131"/>
                </a:cubicBezTo>
                <a:cubicBezTo>
                  <a:pt x="1590040" y="3324861"/>
                  <a:pt x="1596390" y="3326131"/>
                  <a:pt x="1601470" y="3323591"/>
                </a:cubicBezTo>
                <a:cubicBezTo>
                  <a:pt x="1604010" y="3317241"/>
                  <a:pt x="1605280" y="3317241"/>
                  <a:pt x="1611630" y="3318511"/>
                </a:cubicBezTo>
                <a:cubicBezTo>
                  <a:pt x="1619250" y="3319781"/>
                  <a:pt x="1624330" y="3318511"/>
                  <a:pt x="1629410" y="3312161"/>
                </a:cubicBezTo>
                <a:cubicBezTo>
                  <a:pt x="1631950" y="3308351"/>
                  <a:pt x="1638300" y="3308351"/>
                  <a:pt x="1642110" y="3305811"/>
                </a:cubicBezTo>
                <a:cubicBezTo>
                  <a:pt x="1643380" y="3305811"/>
                  <a:pt x="1644650" y="3304541"/>
                  <a:pt x="1645920" y="3304541"/>
                </a:cubicBezTo>
                <a:cubicBezTo>
                  <a:pt x="1648460" y="3303271"/>
                  <a:pt x="1649730" y="3303271"/>
                  <a:pt x="1652270" y="3302001"/>
                </a:cubicBezTo>
                <a:cubicBezTo>
                  <a:pt x="1658620" y="3299461"/>
                  <a:pt x="1664970" y="3298191"/>
                  <a:pt x="1671320" y="3294381"/>
                </a:cubicBezTo>
                <a:cubicBezTo>
                  <a:pt x="1677670" y="3290571"/>
                  <a:pt x="1682750" y="3288031"/>
                  <a:pt x="1689100" y="3293111"/>
                </a:cubicBezTo>
                <a:lnTo>
                  <a:pt x="1691640" y="3293111"/>
                </a:lnTo>
                <a:cubicBezTo>
                  <a:pt x="1694180" y="3291841"/>
                  <a:pt x="1695450" y="3291841"/>
                  <a:pt x="1697990" y="3290571"/>
                </a:cubicBezTo>
                <a:cubicBezTo>
                  <a:pt x="1697990" y="3286761"/>
                  <a:pt x="1697990" y="3281681"/>
                  <a:pt x="1703070" y="3277871"/>
                </a:cubicBezTo>
                <a:cubicBezTo>
                  <a:pt x="1704340" y="3276601"/>
                  <a:pt x="1704340" y="3274061"/>
                  <a:pt x="1706880" y="3272791"/>
                </a:cubicBezTo>
                <a:cubicBezTo>
                  <a:pt x="1709420" y="3270251"/>
                  <a:pt x="1713230" y="3270251"/>
                  <a:pt x="1715770" y="3271521"/>
                </a:cubicBezTo>
                <a:cubicBezTo>
                  <a:pt x="1717040" y="3272791"/>
                  <a:pt x="1719580" y="3271521"/>
                  <a:pt x="1720849" y="3271521"/>
                </a:cubicBezTo>
                <a:cubicBezTo>
                  <a:pt x="1728470" y="3270251"/>
                  <a:pt x="1737360" y="3270251"/>
                  <a:pt x="1744979" y="3268981"/>
                </a:cubicBezTo>
                <a:cubicBezTo>
                  <a:pt x="1752599" y="3267710"/>
                  <a:pt x="1760219" y="3266440"/>
                  <a:pt x="1767839" y="3263901"/>
                </a:cubicBezTo>
                <a:cubicBezTo>
                  <a:pt x="1772919" y="3261360"/>
                  <a:pt x="1777999" y="3262631"/>
                  <a:pt x="1783079" y="3262631"/>
                </a:cubicBezTo>
                <a:cubicBezTo>
                  <a:pt x="1793239" y="3263901"/>
                  <a:pt x="1802129" y="3263901"/>
                  <a:pt x="1811019" y="3258821"/>
                </a:cubicBezTo>
                <a:lnTo>
                  <a:pt x="1808479" y="3256281"/>
                </a:lnTo>
                <a:cubicBezTo>
                  <a:pt x="1811019" y="3255010"/>
                  <a:pt x="1813559" y="3255010"/>
                  <a:pt x="1817369" y="3255010"/>
                </a:cubicBezTo>
                <a:cubicBezTo>
                  <a:pt x="1819909" y="3258820"/>
                  <a:pt x="1823719" y="3256281"/>
                  <a:pt x="1826259" y="3253740"/>
                </a:cubicBezTo>
                <a:cubicBezTo>
                  <a:pt x="1830069" y="3249930"/>
                  <a:pt x="1833879" y="3251200"/>
                  <a:pt x="1838959" y="3251200"/>
                </a:cubicBezTo>
                <a:cubicBezTo>
                  <a:pt x="1844039" y="3252470"/>
                  <a:pt x="1850389" y="3249930"/>
                  <a:pt x="1856739" y="3248660"/>
                </a:cubicBezTo>
                <a:cubicBezTo>
                  <a:pt x="1858009" y="3248660"/>
                  <a:pt x="1859279" y="3246120"/>
                  <a:pt x="1859279" y="3244850"/>
                </a:cubicBezTo>
                <a:cubicBezTo>
                  <a:pt x="1861819" y="3244850"/>
                  <a:pt x="1864359" y="3243580"/>
                  <a:pt x="1868169" y="3243580"/>
                </a:cubicBezTo>
                <a:lnTo>
                  <a:pt x="1873249" y="3243580"/>
                </a:lnTo>
                <a:cubicBezTo>
                  <a:pt x="1878329" y="3246120"/>
                  <a:pt x="1883409" y="3246120"/>
                  <a:pt x="1888489" y="3243580"/>
                </a:cubicBezTo>
                <a:cubicBezTo>
                  <a:pt x="1889759" y="3242310"/>
                  <a:pt x="1892299" y="3242310"/>
                  <a:pt x="1893569" y="3242310"/>
                </a:cubicBezTo>
                <a:cubicBezTo>
                  <a:pt x="1897379" y="3241040"/>
                  <a:pt x="1901189" y="3242310"/>
                  <a:pt x="1903729" y="3238500"/>
                </a:cubicBezTo>
                <a:cubicBezTo>
                  <a:pt x="1904999" y="3237230"/>
                  <a:pt x="1907539" y="3238500"/>
                  <a:pt x="1910079" y="3237230"/>
                </a:cubicBezTo>
                <a:lnTo>
                  <a:pt x="1946910" y="3237230"/>
                </a:lnTo>
                <a:cubicBezTo>
                  <a:pt x="1951990" y="3237230"/>
                  <a:pt x="1958340" y="3238500"/>
                  <a:pt x="1963420" y="3239770"/>
                </a:cubicBezTo>
                <a:cubicBezTo>
                  <a:pt x="1969770" y="3241040"/>
                  <a:pt x="1974850" y="3239770"/>
                  <a:pt x="1979930" y="3238500"/>
                </a:cubicBezTo>
                <a:lnTo>
                  <a:pt x="1988820" y="3238500"/>
                </a:lnTo>
                <a:cubicBezTo>
                  <a:pt x="1992630" y="3238500"/>
                  <a:pt x="1996440" y="3239770"/>
                  <a:pt x="2000250" y="3238500"/>
                </a:cubicBezTo>
                <a:cubicBezTo>
                  <a:pt x="2002790" y="3238500"/>
                  <a:pt x="2004060" y="3235960"/>
                  <a:pt x="2005330" y="3233420"/>
                </a:cubicBezTo>
                <a:cubicBezTo>
                  <a:pt x="2007870" y="3229610"/>
                  <a:pt x="2011680" y="3228340"/>
                  <a:pt x="2016760" y="3228340"/>
                </a:cubicBezTo>
                <a:cubicBezTo>
                  <a:pt x="2020570" y="3228340"/>
                  <a:pt x="2024380" y="3227070"/>
                  <a:pt x="2028190" y="3225800"/>
                </a:cubicBezTo>
                <a:lnTo>
                  <a:pt x="2030730" y="3225800"/>
                </a:lnTo>
                <a:cubicBezTo>
                  <a:pt x="2035810" y="3233420"/>
                  <a:pt x="2043430" y="3228340"/>
                  <a:pt x="2049780" y="3229610"/>
                </a:cubicBezTo>
                <a:lnTo>
                  <a:pt x="2052320" y="3229610"/>
                </a:lnTo>
                <a:cubicBezTo>
                  <a:pt x="2057399" y="3232150"/>
                  <a:pt x="2063749" y="3234690"/>
                  <a:pt x="2068830" y="3235960"/>
                </a:cubicBezTo>
                <a:cubicBezTo>
                  <a:pt x="2075180" y="3237230"/>
                  <a:pt x="2080260" y="3243580"/>
                  <a:pt x="2085340" y="3243580"/>
                </a:cubicBezTo>
                <a:cubicBezTo>
                  <a:pt x="2094230" y="3243580"/>
                  <a:pt x="2101850" y="3249930"/>
                  <a:pt x="2109470" y="3251200"/>
                </a:cubicBezTo>
                <a:cubicBezTo>
                  <a:pt x="2115820" y="3252470"/>
                  <a:pt x="2122170" y="3255010"/>
                  <a:pt x="2128520" y="3257550"/>
                </a:cubicBezTo>
                <a:cubicBezTo>
                  <a:pt x="2131060" y="3258820"/>
                  <a:pt x="2134870" y="3257550"/>
                  <a:pt x="2137410" y="3257550"/>
                </a:cubicBezTo>
                <a:cubicBezTo>
                  <a:pt x="2145030" y="3258820"/>
                  <a:pt x="2152649" y="3258820"/>
                  <a:pt x="2160270" y="3260090"/>
                </a:cubicBezTo>
                <a:lnTo>
                  <a:pt x="2161540" y="3260090"/>
                </a:lnTo>
                <a:cubicBezTo>
                  <a:pt x="2170430" y="3258820"/>
                  <a:pt x="2179320" y="3261360"/>
                  <a:pt x="2188210" y="3261360"/>
                </a:cubicBezTo>
                <a:cubicBezTo>
                  <a:pt x="2189480" y="3035300"/>
                  <a:pt x="2183130" y="2809240"/>
                  <a:pt x="2175510" y="2583181"/>
                </a:cubicBezTo>
                <a:cubicBezTo>
                  <a:pt x="2167890" y="2368551"/>
                  <a:pt x="2160270" y="2153920"/>
                  <a:pt x="2159000" y="1939291"/>
                </a:cubicBezTo>
                <a:cubicBezTo>
                  <a:pt x="2159000" y="1831341"/>
                  <a:pt x="2160270" y="1724661"/>
                  <a:pt x="2162810" y="1616711"/>
                </a:cubicBezTo>
                <a:cubicBezTo>
                  <a:pt x="2166620" y="1508761"/>
                  <a:pt x="2174240" y="1400811"/>
                  <a:pt x="2179320" y="1292861"/>
                </a:cubicBezTo>
                <a:cubicBezTo>
                  <a:pt x="2194560" y="951231"/>
                  <a:pt x="2185670" y="608331"/>
                  <a:pt x="2180590" y="266701"/>
                </a:cubicBezTo>
                <a:cubicBezTo>
                  <a:pt x="2176780" y="265431"/>
                  <a:pt x="2174240" y="264161"/>
                  <a:pt x="2171700" y="262891"/>
                </a:cubicBezTo>
                <a:cubicBezTo>
                  <a:pt x="2167890" y="260351"/>
                  <a:pt x="2164080" y="259081"/>
                  <a:pt x="2159000" y="260351"/>
                </a:cubicBezTo>
                <a:lnTo>
                  <a:pt x="2151380" y="260351"/>
                </a:lnTo>
                <a:cubicBezTo>
                  <a:pt x="2147570" y="260351"/>
                  <a:pt x="2142490" y="260351"/>
                  <a:pt x="2139950" y="265431"/>
                </a:cubicBezTo>
                <a:cubicBezTo>
                  <a:pt x="2139950" y="265431"/>
                  <a:pt x="2138680" y="266701"/>
                  <a:pt x="2137410" y="266701"/>
                </a:cubicBezTo>
                <a:lnTo>
                  <a:pt x="2132330" y="266701"/>
                </a:lnTo>
                <a:cubicBezTo>
                  <a:pt x="2131060" y="264161"/>
                  <a:pt x="2133600" y="259081"/>
                  <a:pt x="2127250" y="260351"/>
                </a:cubicBezTo>
                <a:cubicBezTo>
                  <a:pt x="2124710" y="260351"/>
                  <a:pt x="2120900" y="261621"/>
                  <a:pt x="2118360" y="261621"/>
                </a:cubicBezTo>
                <a:lnTo>
                  <a:pt x="2099310" y="261621"/>
                </a:lnTo>
                <a:cubicBezTo>
                  <a:pt x="2098040" y="259081"/>
                  <a:pt x="2096770" y="256541"/>
                  <a:pt x="2094230" y="252731"/>
                </a:cubicBezTo>
                <a:cubicBezTo>
                  <a:pt x="2092960" y="250191"/>
                  <a:pt x="2091690" y="248921"/>
                  <a:pt x="2087880" y="251461"/>
                </a:cubicBezTo>
                <a:cubicBezTo>
                  <a:pt x="2085340" y="252731"/>
                  <a:pt x="2084070" y="252731"/>
                  <a:pt x="2082800" y="250191"/>
                </a:cubicBezTo>
                <a:cubicBezTo>
                  <a:pt x="2078990" y="243841"/>
                  <a:pt x="2075180" y="238761"/>
                  <a:pt x="2067560" y="237491"/>
                </a:cubicBezTo>
                <a:cubicBezTo>
                  <a:pt x="2066290" y="237491"/>
                  <a:pt x="2065020" y="234950"/>
                  <a:pt x="2063750" y="233681"/>
                </a:cubicBezTo>
                <a:cubicBezTo>
                  <a:pt x="2061210" y="231141"/>
                  <a:pt x="2059940" y="228601"/>
                  <a:pt x="2056130" y="228601"/>
                </a:cubicBezTo>
                <a:cubicBezTo>
                  <a:pt x="2054860" y="228601"/>
                  <a:pt x="2052320" y="226061"/>
                  <a:pt x="2052320" y="224791"/>
                </a:cubicBezTo>
                <a:cubicBezTo>
                  <a:pt x="2051050" y="219711"/>
                  <a:pt x="2051050" y="215901"/>
                  <a:pt x="2051050" y="210821"/>
                </a:cubicBezTo>
                <a:cubicBezTo>
                  <a:pt x="2049780" y="205741"/>
                  <a:pt x="2047240" y="200661"/>
                  <a:pt x="2043430" y="198121"/>
                </a:cubicBezTo>
                <a:cubicBezTo>
                  <a:pt x="2037080" y="194311"/>
                  <a:pt x="2032000" y="189231"/>
                  <a:pt x="2025650" y="185421"/>
                </a:cubicBezTo>
                <a:cubicBezTo>
                  <a:pt x="2024380" y="184151"/>
                  <a:pt x="2021840" y="182881"/>
                  <a:pt x="2019300" y="182881"/>
                </a:cubicBezTo>
                <a:cubicBezTo>
                  <a:pt x="2015490" y="181611"/>
                  <a:pt x="2011680" y="180341"/>
                  <a:pt x="2007870" y="180341"/>
                </a:cubicBezTo>
                <a:cubicBezTo>
                  <a:pt x="2004060" y="180341"/>
                  <a:pt x="1998980" y="180341"/>
                  <a:pt x="1995170" y="182881"/>
                </a:cubicBezTo>
                <a:cubicBezTo>
                  <a:pt x="1987550" y="186691"/>
                  <a:pt x="1981200" y="181611"/>
                  <a:pt x="1974850" y="181611"/>
                </a:cubicBezTo>
                <a:cubicBezTo>
                  <a:pt x="1968500" y="180341"/>
                  <a:pt x="1962150" y="177801"/>
                  <a:pt x="1957070" y="176531"/>
                </a:cubicBezTo>
                <a:lnTo>
                  <a:pt x="1940560" y="176531"/>
                </a:lnTo>
                <a:cubicBezTo>
                  <a:pt x="1926590" y="179071"/>
                  <a:pt x="1915160" y="171451"/>
                  <a:pt x="1901190" y="170181"/>
                </a:cubicBezTo>
                <a:cubicBezTo>
                  <a:pt x="1897380" y="170181"/>
                  <a:pt x="1893570" y="166371"/>
                  <a:pt x="1889760" y="163831"/>
                </a:cubicBezTo>
                <a:cubicBezTo>
                  <a:pt x="1887220" y="161291"/>
                  <a:pt x="1884680" y="161291"/>
                  <a:pt x="1880870" y="162561"/>
                </a:cubicBezTo>
                <a:cubicBezTo>
                  <a:pt x="1875790" y="163831"/>
                  <a:pt x="1870710" y="162561"/>
                  <a:pt x="1865630" y="163831"/>
                </a:cubicBezTo>
                <a:cubicBezTo>
                  <a:pt x="1858010" y="166371"/>
                  <a:pt x="1851660" y="160021"/>
                  <a:pt x="1844040" y="160021"/>
                </a:cubicBezTo>
                <a:cubicBezTo>
                  <a:pt x="1837690" y="161291"/>
                  <a:pt x="1831340" y="161291"/>
                  <a:pt x="1824990" y="162561"/>
                </a:cubicBezTo>
                <a:lnTo>
                  <a:pt x="1809750" y="166371"/>
                </a:lnTo>
                <a:cubicBezTo>
                  <a:pt x="1799590" y="171451"/>
                  <a:pt x="1791970" y="165101"/>
                  <a:pt x="1783080" y="162561"/>
                </a:cubicBezTo>
                <a:cubicBezTo>
                  <a:pt x="1776730" y="161291"/>
                  <a:pt x="1772920" y="158751"/>
                  <a:pt x="1767840" y="154941"/>
                </a:cubicBezTo>
                <a:cubicBezTo>
                  <a:pt x="1762760" y="151131"/>
                  <a:pt x="1757680" y="154941"/>
                  <a:pt x="1753870" y="154941"/>
                </a:cubicBezTo>
                <a:cubicBezTo>
                  <a:pt x="1750060" y="154941"/>
                  <a:pt x="1747520" y="158751"/>
                  <a:pt x="1744980" y="160021"/>
                </a:cubicBezTo>
                <a:cubicBezTo>
                  <a:pt x="1741170" y="161291"/>
                  <a:pt x="1737360" y="161291"/>
                  <a:pt x="1733550" y="161291"/>
                </a:cubicBezTo>
                <a:cubicBezTo>
                  <a:pt x="1729740" y="161291"/>
                  <a:pt x="1724660" y="160021"/>
                  <a:pt x="1720850" y="161291"/>
                </a:cubicBezTo>
                <a:cubicBezTo>
                  <a:pt x="1714500" y="163831"/>
                  <a:pt x="1709420" y="167641"/>
                  <a:pt x="1704340" y="170181"/>
                </a:cubicBezTo>
                <a:cubicBezTo>
                  <a:pt x="1703070" y="171451"/>
                  <a:pt x="1701800" y="172721"/>
                  <a:pt x="1700530" y="172721"/>
                </a:cubicBezTo>
                <a:cubicBezTo>
                  <a:pt x="1691640" y="177801"/>
                  <a:pt x="1681480" y="179071"/>
                  <a:pt x="1670050" y="179071"/>
                </a:cubicBezTo>
                <a:cubicBezTo>
                  <a:pt x="1663700" y="179071"/>
                  <a:pt x="1657350" y="179071"/>
                  <a:pt x="1651000" y="177801"/>
                </a:cubicBezTo>
                <a:cubicBezTo>
                  <a:pt x="1647190" y="177801"/>
                  <a:pt x="1644650" y="173991"/>
                  <a:pt x="1642110" y="173991"/>
                </a:cubicBezTo>
                <a:cubicBezTo>
                  <a:pt x="1633220" y="172720"/>
                  <a:pt x="1625600" y="172720"/>
                  <a:pt x="1616710" y="172720"/>
                </a:cubicBezTo>
                <a:cubicBezTo>
                  <a:pt x="1615440" y="172720"/>
                  <a:pt x="1614170" y="173991"/>
                  <a:pt x="1612900" y="173991"/>
                </a:cubicBezTo>
                <a:cubicBezTo>
                  <a:pt x="1607820" y="176530"/>
                  <a:pt x="1602740" y="180341"/>
                  <a:pt x="1597660" y="182880"/>
                </a:cubicBezTo>
                <a:cubicBezTo>
                  <a:pt x="1588770" y="185420"/>
                  <a:pt x="1579880" y="187960"/>
                  <a:pt x="1570990" y="189230"/>
                </a:cubicBezTo>
                <a:lnTo>
                  <a:pt x="1567180" y="189230"/>
                </a:lnTo>
                <a:cubicBezTo>
                  <a:pt x="1559560" y="185420"/>
                  <a:pt x="1553210" y="189230"/>
                  <a:pt x="1545590" y="190501"/>
                </a:cubicBezTo>
                <a:cubicBezTo>
                  <a:pt x="1537970" y="193041"/>
                  <a:pt x="1530350" y="196851"/>
                  <a:pt x="1522730" y="199391"/>
                </a:cubicBezTo>
                <a:cubicBezTo>
                  <a:pt x="1520190" y="200661"/>
                  <a:pt x="1517650" y="199391"/>
                  <a:pt x="1515110" y="198120"/>
                </a:cubicBezTo>
                <a:cubicBezTo>
                  <a:pt x="1511300" y="196850"/>
                  <a:pt x="1508760" y="196850"/>
                  <a:pt x="1506220" y="199391"/>
                </a:cubicBezTo>
                <a:cubicBezTo>
                  <a:pt x="1504950" y="200661"/>
                  <a:pt x="1503680" y="200661"/>
                  <a:pt x="1502410" y="200661"/>
                </a:cubicBezTo>
                <a:cubicBezTo>
                  <a:pt x="1498600" y="201931"/>
                  <a:pt x="1494790" y="201931"/>
                  <a:pt x="1492250" y="203201"/>
                </a:cubicBezTo>
                <a:cubicBezTo>
                  <a:pt x="1487170" y="207011"/>
                  <a:pt x="1482090" y="205741"/>
                  <a:pt x="1477010" y="208281"/>
                </a:cubicBezTo>
                <a:cubicBezTo>
                  <a:pt x="1471930" y="210821"/>
                  <a:pt x="1466850" y="210821"/>
                  <a:pt x="1463040" y="214631"/>
                </a:cubicBezTo>
                <a:cubicBezTo>
                  <a:pt x="1461770" y="215901"/>
                  <a:pt x="1459230" y="215901"/>
                  <a:pt x="1456690" y="215901"/>
                </a:cubicBezTo>
                <a:cubicBezTo>
                  <a:pt x="1450340" y="217171"/>
                  <a:pt x="1445260" y="220981"/>
                  <a:pt x="1441450" y="226061"/>
                </a:cubicBezTo>
                <a:cubicBezTo>
                  <a:pt x="1436370" y="231141"/>
                  <a:pt x="1431290" y="234951"/>
                  <a:pt x="1426210" y="238761"/>
                </a:cubicBezTo>
                <a:cubicBezTo>
                  <a:pt x="1424940" y="240031"/>
                  <a:pt x="1421130" y="240031"/>
                  <a:pt x="1419860" y="240031"/>
                </a:cubicBezTo>
                <a:cubicBezTo>
                  <a:pt x="1414780" y="240031"/>
                  <a:pt x="1409700" y="238761"/>
                  <a:pt x="1405890" y="237491"/>
                </a:cubicBezTo>
                <a:cubicBezTo>
                  <a:pt x="1403350" y="237491"/>
                  <a:pt x="1402080" y="236220"/>
                  <a:pt x="1399540" y="236220"/>
                </a:cubicBezTo>
                <a:cubicBezTo>
                  <a:pt x="1391920" y="240030"/>
                  <a:pt x="1383030" y="237491"/>
                  <a:pt x="1375410" y="237491"/>
                </a:cubicBezTo>
                <a:cubicBezTo>
                  <a:pt x="1374140" y="237491"/>
                  <a:pt x="1371600" y="236220"/>
                  <a:pt x="1370330" y="234950"/>
                </a:cubicBezTo>
                <a:cubicBezTo>
                  <a:pt x="1365250" y="231141"/>
                  <a:pt x="1360170" y="231141"/>
                  <a:pt x="1355090" y="233680"/>
                </a:cubicBezTo>
                <a:cubicBezTo>
                  <a:pt x="1351280" y="234950"/>
                  <a:pt x="1347470" y="234950"/>
                  <a:pt x="1344930" y="232410"/>
                </a:cubicBezTo>
                <a:cubicBezTo>
                  <a:pt x="1339850" y="228600"/>
                  <a:pt x="1333500" y="226060"/>
                  <a:pt x="1327150" y="224790"/>
                </a:cubicBezTo>
                <a:cubicBezTo>
                  <a:pt x="1322070" y="223520"/>
                  <a:pt x="1316990" y="220980"/>
                  <a:pt x="1311910" y="218440"/>
                </a:cubicBezTo>
                <a:cubicBezTo>
                  <a:pt x="1309370" y="217170"/>
                  <a:pt x="1306830" y="218440"/>
                  <a:pt x="1304290" y="218440"/>
                </a:cubicBezTo>
                <a:cubicBezTo>
                  <a:pt x="1301750" y="218440"/>
                  <a:pt x="1300480" y="219710"/>
                  <a:pt x="1297940" y="219710"/>
                </a:cubicBezTo>
                <a:cubicBezTo>
                  <a:pt x="1290320" y="220980"/>
                  <a:pt x="1282700" y="223520"/>
                  <a:pt x="1276350" y="222250"/>
                </a:cubicBezTo>
                <a:cubicBezTo>
                  <a:pt x="1267461" y="219710"/>
                  <a:pt x="1258570" y="220980"/>
                  <a:pt x="1250950" y="215900"/>
                </a:cubicBezTo>
                <a:cubicBezTo>
                  <a:pt x="1247140" y="213360"/>
                  <a:pt x="1245870" y="215900"/>
                  <a:pt x="1243330" y="215900"/>
                </a:cubicBezTo>
                <a:cubicBezTo>
                  <a:pt x="1242061" y="215900"/>
                  <a:pt x="1240791" y="215900"/>
                  <a:pt x="1238250" y="217170"/>
                </a:cubicBezTo>
                <a:cubicBezTo>
                  <a:pt x="1236980" y="220980"/>
                  <a:pt x="1231900" y="223520"/>
                  <a:pt x="1225550" y="220980"/>
                </a:cubicBezTo>
                <a:cubicBezTo>
                  <a:pt x="1221740" y="219710"/>
                  <a:pt x="1219200" y="219710"/>
                  <a:pt x="1215390" y="220980"/>
                </a:cubicBezTo>
                <a:cubicBezTo>
                  <a:pt x="1211580" y="222250"/>
                  <a:pt x="1207770" y="222250"/>
                  <a:pt x="1202690" y="223520"/>
                </a:cubicBezTo>
                <a:lnTo>
                  <a:pt x="1201420" y="223520"/>
                </a:lnTo>
                <a:cubicBezTo>
                  <a:pt x="1191260" y="229870"/>
                  <a:pt x="1181100" y="224791"/>
                  <a:pt x="1169670" y="224791"/>
                </a:cubicBezTo>
                <a:lnTo>
                  <a:pt x="1163320" y="224791"/>
                </a:lnTo>
                <a:cubicBezTo>
                  <a:pt x="1155700" y="226061"/>
                  <a:pt x="1151890" y="219711"/>
                  <a:pt x="1146810" y="215900"/>
                </a:cubicBezTo>
                <a:cubicBezTo>
                  <a:pt x="1141730" y="212090"/>
                  <a:pt x="1136650" y="207010"/>
                  <a:pt x="1131570" y="204470"/>
                </a:cubicBezTo>
                <a:cubicBezTo>
                  <a:pt x="1130300" y="203200"/>
                  <a:pt x="1126490" y="204470"/>
                  <a:pt x="1123950" y="204470"/>
                </a:cubicBezTo>
                <a:lnTo>
                  <a:pt x="1112520" y="204470"/>
                </a:lnTo>
                <a:lnTo>
                  <a:pt x="1111250" y="203200"/>
                </a:lnTo>
                <a:cubicBezTo>
                  <a:pt x="1102361" y="205741"/>
                  <a:pt x="1097280" y="200660"/>
                  <a:pt x="1090930" y="195580"/>
                </a:cubicBezTo>
                <a:cubicBezTo>
                  <a:pt x="1087120" y="193040"/>
                  <a:pt x="1082041" y="190500"/>
                  <a:pt x="1078230" y="189230"/>
                </a:cubicBezTo>
                <a:cubicBezTo>
                  <a:pt x="1073150" y="186690"/>
                  <a:pt x="1066800" y="185420"/>
                  <a:pt x="1064261" y="179070"/>
                </a:cubicBezTo>
                <a:cubicBezTo>
                  <a:pt x="1062991" y="176530"/>
                  <a:pt x="1060450" y="176530"/>
                  <a:pt x="1059180" y="173990"/>
                </a:cubicBezTo>
                <a:cubicBezTo>
                  <a:pt x="1057911" y="171450"/>
                  <a:pt x="1056641" y="168910"/>
                  <a:pt x="1056641" y="167640"/>
                </a:cubicBezTo>
                <a:cubicBezTo>
                  <a:pt x="1056641" y="165100"/>
                  <a:pt x="1057911" y="162560"/>
                  <a:pt x="1059180" y="160020"/>
                </a:cubicBezTo>
                <a:cubicBezTo>
                  <a:pt x="1060450" y="156210"/>
                  <a:pt x="1057911" y="152400"/>
                  <a:pt x="1054100" y="149860"/>
                </a:cubicBezTo>
                <a:cubicBezTo>
                  <a:pt x="1052830" y="148590"/>
                  <a:pt x="1050290" y="148590"/>
                  <a:pt x="1050290" y="147320"/>
                </a:cubicBezTo>
                <a:cubicBezTo>
                  <a:pt x="1047750" y="139700"/>
                  <a:pt x="1041400" y="137160"/>
                  <a:pt x="1036320" y="130810"/>
                </a:cubicBezTo>
                <a:cubicBezTo>
                  <a:pt x="1032510" y="127000"/>
                  <a:pt x="1029970" y="121920"/>
                  <a:pt x="1027430" y="116840"/>
                </a:cubicBezTo>
                <a:cubicBezTo>
                  <a:pt x="1024891" y="114300"/>
                  <a:pt x="1023620" y="111760"/>
                  <a:pt x="1019811" y="109220"/>
                </a:cubicBezTo>
                <a:cubicBezTo>
                  <a:pt x="1010921" y="105410"/>
                  <a:pt x="1002030" y="101600"/>
                  <a:pt x="993141" y="96520"/>
                </a:cubicBezTo>
                <a:cubicBezTo>
                  <a:pt x="993141" y="106680"/>
                  <a:pt x="990601" y="104140"/>
                  <a:pt x="989330" y="101600"/>
                </a:cubicBezTo>
                <a:cubicBezTo>
                  <a:pt x="989330" y="97790"/>
                  <a:pt x="986791" y="96520"/>
                  <a:pt x="982980" y="96520"/>
                </a:cubicBezTo>
                <a:cubicBezTo>
                  <a:pt x="982980" y="96520"/>
                  <a:pt x="981711" y="96520"/>
                  <a:pt x="981711" y="95250"/>
                </a:cubicBezTo>
                <a:cubicBezTo>
                  <a:pt x="980441" y="87630"/>
                  <a:pt x="974091" y="90170"/>
                  <a:pt x="970280" y="88900"/>
                </a:cubicBezTo>
                <a:cubicBezTo>
                  <a:pt x="967741" y="87630"/>
                  <a:pt x="965200" y="86360"/>
                  <a:pt x="962661" y="87630"/>
                </a:cubicBezTo>
                <a:cubicBezTo>
                  <a:pt x="957580" y="88900"/>
                  <a:pt x="953771" y="85090"/>
                  <a:pt x="948691" y="83820"/>
                </a:cubicBezTo>
                <a:cubicBezTo>
                  <a:pt x="947421" y="83820"/>
                  <a:pt x="946151" y="83820"/>
                  <a:pt x="944880" y="85090"/>
                </a:cubicBezTo>
                <a:cubicBezTo>
                  <a:pt x="942341" y="87630"/>
                  <a:pt x="939800" y="87630"/>
                  <a:pt x="935991" y="85090"/>
                </a:cubicBezTo>
                <a:cubicBezTo>
                  <a:pt x="930911" y="81280"/>
                  <a:pt x="925830" y="81280"/>
                  <a:pt x="919480" y="83820"/>
                </a:cubicBezTo>
                <a:cubicBezTo>
                  <a:pt x="916941" y="85090"/>
                  <a:pt x="914400" y="85090"/>
                  <a:pt x="911861" y="83820"/>
                </a:cubicBezTo>
                <a:cubicBezTo>
                  <a:pt x="906780" y="81280"/>
                  <a:pt x="901700" y="77470"/>
                  <a:pt x="895350" y="74930"/>
                </a:cubicBezTo>
                <a:cubicBezTo>
                  <a:pt x="894080" y="74930"/>
                  <a:pt x="892811" y="73660"/>
                  <a:pt x="891540" y="73660"/>
                </a:cubicBezTo>
                <a:cubicBezTo>
                  <a:pt x="883920" y="74930"/>
                  <a:pt x="877570" y="72390"/>
                  <a:pt x="869950" y="74930"/>
                </a:cubicBezTo>
                <a:cubicBezTo>
                  <a:pt x="866140" y="76200"/>
                  <a:pt x="861061" y="76200"/>
                  <a:pt x="858520" y="81280"/>
                </a:cubicBezTo>
                <a:cubicBezTo>
                  <a:pt x="857250" y="82550"/>
                  <a:pt x="853440" y="82550"/>
                  <a:pt x="850900" y="83820"/>
                </a:cubicBezTo>
                <a:cubicBezTo>
                  <a:pt x="844550" y="85090"/>
                  <a:pt x="838200" y="86360"/>
                  <a:pt x="831850" y="83820"/>
                </a:cubicBezTo>
                <a:cubicBezTo>
                  <a:pt x="826770" y="81280"/>
                  <a:pt x="820420" y="82550"/>
                  <a:pt x="815340" y="81280"/>
                </a:cubicBezTo>
                <a:cubicBezTo>
                  <a:pt x="811530" y="80010"/>
                  <a:pt x="808990" y="77470"/>
                  <a:pt x="806450" y="76200"/>
                </a:cubicBezTo>
                <a:cubicBezTo>
                  <a:pt x="805180" y="74930"/>
                  <a:pt x="803910" y="73660"/>
                  <a:pt x="802640" y="73660"/>
                </a:cubicBezTo>
                <a:cubicBezTo>
                  <a:pt x="795020" y="71120"/>
                  <a:pt x="788670" y="66040"/>
                  <a:pt x="784860" y="59690"/>
                </a:cubicBezTo>
                <a:cubicBezTo>
                  <a:pt x="782320" y="55880"/>
                  <a:pt x="778510" y="52070"/>
                  <a:pt x="775970" y="48260"/>
                </a:cubicBezTo>
                <a:cubicBezTo>
                  <a:pt x="767080" y="45720"/>
                  <a:pt x="768350" y="35560"/>
                  <a:pt x="763270" y="30480"/>
                </a:cubicBezTo>
                <a:cubicBezTo>
                  <a:pt x="759460" y="25400"/>
                  <a:pt x="755650" y="22860"/>
                  <a:pt x="749300" y="21590"/>
                </a:cubicBezTo>
                <a:lnTo>
                  <a:pt x="748030" y="21590"/>
                </a:lnTo>
                <a:cubicBezTo>
                  <a:pt x="741680" y="16510"/>
                  <a:pt x="735330" y="20320"/>
                  <a:pt x="727710" y="20320"/>
                </a:cubicBezTo>
                <a:cubicBezTo>
                  <a:pt x="725170" y="20320"/>
                  <a:pt x="721360" y="17780"/>
                  <a:pt x="718820" y="16510"/>
                </a:cubicBezTo>
                <a:cubicBezTo>
                  <a:pt x="717550" y="13970"/>
                  <a:pt x="716280" y="12700"/>
                  <a:pt x="715010" y="12700"/>
                </a:cubicBezTo>
                <a:cubicBezTo>
                  <a:pt x="707390" y="11430"/>
                  <a:pt x="701040" y="6350"/>
                  <a:pt x="694690" y="0"/>
                </a:cubicBezTo>
                <a:cubicBezTo>
                  <a:pt x="692150" y="1270"/>
                  <a:pt x="689610" y="2540"/>
                  <a:pt x="687070" y="2540"/>
                </a:cubicBezTo>
                <a:cubicBezTo>
                  <a:pt x="684530" y="3810"/>
                  <a:pt x="680720" y="3810"/>
                  <a:pt x="676910" y="3810"/>
                </a:cubicBezTo>
                <a:cubicBezTo>
                  <a:pt x="671830" y="2540"/>
                  <a:pt x="666750" y="3810"/>
                  <a:pt x="661670" y="7620"/>
                </a:cubicBezTo>
                <a:cubicBezTo>
                  <a:pt x="659130" y="8890"/>
                  <a:pt x="657860" y="10160"/>
                  <a:pt x="655320" y="11430"/>
                </a:cubicBezTo>
                <a:cubicBezTo>
                  <a:pt x="652780" y="12700"/>
                  <a:pt x="651510" y="15240"/>
                  <a:pt x="648970" y="16510"/>
                </a:cubicBezTo>
                <a:cubicBezTo>
                  <a:pt x="647700" y="17780"/>
                  <a:pt x="645160" y="17780"/>
                  <a:pt x="643890" y="19050"/>
                </a:cubicBezTo>
                <a:lnTo>
                  <a:pt x="636270" y="22860"/>
                </a:lnTo>
                <a:cubicBezTo>
                  <a:pt x="636270" y="22860"/>
                  <a:pt x="635000" y="24130"/>
                  <a:pt x="635000" y="22860"/>
                </a:cubicBezTo>
                <a:cubicBezTo>
                  <a:pt x="629920" y="20320"/>
                  <a:pt x="626110" y="25400"/>
                  <a:pt x="622300" y="27940"/>
                </a:cubicBezTo>
                <a:cubicBezTo>
                  <a:pt x="618490" y="30480"/>
                  <a:pt x="613410" y="30480"/>
                  <a:pt x="609600" y="33020"/>
                </a:cubicBezTo>
                <a:lnTo>
                  <a:pt x="608330" y="33020"/>
                </a:lnTo>
                <a:cubicBezTo>
                  <a:pt x="601980" y="34290"/>
                  <a:pt x="595630" y="36830"/>
                  <a:pt x="589280" y="38100"/>
                </a:cubicBezTo>
                <a:cubicBezTo>
                  <a:pt x="586740" y="38100"/>
                  <a:pt x="585470" y="39370"/>
                  <a:pt x="582930" y="40640"/>
                </a:cubicBezTo>
                <a:cubicBezTo>
                  <a:pt x="579120" y="41910"/>
                  <a:pt x="575310" y="44450"/>
                  <a:pt x="571500" y="45720"/>
                </a:cubicBezTo>
                <a:cubicBezTo>
                  <a:pt x="568960" y="46990"/>
                  <a:pt x="565150" y="48260"/>
                  <a:pt x="562610" y="49530"/>
                </a:cubicBezTo>
                <a:lnTo>
                  <a:pt x="558800" y="49530"/>
                </a:lnTo>
                <a:cubicBezTo>
                  <a:pt x="558800" y="49530"/>
                  <a:pt x="556260" y="49530"/>
                  <a:pt x="554990" y="52070"/>
                </a:cubicBezTo>
                <a:cubicBezTo>
                  <a:pt x="549910" y="49530"/>
                  <a:pt x="543560" y="48260"/>
                  <a:pt x="538480" y="45720"/>
                </a:cubicBezTo>
                <a:cubicBezTo>
                  <a:pt x="534670" y="44450"/>
                  <a:pt x="525780" y="46990"/>
                  <a:pt x="523240" y="50800"/>
                </a:cubicBezTo>
                <a:cubicBezTo>
                  <a:pt x="521970" y="52070"/>
                  <a:pt x="520700" y="53340"/>
                  <a:pt x="519430" y="53340"/>
                </a:cubicBezTo>
                <a:cubicBezTo>
                  <a:pt x="518160" y="53340"/>
                  <a:pt x="515620" y="52070"/>
                  <a:pt x="514350" y="52070"/>
                </a:cubicBezTo>
                <a:cubicBezTo>
                  <a:pt x="513080" y="52070"/>
                  <a:pt x="511810" y="53340"/>
                  <a:pt x="509270" y="53340"/>
                </a:cubicBezTo>
                <a:cubicBezTo>
                  <a:pt x="509270" y="54610"/>
                  <a:pt x="510540" y="55880"/>
                  <a:pt x="510540" y="57150"/>
                </a:cubicBezTo>
                <a:cubicBezTo>
                  <a:pt x="506730" y="58420"/>
                  <a:pt x="500380" y="68580"/>
                  <a:pt x="500380" y="73660"/>
                </a:cubicBezTo>
                <a:cubicBezTo>
                  <a:pt x="494030" y="76200"/>
                  <a:pt x="486410" y="77470"/>
                  <a:pt x="483870" y="85090"/>
                </a:cubicBezTo>
                <a:cubicBezTo>
                  <a:pt x="483870" y="86360"/>
                  <a:pt x="482600" y="86360"/>
                  <a:pt x="482600" y="87630"/>
                </a:cubicBezTo>
                <a:cubicBezTo>
                  <a:pt x="474980" y="88900"/>
                  <a:pt x="473710" y="96520"/>
                  <a:pt x="469900" y="102870"/>
                </a:cubicBezTo>
                <a:lnTo>
                  <a:pt x="469900" y="105410"/>
                </a:lnTo>
                <a:cubicBezTo>
                  <a:pt x="468630" y="105410"/>
                  <a:pt x="467360" y="106680"/>
                  <a:pt x="466090" y="106680"/>
                </a:cubicBezTo>
                <a:cubicBezTo>
                  <a:pt x="461010" y="109220"/>
                  <a:pt x="458470" y="113030"/>
                  <a:pt x="457200" y="119380"/>
                </a:cubicBezTo>
                <a:cubicBezTo>
                  <a:pt x="455930" y="125730"/>
                  <a:pt x="455930" y="130810"/>
                  <a:pt x="454660" y="137160"/>
                </a:cubicBezTo>
                <a:cubicBezTo>
                  <a:pt x="452120" y="135890"/>
                  <a:pt x="448310" y="138430"/>
                  <a:pt x="447040" y="134620"/>
                </a:cubicBezTo>
                <a:lnTo>
                  <a:pt x="444500" y="134620"/>
                </a:lnTo>
                <a:cubicBezTo>
                  <a:pt x="440690" y="139700"/>
                  <a:pt x="436880" y="144780"/>
                  <a:pt x="433070" y="148590"/>
                </a:cubicBezTo>
                <a:cubicBezTo>
                  <a:pt x="429260" y="151130"/>
                  <a:pt x="425450" y="152400"/>
                  <a:pt x="420370" y="154940"/>
                </a:cubicBezTo>
                <a:lnTo>
                  <a:pt x="420370" y="157480"/>
                </a:lnTo>
                <a:cubicBezTo>
                  <a:pt x="415290" y="156210"/>
                  <a:pt x="411480" y="154940"/>
                  <a:pt x="407670" y="152400"/>
                </a:cubicBezTo>
                <a:cubicBezTo>
                  <a:pt x="406400" y="152400"/>
                  <a:pt x="405130" y="151130"/>
                  <a:pt x="405130" y="151130"/>
                </a:cubicBezTo>
                <a:cubicBezTo>
                  <a:pt x="403860" y="151130"/>
                  <a:pt x="403860" y="149860"/>
                  <a:pt x="403860" y="149860"/>
                </a:cubicBezTo>
                <a:cubicBezTo>
                  <a:pt x="402590" y="149860"/>
                  <a:pt x="402590" y="151130"/>
                  <a:pt x="402590" y="152400"/>
                </a:cubicBezTo>
                <a:cubicBezTo>
                  <a:pt x="402590" y="157480"/>
                  <a:pt x="400050" y="156210"/>
                  <a:pt x="397510" y="154940"/>
                </a:cubicBezTo>
                <a:cubicBezTo>
                  <a:pt x="394970" y="153670"/>
                  <a:pt x="392430" y="153670"/>
                  <a:pt x="391160" y="157480"/>
                </a:cubicBezTo>
                <a:cubicBezTo>
                  <a:pt x="391160" y="158750"/>
                  <a:pt x="389890" y="160020"/>
                  <a:pt x="388620" y="160020"/>
                </a:cubicBezTo>
                <a:cubicBezTo>
                  <a:pt x="384810" y="161290"/>
                  <a:pt x="381000" y="162560"/>
                  <a:pt x="379730" y="166370"/>
                </a:cubicBezTo>
                <a:cubicBezTo>
                  <a:pt x="378460" y="168910"/>
                  <a:pt x="377190" y="170180"/>
                  <a:pt x="374650" y="172720"/>
                </a:cubicBezTo>
                <a:lnTo>
                  <a:pt x="355600" y="172720"/>
                </a:lnTo>
                <a:cubicBezTo>
                  <a:pt x="353060" y="172720"/>
                  <a:pt x="350520" y="172720"/>
                  <a:pt x="347980" y="173990"/>
                </a:cubicBezTo>
                <a:cubicBezTo>
                  <a:pt x="345440" y="173990"/>
                  <a:pt x="342900" y="175260"/>
                  <a:pt x="339090" y="176530"/>
                </a:cubicBezTo>
                <a:cubicBezTo>
                  <a:pt x="336550" y="177800"/>
                  <a:pt x="332740" y="180340"/>
                  <a:pt x="330200" y="181610"/>
                </a:cubicBezTo>
                <a:cubicBezTo>
                  <a:pt x="328930" y="182880"/>
                  <a:pt x="327660" y="182880"/>
                  <a:pt x="326390" y="182880"/>
                </a:cubicBezTo>
                <a:cubicBezTo>
                  <a:pt x="320040" y="182880"/>
                  <a:pt x="316230" y="186690"/>
                  <a:pt x="312420" y="190500"/>
                </a:cubicBezTo>
                <a:cubicBezTo>
                  <a:pt x="308610" y="193040"/>
                  <a:pt x="306070" y="196850"/>
                  <a:pt x="302260" y="199390"/>
                </a:cubicBezTo>
                <a:cubicBezTo>
                  <a:pt x="299720" y="200660"/>
                  <a:pt x="297180" y="201930"/>
                  <a:pt x="295910" y="203200"/>
                </a:cubicBezTo>
                <a:cubicBezTo>
                  <a:pt x="293370" y="204470"/>
                  <a:pt x="292100" y="207010"/>
                  <a:pt x="289560" y="207010"/>
                </a:cubicBezTo>
                <a:cubicBezTo>
                  <a:pt x="287020" y="208280"/>
                  <a:pt x="283210" y="208280"/>
                  <a:pt x="280670" y="207010"/>
                </a:cubicBezTo>
                <a:cubicBezTo>
                  <a:pt x="276860" y="204470"/>
                  <a:pt x="273050" y="207010"/>
                  <a:pt x="270510" y="208280"/>
                </a:cubicBezTo>
                <a:cubicBezTo>
                  <a:pt x="266700" y="209550"/>
                  <a:pt x="264160" y="212090"/>
                  <a:pt x="261620" y="213360"/>
                </a:cubicBezTo>
                <a:cubicBezTo>
                  <a:pt x="262890" y="214630"/>
                  <a:pt x="262890" y="215900"/>
                  <a:pt x="264160" y="217170"/>
                </a:cubicBezTo>
                <a:lnTo>
                  <a:pt x="260350" y="217170"/>
                </a:lnTo>
                <a:cubicBezTo>
                  <a:pt x="260350" y="218440"/>
                  <a:pt x="259080" y="219710"/>
                  <a:pt x="259080" y="220980"/>
                </a:cubicBezTo>
                <a:cubicBezTo>
                  <a:pt x="257810" y="220980"/>
                  <a:pt x="256540" y="219710"/>
                  <a:pt x="256540" y="219710"/>
                </a:cubicBezTo>
                <a:cubicBezTo>
                  <a:pt x="252730" y="222250"/>
                  <a:pt x="248920" y="224790"/>
                  <a:pt x="245110" y="226060"/>
                </a:cubicBezTo>
                <a:cubicBezTo>
                  <a:pt x="243840" y="226060"/>
                  <a:pt x="242570" y="227330"/>
                  <a:pt x="242570" y="227330"/>
                </a:cubicBezTo>
                <a:cubicBezTo>
                  <a:pt x="237490" y="226060"/>
                  <a:pt x="231140" y="227330"/>
                  <a:pt x="227330" y="223520"/>
                </a:cubicBezTo>
                <a:cubicBezTo>
                  <a:pt x="224790" y="220980"/>
                  <a:pt x="220980" y="219710"/>
                  <a:pt x="218440" y="217170"/>
                </a:cubicBezTo>
                <a:cubicBezTo>
                  <a:pt x="214630" y="214630"/>
                  <a:pt x="209550" y="215900"/>
                  <a:pt x="205740" y="222250"/>
                </a:cubicBezTo>
                <a:lnTo>
                  <a:pt x="187960" y="204470"/>
                </a:lnTo>
                <a:cubicBezTo>
                  <a:pt x="186690" y="205740"/>
                  <a:pt x="184150" y="207010"/>
                  <a:pt x="182880" y="208280"/>
                </a:cubicBezTo>
                <a:cubicBezTo>
                  <a:pt x="181610" y="208280"/>
                  <a:pt x="181610" y="209550"/>
                  <a:pt x="180340" y="209550"/>
                </a:cubicBezTo>
                <a:cubicBezTo>
                  <a:pt x="175260" y="210820"/>
                  <a:pt x="170180" y="212090"/>
                  <a:pt x="163830" y="213360"/>
                </a:cubicBezTo>
                <a:cubicBezTo>
                  <a:pt x="160020" y="214630"/>
                  <a:pt x="157480" y="215900"/>
                  <a:pt x="157480" y="220980"/>
                </a:cubicBezTo>
                <a:cubicBezTo>
                  <a:pt x="152400" y="223520"/>
                  <a:pt x="147320" y="222250"/>
                  <a:pt x="143510" y="227330"/>
                </a:cubicBezTo>
                <a:lnTo>
                  <a:pt x="139700" y="227330"/>
                </a:lnTo>
                <a:cubicBezTo>
                  <a:pt x="132080" y="223520"/>
                  <a:pt x="125730" y="224790"/>
                  <a:pt x="120650" y="231140"/>
                </a:cubicBezTo>
                <a:cubicBezTo>
                  <a:pt x="119380" y="232410"/>
                  <a:pt x="118110" y="232410"/>
                  <a:pt x="115570" y="232410"/>
                </a:cubicBezTo>
                <a:cubicBezTo>
                  <a:pt x="109220" y="231140"/>
                  <a:pt x="104140" y="234950"/>
                  <a:pt x="99060" y="238760"/>
                </a:cubicBezTo>
                <a:cubicBezTo>
                  <a:pt x="96520" y="241300"/>
                  <a:pt x="93980" y="242570"/>
                  <a:pt x="90170" y="242570"/>
                </a:cubicBezTo>
                <a:cubicBezTo>
                  <a:pt x="83820" y="243840"/>
                  <a:pt x="78740" y="243840"/>
                  <a:pt x="72390" y="243840"/>
                </a:cubicBezTo>
                <a:cubicBezTo>
                  <a:pt x="72390" y="243840"/>
                  <a:pt x="71120" y="243840"/>
                  <a:pt x="71120" y="245110"/>
                </a:cubicBezTo>
                <a:cubicBezTo>
                  <a:pt x="66040" y="251460"/>
                  <a:pt x="59690" y="251460"/>
                  <a:pt x="52070" y="251460"/>
                </a:cubicBezTo>
                <a:cubicBezTo>
                  <a:pt x="44450" y="251460"/>
                  <a:pt x="36830" y="252730"/>
                  <a:pt x="30480" y="259080"/>
                </a:cubicBezTo>
                <a:cubicBezTo>
                  <a:pt x="26670" y="262890"/>
                  <a:pt x="21590" y="265430"/>
                  <a:pt x="16510" y="269240"/>
                </a:cubicBezTo>
                <a:cubicBezTo>
                  <a:pt x="15240" y="269240"/>
                  <a:pt x="13970" y="270510"/>
                  <a:pt x="13970" y="270510"/>
                </a:cubicBezTo>
                <a:cubicBezTo>
                  <a:pt x="10160" y="270510"/>
                  <a:pt x="5080" y="269240"/>
                  <a:pt x="1270" y="269240"/>
                </a:cubicBezTo>
                <a:cubicBezTo>
                  <a:pt x="0" y="284480"/>
                  <a:pt x="2540" y="300990"/>
                  <a:pt x="3810" y="3175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3461" r="-6938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57253">
            <a:off x="4136291" y="2862785"/>
            <a:ext cx="1931468" cy="261009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 txBox="1"/>
          <p:nvPr/>
        </p:nvSpPr>
        <p:spPr>
          <a:xfrm>
            <a:off x="514350" y="509588"/>
            <a:ext cx="3396287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BC12D"/>
                </a:solidFill>
                <a:latin typeface="Abril Fatface"/>
                <a:ea typeface="Abril Fatface"/>
                <a:cs typeface="Abril Fatface"/>
                <a:sym typeface="Abril Fatface"/>
              </a:rPr>
              <a:t>Your Project</a:t>
            </a:r>
            <a:endParaRPr sz="700"/>
          </a:p>
        </p:txBody>
      </p:sp>
      <p:sp>
        <p:nvSpPr>
          <p:cNvPr id="271" name="Google Shape;271;p35"/>
          <p:cNvSpPr txBox="1"/>
          <p:nvPr/>
        </p:nvSpPr>
        <p:spPr>
          <a:xfrm>
            <a:off x="514350" y="4105034"/>
            <a:ext cx="2746314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YEAR: 2022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ROLE: WRITE YOUR ROLE</a:t>
            </a:r>
            <a:endParaRPr sz="700"/>
          </a:p>
        </p:txBody>
      </p:sp>
      <p:sp>
        <p:nvSpPr>
          <p:cNvPr id="272" name="Google Shape;272;p35"/>
          <p:cNvSpPr txBox="1"/>
          <p:nvPr/>
        </p:nvSpPr>
        <p:spPr>
          <a:xfrm>
            <a:off x="514350" y="1973537"/>
            <a:ext cx="3452151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and teaching.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6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278" name="Google Shape;278;p3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9" name="Google Shape;279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 amt="69000"/>
          </a:blip>
          <a:srcRect b="15572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 txBox="1"/>
          <p:nvPr/>
        </p:nvSpPr>
        <p:spPr>
          <a:xfrm>
            <a:off x="132690" y="1962150"/>
            <a:ext cx="887862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A picture is 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worth a thousand words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/>
        </p:nvSpPr>
        <p:spPr>
          <a:xfrm>
            <a:off x="1269753" y="514350"/>
            <a:ext cx="6604493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273D2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Write your topic or idea</a:t>
            </a:r>
            <a:endParaRPr sz="700"/>
          </a:p>
        </p:txBody>
      </p:sp>
      <p:sp>
        <p:nvSpPr>
          <p:cNvPr id="287" name="Google Shape;287;p37"/>
          <p:cNvSpPr txBox="1"/>
          <p:nvPr/>
        </p:nvSpPr>
        <p:spPr>
          <a:xfrm>
            <a:off x="514350" y="3228044"/>
            <a:ext cx="2292063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273D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288" name="Google Shape;288;p37"/>
          <p:cNvSpPr txBox="1"/>
          <p:nvPr/>
        </p:nvSpPr>
        <p:spPr>
          <a:xfrm>
            <a:off x="514350" y="3629809"/>
            <a:ext cx="2292063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elaborate on what you want to discuss. </a:t>
            </a:r>
            <a:endParaRPr sz="700"/>
          </a:p>
        </p:txBody>
      </p:sp>
      <p:sp>
        <p:nvSpPr>
          <p:cNvPr id="289" name="Google Shape;289;p37"/>
          <p:cNvSpPr txBox="1"/>
          <p:nvPr/>
        </p:nvSpPr>
        <p:spPr>
          <a:xfrm>
            <a:off x="3425969" y="3228044"/>
            <a:ext cx="2292063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273D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290" name="Google Shape;290;p37"/>
          <p:cNvSpPr txBox="1"/>
          <p:nvPr/>
        </p:nvSpPr>
        <p:spPr>
          <a:xfrm>
            <a:off x="3425969" y="3629809"/>
            <a:ext cx="2292063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elaborate on what you want to discuss. </a:t>
            </a:r>
            <a:endParaRPr sz="700"/>
          </a:p>
        </p:txBody>
      </p:sp>
      <p:sp>
        <p:nvSpPr>
          <p:cNvPr id="291" name="Google Shape;291;p37"/>
          <p:cNvSpPr txBox="1"/>
          <p:nvPr/>
        </p:nvSpPr>
        <p:spPr>
          <a:xfrm>
            <a:off x="6337588" y="3228044"/>
            <a:ext cx="2292063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273D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292" name="Google Shape;292;p37"/>
          <p:cNvSpPr txBox="1"/>
          <p:nvPr/>
        </p:nvSpPr>
        <p:spPr>
          <a:xfrm>
            <a:off x="6337588" y="3629809"/>
            <a:ext cx="2292063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elaborate on what you want to discuss. </a:t>
            </a:r>
            <a:endParaRPr sz="700"/>
          </a:p>
        </p:txBody>
      </p:sp>
      <p:pic>
        <p:nvPicPr>
          <p:cNvPr id="293" name="Google Shape;29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82" y="2061881"/>
            <a:ext cx="786998" cy="102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7429" y="2032095"/>
            <a:ext cx="1072381" cy="101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5778" y="1941013"/>
            <a:ext cx="1072446" cy="111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8"/>
          <p:cNvPicPr preferRelativeResize="0"/>
          <p:nvPr/>
        </p:nvPicPr>
        <p:blipFill rotWithShape="1">
          <a:blip r:embed="rId3">
            <a:alphaModFix/>
          </a:blip>
          <a:srcRect b="0" l="0" r="56638" t="0"/>
          <a:stretch/>
        </p:blipFill>
        <p:spPr>
          <a:xfrm>
            <a:off x="5796548" y="0"/>
            <a:ext cx="33474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-1028700"/>
            <a:ext cx="2318791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 txBox="1"/>
          <p:nvPr/>
        </p:nvSpPr>
        <p:spPr>
          <a:xfrm>
            <a:off x="514350" y="509588"/>
            <a:ext cx="2781300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D1B8"/>
                </a:solidFill>
                <a:latin typeface="Abril Fatface"/>
                <a:ea typeface="Abril Fatface"/>
                <a:cs typeface="Abril Fatface"/>
                <a:sym typeface="Abril Fatface"/>
              </a:rPr>
              <a:t>Our Services</a:t>
            </a:r>
            <a:endParaRPr sz="700"/>
          </a:p>
        </p:txBody>
      </p:sp>
      <p:sp>
        <p:nvSpPr>
          <p:cNvPr id="303" name="Google Shape;303;p38"/>
          <p:cNvSpPr txBox="1"/>
          <p:nvPr/>
        </p:nvSpPr>
        <p:spPr>
          <a:xfrm>
            <a:off x="514350" y="2571750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One</a:t>
            </a:r>
            <a:endParaRPr sz="700"/>
          </a:p>
        </p:txBody>
      </p:sp>
      <p:sp>
        <p:nvSpPr>
          <p:cNvPr id="304" name="Google Shape;304;p38"/>
          <p:cNvSpPr txBox="1"/>
          <p:nvPr/>
        </p:nvSpPr>
        <p:spPr>
          <a:xfrm>
            <a:off x="3141997" y="2571750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Two</a:t>
            </a:r>
            <a:endParaRPr sz="700"/>
          </a:p>
        </p:txBody>
      </p:sp>
      <p:sp>
        <p:nvSpPr>
          <p:cNvPr id="305" name="Google Shape;305;p38"/>
          <p:cNvSpPr txBox="1"/>
          <p:nvPr/>
        </p:nvSpPr>
        <p:spPr>
          <a:xfrm>
            <a:off x="514350" y="3889751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Three</a:t>
            </a:r>
            <a:endParaRPr sz="700"/>
          </a:p>
        </p:txBody>
      </p:sp>
      <p:sp>
        <p:nvSpPr>
          <p:cNvPr id="306" name="Google Shape;306;p38"/>
          <p:cNvSpPr txBox="1"/>
          <p:nvPr/>
        </p:nvSpPr>
        <p:spPr>
          <a:xfrm>
            <a:off x="3141997" y="3889751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D1B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Service Four</a:t>
            </a:r>
            <a:endParaRPr sz="700"/>
          </a:p>
        </p:txBody>
      </p:sp>
      <p:sp>
        <p:nvSpPr>
          <p:cNvPr id="307" name="Google Shape;307;p38"/>
          <p:cNvSpPr txBox="1"/>
          <p:nvPr/>
        </p:nvSpPr>
        <p:spPr>
          <a:xfrm>
            <a:off x="514350" y="2917291"/>
            <a:ext cx="1935376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308" name="Google Shape;308;p38"/>
          <p:cNvSpPr txBox="1"/>
          <p:nvPr/>
        </p:nvSpPr>
        <p:spPr>
          <a:xfrm>
            <a:off x="3141997" y="2917291"/>
            <a:ext cx="1935376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309" name="Google Shape;309;p38"/>
          <p:cNvSpPr txBox="1"/>
          <p:nvPr/>
        </p:nvSpPr>
        <p:spPr>
          <a:xfrm>
            <a:off x="514350" y="4235292"/>
            <a:ext cx="199005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310" name="Google Shape;310;p38"/>
          <p:cNvSpPr txBox="1"/>
          <p:nvPr/>
        </p:nvSpPr>
        <p:spPr>
          <a:xfrm>
            <a:off x="3141997" y="4235292"/>
            <a:ext cx="199005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1784" y="3850436"/>
            <a:ext cx="24545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6340" y="-927851"/>
            <a:ext cx="245459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 txBox="1"/>
          <p:nvPr/>
        </p:nvSpPr>
        <p:spPr>
          <a:xfrm>
            <a:off x="1804323" y="1335935"/>
            <a:ext cx="553535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273D2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Write Your Big Topic or Idea</a:t>
            </a:r>
            <a:endParaRPr sz="700"/>
          </a:p>
        </p:txBody>
      </p:sp>
      <p:sp>
        <p:nvSpPr>
          <p:cNvPr id="318" name="Google Shape;318;p39"/>
          <p:cNvSpPr txBox="1"/>
          <p:nvPr/>
        </p:nvSpPr>
        <p:spPr>
          <a:xfrm>
            <a:off x="1377661" y="3190444"/>
            <a:ext cx="2903914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 communication tools that can be used as demonstrations, lectures, speeches, reports, and more. </a:t>
            </a:r>
            <a:endParaRPr sz="700"/>
          </a:p>
        </p:txBody>
      </p:sp>
      <p:sp>
        <p:nvSpPr>
          <p:cNvPr id="319" name="Google Shape;319;p39"/>
          <p:cNvSpPr txBox="1"/>
          <p:nvPr/>
        </p:nvSpPr>
        <p:spPr>
          <a:xfrm>
            <a:off x="4932121" y="3190444"/>
            <a:ext cx="2834218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It serves a variety of purposes, making presentations powerful tools for convincing and teaching.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DB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1704878" y="1560387"/>
            <a:ext cx="3689038" cy="2022792"/>
            <a:chOff x="0" y="0"/>
            <a:chExt cx="9837433" cy="5394113"/>
          </a:xfrm>
        </p:grpSpPr>
        <p:sp>
          <p:nvSpPr>
            <p:cNvPr id="325" name="Google Shape;325;p40"/>
            <p:cNvSpPr txBox="1"/>
            <p:nvPr/>
          </p:nvSpPr>
          <p:spPr>
            <a:xfrm>
              <a:off x="0" y="0"/>
              <a:ext cx="9837433" cy="36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13624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Stats &amp; Numbers</a:t>
              </a:r>
              <a:endParaRPr sz="700"/>
            </a:p>
          </p:txBody>
        </p:sp>
        <p:sp>
          <p:nvSpPr>
            <p:cNvPr id="326" name="Google Shape;326;p40"/>
            <p:cNvSpPr txBox="1"/>
            <p:nvPr/>
          </p:nvSpPr>
          <p:spPr>
            <a:xfrm>
              <a:off x="0" y="4022725"/>
              <a:ext cx="7094321" cy="1371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181D29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Elaborate on what you want to discuss. </a:t>
              </a:r>
              <a:endParaRPr sz="700"/>
            </a:p>
          </p:txBody>
        </p:sp>
      </p:grpSp>
      <p:pic>
        <p:nvPicPr>
          <p:cNvPr id="327" name="Google Shape;3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195" y="-237452"/>
            <a:ext cx="3312742" cy="32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67461" y="2853983"/>
            <a:ext cx="3312742" cy="32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57828">
            <a:off x="5673010" y="2065518"/>
            <a:ext cx="1620083" cy="181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41"/>
          <p:cNvGrpSpPr/>
          <p:nvPr/>
        </p:nvGrpSpPr>
        <p:grpSpPr>
          <a:xfrm>
            <a:off x="2465129" y="1329465"/>
            <a:ext cx="4213963" cy="2031518"/>
            <a:chOff x="-17" y="-257181"/>
            <a:chExt cx="2219700" cy="1070100"/>
          </a:xfrm>
        </p:grpSpPr>
        <p:sp>
          <p:nvSpPr>
            <p:cNvPr id="335" name="Google Shape;335;p41"/>
            <p:cNvSpPr/>
            <p:nvPr/>
          </p:nvSpPr>
          <p:spPr>
            <a:xfrm>
              <a:off x="0" y="0"/>
              <a:ext cx="2219549" cy="566652"/>
            </a:xfrm>
            <a:custGeom>
              <a:rect b="b" l="l" r="r" t="t"/>
              <a:pathLst>
                <a:path extrusionOk="0" h="566652" w="2219549">
                  <a:moveTo>
                    <a:pt x="0" y="0"/>
                  </a:moveTo>
                  <a:lnTo>
                    <a:pt x="2219549" y="0"/>
                  </a:lnTo>
                  <a:lnTo>
                    <a:pt x="2219549" y="566652"/>
                  </a:lnTo>
                  <a:lnTo>
                    <a:pt x="0" y="566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36" name="Google Shape;336;p41"/>
            <p:cNvSpPr txBox="1"/>
            <p:nvPr/>
          </p:nvSpPr>
          <p:spPr>
            <a:xfrm>
              <a:off x="-17" y="-257181"/>
              <a:ext cx="22197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B35EFF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123,456,789</a:t>
              </a:r>
              <a:endParaRPr sz="700"/>
            </a:p>
          </p:txBody>
        </p:sp>
      </p:grpSp>
      <p:pic>
        <p:nvPicPr>
          <p:cNvPr id="337" name="Google Shape;3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023" y="-99826"/>
            <a:ext cx="2950536" cy="26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14758" y="2427245"/>
            <a:ext cx="2732233" cy="299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8330" y="-537939"/>
            <a:ext cx="2540744" cy="177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001182">
            <a:off x="-770047" y="-982891"/>
            <a:ext cx="2568796" cy="261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7936" y="1614775"/>
            <a:ext cx="1903810" cy="220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955385">
            <a:off x="6813747" y="3478393"/>
            <a:ext cx="263155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1"/>
          <p:cNvSpPr txBox="1"/>
          <p:nvPr/>
        </p:nvSpPr>
        <p:spPr>
          <a:xfrm>
            <a:off x="2465162" y="3038215"/>
            <a:ext cx="4213676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the featured statistic.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/>
        </p:nvSpPr>
        <p:spPr>
          <a:xfrm>
            <a:off x="1989086" y="1409085"/>
            <a:ext cx="54156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the featured statistic.</a:t>
            </a:r>
            <a:endParaRPr sz="700"/>
          </a:p>
        </p:txBody>
      </p:sp>
      <p:sp>
        <p:nvSpPr>
          <p:cNvPr id="349" name="Google Shape;349;p42"/>
          <p:cNvSpPr txBox="1"/>
          <p:nvPr/>
        </p:nvSpPr>
        <p:spPr>
          <a:xfrm>
            <a:off x="1989086" y="2904818"/>
            <a:ext cx="54156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the featured statistic.</a:t>
            </a:r>
            <a:endParaRPr sz="700"/>
          </a:p>
        </p:txBody>
      </p:sp>
      <p:sp>
        <p:nvSpPr>
          <p:cNvPr id="350" name="Google Shape;350;p42"/>
          <p:cNvSpPr txBox="1"/>
          <p:nvPr/>
        </p:nvSpPr>
        <p:spPr>
          <a:xfrm>
            <a:off x="1989086" y="4357688"/>
            <a:ext cx="54156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the featured statistic.</a:t>
            </a:r>
            <a:endParaRPr sz="700"/>
          </a:p>
        </p:txBody>
      </p:sp>
      <p:grpSp>
        <p:nvGrpSpPr>
          <p:cNvPr id="351" name="Google Shape;351;p42"/>
          <p:cNvGrpSpPr/>
          <p:nvPr/>
        </p:nvGrpSpPr>
        <p:grpSpPr>
          <a:xfrm>
            <a:off x="3018172" y="-176110"/>
            <a:ext cx="3107939" cy="2031518"/>
            <a:chOff x="0" y="-257179"/>
            <a:chExt cx="1637104" cy="1070100"/>
          </a:xfrm>
        </p:grpSpPr>
        <p:sp>
          <p:nvSpPr>
            <p:cNvPr id="352" name="Google Shape;352;p42"/>
            <p:cNvSpPr/>
            <p:nvPr/>
          </p:nvSpPr>
          <p:spPr>
            <a:xfrm>
              <a:off x="0" y="0"/>
              <a:ext cx="1636955" cy="566652"/>
            </a:xfrm>
            <a:custGeom>
              <a:rect b="b" l="l" r="r" t="t"/>
              <a:pathLst>
                <a:path extrusionOk="0" h="566652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66652"/>
                  </a:lnTo>
                  <a:lnTo>
                    <a:pt x="0" y="566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3" name="Google Shape;353;p42"/>
            <p:cNvSpPr txBox="1"/>
            <p:nvPr/>
          </p:nvSpPr>
          <p:spPr>
            <a:xfrm>
              <a:off x="4" y="-257179"/>
              <a:ext cx="16371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9E95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 out of 5</a:t>
              </a:r>
              <a:endParaRPr sz="700"/>
            </a:p>
          </p:txBody>
        </p:sp>
      </p:grpSp>
      <p:grpSp>
        <p:nvGrpSpPr>
          <p:cNvPr id="354" name="Google Shape;354;p42"/>
          <p:cNvGrpSpPr/>
          <p:nvPr/>
        </p:nvGrpSpPr>
        <p:grpSpPr>
          <a:xfrm>
            <a:off x="3018172" y="1349490"/>
            <a:ext cx="3107939" cy="2031518"/>
            <a:chOff x="0" y="-257169"/>
            <a:chExt cx="1637104" cy="1070100"/>
          </a:xfrm>
        </p:grpSpPr>
        <p:sp>
          <p:nvSpPr>
            <p:cNvPr id="355" name="Google Shape;355;p42"/>
            <p:cNvSpPr/>
            <p:nvPr/>
          </p:nvSpPr>
          <p:spPr>
            <a:xfrm>
              <a:off x="0" y="0"/>
              <a:ext cx="1636955" cy="566652"/>
            </a:xfrm>
            <a:custGeom>
              <a:rect b="b" l="l" r="r" t="t"/>
              <a:pathLst>
                <a:path extrusionOk="0" h="566652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66652"/>
                  </a:lnTo>
                  <a:lnTo>
                    <a:pt x="0" y="566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6" name="Google Shape;356;p42"/>
            <p:cNvSpPr txBox="1"/>
            <p:nvPr/>
          </p:nvSpPr>
          <p:spPr>
            <a:xfrm>
              <a:off x="4" y="-257169"/>
              <a:ext cx="16371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9E95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95%</a:t>
              </a:r>
              <a:endParaRPr sz="700"/>
            </a:p>
          </p:txBody>
        </p:sp>
      </p:grpSp>
      <p:grpSp>
        <p:nvGrpSpPr>
          <p:cNvPr id="357" name="Google Shape;357;p42"/>
          <p:cNvGrpSpPr/>
          <p:nvPr/>
        </p:nvGrpSpPr>
        <p:grpSpPr>
          <a:xfrm>
            <a:off x="3018172" y="2802340"/>
            <a:ext cx="3107939" cy="2031518"/>
            <a:chOff x="0" y="-257180"/>
            <a:chExt cx="1637104" cy="1070100"/>
          </a:xfrm>
        </p:grpSpPr>
        <p:sp>
          <p:nvSpPr>
            <p:cNvPr id="358" name="Google Shape;358;p42"/>
            <p:cNvSpPr/>
            <p:nvPr/>
          </p:nvSpPr>
          <p:spPr>
            <a:xfrm>
              <a:off x="0" y="0"/>
              <a:ext cx="1636955" cy="566652"/>
            </a:xfrm>
            <a:custGeom>
              <a:rect b="b" l="l" r="r" t="t"/>
              <a:pathLst>
                <a:path extrusionOk="0" h="566652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66652"/>
                  </a:lnTo>
                  <a:lnTo>
                    <a:pt x="0" y="566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59" name="Google Shape;359;p42"/>
            <p:cNvSpPr txBox="1"/>
            <p:nvPr/>
          </p:nvSpPr>
          <p:spPr>
            <a:xfrm>
              <a:off x="4" y="-257180"/>
              <a:ext cx="16371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9E95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12 million</a:t>
              </a:r>
              <a:endParaRPr sz="700"/>
            </a:p>
          </p:txBody>
        </p:sp>
      </p:grpSp>
      <p:pic>
        <p:nvPicPr>
          <p:cNvPr id="360" name="Google Shape;36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80096">
            <a:off x="1238944" y="255517"/>
            <a:ext cx="924604" cy="102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99017">
            <a:off x="794292" y="3413513"/>
            <a:ext cx="888611" cy="143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94512">
            <a:off x="7771372" y="1854429"/>
            <a:ext cx="746278" cy="1731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714" y="-710227"/>
            <a:ext cx="294679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797281" y="1346886"/>
            <a:ext cx="294679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514350" y="514350"/>
            <a:ext cx="492709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00A48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to Use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00A48"/>
                </a:solidFill>
                <a:latin typeface="Abril Fatface"/>
                <a:ea typeface="Abril Fatface"/>
                <a:cs typeface="Abril Fatface"/>
                <a:sym typeface="Abril Fatface"/>
              </a:rPr>
              <a:t>This Presentation</a:t>
            </a:r>
            <a:endParaRPr sz="700"/>
          </a:p>
        </p:txBody>
      </p:sp>
      <p:sp>
        <p:nvSpPr>
          <p:cNvPr id="120" name="Google Shape;120;p25"/>
          <p:cNvSpPr txBox="1"/>
          <p:nvPr/>
        </p:nvSpPr>
        <p:spPr>
          <a:xfrm>
            <a:off x="514350" y="2884488"/>
            <a:ext cx="2570651" cy="1525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on the "Google Slides" button below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on "Make a copy."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need to sign in to your Google account.</a:t>
            </a:r>
            <a:endParaRPr sz="700"/>
          </a:p>
        </p:txBody>
      </p:sp>
      <p:sp>
        <p:nvSpPr>
          <p:cNvPr id="121" name="Google Shape;121;p25"/>
          <p:cNvSpPr txBox="1"/>
          <p:nvPr/>
        </p:nvSpPr>
        <p:spPr>
          <a:xfrm>
            <a:off x="514350" y="2328098"/>
            <a:ext cx="2570651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Google Slides</a:t>
            </a:r>
            <a:endParaRPr sz="700"/>
          </a:p>
        </p:txBody>
      </p:sp>
      <p:sp>
        <p:nvSpPr>
          <p:cNvPr id="122" name="Google Shape;122;p25"/>
          <p:cNvSpPr txBox="1"/>
          <p:nvPr/>
        </p:nvSpPr>
        <p:spPr>
          <a:xfrm>
            <a:off x="3286675" y="2884488"/>
            <a:ext cx="2570650" cy="1306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on the "PowerPoint" button below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123" name="Google Shape;123;p25"/>
          <p:cNvSpPr txBox="1"/>
          <p:nvPr/>
        </p:nvSpPr>
        <p:spPr>
          <a:xfrm>
            <a:off x="3286675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PowerPoint</a:t>
            </a:r>
            <a:endParaRPr sz="700"/>
          </a:p>
        </p:txBody>
      </p:sp>
      <p:sp>
        <p:nvSpPr>
          <p:cNvPr id="124" name="Google Shape;124;p25"/>
          <p:cNvSpPr txBox="1"/>
          <p:nvPr/>
        </p:nvSpPr>
        <p:spPr>
          <a:xfrm>
            <a:off x="6058999" y="2884488"/>
            <a:ext cx="2570650" cy="1087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Click on the "Canva" button under this presentation preview. </a:t>
            </a:r>
            <a:endParaRPr sz="700"/>
          </a:p>
          <a:p>
            <a:pPr indent="-127000" lvl="1" marL="26670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Start editing your presentation.</a:t>
            </a:r>
            <a:endParaRPr sz="700"/>
          </a:p>
          <a:p>
            <a:pPr indent="-133350" lvl="1" marL="266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9E95A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F9E95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need to sign in to your Canva account.</a:t>
            </a:r>
            <a:endParaRPr sz="700"/>
          </a:p>
        </p:txBody>
      </p:sp>
      <p:sp>
        <p:nvSpPr>
          <p:cNvPr id="125" name="Google Shape;125;p25"/>
          <p:cNvSpPr txBox="1"/>
          <p:nvPr/>
        </p:nvSpPr>
        <p:spPr>
          <a:xfrm>
            <a:off x="6058999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Canva</a:t>
            </a:r>
            <a:endParaRPr sz="700"/>
          </a:p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590" y="-527651"/>
            <a:ext cx="3520477" cy="179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970" y="2097712"/>
            <a:ext cx="4534061" cy="224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60955" y="-328294"/>
            <a:ext cx="294679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3"/>
          <p:cNvSpPr txBox="1"/>
          <p:nvPr/>
        </p:nvSpPr>
        <p:spPr>
          <a:xfrm>
            <a:off x="514350" y="2077038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EFF7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One</a:t>
            </a:r>
            <a:endParaRPr sz="700"/>
          </a:p>
        </p:txBody>
      </p:sp>
      <p:sp>
        <p:nvSpPr>
          <p:cNvPr id="372" name="Google Shape;372;p43"/>
          <p:cNvSpPr txBox="1"/>
          <p:nvPr/>
        </p:nvSpPr>
        <p:spPr>
          <a:xfrm>
            <a:off x="514350" y="3587227"/>
            <a:ext cx="198811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EFF7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Three</a:t>
            </a:r>
            <a:endParaRPr sz="700"/>
          </a:p>
        </p:txBody>
      </p:sp>
      <p:sp>
        <p:nvSpPr>
          <p:cNvPr id="373" name="Google Shape;373;p43"/>
          <p:cNvSpPr txBox="1"/>
          <p:nvPr/>
        </p:nvSpPr>
        <p:spPr>
          <a:xfrm>
            <a:off x="514350" y="2462001"/>
            <a:ext cx="188857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communication tools</a:t>
            </a:r>
            <a:endParaRPr sz="700"/>
          </a:p>
        </p:txBody>
      </p:sp>
      <p:sp>
        <p:nvSpPr>
          <p:cNvPr id="374" name="Google Shape;374;p43"/>
          <p:cNvSpPr txBox="1"/>
          <p:nvPr/>
        </p:nvSpPr>
        <p:spPr>
          <a:xfrm>
            <a:off x="514350" y="3956691"/>
            <a:ext cx="188857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communication tools</a:t>
            </a:r>
            <a:endParaRPr sz="700"/>
          </a:p>
        </p:txBody>
      </p:sp>
      <p:sp>
        <p:nvSpPr>
          <p:cNvPr id="375" name="Google Shape;375;p43"/>
          <p:cNvSpPr txBox="1"/>
          <p:nvPr/>
        </p:nvSpPr>
        <p:spPr>
          <a:xfrm>
            <a:off x="6641534" y="2077038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EFF7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Two</a:t>
            </a:r>
            <a:endParaRPr sz="700"/>
          </a:p>
        </p:txBody>
      </p:sp>
      <p:sp>
        <p:nvSpPr>
          <p:cNvPr id="376" name="Google Shape;376;p43"/>
          <p:cNvSpPr txBox="1"/>
          <p:nvPr/>
        </p:nvSpPr>
        <p:spPr>
          <a:xfrm>
            <a:off x="6641534" y="3587227"/>
            <a:ext cx="198811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AEFF77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Four</a:t>
            </a:r>
            <a:endParaRPr sz="700"/>
          </a:p>
        </p:txBody>
      </p:sp>
      <p:sp>
        <p:nvSpPr>
          <p:cNvPr id="377" name="Google Shape;377;p43"/>
          <p:cNvSpPr txBox="1"/>
          <p:nvPr/>
        </p:nvSpPr>
        <p:spPr>
          <a:xfrm>
            <a:off x="6741072" y="2446502"/>
            <a:ext cx="188857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communication tools</a:t>
            </a:r>
            <a:endParaRPr sz="700"/>
          </a:p>
        </p:txBody>
      </p:sp>
      <p:sp>
        <p:nvSpPr>
          <p:cNvPr id="378" name="Google Shape;378;p43"/>
          <p:cNvSpPr txBox="1"/>
          <p:nvPr/>
        </p:nvSpPr>
        <p:spPr>
          <a:xfrm>
            <a:off x="6741072" y="3956691"/>
            <a:ext cx="1888579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communication tools</a:t>
            </a:r>
            <a:endParaRPr sz="700"/>
          </a:p>
        </p:txBody>
      </p:sp>
      <p:sp>
        <p:nvSpPr>
          <p:cNvPr id="379" name="Google Shape;379;p43"/>
          <p:cNvSpPr txBox="1"/>
          <p:nvPr/>
        </p:nvSpPr>
        <p:spPr>
          <a:xfrm>
            <a:off x="1268353" y="514350"/>
            <a:ext cx="6607294" cy="6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4141"/>
                </a:solidFill>
                <a:latin typeface="Abril Fatface"/>
                <a:ea typeface="Abril Fatface"/>
                <a:cs typeface="Abril Fatface"/>
                <a:sym typeface="Abril Fatface"/>
              </a:rPr>
              <a:t>World Map Report</a:t>
            </a:r>
            <a:endParaRPr sz="700"/>
          </a:p>
        </p:txBody>
      </p:sp>
      <p:pic>
        <p:nvPicPr>
          <p:cNvPr id="380" name="Google Shape;38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158" y="-713787"/>
            <a:ext cx="294679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/>
        </p:nvSpPr>
        <p:spPr>
          <a:xfrm>
            <a:off x="514350" y="514350"/>
            <a:ext cx="81153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8DE99F"/>
                </a:solidFill>
                <a:latin typeface="Abril Fatface"/>
                <a:ea typeface="Abril Fatface"/>
                <a:cs typeface="Abril Fatface"/>
                <a:sym typeface="Abril Fatface"/>
              </a:rPr>
              <a:t>Add a Timeline Page</a:t>
            </a:r>
            <a:endParaRPr sz="700"/>
          </a:p>
        </p:txBody>
      </p:sp>
      <p:sp>
        <p:nvSpPr>
          <p:cNvPr id="386" name="Google Shape;386;p44"/>
          <p:cNvSpPr txBox="1"/>
          <p:nvPr/>
        </p:nvSpPr>
        <p:spPr>
          <a:xfrm>
            <a:off x="514350" y="3859838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9E9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387" name="Google Shape;387;p44"/>
          <p:cNvSpPr txBox="1"/>
          <p:nvPr/>
        </p:nvSpPr>
        <p:spPr>
          <a:xfrm>
            <a:off x="514350" y="4256840"/>
            <a:ext cx="1682463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388" name="Google Shape;388;p44"/>
          <p:cNvSpPr txBox="1"/>
          <p:nvPr/>
        </p:nvSpPr>
        <p:spPr>
          <a:xfrm>
            <a:off x="2709035" y="1714352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A1DB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389" name="Google Shape;389;p44"/>
          <p:cNvSpPr txBox="1"/>
          <p:nvPr/>
        </p:nvSpPr>
        <p:spPr>
          <a:xfrm>
            <a:off x="2709035" y="2111354"/>
            <a:ext cx="1682463" cy="412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390" name="Google Shape;390;p44"/>
          <p:cNvSpPr txBox="1"/>
          <p:nvPr/>
        </p:nvSpPr>
        <p:spPr>
          <a:xfrm>
            <a:off x="6704371" y="1825104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9E9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391" name="Google Shape;391;p44"/>
          <p:cNvSpPr txBox="1"/>
          <p:nvPr/>
        </p:nvSpPr>
        <p:spPr>
          <a:xfrm>
            <a:off x="6704371" y="2222106"/>
            <a:ext cx="1682463" cy="412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392" name="Google Shape;392;p44"/>
          <p:cNvSpPr txBox="1"/>
          <p:nvPr/>
        </p:nvSpPr>
        <p:spPr>
          <a:xfrm>
            <a:off x="4660404" y="3875935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A1DB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 a main point</a:t>
            </a:r>
            <a:endParaRPr sz="700"/>
          </a:p>
        </p:txBody>
      </p:sp>
      <p:sp>
        <p:nvSpPr>
          <p:cNvPr id="393" name="Google Shape;393;p44"/>
          <p:cNvSpPr txBox="1"/>
          <p:nvPr/>
        </p:nvSpPr>
        <p:spPr>
          <a:xfrm>
            <a:off x="4660404" y="4272937"/>
            <a:ext cx="1682463" cy="41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394" name="Google Shape;394;p44"/>
          <p:cNvSpPr/>
          <p:nvPr/>
        </p:nvSpPr>
        <p:spPr>
          <a:xfrm>
            <a:off x="2405434" y="2811515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5BC5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4"/>
          <p:cNvSpPr/>
          <p:nvPr/>
        </p:nvSpPr>
        <p:spPr>
          <a:xfrm>
            <a:off x="4483990" y="3585827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9E95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" name="Google Shape;396;p44"/>
          <p:cNvCxnSpPr/>
          <p:nvPr/>
        </p:nvCxnSpPr>
        <p:spPr>
          <a:xfrm rot="-1265180">
            <a:off x="629446" y="3251394"/>
            <a:ext cx="1843201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44"/>
          <p:cNvCxnSpPr/>
          <p:nvPr/>
        </p:nvCxnSpPr>
        <p:spPr>
          <a:xfrm rot="1225894">
            <a:off x="2512100" y="3275169"/>
            <a:ext cx="2041242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p44"/>
          <p:cNvCxnSpPr/>
          <p:nvPr/>
        </p:nvCxnSpPr>
        <p:spPr>
          <a:xfrm rot="-1243132">
            <a:off x="4589655" y="3275169"/>
            <a:ext cx="2011808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44"/>
          <p:cNvCxnSpPr/>
          <p:nvPr/>
        </p:nvCxnSpPr>
        <p:spPr>
          <a:xfrm rot="1553634">
            <a:off x="6598214" y="3363572"/>
            <a:ext cx="2001093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44"/>
          <p:cNvSpPr/>
          <p:nvPr/>
        </p:nvSpPr>
        <p:spPr>
          <a:xfrm>
            <a:off x="6531108" y="2811515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5BC5C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4"/>
          <p:cNvSpPr/>
          <p:nvPr/>
        </p:nvSpPr>
        <p:spPr>
          <a:xfrm>
            <a:off x="603095" y="3497423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9E95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4"/>
          <p:cNvSpPr/>
          <p:nvPr/>
        </p:nvSpPr>
        <p:spPr>
          <a:xfrm>
            <a:off x="8490394" y="3762635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9E95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3" name="Google Shape;403;p44"/>
          <p:cNvGrpSpPr/>
          <p:nvPr/>
        </p:nvGrpSpPr>
        <p:grpSpPr>
          <a:xfrm rot="362762">
            <a:off x="-1034186" y="-1146455"/>
            <a:ext cx="2171787" cy="2171787"/>
            <a:chOff x="0" y="0"/>
            <a:chExt cx="812800" cy="812800"/>
          </a:xfrm>
        </p:grpSpPr>
        <p:sp>
          <p:nvSpPr>
            <p:cNvPr id="404" name="Google Shape;404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9E95A"/>
            </a:solidFill>
            <a:ln>
              <a:noFill/>
            </a:ln>
          </p:spPr>
        </p:sp>
        <p:sp>
          <p:nvSpPr>
            <p:cNvPr id="405" name="Google Shape;405;p4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44"/>
          <p:cNvGrpSpPr/>
          <p:nvPr/>
        </p:nvGrpSpPr>
        <p:grpSpPr>
          <a:xfrm rot="362762">
            <a:off x="8136836" y="-1146455"/>
            <a:ext cx="2171787" cy="2171787"/>
            <a:chOff x="0" y="0"/>
            <a:chExt cx="812800" cy="812800"/>
          </a:xfrm>
        </p:grpSpPr>
        <p:sp>
          <p:nvSpPr>
            <p:cNvPr id="407" name="Google Shape;407;p4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9E95A"/>
            </a:solidFill>
            <a:ln>
              <a:noFill/>
            </a:ln>
          </p:spPr>
        </p:sp>
        <p:sp>
          <p:nvSpPr>
            <p:cNvPr id="408" name="Google Shape;408;p4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45"/>
          <p:cNvGrpSpPr/>
          <p:nvPr/>
        </p:nvGrpSpPr>
        <p:grpSpPr>
          <a:xfrm>
            <a:off x="4579144" y="-198909"/>
            <a:ext cx="4564856" cy="2763515"/>
            <a:chOff x="0" y="-104775"/>
            <a:chExt cx="2404533" cy="1455679"/>
          </a:xfrm>
        </p:grpSpPr>
        <p:sp>
          <p:nvSpPr>
            <p:cNvPr id="414" name="Google Shape;414;p45"/>
            <p:cNvSpPr/>
            <p:nvPr/>
          </p:nvSpPr>
          <p:spPr>
            <a:xfrm>
              <a:off x="0" y="0"/>
              <a:ext cx="2404533" cy="1350904"/>
            </a:xfrm>
            <a:custGeom>
              <a:rect b="b" l="l" r="r" t="t"/>
              <a:pathLst>
                <a:path extrusionOk="0" h="1350904" w="2404533">
                  <a:moveTo>
                    <a:pt x="0" y="0"/>
                  </a:moveTo>
                  <a:lnTo>
                    <a:pt x="2404533" y="0"/>
                  </a:lnTo>
                  <a:lnTo>
                    <a:pt x="2404533" y="1350904"/>
                  </a:lnTo>
                  <a:lnTo>
                    <a:pt x="0" y="1350904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</p:sp>
        <p:sp>
          <p:nvSpPr>
            <p:cNvPr id="415" name="Google Shape;415;p4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5"/>
          <p:cNvGrpSpPr/>
          <p:nvPr/>
        </p:nvGrpSpPr>
        <p:grpSpPr>
          <a:xfrm>
            <a:off x="0" y="2379985"/>
            <a:ext cx="4564856" cy="2763515"/>
            <a:chOff x="0" y="-104775"/>
            <a:chExt cx="2404533" cy="1455679"/>
          </a:xfrm>
        </p:grpSpPr>
        <p:sp>
          <p:nvSpPr>
            <p:cNvPr id="417" name="Google Shape;417;p45"/>
            <p:cNvSpPr/>
            <p:nvPr/>
          </p:nvSpPr>
          <p:spPr>
            <a:xfrm>
              <a:off x="0" y="0"/>
              <a:ext cx="2404533" cy="1350904"/>
            </a:xfrm>
            <a:custGeom>
              <a:rect b="b" l="l" r="r" t="t"/>
              <a:pathLst>
                <a:path extrusionOk="0" h="1350904" w="2404533">
                  <a:moveTo>
                    <a:pt x="0" y="0"/>
                  </a:moveTo>
                  <a:lnTo>
                    <a:pt x="2404533" y="0"/>
                  </a:lnTo>
                  <a:lnTo>
                    <a:pt x="2404533" y="1350904"/>
                  </a:lnTo>
                  <a:lnTo>
                    <a:pt x="0" y="1350904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</p:sp>
        <p:sp>
          <p:nvSpPr>
            <p:cNvPr id="418" name="Google Shape;418;p4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5"/>
          <p:cNvGrpSpPr/>
          <p:nvPr/>
        </p:nvGrpSpPr>
        <p:grpSpPr>
          <a:xfrm>
            <a:off x="0" y="-198909"/>
            <a:ext cx="4564856" cy="2763515"/>
            <a:chOff x="0" y="-104775"/>
            <a:chExt cx="2404533" cy="1455679"/>
          </a:xfrm>
        </p:grpSpPr>
        <p:sp>
          <p:nvSpPr>
            <p:cNvPr id="420" name="Google Shape;420;p45"/>
            <p:cNvSpPr/>
            <p:nvPr/>
          </p:nvSpPr>
          <p:spPr>
            <a:xfrm>
              <a:off x="0" y="0"/>
              <a:ext cx="2404533" cy="1350904"/>
            </a:xfrm>
            <a:custGeom>
              <a:rect b="b" l="l" r="r" t="t"/>
              <a:pathLst>
                <a:path extrusionOk="0" h="1350904" w="2404533">
                  <a:moveTo>
                    <a:pt x="0" y="0"/>
                  </a:moveTo>
                  <a:lnTo>
                    <a:pt x="2404533" y="0"/>
                  </a:lnTo>
                  <a:lnTo>
                    <a:pt x="2404533" y="1350904"/>
                  </a:lnTo>
                  <a:lnTo>
                    <a:pt x="0" y="1350904"/>
                  </a:lnTo>
                  <a:close/>
                </a:path>
              </a:pathLst>
            </a:custGeom>
            <a:solidFill>
              <a:srgbClr val="F9E95A"/>
            </a:solidFill>
            <a:ln>
              <a:noFill/>
            </a:ln>
          </p:spPr>
        </p:sp>
        <p:sp>
          <p:nvSpPr>
            <p:cNvPr id="421" name="Google Shape;421;p4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45"/>
          <p:cNvGrpSpPr/>
          <p:nvPr/>
        </p:nvGrpSpPr>
        <p:grpSpPr>
          <a:xfrm>
            <a:off x="4579144" y="2379985"/>
            <a:ext cx="4564856" cy="2763515"/>
            <a:chOff x="0" y="-104775"/>
            <a:chExt cx="2404533" cy="1455679"/>
          </a:xfrm>
        </p:grpSpPr>
        <p:sp>
          <p:nvSpPr>
            <p:cNvPr id="423" name="Google Shape;423;p45"/>
            <p:cNvSpPr/>
            <p:nvPr/>
          </p:nvSpPr>
          <p:spPr>
            <a:xfrm>
              <a:off x="0" y="0"/>
              <a:ext cx="2404533" cy="1350904"/>
            </a:xfrm>
            <a:custGeom>
              <a:rect b="b" l="l" r="r" t="t"/>
              <a:pathLst>
                <a:path extrusionOk="0" h="1350904" w="2404533">
                  <a:moveTo>
                    <a:pt x="0" y="0"/>
                  </a:moveTo>
                  <a:lnTo>
                    <a:pt x="2404533" y="0"/>
                  </a:lnTo>
                  <a:lnTo>
                    <a:pt x="2404533" y="1350904"/>
                  </a:lnTo>
                  <a:lnTo>
                    <a:pt x="0" y="1350904"/>
                  </a:lnTo>
                  <a:close/>
                </a:path>
              </a:pathLst>
            </a:custGeom>
            <a:solidFill>
              <a:srgbClr val="8DE99F"/>
            </a:solidFill>
            <a:ln>
              <a:noFill/>
            </a:ln>
          </p:spPr>
        </p:sp>
        <p:sp>
          <p:nvSpPr>
            <p:cNvPr id="424" name="Google Shape;424;p4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45"/>
          <p:cNvSpPr txBox="1"/>
          <p:nvPr/>
        </p:nvSpPr>
        <p:spPr>
          <a:xfrm>
            <a:off x="514488" y="1075745"/>
            <a:ext cx="3421856" cy="24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1212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STRENGTHS</a:t>
            </a:r>
            <a:endParaRPr sz="700"/>
          </a:p>
        </p:txBody>
      </p:sp>
      <p:sp>
        <p:nvSpPr>
          <p:cNvPr id="426" name="Google Shape;426;p45"/>
          <p:cNvSpPr txBox="1"/>
          <p:nvPr/>
        </p:nvSpPr>
        <p:spPr>
          <a:xfrm>
            <a:off x="514350" y="1411168"/>
            <a:ext cx="3422132" cy="494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What are you doing well?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What sets you apart?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What are your good qualities?</a:t>
            </a:r>
            <a:endParaRPr sz="700"/>
          </a:p>
        </p:txBody>
      </p:sp>
      <p:sp>
        <p:nvSpPr>
          <p:cNvPr id="427" name="Google Shape;427;p45"/>
          <p:cNvSpPr txBox="1"/>
          <p:nvPr/>
        </p:nvSpPr>
        <p:spPr>
          <a:xfrm>
            <a:off x="2059917" y="542247"/>
            <a:ext cx="330999" cy="530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212121"/>
                </a:solidFill>
                <a:latin typeface="Abril Fatface"/>
                <a:ea typeface="Abril Fatface"/>
                <a:cs typeface="Abril Fatface"/>
                <a:sym typeface="Abril Fatface"/>
              </a:rPr>
              <a:t>S</a:t>
            </a:r>
            <a:endParaRPr sz="700"/>
          </a:p>
        </p:txBody>
      </p:sp>
      <p:sp>
        <p:nvSpPr>
          <p:cNvPr id="428" name="Google Shape;428;p45"/>
          <p:cNvSpPr txBox="1"/>
          <p:nvPr/>
        </p:nvSpPr>
        <p:spPr>
          <a:xfrm>
            <a:off x="514350" y="3762406"/>
            <a:ext cx="3422132" cy="2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9E9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OPPORTUNITIES</a:t>
            </a:r>
            <a:endParaRPr sz="700"/>
          </a:p>
        </p:txBody>
      </p:sp>
      <p:sp>
        <p:nvSpPr>
          <p:cNvPr id="429" name="Google Shape;429;p45"/>
          <p:cNvSpPr txBox="1"/>
          <p:nvPr/>
        </p:nvSpPr>
        <p:spPr>
          <a:xfrm>
            <a:off x="514350" y="4100576"/>
            <a:ext cx="3422132" cy="494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What are your goals?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Are demands shifting?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How can it be improved?</a:t>
            </a:r>
            <a:endParaRPr sz="700"/>
          </a:p>
        </p:txBody>
      </p:sp>
      <p:sp>
        <p:nvSpPr>
          <p:cNvPr id="430" name="Google Shape;430;p45"/>
          <p:cNvSpPr txBox="1"/>
          <p:nvPr/>
        </p:nvSpPr>
        <p:spPr>
          <a:xfrm>
            <a:off x="2059917" y="3231655"/>
            <a:ext cx="330999" cy="530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O</a:t>
            </a:r>
            <a:endParaRPr sz="700"/>
          </a:p>
        </p:txBody>
      </p:sp>
      <p:sp>
        <p:nvSpPr>
          <p:cNvPr id="431" name="Google Shape;431;p45"/>
          <p:cNvSpPr txBox="1"/>
          <p:nvPr/>
        </p:nvSpPr>
        <p:spPr>
          <a:xfrm>
            <a:off x="5157219" y="1075745"/>
            <a:ext cx="3421856" cy="249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9E9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WEAKNESSES</a:t>
            </a:r>
            <a:endParaRPr sz="700"/>
          </a:p>
        </p:txBody>
      </p:sp>
      <p:sp>
        <p:nvSpPr>
          <p:cNvPr id="432" name="Google Shape;432;p45"/>
          <p:cNvSpPr txBox="1"/>
          <p:nvPr/>
        </p:nvSpPr>
        <p:spPr>
          <a:xfrm>
            <a:off x="5106645" y="1411168"/>
            <a:ext cx="3523006" cy="66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Where do you need to improve?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Are resources adequate?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9E95A"/>
                </a:solidFill>
                <a:latin typeface="Arial"/>
                <a:ea typeface="Arial"/>
                <a:cs typeface="Arial"/>
                <a:sym typeface="Arial"/>
              </a:rPr>
              <a:t>What do others do better than you?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9E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5"/>
          <p:cNvSpPr txBox="1"/>
          <p:nvPr/>
        </p:nvSpPr>
        <p:spPr>
          <a:xfrm>
            <a:off x="6702648" y="542247"/>
            <a:ext cx="330999" cy="530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W</a:t>
            </a:r>
            <a:endParaRPr sz="700"/>
          </a:p>
        </p:txBody>
      </p:sp>
      <p:sp>
        <p:nvSpPr>
          <p:cNvPr id="434" name="Google Shape;434;p45"/>
          <p:cNvSpPr txBox="1"/>
          <p:nvPr/>
        </p:nvSpPr>
        <p:spPr>
          <a:xfrm>
            <a:off x="5157219" y="3765153"/>
            <a:ext cx="3421856" cy="2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21212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THREATS</a:t>
            </a:r>
            <a:endParaRPr sz="700"/>
          </a:p>
        </p:txBody>
      </p:sp>
      <p:sp>
        <p:nvSpPr>
          <p:cNvPr id="435" name="Google Shape;435;p45"/>
          <p:cNvSpPr txBox="1"/>
          <p:nvPr/>
        </p:nvSpPr>
        <p:spPr>
          <a:xfrm>
            <a:off x="5106645" y="4100576"/>
            <a:ext cx="3523006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What are the blockers you're facing?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What are factors outside of your control?</a:t>
            </a:r>
            <a:endParaRPr sz="700"/>
          </a:p>
        </p:txBody>
      </p:sp>
      <p:sp>
        <p:nvSpPr>
          <p:cNvPr id="436" name="Google Shape;436;p45"/>
          <p:cNvSpPr txBox="1"/>
          <p:nvPr/>
        </p:nvSpPr>
        <p:spPr>
          <a:xfrm>
            <a:off x="6702648" y="3231655"/>
            <a:ext cx="330999" cy="530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212121"/>
                </a:solidFill>
                <a:latin typeface="Abril Fatface"/>
                <a:ea typeface="Abril Fatface"/>
                <a:cs typeface="Abril Fatface"/>
                <a:sym typeface="Abril Fatface"/>
              </a:rPr>
              <a:t>T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/>
          <p:nvPr/>
        </p:nvSpPr>
        <p:spPr>
          <a:xfrm>
            <a:off x="1864537" y="1887269"/>
            <a:ext cx="541492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C05A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you!</a:t>
            </a:r>
            <a:endParaRPr sz="700"/>
          </a:p>
        </p:txBody>
      </p:sp>
      <p:sp>
        <p:nvSpPr>
          <p:cNvPr id="442" name="Google Shape;442;p46"/>
          <p:cNvSpPr txBox="1"/>
          <p:nvPr/>
        </p:nvSpPr>
        <p:spPr>
          <a:xfrm>
            <a:off x="2851909" y="2687907"/>
            <a:ext cx="3440182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a closing statement or 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call-to-action here.</a:t>
            </a:r>
            <a:endParaRPr sz="700"/>
          </a:p>
        </p:txBody>
      </p:sp>
      <p:pic>
        <p:nvPicPr>
          <p:cNvPr id="443" name="Google Shape;4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2845" y="2112580"/>
            <a:ext cx="1843983" cy="266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722" y="2038118"/>
            <a:ext cx="1439717" cy="263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4655" y="-1243116"/>
            <a:ext cx="3312742" cy="32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091" y="-1028700"/>
            <a:ext cx="2318791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/>
          <p:nvPr/>
        </p:nvSpPr>
        <p:spPr>
          <a:xfrm>
            <a:off x="2427130" y="514350"/>
            <a:ext cx="428974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Credits</a:t>
            </a:r>
            <a:endParaRPr sz="700"/>
          </a:p>
        </p:txBody>
      </p:sp>
      <p:sp>
        <p:nvSpPr>
          <p:cNvPr id="452" name="Google Shape;452;p47"/>
          <p:cNvSpPr txBox="1"/>
          <p:nvPr/>
        </p:nvSpPr>
        <p:spPr>
          <a:xfrm>
            <a:off x="1409013" y="2002817"/>
            <a:ext cx="6325974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DE8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453" name="Google Shape;453;p47"/>
          <p:cNvSpPr txBox="1"/>
          <p:nvPr/>
        </p:nvSpPr>
        <p:spPr>
          <a:xfrm>
            <a:off x="1409013" y="2946135"/>
            <a:ext cx="6325974" cy="430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Pexels for the photos</a:t>
            </a:r>
            <a:endParaRPr sz="700"/>
          </a:p>
        </p:txBody>
      </p:sp>
      <p:sp>
        <p:nvSpPr>
          <p:cNvPr id="454" name="Google Shape;454;p47"/>
          <p:cNvSpPr txBox="1"/>
          <p:nvPr/>
        </p:nvSpPr>
        <p:spPr>
          <a:xfrm>
            <a:off x="2880653" y="3715909"/>
            <a:ext cx="3382695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DE8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Happy designing! </a:t>
            </a:r>
            <a:endParaRPr sz="700"/>
          </a:p>
        </p:txBody>
      </p:sp>
      <p:pic>
        <p:nvPicPr>
          <p:cNvPr id="455" name="Google Shape;4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3624" y="-304835"/>
            <a:ext cx="2377909" cy="215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9892" y="2421189"/>
            <a:ext cx="2732232" cy="299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8"/>
          <p:cNvSpPr txBox="1"/>
          <p:nvPr/>
        </p:nvSpPr>
        <p:spPr>
          <a:xfrm>
            <a:off x="1973607" y="514350"/>
            <a:ext cx="519678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D1B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Fonts In this Presentation</a:t>
            </a:r>
            <a:endParaRPr sz="700"/>
          </a:p>
        </p:txBody>
      </p:sp>
      <p:sp>
        <p:nvSpPr>
          <p:cNvPr id="462" name="Google Shape;462;p48"/>
          <p:cNvSpPr txBox="1"/>
          <p:nvPr/>
        </p:nvSpPr>
        <p:spPr>
          <a:xfrm>
            <a:off x="1241124" y="2185969"/>
            <a:ext cx="6661753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presentation template uses the following free fonts:</a:t>
            </a:r>
            <a:endParaRPr sz="700"/>
          </a:p>
        </p:txBody>
      </p:sp>
      <p:sp>
        <p:nvSpPr>
          <p:cNvPr id="463" name="Google Shape;463;p48"/>
          <p:cNvSpPr txBox="1"/>
          <p:nvPr/>
        </p:nvSpPr>
        <p:spPr>
          <a:xfrm>
            <a:off x="3310638" y="2694892"/>
            <a:ext cx="2522724" cy="649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Titles: </a:t>
            </a:r>
            <a:r>
              <a:rPr b="0" i="0" lang="en" sz="1200" u="none" cap="none" strike="noStrike">
                <a:solidFill>
                  <a:srgbClr val="F00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Abril Fatface</a:t>
            </a:r>
            <a:endParaRPr sz="700"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Headers:</a:t>
            </a:r>
            <a:r>
              <a:rPr b="0" i="0" lang="en" sz="1200" u="none" cap="none" strike="noStrike">
                <a:solidFill>
                  <a:srgbClr val="F00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Libre Baskerville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Body Copy: </a:t>
            </a:r>
            <a:r>
              <a:rPr b="0" i="0" lang="en" sz="1300" u="none" cap="none" strike="noStrike">
                <a:solidFill>
                  <a:srgbClr val="F00A4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Display</a:t>
            </a:r>
            <a:endParaRPr sz="700"/>
          </a:p>
        </p:txBody>
      </p:sp>
      <p:sp>
        <p:nvSpPr>
          <p:cNvPr id="464" name="Google Shape;464;p48"/>
          <p:cNvSpPr txBox="1"/>
          <p:nvPr/>
        </p:nvSpPr>
        <p:spPr>
          <a:xfrm>
            <a:off x="1409013" y="3578545"/>
            <a:ext cx="6325974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can find these fonts online too. 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Happy designing! </a:t>
            </a:r>
            <a:endParaRPr sz="700"/>
          </a:p>
        </p:txBody>
      </p:sp>
      <p:pic>
        <p:nvPicPr>
          <p:cNvPr id="465" name="Google Shape;46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8121" y="4146870"/>
            <a:ext cx="24545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6340" y="-927851"/>
            <a:ext cx="24545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 txBox="1"/>
          <p:nvPr/>
        </p:nvSpPr>
        <p:spPr>
          <a:xfrm>
            <a:off x="1978213" y="2251914"/>
            <a:ext cx="51967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00A48"/>
                </a:solidFill>
                <a:latin typeface="Abril Fatface"/>
                <a:ea typeface="Abril Fatface"/>
                <a:cs typeface="Abril Fatface"/>
                <a:sym typeface="Abril Fatface"/>
              </a:rPr>
              <a:t>Free templates for all your presentation needs</a:t>
            </a:r>
            <a:endParaRPr sz="700"/>
          </a:p>
        </p:txBody>
      </p:sp>
      <p:sp>
        <p:nvSpPr>
          <p:cNvPr id="472" name="Google Shape;472;p49"/>
          <p:cNvSpPr txBox="1"/>
          <p:nvPr/>
        </p:nvSpPr>
        <p:spPr>
          <a:xfrm>
            <a:off x="514350" y="3819525"/>
            <a:ext cx="191952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PowerPoint, Google Slides, 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and Canva</a:t>
            </a:r>
            <a:endParaRPr sz="700"/>
          </a:p>
        </p:txBody>
      </p:sp>
      <p:sp>
        <p:nvSpPr>
          <p:cNvPr id="473" name="Google Shape;473;p49"/>
          <p:cNvSpPr txBox="1"/>
          <p:nvPr/>
        </p:nvSpPr>
        <p:spPr>
          <a:xfrm>
            <a:off x="2529576" y="3819525"/>
            <a:ext cx="1919521" cy="442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100% free for personal or commercial use</a:t>
            </a:r>
            <a:endParaRPr sz="700"/>
          </a:p>
        </p:txBody>
      </p:sp>
      <p:sp>
        <p:nvSpPr>
          <p:cNvPr id="474" name="Google Shape;474;p49"/>
          <p:cNvSpPr txBox="1"/>
          <p:nvPr/>
        </p:nvSpPr>
        <p:spPr>
          <a:xfrm>
            <a:off x="4576606" y="3819525"/>
            <a:ext cx="191952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Ready to use, professional, 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and customizable</a:t>
            </a:r>
            <a:endParaRPr sz="700"/>
          </a:p>
        </p:txBody>
      </p:sp>
      <p:sp>
        <p:nvSpPr>
          <p:cNvPr id="475" name="Google Shape;475;p49"/>
          <p:cNvSpPr txBox="1"/>
          <p:nvPr/>
        </p:nvSpPr>
        <p:spPr>
          <a:xfrm>
            <a:off x="6733508" y="3819525"/>
            <a:ext cx="191952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Blow your audience away with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attractive visuals</a:t>
            </a:r>
            <a:endParaRPr sz="700"/>
          </a:p>
        </p:txBody>
      </p:sp>
      <p:pic>
        <p:nvPicPr>
          <p:cNvPr id="476" name="Google Shape;4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8144" y="1417416"/>
            <a:ext cx="1887712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3083" y="-264823"/>
            <a:ext cx="233313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824308">
            <a:off x="-539595" y="-715506"/>
            <a:ext cx="233313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50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FFFFFF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50"/>
          <p:cNvSpPr txBox="1"/>
          <p:nvPr/>
        </p:nvSpPr>
        <p:spPr>
          <a:xfrm>
            <a:off x="514350" y="509588"/>
            <a:ext cx="2529566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DE8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DE81"/>
                </a:solidFill>
                <a:latin typeface="Abril Fatface"/>
                <a:ea typeface="Abril Fatface"/>
                <a:cs typeface="Abril Fatface"/>
                <a:sym typeface="Abril Fatface"/>
              </a:rPr>
              <a:t>Page</a:t>
            </a:r>
            <a:endParaRPr sz="700"/>
          </a:p>
        </p:txBody>
      </p:sp>
      <p:sp>
        <p:nvSpPr>
          <p:cNvPr id="485" name="Google Shape;485;p50"/>
          <p:cNvSpPr txBox="1"/>
          <p:nvPr/>
        </p:nvSpPr>
        <p:spPr>
          <a:xfrm>
            <a:off x="514350" y="3463290"/>
            <a:ext cx="2529566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these design resources in your Canva Presentation.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Don't forget to delete this page before presenting. </a:t>
            </a:r>
            <a:endParaRPr sz="700"/>
          </a:p>
        </p:txBody>
      </p:sp>
      <p:pic>
        <p:nvPicPr>
          <p:cNvPr id="486" name="Google Shape;48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3106" y="573955"/>
            <a:ext cx="709056" cy="72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8926" y="573955"/>
            <a:ext cx="826628" cy="72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2319" y="360240"/>
            <a:ext cx="658077" cy="115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7161" y="591825"/>
            <a:ext cx="841627" cy="69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5553" y="542814"/>
            <a:ext cx="585501" cy="7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9209" y="527341"/>
            <a:ext cx="487132" cy="82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01924" y="1926005"/>
            <a:ext cx="622638" cy="54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57265" y="1727868"/>
            <a:ext cx="975478" cy="94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65447" y="1783069"/>
            <a:ext cx="922106" cy="83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20255" y="1732767"/>
            <a:ext cx="853881" cy="93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06840" y="1939357"/>
            <a:ext cx="1177426" cy="5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01924" y="2957154"/>
            <a:ext cx="964421" cy="85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29316" y="3028720"/>
            <a:ext cx="850139" cy="71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042425" y="2979218"/>
            <a:ext cx="1162414" cy="811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50"/>
          <p:cNvGrpSpPr/>
          <p:nvPr/>
        </p:nvGrpSpPr>
        <p:grpSpPr>
          <a:xfrm>
            <a:off x="8195553" y="3111534"/>
            <a:ext cx="546943" cy="546943"/>
            <a:chOff x="0" y="0"/>
            <a:chExt cx="812800" cy="812800"/>
          </a:xfrm>
        </p:grpSpPr>
        <p:sp>
          <p:nvSpPr>
            <p:cNvPr id="501" name="Google Shape;501;p5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9E95A"/>
            </a:solidFill>
            <a:ln>
              <a:noFill/>
            </a:ln>
          </p:spPr>
        </p:sp>
        <p:sp>
          <p:nvSpPr>
            <p:cNvPr id="502" name="Google Shape;502;p5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0"/>
          <p:cNvGrpSpPr/>
          <p:nvPr/>
        </p:nvGrpSpPr>
        <p:grpSpPr>
          <a:xfrm rot="10800000">
            <a:off x="7467810" y="3087551"/>
            <a:ext cx="464772" cy="629766"/>
            <a:chOff x="0" y="-47625"/>
            <a:chExt cx="635000" cy="860425"/>
          </a:xfrm>
        </p:grpSpPr>
        <p:sp>
          <p:nvSpPr>
            <p:cNvPr id="504" name="Google Shape;504;p50"/>
            <p:cNvSpPr/>
            <p:nvPr/>
          </p:nvSpPr>
          <p:spPr>
            <a:xfrm>
              <a:off x="0" y="0"/>
              <a:ext cx="635000" cy="812800"/>
            </a:xfrm>
            <a:custGeom>
              <a:rect b="b" l="l" r="r" t="t"/>
              <a:pathLst>
                <a:path extrusionOk="0"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505" name="Google Shape;505;p50"/>
            <p:cNvSpPr txBox="1"/>
            <p:nvPr/>
          </p:nvSpPr>
          <p:spPr>
            <a:xfrm>
              <a:off x="0" y="-47625"/>
              <a:ext cx="6350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6" name="Google Shape;506;p5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89209" y="4154981"/>
            <a:ext cx="727296" cy="722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50"/>
          <p:cNvGrpSpPr/>
          <p:nvPr/>
        </p:nvGrpSpPr>
        <p:grpSpPr>
          <a:xfrm>
            <a:off x="4838566" y="4114665"/>
            <a:ext cx="652145" cy="802639"/>
            <a:chOff x="0" y="0"/>
            <a:chExt cx="660400" cy="812800"/>
          </a:xfrm>
        </p:grpSpPr>
        <p:sp>
          <p:nvSpPr>
            <p:cNvPr id="508" name="Google Shape;508;p50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0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5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812771" y="4047278"/>
            <a:ext cx="893099" cy="93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27931" y="4078076"/>
            <a:ext cx="845561" cy="87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195553" y="4076495"/>
            <a:ext cx="644052" cy="87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51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FFFFFF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51"/>
          <p:cNvSpPr txBox="1"/>
          <p:nvPr/>
        </p:nvSpPr>
        <p:spPr>
          <a:xfrm>
            <a:off x="514350" y="509588"/>
            <a:ext cx="2529566" cy="1147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DE8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DE81"/>
                </a:solidFill>
                <a:latin typeface="Abril Fatface"/>
                <a:ea typeface="Abril Fatface"/>
                <a:cs typeface="Abril Fatface"/>
                <a:sym typeface="Abril Fatface"/>
              </a:rPr>
              <a:t>Page</a:t>
            </a:r>
            <a:endParaRPr sz="700"/>
          </a:p>
        </p:txBody>
      </p:sp>
      <p:sp>
        <p:nvSpPr>
          <p:cNvPr id="519" name="Google Shape;519;p51"/>
          <p:cNvSpPr txBox="1"/>
          <p:nvPr/>
        </p:nvSpPr>
        <p:spPr>
          <a:xfrm>
            <a:off x="514350" y="3463290"/>
            <a:ext cx="2529566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these design resources in your Canva Presentation.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Don't forget to delete this page before presenting. </a:t>
            </a:r>
            <a:endParaRPr sz="700"/>
          </a:p>
        </p:txBody>
      </p:sp>
      <p:pic>
        <p:nvPicPr>
          <p:cNvPr id="520" name="Google Shape;52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627" y="541718"/>
            <a:ext cx="133996" cy="74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394" y="561681"/>
            <a:ext cx="740865" cy="70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7847" y="517963"/>
            <a:ext cx="714178" cy="79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9732" y="438544"/>
            <a:ext cx="587747" cy="95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7991" y="297516"/>
            <a:ext cx="531235" cy="123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5116111" y="1720544"/>
            <a:ext cx="483593" cy="80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3722958" y="1584123"/>
            <a:ext cx="827847" cy="107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40736" y="1885139"/>
            <a:ext cx="1096219" cy="47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58546" y="1832787"/>
            <a:ext cx="727140" cy="57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18006" y="1759445"/>
            <a:ext cx="559488" cy="72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73356" y="4021702"/>
            <a:ext cx="637580" cy="92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64706" y="4025581"/>
            <a:ext cx="497800" cy="912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51"/>
          <p:cNvGrpSpPr/>
          <p:nvPr/>
        </p:nvGrpSpPr>
        <p:grpSpPr>
          <a:xfrm>
            <a:off x="7411947" y="4260860"/>
            <a:ext cx="305816" cy="442075"/>
            <a:chOff x="64031" y="0"/>
            <a:chExt cx="815509" cy="1178867"/>
          </a:xfrm>
        </p:grpSpPr>
        <p:pic>
          <p:nvPicPr>
            <p:cNvPr id="533" name="Google Shape;533;p5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 rot="119116">
              <a:off x="429168" y="7217"/>
              <a:ext cx="433573" cy="9773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4" name="Google Shape;534;p51"/>
            <p:cNvGrpSpPr/>
            <p:nvPr/>
          </p:nvGrpSpPr>
          <p:grpSpPr>
            <a:xfrm>
              <a:off x="64031" y="495874"/>
              <a:ext cx="698572" cy="682993"/>
              <a:chOff x="76200" y="0"/>
              <a:chExt cx="831340" cy="812800"/>
            </a:xfrm>
          </p:grpSpPr>
          <p:sp>
            <p:nvSpPr>
              <p:cNvPr id="535" name="Google Shape;535;p51"/>
              <p:cNvSpPr/>
              <p:nvPr/>
            </p:nvSpPr>
            <p:spPr>
              <a:xfrm>
                <a:off x="98367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3" y="182659"/>
                      <a:pt x="809173" y="406400"/>
                    </a:cubicBezTo>
                    <a:cubicBezTo>
                      <a:pt x="809173" y="630141"/>
                      <a:pt x="628326" y="811799"/>
                      <a:pt x="404587" y="812800"/>
                    </a:cubicBezTo>
                    <a:cubicBezTo>
                      <a:pt x="180847" y="811799"/>
                      <a:pt x="0" y="630141"/>
                      <a:pt x="0" y="406400"/>
                    </a:cubicBezTo>
                    <a:cubicBezTo>
                      <a:pt x="0" y="182659"/>
                      <a:pt x="180847" y="1001"/>
                      <a:pt x="404587" y="0"/>
                    </a:cubicBezTo>
                    <a:close/>
                  </a:path>
                </a:pathLst>
              </a:custGeom>
              <a:solidFill>
                <a:srgbClr val="F00A4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5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475" lIns="15475" spcFirstLastPara="1" rIns="15475" wrap="square" tIns="15475">
                <a:noAutofit/>
              </a:bodyPr>
              <a:lstStyle/>
              <a:p>
                <a:pPr indent="0" lvl="0" marL="0" marR="0" rtl="0" algn="ctr">
                  <a:lnSpc>
                    <a:spcPct val="31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7" name="Google Shape;537;p51"/>
          <p:cNvGrpSpPr/>
          <p:nvPr/>
        </p:nvGrpSpPr>
        <p:grpSpPr>
          <a:xfrm>
            <a:off x="7852624" y="4241896"/>
            <a:ext cx="435980" cy="480002"/>
            <a:chOff x="64031" y="0"/>
            <a:chExt cx="1162613" cy="1280006"/>
          </a:xfrm>
        </p:grpSpPr>
        <p:pic>
          <p:nvPicPr>
            <p:cNvPr id="538" name="Google Shape;538;p5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 rot="194789">
              <a:off x="408800" y="21355"/>
              <a:ext cx="786333" cy="11351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9" name="Google Shape;539;p51"/>
            <p:cNvGrpSpPr/>
            <p:nvPr/>
          </p:nvGrpSpPr>
          <p:grpSpPr>
            <a:xfrm>
              <a:off x="64031" y="597013"/>
              <a:ext cx="698572" cy="682993"/>
              <a:chOff x="76200" y="0"/>
              <a:chExt cx="831340" cy="812800"/>
            </a:xfrm>
          </p:grpSpPr>
          <p:sp>
            <p:nvSpPr>
              <p:cNvPr id="540" name="Google Shape;540;p51"/>
              <p:cNvSpPr/>
              <p:nvPr/>
            </p:nvSpPr>
            <p:spPr>
              <a:xfrm>
                <a:off x="98367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3" y="182659"/>
                      <a:pt x="809173" y="406400"/>
                    </a:cubicBezTo>
                    <a:cubicBezTo>
                      <a:pt x="809173" y="630141"/>
                      <a:pt x="628326" y="811799"/>
                      <a:pt x="404587" y="812800"/>
                    </a:cubicBezTo>
                    <a:cubicBezTo>
                      <a:pt x="180847" y="811799"/>
                      <a:pt x="0" y="630141"/>
                      <a:pt x="0" y="406400"/>
                    </a:cubicBezTo>
                    <a:cubicBezTo>
                      <a:pt x="0" y="182659"/>
                      <a:pt x="180847" y="1001"/>
                      <a:pt x="404587" y="0"/>
                    </a:cubicBezTo>
                    <a:close/>
                  </a:path>
                </a:pathLst>
              </a:custGeom>
              <a:solidFill>
                <a:srgbClr val="F00A4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5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475" lIns="15475" spcFirstLastPara="1" rIns="15475" wrap="square" tIns="15475">
                <a:noAutofit/>
              </a:bodyPr>
              <a:lstStyle/>
              <a:p>
                <a:pPr indent="0" lvl="0" marL="0" marR="0" rtl="0" algn="ctr">
                  <a:lnSpc>
                    <a:spcPct val="31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1"/>
          <p:cNvGrpSpPr/>
          <p:nvPr/>
        </p:nvGrpSpPr>
        <p:grpSpPr>
          <a:xfrm>
            <a:off x="8423465" y="4257545"/>
            <a:ext cx="421313" cy="448705"/>
            <a:chOff x="64031" y="0"/>
            <a:chExt cx="1123503" cy="1196546"/>
          </a:xfrm>
        </p:grpSpPr>
        <p:pic>
          <p:nvPicPr>
            <p:cNvPr id="543" name="Google Shape;543;p5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 rot="136010">
              <a:off x="251406" y="17678"/>
              <a:ext cx="915192" cy="107669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4" name="Google Shape;544;p51"/>
            <p:cNvGrpSpPr/>
            <p:nvPr/>
          </p:nvGrpSpPr>
          <p:grpSpPr>
            <a:xfrm>
              <a:off x="64031" y="513553"/>
              <a:ext cx="698572" cy="682993"/>
              <a:chOff x="76200" y="0"/>
              <a:chExt cx="831340" cy="812800"/>
            </a:xfrm>
          </p:grpSpPr>
          <p:sp>
            <p:nvSpPr>
              <p:cNvPr id="545" name="Google Shape;545;p51"/>
              <p:cNvSpPr/>
              <p:nvPr/>
            </p:nvSpPr>
            <p:spPr>
              <a:xfrm>
                <a:off x="98367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3" y="182659"/>
                      <a:pt x="809173" y="406400"/>
                    </a:cubicBezTo>
                    <a:cubicBezTo>
                      <a:pt x="809173" y="630141"/>
                      <a:pt x="628326" y="811799"/>
                      <a:pt x="404587" y="812800"/>
                    </a:cubicBezTo>
                    <a:cubicBezTo>
                      <a:pt x="180847" y="811799"/>
                      <a:pt x="0" y="630141"/>
                      <a:pt x="0" y="406400"/>
                    </a:cubicBezTo>
                    <a:cubicBezTo>
                      <a:pt x="0" y="182659"/>
                      <a:pt x="180847" y="1001"/>
                      <a:pt x="404587" y="0"/>
                    </a:cubicBezTo>
                    <a:close/>
                  </a:path>
                </a:pathLst>
              </a:custGeom>
              <a:solidFill>
                <a:srgbClr val="F00A4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5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475" lIns="15475" spcFirstLastPara="1" rIns="15475" wrap="square" tIns="15475">
                <a:noAutofit/>
              </a:bodyPr>
              <a:lstStyle/>
              <a:p>
                <a:pPr indent="0" lvl="0" marL="0" marR="0" rtl="0" algn="ctr">
                  <a:lnSpc>
                    <a:spcPct val="31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47" name="Google Shape;547;p5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190895" y="2907141"/>
            <a:ext cx="862443" cy="68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65851" y="2900121"/>
            <a:ext cx="801647" cy="70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0800000">
            <a:off x="6209877" y="2861562"/>
            <a:ext cx="532577" cy="78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5400000">
            <a:off x="5128499" y="4112667"/>
            <a:ext cx="725035" cy="73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608036" y="4093736"/>
            <a:ext cx="669049" cy="77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 rot="5400000">
            <a:off x="5897689" y="4218852"/>
            <a:ext cx="672906" cy="52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rot="-5400000">
            <a:off x="8204922" y="577897"/>
            <a:ext cx="834388" cy="67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780431" y="2903210"/>
            <a:ext cx="1106049" cy="69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5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29594" y="569507"/>
            <a:ext cx="656124" cy="68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570179" y="2855452"/>
            <a:ext cx="886855" cy="79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6"/>
          <p:cNvGrpSpPr/>
          <p:nvPr/>
        </p:nvGrpSpPr>
        <p:grpSpPr>
          <a:xfrm rot="362762">
            <a:off x="-907008" y="-1085893"/>
            <a:ext cx="2171787" cy="2171787"/>
            <a:chOff x="0" y="0"/>
            <a:chExt cx="812800" cy="812800"/>
          </a:xfrm>
        </p:grpSpPr>
        <p:sp>
          <p:nvSpPr>
            <p:cNvPr id="132" name="Google Shape;13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9E95A"/>
            </a:solidFill>
            <a:ln>
              <a:noFill/>
            </a:ln>
          </p:spPr>
        </p:sp>
        <p:sp>
          <p:nvSpPr>
            <p:cNvPr id="133" name="Google Shape;133;p2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01966">
            <a:off x="7514115" y="43306"/>
            <a:ext cx="150751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9117">
            <a:off x="1544374" y="1734855"/>
            <a:ext cx="515082" cy="1161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6"/>
          <p:cNvGrpSpPr/>
          <p:nvPr/>
        </p:nvGrpSpPr>
        <p:grpSpPr>
          <a:xfrm>
            <a:off x="1208924" y="2315377"/>
            <a:ext cx="807797" cy="811418"/>
            <a:chOff x="98367" y="0"/>
            <a:chExt cx="809173" cy="812800"/>
          </a:xfrm>
        </p:grpSpPr>
        <p:sp>
          <p:nvSpPr>
            <p:cNvPr id="137" name="Google Shape;137;p26"/>
            <p:cNvSpPr/>
            <p:nvPr/>
          </p:nvSpPr>
          <p:spPr>
            <a:xfrm>
              <a:off x="98367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F00A4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6"/>
            <p:cNvSpPr txBox="1"/>
            <p:nvPr/>
          </p:nvSpPr>
          <p:spPr>
            <a:xfrm>
              <a:off x="15253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01.</a:t>
              </a:r>
              <a:endParaRPr sz="700"/>
            </a:p>
          </p:txBody>
        </p:sp>
      </p:grpSp>
      <p:pic>
        <p:nvPicPr>
          <p:cNvPr id="139" name="Google Shape;13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94790">
            <a:off x="4449586" y="1580335"/>
            <a:ext cx="934158" cy="1348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6"/>
          <p:cNvGrpSpPr/>
          <p:nvPr/>
        </p:nvGrpSpPr>
        <p:grpSpPr>
          <a:xfrm>
            <a:off x="4138333" y="2264213"/>
            <a:ext cx="807797" cy="811418"/>
            <a:chOff x="98367" y="0"/>
            <a:chExt cx="809173" cy="812800"/>
          </a:xfrm>
        </p:grpSpPr>
        <p:sp>
          <p:nvSpPr>
            <p:cNvPr id="141" name="Google Shape;141;p26"/>
            <p:cNvSpPr/>
            <p:nvPr/>
          </p:nvSpPr>
          <p:spPr>
            <a:xfrm>
              <a:off x="98367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F00A4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6"/>
            <p:cNvSpPr txBox="1"/>
            <p:nvPr/>
          </p:nvSpPr>
          <p:spPr>
            <a:xfrm>
              <a:off x="15253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02.</a:t>
              </a:r>
              <a:endParaRPr sz="700"/>
            </a:p>
          </p:txBody>
        </p:sp>
      </p:grpSp>
      <p:pic>
        <p:nvPicPr>
          <p:cNvPr id="143" name="Google Shape;14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36010">
            <a:off x="7231219" y="1726282"/>
            <a:ext cx="1087242" cy="1279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6"/>
          <p:cNvGrpSpPr/>
          <p:nvPr/>
        </p:nvGrpSpPr>
        <p:grpSpPr>
          <a:xfrm>
            <a:off x="7106950" y="2315377"/>
            <a:ext cx="807797" cy="811418"/>
            <a:chOff x="98367" y="0"/>
            <a:chExt cx="809173" cy="812800"/>
          </a:xfrm>
        </p:grpSpPr>
        <p:sp>
          <p:nvSpPr>
            <p:cNvPr id="145" name="Google Shape;145;p26"/>
            <p:cNvSpPr/>
            <p:nvPr/>
          </p:nvSpPr>
          <p:spPr>
            <a:xfrm>
              <a:off x="98367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F00A4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6"/>
            <p:cNvSpPr txBox="1"/>
            <p:nvPr/>
          </p:nvSpPr>
          <p:spPr>
            <a:xfrm>
              <a:off x="152530" y="0"/>
              <a:ext cx="6603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03.</a:t>
              </a:r>
              <a:endParaRPr sz="700"/>
            </a:p>
          </p:txBody>
        </p:sp>
      </p:grpSp>
      <p:sp>
        <p:nvSpPr>
          <p:cNvPr id="147" name="Google Shape;147;p26"/>
          <p:cNvSpPr txBox="1"/>
          <p:nvPr/>
        </p:nvSpPr>
        <p:spPr>
          <a:xfrm>
            <a:off x="3745482" y="3302981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00A4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Projects</a:t>
            </a:r>
            <a:endParaRPr sz="700"/>
          </a:p>
        </p:txBody>
      </p:sp>
      <p:sp>
        <p:nvSpPr>
          <p:cNvPr id="148" name="Google Shape;148;p26"/>
          <p:cNvSpPr txBox="1"/>
          <p:nvPr/>
        </p:nvSpPr>
        <p:spPr>
          <a:xfrm>
            <a:off x="3745482" y="3703075"/>
            <a:ext cx="1653037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149" name="Google Shape;149;p26"/>
          <p:cNvSpPr txBox="1"/>
          <p:nvPr/>
        </p:nvSpPr>
        <p:spPr>
          <a:xfrm>
            <a:off x="806650" y="3302981"/>
            <a:ext cx="165303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00A4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Us</a:t>
            </a:r>
            <a:endParaRPr sz="700"/>
          </a:p>
        </p:txBody>
      </p:sp>
      <p:sp>
        <p:nvSpPr>
          <p:cNvPr id="150" name="Google Shape;150;p26"/>
          <p:cNvSpPr txBox="1"/>
          <p:nvPr/>
        </p:nvSpPr>
        <p:spPr>
          <a:xfrm>
            <a:off x="806650" y="3703075"/>
            <a:ext cx="1653037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151" name="Google Shape;151;p26"/>
          <p:cNvSpPr txBox="1"/>
          <p:nvPr/>
        </p:nvSpPr>
        <p:spPr>
          <a:xfrm>
            <a:off x="6562213" y="3302981"/>
            <a:ext cx="189723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00A4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Stats &amp; Numbers</a:t>
            </a:r>
            <a:endParaRPr sz="700"/>
          </a:p>
        </p:txBody>
      </p:sp>
      <p:sp>
        <p:nvSpPr>
          <p:cNvPr id="152" name="Google Shape;152;p26"/>
          <p:cNvSpPr txBox="1"/>
          <p:nvPr/>
        </p:nvSpPr>
        <p:spPr>
          <a:xfrm>
            <a:off x="6684314" y="3703075"/>
            <a:ext cx="1653037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  <p:sp>
        <p:nvSpPr>
          <p:cNvPr id="153" name="Google Shape;153;p26"/>
          <p:cNvSpPr txBox="1"/>
          <p:nvPr/>
        </p:nvSpPr>
        <p:spPr>
          <a:xfrm>
            <a:off x="2081274" y="738631"/>
            <a:ext cx="4981451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Table Of Contents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7"/>
          <p:cNvGrpSpPr/>
          <p:nvPr/>
        </p:nvGrpSpPr>
        <p:grpSpPr>
          <a:xfrm>
            <a:off x="5568804" y="1258818"/>
            <a:ext cx="3156305" cy="3884683"/>
            <a:chOff x="0" y="0"/>
            <a:chExt cx="660400" cy="812800"/>
          </a:xfrm>
        </p:grpSpPr>
        <p:sp>
          <p:nvSpPr>
            <p:cNvPr id="159" name="Google Shape;159;p27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7"/>
          <p:cNvGrpSpPr/>
          <p:nvPr/>
        </p:nvGrpSpPr>
        <p:grpSpPr>
          <a:xfrm>
            <a:off x="5330323" y="1258818"/>
            <a:ext cx="3156305" cy="3884683"/>
            <a:chOff x="0" y="0"/>
            <a:chExt cx="660400" cy="812800"/>
          </a:xfrm>
        </p:grpSpPr>
        <p:sp>
          <p:nvSpPr>
            <p:cNvPr id="162" name="Google Shape;162;p27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914" y="1959083"/>
            <a:ext cx="2650592" cy="278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68736">
            <a:off x="283063" y="284228"/>
            <a:ext cx="1976063" cy="158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27703" y="4114800"/>
            <a:ext cx="231879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1941" y="-349624"/>
            <a:ext cx="234279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275679">
            <a:off x="3643146" y="-1289847"/>
            <a:ext cx="2181799" cy="319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1704878" y="1903271"/>
            <a:ext cx="3498230" cy="685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C05A"/>
                </a:solidFill>
                <a:latin typeface="Abril Fatface"/>
                <a:ea typeface="Abril Fatface"/>
                <a:cs typeface="Abril Fatface"/>
                <a:sym typeface="Abril Fatface"/>
              </a:rPr>
              <a:t>About us</a:t>
            </a:r>
            <a:endParaRPr sz="700"/>
          </a:p>
        </p:txBody>
      </p:sp>
      <p:sp>
        <p:nvSpPr>
          <p:cNvPr id="170" name="Google Shape;170;p27"/>
          <p:cNvSpPr txBox="1"/>
          <p:nvPr/>
        </p:nvSpPr>
        <p:spPr>
          <a:xfrm>
            <a:off x="1704878" y="2722387"/>
            <a:ext cx="2660371" cy="5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>
            <a:off x="3260402" y="277286"/>
            <a:ext cx="2623196" cy="262318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4706" l="0" r="0" t="-15292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77655" cy="215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682668" y="3168118"/>
            <a:ext cx="7778663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9E95A"/>
                </a:solidFill>
                <a:latin typeface="Abril Fatface"/>
                <a:ea typeface="Abril Fatface"/>
                <a:cs typeface="Abril Fatface"/>
                <a:sym typeface="Abril Fatface"/>
              </a:rPr>
              <a:t>Welcome To Presentation</a:t>
            </a:r>
            <a:endParaRPr sz="700"/>
          </a:p>
        </p:txBody>
      </p:sp>
      <p:sp>
        <p:nvSpPr>
          <p:cNvPr id="178" name="Google Shape;178;p28"/>
          <p:cNvSpPr txBox="1"/>
          <p:nvPr/>
        </p:nvSpPr>
        <p:spPr>
          <a:xfrm>
            <a:off x="682668" y="4060792"/>
            <a:ext cx="7778663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I'm Rain, and I'll be sharing with you my beautiful ideas. 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Follow me at @reallygreatsite to learn more. </a:t>
            </a:r>
            <a:endParaRPr sz="700"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6345" y="0"/>
            <a:ext cx="1277655" cy="215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973" y="3726018"/>
            <a:ext cx="2144829" cy="1497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9"/>
          <p:cNvGrpSpPr/>
          <p:nvPr/>
        </p:nvGrpSpPr>
        <p:grpSpPr>
          <a:xfrm>
            <a:off x="5159772" y="640324"/>
            <a:ext cx="2715200" cy="2623185"/>
            <a:chOff x="0" y="0"/>
            <a:chExt cx="13716000" cy="13251180"/>
          </a:xfrm>
        </p:grpSpPr>
        <p:sp>
          <p:nvSpPr>
            <p:cNvPr id="186" name="Google Shape;186;p29"/>
            <p:cNvSpPr/>
            <p:nvPr/>
          </p:nvSpPr>
          <p:spPr>
            <a:xfrm>
              <a:off x="500380" y="2194560"/>
              <a:ext cx="12821920" cy="8862060"/>
            </a:xfrm>
            <a:custGeom>
              <a:rect b="b" l="l" r="r" t="t"/>
              <a:pathLst>
                <a:path extrusionOk="0" h="8862060" w="12821920">
                  <a:moveTo>
                    <a:pt x="12821920" y="8862060"/>
                  </a:moveTo>
                  <a:lnTo>
                    <a:pt x="0" y="8862060"/>
                  </a:lnTo>
                  <a:lnTo>
                    <a:pt x="0" y="0"/>
                  </a:lnTo>
                  <a:lnTo>
                    <a:pt x="12821920" y="0"/>
                  </a:lnTo>
                  <a:lnTo>
                    <a:pt x="12821920" y="88620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2340" l="0" r="0" t="-22340"/>
              </a:stretch>
            </a:blipFill>
            <a:ln>
              <a:noFill/>
            </a:ln>
          </p:spPr>
        </p:sp>
        <p:sp>
          <p:nvSpPr>
            <p:cNvPr id="187" name="Google Shape;187;p29"/>
            <p:cNvSpPr/>
            <p:nvPr/>
          </p:nvSpPr>
          <p:spPr>
            <a:xfrm>
              <a:off x="0" y="0"/>
              <a:ext cx="13716000" cy="13251180"/>
            </a:xfrm>
            <a:custGeom>
              <a:rect b="b" l="l" r="r" t="t"/>
              <a:pathLst>
                <a:path extrusionOk="0" h="13251180" w="13716000">
                  <a:moveTo>
                    <a:pt x="13716000" y="13251180"/>
                  </a:moveTo>
                  <a:lnTo>
                    <a:pt x="0" y="13251180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32511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6" l="0" r="0" t="-6"/>
              </a:stretch>
            </a:blipFill>
            <a:ln>
              <a:noFill/>
            </a:ln>
          </p:spPr>
        </p:sp>
      </p:grpSp>
      <p:grpSp>
        <p:nvGrpSpPr>
          <p:cNvPr id="188" name="Google Shape;188;p29"/>
          <p:cNvGrpSpPr/>
          <p:nvPr/>
        </p:nvGrpSpPr>
        <p:grpSpPr>
          <a:xfrm>
            <a:off x="1523736" y="640324"/>
            <a:ext cx="2715200" cy="2623185"/>
            <a:chOff x="0" y="0"/>
            <a:chExt cx="13716000" cy="13251180"/>
          </a:xfrm>
        </p:grpSpPr>
        <p:sp>
          <p:nvSpPr>
            <p:cNvPr id="189" name="Google Shape;189;p29"/>
            <p:cNvSpPr/>
            <p:nvPr/>
          </p:nvSpPr>
          <p:spPr>
            <a:xfrm>
              <a:off x="500380" y="2194560"/>
              <a:ext cx="12821920" cy="8862060"/>
            </a:xfrm>
            <a:custGeom>
              <a:rect b="b" l="l" r="r" t="t"/>
              <a:pathLst>
                <a:path extrusionOk="0" h="8862060" w="12821920">
                  <a:moveTo>
                    <a:pt x="12821920" y="8862060"/>
                  </a:moveTo>
                  <a:lnTo>
                    <a:pt x="0" y="8862060"/>
                  </a:lnTo>
                  <a:lnTo>
                    <a:pt x="0" y="0"/>
                  </a:lnTo>
                  <a:lnTo>
                    <a:pt x="12821920" y="0"/>
                  </a:lnTo>
                  <a:lnTo>
                    <a:pt x="12821920" y="88620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2340" l="0" r="0" t="-22340"/>
              </a:stretch>
            </a:blipFill>
            <a:ln>
              <a:noFill/>
            </a:ln>
          </p:spPr>
        </p:sp>
        <p:sp>
          <p:nvSpPr>
            <p:cNvPr id="190" name="Google Shape;190;p29"/>
            <p:cNvSpPr/>
            <p:nvPr/>
          </p:nvSpPr>
          <p:spPr>
            <a:xfrm>
              <a:off x="0" y="0"/>
              <a:ext cx="13716000" cy="13251180"/>
            </a:xfrm>
            <a:custGeom>
              <a:rect b="b" l="l" r="r" t="t"/>
              <a:pathLst>
                <a:path extrusionOk="0" h="13251180" w="13716000">
                  <a:moveTo>
                    <a:pt x="13716000" y="13251180"/>
                  </a:moveTo>
                  <a:lnTo>
                    <a:pt x="0" y="13251180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32511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6" l="0" r="0" t="-6"/>
              </a:stretch>
            </a:blipFill>
            <a:ln>
              <a:noFill/>
            </a:ln>
          </p:spPr>
        </p:sp>
      </p:grpSp>
      <p:pic>
        <p:nvPicPr>
          <p:cNvPr id="191" name="Google Shape;19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32593" y="-264823"/>
            <a:ext cx="200128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7433" y="-264823"/>
            <a:ext cx="233313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74471" y="952567"/>
            <a:ext cx="2085805" cy="168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08235" y="1252151"/>
            <a:ext cx="2218277" cy="139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7274" y="952567"/>
            <a:ext cx="1741766" cy="182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92003" y="1131782"/>
            <a:ext cx="1778665" cy="159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596507" y="2393093"/>
            <a:ext cx="2732233" cy="299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1735304" y="3529438"/>
            <a:ext cx="2292063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00A4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Mission</a:t>
            </a:r>
            <a:endParaRPr sz="700"/>
          </a:p>
        </p:txBody>
      </p:sp>
      <p:sp>
        <p:nvSpPr>
          <p:cNvPr id="199" name="Google Shape;199;p29"/>
          <p:cNvSpPr txBox="1"/>
          <p:nvPr/>
        </p:nvSpPr>
        <p:spPr>
          <a:xfrm>
            <a:off x="5371341" y="3483131"/>
            <a:ext cx="2292063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C38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Vision</a:t>
            </a:r>
            <a:endParaRPr sz="700"/>
          </a:p>
        </p:txBody>
      </p:sp>
      <p:sp>
        <p:nvSpPr>
          <p:cNvPr id="200" name="Google Shape;200;p29"/>
          <p:cNvSpPr txBox="1"/>
          <p:nvPr/>
        </p:nvSpPr>
        <p:spPr>
          <a:xfrm>
            <a:off x="5159772" y="3884896"/>
            <a:ext cx="2715200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Enter your grand </a:t>
            </a:r>
            <a:endParaRPr sz="7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vision statement!</a:t>
            </a:r>
            <a:endParaRPr sz="700"/>
          </a:p>
        </p:txBody>
      </p:sp>
      <p:sp>
        <p:nvSpPr>
          <p:cNvPr id="201" name="Google Shape;201;p29"/>
          <p:cNvSpPr txBox="1"/>
          <p:nvPr/>
        </p:nvSpPr>
        <p:spPr>
          <a:xfrm>
            <a:off x="1523736" y="3870784"/>
            <a:ext cx="2715200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Enter your grand </a:t>
            </a:r>
            <a:endParaRPr sz="700"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vision statement!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19976" t="0"/>
          <a:stretch/>
        </p:blipFill>
        <p:spPr>
          <a:xfrm>
            <a:off x="3687342" y="514350"/>
            <a:ext cx="49423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537" y="0"/>
            <a:ext cx="1371463" cy="24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514350" y="514350"/>
            <a:ext cx="265032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14C383"/>
                </a:solidFill>
                <a:latin typeface="Abril Fatface"/>
                <a:ea typeface="Abril Fatface"/>
                <a:cs typeface="Abril Fatface"/>
                <a:sym typeface="Abril Fatface"/>
              </a:rPr>
              <a:t>About Us</a:t>
            </a:r>
            <a:endParaRPr sz="700"/>
          </a:p>
        </p:txBody>
      </p:sp>
      <p:sp>
        <p:nvSpPr>
          <p:cNvPr id="209" name="Google Shape;209;p30"/>
          <p:cNvSpPr txBox="1"/>
          <p:nvPr/>
        </p:nvSpPr>
        <p:spPr>
          <a:xfrm>
            <a:off x="514350" y="3544039"/>
            <a:ext cx="2292063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C38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we do? </a:t>
            </a:r>
            <a:endParaRPr sz="700"/>
          </a:p>
        </p:txBody>
      </p:sp>
      <p:sp>
        <p:nvSpPr>
          <p:cNvPr id="210" name="Google Shape;210;p30"/>
          <p:cNvSpPr txBox="1"/>
          <p:nvPr/>
        </p:nvSpPr>
        <p:spPr>
          <a:xfrm>
            <a:off x="514350" y="1891357"/>
            <a:ext cx="2292063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C38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we are?</a:t>
            </a:r>
            <a:endParaRPr sz="700"/>
          </a:p>
        </p:txBody>
      </p:sp>
      <p:sp>
        <p:nvSpPr>
          <p:cNvPr id="211" name="Google Shape;211;p30"/>
          <p:cNvSpPr txBox="1"/>
          <p:nvPr/>
        </p:nvSpPr>
        <p:spPr>
          <a:xfrm>
            <a:off x="514350" y="2293121"/>
            <a:ext cx="2292063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elaborate on what you want to discuss. </a:t>
            </a:r>
            <a:endParaRPr sz="700"/>
          </a:p>
        </p:txBody>
      </p:sp>
      <p:sp>
        <p:nvSpPr>
          <p:cNvPr id="212" name="Google Shape;212;p30"/>
          <p:cNvSpPr txBox="1"/>
          <p:nvPr/>
        </p:nvSpPr>
        <p:spPr>
          <a:xfrm>
            <a:off x="514350" y="3945805"/>
            <a:ext cx="2292063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31"/>
          <p:cNvGrpSpPr/>
          <p:nvPr/>
        </p:nvGrpSpPr>
        <p:grpSpPr>
          <a:xfrm>
            <a:off x="0" y="0"/>
            <a:ext cx="4348369" cy="5143500"/>
            <a:chOff x="0" y="0"/>
            <a:chExt cx="11595649" cy="13716000"/>
          </a:xfrm>
        </p:grpSpPr>
        <p:pic>
          <p:nvPicPr>
            <p:cNvPr id="218" name="Google Shape;218;p31"/>
            <p:cNvPicPr preferRelativeResize="0"/>
            <p:nvPr/>
          </p:nvPicPr>
          <p:blipFill rotWithShape="1">
            <a:blip r:embed="rId3">
              <a:alphaModFix/>
            </a:blip>
            <a:srcRect b="0" l="7281" r="7280" t="0"/>
            <a:stretch/>
          </p:blipFill>
          <p:spPr>
            <a:xfrm>
              <a:off x="0" y="0"/>
              <a:ext cx="11595649" cy="9059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1"/>
            <p:cNvPicPr preferRelativeResize="0"/>
            <p:nvPr/>
          </p:nvPicPr>
          <p:blipFill rotWithShape="1">
            <a:blip r:embed="rId4">
              <a:alphaModFix/>
            </a:blip>
            <a:srcRect b="0" l="22196" r="22196" t="0"/>
            <a:stretch/>
          </p:blipFill>
          <p:spPr>
            <a:xfrm>
              <a:off x="0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1"/>
            <p:cNvPicPr preferRelativeResize="0"/>
            <p:nvPr/>
          </p:nvPicPr>
          <p:blipFill rotWithShape="1">
            <a:blip r:embed="rId5">
              <a:alphaModFix/>
            </a:blip>
            <a:srcRect b="0" l="22196" r="22196" t="0"/>
            <a:stretch/>
          </p:blipFill>
          <p:spPr>
            <a:xfrm>
              <a:off x="3907550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1"/>
            <p:cNvPicPr preferRelativeResize="0"/>
            <p:nvPr/>
          </p:nvPicPr>
          <p:blipFill rotWithShape="1">
            <a:blip r:embed="rId6">
              <a:alphaModFix/>
            </a:blip>
            <a:srcRect b="0" l="26525" r="26526" t="0"/>
            <a:stretch/>
          </p:blipFill>
          <p:spPr>
            <a:xfrm>
              <a:off x="7815099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2" name="Google Shape;22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6053" y="3050460"/>
            <a:ext cx="249794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4765135" y="514350"/>
            <a:ext cx="386451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B3FF"/>
                </a:solidFill>
                <a:latin typeface="Abril Fatface"/>
                <a:ea typeface="Abril Fatface"/>
                <a:cs typeface="Abril Fatface"/>
                <a:sym typeface="Abril Fatface"/>
              </a:rPr>
              <a:t>Gallery Image</a:t>
            </a:r>
            <a:endParaRPr sz="700"/>
          </a:p>
        </p:txBody>
      </p:sp>
      <p:sp>
        <p:nvSpPr>
          <p:cNvPr id="224" name="Google Shape;224;p31"/>
          <p:cNvSpPr txBox="1"/>
          <p:nvPr/>
        </p:nvSpPr>
        <p:spPr>
          <a:xfrm>
            <a:off x="5848350" y="1524163"/>
            <a:ext cx="278130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can you say about your projects? </a:t>
            </a:r>
            <a:endParaRPr sz="700"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Share it here!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1370809" y="1192528"/>
            <a:ext cx="640238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00A48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Write an original statement or </a:t>
            </a:r>
            <a:endParaRPr sz="7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00A48"/>
                </a:solidFill>
                <a:latin typeface="Abril Fatface"/>
                <a:ea typeface="Abril Fatface"/>
                <a:cs typeface="Abril Fatface"/>
                <a:sym typeface="Abril Fatface"/>
              </a:rPr>
              <a:t>inspiring quote</a:t>
            </a:r>
            <a:endParaRPr sz="700"/>
          </a:p>
        </p:txBody>
      </p:sp>
      <p:sp>
        <p:nvSpPr>
          <p:cNvPr id="230" name="Google Shape;230;p32"/>
          <p:cNvSpPr txBox="1"/>
          <p:nvPr/>
        </p:nvSpPr>
        <p:spPr>
          <a:xfrm>
            <a:off x="1599976" y="3639505"/>
            <a:ext cx="5944048" cy="311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Include a credit, citation, or supporting message</a:t>
            </a:r>
            <a:endParaRPr sz="700"/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781311">
            <a:off x="364377" y="3759784"/>
            <a:ext cx="973100" cy="161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944156">
            <a:off x="7652674" y="-568628"/>
            <a:ext cx="1665817" cy="216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4AAD"/>
      </a:dk2>
      <a:lt2>
        <a:srgbClr val="004AA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