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Playfair Display"/>
      <p:regular r:id="rId32"/>
      <p:bold r:id="rId33"/>
      <p:italic r:id="rId34"/>
      <p:boldItalic r:id="rId35"/>
    </p:embeddedFont>
    <p:embeddedFont>
      <p:font typeface="Arimo"/>
      <p:regular r:id="rId36"/>
      <p:bold r:id="rId37"/>
      <p:italic r:id="rId38"/>
      <p:boldItalic r:id="rId39"/>
    </p:embeddedFont>
    <p:embeddedFont>
      <p:font typeface="Nunito"/>
      <p:regular r:id="rId40"/>
      <p:bold r:id="rId41"/>
      <p:italic r:id="rId42"/>
      <p:boldItalic r:id="rId43"/>
    </p:embeddedFont>
    <p:embeddedFont>
      <p:font typeface="Nunito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regular.fntdata"/><Relationship Id="rId20" Type="http://schemas.openxmlformats.org/officeDocument/2006/relationships/slide" Target="slides/slide14.xml"/><Relationship Id="rId42" Type="http://schemas.openxmlformats.org/officeDocument/2006/relationships/font" Target="fonts/Nunito-italic.fntdata"/><Relationship Id="rId41" Type="http://schemas.openxmlformats.org/officeDocument/2006/relationships/font" Target="fonts/Nunito-bold.fntdata"/><Relationship Id="rId22" Type="http://schemas.openxmlformats.org/officeDocument/2006/relationships/slide" Target="slides/slide16.xml"/><Relationship Id="rId44" Type="http://schemas.openxmlformats.org/officeDocument/2006/relationships/font" Target="fonts/NunitoLight-regular.fntdata"/><Relationship Id="rId21" Type="http://schemas.openxmlformats.org/officeDocument/2006/relationships/slide" Target="slides/slide15.xml"/><Relationship Id="rId43" Type="http://schemas.openxmlformats.org/officeDocument/2006/relationships/font" Target="fonts/Nunito-boldItalic.fntdata"/><Relationship Id="rId24" Type="http://schemas.openxmlformats.org/officeDocument/2006/relationships/slide" Target="slides/slide18.xml"/><Relationship Id="rId46" Type="http://schemas.openxmlformats.org/officeDocument/2006/relationships/font" Target="fonts/NunitoLight-italic.fntdata"/><Relationship Id="rId23" Type="http://schemas.openxmlformats.org/officeDocument/2006/relationships/slide" Target="slides/slide17.xml"/><Relationship Id="rId45" Type="http://schemas.openxmlformats.org/officeDocument/2006/relationships/font" Target="fonts/Nunito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NunitoLight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PlayfairDisplay-bold.fntdata"/><Relationship Id="rId10" Type="http://schemas.openxmlformats.org/officeDocument/2006/relationships/slide" Target="slides/slide4.xml"/><Relationship Id="rId32" Type="http://schemas.openxmlformats.org/officeDocument/2006/relationships/font" Target="fonts/PlayfairDisplay-regular.fntdata"/><Relationship Id="rId13" Type="http://schemas.openxmlformats.org/officeDocument/2006/relationships/slide" Target="slides/slide7.xml"/><Relationship Id="rId35" Type="http://schemas.openxmlformats.org/officeDocument/2006/relationships/font" Target="fonts/PlayfairDisplay-boldItalic.fntdata"/><Relationship Id="rId12" Type="http://schemas.openxmlformats.org/officeDocument/2006/relationships/slide" Target="slides/slide6.xml"/><Relationship Id="rId34" Type="http://schemas.openxmlformats.org/officeDocument/2006/relationships/font" Target="fonts/PlayfairDisplay-italic.fntdata"/><Relationship Id="rId15" Type="http://schemas.openxmlformats.org/officeDocument/2006/relationships/slide" Target="slides/slide9.xml"/><Relationship Id="rId37" Type="http://schemas.openxmlformats.org/officeDocument/2006/relationships/font" Target="fonts/Arimo-bold.fntdata"/><Relationship Id="rId14" Type="http://schemas.openxmlformats.org/officeDocument/2006/relationships/slide" Target="slides/slide8.xml"/><Relationship Id="rId36" Type="http://schemas.openxmlformats.org/officeDocument/2006/relationships/font" Target="fonts/Arimo-regular.fntdata"/><Relationship Id="rId17" Type="http://schemas.openxmlformats.org/officeDocument/2006/relationships/slide" Target="slides/slide11.xml"/><Relationship Id="rId39" Type="http://schemas.openxmlformats.org/officeDocument/2006/relationships/font" Target="fonts/Arimo-boldItalic.fntdata"/><Relationship Id="rId16" Type="http://schemas.openxmlformats.org/officeDocument/2006/relationships/slide" Target="slides/slide10.xml"/><Relationship Id="rId38" Type="http://schemas.openxmlformats.org/officeDocument/2006/relationships/font" Target="fonts/Arim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fa3596add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1fa3596add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fa3596add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1fa3596add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fa3596add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1fa3596add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fa3596add_2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1fa3596add_2_2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fa3596add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1fa3596add_2_2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1fa3596add_2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1fa3596add_2_2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fa3596add_2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1fa3596add_2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1fa3596add_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1fa3596add_2_3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1fa3596add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1fa3596add_2_3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fa3596add_2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1fa3596add_2_3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1fa3596add_2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1fa3596add_2_3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fa3596add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21fa3596add_2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1fa3596add_2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21fa3596add_2_4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1fa3596add_2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1fa3596add_2_4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1fa3596add_2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1fa3596add_2_4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1fa3596add_2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21fa3596add_2_4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1fa3596add_2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21fa3596add_2_4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1fa3596add_2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g21fa3596add_2_5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1fa3596add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1fa3596add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1fa3596add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1fa3596add_2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1fa3596add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1fa3596add_2_1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1fa3596add_2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1fa3596add_2_1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1fa3596add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1fa3596add_2_1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fa3596add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1fa3596add_2_1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fa3596add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1fa3596add_2_2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/>
          <p:nvPr>
            <p:ph idx="2" type="pic"/>
          </p:nvPr>
        </p:nvSpPr>
        <p:spPr>
          <a:xfrm>
            <a:off x="2829400" y="0"/>
            <a:ext cx="3222900" cy="32790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7"/>
          <p:cNvSpPr txBox="1"/>
          <p:nvPr/>
        </p:nvSpPr>
        <p:spPr>
          <a:xfrm>
            <a:off x="565172" y="3193843"/>
            <a:ext cx="1542830" cy="1633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1919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7"/>
          <p:cNvSpPr/>
          <p:nvPr/>
        </p:nvSpPr>
        <p:spPr>
          <a:xfrm>
            <a:off x="0" y="2943175"/>
            <a:ext cx="9144000" cy="219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" name="Google Shape;76;p17"/>
          <p:cNvGrpSpPr/>
          <p:nvPr/>
        </p:nvGrpSpPr>
        <p:grpSpPr>
          <a:xfrm>
            <a:off x="682668" y="3450296"/>
            <a:ext cx="7778700" cy="1178130"/>
            <a:chOff x="0" y="-9525"/>
            <a:chExt cx="20743200" cy="3141679"/>
          </a:xfrm>
        </p:grpSpPr>
        <p:sp>
          <p:nvSpPr>
            <p:cNvPr id="77" name="Google Shape;77;p17"/>
            <p:cNvSpPr txBox="1"/>
            <p:nvPr/>
          </p:nvSpPr>
          <p:spPr>
            <a:xfrm>
              <a:off x="0" y="-9525"/>
              <a:ext cx="207432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Click to add title</a:t>
              </a:r>
              <a:endParaRPr sz="700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78" name="Google Shape;78;p17"/>
            <p:cNvSpPr txBox="1"/>
            <p:nvPr/>
          </p:nvSpPr>
          <p:spPr>
            <a:xfrm>
              <a:off x="0" y="2393254"/>
              <a:ext cx="20743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text</a:t>
              </a:r>
              <a:endParaRPr sz="700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8"/>
          <p:cNvSpPr txBox="1"/>
          <p:nvPr/>
        </p:nvSpPr>
        <p:spPr>
          <a:xfrm>
            <a:off x="1667550" y="509600"/>
            <a:ext cx="580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add title</a:t>
            </a:r>
            <a:endParaRPr sz="700">
              <a:solidFill>
                <a:srgbClr val="17161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82" name="Google Shape;82;p18"/>
          <p:cNvGrpSpPr/>
          <p:nvPr/>
        </p:nvGrpSpPr>
        <p:grpSpPr>
          <a:xfrm>
            <a:off x="2562300" y="1361875"/>
            <a:ext cx="4019383" cy="584117"/>
            <a:chOff x="0" y="0"/>
            <a:chExt cx="6112200" cy="1557644"/>
          </a:xfrm>
        </p:grpSpPr>
        <p:sp>
          <p:nvSpPr>
            <p:cNvPr id="83" name="Google Shape;83;p18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Add Text</a:t>
              </a:r>
              <a:endParaRPr sz="700"/>
            </a:p>
          </p:txBody>
        </p:sp>
        <p:sp>
          <p:nvSpPr>
            <p:cNvPr id="84" name="Google Shape;84;p18"/>
            <p:cNvSpPr txBox="1"/>
            <p:nvPr/>
          </p:nvSpPr>
          <p:spPr>
            <a:xfrm>
              <a:off x="0" y="1065044"/>
              <a:ext cx="6112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Arimo"/>
                  <a:ea typeface="Arimo"/>
                  <a:cs typeface="Arimo"/>
                  <a:sym typeface="Arimo"/>
                </a:rPr>
                <a:t>Add Text</a:t>
              </a:r>
              <a:endParaRPr sz="700"/>
            </a:p>
          </p:txBody>
        </p:sp>
      </p:grp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64162" y="2841171"/>
            <a:ext cx="2302323" cy="230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20813" y="-356328"/>
            <a:ext cx="2302324" cy="230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/>
        </p:nvSpPr>
        <p:spPr>
          <a:xfrm>
            <a:off x="3531561" y="3118487"/>
            <a:ext cx="2080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42424"/>
                </a:solidFill>
              </a:rPr>
              <a:t>ADD TEXT</a:t>
            </a:r>
            <a:endParaRPr sz="700"/>
          </a:p>
        </p:txBody>
      </p:sp>
      <p:sp>
        <p:nvSpPr>
          <p:cNvPr id="89" name="Google Shape;89;p19"/>
          <p:cNvSpPr txBox="1"/>
          <p:nvPr/>
        </p:nvSpPr>
        <p:spPr>
          <a:xfrm>
            <a:off x="675600" y="1696825"/>
            <a:ext cx="7792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add title</a:t>
            </a:r>
            <a:endParaRPr sz="7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20"/>
          <p:cNvGrpSpPr/>
          <p:nvPr/>
        </p:nvGrpSpPr>
        <p:grpSpPr>
          <a:xfrm>
            <a:off x="1704878" y="1899699"/>
            <a:ext cx="3688988" cy="1392731"/>
            <a:chOff x="0" y="-9525"/>
            <a:chExt cx="9837300" cy="3713950"/>
          </a:xfrm>
        </p:grpSpPr>
        <p:sp>
          <p:nvSpPr>
            <p:cNvPr id="92" name="Google Shape;92;p20"/>
            <p:cNvSpPr txBox="1"/>
            <p:nvPr/>
          </p:nvSpPr>
          <p:spPr>
            <a:xfrm>
              <a:off x="0" y="-9525"/>
              <a:ext cx="98373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Title</a:t>
              </a:r>
              <a:endParaRPr sz="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>
            <a:xfrm>
              <a:off x="0" y="2193925"/>
              <a:ext cx="7094400" cy="15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 to discuss. </a:t>
              </a:r>
              <a:endParaRPr sz="7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94" name="Google Shape;94;p20"/>
          <p:cNvSpPr/>
          <p:nvPr/>
        </p:nvSpPr>
        <p:spPr>
          <a:xfrm>
            <a:off x="732845" y="1856613"/>
            <a:ext cx="768876" cy="772323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494F56"/>
          </a:solidFill>
          <a:ln cap="flat" cmpd="sng" w="19050">
            <a:solidFill>
              <a:srgbClr val="494F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XX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/>
        </p:nvSpPr>
        <p:spPr>
          <a:xfrm>
            <a:off x="1389773" y="586875"/>
            <a:ext cx="6364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Add Title</a:t>
            </a:r>
            <a:endParaRPr sz="4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97" name="Google Shape;97;p21"/>
          <p:cNvGrpSpPr/>
          <p:nvPr/>
        </p:nvGrpSpPr>
        <p:grpSpPr>
          <a:xfrm>
            <a:off x="396125" y="1889050"/>
            <a:ext cx="4019383" cy="584117"/>
            <a:chOff x="0" y="0"/>
            <a:chExt cx="6112200" cy="1557644"/>
          </a:xfrm>
        </p:grpSpPr>
        <p:sp>
          <p:nvSpPr>
            <p:cNvPr id="98" name="Google Shape;98;p21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Playfair Display"/>
                  <a:ea typeface="Playfair Display"/>
                  <a:cs typeface="Playfair Display"/>
                  <a:sym typeface="Playfair Display"/>
                </a:rPr>
                <a:t>Add Text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99" name="Google Shape;99;p21"/>
            <p:cNvSpPr txBox="1"/>
            <p:nvPr/>
          </p:nvSpPr>
          <p:spPr>
            <a:xfrm>
              <a:off x="0" y="1065044"/>
              <a:ext cx="6112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Nunito Light"/>
                  <a:ea typeface="Nunito Light"/>
                  <a:cs typeface="Nunito Light"/>
                  <a:sym typeface="Nunito Light"/>
                </a:rPr>
                <a:t>Add Text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00" name="Google Shape;100;p21"/>
          <p:cNvGrpSpPr/>
          <p:nvPr/>
        </p:nvGrpSpPr>
        <p:grpSpPr>
          <a:xfrm>
            <a:off x="4728500" y="1889050"/>
            <a:ext cx="4019383" cy="584117"/>
            <a:chOff x="0" y="0"/>
            <a:chExt cx="6112200" cy="1557644"/>
          </a:xfrm>
        </p:grpSpPr>
        <p:sp>
          <p:nvSpPr>
            <p:cNvPr id="101" name="Google Shape;101;p21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Playfair Display"/>
                  <a:ea typeface="Playfair Display"/>
                  <a:cs typeface="Playfair Display"/>
                  <a:sym typeface="Playfair Display"/>
                </a:rPr>
                <a:t>Add Text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02" name="Google Shape;102;p21"/>
            <p:cNvSpPr txBox="1"/>
            <p:nvPr/>
          </p:nvSpPr>
          <p:spPr>
            <a:xfrm>
              <a:off x="0" y="1065044"/>
              <a:ext cx="6112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Nunito Light"/>
                  <a:ea typeface="Nunito Light"/>
                  <a:cs typeface="Nunito Light"/>
                  <a:sym typeface="Nunito Light"/>
                </a:rPr>
                <a:t>Add Text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pic>
        <p:nvPicPr>
          <p:cNvPr id="103" name="Google Shape;10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63962" y="3703121"/>
            <a:ext cx="2302323" cy="23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54263" y="3462021"/>
            <a:ext cx="2302324" cy="23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1">
  <p:cSld name="PICTURE_WITH_CAPTION_TEXT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21663" y="3611921"/>
            <a:ext cx="2302323" cy="230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 txBox="1"/>
          <p:nvPr/>
        </p:nvSpPr>
        <p:spPr>
          <a:xfrm>
            <a:off x="514350" y="509600"/>
            <a:ext cx="5687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to add title</a:t>
            </a:r>
            <a:endParaRPr sz="7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108" name="Google Shape;108;p22"/>
          <p:cNvGrpSpPr/>
          <p:nvPr/>
        </p:nvGrpSpPr>
        <p:grpSpPr>
          <a:xfrm>
            <a:off x="514350" y="1361875"/>
            <a:ext cx="4019383" cy="584117"/>
            <a:chOff x="0" y="0"/>
            <a:chExt cx="6112200" cy="1557644"/>
          </a:xfrm>
        </p:grpSpPr>
        <p:sp>
          <p:nvSpPr>
            <p:cNvPr id="109" name="Google Shape;109;p22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Playfair Display"/>
                  <a:ea typeface="Playfair Display"/>
                  <a:cs typeface="Playfair Display"/>
                  <a:sym typeface="Playfair Display"/>
                </a:rPr>
                <a:t>Add Text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10" name="Google Shape;110;p22"/>
            <p:cNvSpPr txBox="1"/>
            <p:nvPr/>
          </p:nvSpPr>
          <p:spPr>
            <a:xfrm>
              <a:off x="0" y="1065044"/>
              <a:ext cx="6112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Nunito Light"/>
                  <a:ea typeface="Nunito Light"/>
                  <a:cs typeface="Nunito Light"/>
                  <a:sym typeface="Nunito Light"/>
                </a:rPr>
                <a:t>Add Text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11" name="Google Shape;111;p22"/>
          <p:cNvSpPr/>
          <p:nvPr>
            <p:ph idx="2" type="pic"/>
          </p:nvPr>
        </p:nvSpPr>
        <p:spPr>
          <a:xfrm>
            <a:off x="5227825" y="0"/>
            <a:ext cx="39162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2" name="Google Shape;11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525887" y="2466446"/>
            <a:ext cx="2302323" cy="230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"/>
              <a:buNone/>
              <a:defRPr i="0" sz="2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Char char="•"/>
              <a:defRPr i="0" sz="16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–"/>
              <a:defRPr i="0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•"/>
              <a:defRPr i="0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–"/>
              <a:defRPr i="0" sz="10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»"/>
              <a:defRPr i="0" sz="10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•"/>
              <a:defRPr i="0" sz="10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•"/>
              <a:defRPr i="0" sz="10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•"/>
              <a:defRPr i="0" sz="10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Light"/>
              <a:buChar char="•"/>
              <a:defRPr i="0" sz="10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48.jpg"/><Relationship Id="rId5" Type="http://schemas.openxmlformats.org/officeDocument/2006/relationships/image" Target="../media/image27.jp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71.jp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Relationship Id="rId4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46.jpg"/><Relationship Id="rId5" Type="http://schemas.openxmlformats.org/officeDocument/2006/relationships/image" Target="../media/image37.jpg"/><Relationship Id="rId6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0" Type="http://schemas.openxmlformats.org/officeDocument/2006/relationships/image" Target="../media/image7.png"/><Relationship Id="rId9" Type="http://schemas.openxmlformats.org/officeDocument/2006/relationships/image" Target="../media/image35.jpg"/><Relationship Id="rId5" Type="http://schemas.openxmlformats.org/officeDocument/2006/relationships/image" Target="../media/image50.jpg"/><Relationship Id="rId6" Type="http://schemas.openxmlformats.org/officeDocument/2006/relationships/image" Target="../media/image40.jpg"/><Relationship Id="rId7" Type="http://schemas.openxmlformats.org/officeDocument/2006/relationships/image" Target="../media/image51.jpg"/><Relationship Id="rId8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52.jp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82.png"/><Relationship Id="rId20" Type="http://schemas.openxmlformats.org/officeDocument/2006/relationships/image" Target="../media/image62.png"/><Relationship Id="rId41" Type="http://schemas.openxmlformats.org/officeDocument/2006/relationships/image" Target="../media/image91.png"/><Relationship Id="rId22" Type="http://schemas.openxmlformats.org/officeDocument/2006/relationships/image" Target="../media/image76.png"/><Relationship Id="rId21" Type="http://schemas.openxmlformats.org/officeDocument/2006/relationships/image" Target="../media/image56.png"/><Relationship Id="rId24" Type="http://schemas.openxmlformats.org/officeDocument/2006/relationships/image" Target="../media/image61.png"/><Relationship Id="rId23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Relationship Id="rId26" Type="http://schemas.openxmlformats.org/officeDocument/2006/relationships/image" Target="../media/image66.png"/><Relationship Id="rId25" Type="http://schemas.openxmlformats.org/officeDocument/2006/relationships/image" Target="../media/image69.png"/><Relationship Id="rId28" Type="http://schemas.openxmlformats.org/officeDocument/2006/relationships/image" Target="../media/image79.png"/><Relationship Id="rId27" Type="http://schemas.openxmlformats.org/officeDocument/2006/relationships/image" Target="../media/image83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29" Type="http://schemas.openxmlformats.org/officeDocument/2006/relationships/image" Target="../media/image74.png"/><Relationship Id="rId7" Type="http://schemas.openxmlformats.org/officeDocument/2006/relationships/image" Target="../media/image60.png"/><Relationship Id="rId8" Type="http://schemas.openxmlformats.org/officeDocument/2006/relationships/image" Target="../media/image49.png"/><Relationship Id="rId31" Type="http://schemas.openxmlformats.org/officeDocument/2006/relationships/image" Target="../media/image65.png"/><Relationship Id="rId30" Type="http://schemas.openxmlformats.org/officeDocument/2006/relationships/image" Target="../media/image84.png"/><Relationship Id="rId11" Type="http://schemas.openxmlformats.org/officeDocument/2006/relationships/image" Target="../media/image47.png"/><Relationship Id="rId33" Type="http://schemas.openxmlformats.org/officeDocument/2006/relationships/image" Target="../media/image72.png"/><Relationship Id="rId10" Type="http://schemas.openxmlformats.org/officeDocument/2006/relationships/image" Target="../media/image63.png"/><Relationship Id="rId32" Type="http://schemas.openxmlformats.org/officeDocument/2006/relationships/image" Target="../media/image90.png"/><Relationship Id="rId13" Type="http://schemas.openxmlformats.org/officeDocument/2006/relationships/image" Target="../media/image55.png"/><Relationship Id="rId35" Type="http://schemas.openxmlformats.org/officeDocument/2006/relationships/image" Target="../media/image80.png"/><Relationship Id="rId12" Type="http://schemas.openxmlformats.org/officeDocument/2006/relationships/image" Target="../media/image73.png"/><Relationship Id="rId34" Type="http://schemas.openxmlformats.org/officeDocument/2006/relationships/image" Target="../media/image64.png"/><Relationship Id="rId15" Type="http://schemas.openxmlformats.org/officeDocument/2006/relationships/image" Target="../media/image67.png"/><Relationship Id="rId37" Type="http://schemas.openxmlformats.org/officeDocument/2006/relationships/image" Target="../media/image85.png"/><Relationship Id="rId14" Type="http://schemas.openxmlformats.org/officeDocument/2006/relationships/image" Target="../media/image68.png"/><Relationship Id="rId36" Type="http://schemas.openxmlformats.org/officeDocument/2006/relationships/image" Target="../media/image81.png"/><Relationship Id="rId17" Type="http://schemas.openxmlformats.org/officeDocument/2006/relationships/image" Target="../media/image70.png"/><Relationship Id="rId39" Type="http://schemas.openxmlformats.org/officeDocument/2006/relationships/image" Target="../media/image88.png"/><Relationship Id="rId16" Type="http://schemas.openxmlformats.org/officeDocument/2006/relationships/image" Target="../media/image54.png"/><Relationship Id="rId38" Type="http://schemas.openxmlformats.org/officeDocument/2006/relationships/image" Target="../media/image86.png"/><Relationship Id="rId19" Type="http://schemas.openxmlformats.org/officeDocument/2006/relationships/image" Target="../media/image53.png"/><Relationship Id="rId18" Type="http://schemas.openxmlformats.org/officeDocument/2006/relationships/image" Target="../media/image5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4.jp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9.jp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jpg"/><Relationship Id="rId4" Type="http://schemas.openxmlformats.org/officeDocument/2006/relationships/image" Target="../media/image14.jpg"/><Relationship Id="rId5" Type="http://schemas.openxmlformats.org/officeDocument/2006/relationships/image" Target="../media/image12.jpg"/><Relationship Id="rId6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 rotWithShape="1">
          <a:blip r:embed="rId3">
            <a:alphaModFix/>
          </a:blip>
          <a:srcRect b="0" l="0" r="0" t="155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23"/>
          <p:cNvGrpSpPr/>
          <p:nvPr/>
        </p:nvGrpSpPr>
        <p:grpSpPr>
          <a:xfrm>
            <a:off x="514350" y="2980430"/>
            <a:ext cx="8115300" cy="1941738"/>
            <a:chOff x="0" y="-38100"/>
            <a:chExt cx="4274726" cy="1022809"/>
          </a:xfrm>
        </p:grpSpPr>
        <p:sp>
          <p:nvSpPr>
            <p:cNvPr id="119" name="Google Shape;119;p23"/>
            <p:cNvSpPr/>
            <p:nvPr/>
          </p:nvSpPr>
          <p:spPr>
            <a:xfrm>
              <a:off x="0" y="0"/>
              <a:ext cx="4274726" cy="984709"/>
            </a:xfrm>
            <a:custGeom>
              <a:rect b="b" l="l" r="r" t="t"/>
              <a:pathLst>
                <a:path extrusionOk="0" h="984709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984709"/>
                  </a:lnTo>
                  <a:lnTo>
                    <a:pt x="0" y="984709"/>
                  </a:lnTo>
                  <a:close/>
                </a:path>
              </a:pathLst>
            </a:custGeom>
            <a:solidFill>
              <a:srgbClr val="C8C0B8">
                <a:alpha val="68235"/>
              </a:srgbClr>
            </a:solidFill>
            <a:ln>
              <a:noFill/>
            </a:ln>
          </p:spPr>
        </p:sp>
        <p:sp>
          <p:nvSpPr>
            <p:cNvPr id="120" name="Google Shape;120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3"/>
          <p:cNvGrpSpPr/>
          <p:nvPr/>
        </p:nvGrpSpPr>
        <p:grpSpPr>
          <a:xfrm>
            <a:off x="514350" y="4976422"/>
            <a:ext cx="8115300" cy="1615385"/>
            <a:chOff x="0" y="-38100"/>
            <a:chExt cx="4274726" cy="850900"/>
          </a:xfrm>
        </p:grpSpPr>
        <p:sp>
          <p:nvSpPr>
            <p:cNvPr id="122" name="Google Shape;122;p23"/>
            <p:cNvSpPr/>
            <p:nvPr/>
          </p:nvSpPr>
          <p:spPr>
            <a:xfrm>
              <a:off x="0" y="0"/>
              <a:ext cx="4274726" cy="49908"/>
            </a:xfrm>
            <a:custGeom>
              <a:rect b="b" l="l" r="r" t="t"/>
              <a:pathLst>
                <a:path extrusionOk="0" h="49908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49908"/>
                  </a:lnTo>
                  <a:lnTo>
                    <a:pt x="0" y="49908"/>
                  </a:lnTo>
                  <a:close/>
                </a:path>
              </a:pathLst>
            </a:custGeom>
            <a:solidFill>
              <a:srgbClr val="C8C0B8">
                <a:alpha val="57254"/>
              </a:srgbClr>
            </a:solidFill>
            <a:ln>
              <a:noFill/>
            </a:ln>
          </p:spPr>
        </p:sp>
        <p:sp>
          <p:nvSpPr>
            <p:cNvPr id="123" name="Google Shape;123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23"/>
          <p:cNvGrpSpPr/>
          <p:nvPr/>
        </p:nvGrpSpPr>
        <p:grpSpPr>
          <a:xfrm>
            <a:off x="514350" y="-72331"/>
            <a:ext cx="8115300" cy="1615385"/>
            <a:chOff x="0" y="-38100"/>
            <a:chExt cx="4274726" cy="850900"/>
          </a:xfrm>
        </p:grpSpPr>
        <p:sp>
          <p:nvSpPr>
            <p:cNvPr id="125" name="Google Shape;125;p23"/>
            <p:cNvSpPr/>
            <p:nvPr/>
          </p:nvSpPr>
          <p:spPr>
            <a:xfrm>
              <a:off x="0" y="0"/>
              <a:ext cx="4274726" cy="49908"/>
            </a:xfrm>
            <a:custGeom>
              <a:rect b="b" l="l" r="r" t="t"/>
              <a:pathLst>
                <a:path extrusionOk="0" h="49908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49908"/>
                  </a:lnTo>
                  <a:lnTo>
                    <a:pt x="0" y="49908"/>
                  </a:lnTo>
                  <a:close/>
                </a:path>
              </a:pathLst>
            </a:custGeom>
            <a:solidFill>
              <a:srgbClr val="C8C0B8">
                <a:alpha val="57254"/>
              </a:srgbClr>
            </a:solidFill>
            <a:ln>
              <a:noFill/>
            </a:ln>
          </p:spPr>
        </p:sp>
        <p:sp>
          <p:nvSpPr>
            <p:cNvPr id="126" name="Google Shape;12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23"/>
          <p:cNvGrpSpPr/>
          <p:nvPr/>
        </p:nvGrpSpPr>
        <p:grpSpPr>
          <a:xfrm>
            <a:off x="514350" y="145737"/>
            <a:ext cx="1543050" cy="1615379"/>
            <a:chOff x="0" y="-38100"/>
            <a:chExt cx="812800" cy="850900"/>
          </a:xfrm>
        </p:grpSpPr>
        <p:sp>
          <p:nvSpPr>
            <p:cNvPr id="128" name="Google Shape;128;p23"/>
            <p:cNvSpPr/>
            <p:nvPr/>
          </p:nvSpPr>
          <p:spPr>
            <a:xfrm>
              <a:off x="0" y="0"/>
              <a:ext cx="684094" cy="164778"/>
            </a:xfrm>
            <a:custGeom>
              <a:rect b="b" l="l" r="r" t="t"/>
              <a:pathLst>
                <a:path extrusionOk="0" h="164778" w="684094">
                  <a:moveTo>
                    <a:pt x="0" y="0"/>
                  </a:moveTo>
                  <a:lnTo>
                    <a:pt x="684094" y="0"/>
                  </a:lnTo>
                  <a:lnTo>
                    <a:pt x="684094" y="164778"/>
                  </a:lnTo>
                  <a:lnTo>
                    <a:pt x="0" y="164778"/>
                  </a:lnTo>
                  <a:close/>
                </a:path>
              </a:pathLst>
            </a:custGeom>
            <a:solidFill>
              <a:srgbClr val="C8C0B8">
                <a:alpha val="57254"/>
              </a:srgbClr>
            </a:solidFill>
            <a:ln>
              <a:noFill/>
            </a:ln>
          </p:spPr>
        </p:sp>
        <p:sp>
          <p:nvSpPr>
            <p:cNvPr id="129" name="Google Shape;129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23"/>
          <p:cNvGrpSpPr/>
          <p:nvPr/>
        </p:nvGrpSpPr>
        <p:grpSpPr>
          <a:xfrm>
            <a:off x="7330941" y="145737"/>
            <a:ext cx="1543050" cy="1615379"/>
            <a:chOff x="0" y="-38100"/>
            <a:chExt cx="812800" cy="850900"/>
          </a:xfrm>
        </p:grpSpPr>
        <p:sp>
          <p:nvSpPr>
            <p:cNvPr id="131" name="Google Shape;131;p23"/>
            <p:cNvSpPr/>
            <p:nvPr/>
          </p:nvSpPr>
          <p:spPr>
            <a:xfrm>
              <a:off x="0" y="0"/>
              <a:ext cx="684094" cy="164778"/>
            </a:xfrm>
            <a:custGeom>
              <a:rect b="b" l="l" r="r" t="t"/>
              <a:pathLst>
                <a:path extrusionOk="0" h="164778" w="684094">
                  <a:moveTo>
                    <a:pt x="0" y="0"/>
                  </a:moveTo>
                  <a:lnTo>
                    <a:pt x="684094" y="0"/>
                  </a:lnTo>
                  <a:lnTo>
                    <a:pt x="684094" y="164778"/>
                  </a:lnTo>
                  <a:lnTo>
                    <a:pt x="0" y="164778"/>
                  </a:lnTo>
                  <a:close/>
                </a:path>
              </a:pathLst>
            </a:custGeom>
            <a:solidFill>
              <a:srgbClr val="C8C0B8">
                <a:alpha val="57254"/>
              </a:srgbClr>
            </a:solidFill>
            <a:ln>
              <a:noFill/>
            </a:ln>
          </p:spPr>
        </p:sp>
        <p:sp>
          <p:nvSpPr>
            <p:cNvPr id="132" name="Google Shape;132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3"/>
          <p:cNvGrpSpPr/>
          <p:nvPr/>
        </p:nvGrpSpPr>
        <p:grpSpPr>
          <a:xfrm>
            <a:off x="1813060" y="3063852"/>
            <a:ext cx="5517881" cy="1544218"/>
            <a:chOff x="0" y="-247650"/>
            <a:chExt cx="14714350" cy="4117916"/>
          </a:xfrm>
        </p:grpSpPr>
        <p:sp>
          <p:nvSpPr>
            <p:cNvPr id="134" name="Google Shape;134;p23"/>
            <p:cNvSpPr txBox="1"/>
            <p:nvPr/>
          </p:nvSpPr>
          <p:spPr>
            <a:xfrm>
              <a:off x="0" y="-247650"/>
              <a:ext cx="14714350" cy="29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66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Musician's</a:t>
              </a:r>
              <a:endParaRPr sz="700"/>
            </a:p>
          </p:txBody>
        </p:sp>
        <p:sp>
          <p:nvSpPr>
            <p:cNvPr id="135" name="Google Shape;135;p23"/>
            <p:cNvSpPr txBox="1"/>
            <p:nvPr/>
          </p:nvSpPr>
          <p:spPr>
            <a:xfrm>
              <a:off x="1950798" y="2764236"/>
              <a:ext cx="10812755" cy="11060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5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Portfolio</a:t>
              </a:r>
              <a:endParaRPr sz="700"/>
            </a:p>
          </p:txBody>
        </p:sp>
      </p:grpSp>
      <p:sp>
        <p:nvSpPr>
          <p:cNvPr id="136" name="Google Shape;136;p23"/>
          <p:cNvSpPr txBox="1"/>
          <p:nvPr/>
        </p:nvSpPr>
        <p:spPr>
          <a:xfrm>
            <a:off x="584785" y="283526"/>
            <a:ext cx="753468" cy="148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Sarah Smith</a:t>
            </a:r>
            <a:endParaRPr sz="700"/>
          </a:p>
        </p:txBody>
      </p:sp>
      <p:sp>
        <p:nvSpPr>
          <p:cNvPr id="137" name="Google Shape;137;p23"/>
          <p:cNvSpPr txBox="1"/>
          <p:nvPr/>
        </p:nvSpPr>
        <p:spPr>
          <a:xfrm>
            <a:off x="7326178" y="283526"/>
            <a:ext cx="1200952" cy="148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www.sarahsmith.com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 b="0" l="10860" r="10860" t="0"/>
          <a:stretch/>
        </p:blipFill>
        <p:spPr>
          <a:xfrm>
            <a:off x="3733800" y="0"/>
            <a:ext cx="26825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4">
            <a:alphaModFix/>
          </a:blip>
          <a:srcRect b="0" l="14973" r="14972" t="0"/>
          <a:stretch/>
        </p:blipFill>
        <p:spPr>
          <a:xfrm>
            <a:off x="6461462" y="0"/>
            <a:ext cx="2682538" cy="255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 rotWithShape="1">
          <a:blip r:embed="rId5">
            <a:alphaModFix/>
          </a:blip>
          <a:srcRect b="0" l="14973" r="14972" t="0"/>
          <a:stretch/>
        </p:blipFill>
        <p:spPr>
          <a:xfrm>
            <a:off x="6461462" y="2592249"/>
            <a:ext cx="2682538" cy="2551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32"/>
          <p:cNvGrpSpPr/>
          <p:nvPr/>
        </p:nvGrpSpPr>
        <p:grpSpPr>
          <a:xfrm>
            <a:off x="-681037" y="1494532"/>
            <a:ext cx="4867275" cy="2082105"/>
            <a:chOff x="0" y="-38100"/>
            <a:chExt cx="2563832" cy="1096747"/>
          </a:xfrm>
        </p:grpSpPr>
        <p:sp>
          <p:nvSpPr>
            <p:cNvPr id="281" name="Google Shape;281;p32"/>
            <p:cNvSpPr/>
            <p:nvPr/>
          </p:nvSpPr>
          <p:spPr>
            <a:xfrm>
              <a:off x="0" y="0"/>
              <a:ext cx="2563832" cy="1058647"/>
            </a:xfrm>
            <a:custGeom>
              <a:rect b="b" l="l" r="r" t="t"/>
              <a:pathLst>
                <a:path extrusionOk="0" h="1058647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1058647"/>
                  </a:lnTo>
                  <a:lnTo>
                    <a:pt x="0" y="1058647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282" name="Google Shape;282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32"/>
          <p:cNvGrpSpPr/>
          <p:nvPr/>
        </p:nvGrpSpPr>
        <p:grpSpPr>
          <a:xfrm>
            <a:off x="514350" y="2109365"/>
            <a:ext cx="2781300" cy="886663"/>
            <a:chOff x="0" y="0"/>
            <a:chExt cx="7416800" cy="2364435"/>
          </a:xfrm>
        </p:grpSpPr>
        <p:sp>
          <p:nvSpPr>
            <p:cNvPr id="284" name="Google Shape;284;p32"/>
            <p:cNvSpPr txBox="1"/>
            <p:nvPr/>
          </p:nvSpPr>
          <p:spPr>
            <a:xfrm>
              <a:off x="0" y="1463881"/>
              <a:ext cx="7416800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/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/>
            </a:p>
          </p:txBody>
        </p:sp>
        <p:sp>
          <p:nvSpPr>
            <p:cNvPr id="285" name="Google Shape;285;p32"/>
            <p:cNvSpPr txBox="1"/>
            <p:nvPr/>
          </p:nvSpPr>
          <p:spPr>
            <a:xfrm>
              <a:off x="0" y="0"/>
              <a:ext cx="7416800" cy="1104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My Projects</a:t>
              </a:r>
              <a:endParaRPr sz="700"/>
            </a:p>
          </p:txBody>
        </p:sp>
      </p:grpSp>
      <p:pic>
        <p:nvPicPr>
          <p:cNvPr id="286" name="Google Shape;28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3914" y="-1073723"/>
            <a:ext cx="2302324" cy="23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18409" y="3992338"/>
            <a:ext cx="2302324" cy="23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3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33"/>
          <p:cNvGrpSpPr/>
          <p:nvPr/>
        </p:nvGrpSpPr>
        <p:grpSpPr>
          <a:xfrm>
            <a:off x="4638675" y="-72330"/>
            <a:ext cx="4505325" cy="5215830"/>
            <a:chOff x="0" y="-38100"/>
            <a:chExt cx="2373175" cy="2747433"/>
          </a:xfrm>
        </p:grpSpPr>
        <p:sp>
          <p:nvSpPr>
            <p:cNvPr id="294" name="Google Shape;294;p33"/>
            <p:cNvSpPr/>
            <p:nvPr/>
          </p:nvSpPr>
          <p:spPr>
            <a:xfrm>
              <a:off x="0" y="0"/>
              <a:ext cx="2373175" cy="2709333"/>
            </a:xfrm>
            <a:custGeom>
              <a:rect b="b" l="l" r="r" t="t"/>
              <a:pathLst>
                <a:path extrusionOk="0" h="2709333" w="2373175">
                  <a:moveTo>
                    <a:pt x="0" y="0"/>
                  </a:moveTo>
                  <a:lnTo>
                    <a:pt x="2373175" y="0"/>
                  </a:lnTo>
                  <a:lnTo>
                    <a:pt x="23731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CFC8">
                <a:alpha val="66666"/>
              </a:srgbClr>
            </a:solidFill>
            <a:ln>
              <a:noFill/>
            </a:ln>
          </p:spPr>
        </p:sp>
        <p:sp>
          <p:nvSpPr>
            <p:cNvPr id="295" name="Google Shape;295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33"/>
          <p:cNvGrpSpPr/>
          <p:nvPr/>
        </p:nvGrpSpPr>
        <p:grpSpPr>
          <a:xfrm>
            <a:off x="5500688" y="1921258"/>
            <a:ext cx="2781300" cy="1300984"/>
            <a:chOff x="0" y="0"/>
            <a:chExt cx="7416800" cy="3469290"/>
          </a:xfrm>
        </p:grpSpPr>
        <p:sp>
          <p:nvSpPr>
            <p:cNvPr id="297" name="Google Shape;297;p33"/>
            <p:cNvSpPr txBox="1"/>
            <p:nvPr/>
          </p:nvSpPr>
          <p:spPr>
            <a:xfrm>
              <a:off x="0" y="2568736"/>
              <a:ext cx="7416800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/>
            </a:p>
          </p:txBody>
        </p:sp>
        <p:sp>
          <p:nvSpPr>
            <p:cNvPr id="298" name="Google Shape;298;p33"/>
            <p:cNvSpPr txBox="1"/>
            <p:nvPr/>
          </p:nvSpPr>
          <p:spPr>
            <a:xfrm>
              <a:off x="0" y="0"/>
              <a:ext cx="7416800" cy="2209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a Section Header</a:t>
              </a:r>
              <a:endParaRPr sz="7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4"/>
          <p:cNvGrpSpPr/>
          <p:nvPr/>
        </p:nvGrpSpPr>
        <p:grpSpPr>
          <a:xfrm>
            <a:off x="4579144" y="-72330"/>
            <a:ext cx="4564856" cy="2636936"/>
            <a:chOff x="0" y="-38100"/>
            <a:chExt cx="2404533" cy="1389004"/>
          </a:xfrm>
        </p:grpSpPr>
        <p:sp>
          <p:nvSpPr>
            <p:cNvPr id="304" name="Google Shape;304;p34"/>
            <p:cNvSpPr/>
            <p:nvPr/>
          </p:nvSpPr>
          <p:spPr>
            <a:xfrm>
              <a:off x="0" y="0"/>
              <a:ext cx="2404533" cy="1350904"/>
            </a:xfrm>
            <a:custGeom>
              <a:rect b="b" l="l" r="r" t="t"/>
              <a:pathLst>
                <a:path extrusionOk="0" h="1350904" w="2404533">
                  <a:moveTo>
                    <a:pt x="0" y="0"/>
                  </a:moveTo>
                  <a:lnTo>
                    <a:pt x="2404533" y="0"/>
                  </a:lnTo>
                  <a:lnTo>
                    <a:pt x="2404533" y="1350904"/>
                  </a:lnTo>
                  <a:lnTo>
                    <a:pt x="0" y="1350904"/>
                  </a:lnTo>
                  <a:close/>
                </a:path>
              </a:pathLst>
            </a:custGeom>
            <a:solidFill>
              <a:srgbClr val="D6CFC8">
                <a:alpha val="66666"/>
              </a:srgbClr>
            </a:solidFill>
            <a:ln>
              <a:noFill/>
            </a:ln>
          </p:spPr>
        </p:sp>
        <p:sp>
          <p:nvSpPr>
            <p:cNvPr id="305" name="Google Shape;305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34"/>
          <p:cNvGrpSpPr/>
          <p:nvPr/>
        </p:nvGrpSpPr>
        <p:grpSpPr>
          <a:xfrm>
            <a:off x="0" y="2506564"/>
            <a:ext cx="4564856" cy="2636936"/>
            <a:chOff x="0" y="-38100"/>
            <a:chExt cx="2404533" cy="1389004"/>
          </a:xfrm>
        </p:grpSpPr>
        <p:sp>
          <p:nvSpPr>
            <p:cNvPr id="307" name="Google Shape;307;p34"/>
            <p:cNvSpPr/>
            <p:nvPr/>
          </p:nvSpPr>
          <p:spPr>
            <a:xfrm>
              <a:off x="0" y="0"/>
              <a:ext cx="2404533" cy="1350904"/>
            </a:xfrm>
            <a:custGeom>
              <a:rect b="b" l="l" r="r" t="t"/>
              <a:pathLst>
                <a:path extrusionOk="0" h="1350904" w="2404533">
                  <a:moveTo>
                    <a:pt x="0" y="0"/>
                  </a:moveTo>
                  <a:lnTo>
                    <a:pt x="2404533" y="0"/>
                  </a:lnTo>
                  <a:lnTo>
                    <a:pt x="2404533" y="1350904"/>
                  </a:lnTo>
                  <a:lnTo>
                    <a:pt x="0" y="1350904"/>
                  </a:lnTo>
                  <a:close/>
                </a:path>
              </a:pathLst>
            </a:custGeom>
            <a:solidFill>
              <a:srgbClr val="D6CFC8">
                <a:alpha val="66666"/>
              </a:srgbClr>
            </a:solidFill>
            <a:ln>
              <a:noFill/>
            </a:ln>
          </p:spPr>
        </p:sp>
        <p:sp>
          <p:nvSpPr>
            <p:cNvPr id="308" name="Google Shape;308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0" l="31" r="30" t="0"/>
          <a:stretch/>
        </p:blipFill>
        <p:spPr>
          <a:xfrm>
            <a:off x="3468566" y="1836127"/>
            <a:ext cx="2206870" cy="14712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34"/>
          <p:cNvGrpSpPr/>
          <p:nvPr/>
        </p:nvGrpSpPr>
        <p:grpSpPr>
          <a:xfrm>
            <a:off x="1085850" y="582479"/>
            <a:ext cx="2279131" cy="1232979"/>
            <a:chOff x="0" y="0"/>
            <a:chExt cx="6077684" cy="3287942"/>
          </a:xfrm>
        </p:grpSpPr>
        <p:sp>
          <p:nvSpPr>
            <p:cNvPr id="311" name="Google Shape;311;p34"/>
            <p:cNvSpPr txBox="1"/>
            <p:nvPr/>
          </p:nvSpPr>
          <p:spPr>
            <a:xfrm>
              <a:off x="244" y="1278738"/>
              <a:ext cx="6077195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STRENGTHS</a:t>
              </a:r>
              <a:endParaRPr sz="700"/>
            </a:p>
          </p:txBody>
        </p:sp>
        <p:sp>
          <p:nvSpPr>
            <p:cNvPr id="312" name="Google Shape;312;p34"/>
            <p:cNvSpPr txBox="1"/>
            <p:nvPr/>
          </p:nvSpPr>
          <p:spPr>
            <a:xfrm>
              <a:off x="0" y="1917532"/>
              <a:ext cx="60776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 doing well?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sets you apart?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good qualities?</a:t>
              </a:r>
              <a:endParaRPr sz="700"/>
            </a:p>
          </p:txBody>
        </p:sp>
        <p:sp>
          <p:nvSpPr>
            <p:cNvPr id="313" name="Google Shape;313;p34"/>
            <p:cNvSpPr txBox="1"/>
            <p:nvPr/>
          </p:nvSpPr>
          <p:spPr>
            <a:xfrm>
              <a:off x="2744916" y="0"/>
              <a:ext cx="587851" cy="1104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</a:t>
              </a:r>
              <a:endParaRPr sz="700"/>
            </a:p>
          </p:txBody>
        </p:sp>
      </p:grpSp>
      <p:grpSp>
        <p:nvGrpSpPr>
          <p:cNvPr id="314" name="Google Shape;314;p34"/>
          <p:cNvGrpSpPr/>
          <p:nvPr/>
        </p:nvGrpSpPr>
        <p:grpSpPr>
          <a:xfrm>
            <a:off x="982266" y="3396188"/>
            <a:ext cx="2486299" cy="1232978"/>
            <a:chOff x="0" y="0"/>
            <a:chExt cx="6630131" cy="3287942"/>
          </a:xfrm>
        </p:grpSpPr>
        <p:sp>
          <p:nvSpPr>
            <p:cNvPr id="315" name="Google Shape;315;p34"/>
            <p:cNvSpPr txBox="1"/>
            <p:nvPr/>
          </p:nvSpPr>
          <p:spPr>
            <a:xfrm>
              <a:off x="0" y="1271413"/>
              <a:ext cx="6630131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OPPORTUNITIES</a:t>
              </a:r>
              <a:endParaRPr sz="700"/>
            </a:p>
          </p:txBody>
        </p:sp>
        <p:sp>
          <p:nvSpPr>
            <p:cNvPr id="316" name="Google Shape;316;p34"/>
            <p:cNvSpPr txBox="1"/>
            <p:nvPr/>
          </p:nvSpPr>
          <p:spPr>
            <a:xfrm>
              <a:off x="0" y="1917532"/>
              <a:ext cx="6630131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goals?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demands shifting?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How can it be improved?</a:t>
              </a:r>
              <a:endParaRPr sz="700"/>
            </a:p>
          </p:txBody>
        </p:sp>
        <p:sp>
          <p:nvSpPr>
            <p:cNvPr id="317" name="Google Shape;317;p34"/>
            <p:cNvSpPr txBox="1"/>
            <p:nvPr/>
          </p:nvSpPr>
          <p:spPr>
            <a:xfrm>
              <a:off x="2994423" y="0"/>
              <a:ext cx="641285" cy="1104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</a:t>
              </a:r>
              <a:endParaRPr sz="700"/>
            </a:p>
          </p:txBody>
        </p:sp>
      </p:grpSp>
      <p:sp>
        <p:nvSpPr>
          <p:cNvPr id="318" name="Google Shape;318;p34"/>
          <p:cNvSpPr txBox="1"/>
          <p:nvPr/>
        </p:nvSpPr>
        <p:spPr>
          <a:xfrm>
            <a:off x="5157219" y="1052489"/>
            <a:ext cx="3421856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WEAKNESSES</a:t>
            </a:r>
            <a:endParaRPr sz="700"/>
          </a:p>
        </p:txBody>
      </p:sp>
      <p:sp>
        <p:nvSpPr>
          <p:cNvPr id="319" name="Google Shape;319;p34"/>
          <p:cNvSpPr txBox="1"/>
          <p:nvPr/>
        </p:nvSpPr>
        <p:spPr>
          <a:xfrm>
            <a:off x="5754345" y="1293211"/>
            <a:ext cx="2227606" cy="693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Where do you need to improve? 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Are resources adequate?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others do better than you?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6702648" y="577724"/>
            <a:ext cx="330999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</a:t>
            </a:r>
            <a:endParaRPr sz="700"/>
          </a:p>
        </p:txBody>
      </p:sp>
      <p:grpSp>
        <p:nvGrpSpPr>
          <p:cNvPr id="321" name="Google Shape;321;p34"/>
          <p:cNvGrpSpPr/>
          <p:nvPr/>
        </p:nvGrpSpPr>
        <p:grpSpPr>
          <a:xfrm>
            <a:off x="5675435" y="3400943"/>
            <a:ext cx="2385425" cy="1056782"/>
            <a:chOff x="0" y="0"/>
            <a:chExt cx="6361133" cy="2818086"/>
          </a:xfrm>
        </p:grpSpPr>
        <p:sp>
          <p:nvSpPr>
            <p:cNvPr id="322" name="Google Shape;322;p34"/>
            <p:cNvSpPr txBox="1"/>
            <p:nvPr/>
          </p:nvSpPr>
          <p:spPr>
            <a:xfrm>
              <a:off x="91318" y="1278738"/>
              <a:ext cx="6178498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THREATS</a:t>
              </a:r>
              <a:endParaRPr sz="700"/>
            </a:p>
          </p:txBody>
        </p:sp>
        <p:sp>
          <p:nvSpPr>
            <p:cNvPr id="323" name="Google Shape;323;p34"/>
            <p:cNvSpPr txBox="1"/>
            <p:nvPr/>
          </p:nvSpPr>
          <p:spPr>
            <a:xfrm>
              <a:off x="0" y="1917532"/>
              <a:ext cx="6361133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the blockers you're facing?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factors outside of your control?</a:t>
              </a:r>
              <a:endParaRPr sz="700"/>
            </a:p>
          </p:txBody>
        </p:sp>
        <p:sp>
          <p:nvSpPr>
            <p:cNvPr id="324" name="Google Shape;324;p34"/>
            <p:cNvSpPr txBox="1"/>
            <p:nvPr/>
          </p:nvSpPr>
          <p:spPr>
            <a:xfrm>
              <a:off x="2881741" y="0"/>
              <a:ext cx="597650" cy="1104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</a:t>
              </a:r>
              <a:endParaRPr sz="7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5"/>
          <p:cNvPicPr preferRelativeResize="0"/>
          <p:nvPr/>
        </p:nvPicPr>
        <p:blipFill rotWithShape="1">
          <a:blip r:embed="rId3">
            <a:alphaModFix/>
          </a:blip>
          <a:srcRect b="0" l="6456" r="6457" t="0"/>
          <a:stretch/>
        </p:blipFill>
        <p:spPr>
          <a:xfrm>
            <a:off x="0" y="0"/>
            <a:ext cx="298430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 rotWithShape="1">
          <a:blip r:embed="rId4">
            <a:alphaModFix/>
          </a:blip>
          <a:srcRect b="0" l="6456" r="6457" t="0"/>
          <a:stretch/>
        </p:blipFill>
        <p:spPr>
          <a:xfrm>
            <a:off x="6159694" y="0"/>
            <a:ext cx="298430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35"/>
          <p:cNvGrpSpPr/>
          <p:nvPr/>
        </p:nvGrpSpPr>
        <p:grpSpPr>
          <a:xfrm>
            <a:off x="3372133" y="1506937"/>
            <a:ext cx="2399737" cy="2390685"/>
            <a:chOff x="0" y="0"/>
            <a:chExt cx="6399300" cy="6375159"/>
          </a:xfrm>
        </p:grpSpPr>
        <p:sp>
          <p:nvSpPr>
            <p:cNvPr id="332" name="Google Shape;332;p35"/>
            <p:cNvSpPr txBox="1"/>
            <p:nvPr/>
          </p:nvSpPr>
          <p:spPr>
            <a:xfrm>
              <a:off x="0" y="5389959"/>
              <a:ext cx="6399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/>
            </a:p>
          </p:txBody>
        </p:sp>
        <p:sp>
          <p:nvSpPr>
            <p:cNvPr id="333" name="Google Shape;333;p35"/>
            <p:cNvSpPr txBox="1"/>
            <p:nvPr/>
          </p:nvSpPr>
          <p:spPr>
            <a:xfrm>
              <a:off x="0" y="0"/>
              <a:ext cx="6399291" cy="4419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 picture is worth a thousand words</a:t>
              </a:r>
              <a:endParaRPr sz="700"/>
            </a:p>
          </p:txBody>
        </p:sp>
      </p:grpSp>
      <p:grpSp>
        <p:nvGrpSpPr>
          <p:cNvPr id="334" name="Google Shape;334;p35"/>
          <p:cNvGrpSpPr/>
          <p:nvPr/>
        </p:nvGrpSpPr>
        <p:grpSpPr>
          <a:xfrm>
            <a:off x="2138363" y="4604445"/>
            <a:ext cx="4867275" cy="1615380"/>
            <a:chOff x="0" y="-38100"/>
            <a:chExt cx="2563832" cy="850900"/>
          </a:xfrm>
        </p:grpSpPr>
        <p:sp>
          <p:nvSpPr>
            <p:cNvPr id="335" name="Google Shape;335;p35"/>
            <p:cNvSpPr/>
            <p:nvPr/>
          </p:nvSpPr>
          <p:spPr>
            <a:xfrm>
              <a:off x="0" y="0"/>
              <a:ext cx="2563832" cy="245847"/>
            </a:xfrm>
            <a:custGeom>
              <a:rect b="b" l="l" r="r" t="t"/>
              <a:pathLst>
                <a:path extrusionOk="0" h="245847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245847"/>
                  </a:lnTo>
                  <a:lnTo>
                    <a:pt x="0" y="245847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36" name="Google Shape;33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35"/>
          <p:cNvGrpSpPr/>
          <p:nvPr/>
        </p:nvGrpSpPr>
        <p:grpSpPr>
          <a:xfrm>
            <a:off x="2138363" y="-72330"/>
            <a:ext cx="4867275" cy="1615380"/>
            <a:chOff x="0" y="-38100"/>
            <a:chExt cx="2563832" cy="850900"/>
          </a:xfrm>
        </p:grpSpPr>
        <p:sp>
          <p:nvSpPr>
            <p:cNvPr id="338" name="Google Shape;338;p35"/>
            <p:cNvSpPr/>
            <p:nvPr/>
          </p:nvSpPr>
          <p:spPr>
            <a:xfrm>
              <a:off x="0" y="0"/>
              <a:ext cx="2563832" cy="245847"/>
            </a:xfrm>
            <a:custGeom>
              <a:rect b="b" l="l" r="r" t="t"/>
              <a:pathLst>
                <a:path extrusionOk="0" h="245847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245847"/>
                  </a:lnTo>
                  <a:lnTo>
                    <a:pt x="0" y="245847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39" name="Google Shape;339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6"/>
          <p:cNvPicPr preferRelativeResize="0"/>
          <p:nvPr/>
        </p:nvPicPr>
        <p:blipFill rotWithShape="1">
          <a:blip r:embed="rId3">
            <a:alphaModFix/>
          </a:blip>
          <a:srcRect b="3512" l="0" r="0" t="3511"/>
          <a:stretch/>
        </p:blipFill>
        <p:spPr>
          <a:xfrm>
            <a:off x="0" y="0"/>
            <a:ext cx="3307491" cy="204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4">
            <a:alphaModFix/>
          </a:blip>
          <a:srcRect b="18405" l="0" r="0" t="22046"/>
          <a:stretch/>
        </p:blipFill>
        <p:spPr>
          <a:xfrm>
            <a:off x="4240339" y="0"/>
            <a:ext cx="4903661" cy="438282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514350" y="2627128"/>
            <a:ext cx="2793141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Big Topic or Idea</a:t>
            </a:r>
            <a:endParaRPr sz="700"/>
          </a:p>
        </p:txBody>
      </p:sp>
      <p:sp>
        <p:nvSpPr>
          <p:cNvPr id="347" name="Google Shape;347;p36"/>
          <p:cNvSpPr txBox="1"/>
          <p:nvPr/>
        </p:nvSpPr>
        <p:spPr>
          <a:xfrm>
            <a:off x="923695" y="3865345"/>
            <a:ext cx="1139395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48" name="Google Shape;348;p36"/>
          <p:cNvSpPr txBox="1"/>
          <p:nvPr/>
        </p:nvSpPr>
        <p:spPr>
          <a:xfrm>
            <a:off x="2624699" y="3865345"/>
            <a:ext cx="1092137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349" name="Google Shape;349;p36"/>
          <p:cNvGrpSpPr/>
          <p:nvPr/>
        </p:nvGrpSpPr>
        <p:grpSpPr>
          <a:xfrm>
            <a:off x="0" y="4734353"/>
            <a:ext cx="9143998" cy="1615381"/>
            <a:chOff x="0" y="-38100"/>
            <a:chExt cx="4816592" cy="850900"/>
          </a:xfrm>
        </p:grpSpPr>
        <p:sp>
          <p:nvSpPr>
            <p:cNvPr id="350" name="Google Shape;350;p36"/>
            <p:cNvSpPr/>
            <p:nvPr/>
          </p:nvSpPr>
          <p:spPr>
            <a:xfrm>
              <a:off x="0" y="0"/>
              <a:ext cx="4816592" cy="177418"/>
            </a:xfrm>
            <a:custGeom>
              <a:rect b="b" l="l" r="r" t="t"/>
              <a:pathLst>
                <a:path extrusionOk="0" h="17741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77418"/>
                  </a:lnTo>
                  <a:lnTo>
                    <a:pt x="0" y="17741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51" name="Google Shape;351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2" name="Google Shape;35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" y="3879633"/>
            <a:ext cx="290513" cy="29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8638" y="3879633"/>
            <a:ext cx="290513" cy="29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7"/>
          <p:cNvPicPr preferRelativeResize="0"/>
          <p:nvPr/>
        </p:nvPicPr>
        <p:blipFill rotWithShape="1">
          <a:blip r:embed="rId3">
            <a:alphaModFix/>
          </a:blip>
          <a:srcRect b="27689" l="0" r="21584" t="610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7"/>
          <p:cNvSpPr/>
          <p:nvPr/>
        </p:nvSpPr>
        <p:spPr>
          <a:xfrm>
            <a:off x="1381125" y="1171575"/>
            <a:ext cx="6381751" cy="2800349"/>
          </a:xfrm>
          <a:custGeom>
            <a:rect b="b" l="l" r="r" t="t"/>
            <a:pathLst>
              <a:path extrusionOk="0" h="2043150" w="4656160">
                <a:moveTo>
                  <a:pt x="0" y="0"/>
                </a:moveTo>
                <a:lnTo>
                  <a:pt x="4656160" y="0"/>
                </a:lnTo>
                <a:lnTo>
                  <a:pt x="4656160" y="2043150"/>
                </a:lnTo>
                <a:lnTo>
                  <a:pt x="0" y="2043150"/>
                </a:lnTo>
                <a:close/>
              </a:path>
            </a:pathLst>
          </a:custGeom>
          <a:solidFill>
            <a:srgbClr val="D6CFC8">
              <a:alpha val="90588"/>
            </a:srgbClr>
          </a:solidFill>
          <a:ln>
            <a:noFill/>
          </a:ln>
        </p:spPr>
      </p:sp>
      <p:grpSp>
        <p:nvGrpSpPr>
          <p:cNvPr id="360" name="Google Shape;360;p37"/>
          <p:cNvGrpSpPr/>
          <p:nvPr/>
        </p:nvGrpSpPr>
        <p:grpSpPr>
          <a:xfrm>
            <a:off x="1752600" y="1918868"/>
            <a:ext cx="5638800" cy="1305763"/>
            <a:chOff x="0" y="0"/>
            <a:chExt cx="15036800" cy="3482034"/>
          </a:xfrm>
        </p:grpSpPr>
        <p:sp>
          <p:nvSpPr>
            <p:cNvPr id="361" name="Google Shape;361;p37"/>
            <p:cNvSpPr txBox="1"/>
            <p:nvPr/>
          </p:nvSpPr>
          <p:spPr>
            <a:xfrm>
              <a:off x="0" y="3051336"/>
              <a:ext cx="1503680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— Include a credit, citation, or supporting message</a:t>
              </a:r>
              <a:endParaRPr sz="700"/>
            </a:p>
          </p:txBody>
        </p:sp>
        <p:sp>
          <p:nvSpPr>
            <p:cNvPr id="362" name="Google Shape;362;p37"/>
            <p:cNvSpPr txBox="1"/>
            <p:nvPr/>
          </p:nvSpPr>
          <p:spPr>
            <a:xfrm>
              <a:off x="0" y="0"/>
              <a:ext cx="15036800" cy="2209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 original statement or inspiring quote</a:t>
              </a:r>
              <a:endParaRPr sz="7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38"/>
          <p:cNvGrpSpPr/>
          <p:nvPr/>
        </p:nvGrpSpPr>
        <p:grpSpPr>
          <a:xfrm>
            <a:off x="1290695" y="1783422"/>
            <a:ext cx="2962150" cy="1542861"/>
            <a:chOff x="-5" y="-52842"/>
            <a:chExt cx="1560309" cy="812700"/>
          </a:xfrm>
        </p:grpSpPr>
        <p:sp>
          <p:nvSpPr>
            <p:cNvPr id="368" name="Google Shape;368;p38"/>
            <p:cNvSpPr/>
            <p:nvPr/>
          </p:nvSpPr>
          <p:spPr>
            <a:xfrm>
              <a:off x="0" y="0"/>
              <a:ext cx="1560304" cy="489671"/>
            </a:xfrm>
            <a:custGeom>
              <a:rect b="b" l="l" r="r" t="t"/>
              <a:pathLst>
                <a:path extrusionOk="0" h="489671" w="1560304">
                  <a:moveTo>
                    <a:pt x="0" y="0"/>
                  </a:moveTo>
                  <a:lnTo>
                    <a:pt x="1560304" y="0"/>
                  </a:lnTo>
                  <a:lnTo>
                    <a:pt x="1560304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69" name="Google Shape;369;p38"/>
            <p:cNvSpPr txBox="1"/>
            <p:nvPr/>
          </p:nvSpPr>
          <p:spPr>
            <a:xfrm>
              <a:off x="-5" y="-52842"/>
              <a:ext cx="15603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123,456,789</a:t>
              </a:r>
              <a:endParaRPr sz="700"/>
            </a:p>
          </p:txBody>
        </p:sp>
      </p:grpSp>
      <p:sp>
        <p:nvSpPr>
          <p:cNvPr id="370" name="Google Shape;370;p38"/>
          <p:cNvSpPr txBox="1"/>
          <p:nvPr/>
        </p:nvSpPr>
        <p:spPr>
          <a:xfrm>
            <a:off x="1290705" y="2805485"/>
            <a:ext cx="2962140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371" name="Google Shape;371;p38"/>
          <p:cNvGrpSpPr/>
          <p:nvPr/>
        </p:nvGrpSpPr>
        <p:grpSpPr>
          <a:xfrm>
            <a:off x="0" y="4023420"/>
            <a:ext cx="5543550" cy="1615380"/>
            <a:chOff x="0" y="-38100"/>
            <a:chExt cx="2920059" cy="850900"/>
          </a:xfrm>
        </p:grpSpPr>
        <p:sp>
          <p:nvSpPr>
            <p:cNvPr id="372" name="Google Shape;372;p38"/>
            <p:cNvSpPr/>
            <p:nvPr/>
          </p:nvSpPr>
          <p:spPr>
            <a:xfrm>
              <a:off x="0" y="0"/>
              <a:ext cx="2920059" cy="280968"/>
            </a:xfrm>
            <a:custGeom>
              <a:rect b="b" l="l" r="r" t="t"/>
              <a:pathLst>
                <a:path extrusionOk="0" h="280968" w="2920059">
                  <a:moveTo>
                    <a:pt x="0" y="0"/>
                  </a:moveTo>
                  <a:lnTo>
                    <a:pt x="2920059" y="0"/>
                  </a:lnTo>
                  <a:lnTo>
                    <a:pt x="2920059" y="280968"/>
                  </a:lnTo>
                  <a:lnTo>
                    <a:pt x="0" y="28096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73" name="Google Shape;373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38"/>
          <p:cNvGrpSpPr/>
          <p:nvPr/>
        </p:nvGrpSpPr>
        <p:grpSpPr>
          <a:xfrm>
            <a:off x="0" y="442020"/>
            <a:ext cx="5543550" cy="1615380"/>
            <a:chOff x="0" y="-38100"/>
            <a:chExt cx="2920059" cy="850900"/>
          </a:xfrm>
        </p:grpSpPr>
        <p:sp>
          <p:nvSpPr>
            <p:cNvPr id="375" name="Google Shape;375;p38"/>
            <p:cNvSpPr/>
            <p:nvPr/>
          </p:nvSpPr>
          <p:spPr>
            <a:xfrm>
              <a:off x="0" y="0"/>
              <a:ext cx="2920059" cy="280968"/>
            </a:xfrm>
            <a:custGeom>
              <a:rect b="b" l="l" r="r" t="t"/>
              <a:pathLst>
                <a:path extrusionOk="0" h="280968" w="2920059">
                  <a:moveTo>
                    <a:pt x="0" y="0"/>
                  </a:moveTo>
                  <a:lnTo>
                    <a:pt x="2920059" y="0"/>
                  </a:lnTo>
                  <a:lnTo>
                    <a:pt x="2920059" y="280968"/>
                  </a:lnTo>
                  <a:lnTo>
                    <a:pt x="0" y="28096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76" name="Google Shape;376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7" name="Google Shape;377;p38"/>
          <p:cNvPicPr preferRelativeResize="0"/>
          <p:nvPr/>
        </p:nvPicPr>
        <p:blipFill rotWithShape="1">
          <a:blip r:embed="rId3">
            <a:alphaModFix/>
          </a:blip>
          <a:srcRect b="5582" l="0" r="0" t="5583"/>
          <a:stretch/>
        </p:blipFill>
        <p:spPr>
          <a:xfrm>
            <a:off x="5543550" y="514350"/>
            <a:ext cx="30861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51162" y="1420588"/>
            <a:ext cx="2302324" cy="23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2838" y="1420588"/>
            <a:ext cx="2302324" cy="23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39"/>
          <p:cNvGrpSpPr/>
          <p:nvPr/>
        </p:nvGrpSpPr>
        <p:grpSpPr>
          <a:xfrm>
            <a:off x="-681037" y="569004"/>
            <a:ext cx="4867275" cy="1615380"/>
            <a:chOff x="0" y="-38100"/>
            <a:chExt cx="2563832" cy="850900"/>
          </a:xfrm>
        </p:grpSpPr>
        <p:sp>
          <p:nvSpPr>
            <p:cNvPr id="385" name="Google Shape;385;p39"/>
            <p:cNvSpPr/>
            <p:nvPr/>
          </p:nvSpPr>
          <p:spPr>
            <a:xfrm>
              <a:off x="0" y="0"/>
              <a:ext cx="2563832" cy="528492"/>
            </a:xfrm>
            <a:custGeom>
              <a:rect b="b" l="l" r="r" t="t"/>
              <a:pathLst>
                <a:path extrusionOk="0" h="528492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8492"/>
                  </a:lnTo>
                  <a:lnTo>
                    <a:pt x="0" y="528492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86" name="Google Shape;386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39"/>
          <p:cNvGrpSpPr/>
          <p:nvPr/>
        </p:nvGrpSpPr>
        <p:grpSpPr>
          <a:xfrm>
            <a:off x="-681037" y="2033780"/>
            <a:ext cx="4867275" cy="1615380"/>
            <a:chOff x="0" y="-38100"/>
            <a:chExt cx="2563832" cy="850900"/>
          </a:xfrm>
        </p:grpSpPr>
        <p:sp>
          <p:nvSpPr>
            <p:cNvPr id="388" name="Google Shape;388;p39"/>
            <p:cNvSpPr/>
            <p:nvPr/>
          </p:nvSpPr>
          <p:spPr>
            <a:xfrm>
              <a:off x="0" y="0"/>
              <a:ext cx="2563832" cy="528492"/>
            </a:xfrm>
            <a:custGeom>
              <a:rect b="b" l="l" r="r" t="t"/>
              <a:pathLst>
                <a:path extrusionOk="0" h="528492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8492"/>
                  </a:lnTo>
                  <a:lnTo>
                    <a:pt x="0" y="528492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89" name="Google Shape;389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39"/>
          <p:cNvGrpSpPr/>
          <p:nvPr/>
        </p:nvGrpSpPr>
        <p:grpSpPr>
          <a:xfrm>
            <a:off x="-681037" y="3498556"/>
            <a:ext cx="4867275" cy="1615380"/>
            <a:chOff x="0" y="-38100"/>
            <a:chExt cx="2563832" cy="850900"/>
          </a:xfrm>
        </p:grpSpPr>
        <p:sp>
          <p:nvSpPr>
            <p:cNvPr id="391" name="Google Shape;391;p39"/>
            <p:cNvSpPr/>
            <p:nvPr/>
          </p:nvSpPr>
          <p:spPr>
            <a:xfrm>
              <a:off x="0" y="0"/>
              <a:ext cx="2563832" cy="528492"/>
            </a:xfrm>
            <a:custGeom>
              <a:rect b="b" l="l" r="r" t="t"/>
              <a:pathLst>
                <a:path extrusionOk="0" h="528492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8492"/>
                  </a:lnTo>
                  <a:lnTo>
                    <a:pt x="0" y="528492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392" name="Google Shape;392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39"/>
          <p:cNvSpPr txBox="1"/>
          <p:nvPr/>
        </p:nvSpPr>
        <p:spPr>
          <a:xfrm>
            <a:off x="514350" y="1308725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94" name="Google Shape;394;p39"/>
          <p:cNvSpPr txBox="1"/>
          <p:nvPr/>
        </p:nvSpPr>
        <p:spPr>
          <a:xfrm>
            <a:off x="514350" y="2804458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95" name="Google Shape;395;p39"/>
          <p:cNvSpPr txBox="1"/>
          <p:nvPr/>
        </p:nvSpPr>
        <p:spPr>
          <a:xfrm>
            <a:off x="514350" y="4257328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396" name="Google Shape;396;p39"/>
          <p:cNvGrpSpPr/>
          <p:nvPr/>
        </p:nvGrpSpPr>
        <p:grpSpPr>
          <a:xfrm>
            <a:off x="639246" y="270701"/>
            <a:ext cx="3107871" cy="1542830"/>
            <a:chOff x="-5" y="0"/>
            <a:chExt cx="1637100" cy="812700"/>
          </a:xfrm>
        </p:grpSpPr>
        <p:sp>
          <p:nvSpPr>
            <p:cNvPr id="397" name="Google Shape;397;p39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98" name="Google Shape;398;p39"/>
            <p:cNvSpPr txBox="1"/>
            <p:nvPr/>
          </p:nvSpPr>
          <p:spPr>
            <a:xfrm>
              <a:off x="-5" y="0"/>
              <a:ext cx="16371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 out of 5</a:t>
              </a:r>
              <a:endParaRPr sz="700"/>
            </a:p>
          </p:txBody>
        </p:sp>
      </p:grpSp>
      <p:grpSp>
        <p:nvGrpSpPr>
          <p:cNvPr id="399" name="Google Shape;399;p39"/>
          <p:cNvGrpSpPr/>
          <p:nvPr/>
        </p:nvGrpSpPr>
        <p:grpSpPr>
          <a:xfrm>
            <a:off x="639246" y="1796276"/>
            <a:ext cx="3107871" cy="1542830"/>
            <a:chOff x="-5" y="-3"/>
            <a:chExt cx="1637100" cy="812700"/>
          </a:xfrm>
        </p:grpSpPr>
        <p:sp>
          <p:nvSpPr>
            <p:cNvPr id="400" name="Google Shape;400;p39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01" name="Google Shape;401;p39"/>
            <p:cNvSpPr txBox="1"/>
            <p:nvPr/>
          </p:nvSpPr>
          <p:spPr>
            <a:xfrm>
              <a:off x="-5" y="-3"/>
              <a:ext cx="16371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95%</a:t>
              </a:r>
              <a:endParaRPr sz="700"/>
            </a:p>
          </p:txBody>
        </p:sp>
      </p:grpSp>
      <p:grpSp>
        <p:nvGrpSpPr>
          <p:cNvPr id="402" name="Google Shape;402;p39"/>
          <p:cNvGrpSpPr/>
          <p:nvPr/>
        </p:nvGrpSpPr>
        <p:grpSpPr>
          <a:xfrm>
            <a:off x="639245" y="3249151"/>
            <a:ext cx="3107871" cy="1542830"/>
            <a:chOff x="-5" y="-1"/>
            <a:chExt cx="1637100" cy="812700"/>
          </a:xfrm>
        </p:grpSpPr>
        <p:sp>
          <p:nvSpPr>
            <p:cNvPr id="403" name="Google Shape;403;p39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04" name="Google Shape;404;p39"/>
            <p:cNvSpPr txBox="1"/>
            <p:nvPr/>
          </p:nvSpPr>
          <p:spPr>
            <a:xfrm>
              <a:off x="-5" y="-1"/>
              <a:ext cx="16371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12 million</a:t>
              </a:r>
              <a:endParaRPr sz="700"/>
            </a:p>
          </p:txBody>
        </p:sp>
      </p:grpSp>
      <p:pic>
        <p:nvPicPr>
          <p:cNvPr id="405" name="Google Shape;405;p39"/>
          <p:cNvPicPr preferRelativeResize="0"/>
          <p:nvPr/>
        </p:nvPicPr>
        <p:blipFill rotWithShape="1">
          <a:blip r:embed="rId3">
            <a:alphaModFix/>
          </a:blip>
          <a:srcRect b="4656" l="16177" r="3547" t="0"/>
          <a:stretch/>
        </p:blipFill>
        <p:spPr>
          <a:xfrm>
            <a:off x="4186238" y="651008"/>
            <a:ext cx="4957763" cy="392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51162" y="-1151162"/>
            <a:ext cx="2302324" cy="23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2838" y="3992338"/>
            <a:ext cx="2302324" cy="23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0"/>
          <p:cNvPicPr preferRelativeResize="0"/>
          <p:nvPr/>
        </p:nvPicPr>
        <p:blipFill rotWithShape="1">
          <a:blip r:embed="rId3">
            <a:alphaModFix/>
          </a:blip>
          <a:srcRect b="12130" l="0" r="0" t="0"/>
          <a:stretch/>
        </p:blipFill>
        <p:spPr>
          <a:xfrm>
            <a:off x="2052355" y="1943575"/>
            <a:ext cx="5138827" cy="23993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0"/>
          <p:cNvGrpSpPr/>
          <p:nvPr/>
        </p:nvGrpSpPr>
        <p:grpSpPr>
          <a:xfrm>
            <a:off x="0" y="1717688"/>
            <a:ext cx="2052355" cy="1615382"/>
            <a:chOff x="0" y="-38100"/>
            <a:chExt cx="1081076" cy="850900"/>
          </a:xfrm>
        </p:grpSpPr>
        <p:sp>
          <p:nvSpPr>
            <p:cNvPr id="414" name="Google Shape;414;p40"/>
            <p:cNvSpPr/>
            <p:nvPr/>
          </p:nvSpPr>
          <p:spPr>
            <a:xfrm>
              <a:off x="0" y="0"/>
              <a:ext cx="1081076" cy="169219"/>
            </a:xfrm>
            <a:custGeom>
              <a:rect b="b" l="l" r="r" t="t"/>
              <a:pathLst>
                <a:path extrusionOk="0" h="169219" w="1081076">
                  <a:moveTo>
                    <a:pt x="0" y="0"/>
                  </a:moveTo>
                  <a:lnTo>
                    <a:pt x="1081076" y="0"/>
                  </a:lnTo>
                  <a:lnTo>
                    <a:pt x="1081076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15" name="Google Shape;415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40"/>
          <p:cNvGrpSpPr/>
          <p:nvPr/>
        </p:nvGrpSpPr>
        <p:grpSpPr>
          <a:xfrm>
            <a:off x="0" y="3227877"/>
            <a:ext cx="2052355" cy="1615382"/>
            <a:chOff x="0" y="-38100"/>
            <a:chExt cx="1081076" cy="850900"/>
          </a:xfrm>
        </p:grpSpPr>
        <p:sp>
          <p:nvSpPr>
            <p:cNvPr id="417" name="Google Shape;417;p40"/>
            <p:cNvSpPr/>
            <p:nvPr/>
          </p:nvSpPr>
          <p:spPr>
            <a:xfrm>
              <a:off x="0" y="0"/>
              <a:ext cx="1081076" cy="169219"/>
            </a:xfrm>
            <a:custGeom>
              <a:rect b="b" l="l" r="r" t="t"/>
              <a:pathLst>
                <a:path extrusionOk="0" h="169219" w="1081076">
                  <a:moveTo>
                    <a:pt x="0" y="0"/>
                  </a:moveTo>
                  <a:lnTo>
                    <a:pt x="1081076" y="0"/>
                  </a:lnTo>
                  <a:lnTo>
                    <a:pt x="1081076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18" name="Google Shape;418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40"/>
          <p:cNvGrpSpPr/>
          <p:nvPr/>
        </p:nvGrpSpPr>
        <p:grpSpPr>
          <a:xfrm>
            <a:off x="7091645" y="3227877"/>
            <a:ext cx="2052355" cy="1615382"/>
            <a:chOff x="0" y="-38100"/>
            <a:chExt cx="1081076" cy="850900"/>
          </a:xfrm>
        </p:grpSpPr>
        <p:sp>
          <p:nvSpPr>
            <p:cNvPr id="420" name="Google Shape;420;p40"/>
            <p:cNvSpPr/>
            <p:nvPr/>
          </p:nvSpPr>
          <p:spPr>
            <a:xfrm>
              <a:off x="0" y="0"/>
              <a:ext cx="1081076" cy="169219"/>
            </a:xfrm>
            <a:custGeom>
              <a:rect b="b" l="l" r="r" t="t"/>
              <a:pathLst>
                <a:path extrusionOk="0" h="169219" w="1081076">
                  <a:moveTo>
                    <a:pt x="0" y="0"/>
                  </a:moveTo>
                  <a:lnTo>
                    <a:pt x="1081076" y="0"/>
                  </a:lnTo>
                  <a:lnTo>
                    <a:pt x="1081076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21" name="Google Shape;421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40"/>
          <p:cNvGrpSpPr/>
          <p:nvPr/>
        </p:nvGrpSpPr>
        <p:grpSpPr>
          <a:xfrm>
            <a:off x="7091645" y="1718360"/>
            <a:ext cx="2052355" cy="1615382"/>
            <a:chOff x="0" y="-38100"/>
            <a:chExt cx="1081076" cy="850900"/>
          </a:xfrm>
        </p:grpSpPr>
        <p:sp>
          <p:nvSpPr>
            <p:cNvPr id="423" name="Google Shape;423;p40"/>
            <p:cNvSpPr/>
            <p:nvPr/>
          </p:nvSpPr>
          <p:spPr>
            <a:xfrm>
              <a:off x="0" y="0"/>
              <a:ext cx="1081076" cy="169219"/>
            </a:xfrm>
            <a:custGeom>
              <a:rect b="b" l="l" r="r" t="t"/>
              <a:pathLst>
                <a:path extrusionOk="0" h="169219" w="1081076">
                  <a:moveTo>
                    <a:pt x="0" y="0"/>
                  </a:moveTo>
                  <a:lnTo>
                    <a:pt x="1081076" y="0"/>
                  </a:lnTo>
                  <a:lnTo>
                    <a:pt x="1081076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24" name="Google Shape;424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40"/>
          <p:cNvSpPr txBox="1"/>
          <p:nvPr/>
        </p:nvSpPr>
        <p:spPr>
          <a:xfrm>
            <a:off x="514350" y="1866304"/>
            <a:ext cx="1988117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ONE</a:t>
            </a:r>
            <a:endParaRPr sz="700"/>
          </a:p>
        </p:txBody>
      </p:sp>
      <p:sp>
        <p:nvSpPr>
          <p:cNvPr id="426" name="Google Shape;426;p40"/>
          <p:cNvSpPr txBox="1"/>
          <p:nvPr/>
        </p:nvSpPr>
        <p:spPr>
          <a:xfrm>
            <a:off x="514350" y="3376493"/>
            <a:ext cx="1607117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THREE</a:t>
            </a:r>
            <a:endParaRPr sz="700"/>
          </a:p>
        </p:txBody>
      </p:sp>
      <p:sp>
        <p:nvSpPr>
          <p:cNvPr id="427" name="Google Shape;427;p40"/>
          <p:cNvSpPr txBox="1"/>
          <p:nvPr/>
        </p:nvSpPr>
        <p:spPr>
          <a:xfrm>
            <a:off x="514350" y="2275080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28" name="Google Shape;428;p40"/>
          <p:cNvSpPr txBox="1"/>
          <p:nvPr/>
        </p:nvSpPr>
        <p:spPr>
          <a:xfrm>
            <a:off x="514350" y="3769770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29" name="Google Shape;429;p40"/>
          <p:cNvSpPr txBox="1"/>
          <p:nvPr/>
        </p:nvSpPr>
        <p:spPr>
          <a:xfrm>
            <a:off x="6641534" y="1866304"/>
            <a:ext cx="1988116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TWO</a:t>
            </a:r>
            <a:endParaRPr sz="700"/>
          </a:p>
        </p:txBody>
      </p:sp>
      <p:sp>
        <p:nvSpPr>
          <p:cNvPr id="430" name="Google Shape;430;p40"/>
          <p:cNvSpPr txBox="1"/>
          <p:nvPr/>
        </p:nvSpPr>
        <p:spPr>
          <a:xfrm>
            <a:off x="7191183" y="3376493"/>
            <a:ext cx="1438467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FOUR</a:t>
            </a:r>
            <a:endParaRPr sz="700"/>
          </a:p>
        </p:txBody>
      </p:sp>
      <p:sp>
        <p:nvSpPr>
          <p:cNvPr id="431" name="Google Shape;431;p40"/>
          <p:cNvSpPr txBox="1"/>
          <p:nvPr/>
        </p:nvSpPr>
        <p:spPr>
          <a:xfrm>
            <a:off x="6741072" y="2259581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32" name="Google Shape;432;p40"/>
          <p:cNvSpPr txBox="1"/>
          <p:nvPr/>
        </p:nvSpPr>
        <p:spPr>
          <a:xfrm>
            <a:off x="7191183" y="3769770"/>
            <a:ext cx="1438467" cy="34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33" name="Google Shape;433;p40"/>
          <p:cNvSpPr txBox="1"/>
          <p:nvPr/>
        </p:nvSpPr>
        <p:spPr>
          <a:xfrm>
            <a:off x="1661324" y="615326"/>
            <a:ext cx="5821354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World Map Report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8" name="Google Shape;438;p41"/>
          <p:cNvCxnSpPr/>
          <p:nvPr/>
        </p:nvCxnSpPr>
        <p:spPr>
          <a:xfrm>
            <a:off x="0" y="2328302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D6CFC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9" name="Google Shape;439;p41"/>
          <p:cNvGrpSpPr/>
          <p:nvPr/>
        </p:nvGrpSpPr>
        <p:grpSpPr>
          <a:xfrm>
            <a:off x="1198559" y="2095345"/>
            <a:ext cx="1543052" cy="1615382"/>
            <a:chOff x="0" y="-38100"/>
            <a:chExt cx="812800" cy="850900"/>
          </a:xfrm>
        </p:grpSpPr>
        <p:sp>
          <p:nvSpPr>
            <p:cNvPr id="440" name="Google Shape;440;p41"/>
            <p:cNvSpPr/>
            <p:nvPr/>
          </p:nvSpPr>
          <p:spPr>
            <a:xfrm>
              <a:off x="0" y="0"/>
              <a:ext cx="162913" cy="169219"/>
            </a:xfrm>
            <a:custGeom>
              <a:rect b="b" l="l" r="r" t="t"/>
              <a:pathLst>
                <a:path extrusionOk="0" h="169219" w="162913">
                  <a:moveTo>
                    <a:pt x="0" y="0"/>
                  </a:moveTo>
                  <a:lnTo>
                    <a:pt x="162913" y="0"/>
                  </a:lnTo>
                  <a:lnTo>
                    <a:pt x="162913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41" name="Google Shape;441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41"/>
          <p:cNvGrpSpPr/>
          <p:nvPr/>
        </p:nvGrpSpPr>
        <p:grpSpPr>
          <a:xfrm>
            <a:off x="3346411" y="2095345"/>
            <a:ext cx="1543052" cy="1615382"/>
            <a:chOff x="0" y="-38100"/>
            <a:chExt cx="812800" cy="850900"/>
          </a:xfrm>
        </p:grpSpPr>
        <p:sp>
          <p:nvSpPr>
            <p:cNvPr id="443" name="Google Shape;443;p41"/>
            <p:cNvSpPr/>
            <p:nvPr/>
          </p:nvSpPr>
          <p:spPr>
            <a:xfrm>
              <a:off x="0" y="0"/>
              <a:ext cx="162913" cy="169219"/>
            </a:xfrm>
            <a:custGeom>
              <a:rect b="b" l="l" r="r" t="t"/>
              <a:pathLst>
                <a:path extrusionOk="0" h="169219" w="162913">
                  <a:moveTo>
                    <a:pt x="0" y="0"/>
                  </a:moveTo>
                  <a:lnTo>
                    <a:pt x="162913" y="0"/>
                  </a:lnTo>
                  <a:lnTo>
                    <a:pt x="162913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44" name="Google Shape;444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41"/>
          <p:cNvGrpSpPr/>
          <p:nvPr/>
        </p:nvGrpSpPr>
        <p:grpSpPr>
          <a:xfrm>
            <a:off x="5489500" y="2095345"/>
            <a:ext cx="1543052" cy="1615382"/>
            <a:chOff x="0" y="-38100"/>
            <a:chExt cx="812800" cy="850900"/>
          </a:xfrm>
        </p:grpSpPr>
        <p:sp>
          <p:nvSpPr>
            <p:cNvPr id="446" name="Google Shape;446;p41"/>
            <p:cNvSpPr/>
            <p:nvPr/>
          </p:nvSpPr>
          <p:spPr>
            <a:xfrm>
              <a:off x="0" y="0"/>
              <a:ext cx="162913" cy="169219"/>
            </a:xfrm>
            <a:custGeom>
              <a:rect b="b" l="l" r="r" t="t"/>
              <a:pathLst>
                <a:path extrusionOk="0" h="169219" w="162913">
                  <a:moveTo>
                    <a:pt x="0" y="0"/>
                  </a:moveTo>
                  <a:lnTo>
                    <a:pt x="162913" y="0"/>
                  </a:lnTo>
                  <a:lnTo>
                    <a:pt x="162913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47" name="Google Shape;447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41"/>
          <p:cNvGrpSpPr/>
          <p:nvPr/>
        </p:nvGrpSpPr>
        <p:grpSpPr>
          <a:xfrm>
            <a:off x="7632342" y="2095345"/>
            <a:ext cx="1543052" cy="1615382"/>
            <a:chOff x="0" y="-38100"/>
            <a:chExt cx="812800" cy="850900"/>
          </a:xfrm>
        </p:grpSpPr>
        <p:sp>
          <p:nvSpPr>
            <p:cNvPr id="449" name="Google Shape;449;p41"/>
            <p:cNvSpPr/>
            <p:nvPr/>
          </p:nvSpPr>
          <p:spPr>
            <a:xfrm>
              <a:off x="0" y="0"/>
              <a:ext cx="162913" cy="169219"/>
            </a:xfrm>
            <a:custGeom>
              <a:rect b="b" l="l" r="r" t="t"/>
              <a:pathLst>
                <a:path extrusionOk="0" h="169219" w="162913">
                  <a:moveTo>
                    <a:pt x="0" y="0"/>
                  </a:moveTo>
                  <a:lnTo>
                    <a:pt x="162913" y="0"/>
                  </a:lnTo>
                  <a:lnTo>
                    <a:pt x="162913" y="169219"/>
                  </a:lnTo>
                  <a:lnTo>
                    <a:pt x="0" y="169219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50" name="Google Shape;450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1" name="Google Shape;451;p41"/>
          <p:cNvPicPr preferRelativeResize="0"/>
          <p:nvPr/>
        </p:nvPicPr>
        <p:blipFill rotWithShape="1">
          <a:blip r:embed="rId3">
            <a:alphaModFix/>
          </a:blip>
          <a:srcRect b="15559" l="5050" r="0" t="32571"/>
          <a:stretch/>
        </p:blipFill>
        <p:spPr>
          <a:xfrm>
            <a:off x="4802909" y="3563551"/>
            <a:ext cx="4341092" cy="157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1"/>
          <p:cNvPicPr preferRelativeResize="0"/>
          <p:nvPr/>
        </p:nvPicPr>
        <p:blipFill rotWithShape="1">
          <a:blip r:embed="rId4">
            <a:alphaModFix/>
          </a:blip>
          <a:srcRect b="22685" l="0" r="0" t="22686"/>
          <a:stretch/>
        </p:blipFill>
        <p:spPr>
          <a:xfrm>
            <a:off x="0" y="3563551"/>
            <a:ext cx="4341092" cy="15799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1"/>
          <p:cNvSpPr txBox="1"/>
          <p:nvPr/>
        </p:nvSpPr>
        <p:spPr>
          <a:xfrm>
            <a:off x="514350" y="506254"/>
            <a:ext cx="8115300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Timeline Page</a:t>
            </a:r>
            <a:endParaRPr sz="700"/>
          </a:p>
        </p:txBody>
      </p:sp>
      <p:sp>
        <p:nvSpPr>
          <p:cNvPr id="454" name="Google Shape;454;p41"/>
          <p:cNvSpPr txBox="1"/>
          <p:nvPr/>
        </p:nvSpPr>
        <p:spPr>
          <a:xfrm>
            <a:off x="511969" y="2706544"/>
            <a:ext cx="1682463" cy="34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455" name="Google Shape;455;p41"/>
          <p:cNvSpPr txBox="1"/>
          <p:nvPr/>
        </p:nvSpPr>
        <p:spPr>
          <a:xfrm>
            <a:off x="2659820" y="2706544"/>
            <a:ext cx="1682462" cy="34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456" name="Google Shape;456;p41"/>
          <p:cNvSpPr txBox="1"/>
          <p:nvPr/>
        </p:nvSpPr>
        <p:spPr>
          <a:xfrm>
            <a:off x="4802909" y="2706544"/>
            <a:ext cx="1682463" cy="34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457" name="Google Shape;457;p41"/>
          <p:cNvSpPr txBox="1"/>
          <p:nvPr/>
        </p:nvSpPr>
        <p:spPr>
          <a:xfrm>
            <a:off x="6947224" y="2706544"/>
            <a:ext cx="1682463" cy="34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458" name="Google Shape;458;p41"/>
          <p:cNvSpPr txBox="1"/>
          <p:nvPr/>
        </p:nvSpPr>
        <p:spPr>
          <a:xfrm>
            <a:off x="511969" y="1784667"/>
            <a:ext cx="1682463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459" name="Google Shape;459;p41"/>
          <p:cNvSpPr txBox="1"/>
          <p:nvPr/>
        </p:nvSpPr>
        <p:spPr>
          <a:xfrm>
            <a:off x="2659820" y="1784667"/>
            <a:ext cx="1682462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460" name="Google Shape;460;p41"/>
          <p:cNvSpPr txBox="1"/>
          <p:nvPr/>
        </p:nvSpPr>
        <p:spPr>
          <a:xfrm>
            <a:off x="4802909" y="1784667"/>
            <a:ext cx="1682463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461" name="Google Shape;461;p41"/>
          <p:cNvSpPr txBox="1"/>
          <p:nvPr/>
        </p:nvSpPr>
        <p:spPr>
          <a:xfrm>
            <a:off x="6945752" y="1784667"/>
            <a:ext cx="1682463" cy="14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4"/>
          <p:cNvGrpSpPr/>
          <p:nvPr/>
        </p:nvGrpSpPr>
        <p:grpSpPr>
          <a:xfrm>
            <a:off x="1363250" y="1673049"/>
            <a:ext cx="2057427" cy="1008148"/>
            <a:chOff x="-5" y="-1081239"/>
            <a:chExt cx="1124400" cy="1196047"/>
          </a:xfrm>
        </p:grpSpPr>
        <p:sp>
          <p:nvSpPr>
            <p:cNvPr id="143" name="Google Shape;143;p24"/>
            <p:cNvSpPr/>
            <p:nvPr/>
          </p:nvSpPr>
          <p:spPr>
            <a:xfrm>
              <a:off x="0" y="0"/>
              <a:ext cx="1079893" cy="114808"/>
            </a:xfrm>
            <a:custGeom>
              <a:rect b="b" l="l" r="r" t="t"/>
              <a:pathLst>
                <a:path extrusionOk="0" h="114808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14808"/>
                  </a:lnTo>
                  <a:lnTo>
                    <a:pt x="0" y="1148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44" name="Google Shape;144;p24"/>
            <p:cNvSpPr txBox="1"/>
            <p:nvPr/>
          </p:nvSpPr>
          <p:spPr>
            <a:xfrm>
              <a:off x="-5" y="-1081239"/>
              <a:ext cx="11244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POWER POINT</a:t>
              </a:r>
              <a:endParaRPr sz="700"/>
            </a:p>
          </p:txBody>
        </p:sp>
      </p:grpSp>
      <p:grpSp>
        <p:nvGrpSpPr>
          <p:cNvPr id="145" name="Google Shape;145;p24"/>
          <p:cNvGrpSpPr/>
          <p:nvPr/>
        </p:nvGrpSpPr>
        <p:grpSpPr>
          <a:xfrm>
            <a:off x="1241375" y="2849181"/>
            <a:ext cx="2294027" cy="341341"/>
            <a:chOff x="-3" y="0"/>
            <a:chExt cx="1208400" cy="605643"/>
          </a:xfrm>
        </p:grpSpPr>
        <p:sp>
          <p:nvSpPr>
            <p:cNvPr id="146" name="Google Shape;146;p24"/>
            <p:cNvSpPr/>
            <p:nvPr/>
          </p:nvSpPr>
          <p:spPr>
            <a:xfrm>
              <a:off x="0" y="0"/>
              <a:ext cx="1208290" cy="114808"/>
            </a:xfrm>
            <a:custGeom>
              <a:rect b="b" l="l" r="r" t="t"/>
              <a:pathLst>
                <a:path extrusionOk="0" h="114808" w="1208290">
                  <a:moveTo>
                    <a:pt x="0" y="0"/>
                  </a:moveTo>
                  <a:lnTo>
                    <a:pt x="1208290" y="0"/>
                  </a:lnTo>
                  <a:lnTo>
                    <a:pt x="1208290" y="114808"/>
                  </a:lnTo>
                  <a:lnTo>
                    <a:pt x="0" y="1148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47" name="Google Shape;147;p24"/>
            <p:cNvSpPr txBox="1"/>
            <p:nvPr/>
          </p:nvSpPr>
          <p:spPr>
            <a:xfrm>
              <a:off x="-3" y="114843"/>
              <a:ext cx="1208400" cy="49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GOOGLE SLIDES</a:t>
              </a:r>
              <a:endParaRPr sz="700"/>
            </a:p>
          </p:txBody>
        </p:sp>
      </p:grpSp>
      <p:grpSp>
        <p:nvGrpSpPr>
          <p:cNvPr id="148" name="Google Shape;148;p24"/>
          <p:cNvGrpSpPr/>
          <p:nvPr/>
        </p:nvGrpSpPr>
        <p:grpSpPr>
          <a:xfrm>
            <a:off x="1509875" y="3700560"/>
            <a:ext cx="1756969" cy="919033"/>
            <a:chOff x="-4" y="-563545"/>
            <a:chExt cx="925500" cy="678353"/>
          </a:xfrm>
        </p:grpSpPr>
        <p:sp>
          <p:nvSpPr>
            <p:cNvPr id="149" name="Google Shape;149;p24"/>
            <p:cNvSpPr/>
            <p:nvPr/>
          </p:nvSpPr>
          <p:spPr>
            <a:xfrm>
              <a:off x="0" y="0"/>
              <a:ext cx="925424" cy="114808"/>
            </a:xfrm>
            <a:custGeom>
              <a:rect b="b" l="l" r="r" t="t"/>
              <a:pathLst>
                <a:path extrusionOk="0" h="114808" w="925424">
                  <a:moveTo>
                    <a:pt x="0" y="0"/>
                  </a:moveTo>
                  <a:lnTo>
                    <a:pt x="925424" y="0"/>
                  </a:lnTo>
                  <a:lnTo>
                    <a:pt x="925424" y="114808"/>
                  </a:lnTo>
                  <a:lnTo>
                    <a:pt x="0" y="1148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50" name="Google Shape;150;p24"/>
            <p:cNvSpPr txBox="1"/>
            <p:nvPr/>
          </p:nvSpPr>
          <p:spPr>
            <a:xfrm>
              <a:off x="-4" y="-563545"/>
              <a:ext cx="925500" cy="57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CANVA</a:t>
              </a:r>
              <a:endParaRPr sz="700"/>
            </a:p>
          </p:txBody>
        </p:sp>
      </p:grpSp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4424" y="-102870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5524" y="-102870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4">
            <a:alphaModFix/>
          </a:blip>
          <a:srcRect b="1802" l="0" r="0" t="1802"/>
          <a:stretch/>
        </p:blipFill>
        <p:spPr>
          <a:xfrm>
            <a:off x="4827549" y="-177570"/>
            <a:ext cx="4565130" cy="29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5">
            <a:alphaModFix/>
          </a:blip>
          <a:srcRect b="21950" l="0" r="0" t="21949"/>
          <a:stretch/>
        </p:blipFill>
        <p:spPr>
          <a:xfrm>
            <a:off x="4827549" y="3102063"/>
            <a:ext cx="2636467" cy="221856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392481" y="514350"/>
            <a:ext cx="3991662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Use This Presentation</a:t>
            </a:r>
            <a:endParaRPr sz="700"/>
          </a:p>
        </p:txBody>
      </p:sp>
      <p:sp>
        <p:nvSpPr>
          <p:cNvPr id="156" name="Google Shape;156;p24"/>
          <p:cNvSpPr txBox="1"/>
          <p:nvPr/>
        </p:nvSpPr>
        <p:spPr>
          <a:xfrm>
            <a:off x="469492" y="3266650"/>
            <a:ext cx="383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</p:txBody>
      </p:sp>
      <p:sp>
        <p:nvSpPr>
          <p:cNvPr id="157" name="Google Shape;157;p24"/>
          <p:cNvSpPr txBox="1"/>
          <p:nvPr/>
        </p:nvSpPr>
        <p:spPr>
          <a:xfrm>
            <a:off x="469492" y="4287838"/>
            <a:ext cx="38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"Canva" button under this presentation preview.  Start editing your presentation. You need to sign in to your Canva account.</a:t>
            </a:r>
            <a:endParaRPr sz="700"/>
          </a:p>
        </p:txBody>
      </p:sp>
      <p:sp>
        <p:nvSpPr>
          <p:cNvPr id="158" name="Google Shape;158;p24"/>
          <p:cNvSpPr txBox="1"/>
          <p:nvPr/>
        </p:nvSpPr>
        <p:spPr>
          <a:xfrm>
            <a:off x="469492" y="2069258"/>
            <a:ext cx="383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"PowerPoint" button below this presentation preview. Start editing your presentation. Download and install the fonts used in this presentation as listed on the next page.</a:t>
            </a:r>
            <a:endParaRPr sz="700"/>
          </a:p>
        </p:txBody>
      </p:sp>
      <p:sp>
        <p:nvSpPr>
          <p:cNvPr id="159" name="Google Shape;159;p24"/>
          <p:cNvSpPr txBox="1"/>
          <p:nvPr/>
        </p:nvSpPr>
        <p:spPr>
          <a:xfrm>
            <a:off x="7578810" y="4547724"/>
            <a:ext cx="1269915" cy="148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71616"/>
                </a:solidFill>
                <a:latin typeface="Nunito"/>
                <a:ea typeface="Nunito"/>
                <a:cs typeface="Nunito"/>
                <a:sym typeface="Nunito"/>
              </a:rPr>
              <a:t>www.sarahsmith.com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42"/>
          <p:cNvGrpSpPr/>
          <p:nvPr/>
        </p:nvGrpSpPr>
        <p:grpSpPr>
          <a:xfrm>
            <a:off x="983283" y="1477816"/>
            <a:ext cx="2062256" cy="3151334"/>
            <a:chOff x="0" y="-38100"/>
            <a:chExt cx="1086291" cy="1659962"/>
          </a:xfrm>
        </p:grpSpPr>
        <p:sp>
          <p:nvSpPr>
            <p:cNvPr id="467" name="Google Shape;467;p42"/>
            <p:cNvSpPr/>
            <p:nvPr/>
          </p:nvSpPr>
          <p:spPr>
            <a:xfrm>
              <a:off x="0" y="0"/>
              <a:ext cx="1086291" cy="1621862"/>
            </a:xfrm>
            <a:custGeom>
              <a:rect b="b" l="l" r="r" t="t"/>
              <a:pathLst>
                <a:path extrusionOk="0" h="1621862" w="1086291">
                  <a:moveTo>
                    <a:pt x="0" y="0"/>
                  </a:moveTo>
                  <a:lnTo>
                    <a:pt x="1086291" y="0"/>
                  </a:lnTo>
                  <a:lnTo>
                    <a:pt x="1086291" y="1621862"/>
                  </a:lnTo>
                  <a:lnTo>
                    <a:pt x="0" y="1621862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68" name="Google Shape;468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42"/>
          <p:cNvGrpSpPr/>
          <p:nvPr/>
        </p:nvGrpSpPr>
        <p:grpSpPr>
          <a:xfrm>
            <a:off x="3540907" y="1477816"/>
            <a:ext cx="2062256" cy="3151334"/>
            <a:chOff x="0" y="-38100"/>
            <a:chExt cx="1086291" cy="1659962"/>
          </a:xfrm>
        </p:grpSpPr>
        <p:sp>
          <p:nvSpPr>
            <p:cNvPr id="470" name="Google Shape;470;p42"/>
            <p:cNvSpPr/>
            <p:nvPr/>
          </p:nvSpPr>
          <p:spPr>
            <a:xfrm>
              <a:off x="0" y="0"/>
              <a:ext cx="1086291" cy="1621862"/>
            </a:xfrm>
            <a:custGeom>
              <a:rect b="b" l="l" r="r" t="t"/>
              <a:pathLst>
                <a:path extrusionOk="0" h="1621862" w="1086291">
                  <a:moveTo>
                    <a:pt x="0" y="0"/>
                  </a:moveTo>
                  <a:lnTo>
                    <a:pt x="1086291" y="0"/>
                  </a:lnTo>
                  <a:lnTo>
                    <a:pt x="1086291" y="1621862"/>
                  </a:lnTo>
                  <a:lnTo>
                    <a:pt x="0" y="1621862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71" name="Google Shape;471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42"/>
          <p:cNvGrpSpPr/>
          <p:nvPr/>
        </p:nvGrpSpPr>
        <p:grpSpPr>
          <a:xfrm>
            <a:off x="6098462" y="1477816"/>
            <a:ext cx="2062256" cy="3151334"/>
            <a:chOff x="0" y="-38100"/>
            <a:chExt cx="1086291" cy="1659962"/>
          </a:xfrm>
        </p:grpSpPr>
        <p:sp>
          <p:nvSpPr>
            <p:cNvPr id="473" name="Google Shape;473;p42"/>
            <p:cNvSpPr/>
            <p:nvPr/>
          </p:nvSpPr>
          <p:spPr>
            <a:xfrm>
              <a:off x="0" y="0"/>
              <a:ext cx="1086291" cy="1621862"/>
            </a:xfrm>
            <a:custGeom>
              <a:rect b="b" l="l" r="r" t="t"/>
              <a:pathLst>
                <a:path extrusionOk="0" h="1621862" w="1086291">
                  <a:moveTo>
                    <a:pt x="0" y="0"/>
                  </a:moveTo>
                  <a:lnTo>
                    <a:pt x="1086291" y="0"/>
                  </a:lnTo>
                  <a:lnTo>
                    <a:pt x="1086291" y="1621862"/>
                  </a:lnTo>
                  <a:lnTo>
                    <a:pt x="0" y="1621862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74" name="Google Shape;474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5" name="Google Shape;475;p42"/>
          <p:cNvPicPr preferRelativeResize="0"/>
          <p:nvPr/>
        </p:nvPicPr>
        <p:blipFill rotWithShape="1">
          <a:blip r:embed="rId3">
            <a:alphaModFix/>
          </a:blip>
          <a:srcRect b="0" l="12395" r="12395" t="0"/>
          <a:stretch/>
        </p:blipFill>
        <p:spPr>
          <a:xfrm>
            <a:off x="983283" y="1887470"/>
            <a:ext cx="2062325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2"/>
          <p:cNvPicPr preferRelativeResize="0"/>
          <p:nvPr/>
        </p:nvPicPr>
        <p:blipFill rotWithShape="1">
          <a:blip r:embed="rId4">
            <a:alphaModFix/>
          </a:blip>
          <a:srcRect b="0" l="12395" r="12395" t="0"/>
          <a:stretch/>
        </p:blipFill>
        <p:spPr>
          <a:xfrm>
            <a:off x="3540838" y="1887470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2"/>
          <p:cNvPicPr preferRelativeResize="0"/>
          <p:nvPr/>
        </p:nvPicPr>
        <p:blipFill rotWithShape="1">
          <a:blip r:embed="rId5">
            <a:alphaModFix/>
          </a:blip>
          <a:srcRect b="20489" l="0" r="0" t="20488"/>
          <a:stretch/>
        </p:blipFill>
        <p:spPr>
          <a:xfrm>
            <a:off x="6098393" y="1887470"/>
            <a:ext cx="2062324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2"/>
          <p:cNvSpPr txBox="1"/>
          <p:nvPr/>
        </p:nvSpPr>
        <p:spPr>
          <a:xfrm>
            <a:off x="1661324" y="597672"/>
            <a:ext cx="5821354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Meet Our Team</a:t>
            </a:r>
            <a:endParaRPr sz="700"/>
          </a:p>
        </p:txBody>
      </p:sp>
      <p:sp>
        <p:nvSpPr>
          <p:cNvPr id="479" name="Google Shape;479;p42"/>
          <p:cNvSpPr txBox="1"/>
          <p:nvPr/>
        </p:nvSpPr>
        <p:spPr>
          <a:xfrm>
            <a:off x="983283" y="3869727"/>
            <a:ext cx="2062325" cy="302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 sz="700"/>
          </a:p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SURNAME</a:t>
            </a:r>
            <a:endParaRPr sz="700"/>
          </a:p>
        </p:txBody>
      </p:sp>
      <p:sp>
        <p:nvSpPr>
          <p:cNvPr id="480" name="Google Shape;480;p42"/>
          <p:cNvSpPr txBox="1"/>
          <p:nvPr/>
        </p:nvSpPr>
        <p:spPr>
          <a:xfrm>
            <a:off x="3540838" y="3869727"/>
            <a:ext cx="2062325" cy="302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 sz="700"/>
          </a:p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SURNAME</a:t>
            </a:r>
            <a:endParaRPr sz="700"/>
          </a:p>
        </p:txBody>
      </p:sp>
      <p:sp>
        <p:nvSpPr>
          <p:cNvPr id="481" name="Google Shape;481;p42"/>
          <p:cNvSpPr txBox="1"/>
          <p:nvPr/>
        </p:nvSpPr>
        <p:spPr>
          <a:xfrm>
            <a:off x="6098393" y="3869727"/>
            <a:ext cx="2062325" cy="302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 sz="700"/>
          </a:p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SURNAME</a:t>
            </a:r>
            <a:endParaRPr sz="700"/>
          </a:p>
        </p:txBody>
      </p:sp>
      <p:sp>
        <p:nvSpPr>
          <p:cNvPr id="482" name="Google Shape;482;p42"/>
          <p:cNvSpPr txBox="1"/>
          <p:nvPr/>
        </p:nvSpPr>
        <p:spPr>
          <a:xfrm>
            <a:off x="983283" y="4362038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483" name="Google Shape;483;p42"/>
          <p:cNvSpPr txBox="1"/>
          <p:nvPr/>
        </p:nvSpPr>
        <p:spPr>
          <a:xfrm>
            <a:off x="3540838" y="4362038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484" name="Google Shape;484;p42"/>
          <p:cNvSpPr txBox="1"/>
          <p:nvPr/>
        </p:nvSpPr>
        <p:spPr>
          <a:xfrm>
            <a:off x="6098393" y="4362038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pic>
        <p:nvPicPr>
          <p:cNvPr id="485" name="Google Shape;485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51162" y="1649772"/>
            <a:ext cx="2302324" cy="230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92838" y="1649772"/>
            <a:ext cx="2302324" cy="230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43"/>
          <p:cNvGrpSpPr/>
          <p:nvPr/>
        </p:nvGrpSpPr>
        <p:grpSpPr>
          <a:xfrm>
            <a:off x="319556" y="3825922"/>
            <a:ext cx="1953483" cy="1615380"/>
            <a:chOff x="0" y="-38100"/>
            <a:chExt cx="1028995" cy="850900"/>
          </a:xfrm>
        </p:grpSpPr>
        <p:sp>
          <p:nvSpPr>
            <p:cNvPr id="492" name="Google Shape;492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93" name="Google Shape;493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43"/>
          <p:cNvSpPr txBox="1"/>
          <p:nvPr/>
        </p:nvSpPr>
        <p:spPr>
          <a:xfrm>
            <a:off x="1234404" y="4245437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495" name="Google Shape;495;p43"/>
          <p:cNvSpPr txBox="1"/>
          <p:nvPr/>
        </p:nvSpPr>
        <p:spPr>
          <a:xfrm>
            <a:off x="1234404" y="41074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496" name="Google Shape;496;p43"/>
          <p:cNvPicPr preferRelativeResize="0"/>
          <p:nvPr/>
        </p:nvPicPr>
        <p:blipFill rotWithShape="1">
          <a:blip r:embed="rId3">
            <a:alphaModFix/>
          </a:blip>
          <a:srcRect b="31631" l="15076" r="27338" t="30246"/>
          <a:stretch/>
        </p:blipFill>
        <p:spPr>
          <a:xfrm>
            <a:off x="340025" y="3898253"/>
            <a:ext cx="694354" cy="688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7" name="Google Shape;497;p43"/>
          <p:cNvGrpSpPr/>
          <p:nvPr/>
        </p:nvGrpSpPr>
        <p:grpSpPr>
          <a:xfrm>
            <a:off x="4718903" y="3862087"/>
            <a:ext cx="1953482" cy="1579215"/>
            <a:chOff x="0" y="-19050"/>
            <a:chExt cx="1028995" cy="831850"/>
          </a:xfrm>
        </p:grpSpPr>
        <p:sp>
          <p:nvSpPr>
            <p:cNvPr id="498" name="Google Shape;498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499" name="Google Shape;499;p4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0" name="Google Shape;500;p43"/>
          <p:cNvSpPr txBox="1"/>
          <p:nvPr/>
        </p:nvSpPr>
        <p:spPr>
          <a:xfrm>
            <a:off x="5633752" y="4245437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501" name="Google Shape;501;p43"/>
          <p:cNvSpPr txBox="1"/>
          <p:nvPr/>
        </p:nvSpPr>
        <p:spPr>
          <a:xfrm>
            <a:off x="5633752" y="41074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502" name="Google Shape;502;p43"/>
          <p:cNvPicPr preferRelativeResize="0"/>
          <p:nvPr/>
        </p:nvPicPr>
        <p:blipFill rotWithShape="1">
          <a:blip r:embed="rId4">
            <a:alphaModFix/>
          </a:blip>
          <a:srcRect b="36652" l="19502" r="23540" t="25711"/>
          <a:stretch/>
        </p:blipFill>
        <p:spPr>
          <a:xfrm>
            <a:off x="4739373" y="3898253"/>
            <a:ext cx="699116" cy="693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Google Shape;503;p43"/>
          <p:cNvGrpSpPr/>
          <p:nvPr/>
        </p:nvGrpSpPr>
        <p:grpSpPr>
          <a:xfrm>
            <a:off x="2471615" y="3825922"/>
            <a:ext cx="1953483" cy="1615380"/>
            <a:chOff x="0" y="-38100"/>
            <a:chExt cx="1028995" cy="850900"/>
          </a:xfrm>
        </p:grpSpPr>
        <p:sp>
          <p:nvSpPr>
            <p:cNvPr id="504" name="Google Shape;504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505" name="Google Shape;505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43"/>
          <p:cNvSpPr txBox="1"/>
          <p:nvPr/>
        </p:nvSpPr>
        <p:spPr>
          <a:xfrm>
            <a:off x="3386463" y="4245437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507" name="Google Shape;507;p43"/>
          <p:cNvSpPr txBox="1"/>
          <p:nvPr/>
        </p:nvSpPr>
        <p:spPr>
          <a:xfrm>
            <a:off x="3386463" y="41074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508" name="Google Shape;508;p43"/>
          <p:cNvPicPr preferRelativeResize="0"/>
          <p:nvPr/>
        </p:nvPicPr>
        <p:blipFill rotWithShape="1">
          <a:blip r:embed="rId5">
            <a:alphaModFix/>
          </a:blip>
          <a:srcRect b="16960" l="0" r="0" t="16960"/>
          <a:stretch/>
        </p:blipFill>
        <p:spPr>
          <a:xfrm>
            <a:off x="2492084" y="3898253"/>
            <a:ext cx="694354" cy="688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43"/>
          <p:cNvGrpSpPr/>
          <p:nvPr/>
        </p:nvGrpSpPr>
        <p:grpSpPr>
          <a:xfrm>
            <a:off x="6870962" y="3825922"/>
            <a:ext cx="1953482" cy="1615380"/>
            <a:chOff x="0" y="-38100"/>
            <a:chExt cx="1028995" cy="850900"/>
          </a:xfrm>
        </p:grpSpPr>
        <p:sp>
          <p:nvSpPr>
            <p:cNvPr id="510" name="Google Shape;510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511" name="Google Shape;511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43"/>
          <p:cNvSpPr txBox="1"/>
          <p:nvPr/>
        </p:nvSpPr>
        <p:spPr>
          <a:xfrm>
            <a:off x="7785810" y="4245437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513" name="Google Shape;513;p43"/>
          <p:cNvSpPr txBox="1"/>
          <p:nvPr/>
        </p:nvSpPr>
        <p:spPr>
          <a:xfrm>
            <a:off x="7785810" y="41074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514" name="Google Shape;514;p43"/>
          <p:cNvPicPr preferRelativeResize="0"/>
          <p:nvPr/>
        </p:nvPicPr>
        <p:blipFill rotWithShape="1">
          <a:blip r:embed="rId6">
            <a:alphaModFix/>
          </a:blip>
          <a:srcRect b="0" l="16411" r="16411" t="0"/>
          <a:stretch/>
        </p:blipFill>
        <p:spPr>
          <a:xfrm>
            <a:off x="6891431" y="3898253"/>
            <a:ext cx="700113" cy="69436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3"/>
          <p:cNvSpPr txBox="1"/>
          <p:nvPr/>
        </p:nvSpPr>
        <p:spPr>
          <a:xfrm>
            <a:off x="514350" y="410766"/>
            <a:ext cx="8115300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Chart Page</a:t>
            </a:r>
            <a:endParaRPr sz="700"/>
          </a:p>
        </p:txBody>
      </p:sp>
      <p:grpSp>
        <p:nvGrpSpPr>
          <p:cNvPr id="516" name="Google Shape;516;p43"/>
          <p:cNvGrpSpPr/>
          <p:nvPr/>
        </p:nvGrpSpPr>
        <p:grpSpPr>
          <a:xfrm>
            <a:off x="1457478" y="2568825"/>
            <a:ext cx="1953483" cy="1615380"/>
            <a:chOff x="0" y="-38100"/>
            <a:chExt cx="1028995" cy="850900"/>
          </a:xfrm>
        </p:grpSpPr>
        <p:sp>
          <p:nvSpPr>
            <p:cNvPr id="517" name="Google Shape;517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518" name="Google Shape;518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43"/>
          <p:cNvSpPr txBox="1"/>
          <p:nvPr/>
        </p:nvSpPr>
        <p:spPr>
          <a:xfrm>
            <a:off x="2372327" y="2988340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520" name="Google Shape;520;p43"/>
          <p:cNvSpPr txBox="1"/>
          <p:nvPr/>
        </p:nvSpPr>
        <p:spPr>
          <a:xfrm>
            <a:off x="2372327" y="2850340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521" name="Google Shape;521;p43"/>
          <p:cNvPicPr preferRelativeResize="0"/>
          <p:nvPr/>
        </p:nvPicPr>
        <p:blipFill rotWithShape="1">
          <a:blip r:embed="rId7">
            <a:alphaModFix/>
          </a:blip>
          <a:srcRect b="33921" l="0" r="0" t="0"/>
          <a:stretch/>
        </p:blipFill>
        <p:spPr>
          <a:xfrm>
            <a:off x="1477948" y="2641155"/>
            <a:ext cx="700113" cy="694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43"/>
          <p:cNvGrpSpPr/>
          <p:nvPr/>
        </p:nvGrpSpPr>
        <p:grpSpPr>
          <a:xfrm>
            <a:off x="5794933" y="2568825"/>
            <a:ext cx="1953482" cy="1615380"/>
            <a:chOff x="0" y="-38100"/>
            <a:chExt cx="1028995" cy="850900"/>
          </a:xfrm>
        </p:grpSpPr>
        <p:sp>
          <p:nvSpPr>
            <p:cNvPr id="523" name="Google Shape;523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524" name="Google Shape;524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43"/>
          <p:cNvSpPr txBox="1"/>
          <p:nvPr/>
        </p:nvSpPr>
        <p:spPr>
          <a:xfrm>
            <a:off x="6709780" y="2988340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526" name="Google Shape;526;p43"/>
          <p:cNvSpPr txBox="1"/>
          <p:nvPr/>
        </p:nvSpPr>
        <p:spPr>
          <a:xfrm>
            <a:off x="6709780" y="2850340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527" name="Google Shape;527;p43"/>
          <p:cNvPicPr preferRelativeResize="0"/>
          <p:nvPr/>
        </p:nvPicPr>
        <p:blipFill rotWithShape="1">
          <a:blip r:embed="rId8">
            <a:alphaModFix/>
          </a:blip>
          <a:srcRect b="0" l="16348" r="16347" t="0"/>
          <a:stretch/>
        </p:blipFill>
        <p:spPr>
          <a:xfrm>
            <a:off x="5815402" y="2641155"/>
            <a:ext cx="700113" cy="694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43"/>
          <p:cNvGrpSpPr/>
          <p:nvPr/>
        </p:nvGrpSpPr>
        <p:grpSpPr>
          <a:xfrm>
            <a:off x="3626205" y="1415312"/>
            <a:ext cx="1953482" cy="1615380"/>
            <a:chOff x="0" y="-38100"/>
            <a:chExt cx="1028995" cy="850900"/>
          </a:xfrm>
        </p:grpSpPr>
        <p:sp>
          <p:nvSpPr>
            <p:cNvPr id="529" name="Google Shape;529;p43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530" name="Google Shape;530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1" name="Google Shape;531;p43"/>
          <p:cNvSpPr txBox="1"/>
          <p:nvPr/>
        </p:nvSpPr>
        <p:spPr>
          <a:xfrm>
            <a:off x="4541054" y="1834827"/>
            <a:ext cx="906307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</p:txBody>
      </p:sp>
      <p:sp>
        <p:nvSpPr>
          <p:cNvPr id="532" name="Google Shape;532;p43"/>
          <p:cNvSpPr txBox="1"/>
          <p:nvPr/>
        </p:nvSpPr>
        <p:spPr>
          <a:xfrm>
            <a:off x="4541054" y="169682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JOB TITLE</a:t>
            </a:r>
            <a:endParaRPr sz="700"/>
          </a:p>
        </p:txBody>
      </p:sp>
      <p:pic>
        <p:nvPicPr>
          <p:cNvPr id="533" name="Google Shape;533;p43"/>
          <p:cNvPicPr preferRelativeResize="0"/>
          <p:nvPr/>
        </p:nvPicPr>
        <p:blipFill rotWithShape="1">
          <a:blip r:embed="rId9">
            <a:alphaModFix/>
          </a:blip>
          <a:srcRect b="0" l="16411" r="16411" t="0"/>
          <a:stretch/>
        </p:blipFill>
        <p:spPr>
          <a:xfrm>
            <a:off x="3646675" y="1487642"/>
            <a:ext cx="700113" cy="69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151162" y="0"/>
            <a:ext cx="2302324" cy="23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92838" y="0"/>
            <a:ext cx="2302324" cy="23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4"/>
          <p:cNvPicPr preferRelativeResize="0"/>
          <p:nvPr/>
        </p:nvPicPr>
        <p:blipFill rotWithShape="1">
          <a:blip r:embed="rId3">
            <a:alphaModFix/>
          </a:blip>
          <a:srcRect b="0" l="26260" r="13903" t="0"/>
          <a:stretch/>
        </p:blipFill>
        <p:spPr>
          <a:xfrm>
            <a:off x="4524729" y="0"/>
            <a:ext cx="46192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4"/>
          <p:cNvSpPr txBox="1"/>
          <p:nvPr/>
        </p:nvSpPr>
        <p:spPr>
          <a:xfrm>
            <a:off x="514350" y="514350"/>
            <a:ext cx="2804231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Fonts In this Presentation</a:t>
            </a:r>
            <a:endParaRPr sz="700"/>
          </a:p>
        </p:txBody>
      </p:sp>
      <p:grpSp>
        <p:nvGrpSpPr>
          <p:cNvPr id="542" name="Google Shape;542;p44"/>
          <p:cNvGrpSpPr/>
          <p:nvPr/>
        </p:nvGrpSpPr>
        <p:grpSpPr>
          <a:xfrm>
            <a:off x="0" y="2688495"/>
            <a:ext cx="4524729" cy="1615380"/>
            <a:chOff x="0" y="-38100"/>
            <a:chExt cx="2383396" cy="850900"/>
          </a:xfrm>
        </p:grpSpPr>
        <p:sp>
          <p:nvSpPr>
            <p:cNvPr id="543" name="Google Shape;543;p44"/>
            <p:cNvSpPr/>
            <p:nvPr/>
          </p:nvSpPr>
          <p:spPr>
            <a:xfrm>
              <a:off x="0" y="0"/>
              <a:ext cx="2383396" cy="548426"/>
            </a:xfrm>
            <a:custGeom>
              <a:rect b="b" l="l" r="r" t="t"/>
              <a:pathLst>
                <a:path extrusionOk="0" h="548426" w="2383396">
                  <a:moveTo>
                    <a:pt x="0" y="0"/>
                  </a:moveTo>
                  <a:lnTo>
                    <a:pt x="2383396" y="0"/>
                  </a:lnTo>
                  <a:lnTo>
                    <a:pt x="2383396" y="548426"/>
                  </a:lnTo>
                  <a:lnTo>
                    <a:pt x="0" y="548426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544" name="Google Shape;544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44"/>
          <p:cNvSpPr txBox="1"/>
          <p:nvPr/>
        </p:nvSpPr>
        <p:spPr>
          <a:xfrm>
            <a:off x="514350" y="2954377"/>
            <a:ext cx="2804231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Titles: Playfair Display</a:t>
            </a:r>
            <a:endParaRPr sz="700"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Headers: Playfair Display</a:t>
            </a:r>
            <a:endParaRPr sz="700"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Body Copy: Nunito Light</a:t>
            </a:r>
            <a:endParaRPr sz="700"/>
          </a:p>
        </p:txBody>
      </p:sp>
      <p:sp>
        <p:nvSpPr>
          <p:cNvPr id="546" name="Google Shape;546;p44"/>
          <p:cNvSpPr txBox="1"/>
          <p:nvPr/>
        </p:nvSpPr>
        <p:spPr>
          <a:xfrm>
            <a:off x="514350" y="1864540"/>
            <a:ext cx="204625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uses the following free fonts:</a:t>
            </a:r>
            <a:endParaRPr sz="700"/>
          </a:p>
        </p:txBody>
      </p:sp>
      <p:sp>
        <p:nvSpPr>
          <p:cNvPr id="547" name="Google Shape;547;p44"/>
          <p:cNvSpPr txBox="1"/>
          <p:nvPr/>
        </p:nvSpPr>
        <p:spPr>
          <a:xfrm>
            <a:off x="514350" y="4027132"/>
            <a:ext cx="2804231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You can find these fonts online too.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Happy designing! 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514350"/>
            <a:ext cx="27432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4350"/>
            <a:ext cx="274320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45"/>
          <p:cNvGrpSpPr/>
          <p:nvPr/>
        </p:nvGrpSpPr>
        <p:grpSpPr>
          <a:xfrm>
            <a:off x="3084223" y="1382072"/>
            <a:ext cx="2975556" cy="2379355"/>
            <a:chOff x="0" y="0"/>
            <a:chExt cx="7934814" cy="6344946"/>
          </a:xfrm>
        </p:grpSpPr>
        <p:sp>
          <p:nvSpPr>
            <p:cNvPr id="555" name="Google Shape;555;p45"/>
            <p:cNvSpPr txBox="1"/>
            <p:nvPr/>
          </p:nvSpPr>
          <p:spPr>
            <a:xfrm>
              <a:off x="0" y="0"/>
              <a:ext cx="7477949" cy="1104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Credits</a:t>
              </a:r>
              <a:endParaRPr sz="700"/>
            </a:p>
          </p:txBody>
        </p:sp>
        <p:sp>
          <p:nvSpPr>
            <p:cNvPr id="556" name="Google Shape;556;p45"/>
            <p:cNvSpPr txBox="1"/>
            <p:nvPr/>
          </p:nvSpPr>
          <p:spPr>
            <a:xfrm>
              <a:off x="0" y="4143203"/>
              <a:ext cx="7934814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/>
            </a:p>
          </p:txBody>
        </p:sp>
        <p:sp>
          <p:nvSpPr>
            <p:cNvPr id="557" name="Google Shape;557;p45"/>
            <p:cNvSpPr txBox="1"/>
            <p:nvPr/>
          </p:nvSpPr>
          <p:spPr>
            <a:xfrm>
              <a:off x="0" y="2019688"/>
              <a:ext cx="7934814" cy="1199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558" name="Google Shape;558;p45"/>
            <p:cNvSpPr txBox="1"/>
            <p:nvPr/>
          </p:nvSpPr>
          <p:spPr>
            <a:xfrm>
              <a:off x="0" y="5958588"/>
              <a:ext cx="7934814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HAPPY DESIGNING! 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 txBox="1"/>
          <p:nvPr/>
        </p:nvSpPr>
        <p:spPr>
          <a:xfrm>
            <a:off x="489206" y="820866"/>
            <a:ext cx="2769133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Icons</a:t>
            </a:r>
            <a:endParaRPr sz="700"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 sz="700"/>
          </a:p>
        </p:txBody>
      </p:sp>
      <p:sp>
        <p:nvSpPr>
          <p:cNvPr id="564" name="Google Shape;564;p46"/>
          <p:cNvSpPr txBox="1"/>
          <p:nvPr/>
        </p:nvSpPr>
        <p:spPr>
          <a:xfrm>
            <a:off x="514350" y="1926772"/>
            <a:ext cx="2621823" cy="86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 Happy designing! 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before presenting. </a:t>
            </a:r>
            <a:endParaRPr sz="700"/>
          </a:p>
        </p:txBody>
      </p:sp>
      <p:pic>
        <p:nvPicPr>
          <p:cNvPr id="565" name="Google Shape;56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3189" y="807339"/>
            <a:ext cx="423549" cy="3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5632" y="807339"/>
            <a:ext cx="30103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9495" y="829499"/>
            <a:ext cx="248012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2252" y="829499"/>
            <a:ext cx="411316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4644" y="829499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00207" y="833213"/>
            <a:ext cx="508510" cy="3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22664" y="807339"/>
            <a:ext cx="41600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74592" y="807339"/>
            <a:ext cx="289688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37150" y="1581560"/>
            <a:ext cx="365324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43990" y="1657036"/>
            <a:ext cx="482324" cy="28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8805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963189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02726" y="1592697"/>
            <a:ext cx="412473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22827" y="1581560"/>
            <a:ext cx="41297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743941" y="1577472"/>
            <a:ext cx="344472" cy="42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34209" y="1603720"/>
            <a:ext cx="391250" cy="39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2389" y="2346077"/>
            <a:ext cx="335826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768752" y="2346077"/>
            <a:ext cx="45217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127605" y="2440416"/>
            <a:ext cx="475398" cy="2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02966" y="2346077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963189" y="2346077"/>
            <a:ext cx="483722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041251" y="2346077"/>
            <a:ext cx="41524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16938" y="2346077"/>
            <a:ext cx="41600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994662" y="3122029"/>
            <a:ext cx="455915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295869" y="3138937"/>
            <a:ext cx="470193" cy="2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188817" y="3095711"/>
            <a:ext cx="386901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04318" y="3100542"/>
            <a:ext cx="262951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658366" y="3095711"/>
            <a:ext cx="300673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269891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680944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3963188" y="3072421"/>
            <a:ext cx="465989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181433" y="3892348"/>
            <a:ext cx="356145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476437" y="3945895"/>
            <a:ext cx="428771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6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829611" y="3945895"/>
            <a:ext cx="366837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771924" y="3892348"/>
            <a:ext cx="205097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253247" y="3945895"/>
            <a:ext cx="300139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6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960169" y="3855768"/>
            <a:ext cx="258539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6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495686" y="3855768"/>
            <a:ext cx="372086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6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5143997" y="3892348"/>
            <a:ext cx="351702" cy="40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47"/>
          <p:cNvGrpSpPr/>
          <p:nvPr/>
        </p:nvGrpSpPr>
        <p:grpSpPr>
          <a:xfrm>
            <a:off x="0" y="1345816"/>
            <a:ext cx="9143998" cy="1760181"/>
            <a:chOff x="0" y="-38100"/>
            <a:chExt cx="4816592" cy="927174"/>
          </a:xfrm>
        </p:grpSpPr>
        <p:sp>
          <p:nvSpPr>
            <p:cNvPr id="609" name="Google Shape;609;p47"/>
            <p:cNvSpPr/>
            <p:nvPr/>
          </p:nvSpPr>
          <p:spPr>
            <a:xfrm>
              <a:off x="0" y="0"/>
              <a:ext cx="4816592" cy="889074"/>
            </a:xfrm>
            <a:custGeom>
              <a:rect b="b" l="l" r="r" t="t"/>
              <a:pathLst>
                <a:path extrusionOk="0" h="88907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89074"/>
                  </a:lnTo>
                  <a:lnTo>
                    <a:pt x="0" y="889074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610" name="Google Shape;610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47"/>
          <p:cNvSpPr txBox="1"/>
          <p:nvPr/>
        </p:nvSpPr>
        <p:spPr>
          <a:xfrm>
            <a:off x="2286904" y="1847750"/>
            <a:ext cx="4570193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Free templates for all your presentation needs</a:t>
            </a:r>
            <a:endParaRPr sz="700"/>
          </a:p>
        </p:txBody>
      </p:sp>
      <p:pic>
        <p:nvPicPr>
          <p:cNvPr id="612" name="Google Shape;61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144" y="613307"/>
            <a:ext cx="1887712" cy="44805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7"/>
          <p:cNvSpPr txBox="1"/>
          <p:nvPr/>
        </p:nvSpPr>
        <p:spPr>
          <a:xfrm>
            <a:off x="3031645" y="3383010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 sz="700"/>
          </a:p>
        </p:txBody>
      </p:sp>
      <p:sp>
        <p:nvSpPr>
          <p:cNvPr id="614" name="Google Shape;614;p47"/>
          <p:cNvSpPr txBox="1"/>
          <p:nvPr/>
        </p:nvSpPr>
        <p:spPr>
          <a:xfrm>
            <a:off x="3031645" y="3743357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 sz="700"/>
          </a:p>
        </p:txBody>
      </p:sp>
      <p:sp>
        <p:nvSpPr>
          <p:cNvPr id="615" name="Google Shape;615;p47"/>
          <p:cNvSpPr txBox="1"/>
          <p:nvPr/>
        </p:nvSpPr>
        <p:spPr>
          <a:xfrm>
            <a:off x="3031645" y="4103703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 sz="700"/>
          </a:p>
        </p:txBody>
      </p:sp>
      <p:sp>
        <p:nvSpPr>
          <p:cNvPr id="616" name="Google Shape;616;p47"/>
          <p:cNvSpPr txBox="1"/>
          <p:nvPr/>
        </p:nvSpPr>
        <p:spPr>
          <a:xfrm>
            <a:off x="3031645" y="4464050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5"/>
          <p:cNvGrpSpPr/>
          <p:nvPr/>
        </p:nvGrpSpPr>
        <p:grpSpPr>
          <a:xfrm>
            <a:off x="1881188" y="1213545"/>
            <a:ext cx="5381625" cy="1615380"/>
            <a:chOff x="0" y="-38100"/>
            <a:chExt cx="2834765" cy="850900"/>
          </a:xfrm>
        </p:grpSpPr>
        <p:sp>
          <p:nvSpPr>
            <p:cNvPr id="165" name="Google Shape;165;p25"/>
            <p:cNvSpPr/>
            <p:nvPr/>
          </p:nvSpPr>
          <p:spPr>
            <a:xfrm>
              <a:off x="0" y="0"/>
              <a:ext cx="2834765" cy="406400"/>
            </a:xfrm>
            <a:custGeom>
              <a:rect b="b" l="l" r="r" t="t"/>
              <a:pathLst>
                <a:path extrusionOk="0" h="406400" w="2834765">
                  <a:moveTo>
                    <a:pt x="0" y="0"/>
                  </a:moveTo>
                  <a:lnTo>
                    <a:pt x="2834765" y="0"/>
                  </a:lnTo>
                  <a:lnTo>
                    <a:pt x="283476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166" name="Google Shape;16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25"/>
          <p:cNvGrpSpPr/>
          <p:nvPr/>
        </p:nvGrpSpPr>
        <p:grpSpPr>
          <a:xfrm>
            <a:off x="1881188" y="2389882"/>
            <a:ext cx="5381625" cy="1615380"/>
            <a:chOff x="0" y="-38100"/>
            <a:chExt cx="2834765" cy="850900"/>
          </a:xfrm>
        </p:grpSpPr>
        <p:sp>
          <p:nvSpPr>
            <p:cNvPr id="168" name="Google Shape;168;p25"/>
            <p:cNvSpPr/>
            <p:nvPr/>
          </p:nvSpPr>
          <p:spPr>
            <a:xfrm>
              <a:off x="0" y="0"/>
              <a:ext cx="2834765" cy="406400"/>
            </a:xfrm>
            <a:custGeom>
              <a:rect b="b" l="l" r="r" t="t"/>
              <a:pathLst>
                <a:path extrusionOk="0" h="406400" w="2834765">
                  <a:moveTo>
                    <a:pt x="0" y="0"/>
                  </a:moveTo>
                  <a:lnTo>
                    <a:pt x="2834765" y="0"/>
                  </a:lnTo>
                  <a:lnTo>
                    <a:pt x="283476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169" name="Google Shape;16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25"/>
          <p:cNvGrpSpPr/>
          <p:nvPr/>
        </p:nvGrpSpPr>
        <p:grpSpPr>
          <a:xfrm>
            <a:off x="1881188" y="3566220"/>
            <a:ext cx="5381625" cy="1615380"/>
            <a:chOff x="0" y="-38100"/>
            <a:chExt cx="2834765" cy="850900"/>
          </a:xfrm>
        </p:grpSpPr>
        <p:sp>
          <p:nvSpPr>
            <p:cNvPr id="171" name="Google Shape;171;p25"/>
            <p:cNvSpPr/>
            <p:nvPr/>
          </p:nvSpPr>
          <p:spPr>
            <a:xfrm>
              <a:off x="0" y="0"/>
              <a:ext cx="2834765" cy="406400"/>
            </a:xfrm>
            <a:custGeom>
              <a:rect b="b" l="l" r="r" t="t"/>
              <a:pathLst>
                <a:path extrusionOk="0" h="406400" w="2834765">
                  <a:moveTo>
                    <a:pt x="0" y="0"/>
                  </a:moveTo>
                  <a:lnTo>
                    <a:pt x="2834765" y="0"/>
                  </a:lnTo>
                  <a:lnTo>
                    <a:pt x="283476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172" name="Google Shape;17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25"/>
          <p:cNvGrpSpPr/>
          <p:nvPr/>
        </p:nvGrpSpPr>
        <p:grpSpPr>
          <a:xfrm>
            <a:off x="3546945" y="858766"/>
            <a:ext cx="2057683" cy="1615159"/>
            <a:chOff x="0" y="-38095"/>
            <a:chExt cx="1083904" cy="850800"/>
          </a:xfrm>
        </p:grpSpPr>
        <p:sp>
          <p:nvSpPr>
            <p:cNvPr id="174" name="Google Shape;174;p25"/>
            <p:cNvSpPr/>
            <p:nvPr/>
          </p:nvSpPr>
          <p:spPr>
            <a:xfrm>
              <a:off x="0" y="0"/>
              <a:ext cx="1079893" cy="195093"/>
            </a:xfrm>
            <a:custGeom>
              <a:rect b="b" l="l" r="r" t="t"/>
              <a:pathLst>
                <a:path extrusionOk="0" h="195093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95093"/>
                  </a:lnTo>
                  <a:lnTo>
                    <a:pt x="0" y="1950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5" name="Google Shape;175;p25"/>
            <p:cNvSpPr txBox="1"/>
            <p:nvPr/>
          </p:nvSpPr>
          <p:spPr>
            <a:xfrm>
              <a:off x="4" y="-38095"/>
              <a:ext cx="10839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</a:t>
              </a:r>
              <a:endParaRPr sz="700"/>
            </a:p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AGENDA HERE.</a:t>
              </a:r>
              <a:endParaRPr sz="700"/>
            </a:p>
          </p:txBody>
        </p:sp>
      </p:grpSp>
      <p:grpSp>
        <p:nvGrpSpPr>
          <p:cNvPr id="176" name="Google Shape;176;p25"/>
          <p:cNvGrpSpPr/>
          <p:nvPr/>
        </p:nvGrpSpPr>
        <p:grpSpPr>
          <a:xfrm>
            <a:off x="3546945" y="2031491"/>
            <a:ext cx="2050279" cy="1615159"/>
            <a:chOff x="0" y="-38105"/>
            <a:chExt cx="1080003" cy="850800"/>
          </a:xfrm>
        </p:grpSpPr>
        <p:sp>
          <p:nvSpPr>
            <p:cNvPr id="177" name="Google Shape;177;p25"/>
            <p:cNvSpPr/>
            <p:nvPr/>
          </p:nvSpPr>
          <p:spPr>
            <a:xfrm>
              <a:off x="0" y="0"/>
              <a:ext cx="1079893" cy="195093"/>
            </a:xfrm>
            <a:custGeom>
              <a:rect b="b" l="l" r="r" t="t"/>
              <a:pathLst>
                <a:path extrusionOk="0" h="195093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95093"/>
                  </a:lnTo>
                  <a:lnTo>
                    <a:pt x="0" y="1950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8" name="Google Shape;178;p25"/>
            <p:cNvSpPr txBox="1"/>
            <p:nvPr/>
          </p:nvSpPr>
          <p:spPr>
            <a:xfrm>
              <a:off x="3" y="-38105"/>
              <a:ext cx="10800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</a:t>
              </a:r>
              <a:endParaRPr sz="700"/>
            </a:p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AGENDA HERE.</a:t>
              </a:r>
              <a:endParaRPr sz="700"/>
            </a:p>
          </p:txBody>
        </p:sp>
      </p:grpSp>
      <p:grpSp>
        <p:nvGrpSpPr>
          <p:cNvPr id="179" name="Google Shape;179;p25"/>
          <p:cNvGrpSpPr/>
          <p:nvPr/>
        </p:nvGrpSpPr>
        <p:grpSpPr>
          <a:xfrm>
            <a:off x="3546945" y="3207841"/>
            <a:ext cx="2050278" cy="1615159"/>
            <a:chOff x="0" y="-38099"/>
            <a:chExt cx="1080003" cy="850800"/>
          </a:xfrm>
        </p:grpSpPr>
        <p:sp>
          <p:nvSpPr>
            <p:cNvPr id="180" name="Google Shape;180;p25"/>
            <p:cNvSpPr/>
            <p:nvPr/>
          </p:nvSpPr>
          <p:spPr>
            <a:xfrm>
              <a:off x="0" y="0"/>
              <a:ext cx="1079893" cy="195093"/>
            </a:xfrm>
            <a:custGeom>
              <a:rect b="b" l="l" r="r" t="t"/>
              <a:pathLst>
                <a:path extrusionOk="0" h="195093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95093"/>
                  </a:lnTo>
                  <a:lnTo>
                    <a:pt x="0" y="1950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81" name="Google Shape;181;p25"/>
            <p:cNvSpPr txBox="1"/>
            <p:nvPr/>
          </p:nvSpPr>
          <p:spPr>
            <a:xfrm>
              <a:off x="3" y="-38099"/>
              <a:ext cx="10800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AN</a:t>
              </a:r>
              <a:endParaRPr sz="700"/>
            </a:p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AGENDA HERE.</a:t>
              </a:r>
              <a:endParaRPr sz="700"/>
            </a:p>
          </p:txBody>
        </p:sp>
      </p:grp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b="0" l="6695" r="0" t="0"/>
          <a:stretch/>
        </p:blipFill>
        <p:spPr>
          <a:xfrm>
            <a:off x="6402514" y="0"/>
            <a:ext cx="2741486" cy="44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4">
            <a:alphaModFix/>
          </a:blip>
          <a:srcRect b="0" l="27805" r="27805" t="0"/>
          <a:stretch/>
        </p:blipFill>
        <p:spPr>
          <a:xfrm>
            <a:off x="0" y="1028700"/>
            <a:ext cx="274148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3386845" y="514350"/>
            <a:ext cx="2370311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Agenda Page</a:t>
            </a:r>
            <a:endParaRPr sz="700"/>
          </a:p>
        </p:txBody>
      </p:sp>
      <p:sp>
        <p:nvSpPr>
          <p:cNvPr id="185" name="Google Shape;185;p25"/>
          <p:cNvSpPr txBox="1"/>
          <p:nvPr/>
        </p:nvSpPr>
        <p:spPr>
          <a:xfrm>
            <a:off x="7578810" y="4547724"/>
            <a:ext cx="1269915" cy="148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71616"/>
                </a:solidFill>
                <a:latin typeface="Nunito"/>
                <a:ea typeface="Nunito"/>
                <a:cs typeface="Nunito"/>
                <a:sym typeface="Nunito"/>
              </a:rPr>
              <a:t>www.sarahsmith.com</a:t>
            </a:r>
            <a:endParaRPr sz="700"/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81075" y="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5300" y="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6"/>
          <p:cNvGrpSpPr/>
          <p:nvPr/>
        </p:nvGrpSpPr>
        <p:grpSpPr>
          <a:xfrm>
            <a:off x="0" y="-72330"/>
            <a:ext cx="3899416" cy="5215830"/>
            <a:chOff x="0" y="-38100"/>
            <a:chExt cx="2054013" cy="2747433"/>
          </a:xfrm>
        </p:grpSpPr>
        <p:sp>
          <p:nvSpPr>
            <p:cNvPr id="193" name="Google Shape;193;p26"/>
            <p:cNvSpPr/>
            <p:nvPr/>
          </p:nvSpPr>
          <p:spPr>
            <a:xfrm>
              <a:off x="0" y="0"/>
              <a:ext cx="2054013" cy="2709333"/>
            </a:xfrm>
            <a:custGeom>
              <a:rect b="b" l="l" r="r" t="t"/>
              <a:pathLst>
                <a:path extrusionOk="0" h="2709333" w="2054013">
                  <a:moveTo>
                    <a:pt x="0" y="0"/>
                  </a:moveTo>
                  <a:lnTo>
                    <a:pt x="2054013" y="0"/>
                  </a:lnTo>
                  <a:lnTo>
                    <a:pt x="20540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194" name="Google Shape;194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559" y="0"/>
            <a:ext cx="34268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5187977" y="1381041"/>
            <a:ext cx="2804231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Hello there!</a:t>
            </a:r>
            <a:endParaRPr sz="700"/>
          </a:p>
        </p:txBody>
      </p:sp>
      <p:sp>
        <p:nvSpPr>
          <p:cNvPr id="197" name="Google Shape;197;p26"/>
          <p:cNvSpPr txBox="1"/>
          <p:nvPr/>
        </p:nvSpPr>
        <p:spPr>
          <a:xfrm>
            <a:off x="4895970" y="2364004"/>
            <a:ext cx="3388245" cy="1398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 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1392" y="411480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1392" y="-102870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 rotWithShape="1">
          <a:blip r:embed="rId3">
            <a:alphaModFix/>
          </a:blip>
          <a:srcRect b="0" l="8407" r="8406" t="0"/>
          <a:stretch/>
        </p:blipFill>
        <p:spPr>
          <a:xfrm>
            <a:off x="-106201" y="-167803"/>
            <a:ext cx="3241318" cy="259603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/>
          <p:nvPr/>
        </p:nvSpPr>
        <p:spPr>
          <a:xfrm>
            <a:off x="4255174" y="1939431"/>
            <a:ext cx="4669750" cy="3022415"/>
          </a:xfrm>
          <a:custGeom>
            <a:rect b="b" l="l" r="r" t="t"/>
            <a:pathLst>
              <a:path extrusionOk="0" h="2132123" w="3294214">
                <a:moveTo>
                  <a:pt x="0" y="0"/>
                </a:moveTo>
                <a:lnTo>
                  <a:pt x="3294214" y="0"/>
                </a:lnTo>
                <a:lnTo>
                  <a:pt x="3294214" y="2132123"/>
                </a:lnTo>
                <a:lnTo>
                  <a:pt x="0" y="2132123"/>
                </a:lnTo>
                <a:close/>
              </a:path>
            </a:pathLst>
          </a:custGeom>
          <a:solidFill>
            <a:srgbClr val="D6CFC8"/>
          </a:solidFill>
          <a:ln>
            <a:noFill/>
          </a:ln>
        </p:spPr>
      </p:sp>
      <p:pic>
        <p:nvPicPr>
          <p:cNvPr id="206" name="Google Shape;206;p27"/>
          <p:cNvPicPr preferRelativeResize="0"/>
          <p:nvPr/>
        </p:nvPicPr>
        <p:blipFill rotWithShape="1">
          <a:blip r:embed="rId4">
            <a:alphaModFix/>
          </a:blip>
          <a:srcRect b="3667" l="0" r="0" t="3667"/>
          <a:stretch/>
        </p:blipFill>
        <p:spPr>
          <a:xfrm>
            <a:off x="3880802" y="2211704"/>
            <a:ext cx="4748848" cy="29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0950" y="728216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640072" y="3250614"/>
            <a:ext cx="1990942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Get to</a:t>
            </a:r>
            <a:endParaRPr sz="700"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Know Me</a:t>
            </a:r>
            <a:endParaRPr sz="700"/>
          </a:p>
        </p:txBody>
      </p:sp>
      <p:sp>
        <p:nvSpPr>
          <p:cNvPr id="209" name="Google Shape;209;p27"/>
          <p:cNvSpPr txBox="1"/>
          <p:nvPr/>
        </p:nvSpPr>
        <p:spPr>
          <a:xfrm>
            <a:off x="3880802" y="965116"/>
            <a:ext cx="2784364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a personal detail you want to share.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/>
        </p:nvSpPr>
        <p:spPr>
          <a:xfrm>
            <a:off x="594796" y="2519035"/>
            <a:ext cx="1726337" cy="828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Get to</a:t>
            </a:r>
            <a:endParaRPr sz="700"/>
          </a:p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Know Me</a:t>
            </a:r>
            <a:endParaRPr sz="700"/>
          </a:p>
        </p:txBody>
      </p:sp>
      <p:sp>
        <p:nvSpPr>
          <p:cNvPr id="215" name="Google Shape;215;p28"/>
          <p:cNvSpPr txBox="1"/>
          <p:nvPr/>
        </p:nvSpPr>
        <p:spPr>
          <a:xfrm>
            <a:off x="2717557" y="4287838"/>
            <a:ext cx="1593988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6" name="Google Shape;216;p28"/>
          <p:cNvSpPr txBox="1"/>
          <p:nvPr/>
        </p:nvSpPr>
        <p:spPr>
          <a:xfrm>
            <a:off x="4900623" y="4287838"/>
            <a:ext cx="1593988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7" name="Google Shape;217;p28"/>
          <p:cNvSpPr txBox="1"/>
          <p:nvPr/>
        </p:nvSpPr>
        <p:spPr>
          <a:xfrm>
            <a:off x="7156598" y="4287838"/>
            <a:ext cx="1593988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8" name="Google Shape;218;p28"/>
          <p:cNvSpPr txBox="1"/>
          <p:nvPr/>
        </p:nvSpPr>
        <p:spPr>
          <a:xfrm>
            <a:off x="2717557" y="3700237"/>
            <a:ext cx="1593988" cy="302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</a:t>
            </a:r>
            <a:endParaRPr sz="700"/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219" name="Google Shape;219;p28"/>
          <p:cNvSpPr txBox="1"/>
          <p:nvPr/>
        </p:nvSpPr>
        <p:spPr>
          <a:xfrm>
            <a:off x="4900623" y="3700237"/>
            <a:ext cx="1593988" cy="302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</a:t>
            </a:r>
            <a:endParaRPr sz="700"/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220" name="Google Shape;220;p28"/>
          <p:cNvSpPr txBox="1"/>
          <p:nvPr/>
        </p:nvSpPr>
        <p:spPr>
          <a:xfrm>
            <a:off x="7156598" y="3700237"/>
            <a:ext cx="1593988" cy="302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</a:t>
            </a:r>
            <a:endParaRPr sz="700"/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</a:t>
            </a:r>
            <a:endParaRPr sz="700"/>
          </a:p>
        </p:txBody>
      </p:sp>
      <p:sp>
        <p:nvSpPr>
          <p:cNvPr id="221" name="Google Shape;221;p28"/>
          <p:cNvSpPr/>
          <p:nvPr/>
        </p:nvSpPr>
        <p:spPr>
          <a:xfrm>
            <a:off x="2397799" y="0"/>
            <a:ext cx="2174201" cy="3347678"/>
          </a:xfrm>
          <a:custGeom>
            <a:rect b="b" l="l" r="r" t="t"/>
            <a:pathLst>
              <a:path extrusionOk="0" h="2361575" w="1533762">
                <a:moveTo>
                  <a:pt x="0" y="0"/>
                </a:moveTo>
                <a:lnTo>
                  <a:pt x="1533762" y="0"/>
                </a:lnTo>
                <a:lnTo>
                  <a:pt x="1533762" y="2361575"/>
                </a:lnTo>
                <a:lnTo>
                  <a:pt x="0" y="2361575"/>
                </a:lnTo>
                <a:close/>
              </a:path>
            </a:pathLst>
          </a:custGeom>
          <a:solidFill>
            <a:srgbClr val="D6CFC8"/>
          </a:solidFill>
          <a:ln>
            <a:noFill/>
          </a:ln>
        </p:spPr>
      </p:sp>
      <p:pic>
        <p:nvPicPr>
          <p:cNvPr id="222" name="Google Shape;222;p28"/>
          <p:cNvPicPr preferRelativeResize="0"/>
          <p:nvPr/>
        </p:nvPicPr>
        <p:blipFill rotWithShape="1">
          <a:blip r:embed="rId3">
            <a:alphaModFix/>
          </a:blip>
          <a:srcRect b="0" l="871" r="14237" t="13587"/>
          <a:stretch/>
        </p:blipFill>
        <p:spPr>
          <a:xfrm>
            <a:off x="2717557" y="514350"/>
            <a:ext cx="1854443" cy="283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 rotWithShape="1">
          <a:blip r:embed="rId4">
            <a:alphaModFix/>
          </a:blip>
          <a:srcRect b="0" l="7789" r="7788" t="0"/>
          <a:stretch/>
        </p:blipFill>
        <p:spPr>
          <a:xfrm>
            <a:off x="4900623" y="0"/>
            <a:ext cx="4241906" cy="334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719287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7143" y="0"/>
            <a:ext cx="3426857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9"/>
          <p:cNvGrpSpPr/>
          <p:nvPr/>
        </p:nvGrpSpPr>
        <p:grpSpPr>
          <a:xfrm>
            <a:off x="0" y="-72330"/>
            <a:ext cx="1543049" cy="5215830"/>
            <a:chOff x="0" y="-38100"/>
            <a:chExt cx="812800" cy="2747433"/>
          </a:xfrm>
        </p:grpSpPr>
        <p:sp>
          <p:nvSpPr>
            <p:cNvPr id="231" name="Google Shape;231;p29"/>
            <p:cNvSpPr/>
            <p:nvPr/>
          </p:nvSpPr>
          <p:spPr>
            <a:xfrm>
              <a:off x="0" y="0"/>
              <a:ext cx="557329" cy="2709333"/>
            </a:xfrm>
            <a:custGeom>
              <a:rect b="b" l="l" r="r" t="t"/>
              <a:pathLst>
                <a:path extrusionOk="0" h="2709333" w="557329">
                  <a:moveTo>
                    <a:pt x="0" y="0"/>
                  </a:moveTo>
                  <a:lnTo>
                    <a:pt x="557329" y="0"/>
                  </a:lnTo>
                  <a:lnTo>
                    <a:pt x="5573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CFC8"/>
            </a:solidFill>
            <a:ln>
              <a:noFill/>
            </a:ln>
          </p:spPr>
        </p:sp>
        <p:sp>
          <p:nvSpPr>
            <p:cNvPr id="232" name="Google Shape;23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83677"/>
            <a:ext cx="2116108" cy="3176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7925" y="411480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7925" y="-1073723"/>
            <a:ext cx="2057400" cy="205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29"/>
          <p:cNvGrpSpPr/>
          <p:nvPr/>
        </p:nvGrpSpPr>
        <p:grpSpPr>
          <a:xfrm>
            <a:off x="2611475" y="2030929"/>
            <a:ext cx="2610301" cy="1081642"/>
            <a:chOff x="0" y="0"/>
            <a:chExt cx="6960803" cy="2884379"/>
          </a:xfrm>
        </p:grpSpPr>
        <p:sp>
          <p:nvSpPr>
            <p:cNvPr id="237" name="Google Shape;237;p29"/>
            <p:cNvSpPr txBox="1"/>
            <p:nvPr/>
          </p:nvSpPr>
          <p:spPr>
            <a:xfrm>
              <a:off x="0" y="0"/>
              <a:ext cx="6960803" cy="2209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17161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Your Big Topic or Idea</a:t>
              </a:r>
              <a:endParaRPr sz="700"/>
            </a:p>
          </p:txBody>
        </p:sp>
        <p:sp>
          <p:nvSpPr>
            <p:cNvPr id="238" name="Google Shape;238;p29"/>
            <p:cNvSpPr txBox="1"/>
            <p:nvPr/>
          </p:nvSpPr>
          <p:spPr>
            <a:xfrm>
              <a:off x="0" y="2453681"/>
              <a:ext cx="6960803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5138"/>
            <a:ext cx="5085722" cy="338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514350" y="692628"/>
            <a:ext cx="3747473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Fun Facts About Me</a:t>
            </a:r>
            <a:endParaRPr sz="700"/>
          </a:p>
        </p:txBody>
      </p:sp>
      <p:grpSp>
        <p:nvGrpSpPr>
          <p:cNvPr id="245" name="Google Shape;245;p30"/>
          <p:cNvGrpSpPr/>
          <p:nvPr/>
        </p:nvGrpSpPr>
        <p:grpSpPr>
          <a:xfrm>
            <a:off x="6220284" y="678340"/>
            <a:ext cx="2409366" cy="637298"/>
            <a:chOff x="0" y="-38100"/>
            <a:chExt cx="6424976" cy="1699460"/>
          </a:xfrm>
        </p:grpSpPr>
        <p:sp>
          <p:nvSpPr>
            <p:cNvPr id="246" name="Google Shape;246;p30"/>
            <p:cNvSpPr txBox="1"/>
            <p:nvPr/>
          </p:nvSpPr>
          <p:spPr>
            <a:xfrm>
              <a:off x="0" y="760718"/>
              <a:ext cx="642497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47" name="Google Shape;247;p30"/>
            <p:cNvSpPr txBox="1"/>
            <p:nvPr/>
          </p:nvSpPr>
          <p:spPr>
            <a:xfrm>
              <a:off x="0" y="-38100"/>
              <a:ext cx="6043754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A MAIN POINT</a:t>
              </a:r>
              <a:endParaRPr sz="700"/>
            </a:p>
          </p:txBody>
        </p:sp>
      </p:grpSp>
      <p:grpSp>
        <p:nvGrpSpPr>
          <p:cNvPr id="248" name="Google Shape;248;p30"/>
          <p:cNvGrpSpPr/>
          <p:nvPr/>
        </p:nvGrpSpPr>
        <p:grpSpPr>
          <a:xfrm>
            <a:off x="6220284" y="2258913"/>
            <a:ext cx="2409366" cy="637298"/>
            <a:chOff x="0" y="-38100"/>
            <a:chExt cx="6424976" cy="1699460"/>
          </a:xfrm>
        </p:grpSpPr>
        <p:sp>
          <p:nvSpPr>
            <p:cNvPr id="249" name="Google Shape;249;p30"/>
            <p:cNvSpPr txBox="1"/>
            <p:nvPr/>
          </p:nvSpPr>
          <p:spPr>
            <a:xfrm>
              <a:off x="0" y="760718"/>
              <a:ext cx="642497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50" name="Google Shape;250;p30"/>
            <p:cNvSpPr txBox="1"/>
            <p:nvPr/>
          </p:nvSpPr>
          <p:spPr>
            <a:xfrm>
              <a:off x="0" y="-38100"/>
              <a:ext cx="6043754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A MAIN POINT</a:t>
              </a:r>
              <a:endParaRPr sz="700"/>
            </a:p>
          </p:txBody>
        </p:sp>
      </p:grpSp>
      <p:grpSp>
        <p:nvGrpSpPr>
          <p:cNvPr id="251" name="Google Shape;251;p30"/>
          <p:cNvGrpSpPr/>
          <p:nvPr/>
        </p:nvGrpSpPr>
        <p:grpSpPr>
          <a:xfrm>
            <a:off x="6220284" y="3839485"/>
            <a:ext cx="2409366" cy="637265"/>
            <a:chOff x="0" y="-38100"/>
            <a:chExt cx="6424976" cy="1699371"/>
          </a:xfrm>
        </p:grpSpPr>
        <p:sp>
          <p:nvSpPr>
            <p:cNvPr id="252" name="Google Shape;252;p30"/>
            <p:cNvSpPr txBox="1"/>
            <p:nvPr/>
          </p:nvSpPr>
          <p:spPr>
            <a:xfrm>
              <a:off x="0" y="760629"/>
              <a:ext cx="642497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53" name="Google Shape;253;p30"/>
            <p:cNvSpPr txBox="1"/>
            <p:nvPr/>
          </p:nvSpPr>
          <p:spPr>
            <a:xfrm>
              <a:off x="0" y="-38100"/>
              <a:ext cx="6043754" cy="386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ADD A MAIN POINT</a:t>
              </a:r>
              <a:endParaRPr sz="700"/>
            </a:p>
          </p:txBody>
        </p:sp>
      </p:grpSp>
      <p:pic>
        <p:nvPicPr>
          <p:cNvPr id="254" name="Google Shape;25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5667" y="692628"/>
            <a:ext cx="509588" cy="50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5667" y="2273201"/>
            <a:ext cx="509588" cy="50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5667" y="3854351"/>
            <a:ext cx="509588" cy="50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EEB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7327" y="3266891"/>
            <a:ext cx="2816674" cy="187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 rotWithShape="1">
          <a:blip r:embed="rId4">
            <a:alphaModFix/>
          </a:blip>
          <a:srcRect b="0" l="13188" r="5071" t="0"/>
          <a:stretch/>
        </p:blipFill>
        <p:spPr>
          <a:xfrm>
            <a:off x="3418201" y="3266891"/>
            <a:ext cx="2302324" cy="187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66891"/>
            <a:ext cx="2811399" cy="187660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/>
          <p:nvPr/>
        </p:nvSpPr>
        <p:spPr>
          <a:xfrm>
            <a:off x="514350" y="814279"/>
            <a:ext cx="2297049" cy="4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My Skills</a:t>
            </a:r>
            <a:endParaRPr sz="700"/>
          </a:p>
        </p:txBody>
      </p:sp>
      <p:sp>
        <p:nvSpPr>
          <p:cNvPr id="265" name="Google Shape;265;p31"/>
          <p:cNvSpPr txBox="1"/>
          <p:nvPr/>
        </p:nvSpPr>
        <p:spPr>
          <a:xfrm>
            <a:off x="516026" y="2519079"/>
            <a:ext cx="2295373" cy="34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you do during your free time? Write them here!</a:t>
            </a:r>
            <a:endParaRPr sz="700"/>
          </a:p>
        </p:txBody>
      </p:sp>
      <p:sp>
        <p:nvSpPr>
          <p:cNvPr id="266" name="Google Shape;266;p31"/>
          <p:cNvSpPr txBox="1"/>
          <p:nvPr/>
        </p:nvSpPr>
        <p:spPr>
          <a:xfrm>
            <a:off x="3418201" y="2519079"/>
            <a:ext cx="2295373" cy="34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you do during your free time? Write them here!</a:t>
            </a:r>
            <a:endParaRPr sz="700"/>
          </a:p>
        </p:txBody>
      </p:sp>
      <p:sp>
        <p:nvSpPr>
          <p:cNvPr id="267" name="Google Shape;267;p31"/>
          <p:cNvSpPr txBox="1"/>
          <p:nvPr/>
        </p:nvSpPr>
        <p:spPr>
          <a:xfrm>
            <a:off x="6327327" y="2519079"/>
            <a:ext cx="2295372" cy="34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you do during your free time? Write them here!</a:t>
            </a:r>
            <a:endParaRPr sz="700"/>
          </a:p>
        </p:txBody>
      </p:sp>
      <p:sp>
        <p:nvSpPr>
          <p:cNvPr id="268" name="Google Shape;268;p31"/>
          <p:cNvSpPr txBox="1"/>
          <p:nvPr/>
        </p:nvSpPr>
        <p:spPr>
          <a:xfrm>
            <a:off x="516026" y="2172288"/>
            <a:ext cx="2480011" cy="136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269" name="Google Shape;269;p31"/>
          <p:cNvSpPr txBox="1"/>
          <p:nvPr/>
        </p:nvSpPr>
        <p:spPr>
          <a:xfrm>
            <a:off x="3418201" y="2172288"/>
            <a:ext cx="2480011" cy="136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sp>
        <p:nvSpPr>
          <p:cNvPr id="270" name="Google Shape;270;p31"/>
          <p:cNvSpPr txBox="1"/>
          <p:nvPr/>
        </p:nvSpPr>
        <p:spPr>
          <a:xfrm>
            <a:off x="6327327" y="2172288"/>
            <a:ext cx="2480011" cy="136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 sz="700"/>
          </a:p>
        </p:txBody>
      </p:sp>
      <p:pic>
        <p:nvPicPr>
          <p:cNvPr id="271" name="Google Shape;27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18201" y="-1073723"/>
            <a:ext cx="2302324" cy="23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7327" y="-1073723"/>
            <a:ext cx="2302324" cy="23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1EEEB"/>
      </a:lt1>
      <a:dk2>
        <a:srgbClr val="D6CFC8"/>
      </a:dk2>
      <a:lt2>
        <a:srgbClr val="EEECE1"/>
      </a:lt2>
      <a:accent1>
        <a:srgbClr val="494F5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