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10287000" cx="18288000"/>
  <p:notesSz cx="6858000" cy="9144000"/>
  <p:embeddedFontLst>
    <p:embeddedFont>
      <p:font typeface="Great Vibes"/>
      <p:regular r:id="rId18"/>
    </p:embeddedFont>
    <p:embeddedFont>
      <p:font typeface="Arapey"/>
      <p:regular r:id="rId19"/>
      <p: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rapey-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Arapey-regular.fntdata"/><Relationship Id="rId6" Type="http://schemas.openxmlformats.org/officeDocument/2006/relationships/slide" Target="slides/slide1.xml"/><Relationship Id="rId18" Type="http://schemas.openxmlformats.org/officeDocument/2006/relationships/font" Target="fonts/GreatVibes-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jp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5.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95" name="Google Shape;9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8" name="Shape 98"/>
        <p:cNvGrpSpPr/>
        <p:nvPr/>
      </p:nvGrpSpPr>
      <p:grpSpPr>
        <a:xfrm>
          <a:off x="0" y="0"/>
          <a:ext cx="0" cy="0"/>
          <a:chOff x="0" y="0"/>
          <a:chExt cx="0" cy="0"/>
        </a:xfrm>
      </p:grpSpPr>
      <p:sp>
        <p:nvSpPr>
          <p:cNvPr id="99" name="Google Shape;99;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1" name="Google Shape;101;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2" name="Google Shape;10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08" name="Google Shape;108;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09" name="Google Shape;109;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0" name="Google Shape;110;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1" name="Google Shape;111;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9" name="Shape 119"/>
        <p:cNvGrpSpPr/>
        <p:nvPr/>
      </p:nvGrpSpPr>
      <p:grpSpPr>
        <a:xfrm>
          <a:off x="0" y="0"/>
          <a:ext cx="0" cy="0"/>
          <a:chOff x="0" y="0"/>
          <a:chExt cx="0" cy="0"/>
        </a:xfrm>
      </p:grpSpPr>
      <p:sp>
        <p:nvSpPr>
          <p:cNvPr id="120" name="Google Shape;120;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22" name="Google Shape;122;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23" name="Google Shape;123;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6" name="Shape 126"/>
        <p:cNvGrpSpPr/>
        <p:nvPr/>
      </p:nvGrpSpPr>
      <p:grpSpPr>
        <a:xfrm>
          <a:off x="0" y="0"/>
          <a:ext cx="0" cy="0"/>
          <a:chOff x="0" y="0"/>
          <a:chExt cx="0" cy="0"/>
        </a:xfrm>
      </p:grpSpPr>
      <p:sp>
        <p:nvSpPr>
          <p:cNvPr id="127" name="Google Shape;127;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6"/>
          <p:cNvSpPr/>
          <p:nvPr>
            <p:ph idx="2" type="pic"/>
          </p:nvPr>
        </p:nvSpPr>
        <p:spPr>
          <a:xfrm>
            <a:off x="1792288" y="612775"/>
            <a:ext cx="5486400" cy="4114800"/>
          </a:xfrm>
          <a:prstGeom prst="rect">
            <a:avLst/>
          </a:prstGeom>
          <a:noFill/>
          <a:ln>
            <a:noFill/>
          </a:ln>
        </p:spPr>
      </p:sp>
      <p:sp>
        <p:nvSpPr>
          <p:cNvPr id="129" name="Google Shape;129;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0" name="Google Shape;13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3" name="Shape 133"/>
        <p:cNvGrpSpPr/>
        <p:nvPr/>
      </p:nvGrpSpPr>
      <p:grpSpPr>
        <a:xfrm>
          <a:off x="0" y="0"/>
          <a:ext cx="0" cy="0"/>
          <a:chOff x="0" y="0"/>
          <a:chExt cx="0" cy="0"/>
        </a:xfrm>
      </p:grpSpPr>
      <p:sp>
        <p:nvSpPr>
          <p:cNvPr id="134" name="Google Shape;134;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6" name="Google Shape;13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9" name="Shape 139"/>
        <p:cNvGrpSpPr/>
        <p:nvPr/>
      </p:nvGrpSpPr>
      <p:grpSpPr>
        <a:xfrm>
          <a:off x="0" y="0"/>
          <a:ext cx="0" cy="0"/>
          <a:chOff x="0" y="0"/>
          <a:chExt cx="0" cy="0"/>
        </a:xfrm>
      </p:grpSpPr>
      <p:sp>
        <p:nvSpPr>
          <p:cNvPr id="140" name="Google Shape;140;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2" name="Google Shape;142;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3" name="Shape 13"/>
        <p:cNvGrpSpPr/>
        <p:nvPr/>
      </p:nvGrpSpPr>
      <p:grpSpPr>
        <a:xfrm>
          <a:off x="0" y="0"/>
          <a:ext cx="0" cy="0"/>
          <a:chOff x="0" y="0"/>
          <a:chExt cx="0" cy="0"/>
        </a:xfrm>
      </p:grpSpPr>
      <p:sp>
        <p:nvSpPr>
          <p:cNvPr id="14" name="Google Shape;14;p3"/>
          <p:cNvSpPr/>
          <p:nvPr>
            <p:ph idx="2" type="pic"/>
          </p:nvPr>
        </p:nvSpPr>
        <p:spPr>
          <a:xfrm>
            <a:off x="475800" y="794075"/>
            <a:ext cx="11322600" cy="2740800"/>
          </a:xfrm>
          <a:prstGeom prst="rect">
            <a:avLst/>
          </a:prstGeom>
          <a:noFill/>
          <a:ln>
            <a:noFill/>
          </a:ln>
        </p:spPr>
      </p:sp>
      <p:sp>
        <p:nvSpPr>
          <p:cNvPr id="15" name="Google Shape;15;p3"/>
          <p:cNvSpPr/>
          <p:nvPr>
            <p:ph idx="3" type="pic"/>
          </p:nvPr>
        </p:nvSpPr>
        <p:spPr>
          <a:xfrm>
            <a:off x="475800" y="6520975"/>
            <a:ext cx="11322600" cy="2740800"/>
          </a:xfrm>
          <a:prstGeom prst="rect">
            <a:avLst/>
          </a:prstGeom>
          <a:noFill/>
          <a:ln>
            <a:noFill/>
          </a:ln>
        </p:spPr>
      </p:sp>
      <p:sp>
        <p:nvSpPr>
          <p:cNvPr id="16" name="Google Shape;16;p3"/>
          <p:cNvSpPr/>
          <p:nvPr>
            <p:ph idx="4" type="pic"/>
          </p:nvPr>
        </p:nvSpPr>
        <p:spPr>
          <a:xfrm>
            <a:off x="6498613" y="3655513"/>
            <a:ext cx="11322600" cy="2740800"/>
          </a:xfrm>
          <a:prstGeom prst="rect">
            <a:avLst/>
          </a:prstGeom>
          <a:noFill/>
          <a:ln>
            <a:noFill/>
          </a:ln>
        </p:spPr>
      </p:sp>
      <p:sp>
        <p:nvSpPr>
          <p:cNvPr id="17" name="Google Shape;17;p3"/>
          <p:cNvSpPr/>
          <p:nvPr>
            <p:ph idx="5" type="pic"/>
          </p:nvPr>
        </p:nvSpPr>
        <p:spPr>
          <a:xfrm>
            <a:off x="11993300" y="794075"/>
            <a:ext cx="5823900" cy="2744400"/>
          </a:xfrm>
          <a:prstGeom prst="rect">
            <a:avLst/>
          </a:prstGeom>
          <a:noFill/>
          <a:ln>
            <a:noFill/>
          </a:ln>
        </p:spPr>
      </p:sp>
      <p:sp>
        <p:nvSpPr>
          <p:cNvPr id="18" name="Google Shape;18;p3"/>
          <p:cNvSpPr/>
          <p:nvPr>
            <p:ph idx="6" type="pic"/>
          </p:nvPr>
        </p:nvSpPr>
        <p:spPr>
          <a:xfrm>
            <a:off x="477925" y="3653988"/>
            <a:ext cx="5823900" cy="2744400"/>
          </a:xfrm>
          <a:prstGeom prst="rect">
            <a:avLst/>
          </a:prstGeom>
          <a:noFill/>
          <a:ln>
            <a:noFill/>
          </a:ln>
        </p:spPr>
      </p:sp>
      <p:sp>
        <p:nvSpPr>
          <p:cNvPr id="19" name="Google Shape;19;p3"/>
          <p:cNvSpPr/>
          <p:nvPr>
            <p:ph idx="7" type="pic"/>
          </p:nvPr>
        </p:nvSpPr>
        <p:spPr>
          <a:xfrm>
            <a:off x="11986300" y="6517488"/>
            <a:ext cx="5823900" cy="2744400"/>
          </a:xfrm>
          <a:prstGeom prst="rect">
            <a:avLst/>
          </a:prstGeom>
          <a:noFill/>
          <a:ln>
            <a:noFill/>
          </a:ln>
        </p:spPr>
      </p:sp>
      <p:sp>
        <p:nvSpPr>
          <p:cNvPr id="20" name="Google Shape;20;p3"/>
          <p:cNvSpPr/>
          <p:nvPr/>
        </p:nvSpPr>
        <p:spPr>
          <a:xfrm rot="-283679">
            <a:off x="5223814" y="2809135"/>
            <a:ext cx="2171001" cy="2038027"/>
          </a:xfrm>
          <a:custGeom>
            <a:rect b="b" l="l" r="r" t="t"/>
            <a:pathLst>
              <a:path extrusionOk="0" h="2036183" w="2169036">
                <a:moveTo>
                  <a:pt x="0" y="0"/>
                </a:moveTo>
                <a:lnTo>
                  <a:pt x="2169036" y="0"/>
                </a:lnTo>
                <a:lnTo>
                  <a:pt x="2169036" y="2036182"/>
                </a:lnTo>
                <a:lnTo>
                  <a:pt x="0" y="2036182"/>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3"/>
          <p:cNvSpPr txBox="1"/>
          <p:nvPr>
            <p:ph idx="1" type="body"/>
          </p:nvPr>
        </p:nvSpPr>
        <p:spPr>
          <a:xfrm rot="-1150821">
            <a:off x="5259230" y="3491804"/>
            <a:ext cx="2100183" cy="672671"/>
          </a:xfrm>
          <a:prstGeom prst="rect">
            <a:avLst/>
          </a:prstGeom>
        </p:spPr>
        <p:txBody>
          <a:bodyPr anchorCtr="0" anchor="t" bIns="0" lIns="0" spcFirstLastPara="1" rIns="0" wrap="square" tIns="0">
            <a:noAutofit/>
          </a:bodyPr>
          <a:lstStyle>
            <a:lvl1pPr indent="-355600" lvl="0" marL="457200">
              <a:spcBef>
                <a:spcPts val="640"/>
              </a:spcBef>
              <a:spcAft>
                <a:spcPts val="0"/>
              </a:spcAft>
              <a:buClr>
                <a:srgbClr val="F0F0F0"/>
              </a:buClr>
              <a:buSzPts val="2000"/>
              <a:buChar char="•"/>
              <a:defRPr sz="2000">
                <a:solidFill>
                  <a:srgbClr val="F0F0F0"/>
                </a:solidFill>
              </a:defRPr>
            </a:lvl1pPr>
            <a:lvl2pPr indent="-355600" lvl="1" marL="914400">
              <a:spcBef>
                <a:spcPts val="560"/>
              </a:spcBef>
              <a:spcAft>
                <a:spcPts val="0"/>
              </a:spcAft>
              <a:buClr>
                <a:srgbClr val="F0F0F0"/>
              </a:buClr>
              <a:buSzPts val="2000"/>
              <a:buChar char="–"/>
              <a:defRPr>
                <a:solidFill>
                  <a:srgbClr val="F0F0F0"/>
                </a:solidFill>
              </a:defRPr>
            </a:lvl2pPr>
            <a:lvl3pPr indent="-355600" lvl="2" marL="1371600">
              <a:spcBef>
                <a:spcPts val="480"/>
              </a:spcBef>
              <a:spcAft>
                <a:spcPts val="0"/>
              </a:spcAft>
              <a:buClr>
                <a:srgbClr val="F0F0F0"/>
              </a:buClr>
              <a:buSzPts val="2000"/>
              <a:buChar char="•"/>
              <a:defRPr>
                <a:solidFill>
                  <a:srgbClr val="F0F0F0"/>
                </a:solidFill>
              </a:defRPr>
            </a:lvl3pPr>
            <a:lvl4pPr indent="-355600" lvl="3" marL="1828800">
              <a:spcBef>
                <a:spcPts val="400"/>
              </a:spcBef>
              <a:spcAft>
                <a:spcPts val="0"/>
              </a:spcAft>
              <a:buClr>
                <a:srgbClr val="F0F0F0"/>
              </a:buClr>
              <a:buSzPts val="2000"/>
              <a:buChar char="–"/>
              <a:defRPr>
                <a:solidFill>
                  <a:srgbClr val="F0F0F0"/>
                </a:solidFill>
              </a:defRPr>
            </a:lvl4pPr>
            <a:lvl5pPr indent="-355600" lvl="4" marL="2286000">
              <a:spcBef>
                <a:spcPts val="400"/>
              </a:spcBef>
              <a:spcAft>
                <a:spcPts val="0"/>
              </a:spcAft>
              <a:buClr>
                <a:srgbClr val="F0F0F0"/>
              </a:buClr>
              <a:buSzPts val="2000"/>
              <a:buChar char="»"/>
              <a:defRPr>
                <a:solidFill>
                  <a:srgbClr val="F0F0F0"/>
                </a:solidFill>
              </a:defRPr>
            </a:lvl5pPr>
            <a:lvl6pPr indent="-355600" lvl="5" marL="2743200">
              <a:spcBef>
                <a:spcPts val="400"/>
              </a:spcBef>
              <a:spcAft>
                <a:spcPts val="0"/>
              </a:spcAft>
              <a:buClr>
                <a:srgbClr val="F0F0F0"/>
              </a:buClr>
              <a:buSzPts val="2000"/>
              <a:buChar char="•"/>
              <a:defRPr>
                <a:solidFill>
                  <a:srgbClr val="F0F0F0"/>
                </a:solidFill>
              </a:defRPr>
            </a:lvl6pPr>
            <a:lvl7pPr indent="-355600" lvl="6" marL="3200400">
              <a:spcBef>
                <a:spcPts val="400"/>
              </a:spcBef>
              <a:spcAft>
                <a:spcPts val="0"/>
              </a:spcAft>
              <a:buClr>
                <a:srgbClr val="F0F0F0"/>
              </a:buClr>
              <a:buSzPts val="2000"/>
              <a:buChar char="•"/>
              <a:defRPr>
                <a:solidFill>
                  <a:srgbClr val="F0F0F0"/>
                </a:solidFill>
              </a:defRPr>
            </a:lvl7pPr>
            <a:lvl8pPr indent="-355600" lvl="7" marL="3657600">
              <a:spcBef>
                <a:spcPts val="400"/>
              </a:spcBef>
              <a:spcAft>
                <a:spcPts val="0"/>
              </a:spcAft>
              <a:buClr>
                <a:srgbClr val="F0F0F0"/>
              </a:buClr>
              <a:buSzPts val="2000"/>
              <a:buChar char="•"/>
              <a:defRPr>
                <a:solidFill>
                  <a:srgbClr val="F0F0F0"/>
                </a:solidFill>
              </a:defRPr>
            </a:lvl8pPr>
            <a:lvl9pPr indent="-355600" lvl="8" marL="4114800">
              <a:spcBef>
                <a:spcPts val="400"/>
              </a:spcBef>
              <a:spcAft>
                <a:spcPts val="0"/>
              </a:spcAft>
              <a:buClr>
                <a:srgbClr val="F0F0F0"/>
              </a:buClr>
              <a:buSzPts val="2000"/>
              <a:buChar char="•"/>
              <a:defRPr>
                <a:solidFill>
                  <a:srgbClr val="F0F0F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22" name="Shape 22"/>
        <p:cNvGrpSpPr/>
        <p:nvPr/>
      </p:nvGrpSpPr>
      <p:grpSpPr>
        <a:xfrm>
          <a:off x="0" y="0"/>
          <a:ext cx="0" cy="0"/>
          <a:chOff x="0" y="0"/>
          <a:chExt cx="0" cy="0"/>
        </a:xfrm>
      </p:grpSpPr>
      <p:sp>
        <p:nvSpPr>
          <p:cNvPr id="23" name="Google Shape;23;p4"/>
          <p:cNvSpPr/>
          <p:nvPr/>
        </p:nvSpPr>
        <p:spPr>
          <a:xfrm flipH="1" rot="-5400000">
            <a:off x="8235892" y="-612833"/>
            <a:ext cx="6140887" cy="4767561"/>
          </a:xfrm>
          <a:custGeom>
            <a:rect b="b" l="l" r="r" t="t"/>
            <a:pathLst>
              <a:path extrusionOk="0" h="4767561" w="6140887">
                <a:moveTo>
                  <a:pt x="0" y="4767561"/>
                </a:moveTo>
                <a:lnTo>
                  <a:pt x="6140886" y="4767561"/>
                </a:lnTo>
                <a:lnTo>
                  <a:pt x="6140886" y="0"/>
                </a:lnTo>
                <a:lnTo>
                  <a:pt x="0" y="0"/>
                </a:lnTo>
                <a:lnTo>
                  <a:pt x="0" y="4767561"/>
                </a:lnTo>
                <a:close/>
              </a:path>
            </a:pathLst>
          </a:custGeom>
          <a:blipFill rotWithShape="1">
            <a:blip r:embed="rId2">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4"/>
          <p:cNvSpPr/>
          <p:nvPr/>
        </p:nvSpPr>
        <p:spPr>
          <a:xfrm>
            <a:off x="10026865" y="778251"/>
            <a:ext cx="5295012" cy="7270345"/>
          </a:xfrm>
          <a:custGeom>
            <a:rect b="b" l="l" r="r" t="t"/>
            <a:pathLst>
              <a:path extrusionOk="0" h="7270345" w="5295012">
                <a:moveTo>
                  <a:pt x="0" y="0"/>
                </a:moveTo>
                <a:lnTo>
                  <a:pt x="5295012" y="0"/>
                </a:lnTo>
                <a:lnTo>
                  <a:pt x="5295012" y="7270346"/>
                </a:lnTo>
                <a:lnTo>
                  <a:pt x="0" y="7270346"/>
                </a:lnTo>
                <a:lnTo>
                  <a:pt x="0" y="0"/>
                </a:lnTo>
                <a:close/>
              </a:path>
            </a:pathLst>
          </a:custGeom>
          <a:blipFill rotWithShape="1">
            <a:blip r:embed="rId3">
              <a:alphaModFix/>
            </a:blip>
            <a:stretch>
              <a:fillRect b="-15999" l="0" r="-142406" t="-17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4"/>
          <p:cNvSpPr/>
          <p:nvPr>
            <p:ph idx="2" type="pic"/>
          </p:nvPr>
        </p:nvSpPr>
        <p:spPr>
          <a:xfrm>
            <a:off x="11002325" y="1529100"/>
            <a:ext cx="5168100" cy="7727700"/>
          </a:xfrm>
          <a:prstGeom prst="rect">
            <a:avLst/>
          </a:prstGeom>
          <a:noFill/>
          <a:ln>
            <a:noFill/>
          </a:ln>
        </p:spPr>
      </p:sp>
      <p:sp>
        <p:nvSpPr>
          <p:cNvPr id="26" name="Google Shape;26;p4"/>
          <p:cNvSpPr/>
          <p:nvPr/>
        </p:nvSpPr>
        <p:spPr>
          <a:xfrm>
            <a:off x="-381216" y="4970007"/>
            <a:ext cx="7222300" cy="7976436"/>
          </a:xfrm>
          <a:custGeom>
            <a:rect b="b" l="l" r="r" t="t"/>
            <a:pathLst>
              <a:path extrusionOk="0" h="7976436" w="7222300">
                <a:moveTo>
                  <a:pt x="0" y="0"/>
                </a:moveTo>
                <a:lnTo>
                  <a:pt x="7222300" y="0"/>
                </a:lnTo>
                <a:lnTo>
                  <a:pt x="7222300" y="7976435"/>
                </a:lnTo>
                <a:lnTo>
                  <a:pt x="0" y="7976435"/>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4"/>
          <p:cNvSpPr/>
          <p:nvPr/>
        </p:nvSpPr>
        <p:spPr>
          <a:xfrm flipH="1" rot="6083654">
            <a:off x="15041609" y="6541314"/>
            <a:ext cx="3548204" cy="2754697"/>
          </a:xfrm>
          <a:custGeom>
            <a:rect b="b" l="l" r="r" t="t"/>
            <a:pathLst>
              <a:path extrusionOk="0" h="2755515" w="3549258">
                <a:moveTo>
                  <a:pt x="0" y="2755515"/>
                </a:moveTo>
                <a:lnTo>
                  <a:pt x="3549258" y="2755515"/>
                </a:lnTo>
                <a:lnTo>
                  <a:pt x="3549258" y="0"/>
                </a:lnTo>
                <a:lnTo>
                  <a:pt x="0" y="0"/>
                </a:lnTo>
                <a:lnTo>
                  <a:pt x="0" y="275551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4"/>
          <p:cNvSpPr txBox="1"/>
          <p:nvPr>
            <p:ph idx="1" type="subTitle"/>
          </p:nvPr>
        </p:nvSpPr>
        <p:spPr>
          <a:xfrm>
            <a:off x="715325" y="1512700"/>
            <a:ext cx="3822900" cy="7548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9" name="Google Shape;29;p4"/>
          <p:cNvSpPr txBox="1"/>
          <p:nvPr>
            <p:ph idx="3" type="body"/>
          </p:nvPr>
        </p:nvSpPr>
        <p:spPr>
          <a:xfrm>
            <a:off x="715325" y="2494950"/>
            <a:ext cx="5709600" cy="2247600"/>
          </a:xfrm>
          <a:prstGeom prst="rect">
            <a:avLst/>
          </a:prstGeom>
        </p:spPr>
        <p:txBody>
          <a:bodyPr anchorCtr="0" anchor="t" bIns="0" lIns="0" spcFirstLastPara="1" rIns="0" wrap="square" tIns="0">
            <a:noAutofit/>
          </a:bodyPr>
          <a:lstStyle>
            <a:lvl1pPr indent="-355600" lvl="0" marL="457200">
              <a:spcBef>
                <a:spcPts val="640"/>
              </a:spcBef>
              <a:spcAft>
                <a:spcPts val="0"/>
              </a:spcAft>
              <a:buSzPts val="2000"/>
              <a:buChar char="•"/>
              <a:defRPr sz="2000"/>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30" name="Google Shape;30;p4"/>
          <p:cNvSpPr txBox="1"/>
          <p:nvPr>
            <p:ph idx="4" type="body"/>
          </p:nvPr>
        </p:nvSpPr>
        <p:spPr>
          <a:xfrm rot="5400000">
            <a:off x="14868188" y="2848700"/>
            <a:ext cx="3131400" cy="4923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Font typeface="Great Vibes"/>
              <a:buChar char="•"/>
              <a:defRPr sz="2100">
                <a:latin typeface="Great Vibes"/>
                <a:ea typeface="Great Vibes"/>
                <a:cs typeface="Great Vibes"/>
                <a:sym typeface="Great Vibes"/>
              </a:defRPr>
            </a:lvl1pPr>
            <a:lvl2pPr indent="-361950" lvl="1" marL="914400">
              <a:spcBef>
                <a:spcPts val="560"/>
              </a:spcBef>
              <a:spcAft>
                <a:spcPts val="0"/>
              </a:spcAft>
              <a:buSzPts val="2100"/>
              <a:buFont typeface="Great Vibes"/>
              <a:buChar char="–"/>
              <a:defRPr sz="2100">
                <a:latin typeface="Great Vibes"/>
                <a:ea typeface="Great Vibes"/>
                <a:cs typeface="Great Vibes"/>
                <a:sym typeface="Great Vibes"/>
              </a:defRPr>
            </a:lvl2pPr>
            <a:lvl3pPr indent="-361950" lvl="2" marL="1371600">
              <a:spcBef>
                <a:spcPts val="480"/>
              </a:spcBef>
              <a:spcAft>
                <a:spcPts val="0"/>
              </a:spcAft>
              <a:buSzPts val="2100"/>
              <a:buFont typeface="Great Vibes"/>
              <a:buChar char="•"/>
              <a:defRPr sz="2100">
                <a:latin typeface="Great Vibes"/>
                <a:ea typeface="Great Vibes"/>
                <a:cs typeface="Great Vibes"/>
                <a:sym typeface="Great Vibes"/>
              </a:defRPr>
            </a:lvl3pPr>
            <a:lvl4pPr indent="-361950" lvl="3" marL="1828800">
              <a:spcBef>
                <a:spcPts val="400"/>
              </a:spcBef>
              <a:spcAft>
                <a:spcPts val="0"/>
              </a:spcAft>
              <a:buSzPts val="2100"/>
              <a:buFont typeface="Great Vibes"/>
              <a:buChar char="–"/>
              <a:defRPr sz="2100">
                <a:latin typeface="Great Vibes"/>
                <a:ea typeface="Great Vibes"/>
                <a:cs typeface="Great Vibes"/>
                <a:sym typeface="Great Vibes"/>
              </a:defRPr>
            </a:lvl4pPr>
            <a:lvl5pPr indent="-361950" lvl="4" marL="2286000">
              <a:spcBef>
                <a:spcPts val="400"/>
              </a:spcBef>
              <a:spcAft>
                <a:spcPts val="0"/>
              </a:spcAft>
              <a:buSzPts val="2100"/>
              <a:buFont typeface="Great Vibes"/>
              <a:buChar char="»"/>
              <a:defRPr sz="2100">
                <a:latin typeface="Great Vibes"/>
                <a:ea typeface="Great Vibes"/>
                <a:cs typeface="Great Vibes"/>
                <a:sym typeface="Great Vibes"/>
              </a:defRPr>
            </a:lvl5pPr>
            <a:lvl6pPr indent="-361950" lvl="5" marL="2743200">
              <a:spcBef>
                <a:spcPts val="400"/>
              </a:spcBef>
              <a:spcAft>
                <a:spcPts val="0"/>
              </a:spcAft>
              <a:buSzPts val="2100"/>
              <a:buFont typeface="Great Vibes"/>
              <a:buChar char="•"/>
              <a:defRPr sz="2100">
                <a:latin typeface="Great Vibes"/>
                <a:ea typeface="Great Vibes"/>
                <a:cs typeface="Great Vibes"/>
                <a:sym typeface="Great Vibes"/>
              </a:defRPr>
            </a:lvl6pPr>
            <a:lvl7pPr indent="-361950" lvl="6" marL="3200400">
              <a:spcBef>
                <a:spcPts val="400"/>
              </a:spcBef>
              <a:spcAft>
                <a:spcPts val="0"/>
              </a:spcAft>
              <a:buSzPts val="2100"/>
              <a:buFont typeface="Great Vibes"/>
              <a:buChar char="•"/>
              <a:defRPr sz="2100">
                <a:latin typeface="Great Vibes"/>
                <a:ea typeface="Great Vibes"/>
                <a:cs typeface="Great Vibes"/>
                <a:sym typeface="Great Vibes"/>
              </a:defRPr>
            </a:lvl7pPr>
            <a:lvl8pPr indent="-361950" lvl="7" marL="3657600">
              <a:spcBef>
                <a:spcPts val="400"/>
              </a:spcBef>
              <a:spcAft>
                <a:spcPts val="0"/>
              </a:spcAft>
              <a:buSzPts val="2100"/>
              <a:buFont typeface="Great Vibes"/>
              <a:buChar char="•"/>
              <a:defRPr sz="2100">
                <a:latin typeface="Great Vibes"/>
                <a:ea typeface="Great Vibes"/>
                <a:cs typeface="Great Vibes"/>
                <a:sym typeface="Great Vibes"/>
              </a:defRPr>
            </a:lvl8pPr>
            <a:lvl9pPr indent="-361950" lvl="8" marL="4114800">
              <a:spcBef>
                <a:spcPts val="400"/>
              </a:spcBef>
              <a:spcAft>
                <a:spcPts val="0"/>
              </a:spcAft>
              <a:buSzPts val="2100"/>
              <a:buFont typeface="Great Vibes"/>
              <a:buChar char="•"/>
              <a:defRPr sz="2100">
                <a:latin typeface="Great Vibes"/>
                <a:ea typeface="Great Vibes"/>
                <a:cs typeface="Great Vibes"/>
                <a:sym typeface="Great Vibe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1" name="Shape 31"/>
        <p:cNvGrpSpPr/>
        <p:nvPr/>
      </p:nvGrpSpPr>
      <p:grpSpPr>
        <a:xfrm>
          <a:off x="0" y="0"/>
          <a:ext cx="0" cy="0"/>
          <a:chOff x="0" y="0"/>
          <a:chExt cx="0" cy="0"/>
        </a:xfrm>
      </p:grpSpPr>
      <p:sp>
        <p:nvSpPr>
          <p:cNvPr id="32" name="Google Shape;32;p5"/>
          <p:cNvSpPr/>
          <p:nvPr>
            <p:ph idx="2" type="pic"/>
          </p:nvPr>
        </p:nvSpPr>
        <p:spPr>
          <a:xfrm>
            <a:off x="477850" y="3851100"/>
            <a:ext cx="5404200" cy="5410200"/>
          </a:xfrm>
          <a:prstGeom prst="rect">
            <a:avLst/>
          </a:prstGeom>
          <a:noFill/>
          <a:ln>
            <a:noFill/>
          </a:ln>
        </p:spPr>
      </p:sp>
      <p:sp>
        <p:nvSpPr>
          <p:cNvPr id="33" name="Google Shape;33;p5"/>
          <p:cNvSpPr/>
          <p:nvPr>
            <p:ph idx="3" type="pic"/>
          </p:nvPr>
        </p:nvSpPr>
        <p:spPr>
          <a:xfrm>
            <a:off x="6414513" y="3854175"/>
            <a:ext cx="5404200" cy="5410200"/>
          </a:xfrm>
          <a:prstGeom prst="rect">
            <a:avLst/>
          </a:prstGeom>
          <a:noFill/>
          <a:ln>
            <a:noFill/>
          </a:ln>
        </p:spPr>
      </p:sp>
      <p:sp>
        <p:nvSpPr>
          <p:cNvPr id="34" name="Google Shape;34;p5"/>
          <p:cNvSpPr/>
          <p:nvPr>
            <p:ph idx="4" type="pic"/>
          </p:nvPr>
        </p:nvSpPr>
        <p:spPr>
          <a:xfrm>
            <a:off x="12405963" y="3854175"/>
            <a:ext cx="5404200" cy="5410200"/>
          </a:xfrm>
          <a:prstGeom prst="rect">
            <a:avLst/>
          </a:prstGeom>
          <a:noFill/>
          <a:ln>
            <a:noFill/>
          </a:ln>
        </p:spPr>
      </p:sp>
      <p:grpSp>
        <p:nvGrpSpPr>
          <p:cNvPr id="35" name="Google Shape;35;p5"/>
          <p:cNvGrpSpPr/>
          <p:nvPr/>
        </p:nvGrpSpPr>
        <p:grpSpPr>
          <a:xfrm>
            <a:off x="477838" y="1293255"/>
            <a:ext cx="5404211" cy="2020050"/>
            <a:chOff x="0" y="0"/>
            <a:chExt cx="1423322" cy="532026"/>
          </a:xfrm>
        </p:grpSpPr>
        <p:sp>
          <p:nvSpPr>
            <p:cNvPr id="36" name="Google Shape;36;p5"/>
            <p:cNvSpPr/>
            <p:nvPr/>
          </p:nvSpPr>
          <p:spPr>
            <a:xfrm>
              <a:off x="0" y="0"/>
              <a:ext cx="1423322" cy="532026"/>
            </a:xfrm>
            <a:custGeom>
              <a:rect b="b" l="l" r="r" t="t"/>
              <a:pathLst>
                <a:path extrusionOk="0" h="532026" w="1423322">
                  <a:moveTo>
                    <a:pt x="0" y="0"/>
                  </a:moveTo>
                  <a:lnTo>
                    <a:pt x="1423322" y="0"/>
                  </a:lnTo>
                  <a:lnTo>
                    <a:pt x="1423322" y="532026"/>
                  </a:lnTo>
                  <a:lnTo>
                    <a:pt x="0" y="532026"/>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 name="Google Shape;37;p5"/>
            <p:cNvSpPr txBox="1"/>
            <p:nvPr/>
          </p:nvSpPr>
          <p:spPr>
            <a:xfrm>
              <a:off x="0" y="28575"/>
              <a:ext cx="1423200" cy="5034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 name="Google Shape;38;p5"/>
          <p:cNvGrpSpPr/>
          <p:nvPr/>
        </p:nvGrpSpPr>
        <p:grpSpPr>
          <a:xfrm>
            <a:off x="6441911" y="1293255"/>
            <a:ext cx="5404211" cy="2020050"/>
            <a:chOff x="0" y="0"/>
            <a:chExt cx="1423322" cy="532026"/>
          </a:xfrm>
        </p:grpSpPr>
        <p:sp>
          <p:nvSpPr>
            <p:cNvPr id="39" name="Google Shape;39;p5"/>
            <p:cNvSpPr/>
            <p:nvPr/>
          </p:nvSpPr>
          <p:spPr>
            <a:xfrm>
              <a:off x="0" y="0"/>
              <a:ext cx="1423322" cy="532026"/>
            </a:xfrm>
            <a:custGeom>
              <a:rect b="b" l="l" r="r" t="t"/>
              <a:pathLst>
                <a:path extrusionOk="0" h="532026" w="1423322">
                  <a:moveTo>
                    <a:pt x="0" y="0"/>
                  </a:moveTo>
                  <a:lnTo>
                    <a:pt x="1423322" y="0"/>
                  </a:lnTo>
                  <a:lnTo>
                    <a:pt x="1423322" y="532026"/>
                  </a:lnTo>
                  <a:lnTo>
                    <a:pt x="0" y="532026"/>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5"/>
            <p:cNvSpPr txBox="1"/>
            <p:nvPr/>
          </p:nvSpPr>
          <p:spPr>
            <a:xfrm>
              <a:off x="0" y="28575"/>
              <a:ext cx="1423200" cy="5034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 name="Google Shape;41;p5"/>
          <p:cNvGrpSpPr/>
          <p:nvPr/>
        </p:nvGrpSpPr>
        <p:grpSpPr>
          <a:xfrm>
            <a:off x="12405985" y="1293255"/>
            <a:ext cx="5404211" cy="2020050"/>
            <a:chOff x="0" y="0"/>
            <a:chExt cx="1423322" cy="532026"/>
          </a:xfrm>
        </p:grpSpPr>
        <p:sp>
          <p:nvSpPr>
            <p:cNvPr id="42" name="Google Shape;42;p5"/>
            <p:cNvSpPr/>
            <p:nvPr/>
          </p:nvSpPr>
          <p:spPr>
            <a:xfrm>
              <a:off x="0" y="0"/>
              <a:ext cx="1423322" cy="532026"/>
            </a:xfrm>
            <a:custGeom>
              <a:rect b="b" l="l" r="r" t="t"/>
              <a:pathLst>
                <a:path extrusionOk="0" h="532026" w="1423322">
                  <a:moveTo>
                    <a:pt x="0" y="0"/>
                  </a:moveTo>
                  <a:lnTo>
                    <a:pt x="1423322" y="0"/>
                  </a:lnTo>
                  <a:lnTo>
                    <a:pt x="1423322" y="532026"/>
                  </a:lnTo>
                  <a:lnTo>
                    <a:pt x="0" y="532026"/>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5"/>
            <p:cNvSpPr txBox="1"/>
            <p:nvPr/>
          </p:nvSpPr>
          <p:spPr>
            <a:xfrm>
              <a:off x="0" y="28575"/>
              <a:ext cx="1423200" cy="5034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 name="Google Shape;44;p5"/>
          <p:cNvSpPr txBox="1"/>
          <p:nvPr>
            <p:ph idx="1" type="subTitle"/>
          </p:nvPr>
        </p:nvSpPr>
        <p:spPr>
          <a:xfrm>
            <a:off x="1216150" y="1642750"/>
            <a:ext cx="3927600" cy="4926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lgn="ctr">
              <a:spcBef>
                <a:spcPts val="560"/>
              </a:spcBef>
              <a:spcAft>
                <a:spcPts val="0"/>
              </a:spcAft>
              <a:buSzPts val="2000"/>
              <a:buNone/>
              <a:defRPr/>
            </a:lvl2pPr>
            <a:lvl3pPr lvl="2" algn="ctr">
              <a:spcBef>
                <a:spcPts val="480"/>
              </a:spcBef>
              <a:spcAft>
                <a:spcPts val="0"/>
              </a:spcAft>
              <a:buSzPts val="20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45" name="Google Shape;45;p5"/>
          <p:cNvSpPr txBox="1"/>
          <p:nvPr>
            <p:ph idx="5" type="body"/>
          </p:nvPr>
        </p:nvSpPr>
        <p:spPr>
          <a:xfrm>
            <a:off x="869550" y="2483975"/>
            <a:ext cx="4702200" cy="661800"/>
          </a:xfrm>
          <a:prstGeom prst="rect">
            <a:avLst/>
          </a:prstGeom>
        </p:spPr>
        <p:txBody>
          <a:bodyPr anchorCtr="0" anchor="t" bIns="0" lIns="0" spcFirstLastPara="1" rIns="0" wrap="square" tIns="0">
            <a:noAutofit/>
          </a:bodyPr>
          <a:lstStyle>
            <a:lvl1pPr indent="-355600" lvl="0" marL="457200" algn="ctr">
              <a:spcBef>
                <a:spcPts val="640"/>
              </a:spcBef>
              <a:spcAft>
                <a:spcPts val="0"/>
              </a:spcAft>
              <a:buSzPts val="2000"/>
              <a:buChar char="•"/>
              <a:defRPr sz="2000"/>
            </a:lvl1pPr>
            <a:lvl2pPr indent="-355600" lvl="1" marL="914400" algn="ctr">
              <a:spcBef>
                <a:spcPts val="560"/>
              </a:spcBef>
              <a:spcAft>
                <a:spcPts val="0"/>
              </a:spcAft>
              <a:buSzPts val="2000"/>
              <a:buChar char="–"/>
              <a:defRPr/>
            </a:lvl2pPr>
            <a:lvl3pPr indent="-355600" lvl="2" marL="1371600" algn="ctr">
              <a:spcBef>
                <a:spcPts val="480"/>
              </a:spcBef>
              <a:spcAft>
                <a:spcPts val="0"/>
              </a:spcAft>
              <a:buSzPts val="2000"/>
              <a:buChar char="•"/>
              <a:defRPr/>
            </a:lvl3pPr>
            <a:lvl4pPr indent="-355600" lvl="3" marL="1828800" algn="ctr">
              <a:spcBef>
                <a:spcPts val="400"/>
              </a:spcBef>
              <a:spcAft>
                <a:spcPts val="0"/>
              </a:spcAft>
              <a:buSzPts val="2000"/>
              <a:buChar char="–"/>
              <a:defRPr/>
            </a:lvl4pPr>
            <a:lvl5pPr indent="-355600" lvl="4" marL="2286000" algn="ctr">
              <a:spcBef>
                <a:spcPts val="400"/>
              </a:spcBef>
              <a:spcAft>
                <a:spcPts val="0"/>
              </a:spcAft>
              <a:buSzPts val="2000"/>
              <a:buChar char="»"/>
              <a:defRPr/>
            </a:lvl5pPr>
            <a:lvl6pPr indent="-355600" lvl="5" marL="2743200" algn="ctr">
              <a:spcBef>
                <a:spcPts val="400"/>
              </a:spcBef>
              <a:spcAft>
                <a:spcPts val="0"/>
              </a:spcAft>
              <a:buSzPts val="2000"/>
              <a:buChar char="•"/>
              <a:defRPr/>
            </a:lvl6pPr>
            <a:lvl7pPr indent="-355600" lvl="6" marL="3200400" algn="ctr">
              <a:spcBef>
                <a:spcPts val="400"/>
              </a:spcBef>
              <a:spcAft>
                <a:spcPts val="0"/>
              </a:spcAft>
              <a:buSzPts val="2000"/>
              <a:buChar char="•"/>
              <a:defRPr/>
            </a:lvl7pPr>
            <a:lvl8pPr indent="-355600" lvl="7" marL="3657600" algn="ctr">
              <a:spcBef>
                <a:spcPts val="400"/>
              </a:spcBef>
              <a:spcAft>
                <a:spcPts val="0"/>
              </a:spcAft>
              <a:buSzPts val="2000"/>
              <a:buChar char="•"/>
              <a:defRPr/>
            </a:lvl8pPr>
            <a:lvl9pPr indent="-355600" lvl="8" marL="4114800" algn="ctr">
              <a:spcBef>
                <a:spcPts val="400"/>
              </a:spcBef>
              <a:spcAft>
                <a:spcPts val="0"/>
              </a:spcAft>
              <a:buSzPts val="2000"/>
              <a:buChar char="•"/>
              <a:defRPr/>
            </a:lvl9pPr>
          </a:lstStyle>
          <a:p/>
        </p:txBody>
      </p:sp>
      <p:sp>
        <p:nvSpPr>
          <p:cNvPr id="46" name="Google Shape;46;p5"/>
          <p:cNvSpPr txBox="1"/>
          <p:nvPr>
            <p:ph idx="6" type="subTitle"/>
          </p:nvPr>
        </p:nvSpPr>
        <p:spPr>
          <a:xfrm>
            <a:off x="7139513" y="1642750"/>
            <a:ext cx="3927600" cy="492600"/>
          </a:xfrm>
          <a:prstGeom prst="rect">
            <a:avLst/>
          </a:prstGeom>
        </p:spPr>
        <p:txBody>
          <a:bodyPr anchorCtr="0" anchor="t" bIns="0" lIns="0" spcFirstLastPara="1" rIns="0" wrap="square" tIns="0">
            <a:noAutofit/>
          </a:bodyPr>
          <a:lstStyle>
            <a:lvl1pPr lvl="0" rtl="0" algn="ctr">
              <a:spcBef>
                <a:spcPts val="640"/>
              </a:spcBef>
              <a:spcAft>
                <a:spcPts val="0"/>
              </a:spcAft>
              <a:buSzPts val="3200"/>
              <a:buNone/>
              <a:defRPr/>
            </a:lvl1pPr>
            <a:lvl2pPr lvl="1" rtl="0" algn="ctr">
              <a:spcBef>
                <a:spcPts val="560"/>
              </a:spcBef>
              <a:spcAft>
                <a:spcPts val="0"/>
              </a:spcAft>
              <a:buSzPts val="2000"/>
              <a:buNone/>
              <a:defRPr/>
            </a:lvl2pPr>
            <a:lvl3pPr lvl="2" rtl="0" algn="ctr">
              <a:spcBef>
                <a:spcPts val="480"/>
              </a:spcBef>
              <a:spcAft>
                <a:spcPts val="0"/>
              </a:spcAft>
              <a:buSzPts val="20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
        <p:nvSpPr>
          <p:cNvPr id="47" name="Google Shape;47;p5"/>
          <p:cNvSpPr txBox="1"/>
          <p:nvPr>
            <p:ph idx="7" type="body"/>
          </p:nvPr>
        </p:nvSpPr>
        <p:spPr>
          <a:xfrm>
            <a:off x="6792913" y="2483975"/>
            <a:ext cx="4702200" cy="661800"/>
          </a:xfrm>
          <a:prstGeom prst="rect">
            <a:avLst/>
          </a:prstGeom>
        </p:spPr>
        <p:txBody>
          <a:bodyPr anchorCtr="0" anchor="t" bIns="0" lIns="0" spcFirstLastPara="1" rIns="0" wrap="square" tIns="0">
            <a:noAutofit/>
          </a:bodyPr>
          <a:lstStyle>
            <a:lvl1pPr indent="-355600" lvl="0" marL="457200" rtl="0" algn="ctr">
              <a:spcBef>
                <a:spcPts val="640"/>
              </a:spcBef>
              <a:spcAft>
                <a:spcPts val="0"/>
              </a:spcAft>
              <a:buSzPts val="2000"/>
              <a:buChar char="•"/>
              <a:defRPr sz="2000"/>
            </a:lvl1pPr>
            <a:lvl2pPr indent="-355600" lvl="1" marL="914400" rtl="0" algn="ctr">
              <a:spcBef>
                <a:spcPts val="560"/>
              </a:spcBef>
              <a:spcAft>
                <a:spcPts val="0"/>
              </a:spcAft>
              <a:buSzPts val="2000"/>
              <a:buChar char="–"/>
              <a:defRPr/>
            </a:lvl2pPr>
            <a:lvl3pPr indent="-355600" lvl="2" marL="1371600" rtl="0" algn="ctr">
              <a:spcBef>
                <a:spcPts val="480"/>
              </a:spcBef>
              <a:spcAft>
                <a:spcPts val="0"/>
              </a:spcAft>
              <a:buSzPts val="2000"/>
              <a:buChar char="•"/>
              <a:defRPr/>
            </a:lvl3pPr>
            <a:lvl4pPr indent="-355600" lvl="3" marL="1828800" rtl="0" algn="ctr">
              <a:spcBef>
                <a:spcPts val="400"/>
              </a:spcBef>
              <a:spcAft>
                <a:spcPts val="0"/>
              </a:spcAft>
              <a:buSzPts val="2000"/>
              <a:buChar char="–"/>
              <a:defRPr/>
            </a:lvl4pPr>
            <a:lvl5pPr indent="-355600" lvl="4" marL="2286000" rtl="0" algn="ctr">
              <a:spcBef>
                <a:spcPts val="400"/>
              </a:spcBef>
              <a:spcAft>
                <a:spcPts val="0"/>
              </a:spcAft>
              <a:buSzPts val="2000"/>
              <a:buChar char="»"/>
              <a:defRPr/>
            </a:lvl5pPr>
            <a:lvl6pPr indent="-355600" lvl="5" marL="2743200" rtl="0" algn="ctr">
              <a:spcBef>
                <a:spcPts val="400"/>
              </a:spcBef>
              <a:spcAft>
                <a:spcPts val="0"/>
              </a:spcAft>
              <a:buSzPts val="2000"/>
              <a:buChar char="•"/>
              <a:defRPr/>
            </a:lvl6pPr>
            <a:lvl7pPr indent="-355600" lvl="6" marL="3200400" rtl="0" algn="ctr">
              <a:spcBef>
                <a:spcPts val="400"/>
              </a:spcBef>
              <a:spcAft>
                <a:spcPts val="0"/>
              </a:spcAft>
              <a:buSzPts val="2000"/>
              <a:buChar char="•"/>
              <a:defRPr/>
            </a:lvl7pPr>
            <a:lvl8pPr indent="-355600" lvl="7" marL="3657600" rtl="0" algn="ctr">
              <a:spcBef>
                <a:spcPts val="400"/>
              </a:spcBef>
              <a:spcAft>
                <a:spcPts val="0"/>
              </a:spcAft>
              <a:buSzPts val="2000"/>
              <a:buChar char="•"/>
              <a:defRPr/>
            </a:lvl8pPr>
            <a:lvl9pPr indent="-355600" lvl="8" marL="4114800" rtl="0" algn="ctr">
              <a:spcBef>
                <a:spcPts val="400"/>
              </a:spcBef>
              <a:spcAft>
                <a:spcPts val="0"/>
              </a:spcAft>
              <a:buSzPts val="2000"/>
              <a:buChar char="•"/>
              <a:defRPr/>
            </a:lvl9pPr>
          </a:lstStyle>
          <a:p/>
        </p:txBody>
      </p:sp>
      <p:sp>
        <p:nvSpPr>
          <p:cNvPr id="48" name="Google Shape;48;p5"/>
          <p:cNvSpPr txBox="1"/>
          <p:nvPr>
            <p:ph idx="8" type="subTitle"/>
          </p:nvPr>
        </p:nvSpPr>
        <p:spPr>
          <a:xfrm>
            <a:off x="13103575" y="1653300"/>
            <a:ext cx="3927600" cy="492600"/>
          </a:xfrm>
          <a:prstGeom prst="rect">
            <a:avLst/>
          </a:prstGeom>
        </p:spPr>
        <p:txBody>
          <a:bodyPr anchorCtr="0" anchor="t" bIns="0" lIns="0" spcFirstLastPara="1" rIns="0" wrap="square" tIns="0">
            <a:noAutofit/>
          </a:bodyPr>
          <a:lstStyle>
            <a:lvl1pPr lvl="0" rtl="0" algn="ctr">
              <a:spcBef>
                <a:spcPts val="640"/>
              </a:spcBef>
              <a:spcAft>
                <a:spcPts val="0"/>
              </a:spcAft>
              <a:buSzPts val="3200"/>
              <a:buNone/>
              <a:defRPr/>
            </a:lvl1pPr>
            <a:lvl2pPr lvl="1" rtl="0" algn="ctr">
              <a:spcBef>
                <a:spcPts val="560"/>
              </a:spcBef>
              <a:spcAft>
                <a:spcPts val="0"/>
              </a:spcAft>
              <a:buSzPts val="2000"/>
              <a:buNone/>
              <a:defRPr/>
            </a:lvl2pPr>
            <a:lvl3pPr lvl="2" rtl="0" algn="ctr">
              <a:spcBef>
                <a:spcPts val="480"/>
              </a:spcBef>
              <a:spcAft>
                <a:spcPts val="0"/>
              </a:spcAft>
              <a:buSzPts val="20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
        <p:nvSpPr>
          <p:cNvPr id="49" name="Google Shape;49;p5"/>
          <p:cNvSpPr txBox="1"/>
          <p:nvPr>
            <p:ph idx="9" type="body"/>
          </p:nvPr>
        </p:nvSpPr>
        <p:spPr>
          <a:xfrm>
            <a:off x="12756975" y="2494525"/>
            <a:ext cx="4702200" cy="661800"/>
          </a:xfrm>
          <a:prstGeom prst="rect">
            <a:avLst/>
          </a:prstGeom>
        </p:spPr>
        <p:txBody>
          <a:bodyPr anchorCtr="0" anchor="t" bIns="0" lIns="0" spcFirstLastPara="1" rIns="0" wrap="square" tIns="0">
            <a:noAutofit/>
          </a:bodyPr>
          <a:lstStyle>
            <a:lvl1pPr indent="-355600" lvl="0" marL="457200" rtl="0" algn="ctr">
              <a:spcBef>
                <a:spcPts val="640"/>
              </a:spcBef>
              <a:spcAft>
                <a:spcPts val="0"/>
              </a:spcAft>
              <a:buSzPts val="2000"/>
              <a:buChar char="•"/>
              <a:defRPr sz="2000"/>
            </a:lvl1pPr>
            <a:lvl2pPr indent="-355600" lvl="1" marL="914400" rtl="0" algn="ctr">
              <a:spcBef>
                <a:spcPts val="560"/>
              </a:spcBef>
              <a:spcAft>
                <a:spcPts val="0"/>
              </a:spcAft>
              <a:buSzPts val="2000"/>
              <a:buChar char="–"/>
              <a:defRPr/>
            </a:lvl2pPr>
            <a:lvl3pPr indent="-355600" lvl="2" marL="1371600" rtl="0" algn="ctr">
              <a:spcBef>
                <a:spcPts val="480"/>
              </a:spcBef>
              <a:spcAft>
                <a:spcPts val="0"/>
              </a:spcAft>
              <a:buSzPts val="2000"/>
              <a:buChar char="•"/>
              <a:defRPr/>
            </a:lvl3pPr>
            <a:lvl4pPr indent="-355600" lvl="3" marL="1828800" rtl="0" algn="ctr">
              <a:spcBef>
                <a:spcPts val="400"/>
              </a:spcBef>
              <a:spcAft>
                <a:spcPts val="0"/>
              </a:spcAft>
              <a:buSzPts val="2000"/>
              <a:buChar char="–"/>
              <a:defRPr/>
            </a:lvl4pPr>
            <a:lvl5pPr indent="-355600" lvl="4" marL="2286000" rtl="0" algn="ctr">
              <a:spcBef>
                <a:spcPts val="400"/>
              </a:spcBef>
              <a:spcAft>
                <a:spcPts val="0"/>
              </a:spcAft>
              <a:buSzPts val="2000"/>
              <a:buChar char="»"/>
              <a:defRPr/>
            </a:lvl5pPr>
            <a:lvl6pPr indent="-355600" lvl="5" marL="2743200" rtl="0" algn="ctr">
              <a:spcBef>
                <a:spcPts val="400"/>
              </a:spcBef>
              <a:spcAft>
                <a:spcPts val="0"/>
              </a:spcAft>
              <a:buSzPts val="2000"/>
              <a:buChar char="•"/>
              <a:defRPr/>
            </a:lvl6pPr>
            <a:lvl7pPr indent="-355600" lvl="6" marL="3200400" rtl="0" algn="ctr">
              <a:spcBef>
                <a:spcPts val="400"/>
              </a:spcBef>
              <a:spcAft>
                <a:spcPts val="0"/>
              </a:spcAft>
              <a:buSzPts val="2000"/>
              <a:buChar char="•"/>
              <a:defRPr/>
            </a:lvl7pPr>
            <a:lvl8pPr indent="-355600" lvl="7" marL="3657600" rtl="0" algn="ctr">
              <a:spcBef>
                <a:spcPts val="400"/>
              </a:spcBef>
              <a:spcAft>
                <a:spcPts val="0"/>
              </a:spcAft>
              <a:buSzPts val="2000"/>
              <a:buChar char="•"/>
              <a:defRPr/>
            </a:lvl8pPr>
            <a:lvl9pPr indent="-355600" lvl="8" marL="4114800" rtl="0" algn="ctr">
              <a:spcBef>
                <a:spcPts val="400"/>
              </a:spcBef>
              <a:spcAft>
                <a:spcPts val="0"/>
              </a:spcAft>
              <a:buSzPts val="20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50" name="Shape 50"/>
        <p:cNvGrpSpPr/>
        <p:nvPr/>
      </p:nvGrpSpPr>
      <p:grpSpPr>
        <a:xfrm>
          <a:off x="0" y="0"/>
          <a:ext cx="0" cy="0"/>
          <a:chOff x="0" y="0"/>
          <a:chExt cx="0" cy="0"/>
        </a:xfrm>
      </p:grpSpPr>
      <p:sp>
        <p:nvSpPr>
          <p:cNvPr id="51" name="Google Shape;51;p6"/>
          <p:cNvSpPr/>
          <p:nvPr/>
        </p:nvSpPr>
        <p:spPr>
          <a:xfrm>
            <a:off x="3753892" y="-3476249"/>
            <a:ext cx="5295012" cy="7270345"/>
          </a:xfrm>
          <a:custGeom>
            <a:rect b="b" l="l" r="r" t="t"/>
            <a:pathLst>
              <a:path extrusionOk="0" h="7270345" w="5295012">
                <a:moveTo>
                  <a:pt x="0" y="0"/>
                </a:moveTo>
                <a:lnTo>
                  <a:pt x="5295012" y="0"/>
                </a:lnTo>
                <a:lnTo>
                  <a:pt x="5295012" y="7270346"/>
                </a:lnTo>
                <a:lnTo>
                  <a:pt x="0" y="7270346"/>
                </a:lnTo>
                <a:lnTo>
                  <a:pt x="0" y="0"/>
                </a:lnTo>
                <a:close/>
              </a:path>
            </a:pathLst>
          </a:custGeom>
          <a:blipFill rotWithShape="1">
            <a:blip r:embed="rId2">
              <a:alphaModFix/>
            </a:blip>
            <a:stretch>
              <a:fillRect b="-15999" l="0" r="-142406" t="-17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6"/>
          <p:cNvSpPr/>
          <p:nvPr>
            <p:ph idx="2" type="pic"/>
          </p:nvPr>
        </p:nvSpPr>
        <p:spPr>
          <a:xfrm>
            <a:off x="492200" y="794075"/>
            <a:ext cx="6316500" cy="6310500"/>
          </a:xfrm>
          <a:prstGeom prst="rect">
            <a:avLst/>
          </a:prstGeom>
          <a:noFill/>
          <a:ln>
            <a:noFill/>
          </a:ln>
        </p:spPr>
      </p:sp>
      <p:sp>
        <p:nvSpPr>
          <p:cNvPr id="53" name="Google Shape;53;p6"/>
          <p:cNvSpPr/>
          <p:nvPr>
            <p:ph idx="3" type="pic"/>
          </p:nvPr>
        </p:nvSpPr>
        <p:spPr>
          <a:xfrm>
            <a:off x="6177250" y="5305925"/>
            <a:ext cx="11640300" cy="3967500"/>
          </a:xfrm>
          <a:prstGeom prst="rect">
            <a:avLst/>
          </a:prstGeom>
          <a:noFill/>
          <a:ln>
            <a:noFill/>
          </a:ln>
        </p:spPr>
      </p:sp>
      <p:sp>
        <p:nvSpPr>
          <p:cNvPr id="54" name="Google Shape;54;p6"/>
          <p:cNvSpPr/>
          <p:nvPr/>
        </p:nvSpPr>
        <p:spPr>
          <a:xfrm>
            <a:off x="11988144" y="8912656"/>
            <a:ext cx="2177286" cy="691288"/>
          </a:xfrm>
          <a:custGeom>
            <a:rect b="b" l="l" r="r" t="t"/>
            <a:pathLst>
              <a:path extrusionOk="0" h="691288" w="2177286">
                <a:moveTo>
                  <a:pt x="0" y="0"/>
                </a:moveTo>
                <a:lnTo>
                  <a:pt x="2177286" y="0"/>
                </a:lnTo>
                <a:lnTo>
                  <a:pt x="2177286" y="691288"/>
                </a:lnTo>
                <a:lnTo>
                  <a:pt x="0" y="6912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6"/>
          <p:cNvSpPr/>
          <p:nvPr/>
        </p:nvSpPr>
        <p:spPr>
          <a:xfrm flipH="1" rot="-8264157">
            <a:off x="13295802" y="-1944302"/>
            <a:ext cx="5752914" cy="5958763"/>
          </a:xfrm>
          <a:custGeom>
            <a:rect b="b" l="l" r="r" t="t"/>
            <a:pathLst>
              <a:path extrusionOk="0" h="5959191" w="5753328">
                <a:moveTo>
                  <a:pt x="0" y="5959192"/>
                </a:moveTo>
                <a:lnTo>
                  <a:pt x="5753328" y="5959192"/>
                </a:lnTo>
                <a:lnTo>
                  <a:pt x="5753328" y="0"/>
                </a:lnTo>
                <a:lnTo>
                  <a:pt x="0" y="0"/>
                </a:lnTo>
                <a:lnTo>
                  <a:pt x="0" y="5959192"/>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6"/>
          <p:cNvSpPr txBox="1"/>
          <p:nvPr>
            <p:ph idx="1" type="body"/>
          </p:nvPr>
        </p:nvSpPr>
        <p:spPr>
          <a:xfrm>
            <a:off x="475800" y="7422400"/>
            <a:ext cx="3773400" cy="869700"/>
          </a:xfrm>
          <a:prstGeom prst="rect">
            <a:avLst/>
          </a:prstGeom>
        </p:spPr>
        <p:txBody>
          <a:bodyPr anchorCtr="0" anchor="t" bIns="0" lIns="0" spcFirstLastPara="1" rIns="0" wrap="square" tIns="0">
            <a:noAutofit/>
          </a:bodyPr>
          <a:lstStyle>
            <a:lvl1pPr indent="-355600" lvl="0" marL="457200">
              <a:spcBef>
                <a:spcPts val="640"/>
              </a:spcBef>
              <a:spcAft>
                <a:spcPts val="0"/>
              </a:spcAft>
              <a:buSzPts val="2000"/>
              <a:buChar char="•"/>
              <a:defRPr sz="2000"/>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57" name="Google Shape;57;p6"/>
          <p:cNvSpPr txBox="1"/>
          <p:nvPr>
            <p:ph idx="4" type="body"/>
          </p:nvPr>
        </p:nvSpPr>
        <p:spPr>
          <a:xfrm>
            <a:off x="4807175" y="1105800"/>
            <a:ext cx="1903200" cy="426600"/>
          </a:xfrm>
          <a:prstGeom prst="rect">
            <a:avLst/>
          </a:prstGeom>
        </p:spPr>
        <p:txBody>
          <a:bodyPr anchorCtr="0" anchor="t" bIns="0" lIns="0" spcFirstLastPara="1" rIns="0" wrap="square" tIns="0">
            <a:noAutofit/>
          </a:bodyPr>
          <a:lstStyle>
            <a:lvl1pPr indent="-361950" lvl="0" marL="457200" algn="ctr">
              <a:spcBef>
                <a:spcPts val="64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1pPr>
            <a:lvl2pPr indent="-361950" lvl="1" marL="914400" algn="ctr">
              <a:spcBef>
                <a:spcPts val="56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2pPr>
            <a:lvl3pPr indent="-361950" lvl="2" marL="1371600" algn="ctr">
              <a:spcBef>
                <a:spcPts val="48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3pPr>
            <a:lvl4pPr indent="-361950" lvl="3" marL="182880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4pPr>
            <a:lvl5pPr indent="-361950" lvl="4" marL="228600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5pPr>
            <a:lvl6pPr indent="-361950" lvl="5" marL="274320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6pPr>
            <a:lvl7pPr indent="-361950" lvl="6" marL="320040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7pPr>
            <a:lvl8pPr indent="-361950" lvl="7" marL="365760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8pPr>
            <a:lvl9pPr indent="-361950" lvl="8" marL="411480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9pPr>
          </a:lstStyle>
          <a:p/>
        </p:txBody>
      </p:sp>
      <p:sp>
        <p:nvSpPr>
          <p:cNvPr id="58" name="Google Shape;58;p6"/>
          <p:cNvSpPr txBox="1"/>
          <p:nvPr>
            <p:ph idx="5" type="body"/>
          </p:nvPr>
        </p:nvSpPr>
        <p:spPr>
          <a:xfrm>
            <a:off x="6452575" y="5589575"/>
            <a:ext cx="1903200" cy="4266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1pPr>
            <a:lvl2pPr indent="-361950" lvl="1" marL="914400" rtl="0" algn="ctr">
              <a:spcBef>
                <a:spcPts val="56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2pPr>
            <a:lvl3pPr indent="-361950" lvl="2" marL="1371600" rtl="0" algn="ctr">
              <a:spcBef>
                <a:spcPts val="48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3pPr>
            <a:lvl4pPr indent="-361950" lvl="3" marL="1828800" rtl="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4pPr>
            <a:lvl5pPr indent="-361950" lvl="4" marL="2286000" rtl="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5pPr>
            <a:lvl6pPr indent="-361950" lvl="5" marL="2743200" rtl="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6pPr>
            <a:lvl7pPr indent="-361950" lvl="6" marL="3200400" rtl="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7pPr>
            <a:lvl8pPr indent="-361950" lvl="7" marL="3657600" rtl="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8pPr>
            <a:lvl9pPr indent="-361950" lvl="8" marL="4114800" rtl="0" algn="ctr">
              <a:spcBef>
                <a:spcPts val="400"/>
              </a:spcBef>
              <a:spcAft>
                <a:spcPts val="0"/>
              </a:spcAft>
              <a:buClr>
                <a:srgbClr val="F0F0F0"/>
              </a:buClr>
              <a:buSzPts val="2100"/>
              <a:buFont typeface="Great Vibes"/>
              <a:buChar char="•"/>
              <a:defRPr sz="2100">
                <a:solidFill>
                  <a:srgbClr val="F0F0F0"/>
                </a:solidFill>
                <a:latin typeface="Great Vibes"/>
                <a:ea typeface="Great Vibes"/>
                <a:cs typeface="Great Vibes"/>
                <a:sym typeface="Great Vibes"/>
              </a:defRPr>
            </a:lvl9pPr>
          </a:lstStyle>
          <a:p/>
        </p:txBody>
      </p:sp>
      <p:sp>
        <p:nvSpPr>
          <p:cNvPr id="59" name="Google Shape;59;p6"/>
          <p:cNvSpPr txBox="1"/>
          <p:nvPr>
            <p:ph idx="6" type="body"/>
          </p:nvPr>
        </p:nvSpPr>
        <p:spPr>
          <a:xfrm>
            <a:off x="14044150" y="4173725"/>
            <a:ext cx="3773400" cy="869700"/>
          </a:xfrm>
          <a:prstGeom prst="rect">
            <a:avLst/>
          </a:prstGeom>
        </p:spPr>
        <p:txBody>
          <a:bodyPr anchorCtr="0" anchor="t" bIns="0" lIns="0" spcFirstLastPara="1" rIns="0" wrap="square" tIns="0">
            <a:noAutofit/>
          </a:bodyPr>
          <a:lstStyle>
            <a:lvl1pPr indent="-355600" lvl="0" marL="457200" rtl="0" algn="r">
              <a:spcBef>
                <a:spcPts val="640"/>
              </a:spcBef>
              <a:spcAft>
                <a:spcPts val="0"/>
              </a:spcAft>
              <a:buSzPts val="2000"/>
              <a:buChar char="•"/>
              <a:defRPr sz="2000"/>
            </a:lvl1pPr>
            <a:lvl2pPr indent="-355600" lvl="1" marL="914400" rtl="0" algn="r">
              <a:spcBef>
                <a:spcPts val="560"/>
              </a:spcBef>
              <a:spcAft>
                <a:spcPts val="0"/>
              </a:spcAft>
              <a:buSzPts val="2000"/>
              <a:buChar char="–"/>
              <a:defRPr/>
            </a:lvl2pPr>
            <a:lvl3pPr indent="-355600" lvl="2" marL="1371600" rtl="0" algn="r">
              <a:spcBef>
                <a:spcPts val="480"/>
              </a:spcBef>
              <a:spcAft>
                <a:spcPts val="0"/>
              </a:spcAft>
              <a:buSzPts val="2000"/>
              <a:buChar char="•"/>
              <a:defRPr/>
            </a:lvl3pPr>
            <a:lvl4pPr indent="-355600" lvl="3" marL="1828800" rtl="0" algn="r">
              <a:spcBef>
                <a:spcPts val="400"/>
              </a:spcBef>
              <a:spcAft>
                <a:spcPts val="0"/>
              </a:spcAft>
              <a:buSzPts val="2000"/>
              <a:buChar char="–"/>
              <a:defRPr/>
            </a:lvl4pPr>
            <a:lvl5pPr indent="-355600" lvl="4" marL="2286000" rtl="0" algn="r">
              <a:spcBef>
                <a:spcPts val="400"/>
              </a:spcBef>
              <a:spcAft>
                <a:spcPts val="0"/>
              </a:spcAft>
              <a:buSzPts val="2000"/>
              <a:buChar char="»"/>
              <a:defRPr/>
            </a:lvl5pPr>
            <a:lvl6pPr indent="-355600" lvl="5" marL="2743200" rtl="0" algn="r">
              <a:spcBef>
                <a:spcPts val="400"/>
              </a:spcBef>
              <a:spcAft>
                <a:spcPts val="0"/>
              </a:spcAft>
              <a:buSzPts val="2000"/>
              <a:buChar char="•"/>
              <a:defRPr/>
            </a:lvl6pPr>
            <a:lvl7pPr indent="-355600" lvl="6" marL="3200400" rtl="0" algn="r">
              <a:spcBef>
                <a:spcPts val="400"/>
              </a:spcBef>
              <a:spcAft>
                <a:spcPts val="0"/>
              </a:spcAft>
              <a:buSzPts val="2000"/>
              <a:buChar char="•"/>
              <a:defRPr/>
            </a:lvl7pPr>
            <a:lvl8pPr indent="-355600" lvl="7" marL="3657600" rtl="0" algn="r">
              <a:spcBef>
                <a:spcPts val="400"/>
              </a:spcBef>
              <a:spcAft>
                <a:spcPts val="0"/>
              </a:spcAft>
              <a:buSzPts val="2000"/>
              <a:buChar char="•"/>
              <a:defRPr/>
            </a:lvl8pPr>
            <a:lvl9pPr indent="-355600" lvl="8" marL="4114800" rtl="0" algn="r">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60" name="Shape 60"/>
        <p:cNvGrpSpPr/>
        <p:nvPr/>
      </p:nvGrpSpPr>
      <p:grpSpPr>
        <a:xfrm>
          <a:off x="0" y="0"/>
          <a:ext cx="0" cy="0"/>
          <a:chOff x="0" y="0"/>
          <a:chExt cx="0" cy="0"/>
        </a:xfrm>
      </p:grpSpPr>
      <p:sp>
        <p:nvSpPr>
          <p:cNvPr id="61" name="Google Shape;61;p7"/>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2">
              <a:alphaModFix/>
            </a:blip>
            <a:stretch>
              <a:fillRect b="0" l="-9219"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7"/>
          <p:cNvSpPr/>
          <p:nvPr>
            <p:ph idx="2" type="pic"/>
          </p:nvPr>
        </p:nvSpPr>
        <p:spPr>
          <a:xfrm>
            <a:off x="475800" y="797750"/>
            <a:ext cx="17382000" cy="8507400"/>
          </a:xfrm>
          <a:prstGeom prst="rect">
            <a:avLst/>
          </a:prstGeom>
          <a:noFill/>
          <a:ln>
            <a:noFill/>
          </a:ln>
        </p:spPr>
      </p:sp>
      <p:grpSp>
        <p:nvGrpSpPr>
          <p:cNvPr id="63" name="Google Shape;63;p7"/>
          <p:cNvGrpSpPr/>
          <p:nvPr/>
        </p:nvGrpSpPr>
        <p:grpSpPr>
          <a:xfrm>
            <a:off x="3800475" y="8610954"/>
            <a:ext cx="10687119" cy="1294701"/>
            <a:chOff x="0" y="0"/>
            <a:chExt cx="2814696" cy="340989"/>
          </a:xfrm>
        </p:grpSpPr>
        <p:sp>
          <p:nvSpPr>
            <p:cNvPr id="64" name="Google Shape;64;p7"/>
            <p:cNvSpPr/>
            <p:nvPr/>
          </p:nvSpPr>
          <p:spPr>
            <a:xfrm>
              <a:off x="0" y="0"/>
              <a:ext cx="2814696" cy="340989"/>
            </a:xfrm>
            <a:custGeom>
              <a:rect b="b" l="l" r="r" t="t"/>
              <a:pathLst>
                <a:path extrusionOk="0" h="340989" w="2814696">
                  <a:moveTo>
                    <a:pt x="0" y="0"/>
                  </a:moveTo>
                  <a:lnTo>
                    <a:pt x="2814696" y="0"/>
                  </a:lnTo>
                  <a:lnTo>
                    <a:pt x="2814696" y="340989"/>
                  </a:lnTo>
                  <a:lnTo>
                    <a:pt x="0" y="340989"/>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7"/>
            <p:cNvSpPr txBox="1"/>
            <p:nvPr/>
          </p:nvSpPr>
          <p:spPr>
            <a:xfrm>
              <a:off x="0" y="28575"/>
              <a:ext cx="2814600" cy="31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 name="Google Shape;66;p7"/>
          <p:cNvSpPr/>
          <p:nvPr/>
        </p:nvSpPr>
        <p:spPr>
          <a:xfrm>
            <a:off x="8055357" y="8129489"/>
            <a:ext cx="2177286" cy="691288"/>
          </a:xfrm>
          <a:custGeom>
            <a:rect b="b" l="l" r="r" t="t"/>
            <a:pathLst>
              <a:path extrusionOk="0" h="691288" w="2177286">
                <a:moveTo>
                  <a:pt x="0" y="0"/>
                </a:moveTo>
                <a:lnTo>
                  <a:pt x="2177286" y="0"/>
                </a:lnTo>
                <a:lnTo>
                  <a:pt x="2177286" y="691288"/>
                </a:lnTo>
                <a:lnTo>
                  <a:pt x="0" y="6912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7"/>
          <p:cNvSpPr txBox="1"/>
          <p:nvPr>
            <p:ph idx="1" type="body"/>
          </p:nvPr>
        </p:nvSpPr>
        <p:spPr>
          <a:xfrm>
            <a:off x="4593875" y="9095875"/>
            <a:ext cx="9253500" cy="475800"/>
          </a:xfrm>
          <a:prstGeom prst="rect">
            <a:avLst/>
          </a:prstGeom>
        </p:spPr>
        <p:txBody>
          <a:bodyPr anchorCtr="0" anchor="t" bIns="0" lIns="0" spcFirstLastPara="1" rIns="0" wrap="square" tIns="0">
            <a:noAutofit/>
          </a:bodyPr>
          <a:lstStyle>
            <a:lvl1pPr indent="-355600" lvl="0" marL="457200" algn="ctr">
              <a:spcBef>
                <a:spcPts val="640"/>
              </a:spcBef>
              <a:spcAft>
                <a:spcPts val="0"/>
              </a:spcAft>
              <a:buClr>
                <a:srgbClr val="F0F0F0"/>
              </a:buClr>
              <a:buSzPts val="2000"/>
              <a:buChar char="•"/>
              <a:defRPr sz="2000">
                <a:solidFill>
                  <a:srgbClr val="F0F0F0"/>
                </a:solidFill>
              </a:defRPr>
            </a:lvl1pPr>
            <a:lvl2pPr indent="-355600" lvl="1" marL="914400" algn="ctr">
              <a:spcBef>
                <a:spcPts val="560"/>
              </a:spcBef>
              <a:spcAft>
                <a:spcPts val="0"/>
              </a:spcAft>
              <a:buClr>
                <a:srgbClr val="F0F0F0"/>
              </a:buClr>
              <a:buSzPts val="2000"/>
              <a:buChar char="–"/>
              <a:defRPr>
                <a:solidFill>
                  <a:srgbClr val="F0F0F0"/>
                </a:solidFill>
              </a:defRPr>
            </a:lvl2pPr>
            <a:lvl3pPr indent="-355600" lvl="2" marL="1371600" algn="ctr">
              <a:spcBef>
                <a:spcPts val="480"/>
              </a:spcBef>
              <a:spcAft>
                <a:spcPts val="0"/>
              </a:spcAft>
              <a:buClr>
                <a:srgbClr val="F0F0F0"/>
              </a:buClr>
              <a:buSzPts val="2000"/>
              <a:buChar char="•"/>
              <a:defRPr>
                <a:solidFill>
                  <a:srgbClr val="F0F0F0"/>
                </a:solidFill>
              </a:defRPr>
            </a:lvl3pPr>
            <a:lvl4pPr indent="-355600" lvl="3" marL="1828800" algn="ctr">
              <a:spcBef>
                <a:spcPts val="400"/>
              </a:spcBef>
              <a:spcAft>
                <a:spcPts val="0"/>
              </a:spcAft>
              <a:buClr>
                <a:srgbClr val="F0F0F0"/>
              </a:buClr>
              <a:buSzPts val="2000"/>
              <a:buChar char="–"/>
              <a:defRPr>
                <a:solidFill>
                  <a:srgbClr val="F0F0F0"/>
                </a:solidFill>
              </a:defRPr>
            </a:lvl4pPr>
            <a:lvl5pPr indent="-355600" lvl="4" marL="2286000" algn="ctr">
              <a:spcBef>
                <a:spcPts val="400"/>
              </a:spcBef>
              <a:spcAft>
                <a:spcPts val="0"/>
              </a:spcAft>
              <a:buClr>
                <a:srgbClr val="F0F0F0"/>
              </a:buClr>
              <a:buSzPts val="2000"/>
              <a:buChar char="»"/>
              <a:defRPr>
                <a:solidFill>
                  <a:srgbClr val="F0F0F0"/>
                </a:solidFill>
              </a:defRPr>
            </a:lvl5pPr>
            <a:lvl6pPr indent="-355600" lvl="5" marL="2743200" algn="ctr">
              <a:spcBef>
                <a:spcPts val="400"/>
              </a:spcBef>
              <a:spcAft>
                <a:spcPts val="0"/>
              </a:spcAft>
              <a:buClr>
                <a:srgbClr val="F0F0F0"/>
              </a:buClr>
              <a:buSzPts val="2000"/>
              <a:buChar char="•"/>
              <a:defRPr>
                <a:solidFill>
                  <a:srgbClr val="F0F0F0"/>
                </a:solidFill>
              </a:defRPr>
            </a:lvl6pPr>
            <a:lvl7pPr indent="-355600" lvl="6" marL="3200400" algn="ctr">
              <a:spcBef>
                <a:spcPts val="400"/>
              </a:spcBef>
              <a:spcAft>
                <a:spcPts val="0"/>
              </a:spcAft>
              <a:buClr>
                <a:srgbClr val="F0F0F0"/>
              </a:buClr>
              <a:buSzPts val="2000"/>
              <a:buChar char="•"/>
              <a:defRPr>
                <a:solidFill>
                  <a:srgbClr val="F0F0F0"/>
                </a:solidFill>
              </a:defRPr>
            </a:lvl7pPr>
            <a:lvl8pPr indent="-355600" lvl="7" marL="3657600" algn="ctr">
              <a:spcBef>
                <a:spcPts val="400"/>
              </a:spcBef>
              <a:spcAft>
                <a:spcPts val="0"/>
              </a:spcAft>
              <a:buClr>
                <a:srgbClr val="F0F0F0"/>
              </a:buClr>
              <a:buSzPts val="2000"/>
              <a:buChar char="•"/>
              <a:defRPr>
                <a:solidFill>
                  <a:srgbClr val="F0F0F0"/>
                </a:solidFill>
              </a:defRPr>
            </a:lvl8pPr>
            <a:lvl9pPr indent="-355600" lvl="8" marL="4114800" algn="ctr">
              <a:spcBef>
                <a:spcPts val="400"/>
              </a:spcBef>
              <a:spcAft>
                <a:spcPts val="0"/>
              </a:spcAft>
              <a:buClr>
                <a:srgbClr val="F0F0F0"/>
              </a:buClr>
              <a:buSzPts val="2000"/>
              <a:buChar char="•"/>
              <a:defRPr>
                <a:solidFill>
                  <a:srgbClr val="F0F0F0"/>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8" name="Shape 68"/>
        <p:cNvGrpSpPr/>
        <p:nvPr/>
      </p:nvGrpSpPr>
      <p:grpSpPr>
        <a:xfrm>
          <a:off x="0" y="0"/>
          <a:ext cx="0" cy="0"/>
          <a:chOff x="0" y="0"/>
          <a:chExt cx="0" cy="0"/>
        </a:xfrm>
      </p:grpSpPr>
      <p:sp>
        <p:nvSpPr>
          <p:cNvPr id="69" name="Google Shape;69;p8"/>
          <p:cNvSpPr/>
          <p:nvPr/>
        </p:nvSpPr>
        <p:spPr>
          <a:xfrm>
            <a:off x="13179618" y="-1933557"/>
            <a:ext cx="6392399" cy="5462596"/>
          </a:xfrm>
          <a:custGeom>
            <a:rect b="b" l="l" r="r" t="t"/>
            <a:pathLst>
              <a:path extrusionOk="0" h="5462596" w="6392399">
                <a:moveTo>
                  <a:pt x="0" y="0"/>
                </a:moveTo>
                <a:lnTo>
                  <a:pt x="6392399" y="0"/>
                </a:lnTo>
                <a:lnTo>
                  <a:pt x="6392399" y="5462595"/>
                </a:lnTo>
                <a:lnTo>
                  <a:pt x="0" y="5462595"/>
                </a:lnTo>
                <a:lnTo>
                  <a:pt x="0" y="0"/>
                </a:lnTo>
                <a:close/>
              </a:path>
            </a:pathLst>
          </a:custGeom>
          <a:blipFill rotWithShape="1">
            <a:blip r:embed="rId2">
              <a:alphaModFix amt="4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8"/>
          <p:cNvSpPr/>
          <p:nvPr>
            <p:ph idx="2" type="pic"/>
          </p:nvPr>
        </p:nvSpPr>
        <p:spPr>
          <a:xfrm>
            <a:off x="13404275" y="2185375"/>
            <a:ext cx="3344100" cy="3344100"/>
          </a:xfrm>
          <a:prstGeom prst="rect">
            <a:avLst/>
          </a:prstGeom>
          <a:noFill/>
          <a:ln>
            <a:noFill/>
          </a:ln>
        </p:spPr>
      </p:sp>
      <p:sp>
        <p:nvSpPr>
          <p:cNvPr id="71" name="Google Shape;71;p8"/>
          <p:cNvSpPr/>
          <p:nvPr>
            <p:ph idx="3" type="pic"/>
          </p:nvPr>
        </p:nvSpPr>
        <p:spPr>
          <a:xfrm>
            <a:off x="13404275" y="5914200"/>
            <a:ext cx="3344100" cy="3344100"/>
          </a:xfrm>
          <a:prstGeom prst="rect">
            <a:avLst/>
          </a:prstGeom>
          <a:noFill/>
          <a:ln>
            <a:noFill/>
          </a:ln>
        </p:spPr>
      </p:sp>
      <p:sp>
        <p:nvSpPr>
          <p:cNvPr id="72" name="Google Shape;72;p8"/>
          <p:cNvSpPr/>
          <p:nvPr>
            <p:ph idx="4" type="pic"/>
          </p:nvPr>
        </p:nvSpPr>
        <p:spPr>
          <a:xfrm>
            <a:off x="488550" y="-153"/>
            <a:ext cx="5771100" cy="10287000"/>
          </a:xfrm>
          <a:prstGeom prst="rect">
            <a:avLst/>
          </a:prstGeom>
          <a:noFill/>
          <a:ln>
            <a:noFill/>
          </a:ln>
        </p:spPr>
      </p:sp>
      <p:grpSp>
        <p:nvGrpSpPr>
          <p:cNvPr id="73" name="Google Shape;73;p8"/>
          <p:cNvGrpSpPr/>
          <p:nvPr/>
        </p:nvGrpSpPr>
        <p:grpSpPr>
          <a:xfrm>
            <a:off x="7600950" y="4954256"/>
            <a:ext cx="10687119" cy="1294701"/>
            <a:chOff x="0" y="0"/>
            <a:chExt cx="2814696" cy="340989"/>
          </a:xfrm>
        </p:grpSpPr>
        <p:sp>
          <p:nvSpPr>
            <p:cNvPr id="74" name="Google Shape;74;p8"/>
            <p:cNvSpPr/>
            <p:nvPr/>
          </p:nvSpPr>
          <p:spPr>
            <a:xfrm>
              <a:off x="0" y="0"/>
              <a:ext cx="2814696" cy="340989"/>
            </a:xfrm>
            <a:custGeom>
              <a:rect b="b" l="l" r="r" t="t"/>
              <a:pathLst>
                <a:path extrusionOk="0" h="340989" w="2814696">
                  <a:moveTo>
                    <a:pt x="0" y="0"/>
                  </a:moveTo>
                  <a:lnTo>
                    <a:pt x="2814696" y="0"/>
                  </a:lnTo>
                  <a:lnTo>
                    <a:pt x="2814696" y="340989"/>
                  </a:lnTo>
                  <a:lnTo>
                    <a:pt x="0" y="340989"/>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8"/>
            <p:cNvSpPr txBox="1"/>
            <p:nvPr/>
          </p:nvSpPr>
          <p:spPr>
            <a:xfrm>
              <a:off x="0" y="28575"/>
              <a:ext cx="2814600" cy="31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 name="Google Shape;76;p8"/>
          <p:cNvSpPr/>
          <p:nvPr/>
        </p:nvSpPr>
        <p:spPr>
          <a:xfrm>
            <a:off x="-2563033" y="7586251"/>
            <a:ext cx="6081742" cy="6299357"/>
          </a:xfrm>
          <a:custGeom>
            <a:rect b="b" l="l" r="r" t="t"/>
            <a:pathLst>
              <a:path extrusionOk="0" h="6299357" w="6081742">
                <a:moveTo>
                  <a:pt x="0" y="0"/>
                </a:moveTo>
                <a:lnTo>
                  <a:pt x="6081742" y="0"/>
                </a:lnTo>
                <a:lnTo>
                  <a:pt x="6081742" y="6299356"/>
                </a:lnTo>
                <a:lnTo>
                  <a:pt x="0" y="629935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7" name="Google Shape;77;p8"/>
          <p:cNvPicPr preferRelativeResize="0"/>
          <p:nvPr/>
        </p:nvPicPr>
        <p:blipFill rotWithShape="1">
          <a:blip r:embed="rId4">
            <a:alphaModFix/>
          </a:blip>
          <a:srcRect b="0" l="0" r="0" t="0"/>
          <a:stretch/>
        </p:blipFill>
        <p:spPr>
          <a:xfrm>
            <a:off x="17391063" y="9715500"/>
            <a:ext cx="419099" cy="419099"/>
          </a:xfrm>
          <a:prstGeom prst="rect">
            <a:avLst/>
          </a:prstGeom>
          <a:noFill/>
          <a:ln>
            <a:noFill/>
          </a:ln>
        </p:spPr>
      </p:pic>
      <p:sp>
        <p:nvSpPr>
          <p:cNvPr id="78" name="Google Shape;78;p8"/>
          <p:cNvSpPr txBox="1"/>
          <p:nvPr>
            <p:ph type="title"/>
          </p:nvPr>
        </p:nvSpPr>
        <p:spPr>
          <a:xfrm>
            <a:off x="7547075" y="4187000"/>
            <a:ext cx="6644700" cy="1331700"/>
          </a:xfrm>
          <a:prstGeom prst="rect">
            <a:avLst/>
          </a:prstGeom>
        </p:spPr>
        <p:txBody>
          <a:bodyPr anchorCtr="0" anchor="t" bIns="0" lIns="0" spcFirstLastPara="1" rIns="0" wrap="square" tIns="0">
            <a:noAutofit/>
          </a:bodyPr>
          <a:lstStyle>
            <a:lvl1pPr lvl="0">
              <a:spcBef>
                <a:spcPts val="0"/>
              </a:spcBef>
              <a:spcAft>
                <a:spcPts val="0"/>
              </a:spcAft>
              <a:buSzPts val="9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8"/>
          <p:cNvSpPr txBox="1"/>
          <p:nvPr>
            <p:ph idx="5" type="title"/>
          </p:nvPr>
        </p:nvSpPr>
        <p:spPr>
          <a:xfrm>
            <a:off x="11386250" y="5844075"/>
            <a:ext cx="5184600" cy="1033500"/>
          </a:xfrm>
          <a:prstGeom prst="rect">
            <a:avLst/>
          </a:prstGeom>
        </p:spPr>
        <p:txBody>
          <a:bodyPr anchorCtr="0" anchor="t" bIns="0" lIns="0" spcFirstLastPara="1" rIns="0" wrap="square" tIns="0">
            <a:noAutofit/>
          </a:bodyPr>
          <a:lstStyle>
            <a:lvl1pPr lvl="0">
              <a:spcBef>
                <a:spcPts val="0"/>
              </a:spcBef>
              <a:spcAft>
                <a:spcPts val="0"/>
              </a:spcAft>
              <a:buSzPts val="9600"/>
              <a:buFont typeface="Great Vibes"/>
              <a:buNone/>
              <a:defRPr sz="9600">
                <a:latin typeface="Great Vibes"/>
                <a:ea typeface="Great Vibes"/>
                <a:cs typeface="Great Vibes"/>
                <a:sym typeface="Great Vibe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0" name="Shape 80"/>
        <p:cNvGrpSpPr/>
        <p:nvPr/>
      </p:nvGrpSpPr>
      <p:grpSpPr>
        <a:xfrm>
          <a:off x="0" y="0"/>
          <a:ext cx="0" cy="0"/>
          <a:chOff x="0" y="0"/>
          <a:chExt cx="0" cy="0"/>
        </a:xfrm>
      </p:grpSpPr>
      <p:sp>
        <p:nvSpPr>
          <p:cNvPr id="81" name="Google Shape;81;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3" name="Google Shape;83;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9" name="Google Shape;8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1">
              <a:alphaModFix/>
            </a:blip>
            <a:stretch>
              <a:fillRect b="0" l="-9219"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 name="Google Shape;7;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rgbClr val="452E20"/>
              </a:buClr>
              <a:buSzPts val="9800"/>
              <a:buFont typeface="Arapey"/>
              <a:buNone/>
              <a:defRPr i="0" sz="9800" cap="none" strike="noStrike">
                <a:solidFill>
                  <a:srgbClr val="452E20"/>
                </a:solidFill>
                <a:latin typeface="Arapey"/>
                <a:ea typeface="Arapey"/>
                <a:cs typeface="Arapey"/>
                <a:sym typeface="Arape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rgbClr val="452E20"/>
              </a:buClr>
              <a:buSzPts val="3200"/>
              <a:buFont typeface="Arapey"/>
              <a:buChar char="•"/>
              <a:defRPr i="0" sz="3200" u="none" cap="none" strike="noStrike">
                <a:solidFill>
                  <a:srgbClr val="452E20"/>
                </a:solidFill>
                <a:latin typeface="Arapey"/>
                <a:ea typeface="Arapey"/>
                <a:cs typeface="Arapey"/>
                <a:sym typeface="Arapey"/>
              </a:defRPr>
            </a:lvl1pPr>
            <a:lvl2pPr indent="-355600" lvl="1" marL="914400" marR="0" rtl="0" algn="l">
              <a:spcBef>
                <a:spcPts val="56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2pPr>
            <a:lvl3pPr indent="-355600" lvl="2" marL="1371600" marR="0" rtl="0" algn="l">
              <a:spcBef>
                <a:spcPts val="48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3pPr>
            <a:lvl4pPr indent="-355600" lvl="3" marL="1828800" marR="0" rtl="0" algn="l">
              <a:spcBef>
                <a:spcPts val="40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4pPr>
            <a:lvl5pPr indent="-355600" lvl="4" marL="2286000" marR="0" rtl="0" algn="l">
              <a:spcBef>
                <a:spcPts val="40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5pPr>
            <a:lvl6pPr indent="-355600" lvl="5" marL="2743200" marR="0" rtl="0" algn="l">
              <a:spcBef>
                <a:spcPts val="40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6pPr>
            <a:lvl7pPr indent="-355600" lvl="6" marL="3200400" marR="0" rtl="0" algn="l">
              <a:spcBef>
                <a:spcPts val="40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7pPr>
            <a:lvl8pPr indent="-355600" lvl="7" marL="3657600" marR="0" rtl="0" algn="l">
              <a:spcBef>
                <a:spcPts val="40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8pPr>
            <a:lvl9pPr indent="-355600" lvl="8" marL="4114800" marR="0" rtl="0" algn="l">
              <a:spcBef>
                <a:spcPts val="400"/>
              </a:spcBef>
              <a:spcAft>
                <a:spcPts val="0"/>
              </a:spcAft>
              <a:buClr>
                <a:srgbClr val="452E20"/>
              </a:buClr>
              <a:buSzPts val="2000"/>
              <a:buFont typeface="Arapey"/>
              <a:buChar char="•"/>
              <a:defRPr i="0" sz="2000" u="none" cap="none" strike="noStrike">
                <a:solidFill>
                  <a:srgbClr val="452E20"/>
                </a:solidFill>
                <a:latin typeface="Arapey"/>
                <a:ea typeface="Arapey"/>
                <a:cs typeface="Arapey"/>
                <a:sym typeface="Arapey"/>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3.png"/><Relationship Id="rId9"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7.png"/><Relationship Id="rId8"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9.jpg"/><Relationship Id="rId5" Type="http://schemas.openxmlformats.org/officeDocument/2006/relationships/image" Target="../media/image50.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7.png"/><Relationship Id="rId9" Type="http://schemas.openxmlformats.org/officeDocument/2006/relationships/image" Target="../media/image9.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43.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jpg"/><Relationship Id="rId4" Type="http://schemas.openxmlformats.org/officeDocument/2006/relationships/image" Target="../media/image27.png"/><Relationship Id="rId9" Type="http://schemas.openxmlformats.org/officeDocument/2006/relationships/image" Target="../media/image17.png"/><Relationship Id="rId5" Type="http://schemas.openxmlformats.org/officeDocument/2006/relationships/image" Target="../media/image28.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51.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48.png"/><Relationship Id="rId6" Type="http://schemas.openxmlformats.org/officeDocument/2006/relationships/image" Target="../media/image36.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9.jp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5.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9.png"/><Relationship Id="rId7" Type="http://schemas.openxmlformats.org/officeDocument/2006/relationships/image" Target="../media/image45.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9.jpg"/><Relationship Id="rId6" Type="http://schemas.openxmlformats.org/officeDocument/2006/relationships/image" Target="../media/image47.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49.png"/><Relationship Id="rId9"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30.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9"/>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9"/>
          <p:cNvSpPr/>
          <p:nvPr/>
        </p:nvSpPr>
        <p:spPr>
          <a:xfrm>
            <a:off x="13179618" y="-1933557"/>
            <a:ext cx="6392399" cy="5462596"/>
          </a:xfrm>
          <a:custGeom>
            <a:rect b="b" l="l" r="r" t="t"/>
            <a:pathLst>
              <a:path extrusionOk="0" h="5462596" w="6392399">
                <a:moveTo>
                  <a:pt x="0" y="0"/>
                </a:moveTo>
                <a:lnTo>
                  <a:pt x="6392399" y="0"/>
                </a:lnTo>
                <a:lnTo>
                  <a:pt x="6392399" y="5462595"/>
                </a:lnTo>
                <a:lnTo>
                  <a:pt x="0" y="5462595"/>
                </a:lnTo>
                <a:lnTo>
                  <a:pt x="0" y="0"/>
                </a:lnTo>
                <a:close/>
              </a:path>
            </a:pathLst>
          </a:custGeom>
          <a:blipFill rotWithShape="1">
            <a:blip r:embed="rId4">
              <a:alphaModFix amt="43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1" name="Google Shape;151;p19"/>
          <p:cNvPicPr preferRelativeResize="0"/>
          <p:nvPr/>
        </p:nvPicPr>
        <p:blipFill>
          <a:blip r:embed="rId5">
            <a:alphaModFix/>
          </a:blip>
          <a:stretch>
            <a:fillRect/>
          </a:stretch>
        </p:blipFill>
        <p:spPr>
          <a:xfrm>
            <a:off x="13398450" y="2174550"/>
            <a:ext cx="3344100" cy="3344100"/>
          </a:xfrm>
          <a:prstGeom prst="rect">
            <a:avLst/>
          </a:prstGeom>
          <a:noFill/>
          <a:ln>
            <a:noFill/>
          </a:ln>
        </p:spPr>
      </p:pic>
      <p:pic>
        <p:nvPicPr>
          <p:cNvPr id="152" name="Google Shape;152;p19"/>
          <p:cNvPicPr preferRelativeResize="0"/>
          <p:nvPr/>
        </p:nvPicPr>
        <p:blipFill>
          <a:blip r:embed="rId6">
            <a:alphaModFix/>
          </a:blip>
          <a:stretch>
            <a:fillRect/>
          </a:stretch>
        </p:blipFill>
        <p:spPr>
          <a:xfrm>
            <a:off x="13398450" y="5911150"/>
            <a:ext cx="3344100" cy="3350189"/>
          </a:xfrm>
          <a:prstGeom prst="rect">
            <a:avLst/>
          </a:prstGeom>
          <a:noFill/>
          <a:ln>
            <a:noFill/>
          </a:ln>
        </p:spPr>
      </p:pic>
      <p:grpSp>
        <p:nvGrpSpPr>
          <p:cNvPr id="153" name="Google Shape;153;p19"/>
          <p:cNvGrpSpPr/>
          <p:nvPr/>
        </p:nvGrpSpPr>
        <p:grpSpPr>
          <a:xfrm>
            <a:off x="7600950" y="4954256"/>
            <a:ext cx="10687050" cy="1294691"/>
            <a:chOff x="0" y="0"/>
            <a:chExt cx="2814696" cy="340989"/>
          </a:xfrm>
        </p:grpSpPr>
        <p:sp>
          <p:nvSpPr>
            <p:cNvPr id="154" name="Google Shape;154;p19"/>
            <p:cNvSpPr/>
            <p:nvPr/>
          </p:nvSpPr>
          <p:spPr>
            <a:xfrm>
              <a:off x="0" y="0"/>
              <a:ext cx="2814696" cy="340989"/>
            </a:xfrm>
            <a:custGeom>
              <a:rect b="b" l="l" r="r" t="t"/>
              <a:pathLst>
                <a:path extrusionOk="0" h="340989" w="2814696">
                  <a:moveTo>
                    <a:pt x="0" y="0"/>
                  </a:moveTo>
                  <a:lnTo>
                    <a:pt x="2814696" y="0"/>
                  </a:lnTo>
                  <a:lnTo>
                    <a:pt x="2814696" y="340989"/>
                  </a:lnTo>
                  <a:lnTo>
                    <a:pt x="0" y="340989"/>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9"/>
            <p:cNvSpPr txBox="1"/>
            <p:nvPr/>
          </p:nvSpPr>
          <p:spPr>
            <a:xfrm>
              <a:off x="0" y="28575"/>
              <a:ext cx="2814696" cy="31241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6" name="Google Shape;156;p19"/>
          <p:cNvSpPr/>
          <p:nvPr/>
        </p:nvSpPr>
        <p:spPr>
          <a:xfrm>
            <a:off x="-2563033" y="7586251"/>
            <a:ext cx="6081742" cy="6299357"/>
          </a:xfrm>
          <a:custGeom>
            <a:rect b="b" l="l" r="r" t="t"/>
            <a:pathLst>
              <a:path extrusionOk="0" h="6299357" w="6081742">
                <a:moveTo>
                  <a:pt x="0" y="0"/>
                </a:moveTo>
                <a:lnTo>
                  <a:pt x="6081742" y="0"/>
                </a:lnTo>
                <a:lnTo>
                  <a:pt x="6081742" y="6299356"/>
                </a:lnTo>
                <a:lnTo>
                  <a:pt x="0" y="629935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19"/>
          <p:cNvSpPr txBox="1"/>
          <p:nvPr/>
        </p:nvSpPr>
        <p:spPr>
          <a:xfrm>
            <a:off x="6420716" y="4093897"/>
            <a:ext cx="7715972" cy="1571009"/>
          </a:xfrm>
          <a:prstGeom prst="rect">
            <a:avLst/>
          </a:prstGeom>
          <a:noFill/>
          <a:ln>
            <a:noFill/>
          </a:ln>
        </p:spPr>
        <p:txBody>
          <a:bodyPr anchorCtr="0" anchor="t" bIns="0" lIns="0" spcFirstLastPara="1" rIns="0" wrap="square" tIns="0">
            <a:spAutoFit/>
          </a:bodyPr>
          <a:lstStyle/>
          <a:p>
            <a:pPr indent="0" lvl="0" marL="0" marR="0" rtl="0" algn="r">
              <a:lnSpc>
                <a:spcPct val="130007"/>
              </a:lnSpc>
              <a:spcBef>
                <a:spcPts val="0"/>
              </a:spcBef>
              <a:spcAft>
                <a:spcPts val="0"/>
              </a:spcAft>
              <a:buNone/>
            </a:pPr>
            <a:r>
              <a:rPr lang="en-US" sz="9721">
                <a:solidFill>
                  <a:srgbClr val="452E20"/>
                </a:solidFill>
                <a:latin typeface="Arapey"/>
                <a:ea typeface="Arapey"/>
                <a:cs typeface="Arapey"/>
                <a:sym typeface="Arapey"/>
              </a:rPr>
              <a:t>PHOTO SLIDES</a:t>
            </a:r>
            <a:endParaRPr/>
          </a:p>
        </p:txBody>
      </p:sp>
      <p:sp>
        <p:nvSpPr>
          <p:cNvPr id="158" name="Google Shape;158;p19"/>
          <p:cNvSpPr txBox="1"/>
          <p:nvPr/>
        </p:nvSpPr>
        <p:spPr>
          <a:xfrm>
            <a:off x="10696854" y="5419002"/>
            <a:ext cx="4965600" cy="14808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9620">
                <a:solidFill>
                  <a:srgbClr val="452E20"/>
                </a:solidFill>
                <a:latin typeface="Great Vibes"/>
                <a:ea typeface="Great Vibes"/>
                <a:cs typeface="Great Vibes"/>
                <a:sym typeface="Great Vibes"/>
              </a:rPr>
              <a:t>with Music</a:t>
            </a:r>
            <a:endParaRPr/>
          </a:p>
        </p:txBody>
      </p:sp>
      <p:pic>
        <p:nvPicPr>
          <p:cNvPr id="159" name="Google Shape;159;p19"/>
          <p:cNvPicPr preferRelativeResize="0"/>
          <p:nvPr/>
        </p:nvPicPr>
        <p:blipFill rotWithShape="1">
          <a:blip r:embed="rId8">
            <a:alphaModFix/>
          </a:blip>
          <a:srcRect b="0" l="0" r="0" t="0"/>
          <a:stretch/>
        </p:blipFill>
        <p:spPr>
          <a:xfrm>
            <a:off x="17391063" y="9715500"/>
            <a:ext cx="419099" cy="419099"/>
          </a:xfrm>
          <a:prstGeom prst="rect">
            <a:avLst/>
          </a:prstGeom>
          <a:noFill/>
          <a:ln>
            <a:noFill/>
          </a:ln>
        </p:spPr>
      </p:pic>
      <p:pic>
        <p:nvPicPr>
          <p:cNvPr id="160" name="Google Shape;160;p19"/>
          <p:cNvPicPr preferRelativeResize="0"/>
          <p:nvPr/>
        </p:nvPicPr>
        <p:blipFill>
          <a:blip r:embed="rId9">
            <a:alphaModFix/>
          </a:blip>
          <a:stretch>
            <a:fillRect/>
          </a:stretch>
        </p:blipFill>
        <p:spPr>
          <a:xfrm>
            <a:off x="488549" y="0"/>
            <a:ext cx="5771203" cy="10287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8"/>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28"/>
          <p:cNvSpPr/>
          <p:nvPr/>
        </p:nvSpPr>
        <p:spPr>
          <a:xfrm>
            <a:off x="8841532" y="4567085"/>
            <a:ext cx="10925346" cy="7270345"/>
          </a:xfrm>
          <a:custGeom>
            <a:rect b="b" l="l" r="r" t="t"/>
            <a:pathLst>
              <a:path extrusionOk="0" h="7270345" w="10925346">
                <a:moveTo>
                  <a:pt x="0" y="0"/>
                </a:moveTo>
                <a:lnTo>
                  <a:pt x="10925345" y="0"/>
                </a:lnTo>
                <a:lnTo>
                  <a:pt x="10925345" y="7270345"/>
                </a:lnTo>
                <a:lnTo>
                  <a:pt x="0" y="7270345"/>
                </a:lnTo>
                <a:lnTo>
                  <a:pt x="0" y="0"/>
                </a:lnTo>
                <a:close/>
              </a:path>
            </a:pathLst>
          </a:custGeom>
          <a:blipFill rotWithShape="1">
            <a:blip r:embed="rId4">
              <a:alphaModFix/>
            </a:blip>
            <a:stretch>
              <a:fillRect b="-16000" l="0" r="-17482" t="-17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1" name="Google Shape;281;p28"/>
          <p:cNvPicPr preferRelativeResize="0"/>
          <p:nvPr/>
        </p:nvPicPr>
        <p:blipFill>
          <a:blip r:embed="rId5">
            <a:alphaModFix/>
          </a:blip>
          <a:stretch>
            <a:fillRect/>
          </a:stretch>
        </p:blipFill>
        <p:spPr>
          <a:xfrm>
            <a:off x="5750875" y="789625"/>
            <a:ext cx="12059274" cy="8457955"/>
          </a:xfrm>
          <a:prstGeom prst="rect">
            <a:avLst/>
          </a:prstGeom>
          <a:noFill/>
          <a:ln>
            <a:noFill/>
          </a:ln>
        </p:spPr>
      </p:pic>
      <p:grpSp>
        <p:nvGrpSpPr>
          <p:cNvPr id="282" name="Google Shape;282;p28"/>
          <p:cNvGrpSpPr/>
          <p:nvPr/>
        </p:nvGrpSpPr>
        <p:grpSpPr>
          <a:xfrm>
            <a:off x="0" y="1293255"/>
            <a:ext cx="7340600" cy="3657600"/>
            <a:chOff x="0" y="0"/>
            <a:chExt cx="1933327" cy="963319"/>
          </a:xfrm>
        </p:grpSpPr>
        <p:sp>
          <p:nvSpPr>
            <p:cNvPr id="283" name="Google Shape;283;p28"/>
            <p:cNvSpPr/>
            <p:nvPr/>
          </p:nvSpPr>
          <p:spPr>
            <a:xfrm>
              <a:off x="0" y="0"/>
              <a:ext cx="1933327" cy="963319"/>
            </a:xfrm>
            <a:custGeom>
              <a:rect b="b" l="l" r="r" t="t"/>
              <a:pathLst>
                <a:path extrusionOk="0" h="963319" w="1933327">
                  <a:moveTo>
                    <a:pt x="0" y="0"/>
                  </a:moveTo>
                  <a:lnTo>
                    <a:pt x="1933327" y="0"/>
                  </a:lnTo>
                  <a:lnTo>
                    <a:pt x="1933327" y="963319"/>
                  </a:lnTo>
                  <a:lnTo>
                    <a:pt x="0" y="963319"/>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8"/>
            <p:cNvSpPr txBox="1"/>
            <p:nvPr/>
          </p:nvSpPr>
          <p:spPr>
            <a:xfrm>
              <a:off x="0" y="28575"/>
              <a:ext cx="1933327" cy="93474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5" name="Google Shape;285;p28"/>
          <p:cNvSpPr txBox="1"/>
          <p:nvPr/>
        </p:nvSpPr>
        <p:spPr>
          <a:xfrm>
            <a:off x="872099" y="1579250"/>
            <a:ext cx="3909900" cy="49260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3200">
                <a:solidFill>
                  <a:srgbClr val="452E20"/>
                </a:solidFill>
                <a:latin typeface="Arapey"/>
                <a:ea typeface="Arapey"/>
                <a:cs typeface="Arapey"/>
                <a:sym typeface="Arapey"/>
              </a:rPr>
              <a:t>ADD A TITLE HERE</a:t>
            </a:r>
            <a:endParaRPr/>
          </a:p>
        </p:txBody>
      </p:sp>
      <p:sp>
        <p:nvSpPr>
          <p:cNvPr id="286" name="Google Shape;286;p28"/>
          <p:cNvSpPr txBox="1"/>
          <p:nvPr/>
        </p:nvSpPr>
        <p:spPr>
          <a:xfrm>
            <a:off x="872102" y="2267982"/>
            <a:ext cx="5969100" cy="207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000">
                <a:solidFill>
                  <a:srgbClr val="452E20"/>
                </a:solidFill>
                <a:latin typeface="Arapey"/>
                <a:ea typeface="Arapey"/>
                <a:cs typeface="Arapey"/>
                <a:sym typeface="Arapey"/>
              </a:rPr>
              <a:t>fugiat ullamco duis fugiat irure officia magna reprehenderit exercitation exercitation et labore veniam ea voluptate adipisicing amet quis labore laboris deserunt aliqua do ut incididunt amet veniam mollit adipisicing et mollit veniam est culpa excepteur aute culpa ipsum velit laboris ad do fugiat aliquip laborum</a:t>
            </a:r>
            <a:endParaRPr/>
          </a:p>
        </p:txBody>
      </p:sp>
      <p:sp>
        <p:nvSpPr>
          <p:cNvPr id="287" name="Google Shape;287;p28"/>
          <p:cNvSpPr/>
          <p:nvPr/>
        </p:nvSpPr>
        <p:spPr>
          <a:xfrm>
            <a:off x="-3348363" y="4061855"/>
            <a:ext cx="6696726" cy="6936345"/>
          </a:xfrm>
          <a:custGeom>
            <a:rect b="b" l="l" r="r" t="t"/>
            <a:pathLst>
              <a:path extrusionOk="0" h="6936345" w="6696726">
                <a:moveTo>
                  <a:pt x="0" y="0"/>
                </a:moveTo>
                <a:lnTo>
                  <a:pt x="6696726" y="0"/>
                </a:lnTo>
                <a:lnTo>
                  <a:pt x="6696726" y="6936345"/>
                </a:lnTo>
                <a:lnTo>
                  <a:pt x="0" y="6936345"/>
                </a:lnTo>
                <a:lnTo>
                  <a:pt x="0" y="0"/>
                </a:lnTo>
                <a:close/>
              </a:path>
            </a:pathLst>
          </a:custGeom>
          <a:blipFill rotWithShape="1">
            <a:blip r:embed="rId6">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9"/>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3" name="Google Shape;293;p29"/>
          <p:cNvGrpSpPr/>
          <p:nvPr/>
        </p:nvGrpSpPr>
        <p:grpSpPr>
          <a:xfrm>
            <a:off x="1139005" y="2421953"/>
            <a:ext cx="4368067" cy="791898"/>
            <a:chOff x="0" y="-38100"/>
            <a:chExt cx="1150437" cy="208566"/>
          </a:xfrm>
        </p:grpSpPr>
        <p:sp>
          <p:nvSpPr>
            <p:cNvPr id="294" name="Google Shape;294;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452E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29"/>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6" name="Google Shape;296;p29"/>
          <p:cNvGrpSpPr/>
          <p:nvPr/>
        </p:nvGrpSpPr>
        <p:grpSpPr>
          <a:xfrm>
            <a:off x="9682440" y="2421953"/>
            <a:ext cx="4368067" cy="791898"/>
            <a:chOff x="0" y="-38100"/>
            <a:chExt cx="1150437" cy="208566"/>
          </a:xfrm>
        </p:grpSpPr>
        <p:sp>
          <p:nvSpPr>
            <p:cNvPr id="297" name="Google Shape;297;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452E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29"/>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9" name="Google Shape;299;p29"/>
          <p:cNvGrpSpPr/>
          <p:nvPr/>
        </p:nvGrpSpPr>
        <p:grpSpPr>
          <a:xfrm>
            <a:off x="1139005" y="7056352"/>
            <a:ext cx="4368067" cy="791898"/>
            <a:chOff x="0" y="-38100"/>
            <a:chExt cx="1150437" cy="208566"/>
          </a:xfrm>
        </p:grpSpPr>
        <p:sp>
          <p:nvSpPr>
            <p:cNvPr id="300" name="Google Shape;300;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452E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29"/>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2" name="Google Shape;302;p29"/>
          <p:cNvGrpSpPr/>
          <p:nvPr/>
        </p:nvGrpSpPr>
        <p:grpSpPr>
          <a:xfrm>
            <a:off x="2012373" y="8079597"/>
            <a:ext cx="754204" cy="789557"/>
            <a:chOff x="0" y="-38100"/>
            <a:chExt cx="812800" cy="850900"/>
          </a:xfrm>
        </p:grpSpPr>
        <p:sp>
          <p:nvSpPr>
            <p:cNvPr id="303" name="Google Shape;303;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52E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5" name="Google Shape;305;p29"/>
          <p:cNvGrpSpPr/>
          <p:nvPr/>
        </p:nvGrpSpPr>
        <p:grpSpPr>
          <a:xfrm>
            <a:off x="2945936" y="8079597"/>
            <a:ext cx="754204" cy="789557"/>
            <a:chOff x="0" y="-38100"/>
            <a:chExt cx="812800" cy="850900"/>
          </a:xfrm>
        </p:grpSpPr>
        <p:sp>
          <p:nvSpPr>
            <p:cNvPr id="306" name="Google Shape;30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8" name="Google Shape;308;p29"/>
          <p:cNvGrpSpPr/>
          <p:nvPr/>
        </p:nvGrpSpPr>
        <p:grpSpPr>
          <a:xfrm>
            <a:off x="3879499" y="8079597"/>
            <a:ext cx="754204" cy="789557"/>
            <a:chOff x="0" y="-38100"/>
            <a:chExt cx="812800" cy="850900"/>
          </a:xfrm>
        </p:grpSpPr>
        <p:sp>
          <p:nvSpPr>
            <p:cNvPr id="309" name="Google Shape;309;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0F0F0"/>
            </a:solidFill>
            <a:ln cap="rnd"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1" name="Google Shape;311;p29"/>
          <p:cNvSpPr txBox="1"/>
          <p:nvPr/>
        </p:nvSpPr>
        <p:spPr>
          <a:xfrm>
            <a:off x="1232396" y="3436246"/>
            <a:ext cx="4181285" cy="5290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452E20"/>
                </a:solidFill>
                <a:latin typeface="Arapey"/>
                <a:ea typeface="Arapey"/>
                <a:cs typeface="Arapey"/>
                <a:sym typeface="Arapey"/>
              </a:rPr>
              <a:t>This presentation template</a:t>
            </a:r>
            <a:endParaRPr/>
          </a:p>
          <a:p>
            <a:pPr indent="0" lvl="0" marL="0" marR="0" rtl="0" algn="ctr">
              <a:lnSpc>
                <a:spcPct val="122000"/>
              </a:lnSpc>
              <a:spcBef>
                <a:spcPts val="0"/>
              </a:spcBef>
              <a:spcAft>
                <a:spcPts val="0"/>
              </a:spcAft>
              <a:buNone/>
            </a:pPr>
            <a:r>
              <a:rPr lang="en-US" sz="1700" u="none" strike="noStrike">
                <a:solidFill>
                  <a:srgbClr val="452E20"/>
                </a:solidFill>
                <a:latin typeface="Arapey"/>
                <a:ea typeface="Arapey"/>
                <a:cs typeface="Arapey"/>
                <a:sym typeface="Arapey"/>
              </a:rPr>
              <a:t>uses the following free fonts:</a:t>
            </a:r>
            <a:endParaRPr/>
          </a:p>
        </p:txBody>
      </p:sp>
      <p:sp>
        <p:nvSpPr>
          <p:cNvPr id="312" name="Google Shape;312;p29"/>
          <p:cNvSpPr txBox="1"/>
          <p:nvPr/>
        </p:nvSpPr>
        <p:spPr>
          <a:xfrm>
            <a:off x="1139043" y="6652419"/>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452E20"/>
                </a:solidFill>
                <a:latin typeface="Arapey"/>
                <a:ea typeface="Arapey"/>
                <a:cs typeface="Arapey"/>
                <a:sym typeface="Arapey"/>
              </a:rPr>
              <a:t>You can find these fonts online too.</a:t>
            </a:r>
            <a:endParaRPr/>
          </a:p>
        </p:txBody>
      </p:sp>
      <p:sp>
        <p:nvSpPr>
          <p:cNvPr id="313" name="Google Shape;313;p29"/>
          <p:cNvSpPr txBox="1"/>
          <p:nvPr/>
        </p:nvSpPr>
        <p:spPr>
          <a:xfrm>
            <a:off x="1747770" y="4145589"/>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lang="en-US" sz="1497">
                <a:solidFill>
                  <a:srgbClr val="452E20"/>
                </a:solidFill>
                <a:latin typeface="Arapey"/>
                <a:ea typeface="Arapey"/>
                <a:cs typeface="Arapey"/>
                <a:sym typeface="Arapey"/>
              </a:rPr>
              <a:t>TITLES:</a:t>
            </a:r>
            <a:endParaRPr/>
          </a:p>
          <a:p>
            <a:pPr indent="0" lvl="0" marL="0" marR="0" rtl="0" algn="ctr">
              <a:lnSpc>
                <a:spcPct val="102985"/>
              </a:lnSpc>
              <a:spcBef>
                <a:spcPts val="0"/>
              </a:spcBef>
              <a:spcAft>
                <a:spcPts val="0"/>
              </a:spcAft>
              <a:buNone/>
            </a:pPr>
            <a:r>
              <a:rPr lang="en-US" sz="2110">
                <a:solidFill>
                  <a:srgbClr val="452E20"/>
                </a:solidFill>
                <a:latin typeface="Arapey"/>
                <a:ea typeface="Arapey"/>
                <a:cs typeface="Arapey"/>
                <a:sym typeface="Arapey"/>
              </a:rPr>
              <a:t>ARAPEY &amp; GREAT VIBES</a:t>
            </a:r>
            <a:endParaRPr/>
          </a:p>
          <a:p>
            <a:pPr indent="0" lvl="0" marL="0" marR="0" rtl="0" algn="ctr">
              <a:lnSpc>
                <a:spcPct val="102985"/>
              </a:lnSpc>
              <a:spcBef>
                <a:spcPts val="0"/>
              </a:spcBef>
              <a:spcAft>
                <a:spcPts val="0"/>
              </a:spcAft>
              <a:buNone/>
            </a:pPr>
            <a:r>
              <a:t/>
            </a:r>
            <a:endParaRPr sz="2110">
              <a:solidFill>
                <a:srgbClr val="452E20"/>
              </a:solidFill>
              <a:latin typeface="Arapey"/>
              <a:ea typeface="Arapey"/>
              <a:cs typeface="Arapey"/>
              <a:sym typeface="Arapey"/>
            </a:endParaRPr>
          </a:p>
          <a:p>
            <a:pPr indent="0" lvl="0" marL="0" marR="0" rtl="0" algn="ctr">
              <a:lnSpc>
                <a:spcPct val="103006"/>
              </a:lnSpc>
              <a:spcBef>
                <a:spcPts val="0"/>
              </a:spcBef>
              <a:spcAft>
                <a:spcPts val="0"/>
              </a:spcAft>
              <a:buNone/>
            </a:pPr>
            <a:r>
              <a:rPr b="1" lang="en-US" sz="1497">
                <a:solidFill>
                  <a:srgbClr val="452E20"/>
                </a:solidFill>
                <a:latin typeface="Arapey"/>
                <a:ea typeface="Arapey"/>
                <a:cs typeface="Arapey"/>
                <a:sym typeface="Arapey"/>
              </a:rPr>
              <a:t>HEADERS:</a:t>
            </a:r>
            <a:endParaRPr/>
          </a:p>
          <a:p>
            <a:pPr indent="0" lvl="0" marL="0" marR="0" rtl="0" algn="ctr">
              <a:lnSpc>
                <a:spcPct val="102985"/>
              </a:lnSpc>
              <a:spcBef>
                <a:spcPts val="0"/>
              </a:spcBef>
              <a:spcAft>
                <a:spcPts val="0"/>
              </a:spcAft>
              <a:buNone/>
            </a:pPr>
            <a:r>
              <a:rPr lang="en-US" sz="2110">
                <a:solidFill>
                  <a:srgbClr val="452E20"/>
                </a:solidFill>
                <a:latin typeface="Arapey"/>
                <a:ea typeface="Arapey"/>
                <a:cs typeface="Arapey"/>
                <a:sym typeface="Arapey"/>
              </a:rPr>
              <a:t>ARAPEY</a:t>
            </a:r>
            <a:endParaRPr/>
          </a:p>
          <a:p>
            <a:pPr indent="0" lvl="0" marL="0" marR="0" rtl="0" algn="ctr">
              <a:lnSpc>
                <a:spcPct val="102985"/>
              </a:lnSpc>
              <a:spcBef>
                <a:spcPts val="0"/>
              </a:spcBef>
              <a:spcAft>
                <a:spcPts val="0"/>
              </a:spcAft>
              <a:buNone/>
            </a:pPr>
            <a:r>
              <a:t/>
            </a:r>
            <a:endParaRPr sz="2110">
              <a:solidFill>
                <a:srgbClr val="452E20"/>
              </a:solidFill>
              <a:latin typeface="Arapey"/>
              <a:ea typeface="Arapey"/>
              <a:cs typeface="Arapey"/>
              <a:sym typeface="Arapey"/>
            </a:endParaRPr>
          </a:p>
          <a:p>
            <a:pPr indent="0" lvl="0" marL="0" marR="0" rtl="0" algn="ctr">
              <a:lnSpc>
                <a:spcPct val="103006"/>
              </a:lnSpc>
              <a:spcBef>
                <a:spcPts val="0"/>
              </a:spcBef>
              <a:spcAft>
                <a:spcPts val="0"/>
              </a:spcAft>
              <a:buNone/>
            </a:pPr>
            <a:r>
              <a:rPr b="1" lang="en-US" sz="1497">
                <a:solidFill>
                  <a:srgbClr val="452E20"/>
                </a:solidFill>
                <a:latin typeface="Arapey"/>
                <a:ea typeface="Arapey"/>
                <a:cs typeface="Arapey"/>
                <a:sym typeface="Arapey"/>
              </a:rPr>
              <a:t>BODY COPY:</a:t>
            </a:r>
            <a:endParaRPr/>
          </a:p>
          <a:p>
            <a:pPr indent="0" lvl="0" marL="0" marR="0" rtl="0" algn="ctr">
              <a:lnSpc>
                <a:spcPct val="102985"/>
              </a:lnSpc>
              <a:spcBef>
                <a:spcPts val="0"/>
              </a:spcBef>
              <a:spcAft>
                <a:spcPts val="0"/>
              </a:spcAft>
              <a:buNone/>
            </a:pPr>
            <a:r>
              <a:rPr lang="en-US" sz="2110">
                <a:solidFill>
                  <a:srgbClr val="452E20"/>
                </a:solidFill>
                <a:latin typeface="Arapey"/>
                <a:ea typeface="Arapey"/>
                <a:cs typeface="Arapey"/>
                <a:sym typeface="Arapey"/>
              </a:rPr>
              <a:t>ARAPEY</a:t>
            </a:r>
            <a:endParaRPr/>
          </a:p>
        </p:txBody>
      </p:sp>
      <p:sp>
        <p:nvSpPr>
          <p:cNvPr id="314" name="Google Shape;314;p29"/>
          <p:cNvSpPr txBox="1"/>
          <p:nvPr/>
        </p:nvSpPr>
        <p:spPr>
          <a:xfrm>
            <a:off x="1778789"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452E20"/>
                </a:solidFill>
                <a:latin typeface="Arapey"/>
                <a:ea typeface="Arapey"/>
                <a:cs typeface="Arapey"/>
                <a:sym typeface="Arapey"/>
              </a:rPr>
              <a:t>#452E20</a:t>
            </a:r>
            <a:endParaRPr/>
          </a:p>
        </p:txBody>
      </p:sp>
      <p:sp>
        <p:nvSpPr>
          <p:cNvPr id="315" name="Google Shape;315;p29"/>
          <p:cNvSpPr txBox="1"/>
          <p:nvPr/>
        </p:nvSpPr>
        <p:spPr>
          <a:xfrm>
            <a:off x="2712352"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452E20"/>
                </a:solidFill>
                <a:latin typeface="Arapey"/>
                <a:ea typeface="Arapey"/>
                <a:cs typeface="Arapey"/>
                <a:sym typeface="Arapey"/>
              </a:rPr>
              <a:t>#B5A595</a:t>
            </a:r>
            <a:endParaRPr/>
          </a:p>
        </p:txBody>
      </p:sp>
      <p:sp>
        <p:nvSpPr>
          <p:cNvPr id="316" name="Google Shape;316;p29"/>
          <p:cNvSpPr txBox="1"/>
          <p:nvPr/>
        </p:nvSpPr>
        <p:spPr>
          <a:xfrm>
            <a:off x="3645914"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452E20"/>
                </a:solidFill>
                <a:latin typeface="Arapey"/>
                <a:ea typeface="Arapey"/>
                <a:cs typeface="Arapey"/>
                <a:sym typeface="Arapey"/>
              </a:rPr>
              <a:t>#F0F0F0</a:t>
            </a:r>
            <a:endParaRPr/>
          </a:p>
        </p:txBody>
      </p:sp>
      <p:sp>
        <p:nvSpPr>
          <p:cNvPr id="317" name="Google Shape;317;p29"/>
          <p:cNvSpPr txBox="1"/>
          <p:nvPr/>
        </p:nvSpPr>
        <p:spPr>
          <a:xfrm>
            <a:off x="4182517" y="1867352"/>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452E20"/>
                </a:solidFill>
                <a:latin typeface="Arapey"/>
                <a:ea typeface="Arapey"/>
                <a:cs typeface="Arapey"/>
                <a:sym typeface="Arapey"/>
              </a:rPr>
              <a:t>Use these design resources in your Canva Presentation.</a:t>
            </a:r>
            <a:endParaRPr/>
          </a:p>
        </p:txBody>
      </p:sp>
      <p:sp>
        <p:nvSpPr>
          <p:cNvPr id="318" name="Google Shape;318;p29"/>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Arapey"/>
                <a:ea typeface="Arapey"/>
                <a:cs typeface="Arapey"/>
                <a:sym typeface="Arapey"/>
              </a:rPr>
              <a:t>DON'T FORGET TO DELETE THIS PAGE BEFORE PRESENTING. </a:t>
            </a:r>
            <a:endParaRPr/>
          </a:p>
        </p:txBody>
      </p:sp>
      <p:sp>
        <p:nvSpPr>
          <p:cNvPr id="319" name="Google Shape;319;p29"/>
          <p:cNvSpPr txBox="1"/>
          <p:nvPr/>
        </p:nvSpPr>
        <p:spPr>
          <a:xfrm>
            <a:off x="3863914" y="281290"/>
            <a:ext cx="10560172" cy="1519387"/>
          </a:xfrm>
          <a:prstGeom prst="rect">
            <a:avLst/>
          </a:prstGeom>
          <a:noFill/>
          <a:ln>
            <a:noFill/>
          </a:ln>
        </p:spPr>
        <p:txBody>
          <a:bodyPr anchorCtr="0" anchor="t" bIns="0" lIns="0" spcFirstLastPara="1" rIns="0" wrap="square" tIns="0">
            <a:spAutoFit/>
          </a:bodyPr>
          <a:lstStyle/>
          <a:p>
            <a:pPr indent="0" lvl="0" marL="0" marR="0" rtl="0" algn="ctr">
              <a:lnSpc>
                <a:spcPct val="130001"/>
              </a:lnSpc>
              <a:spcBef>
                <a:spcPts val="0"/>
              </a:spcBef>
              <a:spcAft>
                <a:spcPts val="0"/>
              </a:spcAft>
              <a:buNone/>
            </a:pPr>
            <a:r>
              <a:rPr lang="en-US" sz="9363" u="none" strike="noStrike">
                <a:solidFill>
                  <a:srgbClr val="452E20"/>
                </a:solidFill>
                <a:latin typeface="Arapey"/>
                <a:ea typeface="Arapey"/>
                <a:cs typeface="Arapey"/>
                <a:sym typeface="Arapey"/>
              </a:rPr>
              <a:t>RESOURCE PAGE</a:t>
            </a:r>
            <a:endParaRPr/>
          </a:p>
        </p:txBody>
      </p:sp>
      <p:sp>
        <p:nvSpPr>
          <p:cNvPr id="320" name="Google Shape;320;p29"/>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452E20"/>
                </a:solidFill>
                <a:latin typeface="Arapey"/>
                <a:ea typeface="Arapey"/>
                <a:cs typeface="Arapey"/>
                <a:sym typeface="Arapey"/>
              </a:rPr>
              <a:t>Fonts</a:t>
            </a:r>
            <a:endParaRPr/>
          </a:p>
        </p:txBody>
      </p:sp>
      <p:sp>
        <p:nvSpPr>
          <p:cNvPr id="321" name="Google Shape;321;p29"/>
          <p:cNvSpPr txBox="1"/>
          <p:nvPr/>
        </p:nvSpPr>
        <p:spPr>
          <a:xfrm>
            <a:off x="10291206"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452E20"/>
                </a:solidFill>
                <a:latin typeface="Arapey"/>
                <a:ea typeface="Arapey"/>
                <a:cs typeface="Arapey"/>
                <a:sym typeface="Arapey"/>
              </a:rPr>
              <a:t>Design Elements</a:t>
            </a:r>
            <a:endParaRPr/>
          </a:p>
        </p:txBody>
      </p:sp>
      <p:sp>
        <p:nvSpPr>
          <p:cNvPr id="322" name="Google Shape;322;p29"/>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452E20"/>
                </a:solidFill>
                <a:latin typeface="Arapey"/>
                <a:ea typeface="Arapey"/>
                <a:cs typeface="Arapey"/>
                <a:sym typeface="Arapey"/>
              </a:rPr>
              <a:t>Colors</a:t>
            </a:r>
            <a:endParaRPr/>
          </a:p>
        </p:txBody>
      </p:sp>
      <p:sp>
        <p:nvSpPr>
          <p:cNvPr id="323" name="Google Shape;323;p29"/>
          <p:cNvSpPr/>
          <p:nvPr/>
        </p:nvSpPr>
        <p:spPr>
          <a:xfrm>
            <a:off x="9381063" y="3584514"/>
            <a:ext cx="2609449" cy="2702820"/>
          </a:xfrm>
          <a:custGeom>
            <a:rect b="b" l="l" r="r" t="t"/>
            <a:pathLst>
              <a:path extrusionOk="0" h="2702820" w="2609449">
                <a:moveTo>
                  <a:pt x="0" y="0"/>
                </a:moveTo>
                <a:lnTo>
                  <a:pt x="2609450" y="0"/>
                </a:lnTo>
                <a:lnTo>
                  <a:pt x="2609450" y="2702820"/>
                </a:lnTo>
                <a:lnTo>
                  <a:pt x="0" y="27028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9"/>
          <p:cNvSpPr/>
          <p:nvPr/>
        </p:nvSpPr>
        <p:spPr>
          <a:xfrm>
            <a:off x="12167156" y="3647892"/>
            <a:ext cx="2712117" cy="2317628"/>
          </a:xfrm>
          <a:custGeom>
            <a:rect b="b" l="l" r="r" t="t"/>
            <a:pathLst>
              <a:path extrusionOk="0" h="2317628" w="2712117">
                <a:moveTo>
                  <a:pt x="0" y="0"/>
                </a:moveTo>
                <a:lnTo>
                  <a:pt x="2712118" y="0"/>
                </a:lnTo>
                <a:lnTo>
                  <a:pt x="2712118" y="2317627"/>
                </a:lnTo>
                <a:lnTo>
                  <a:pt x="0" y="231762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29"/>
          <p:cNvSpPr/>
          <p:nvPr/>
        </p:nvSpPr>
        <p:spPr>
          <a:xfrm>
            <a:off x="6933783" y="3455296"/>
            <a:ext cx="2447280" cy="2702820"/>
          </a:xfrm>
          <a:custGeom>
            <a:rect b="b" l="l" r="r" t="t"/>
            <a:pathLst>
              <a:path extrusionOk="0" h="2702820" w="2447280">
                <a:moveTo>
                  <a:pt x="0" y="0"/>
                </a:moveTo>
                <a:lnTo>
                  <a:pt x="2447280" y="0"/>
                </a:lnTo>
                <a:lnTo>
                  <a:pt x="2447280" y="2702819"/>
                </a:lnTo>
                <a:lnTo>
                  <a:pt x="0" y="270281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9"/>
          <p:cNvSpPr/>
          <p:nvPr/>
        </p:nvSpPr>
        <p:spPr>
          <a:xfrm rot="-1658149">
            <a:off x="15164949" y="3919432"/>
            <a:ext cx="2322280" cy="1802934"/>
          </a:xfrm>
          <a:custGeom>
            <a:rect b="b" l="l" r="r" t="t"/>
            <a:pathLst>
              <a:path extrusionOk="0" h="1802934" w="2322280">
                <a:moveTo>
                  <a:pt x="0" y="0"/>
                </a:moveTo>
                <a:lnTo>
                  <a:pt x="2322280" y="0"/>
                </a:lnTo>
                <a:lnTo>
                  <a:pt x="2322280" y="1802933"/>
                </a:lnTo>
                <a:lnTo>
                  <a:pt x="0" y="18029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9"/>
          <p:cNvSpPr/>
          <p:nvPr/>
        </p:nvSpPr>
        <p:spPr>
          <a:xfrm>
            <a:off x="7014522" y="6662606"/>
            <a:ext cx="2169036" cy="2036183"/>
          </a:xfrm>
          <a:custGeom>
            <a:rect b="b" l="l" r="r" t="t"/>
            <a:pathLst>
              <a:path extrusionOk="0" h="2036183" w="2169036">
                <a:moveTo>
                  <a:pt x="0" y="0"/>
                </a:moveTo>
                <a:lnTo>
                  <a:pt x="2169036" y="0"/>
                </a:lnTo>
                <a:lnTo>
                  <a:pt x="2169036" y="2036183"/>
                </a:lnTo>
                <a:lnTo>
                  <a:pt x="0" y="203618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29"/>
          <p:cNvSpPr/>
          <p:nvPr/>
        </p:nvSpPr>
        <p:spPr>
          <a:xfrm rot="-5400000">
            <a:off x="10140033" y="6131204"/>
            <a:ext cx="2257001" cy="3098988"/>
          </a:xfrm>
          <a:custGeom>
            <a:rect b="b" l="l" r="r" t="t"/>
            <a:pathLst>
              <a:path extrusionOk="0" h="3098988" w="2257001">
                <a:moveTo>
                  <a:pt x="0" y="0"/>
                </a:moveTo>
                <a:lnTo>
                  <a:pt x="2257001" y="0"/>
                </a:lnTo>
                <a:lnTo>
                  <a:pt x="2257001" y="3098987"/>
                </a:lnTo>
                <a:lnTo>
                  <a:pt x="0" y="3098987"/>
                </a:lnTo>
                <a:lnTo>
                  <a:pt x="0" y="0"/>
                </a:lnTo>
                <a:close/>
              </a:path>
            </a:pathLst>
          </a:custGeom>
          <a:blipFill rotWithShape="1">
            <a:blip r:embed="rId9">
              <a:alphaModFix/>
            </a:blip>
            <a:stretch>
              <a:fillRect b="-16000" l="0" r="-142400" t="-17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29"/>
          <p:cNvSpPr/>
          <p:nvPr/>
        </p:nvSpPr>
        <p:spPr>
          <a:xfrm>
            <a:off x="13112896" y="6683004"/>
            <a:ext cx="4510067" cy="1431946"/>
          </a:xfrm>
          <a:custGeom>
            <a:rect b="b" l="l" r="r" t="t"/>
            <a:pathLst>
              <a:path extrusionOk="0" h="1431946" w="4510067">
                <a:moveTo>
                  <a:pt x="0" y="0"/>
                </a:moveTo>
                <a:lnTo>
                  <a:pt x="4510067" y="0"/>
                </a:lnTo>
                <a:lnTo>
                  <a:pt x="4510067" y="1431946"/>
                </a:lnTo>
                <a:lnTo>
                  <a:pt x="0" y="143194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3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452E20"/>
                </a:solidFill>
                <a:latin typeface="Arapey"/>
                <a:ea typeface="Arapey"/>
                <a:cs typeface="Arapey"/>
                <a:sym typeface="Arapey"/>
              </a:rPr>
              <a:t>for the presentation template</a:t>
            </a:r>
            <a:endParaRPr/>
          </a:p>
        </p:txBody>
      </p:sp>
      <p:sp>
        <p:nvSpPr>
          <p:cNvPr id="336" name="Google Shape;336;p3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452E20"/>
                </a:solidFill>
                <a:latin typeface="Arapey"/>
                <a:ea typeface="Arapey"/>
                <a:cs typeface="Arapey"/>
                <a:sym typeface="Arapey"/>
              </a:rPr>
              <a:t>for the photos</a:t>
            </a:r>
            <a:endParaRPr/>
          </a:p>
        </p:txBody>
      </p:sp>
      <p:sp>
        <p:nvSpPr>
          <p:cNvPr id="337" name="Google Shape;337;p30"/>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30"/>
          <p:cNvSpPr/>
          <p:nvPr/>
        </p:nvSpPr>
        <p:spPr>
          <a:xfrm rot="-1658149">
            <a:off x="-1612810" y="5182633"/>
            <a:ext cx="6980400" cy="5419328"/>
          </a:xfrm>
          <a:custGeom>
            <a:rect b="b" l="l" r="r" t="t"/>
            <a:pathLst>
              <a:path extrusionOk="0" h="5419328" w="6980400">
                <a:moveTo>
                  <a:pt x="0" y="0"/>
                </a:moveTo>
                <a:lnTo>
                  <a:pt x="6980400" y="0"/>
                </a:lnTo>
                <a:lnTo>
                  <a:pt x="6980400" y="5419329"/>
                </a:lnTo>
                <a:lnTo>
                  <a:pt x="0" y="5419329"/>
                </a:lnTo>
                <a:lnTo>
                  <a:pt x="0" y="0"/>
                </a:lnTo>
                <a:close/>
              </a:path>
            </a:pathLst>
          </a:custGeom>
          <a:blipFill rotWithShape="1">
            <a:blip r:embed="rId5">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30"/>
          <p:cNvSpPr txBox="1"/>
          <p:nvPr/>
        </p:nvSpPr>
        <p:spPr>
          <a:xfrm>
            <a:off x="3377480" y="303220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452E20"/>
                </a:solidFill>
                <a:latin typeface="Arapey"/>
                <a:ea typeface="Arapey"/>
                <a:cs typeface="Arapey"/>
                <a:sym typeface="Arapey"/>
              </a:rPr>
              <a:t>This presentation template is free for everyone to use thanks to the following:</a:t>
            </a:r>
            <a:endParaRPr/>
          </a:p>
        </p:txBody>
      </p:sp>
      <p:sp>
        <p:nvSpPr>
          <p:cNvPr id="340" name="Google Shape;340;p30"/>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ED7843"/>
                </a:solidFill>
                <a:latin typeface="Arapey"/>
                <a:ea typeface="Arapey"/>
                <a:cs typeface="Arapey"/>
                <a:sym typeface="Arapey"/>
              </a:rPr>
              <a:t>Happy designing!</a:t>
            </a:r>
            <a:endParaRPr/>
          </a:p>
        </p:txBody>
      </p:sp>
      <p:sp>
        <p:nvSpPr>
          <p:cNvPr id="341" name="Google Shape;341;p30"/>
          <p:cNvSpPr txBox="1"/>
          <p:nvPr/>
        </p:nvSpPr>
        <p:spPr>
          <a:xfrm>
            <a:off x="5469973" y="1512814"/>
            <a:ext cx="7348055" cy="1519387"/>
          </a:xfrm>
          <a:prstGeom prst="rect">
            <a:avLst/>
          </a:prstGeom>
          <a:noFill/>
          <a:ln>
            <a:noFill/>
          </a:ln>
        </p:spPr>
        <p:txBody>
          <a:bodyPr anchorCtr="0" anchor="t" bIns="0" lIns="0" spcFirstLastPara="1" rIns="0" wrap="square" tIns="0">
            <a:spAutoFit/>
          </a:bodyPr>
          <a:lstStyle/>
          <a:p>
            <a:pPr indent="0" lvl="0" marL="0" marR="0" rtl="0" algn="ctr">
              <a:lnSpc>
                <a:spcPct val="130001"/>
              </a:lnSpc>
              <a:spcBef>
                <a:spcPts val="0"/>
              </a:spcBef>
              <a:spcAft>
                <a:spcPts val="0"/>
              </a:spcAft>
              <a:buNone/>
            </a:pPr>
            <a:r>
              <a:rPr lang="en-US" sz="9363" u="none" strike="noStrike">
                <a:solidFill>
                  <a:srgbClr val="452E20"/>
                </a:solidFill>
                <a:latin typeface="Arapey"/>
                <a:ea typeface="Arapey"/>
                <a:cs typeface="Arapey"/>
                <a:sym typeface="Arapey"/>
              </a:rPr>
              <a:t>CREDITS</a:t>
            </a:r>
            <a:endParaRPr/>
          </a:p>
        </p:txBody>
      </p:sp>
      <p:sp>
        <p:nvSpPr>
          <p:cNvPr id="342" name="Google Shape;342;p30"/>
          <p:cNvSpPr txBox="1"/>
          <p:nvPr/>
        </p:nvSpPr>
        <p:spPr>
          <a:xfrm>
            <a:off x="6110027" y="6263211"/>
            <a:ext cx="6067945" cy="6435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452E20"/>
                </a:solidFill>
                <a:latin typeface="Arapey"/>
                <a:ea typeface="Arapey"/>
                <a:cs typeface="Arapey"/>
                <a:sym typeface="Arapey"/>
              </a:rPr>
              <a:t>Pexels, Pixabay</a:t>
            </a:r>
            <a:endParaRPr/>
          </a:p>
        </p:txBody>
      </p:sp>
      <p:sp>
        <p:nvSpPr>
          <p:cNvPr id="343" name="Google Shape;343;p30"/>
          <p:cNvSpPr/>
          <p:nvPr/>
        </p:nvSpPr>
        <p:spPr>
          <a:xfrm rot="10499834">
            <a:off x="14797800" y="-1237470"/>
            <a:ext cx="6980400" cy="5419328"/>
          </a:xfrm>
          <a:custGeom>
            <a:rect b="b" l="l" r="r" t="t"/>
            <a:pathLst>
              <a:path extrusionOk="0" h="5419328" w="6980400">
                <a:moveTo>
                  <a:pt x="0" y="0"/>
                </a:moveTo>
                <a:lnTo>
                  <a:pt x="6980400" y="0"/>
                </a:lnTo>
                <a:lnTo>
                  <a:pt x="6980400" y="5419328"/>
                </a:lnTo>
                <a:lnTo>
                  <a:pt x="0" y="5419328"/>
                </a:lnTo>
                <a:lnTo>
                  <a:pt x="0" y="0"/>
                </a:lnTo>
                <a:close/>
              </a:path>
            </a:pathLst>
          </a:custGeom>
          <a:blipFill rotWithShape="1">
            <a:blip r:embed="rId5">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6" name="Google Shape;166;p20"/>
          <p:cNvPicPr preferRelativeResize="0"/>
          <p:nvPr/>
        </p:nvPicPr>
        <p:blipFill>
          <a:blip r:embed="rId4">
            <a:alphaModFix/>
          </a:blip>
          <a:stretch>
            <a:fillRect/>
          </a:stretch>
        </p:blipFill>
        <p:spPr>
          <a:xfrm>
            <a:off x="477850" y="799570"/>
            <a:ext cx="3142624" cy="4220618"/>
          </a:xfrm>
          <a:prstGeom prst="rect">
            <a:avLst/>
          </a:prstGeom>
          <a:noFill/>
          <a:ln>
            <a:noFill/>
          </a:ln>
        </p:spPr>
      </p:pic>
      <p:pic>
        <p:nvPicPr>
          <p:cNvPr id="167" name="Google Shape;167;p20"/>
          <p:cNvPicPr preferRelativeResize="0"/>
          <p:nvPr/>
        </p:nvPicPr>
        <p:blipFill>
          <a:blip r:embed="rId5">
            <a:alphaModFix/>
          </a:blip>
          <a:stretch>
            <a:fillRect/>
          </a:stretch>
        </p:blipFill>
        <p:spPr>
          <a:xfrm>
            <a:off x="7457325" y="797750"/>
            <a:ext cx="10361326" cy="8459714"/>
          </a:xfrm>
          <a:prstGeom prst="rect">
            <a:avLst/>
          </a:prstGeom>
          <a:noFill/>
          <a:ln>
            <a:noFill/>
          </a:ln>
        </p:spPr>
      </p:pic>
      <p:pic>
        <p:nvPicPr>
          <p:cNvPr id="168" name="Google Shape;168;p20"/>
          <p:cNvPicPr preferRelativeResize="0"/>
          <p:nvPr/>
        </p:nvPicPr>
        <p:blipFill>
          <a:blip r:embed="rId6">
            <a:alphaModFix/>
          </a:blip>
          <a:stretch>
            <a:fillRect/>
          </a:stretch>
        </p:blipFill>
        <p:spPr>
          <a:xfrm>
            <a:off x="477850" y="5268283"/>
            <a:ext cx="3142624" cy="3989192"/>
          </a:xfrm>
          <a:prstGeom prst="rect">
            <a:avLst/>
          </a:prstGeom>
          <a:noFill/>
          <a:ln>
            <a:noFill/>
          </a:ln>
        </p:spPr>
      </p:pic>
      <p:pic>
        <p:nvPicPr>
          <p:cNvPr id="169" name="Google Shape;169;p20"/>
          <p:cNvPicPr preferRelativeResize="0"/>
          <p:nvPr/>
        </p:nvPicPr>
        <p:blipFill>
          <a:blip r:embed="rId7">
            <a:alphaModFix/>
          </a:blip>
          <a:stretch>
            <a:fillRect/>
          </a:stretch>
        </p:blipFill>
        <p:spPr>
          <a:xfrm>
            <a:off x="3963350" y="799570"/>
            <a:ext cx="3142624" cy="4220618"/>
          </a:xfrm>
          <a:prstGeom prst="rect">
            <a:avLst/>
          </a:prstGeom>
          <a:noFill/>
          <a:ln>
            <a:noFill/>
          </a:ln>
        </p:spPr>
      </p:pic>
      <p:pic>
        <p:nvPicPr>
          <p:cNvPr id="170" name="Google Shape;170;p20"/>
          <p:cNvPicPr preferRelativeResize="0"/>
          <p:nvPr/>
        </p:nvPicPr>
        <p:blipFill>
          <a:blip r:embed="rId8">
            <a:alphaModFix/>
          </a:blip>
          <a:stretch>
            <a:fillRect/>
          </a:stretch>
        </p:blipFill>
        <p:spPr>
          <a:xfrm>
            <a:off x="3963350" y="5269100"/>
            <a:ext cx="3142624" cy="3989201"/>
          </a:xfrm>
          <a:prstGeom prst="rect">
            <a:avLst/>
          </a:prstGeom>
          <a:noFill/>
          <a:ln>
            <a:noFill/>
          </a:ln>
        </p:spPr>
      </p:pic>
      <p:sp>
        <p:nvSpPr>
          <p:cNvPr id="171" name="Google Shape;171;p20"/>
          <p:cNvSpPr/>
          <p:nvPr/>
        </p:nvSpPr>
        <p:spPr>
          <a:xfrm>
            <a:off x="2939540" y="4513801"/>
            <a:ext cx="433259" cy="372603"/>
          </a:xfrm>
          <a:custGeom>
            <a:rect b="b" l="l" r="r" t="t"/>
            <a:pathLst>
              <a:path extrusionOk="0" h="372603" w="433259">
                <a:moveTo>
                  <a:pt x="0" y="0"/>
                </a:moveTo>
                <a:lnTo>
                  <a:pt x="433259" y="0"/>
                </a:lnTo>
                <a:lnTo>
                  <a:pt x="433259" y="372602"/>
                </a:lnTo>
                <a:lnTo>
                  <a:pt x="0" y="37260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20"/>
          <p:cNvSpPr/>
          <p:nvPr/>
        </p:nvSpPr>
        <p:spPr>
          <a:xfrm>
            <a:off x="6515694" y="4513801"/>
            <a:ext cx="433259" cy="372603"/>
          </a:xfrm>
          <a:custGeom>
            <a:rect b="b" l="l" r="r" t="t"/>
            <a:pathLst>
              <a:path extrusionOk="0" h="372603" w="433259">
                <a:moveTo>
                  <a:pt x="0" y="0"/>
                </a:moveTo>
                <a:lnTo>
                  <a:pt x="433259" y="0"/>
                </a:lnTo>
                <a:lnTo>
                  <a:pt x="433259" y="372602"/>
                </a:lnTo>
                <a:lnTo>
                  <a:pt x="0" y="37260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20"/>
          <p:cNvSpPr/>
          <p:nvPr/>
        </p:nvSpPr>
        <p:spPr>
          <a:xfrm>
            <a:off x="17042671" y="8714247"/>
            <a:ext cx="433259" cy="372603"/>
          </a:xfrm>
          <a:custGeom>
            <a:rect b="b" l="l" r="r" t="t"/>
            <a:pathLst>
              <a:path extrusionOk="0" h="372603" w="433259">
                <a:moveTo>
                  <a:pt x="0" y="0"/>
                </a:moveTo>
                <a:lnTo>
                  <a:pt x="433258" y="0"/>
                </a:lnTo>
                <a:lnTo>
                  <a:pt x="433258" y="372603"/>
                </a:lnTo>
                <a:lnTo>
                  <a:pt x="0" y="37260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20"/>
          <p:cNvSpPr/>
          <p:nvPr/>
        </p:nvSpPr>
        <p:spPr>
          <a:xfrm>
            <a:off x="2939540" y="8714247"/>
            <a:ext cx="433259" cy="372603"/>
          </a:xfrm>
          <a:custGeom>
            <a:rect b="b" l="l" r="r" t="t"/>
            <a:pathLst>
              <a:path extrusionOk="0" h="372603" w="433259">
                <a:moveTo>
                  <a:pt x="0" y="0"/>
                </a:moveTo>
                <a:lnTo>
                  <a:pt x="433259" y="0"/>
                </a:lnTo>
                <a:lnTo>
                  <a:pt x="433259" y="372603"/>
                </a:lnTo>
                <a:lnTo>
                  <a:pt x="0" y="37260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20"/>
          <p:cNvSpPr/>
          <p:nvPr/>
        </p:nvSpPr>
        <p:spPr>
          <a:xfrm>
            <a:off x="6515694" y="8714247"/>
            <a:ext cx="433259" cy="372603"/>
          </a:xfrm>
          <a:custGeom>
            <a:rect b="b" l="l" r="r" t="t"/>
            <a:pathLst>
              <a:path extrusionOk="0" h="372603" w="433259">
                <a:moveTo>
                  <a:pt x="0" y="0"/>
                </a:moveTo>
                <a:lnTo>
                  <a:pt x="433259" y="0"/>
                </a:lnTo>
                <a:lnTo>
                  <a:pt x="433259" y="372603"/>
                </a:lnTo>
                <a:lnTo>
                  <a:pt x="0" y="37260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1"/>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1" name="Google Shape;181;p21"/>
          <p:cNvPicPr preferRelativeResize="0"/>
          <p:nvPr/>
        </p:nvPicPr>
        <p:blipFill>
          <a:blip r:embed="rId4">
            <a:alphaModFix/>
          </a:blip>
          <a:stretch>
            <a:fillRect/>
          </a:stretch>
        </p:blipFill>
        <p:spPr>
          <a:xfrm>
            <a:off x="452950" y="797750"/>
            <a:ext cx="17382098" cy="8461890"/>
          </a:xfrm>
          <a:prstGeom prst="rect">
            <a:avLst/>
          </a:prstGeom>
          <a:noFill/>
          <a:ln>
            <a:noFill/>
          </a:ln>
        </p:spPr>
      </p:pic>
      <p:grpSp>
        <p:nvGrpSpPr>
          <p:cNvPr id="182" name="Google Shape;182;p21"/>
          <p:cNvGrpSpPr/>
          <p:nvPr/>
        </p:nvGrpSpPr>
        <p:grpSpPr>
          <a:xfrm>
            <a:off x="3800475" y="8610954"/>
            <a:ext cx="10687050" cy="1294691"/>
            <a:chOff x="0" y="0"/>
            <a:chExt cx="2814696" cy="340989"/>
          </a:xfrm>
        </p:grpSpPr>
        <p:sp>
          <p:nvSpPr>
            <p:cNvPr id="183" name="Google Shape;183;p21"/>
            <p:cNvSpPr/>
            <p:nvPr/>
          </p:nvSpPr>
          <p:spPr>
            <a:xfrm>
              <a:off x="0" y="0"/>
              <a:ext cx="2814696" cy="340989"/>
            </a:xfrm>
            <a:custGeom>
              <a:rect b="b" l="l" r="r" t="t"/>
              <a:pathLst>
                <a:path extrusionOk="0" h="340989" w="2814696">
                  <a:moveTo>
                    <a:pt x="0" y="0"/>
                  </a:moveTo>
                  <a:lnTo>
                    <a:pt x="2814696" y="0"/>
                  </a:lnTo>
                  <a:lnTo>
                    <a:pt x="2814696" y="340989"/>
                  </a:lnTo>
                  <a:lnTo>
                    <a:pt x="0" y="340989"/>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21"/>
            <p:cNvSpPr txBox="1"/>
            <p:nvPr/>
          </p:nvSpPr>
          <p:spPr>
            <a:xfrm>
              <a:off x="0" y="28575"/>
              <a:ext cx="2814696" cy="31241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5" name="Google Shape;185;p21"/>
          <p:cNvSpPr/>
          <p:nvPr/>
        </p:nvSpPr>
        <p:spPr>
          <a:xfrm>
            <a:off x="8055357" y="8129489"/>
            <a:ext cx="2177286" cy="691288"/>
          </a:xfrm>
          <a:custGeom>
            <a:rect b="b" l="l" r="r" t="t"/>
            <a:pathLst>
              <a:path extrusionOk="0" h="691288" w="2177286">
                <a:moveTo>
                  <a:pt x="0" y="0"/>
                </a:moveTo>
                <a:lnTo>
                  <a:pt x="2177286" y="0"/>
                </a:lnTo>
                <a:lnTo>
                  <a:pt x="2177286" y="691288"/>
                </a:lnTo>
                <a:lnTo>
                  <a:pt x="0" y="69128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21"/>
          <p:cNvSpPr txBox="1"/>
          <p:nvPr/>
        </p:nvSpPr>
        <p:spPr>
          <a:xfrm>
            <a:off x="6793111" y="9129776"/>
            <a:ext cx="4701778" cy="295148"/>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lang="en-US" sz="2199">
                <a:solidFill>
                  <a:srgbClr val="F0F0F0"/>
                </a:solidFill>
                <a:latin typeface="Arapey"/>
                <a:ea typeface="Arapey"/>
                <a:cs typeface="Arapey"/>
                <a:sym typeface="Arapey"/>
              </a:rPr>
              <a:t>Add a brief description for the photo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2"/>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22"/>
          <p:cNvSpPr/>
          <p:nvPr/>
        </p:nvSpPr>
        <p:spPr>
          <a:xfrm>
            <a:off x="-951790" y="4815731"/>
            <a:ext cx="8341589" cy="6476106"/>
          </a:xfrm>
          <a:custGeom>
            <a:rect b="b" l="l" r="r" t="t"/>
            <a:pathLst>
              <a:path extrusionOk="0" h="6476106" w="8341589">
                <a:moveTo>
                  <a:pt x="0" y="0"/>
                </a:moveTo>
                <a:lnTo>
                  <a:pt x="8341588" y="0"/>
                </a:lnTo>
                <a:lnTo>
                  <a:pt x="8341588" y="6476106"/>
                </a:lnTo>
                <a:lnTo>
                  <a:pt x="0" y="6476106"/>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3" name="Google Shape;193;p22"/>
          <p:cNvPicPr preferRelativeResize="0"/>
          <p:nvPr/>
        </p:nvPicPr>
        <p:blipFill>
          <a:blip r:embed="rId5">
            <a:alphaModFix/>
          </a:blip>
          <a:stretch>
            <a:fillRect/>
          </a:stretch>
        </p:blipFill>
        <p:spPr>
          <a:xfrm>
            <a:off x="529100" y="797750"/>
            <a:ext cx="8403950" cy="7257420"/>
          </a:xfrm>
          <a:prstGeom prst="rect">
            <a:avLst/>
          </a:prstGeom>
          <a:noFill/>
          <a:ln>
            <a:noFill/>
          </a:ln>
        </p:spPr>
      </p:pic>
      <p:pic>
        <p:nvPicPr>
          <p:cNvPr id="194" name="Google Shape;194;p22"/>
          <p:cNvPicPr preferRelativeResize="0"/>
          <p:nvPr/>
        </p:nvPicPr>
        <p:blipFill>
          <a:blip r:embed="rId6">
            <a:alphaModFix/>
          </a:blip>
          <a:stretch>
            <a:fillRect/>
          </a:stretch>
        </p:blipFill>
        <p:spPr>
          <a:xfrm>
            <a:off x="9354950" y="797750"/>
            <a:ext cx="8403950" cy="7257426"/>
          </a:xfrm>
          <a:prstGeom prst="rect">
            <a:avLst/>
          </a:prstGeom>
          <a:noFill/>
          <a:ln>
            <a:noFill/>
          </a:ln>
        </p:spPr>
      </p:pic>
      <p:sp>
        <p:nvSpPr>
          <p:cNvPr id="195" name="Google Shape;195;p22"/>
          <p:cNvSpPr txBox="1"/>
          <p:nvPr/>
        </p:nvSpPr>
        <p:spPr>
          <a:xfrm>
            <a:off x="548140" y="8888553"/>
            <a:ext cx="4701778" cy="295148"/>
          </a:xfrm>
          <a:prstGeom prst="rect">
            <a:avLst/>
          </a:prstGeom>
          <a:noFill/>
          <a:ln>
            <a:noFill/>
          </a:ln>
        </p:spPr>
        <p:txBody>
          <a:bodyPr anchorCtr="0" anchor="t" bIns="0" lIns="0" spcFirstLastPara="1" rIns="0" wrap="square" tIns="0">
            <a:spAutoFit/>
          </a:bodyPr>
          <a:lstStyle/>
          <a:p>
            <a:pPr indent="0" lvl="0" marL="0" marR="0" rtl="0" algn="l">
              <a:lnSpc>
                <a:spcPct val="103001"/>
              </a:lnSpc>
              <a:spcBef>
                <a:spcPts val="0"/>
              </a:spcBef>
              <a:spcAft>
                <a:spcPts val="0"/>
              </a:spcAft>
              <a:buNone/>
            </a:pPr>
            <a:r>
              <a:rPr lang="en-US" sz="2199">
                <a:solidFill>
                  <a:srgbClr val="452E20"/>
                </a:solidFill>
                <a:latin typeface="Arapey"/>
                <a:ea typeface="Arapey"/>
                <a:cs typeface="Arapey"/>
                <a:sym typeface="Arapey"/>
              </a:rPr>
              <a:t>Add a brief description for the photo here.</a:t>
            </a:r>
            <a:endParaRPr/>
          </a:p>
        </p:txBody>
      </p:sp>
      <p:sp>
        <p:nvSpPr>
          <p:cNvPr id="196" name="Google Shape;196;p22"/>
          <p:cNvSpPr txBox="1"/>
          <p:nvPr/>
        </p:nvSpPr>
        <p:spPr>
          <a:xfrm>
            <a:off x="9374007" y="8888553"/>
            <a:ext cx="4701778" cy="295148"/>
          </a:xfrm>
          <a:prstGeom prst="rect">
            <a:avLst/>
          </a:prstGeom>
          <a:noFill/>
          <a:ln>
            <a:noFill/>
          </a:ln>
        </p:spPr>
        <p:txBody>
          <a:bodyPr anchorCtr="0" anchor="t" bIns="0" lIns="0" spcFirstLastPara="1" rIns="0" wrap="square" tIns="0">
            <a:spAutoFit/>
          </a:bodyPr>
          <a:lstStyle/>
          <a:p>
            <a:pPr indent="0" lvl="0" marL="0" marR="0" rtl="0" algn="l">
              <a:lnSpc>
                <a:spcPct val="103001"/>
              </a:lnSpc>
              <a:spcBef>
                <a:spcPts val="0"/>
              </a:spcBef>
              <a:spcAft>
                <a:spcPts val="0"/>
              </a:spcAft>
              <a:buNone/>
            </a:pPr>
            <a:r>
              <a:rPr lang="en-US" sz="2199">
                <a:solidFill>
                  <a:srgbClr val="452E20"/>
                </a:solidFill>
                <a:latin typeface="Arapey"/>
                <a:ea typeface="Arapey"/>
                <a:cs typeface="Arapey"/>
                <a:sym typeface="Arapey"/>
              </a:rPr>
              <a:t>Add a brief description for the photo here.</a:t>
            </a:r>
            <a:endParaRPr/>
          </a:p>
        </p:txBody>
      </p:sp>
      <p:sp>
        <p:nvSpPr>
          <p:cNvPr id="197" name="Google Shape;197;p22"/>
          <p:cNvSpPr/>
          <p:nvPr/>
        </p:nvSpPr>
        <p:spPr>
          <a:xfrm>
            <a:off x="3642423" y="452096"/>
            <a:ext cx="2177286" cy="691288"/>
          </a:xfrm>
          <a:custGeom>
            <a:rect b="b" l="l" r="r" t="t"/>
            <a:pathLst>
              <a:path extrusionOk="0" h="691288" w="2177286">
                <a:moveTo>
                  <a:pt x="0" y="0"/>
                </a:moveTo>
                <a:lnTo>
                  <a:pt x="2177286" y="0"/>
                </a:lnTo>
                <a:lnTo>
                  <a:pt x="2177286" y="691289"/>
                </a:lnTo>
                <a:lnTo>
                  <a:pt x="0" y="69128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22"/>
          <p:cNvSpPr/>
          <p:nvPr/>
        </p:nvSpPr>
        <p:spPr>
          <a:xfrm>
            <a:off x="12468291" y="452096"/>
            <a:ext cx="2177286" cy="691288"/>
          </a:xfrm>
          <a:custGeom>
            <a:rect b="b" l="l" r="r" t="t"/>
            <a:pathLst>
              <a:path extrusionOk="0" h="691288" w="2177286">
                <a:moveTo>
                  <a:pt x="0" y="0"/>
                </a:moveTo>
                <a:lnTo>
                  <a:pt x="2177286" y="0"/>
                </a:lnTo>
                <a:lnTo>
                  <a:pt x="2177286" y="691289"/>
                </a:lnTo>
                <a:lnTo>
                  <a:pt x="0" y="69128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3"/>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3"/>
          <p:cNvSpPr/>
          <p:nvPr/>
        </p:nvSpPr>
        <p:spPr>
          <a:xfrm>
            <a:off x="3753892" y="-3476249"/>
            <a:ext cx="5295012" cy="7270345"/>
          </a:xfrm>
          <a:custGeom>
            <a:rect b="b" l="l" r="r" t="t"/>
            <a:pathLst>
              <a:path extrusionOk="0" h="7270345" w="5295012">
                <a:moveTo>
                  <a:pt x="0" y="0"/>
                </a:moveTo>
                <a:lnTo>
                  <a:pt x="5295012" y="0"/>
                </a:lnTo>
                <a:lnTo>
                  <a:pt x="5295012" y="7270346"/>
                </a:lnTo>
                <a:lnTo>
                  <a:pt x="0" y="7270346"/>
                </a:lnTo>
                <a:lnTo>
                  <a:pt x="0" y="0"/>
                </a:lnTo>
                <a:close/>
              </a:path>
            </a:pathLst>
          </a:custGeom>
          <a:blipFill rotWithShape="1">
            <a:blip r:embed="rId4">
              <a:alphaModFix/>
            </a:blip>
            <a:stretch>
              <a:fillRect b="-16000" l="0" r="-142400" t="-17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5" name="Google Shape;205;p23"/>
          <p:cNvPicPr preferRelativeResize="0"/>
          <p:nvPr/>
        </p:nvPicPr>
        <p:blipFill>
          <a:blip r:embed="rId5">
            <a:alphaModFix/>
          </a:blip>
          <a:stretch>
            <a:fillRect/>
          </a:stretch>
        </p:blipFill>
        <p:spPr>
          <a:xfrm>
            <a:off x="477850" y="797750"/>
            <a:ext cx="6316450" cy="6310346"/>
          </a:xfrm>
          <a:prstGeom prst="rect">
            <a:avLst/>
          </a:prstGeom>
          <a:noFill/>
          <a:ln>
            <a:noFill/>
          </a:ln>
        </p:spPr>
      </p:pic>
      <p:pic>
        <p:nvPicPr>
          <p:cNvPr id="206" name="Google Shape;206;p23"/>
          <p:cNvPicPr preferRelativeResize="0"/>
          <p:nvPr/>
        </p:nvPicPr>
        <p:blipFill>
          <a:blip r:embed="rId6">
            <a:alphaModFix/>
          </a:blip>
          <a:stretch>
            <a:fillRect/>
          </a:stretch>
        </p:blipFill>
        <p:spPr>
          <a:xfrm>
            <a:off x="6166125" y="5290801"/>
            <a:ext cx="11640433" cy="3967500"/>
          </a:xfrm>
          <a:prstGeom prst="rect">
            <a:avLst/>
          </a:prstGeom>
          <a:noFill/>
          <a:ln>
            <a:noFill/>
          </a:ln>
        </p:spPr>
      </p:pic>
      <p:sp>
        <p:nvSpPr>
          <p:cNvPr id="207" name="Google Shape;207;p23"/>
          <p:cNvSpPr/>
          <p:nvPr/>
        </p:nvSpPr>
        <p:spPr>
          <a:xfrm>
            <a:off x="11988144" y="8912656"/>
            <a:ext cx="2177286" cy="691288"/>
          </a:xfrm>
          <a:custGeom>
            <a:rect b="b" l="l" r="r" t="t"/>
            <a:pathLst>
              <a:path extrusionOk="0" h="691288" w="2177286">
                <a:moveTo>
                  <a:pt x="0" y="0"/>
                </a:moveTo>
                <a:lnTo>
                  <a:pt x="2177286" y="0"/>
                </a:lnTo>
                <a:lnTo>
                  <a:pt x="2177286" y="691288"/>
                </a:lnTo>
                <a:lnTo>
                  <a:pt x="0" y="69128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23"/>
          <p:cNvSpPr txBox="1"/>
          <p:nvPr/>
        </p:nvSpPr>
        <p:spPr>
          <a:xfrm>
            <a:off x="477838" y="7502045"/>
            <a:ext cx="3276054" cy="66675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2199">
                <a:solidFill>
                  <a:srgbClr val="452E20"/>
                </a:solidFill>
                <a:latin typeface="Arapey"/>
                <a:ea typeface="Arapey"/>
                <a:cs typeface="Arapey"/>
                <a:sym typeface="Arapey"/>
              </a:rPr>
              <a:t>Add a brief description for the photo here.</a:t>
            </a:r>
            <a:endParaRPr/>
          </a:p>
        </p:txBody>
      </p:sp>
      <p:sp>
        <p:nvSpPr>
          <p:cNvPr id="209" name="Google Shape;209;p23"/>
          <p:cNvSpPr txBox="1"/>
          <p:nvPr/>
        </p:nvSpPr>
        <p:spPr>
          <a:xfrm>
            <a:off x="14534108" y="4261495"/>
            <a:ext cx="3276054" cy="66675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lang="en-US" sz="2199">
                <a:solidFill>
                  <a:srgbClr val="452E20"/>
                </a:solidFill>
                <a:latin typeface="Arapey"/>
                <a:ea typeface="Arapey"/>
                <a:cs typeface="Arapey"/>
                <a:sym typeface="Arapey"/>
              </a:rPr>
              <a:t>Add a brief description for the photo here.</a:t>
            </a:r>
            <a:endParaRPr/>
          </a:p>
        </p:txBody>
      </p:sp>
      <p:sp>
        <p:nvSpPr>
          <p:cNvPr id="210" name="Google Shape;210;p23"/>
          <p:cNvSpPr/>
          <p:nvPr/>
        </p:nvSpPr>
        <p:spPr>
          <a:xfrm flipH="1" rot="-8269448">
            <a:off x="13295471" y="-1950896"/>
            <a:ext cx="5753328" cy="5959191"/>
          </a:xfrm>
          <a:custGeom>
            <a:rect b="b" l="l" r="r" t="t"/>
            <a:pathLst>
              <a:path extrusionOk="0" h="5959191" w="5753328">
                <a:moveTo>
                  <a:pt x="0" y="5959192"/>
                </a:moveTo>
                <a:lnTo>
                  <a:pt x="5753328" y="5959192"/>
                </a:lnTo>
                <a:lnTo>
                  <a:pt x="5753328" y="0"/>
                </a:lnTo>
                <a:lnTo>
                  <a:pt x="0" y="0"/>
                </a:lnTo>
                <a:lnTo>
                  <a:pt x="0" y="5959192"/>
                </a:lnTo>
                <a:close/>
              </a:path>
            </a:pathLst>
          </a:custGeom>
          <a:blipFill rotWithShape="1">
            <a:blip r:embed="rId8">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23"/>
          <p:cNvSpPr txBox="1"/>
          <p:nvPr/>
        </p:nvSpPr>
        <p:spPr>
          <a:xfrm>
            <a:off x="6401398" y="5592395"/>
            <a:ext cx="1818323" cy="304673"/>
          </a:xfrm>
          <a:prstGeom prst="rect">
            <a:avLst/>
          </a:prstGeom>
          <a:noFill/>
          <a:ln>
            <a:noFill/>
          </a:ln>
        </p:spPr>
        <p:txBody>
          <a:bodyPr anchorCtr="0" anchor="t" bIns="0" lIns="0" spcFirstLastPara="1" rIns="0" wrap="square" tIns="0">
            <a:spAutoFit/>
          </a:bodyPr>
          <a:lstStyle/>
          <a:p>
            <a:pPr indent="0" lvl="0" marL="0" marR="0" rtl="0" algn="l">
              <a:lnSpc>
                <a:spcPct val="103001"/>
              </a:lnSpc>
              <a:spcBef>
                <a:spcPts val="0"/>
              </a:spcBef>
              <a:spcAft>
                <a:spcPts val="0"/>
              </a:spcAft>
              <a:buNone/>
            </a:pPr>
            <a:r>
              <a:rPr lang="en-US" sz="2199">
                <a:solidFill>
                  <a:srgbClr val="F0F0F0"/>
                </a:solidFill>
                <a:latin typeface="Great Vibes"/>
                <a:ea typeface="Great Vibes"/>
                <a:cs typeface="Great Vibes"/>
                <a:sym typeface="Great Vibes"/>
              </a:rPr>
              <a:t>Date dd/mm/yyyy</a:t>
            </a:r>
            <a:endParaRPr/>
          </a:p>
        </p:txBody>
      </p:sp>
      <p:sp>
        <p:nvSpPr>
          <p:cNvPr id="212" name="Google Shape;212;p23"/>
          <p:cNvSpPr txBox="1"/>
          <p:nvPr/>
        </p:nvSpPr>
        <p:spPr>
          <a:xfrm>
            <a:off x="4754631" y="1057275"/>
            <a:ext cx="1818323" cy="304673"/>
          </a:xfrm>
          <a:prstGeom prst="rect">
            <a:avLst/>
          </a:prstGeom>
          <a:noFill/>
          <a:ln>
            <a:noFill/>
          </a:ln>
        </p:spPr>
        <p:txBody>
          <a:bodyPr anchorCtr="0" anchor="t" bIns="0" lIns="0" spcFirstLastPara="1" rIns="0" wrap="square" tIns="0">
            <a:spAutoFit/>
          </a:bodyPr>
          <a:lstStyle/>
          <a:p>
            <a:pPr indent="0" lvl="0" marL="0" marR="0" rtl="0" algn="r">
              <a:lnSpc>
                <a:spcPct val="103001"/>
              </a:lnSpc>
              <a:spcBef>
                <a:spcPts val="0"/>
              </a:spcBef>
              <a:spcAft>
                <a:spcPts val="0"/>
              </a:spcAft>
              <a:buNone/>
            </a:pPr>
            <a:r>
              <a:rPr lang="en-US" sz="2199">
                <a:solidFill>
                  <a:srgbClr val="F0F0F0"/>
                </a:solidFill>
                <a:latin typeface="Great Vibes"/>
                <a:ea typeface="Great Vibes"/>
                <a:cs typeface="Great Vibes"/>
                <a:sym typeface="Great Vibes"/>
              </a:rPr>
              <a:t>Date dd/mm/yyyy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4"/>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18" name="Google Shape;218;p24"/>
          <p:cNvPicPr preferRelativeResize="0"/>
          <p:nvPr/>
        </p:nvPicPr>
        <p:blipFill>
          <a:blip r:embed="rId4">
            <a:alphaModFix/>
          </a:blip>
          <a:stretch>
            <a:fillRect/>
          </a:stretch>
        </p:blipFill>
        <p:spPr>
          <a:xfrm>
            <a:off x="477850" y="1317775"/>
            <a:ext cx="4071899" cy="8460807"/>
          </a:xfrm>
          <a:prstGeom prst="rect">
            <a:avLst/>
          </a:prstGeom>
          <a:noFill/>
          <a:ln>
            <a:noFill/>
          </a:ln>
        </p:spPr>
      </p:pic>
      <p:pic>
        <p:nvPicPr>
          <p:cNvPr id="219" name="Google Shape;219;p24"/>
          <p:cNvPicPr preferRelativeResize="0"/>
          <p:nvPr/>
        </p:nvPicPr>
        <p:blipFill>
          <a:blip r:embed="rId5">
            <a:alphaModFix/>
          </a:blip>
          <a:stretch>
            <a:fillRect/>
          </a:stretch>
        </p:blipFill>
        <p:spPr>
          <a:xfrm>
            <a:off x="4896950" y="508587"/>
            <a:ext cx="4071876" cy="8460728"/>
          </a:xfrm>
          <a:prstGeom prst="rect">
            <a:avLst/>
          </a:prstGeom>
          <a:noFill/>
          <a:ln>
            <a:noFill/>
          </a:ln>
        </p:spPr>
      </p:pic>
      <p:pic>
        <p:nvPicPr>
          <p:cNvPr id="220" name="Google Shape;220;p24"/>
          <p:cNvPicPr preferRelativeResize="0"/>
          <p:nvPr/>
        </p:nvPicPr>
        <p:blipFill>
          <a:blip r:embed="rId6">
            <a:alphaModFix/>
          </a:blip>
          <a:stretch>
            <a:fillRect/>
          </a:stretch>
        </p:blipFill>
        <p:spPr>
          <a:xfrm>
            <a:off x="9312325" y="1317698"/>
            <a:ext cx="4071876" cy="8460703"/>
          </a:xfrm>
          <a:prstGeom prst="rect">
            <a:avLst/>
          </a:prstGeom>
          <a:noFill/>
          <a:ln>
            <a:noFill/>
          </a:ln>
        </p:spPr>
      </p:pic>
      <p:pic>
        <p:nvPicPr>
          <p:cNvPr id="221" name="Google Shape;221;p24"/>
          <p:cNvPicPr preferRelativeResize="0"/>
          <p:nvPr/>
        </p:nvPicPr>
        <p:blipFill>
          <a:blip r:embed="rId7">
            <a:alphaModFix/>
          </a:blip>
          <a:stretch>
            <a:fillRect/>
          </a:stretch>
        </p:blipFill>
        <p:spPr>
          <a:xfrm>
            <a:off x="13727700" y="508556"/>
            <a:ext cx="4071899" cy="8460780"/>
          </a:xfrm>
          <a:prstGeom prst="rect">
            <a:avLst/>
          </a:prstGeom>
          <a:noFill/>
          <a:ln>
            <a:noFill/>
          </a:ln>
        </p:spPr>
      </p:pic>
      <p:sp>
        <p:nvSpPr>
          <p:cNvPr id="222" name="Google Shape;222;p24"/>
          <p:cNvSpPr/>
          <p:nvPr/>
        </p:nvSpPr>
        <p:spPr>
          <a:xfrm rot="3378705">
            <a:off x="3465207" y="797740"/>
            <a:ext cx="2169036" cy="2036183"/>
          </a:xfrm>
          <a:custGeom>
            <a:rect b="b" l="l" r="r" t="t"/>
            <a:pathLst>
              <a:path extrusionOk="0" h="2036183" w="2169036">
                <a:moveTo>
                  <a:pt x="0" y="0"/>
                </a:moveTo>
                <a:lnTo>
                  <a:pt x="2169036" y="0"/>
                </a:lnTo>
                <a:lnTo>
                  <a:pt x="2169036" y="2036183"/>
                </a:lnTo>
                <a:lnTo>
                  <a:pt x="0" y="203618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24"/>
          <p:cNvSpPr txBox="1"/>
          <p:nvPr/>
        </p:nvSpPr>
        <p:spPr>
          <a:xfrm rot="1818836">
            <a:off x="3571223" y="1511010"/>
            <a:ext cx="1937954" cy="580898"/>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lang="en-US" sz="2199">
                <a:solidFill>
                  <a:srgbClr val="F0F0F0"/>
                </a:solidFill>
                <a:latin typeface="Arapey"/>
                <a:ea typeface="Arapey"/>
                <a:cs typeface="Arapey"/>
                <a:sym typeface="Arapey"/>
              </a:rPr>
              <a:t>Add your comments here.</a:t>
            </a:r>
            <a:endParaRPr/>
          </a:p>
        </p:txBody>
      </p:sp>
      <p:sp>
        <p:nvSpPr>
          <p:cNvPr id="224" name="Google Shape;224;p24"/>
          <p:cNvSpPr/>
          <p:nvPr/>
        </p:nvSpPr>
        <p:spPr>
          <a:xfrm rot="-509908">
            <a:off x="12646315" y="7723474"/>
            <a:ext cx="2169036" cy="2036183"/>
          </a:xfrm>
          <a:custGeom>
            <a:rect b="b" l="l" r="r" t="t"/>
            <a:pathLst>
              <a:path extrusionOk="0" h="2036183" w="2169036">
                <a:moveTo>
                  <a:pt x="0" y="0"/>
                </a:moveTo>
                <a:lnTo>
                  <a:pt x="2169036" y="0"/>
                </a:lnTo>
                <a:lnTo>
                  <a:pt x="2169036" y="2036182"/>
                </a:lnTo>
                <a:lnTo>
                  <a:pt x="0" y="203618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24"/>
          <p:cNvSpPr txBox="1"/>
          <p:nvPr/>
        </p:nvSpPr>
        <p:spPr>
          <a:xfrm rot="-2069778">
            <a:off x="12744574" y="8453770"/>
            <a:ext cx="1937954" cy="580898"/>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lang="en-US" sz="2199">
                <a:solidFill>
                  <a:srgbClr val="F0F0F0"/>
                </a:solidFill>
                <a:latin typeface="Arapey"/>
                <a:ea typeface="Arapey"/>
                <a:cs typeface="Arapey"/>
                <a:sym typeface="Arapey"/>
              </a:rPr>
              <a:t>Add your comments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5"/>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31" name="Google Shape;231;p25"/>
          <p:cNvPicPr preferRelativeResize="0"/>
          <p:nvPr/>
        </p:nvPicPr>
        <p:blipFill>
          <a:blip r:embed="rId4">
            <a:alphaModFix/>
          </a:blip>
          <a:stretch>
            <a:fillRect/>
          </a:stretch>
        </p:blipFill>
        <p:spPr>
          <a:xfrm>
            <a:off x="423075" y="3854125"/>
            <a:ext cx="5404174" cy="5404152"/>
          </a:xfrm>
          <a:prstGeom prst="rect">
            <a:avLst/>
          </a:prstGeom>
          <a:noFill/>
          <a:ln>
            <a:noFill/>
          </a:ln>
        </p:spPr>
      </p:pic>
      <p:pic>
        <p:nvPicPr>
          <p:cNvPr id="232" name="Google Shape;232;p25"/>
          <p:cNvPicPr preferRelativeResize="0"/>
          <p:nvPr/>
        </p:nvPicPr>
        <p:blipFill>
          <a:blip r:embed="rId5">
            <a:alphaModFix/>
          </a:blip>
          <a:stretch>
            <a:fillRect/>
          </a:stretch>
        </p:blipFill>
        <p:spPr>
          <a:xfrm>
            <a:off x="6441925" y="3854125"/>
            <a:ext cx="5404175" cy="5410290"/>
          </a:xfrm>
          <a:prstGeom prst="rect">
            <a:avLst/>
          </a:prstGeom>
          <a:noFill/>
          <a:ln>
            <a:noFill/>
          </a:ln>
        </p:spPr>
      </p:pic>
      <p:pic>
        <p:nvPicPr>
          <p:cNvPr id="233" name="Google Shape;233;p25"/>
          <p:cNvPicPr preferRelativeResize="0"/>
          <p:nvPr/>
        </p:nvPicPr>
        <p:blipFill>
          <a:blip r:embed="rId6">
            <a:alphaModFix/>
          </a:blip>
          <a:stretch>
            <a:fillRect/>
          </a:stretch>
        </p:blipFill>
        <p:spPr>
          <a:xfrm>
            <a:off x="12405976" y="3854126"/>
            <a:ext cx="5404225" cy="5404225"/>
          </a:xfrm>
          <a:prstGeom prst="rect">
            <a:avLst/>
          </a:prstGeom>
          <a:noFill/>
          <a:ln>
            <a:noFill/>
          </a:ln>
        </p:spPr>
      </p:pic>
      <p:grpSp>
        <p:nvGrpSpPr>
          <p:cNvPr id="234" name="Google Shape;234;p25"/>
          <p:cNvGrpSpPr/>
          <p:nvPr/>
        </p:nvGrpSpPr>
        <p:grpSpPr>
          <a:xfrm>
            <a:off x="477838" y="1293255"/>
            <a:ext cx="5404177" cy="2020035"/>
            <a:chOff x="0" y="0"/>
            <a:chExt cx="1423322" cy="532026"/>
          </a:xfrm>
        </p:grpSpPr>
        <p:sp>
          <p:nvSpPr>
            <p:cNvPr id="235" name="Google Shape;235;p25"/>
            <p:cNvSpPr/>
            <p:nvPr/>
          </p:nvSpPr>
          <p:spPr>
            <a:xfrm>
              <a:off x="0" y="0"/>
              <a:ext cx="1423322" cy="532026"/>
            </a:xfrm>
            <a:custGeom>
              <a:rect b="b" l="l" r="r" t="t"/>
              <a:pathLst>
                <a:path extrusionOk="0" h="532026" w="1423322">
                  <a:moveTo>
                    <a:pt x="0" y="0"/>
                  </a:moveTo>
                  <a:lnTo>
                    <a:pt x="1423322" y="0"/>
                  </a:lnTo>
                  <a:lnTo>
                    <a:pt x="1423322" y="532026"/>
                  </a:lnTo>
                  <a:lnTo>
                    <a:pt x="0" y="532026"/>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25"/>
            <p:cNvSpPr txBox="1"/>
            <p:nvPr/>
          </p:nvSpPr>
          <p:spPr>
            <a:xfrm>
              <a:off x="0" y="28575"/>
              <a:ext cx="1423322" cy="503451"/>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7" name="Google Shape;237;p25"/>
          <p:cNvGrpSpPr/>
          <p:nvPr/>
        </p:nvGrpSpPr>
        <p:grpSpPr>
          <a:xfrm>
            <a:off x="6441911" y="1293255"/>
            <a:ext cx="5404177" cy="2020035"/>
            <a:chOff x="0" y="0"/>
            <a:chExt cx="1423322" cy="532026"/>
          </a:xfrm>
        </p:grpSpPr>
        <p:sp>
          <p:nvSpPr>
            <p:cNvPr id="238" name="Google Shape;238;p25"/>
            <p:cNvSpPr/>
            <p:nvPr/>
          </p:nvSpPr>
          <p:spPr>
            <a:xfrm>
              <a:off x="0" y="0"/>
              <a:ext cx="1423322" cy="532026"/>
            </a:xfrm>
            <a:custGeom>
              <a:rect b="b" l="l" r="r" t="t"/>
              <a:pathLst>
                <a:path extrusionOk="0" h="532026" w="1423322">
                  <a:moveTo>
                    <a:pt x="0" y="0"/>
                  </a:moveTo>
                  <a:lnTo>
                    <a:pt x="1423322" y="0"/>
                  </a:lnTo>
                  <a:lnTo>
                    <a:pt x="1423322" y="532026"/>
                  </a:lnTo>
                  <a:lnTo>
                    <a:pt x="0" y="532026"/>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25"/>
            <p:cNvSpPr txBox="1"/>
            <p:nvPr/>
          </p:nvSpPr>
          <p:spPr>
            <a:xfrm>
              <a:off x="0" y="28575"/>
              <a:ext cx="1423322" cy="503451"/>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0" name="Google Shape;240;p25"/>
          <p:cNvGrpSpPr/>
          <p:nvPr/>
        </p:nvGrpSpPr>
        <p:grpSpPr>
          <a:xfrm>
            <a:off x="12405985" y="1293255"/>
            <a:ext cx="5404177" cy="2020035"/>
            <a:chOff x="0" y="0"/>
            <a:chExt cx="1423322" cy="532026"/>
          </a:xfrm>
        </p:grpSpPr>
        <p:sp>
          <p:nvSpPr>
            <p:cNvPr id="241" name="Google Shape;241;p25"/>
            <p:cNvSpPr/>
            <p:nvPr/>
          </p:nvSpPr>
          <p:spPr>
            <a:xfrm>
              <a:off x="0" y="0"/>
              <a:ext cx="1423322" cy="532026"/>
            </a:xfrm>
            <a:custGeom>
              <a:rect b="b" l="l" r="r" t="t"/>
              <a:pathLst>
                <a:path extrusionOk="0" h="532026" w="1423322">
                  <a:moveTo>
                    <a:pt x="0" y="0"/>
                  </a:moveTo>
                  <a:lnTo>
                    <a:pt x="1423322" y="0"/>
                  </a:lnTo>
                  <a:lnTo>
                    <a:pt x="1423322" y="532026"/>
                  </a:lnTo>
                  <a:lnTo>
                    <a:pt x="0" y="532026"/>
                  </a:lnTo>
                  <a:close/>
                </a:path>
              </a:pathLst>
            </a:custGeom>
            <a:solidFill>
              <a:srgbClr val="B5A5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25"/>
            <p:cNvSpPr txBox="1"/>
            <p:nvPr/>
          </p:nvSpPr>
          <p:spPr>
            <a:xfrm>
              <a:off x="0" y="28575"/>
              <a:ext cx="1423322" cy="503451"/>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3" name="Google Shape;243;p25"/>
          <p:cNvSpPr txBox="1"/>
          <p:nvPr/>
        </p:nvSpPr>
        <p:spPr>
          <a:xfrm>
            <a:off x="1259951" y="1642750"/>
            <a:ext cx="3840000" cy="4926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3200">
                <a:solidFill>
                  <a:srgbClr val="452E20"/>
                </a:solidFill>
                <a:latin typeface="Arapey"/>
                <a:ea typeface="Arapey"/>
                <a:cs typeface="Arapey"/>
                <a:sym typeface="Arapey"/>
              </a:rPr>
              <a:t>ADD A TITLE HERE</a:t>
            </a:r>
            <a:endParaRPr/>
          </a:p>
        </p:txBody>
      </p:sp>
      <p:sp>
        <p:nvSpPr>
          <p:cNvPr id="244" name="Google Shape;244;p25"/>
          <p:cNvSpPr txBox="1"/>
          <p:nvPr/>
        </p:nvSpPr>
        <p:spPr>
          <a:xfrm>
            <a:off x="788102" y="2255648"/>
            <a:ext cx="47835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000">
                <a:solidFill>
                  <a:srgbClr val="452E20"/>
                </a:solidFill>
                <a:latin typeface="Arapey"/>
                <a:ea typeface="Arapey"/>
                <a:cs typeface="Arapey"/>
                <a:sym typeface="Arapey"/>
              </a:rPr>
              <a:t>fugiat ullamco duis fugiat irure officia magna reprehenderit exercitation exercitation </a:t>
            </a:r>
            <a:endParaRPr/>
          </a:p>
        </p:txBody>
      </p:sp>
      <p:sp>
        <p:nvSpPr>
          <p:cNvPr id="245" name="Google Shape;245;p25"/>
          <p:cNvSpPr txBox="1"/>
          <p:nvPr/>
        </p:nvSpPr>
        <p:spPr>
          <a:xfrm>
            <a:off x="7224014" y="1642750"/>
            <a:ext cx="3840000" cy="4926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3200">
                <a:solidFill>
                  <a:srgbClr val="452E20"/>
                </a:solidFill>
                <a:latin typeface="Arapey"/>
                <a:ea typeface="Arapey"/>
                <a:cs typeface="Arapey"/>
                <a:sym typeface="Arapey"/>
              </a:rPr>
              <a:t>ADD A TITLE HERE</a:t>
            </a:r>
            <a:endParaRPr/>
          </a:p>
        </p:txBody>
      </p:sp>
      <p:sp>
        <p:nvSpPr>
          <p:cNvPr id="246" name="Google Shape;246;p25"/>
          <p:cNvSpPr txBox="1"/>
          <p:nvPr/>
        </p:nvSpPr>
        <p:spPr>
          <a:xfrm>
            <a:off x="6752176" y="2255648"/>
            <a:ext cx="47835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000">
                <a:solidFill>
                  <a:srgbClr val="452E20"/>
                </a:solidFill>
                <a:latin typeface="Arapey"/>
                <a:ea typeface="Arapey"/>
                <a:cs typeface="Arapey"/>
                <a:sym typeface="Arapey"/>
              </a:rPr>
              <a:t>fugiat ullamco duis fugiat irure officia magna reprehenderit exercitation exercitation </a:t>
            </a:r>
            <a:endParaRPr/>
          </a:p>
        </p:txBody>
      </p:sp>
      <p:sp>
        <p:nvSpPr>
          <p:cNvPr id="247" name="Google Shape;247;p25"/>
          <p:cNvSpPr txBox="1"/>
          <p:nvPr/>
        </p:nvSpPr>
        <p:spPr>
          <a:xfrm>
            <a:off x="13292752" y="1642750"/>
            <a:ext cx="3927600" cy="4926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3200">
                <a:solidFill>
                  <a:srgbClr val="452E20"/>
                </a:solidFill>
                <a:latin typeface="Arapey"/>
                <a:ea typeface="Arapey"/>
                <a:cs typeface="Arapey"/>
                <a:sym typeface="Arapey"/>
              </a:rPr>
              <a:t>ADD A TITLE HERE</a:t>
            </a:r>
            <a:endParaRPr/>
          </a:p>
        </p:txBody>
      </p:sp>
      <p:sp>
        <p:nvSpPr>
          <p:cNvPr id="248" name="Google Shape;248;p25"/>
          <p:cNvSpPr txBox="1"/>
          <p:nvPr/>
        </p:nvSpPr>
        <p:spPr>
          <a:xfrm>
            <a:off x="12716249" y="2255648"/>
            <a:ext cx="47835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000">
                <a:solidFill>
                  <a:srgbClr val="452E20"/>
                </a:solidFill>
                <a:latin typeface="Arapey"/>
                <a:ea typeface="Arapey"/>
                <a:cs typeface="Arapey"/>
                <a:sym typeface="Arapey"/>
              </a:rPr>
              <a:t>fugiat ullamco duis fugiat irure officia magna reprehenderit exercitation exercitation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6"/>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26"/>
          <p:cNvSpPr/>
          <p:nvPr/>
        </p:nvSpPr>
        <p:spPr>
          <a:xfrm flipH="1" rot="-5400000">
            <a:off x="8235892" y="-612833"/>
            <a:ext cx="6140887" cy="4767561"/>
          </a:xfrm>
          <a:custGeom>
            <a:rect b="b" l="l" r="r" t="t"/>
            <a:pathLst>
              <a:path extrusionOk="0" h="4767561" w="6140887">
                <a:moveTo>
                  <a:pt x="0" y="4767561"/>
                </a:moveTo>
                <a:lnTo>
                  <a:pt x="6140886" y="4767561"/>
                </a:lnTo>
                <a:lnTo>
                  <a:pt x="6140886" y="0"/>
                </a:lnTo>
                <a:lnTo>
                  <a:pt x="0" y="0"/>
                </a:lnTo>
                <a:lnTo>
                  <a:pt x="0" y="4767561"/>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26"/>
          <p:cNvSpPr/>
          <p:nvPr/>
        </p:nvSpPr>
        <p:spPr>
          <a:xfrm>
            <a:off x="10026865" y="778251"/>
            <a:ext cx="5295012" cy="7270345"/>
          </a:xfrm>
          <a:custGeom>
            <a:rect b="b" l="l" r="r" t="t"/>
            <a:pathLst>
              <a:path extrusionOk="0" h="7270345" w="5295012">
                <a:moveTo>
                  <a:pt x="0" y="0"/>
                </a:moveTo>
                <a:lnTo>
                  <a:pt x="5295012" y="0"/>
                </a:lnTo>
                <a:lnTo>
                  <a:pt x="5295012" y="7270346"/>
                </a:lnTo>
                <a:lnTo>
                  <a:pt x="0" y="7270346"/>
                </a:lnTo>
                <a:lnTo>
                  <a:pt x="0" y="0"/>
                </a:lnTo>
                <a:close/>
              </a:path>
            </a:pathLst>
          </a:custGeom>
          <a:blipFill rotWithShape="1">
            <a:blip r:embed="rId5">
              <a:alphaModFix/>
            </a:blip>
            <a:stretch>
              <a:fillRect b="-16000" l="0" r="-142400" t="-17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6" name="Google Shape;256;p26"/>
          <p:cNvPicPr preferRelativeResize="0"/>
          <p:nvPr/>
        </p:nvPicPr>
        <p:blipFill>
          <a:blip r:embed="rId6">
            <a:alphaModFix/>
          </a:blip>
          <a:stretch>
            <a:fillRect/>
          </a:stretch>
        </p:blipFill>
        <p:spPr>
          <a:xfrm>
            <a:off x="10994225" y="1529162"/>
            <a:ext cx="5157550" cy="7730251"/>
          </a:xfrm>
          <a:prstGeom prst="rect">
            <a:avLst/>
          </a:prstGeom>
          <a:noFill/>
          <a:ln>
            <a:noFill/>
          </a:ln>
        </p:spPr>
      </p:pic>
      <p:sp>
        <p:nvSpPr>
          <p:cNvPr id="257" name="Google Shape;257;p26"/>
          <p:cNvSpPr txBox="1"/>
          <p:nvPr/>
        </p:nvSpPr>
        <p:spPr>
          <a:xfrm>
            <a:off x="872100" y="1579250"/>
            <a:ext cx="3699900" cy="49260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3200">
                <a:solidFill>
                  <a:srgbClr val="452E20"/>
                </a:solidFill>
                <a:latin typeface="Arapey"/>
                <a:ea typeface="Arapey"/>
                <a:cs typeface="Arapey"/>
                <a:sym typeface="Arapey"/>
              </a:rPr>
              <a:t>ADD A TITLE HERE</a:t>
            </a:r>
            <a:endParaRPr/>
          </a:p>
        </p:txBody>
      </p:sp>
      <p:sp>
        <p:nvSpPr>
          <p:cNvPr id="258" name="Google Shape;258;p26"/>
          <p:cNvSpPr txBox="1"/>
          <p:nvPr/>
        </p:nvSpPr>
        <p:spPr>
          <a:xfrm>
            <a:off x="872102" y="2267982"/>
            <a:ext cx="5968982" cy="21113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452E20"/>
                </a:solidFill>
                <a:latin typeface="Arapey"/>
                <a:ea typeface="Arapey"/>
                <a:cs typeface="Arapey"/>
                <a:sym typeface="Arapey"/>
              </a:rPr>
              <a:t>fugiat ullamco duis fugiat irure officia magna reprehenderit exercitation exercitation et labore veniam ea voluptate adipisicing amet quis labore laboris deserunt aliqua do ut incididunt amet veniam mollit adipisicing et mollit veniam est culpa excepteur aute culpa ipsum velit laboris ad do fugiat aliquip laborum</a:t>
            </a:r>
            <a:endParaRPr/>
          </a:p>
        </p:txBody>
      </p:sp>
      <p:sp>
        <p:nvSpPr>
          <p:cNvPr id="259" name="Google Shape;259;p26"/>
          <p:cNvSpPr/>
          <p:nvPr/>
        </p:nvSpPr>
        <p:spPr>
          <a:xfrm>
            <a:off x="-381216" y="4970007"/>
            <a:ext cx="7222300" cy="7976436"/>
          </a:xfrm>
          <a:custGeom>
            <a:rect b="b" l="l" r="r" t="t"/>
            <a:pathLst>
              <a:path extrusionOk="0" h="7976436" w="7222300">
                <a:moveTo>
                  <a:pt x="0" y="0"/>
                </a:moveTo>
                <a:lnTo>
                  <a:pt x="7222300" y="0"/>
                </a:lnTo>
                <a:lnTo>
                  <a:pt x="7222300" y="7976435"/>
                </a:lnTo>
                <a:lnTo>
                  <a:pt x="0" y="7976435"/>
                </a:lnTo>
                <a:lnTo>
                  <a:pt x="0" y="0"/>
                </a:lnTo>
                <a:close/>
              </a:path>
            </a:pathLst>
          </a:custGeom>
          <a:blipFill rotWithShape="1">
            <a:blip r:embed="rId7">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26"/>
          <p:cNvSpPr/>
          <p:nvPr/>
        </p:nvSpPr>
        <p:spPr>
          <a:xfrm flipH="1" rot="6083651">
            <a:off x="15040783" y="6540308"/>
            <a:ext cx="3549258" cy="2755515"/>
          </a:xfrm>
          <a:custGeom>
            <a:rect b="b" l="l" r="r" t="t"/>
            <a:pathLst>
              <a:path extrusionOk="0" h="2755515" w="3549258">
                <a:moveTo>
                  <a:pt x="0" y="2755515"/>
                </a:moveTo>
                <a:lnTo>
                  <a:pt x="3549258" y="2755515"/>
                </a:lnTo>
                <a:lnTo>
                  <a:pt x="3549258" y="0"/>
                </a:lnTo>
                <a:lnTo>
                  <a:pt x="0" y="0"/>
                </a:lnTo>
                <a:lnTo>
                  <a:pt x="0" y="2755515"/>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26"/>
          <p:cNvSpPr txBox="1"/>
          <p:nvPr/>
        </p:nvSpPr>
        <p:spPr>
          <a:xfrm rot="5400000">
            <a:off x="15594542" y="2285984"/>
            <a:ext cx="1818323" cy="304673"/>
          </a:xfrm>
          <a:prstGeom prst="rect">
            <a:avLst/>
          </a:prstGeom>
          <a:noFill/>
          <a:ln>
            <a:noFill/>
          </a:ln>
        </p:spPr>
        <p:txBody>
          <a:bodyPr anchorCtr="0" anchor="t" bIns="0" lIns="0" spcFirstLastPara="1" rIns="0" wrap="square" tIns="0">
            <a:spAutoFit/>
          </a:bodyPr>
          <a:lstStyle/>
          <a:p>
            <a:pPr indent="0" lvl="0" marL="0" marR="0" rtl="0" algn="l">
              <a:lnSpc>
                <a:spcPct val="103001"/>
              </a:lnSpc>
              <a:spcBef>
                <a:spcPts val="0"/>
              </a:spcBef>
              <a:spcAft>
                <a:spcPts val="0"/>
              </a:spcAft>
              <a:buNone/>
            </a:pPr>
            <a:r>
              <a:rPr lang="en-US" sz="2199">
                <a:solidFill>
                  <a:srgbClr val="452E20"/>
                </a:solidFill>
                <a:latin typeface="Great Vibes"/>
                <a:ea typeface="Great Vibes"/>
                <a:cs typeface="Great Vibes"/>
                <a:sym typeface="Great Vibes"/>
              </a:rPr>
              <a:t>Date dd/mm/yyyy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7"/>
          <p:cNvSpPr/>
          <p:nvPr/>
        </p:nvSpPr>
        <p:spPr>
          <a:xfrm rot="-5400000">
            <a:off x="4000500" y="-4000500"/>
            <a:ext cx="10287000" cy="18288000"/>
          </a:xfrm>
          <a:custGeom>
            <a:rect b="b" l="l" r="r" t="t"/>
            <a:pathLst>
              <a:path extrusionOk="0" h="18288000" w="10287000">
                <a:moveTo>
                  <a:pt x="10287000" y="0"/>
                </a:moveTo>
                <a:lnTo>
                  <a:pt x="10287000" y="18288000"/>
                </a:lnTo>
                <a:lnTo>
                  <a:pt x="0" y="18288000"/>
                </a:lnTo>
                <a:lnTo>
                  <a:pt x="0" y="0"/>
                </a:lnTo>
                <a:lnTo>
                  <a:pt x="10287000" y="0"/>
                </a:lnTo>
                <a:close/>
              </a:path>
            </a:pathLst>
          </a:custGeom>
          <a:blipFill rotWithShape="1">
            <a:blip r:embed="rId3">
              <a:alphaModFix/>
            </a:blip>
            <a:stretch>
              <a:fillRect b="0" l="-9220" r="-92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67" name="Google Shape;267;p27"/>
          <p:cNvPicPr preferRelativeResize="0"/>
          <p:nvPr/>
        </p:nvPicPr>
        <p:blipFill>
          <a:blip r:embed="rId4">
            <a:alphaModFix/>
          </a:blip>
          <a:stretch>
            <a:fillRect/>
          </a:stretch>
        </p:blipFill>
        <p:spPr>
          <a:xfrm>
            <a:off x="469338" y="797750"/>
            <a:ext cx="11347852" cy="2740800"/>
          </a:xfrm>
          <a:prstGeom prst="rect">
            <a:avLst/>
          </a:prstGeom>
          <a:noFill/>
          <a:ln>
            <a:noFill/>
          </a:ln>
        </p:spPr>
      </p:pic>
      <p:pic>
        <p:nvPicPr>
          <p:cNvPr id="268" name="Google Shape;268;p27"/>
          <p:cNvPicPr preferRelativeResize="0"/>
          <p:nvPr/>
        </p:nvPicPr>
        <p:blipFill>
          <a:blip r:embed="rId5">
            <a:alphaModFix/>
          </a:blip>
          <a:stretch>
            <a:fillRect/>
          </a:stretch>
        </p:blipFill>
        <p:spPr>
          <a:xfrm>
            <a:off x="11979225" y="797750"/>
            <a:ext cx="5843074" cy="2744284"/>
          </a:xfrm>
          <a:prstGeom prst="rect">
            <a:avLst/>
          </a:prstGeom>
          <a:noFill/>
          <a:ln>
            <a:noFill/>
          </a:ln>
        </p:spPr>
      </p:pic>
      <p:pic>
        <p:nvPicPr>
          <p:cNvPr id="269" name="Google Shape;269;p27"/>
          <p:cNvPicPr preferRelativeResize="0"/>
          <p:nvPr/>
        </p:nvPicPr>
        <p:blipFill>
          <a:blip r:embed="rId6">
            <a:alphaModFix/>
          </a:blip>
          <a:stretch>
            <a:fillRect/>
          </a:stretch>
        </p:blipFill>
        <p:spPr>
          <a:xfrm>
            <a:off x="477850" y="6517500"/>
            <a:ext cx="11322560" cy="2740800"/>
          </a:xfrm>
          <a:prstGeom prst="rect">
            <a:avLst/>
          </a:prstGeom>
          <a:noFill/>
          <a:ln>
            <a:noFill/>
          </a:ln>
        </p:spPr>
      </p:pic>
      <p:pic>
        <p:nvPicPr>
          <p:cNvPr id="270" name="Google Shape;270;p27"/>
          <p:cNvPicPr preferRelativeResize="0"/>
          <p:nvPr/>
        </p:nvPicPr>
        <p:blipFill>
          <a:blip r:embed="rId7">
            <a:alphaModFix/>
          </a:blip>
          <a:stretch>
            <a:fillRect/>
          </a:stretch>
        </p:blipFill>
        <p:spPr>
          <a:xfrm>
            <a:off x="11986350" y="6516959"/>
            <a:ext cx="5823799" cy="2741342"/>
          </a:xfrm>
          <a:prstGeom prst="rect">
            <a:avLst/>
          </a:prstGeom>
          <a:noFill/>
          <a:ln>
            <a:noFill/>
          </a:ln>
        </p:spPr>
      </p:pic>
      <p:pic>
        <p:nvPicPr>
          <p:cNvPr id="271" name="Google Shape;271;p27"/>
          <p:cNvPicPr preferRelativeResize="0"/>
          <p:nvPr/>
        </p:nvPicPr>
        <p:blipFill>
          <a:blip r:embed="rId8">
            <a:alphaModFix/>
          </a:blip>
          <a:stretch>
            <a:fillRect/>
          </a:stretch>
        </p:blipFill>
        <p:spPr>
          <a:xfrm>
            <a:off x="6491476" y="3657625"/>
            <a:ext cx="11336874" cy="2744276"/>
          </a:xfrm>
          <a:prstGeom prst="rect">
            <a:avLst/>
          </a:prstGeom>
          <a:noFill/>
          <a:ln>
            <a:noFill/>
          </a:ln>
        </p:spPr>
      </p:pic>
      <p:pic>
        <p:nvPicPr>
          <p:cNvPr id="272" name="Google Shape;272;p27"/>
          <p:cNvPicPr preferRelativeResize="0"/>
          <p:nvPr/>
        </p:nvPicPr>
        <p:blipFill>
          <a:blip r:embed="rId9">
            <a:alphaModFix/>
          </a:blip>
          <a:stretch>
            <a:fillRect/>
          </a:stretch>
        </p:blipFill>
        <p:spPr>
          <a:xfrm>
            <a:off x="465701" y="3657625"/>
            <a:ext cx="5848344" cy="2744276"/>
          </a:xfrm>
          <a:prstGeom prst="rect">
            <a:avLst/>
          </a:prstGeom>
          <a:noFill/>
          <a:ln>
            <a:noFill/>
          </a:ln>
        </p:spPr>
      </p:pic>
      <p:sp>
        <p:nvSpPr>
          <p:cNvPr id="273" name="Google Shape;273;p27"/>
          <p:cNvSpPr/>
          <p:nvPr/>
        </p:nvSpPr>
        <p:spPr>
          <a:xfrm rot="-285584">
            <a:off x="5224254" y="2808574"/>
            <a:ext cx="2169036" cy="2036183"/>
          </a:xfrm>
          <a:custGeom>
            <a:rect b="b" l="l" r="r" t="t"/>
            <a:pathLst>
              <a:path extrusionOk="0" h="2036183" w="2169036">
                <a:moveTo>
                  <a:pt x="0" y="0"/>
                </a:moveTo>
                <a:lnTo>
                  <a:pt x="2169036" y="0"/>
                </a:lnTo>
                <a:lnTo>
                  <a:pt x="2169036" y="2036182"/>
                </a:lnTo>
                <a:lnTo>
                  <a:pt x="0" y="203618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27"/>
          <p:cNvSpPr txBox="1"/>
          <p:nvPr/>
        </p:nvSpPr>
        <p:spPr>
          <a:xfrm rot="-1845454">
            <a:off x="5322302" y="3537781"/>
            <a:ext cx="1937954" cy="580898"/>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lang="en-US" sz="2199">
                <a:solidFill>
                  <a:srgbClr val="F0F0F0"/>
                </a:solidFill>
                <a:latin typeface="Arapey"/>
                <a:ea typeface="Arapey"/>
                <a:cs typeface="Arapey"/>
                <a:sym typeface="Arapey"/>
              </a:rPr>
              <a:t>Add your comments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hoto Slides With Music">
  <a:themeElements>
    <a:clrScheme name="Office">
      <a:dk1>
        <a:srgbClr val="000000"/>
      </a:dk1>
      <a:lt1>
        <a:srgbClr val="FFFFFF"/>
      </a:lt1>
      <a:dk2>
        <a:srgbClr val="452E20"/>
      </a:dk2>
      <a:lt2>
        <a:srgbClr val="EEECE1"/>
      </a:lt2>
      <a:accent1>
        <a:srgbClr val="F0F0F0"/>
      </a:accent1>
      <a:accent2>
        <a:srgbClr val="452E20"/>
      </a:accent2>
      <a:accent3>
        <a:srgbClr val="B5A595"/>
      </a:accent3>
      <a:accent4>
        <a:srgbClr val="FFFFFF"/>
      </a:accent4>
      <a:accent5>
        <a:srgbClr val="452E20"/>
      </a:accent5>
      <a:accent6>
        <a:srgbClr val="B5A595"/>
      </a:accent6>
      <a:hlink>
        <a:srgbClr val="F0F0F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