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Grenze"/>
      <p:regular r:id="rId23"/>
      <p:bold r:id="rId24"/>
      <p:italic r:id="rId25"/>
      <p:boldItalic r:id="rId26"/>
    </p:embeddedFont>
    <p:embeddedFont>
      <p:font typeface="Italianno"/>
      <p:regular r:id="rId27"/>
    </p:embeddedFont>
    <p:embeddedFont>
      <p:font typeface="Grenze ExtraBold"/>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Grenze-bold.fntdata"/><Relationship Id="rId23" Type="http://schemas.openxmlformats.org/officeDocument/2006/relationships/font" Target="fonts/Grenz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renze-boldItalic.fntdata"/><Relationship Id="rId25" Type="http://schemas.openxmlformats.org/officeDocument/2006/relationships/font" Target="fonts/Grenze-italic.fntdata"/><Relationship Id="rId28" Type="http://schemas.openxmlformats.org/officeDocument/2006/relationships/font" Target="fonts/GrenzeExtraBold-bold.fntdata"/><Relationship Id="rId27" Type="http://schemas.openxmlformats.org/officeDocument/2006/relationships/font" Target="fonts/Italiann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GrenzeExtraBold-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ba5c026e85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ba5c026e85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ba5c026e85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ba5c026e85_1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ba5c026e85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ba5c026e85_1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ba5c026e85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ba5c026e85_1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ba5c026e85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ba5c026e85_1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ba5c026e85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ba5c026e85_1_3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ba5c026e85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a5c026e85_1_3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ba5c026e85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ba5c026e85_1_3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ba5c026e85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a5c026e85_1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ba5c026e85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ba5c026e85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a5c026e85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ba5c026e85_1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ba5c026e85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ba5c026e85_1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ba5c026e85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ba5c026e85_1_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a5c026e85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a5c026e85_1_1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ba5c026e85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a5c026e85_1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ba5c026e85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ba5c026e85_1_1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ba5c026e85_1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ba5c026e85_1_2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414674">
            <a:off x="7452145" y="3391414"/>
            <a:ext cx="1836039" cy="1836039"/>
          </a:xfrm>
          <a:custGeom>
            <a:rect b="b" l="l" r="r" t="t"/>
            <a:pathLst>
              <a:path extrusionOk="0" h="2454812" w="2454812">
                <a:moveTo>
                  <a:pt x="0" y="0"/>
                </a:moveTo>
                <a:lnTo>
                  <a:pt x="2454812" y="0"/>
                </a:lnTo>
                <a:lnTo>
                  <a:pt x="2454812" y="2454813"/>
                </a:lnTo>
                <a:lnTo>
                  <a:pt x="0" y="2454813"/>
                </a:lnTo>
                <a:lnTo>
                  <a:pt x="0" y="0"/>
                </a:lnTo>
                <a:close/>
              </a:path>
            </a:pathLst>
          </a:custGeom>
          <a:blipFill rotWithShape="1">
            <a:blip r:embed="rId2">
              <a:alphaModFix/>
            </a:blip>
            <a:stretch>
              <a:fillRect b="0" l="0" r="0" t="0"/>
            </a:stretch>
          </a:blipFill>
          <a:ln>
            <a:noFill/>
          </a:ln>
        </p:spPr>
      </p:sp>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2"/>
          <p:cNvSpPr/>
          <p:nvPr/>
        </p:nvSpPr>
        <p:spPr>
          <a:xfrm>
            <a:off x="-97281" y="3497559"/>
            <a:ext cx="2797691" cy="1833690"/>
          </a:xfrm>
          <a:custGeom>
            <a:rect b="b" l="l" r="r" t="t"/>
            <a:pathLst>
              <a:path extrusionOk="0" h="1875898" w="2862088">
                <a:moveTo>
                  <a:pt x="0" y="0"/>
                </a:moveTo>
                <a:lnTo>
                  <a:pt x="2862088" y="0"/>
                </a:lnTo>
                <a:lnTo>
                  <a:pt x="2862088" y="1875898"/>
                </a:lnTo>
                <a:lnTo>
                  <a:pt x="0" y="1875898"/>
                </a:lnTo>
                <a:lnTo>
                  <a:pt x="0" y="0"/>
                </a:lnTo>
                <a:close/>
              </a:path>
            </a:pathLst>
          </a:custGeom>
          <a:blipFill rotWithShape="1">
            <a:blip r:embed="rId3">
              <a:alphaModFix/>
            </a:blip>
            <a:stretch>
              <a:fillRect b="-25959" l="-14179" r="-20429" t="-14559"/>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sp>
        <p:nvSpPr>
          <p:cNvPr id="16" name="Google Shape;16;p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0809" l="0" r="0" t="-10818"/>
            </a:stretch>
          </a:blipFill>
          <a:ln>
            <a:noFill/>
          </a:ln>
        </p:spPr>
      </p:sp>
      <p:sp>
        <p:nvSpPr>
          <p:cNvPr id="17" name="Google Shape;17;p3"/>
          <p:cNvSpPr/>
          <p:nvPr/>
        </p:nvSpPr>
        <p:spPr>
          <a:xfrm rot="5400000">
            <a:off x="1144075" y="177924"/>
            <a:ext cx="3147881" cy="4787652"/>
          </a:xfrm>
          <a:custGeom>
            <a:rect b="b" l="l" r="r" t="t"/>
            <a:pathLst>
              <a:path extrusionOk="0" h="9575303" w="6295762">
                <a:moveTo>
                  <a:pt x="0" y="0"/>
                </a:moveTo>
                <a:lnTo>
                  <a:pt x="6295761" y="0"/>
                </a:lnTo>
                <a:lnTo>
                  <a:pt x="6295761" y="9575304"/>
                </a:lnTo>
                <a:lnTo>
                  <a:pt x="0" y="9575304"/>
                </a:lnTo>
                <a:lnTo>
                  <a:pt x="0" y="0"/>
                </a:lnTo>
                <a:close/>
              </a:path>
            </a:pathLst>
          </a:custGeom>
          <a:blipFill rotWithShape="1">
            <a:blip r:embed="rId3">
              <a:alphaModFix amt="79000"/>
            </a:blip>
            <a:stretch>
              <a:fillRect b="0" l="0" r="0" t="0"/>
            </a:stretch>
          </a:blipFill>
          <a:ln>
            <a:noFill/>
          </a:ln>
        </p:spPr>
      </p:sp>
      <p:sp>
        <p:nvSpPr>
          <p:cNvPr id="18" name="Google Shape;18;p3"/>
          <p:cNvSpPr/>
          <p:nvPr/>
        </p:nvSpPr>
        <p:spPr>
          <a:xfrm>
            <a:off x="3684737" y="-465010"/>
            <a:ext cx="5505881" cy="7978262"/>
          </a:xfrm>
          <a:custGeom>
            <a:rect b="b" l="l" r="r" t="t"/>
            <a:pathLst>
              <a:path extrusionOk="0" h="15956523" w="11011763">
                <a:moveTo>
                  <a:pt x="0" y="0"/>
                </a:moveTo>
                <a:lnTo>
                  <a:pt x="11011763" y="0"/>
                </a:lnTo>
                <a:lnTo>
                  <a:pt x="11011763" y="15956523"/>
                </a:lnTo>
                <a:lnTo>
                  <a:pt x="0" y="15956523"/>
                </a:lnTo>
                <a:lnTo>
                  <a:pt x="0" y="0"/>
                </a:lnTo>
                <a:close/>
              </a:path>
            </a:pathLst>
          </a:custGeom>
          <a:blipFill rotWithShape="1">
            <a:blip r:embed="rId4">
              <a:alphaModFix/>
            </a:blip>
            <a:stretch>
              <a:fillRect b="-429" l="0" r="0" t="-429"/>
            </a:stretch>
          </a:blipFill>
          <a:ln>
            <a:noFill/>
          </a:ln>
        </p:spPr>
      </p:sp>
      <p:sp>
        <p:nvSpPr>
          <p:cNvPr id="19" name="Google Shape;19;p3"/>
          <p:cNvSpPr/>
          <p:nvPr/>
        </p:nvSpPr>
        <p:spPr>
          <a:xfrm>
            <a:off x="3867625" y="-10"/>
            <a:ext cx="5276367" cy="5276367"/>
          </a:xfrm>
          <a:custGeom>
            <a:rect b="b" l="l" r="r" t="t"/>
            <a:pathLst>
              <a:path extrusionOk="0" h="10552734" w="10552734">
                <a:moveTo>
                  <a:pt x="0" y="0"/>
                </a:moveTo>
                <a:lnTo>
                  <a:pt x="10552734" y="0"/>
                </a:lnTo>
                <a:lnTo>
                  <a:pt x="10552734" y="10552734"/>
                </a:lnTo>
                <a:lnTo>
                  <a:pt x="0" y="10552734"/>
                </a:lnTo>
                <a:lnTo>
                  <a:pt x="0" y="0"/>
                </a:lnTo>
                <a:close/>
              </a:path>
            </a:pathLst>
          </a:custGeom>
          <a:blipFill rotWithShape="1">
            <a:blip r:embed="rId5">
              <a:alphaModFix/>
            </a:blip>
            <a:stretch>
              <a:fillRect b="0" l="0" r="0" t="0"/>
            </a:stretch>
          </a:blipFill>
          <a:ln>
            <a:noFill/>
          </a:ln>
        </p:spPr>
      </p:sp>
      <p:sp>
        <p:nvSpPr>
          <p:cNvPr id="20" name="Google Shape;20;p3"/>
          <p:cNvSpPr/>
          <p:nvPr/>
        </p:nvSpPr>
        <p:spPr>
          <a:xfrm flipH="1">
            <a:off x="8" y="-10"/>
            <a:ext cx="5276367" cy="5276367"/>
          </a:xfrm>
          <a:custGeom>
            <a:rect b="b" l="l" r="r" t="t"/>
            <a:pathLst>
              <a:path extrusionOk="0" h="10552734" w="10552734">
                <a:moveTo>
                  <a:pt x="10552734" y="0"/>
                </a:moveTo>
                <a:lnTo>
                  <a:pt x="0" y="0"/>
                </a:lnTo>
                <a:lnTo>
                  <a:pt x="0" y="10552734"/>
                </a:lnTo>
                <a:lnTo>
                  <a:pt x="10552734" y="10552734"/>
                </a:lnTo>
                <a:lnTo>
                  <a:pt x="10552734" y="0"/>
                </a:lnTo>
                <a:close/>
              </a:path>
            </a:pathLst>
          </a:custGeom>
          <a:blipFill rotWithShape="1">
            <a:blip r:embed="rId5">
              <a:alphaModFix/>
            </a:blip>
            <a:stretch>
              <a:fillRect b="0" l="0" r="0" t="0"/>
            </a:stretch>
          </a:blipFill>
          <a:ln>
            <a:noFill/>
          </a:ln>
        </p:spPr>
      </p:sp>
      <p:sp>
        <p:nvSpPr>
          <p:cNvPr id="21" name="Google Shape;21;p3"/>
          <p:cNvSpPr txBox="1"/>
          <p:nvPr>
            <p:ph idx="1" type="subTitle"/>
          </p:nvPr>
        </p:nvSpPr>
        <p:spPr>
          <a:xfrm>
            <a:off x="1075775" y="1272575"/>
            <a:ext cx="3124800" cy="1161600"/>
          </a:xfrm>
          <a:prstGeom prst="rect">
            <a:avLst/>
          </a:prstGeom>
        </p:spPr>
        <p:txBody>
          <a:bodyPr anchorCtr="0" anchor="t" bIns="91425" lIns="91425" spcFirstLastPara="1" rIns="91425" wrap="square" tIns="91425">
            <a:normAutofit/>
          </a:bodyPr>
          <a:lstStyle>
            <a:lvl1pPr lvl="0" algn="ctr">
              <a:lnSpc>
                <a:spcPct val="80000"/>
              </a:lnSpc>
              <a:spcBef>
                <a:spcPts val="0"/>
              </a:spcBef>
              <a:spcAft>
                <a:spcPts val="0"/>
              </a:spcAft>
              <a:buSzPts val="4600"/>
              <a:buFont typeface="Italianno"/>
              <a:buNone/>
              <a:defRPr sz="4600">
                <a:latin typeface="Italianno"/>
                <a:ea typeface="Italianno"/>
                <a:cs typeface="Italianno"/>
                <a:sym typeface="Italianno"/>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22" name="Google Shape;22;p3"/>
          <p:cNvSpPr txBox="1"/>
          <p:nvPr>
            <p:ph type="title"/>
          </p:nvPr>
        </p:nvSpPr>
        <p:spPr>
          <a:xfrm>
            <a:off x="800900" y="2522475"/>
            <a:ext cx="3788700" cy="1205700"/>
          </a:xfrm>
          <a:prstGeom prst="rect">
            <a:avLst/>
          </a:prstGeom>
        </p:spPr>
        <p:txBody>
          <a:bodyPr anchorCtr="0" anchor="t" bIns="91425" lIns="91425" spcFirstLastPara="1" rIns="91425" wrap="square" tIns="91425">
            <a:normAutofit/>
          </a:bodyPr>
          <a:lstStyle>
            <a:lvl1pPr lvl="0" algn="ctr">
              <a:lnSpc>
                <a:spcPct val="80000"/>
              </a:lnSpc>
              <a:spcBef>
                <a:spcPts val="0"/>
              </a:spcBef>
              <a:spcAft>
                <a:spcPts val="0"/>
              </a:spcAft>
              <a:buClr>
                <a:srgbClr val="AF2B0F"/>
              </a:buClr>
              <a:buSzPts val="5000"/>
              <a:buNone/>
              <a:defRPr sz="5000">
                <a:solidFill>
                  <a:srgbClr val="AF2B0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p:nvPr/>
        </p:nvSpPr>
        <p:spPr>
          <a:xfrm rot="-1069133">
            <a:off x="6365494" y="3728151"/>
            <a:ext cx="1996790" cy="1366225"/>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2">
              <a:alphaModFix/>
            </a:blip>
            <a:stretch>
              <a:fillRect b="0" l="0" r="0" t="0"/>
            </a:stretch>
          </a:blipFill>
          <a:ln>
            <a:noFill/>
          </a:ln>
        </p:spPr>
      </p:sp>
      <p:sp>
        <p:nvSpPr>
          <p:cNvPr id="25" name="Google Shape;25;p4"/>
          <p:cNvSpPr/>
          <p:nvPr/>
        </p:nvSpPr>
        <p:spPr>
          <a:xfrm rot="945070">
            <a:off x="7536475" y="3475735"/>
            <a:ext cx="1750719" cy="1197860"/>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2">
              <a:alphaModFix/>
            </a:blip>
            <a:stretch>
              <a:fillRect b="0" l="0" r="0" t="0"/>
            </a:stretch>
          </a:blipFill>
          <a:ln>
            <a:noFill/>
          </a:ln>
        </p:spPr>
      </p:sp>
      <p:sp>
        <p:nvSpPr>
          <p:cNvPr id="26" name="Google Shape;26;p4"/>
          <p:cNvSpPr/>
          <p:nvPr/>
        </p:nvSpPr>
        <p:spPr>
          <a:xfrm rot="-364347">
            <a:off x="7408043" y="4161675"/>
            <a:ext cx="1750349" cy="1197607"/>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2">
              <a:alphaModFix/>
            </a:blip>
            <a:stretch>
              <a:fillRect b="0" l="0" r="0" t="0"/>
            </a:stretch>
          </a:blipFill>
          <a:ln>
            <a:noFill/>
          </a:ln>
        </p:spPr>
      </p:sp>
      <p:sp>
        <p:nvSpPr>
          <p:cNvPr id="27" name="Google Shape;27;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640947" y="401989"/>
            <a:ext cx="1561392" cy="1561392"/>
          </a:xfrm>
          <a:custGeom>
            <a:rect b="b" l="l" r="r" t="t"/>
            <a:pathLst>
              <a:path extrusionOk="0" h="3122783" w="3122783">
                <a:moveTo>
                  <a:pt x="0" y="0"/>
                </a:moveTo>
                <a:lnTo>
                  <a:pt x="3122783" y="0"/>
                </a:lnTo>
                <a:lnTo>
                  <a:pt x="3122783" y="3122783"/>
                </a:lnTo>
                <a:lnTo>
                  <a:pt x="0" y="3122783"/>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p:nvPr/>
        </p:nvSpPr>
        <p:spPr>
          <a:xfrm>
            <a:off x="5500438" y="1059558"/>
            <a:ext cx="2794284" cy="4083954"/>
          </a:xfrm>
          <a:custGeom>
            <a:rect b="b" l="l" r="r" t="t"/>
            <a:pathLst>
              <a:path extrusionOk="0" h="3721143" w="2546045">
                <a:moveTo>
                  <a:pt x="0" y="0"/>
                </a:moveTo>
                <a:lnTo>
                  <a:pt x="2546045" y="0"/>
                </a:lnTo>
                <a:lnTo>
                  <a:pt x="2546045" y="3721143"/>
                </a:lnTo>
                <a:lnTo>
                  <a:pt x="0" y="3721143"/>
                </a:lnTo>
                <a:lnTo>
                  <a:pt x="0" y="0"/>
                </a:lnTo>
                <a:close/>
              </a:path>
            </a:pathLst>
          </a:custGeom>
          <a:blipFill rotWithShape="1">
            <a:blip r:embed="rId2">
              <a:alphaModFix/>
            </a:blip>
            <a:stretch>
              <a:fillRect b="0" l="0" r="0" t="0"/>
            </a:stretch>
          </a:blipFill>
          <a:ln>
            <a:noFill/>
          </a:ln>
        </p:spPr>
      </p:sp>
      <p:sp>
        <p:nvSpPr>
          <p:cNvPr id="35" name="Google Shape;35;p5"/>
          <p:cNvSpPr/>
          <p:nvPr/>
        </p:nvSpPr>
        <p:spPr>
          <a:xfrm rot="-1070101">
            <a:off x="-149698" y="3716582"/>
            <a:ext cx="2236867" cy="1530488"/>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6"/>
          <p:cNvSpPr/>
          <p:nvPr/>
        </p:nvSpPr>
        <p:spPr>
          <a:xfrm rot="-1070101">
            <a:off x="7218177" y="3929270"/>
            <a:ext cx="2236867" cy="1530488"/>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2">
              <a:alphaModFix/>
            </a:blip>
            <a:stretch>
              <a:fillRect b="0" l="0" r="0" t="0"/>
            </a:stretch>
          </a:blipFill>
          <a:ln>
            <a:noFill/>
          </a:ln>
        </p:spPr>
      </p:sp>
      <p:sp>
        <p:nvSpPr>
          <p:cNvPr id="38" name="Google Shape;3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6"/>
          <p:cNvSpPr/>
          <p:nvPr/>
        </p:nvSpPr>
        <p:spPr>
          <a:xfrm rot="1549521">
            <a:off x="-529000" y="4055425"/>
            <a:ext cx="2351920" cy="1609209"/>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2">
              <a:alphaModFix/>
            </a:blip>
            <a:stretch>
              <a:fillRect b="0" l="0" r="0" t="0"/>
            </a:stretch>
          </a:blipFill>
          <a:ln>
            <a:noFill/>
          </a:ln>
        </p:spPr>
      </p:sp>
      <p:sp>
        <p:nvSpPr>
          <p:cNvPr id="43" name="Google Shape;43;p6"/>
          <p:cNvSpPr/>
          <p:nvPr/>
        </p:nvSpPr>
        <p:spPr>
          <a:xfrm rot="-1069133">
            <a:off x="2989719" y="3896251"/>
            <a:ext cx="1996790" cy="1366225"/>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2">
              <a:alphaModFix/>
            </a:blip>
            <a:stretch>
              <a:fillRect b="0" l="0" r="0" t="0"/>
            </a:stretch>
          </a:blipFill>
          <a:ln>
            <a:noFill/>
          </a:ln>
        </p:spPr>
      </p:sp>
      <p:sp>
        <p:nvSpPr>
          <p:cNvPr id="44" name="Google Shape;44;p6"/>
          <p:cNvSpPr/>
          <p:nvPr/>
        </p:nvSpPr>
        <p:spPr>
          <a:xfrm rot="945070">
            <a:off x="4160700" y="3643835"/>
            <a:ext cx="1750719" cy="1197860"/>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2">
              <a:alphaModFix/>
            </a:blip>
            <a:stretch>
              <a:fillRect b="0" l="0" r="0" t="0"/>
            </a:stretch>
          </a:blipFill>
          <a:ln>
            <a:noFill/>
          </a:ln>
        </p:spPr>
      </p:sp>
      <p:sp>
        <p:nvSpPr>
          <p:cNvPr id="45" name="Google Shape;45;p6"/>
          <p:cNvSpPr/>
          <p:nvPr/>
        </p:nvSpPr>
        <p:spPr>
          <a:xfrm rot="-364347">
            <a:off x="4032268" y="4329775"/>
            <a:ext cx="1750349" cy="1197607"/>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7"/>
          <p:cNvSpPr/>
          <p:nvPr/>
        </p:nvSpPr>
        <p:spPr>
          <a:xfrm>
            <a:off x="5147360" y="181260"/>
            <a:ext cx="3427913" cy="4967195"/>
          </a:xfrm>
          <a:custGeom>
            <a:rect b="b" l="l" r="r" t="t"/>
            <a:pathLst>
              <a:path extrusionOk="0" h="4495199" w="3102184">
                <a:moveTo>
                  <a:pt x="0" y="0"/>
                </a:moveTo>
                <a:lnTo>
                  <a:pt x="3102184" y="0"/>
                </a:lnTo>
                <a:lnTo>
                  <a:pt x="3102184" y="4495199"/>
                </a:lnTo>
                <a:lnTo>
                  <a:pt x="0" y="4495199"/>
                </a:lnTo>
                <a:lnTo>
                  <a:pt x="0" y="0"/>
                </a:lnTo>
                <a:close/>
              </a:path>
            </a:pathLst>
          </a:custGeom>
          <a:blipFill rotWithShape="1">
            <a:blip r:embed="rId2">
              <a:alphaModFix/>
            </a:blip>
            <a:stretch>
              <a:fillRect b="-429" l="0" r="0" t="-429"/>
            </a:stretch>
          </a:blipFill>
          <a:ln>
            <a:noFill/>
          </a:ln>
        </p:spPr>
      </p:sp>
      <p:sp>
        <p:nvSpPr>
          <p:cNvPr id="50" name="Google Shape;50;p7"/>
          <p:cNvSpPr/>
          <p:nvPr/>
        </p:nvSpPr>
        <p:spPr>
          <a:xfrm rot="-1069133">
            <a:off x="-91906" y="3826201"/>
            <a:ext cx="1996790" cy="1366225"/>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3">
              <a:alphaModFix/>
            </a:blip>
            <a:stretch>
              <a:fillRect b="0" l="0" r="0" t="0"/>
            </a:stretch>
          </a:blipFill>
          <a:ln>
            <a:noFill/>
          </a:ln>
        </p:spPr>
      </p:sp>
      <p:sp>
        <p:nvSpPr>
          <p:cNvPr id="51" name="Google Shape;51;p7"/>
          <p:cNvSpPr/>
          <p:nvPr/>
        </p:nvSpPr>
        <p:spPr>
          <a:xfrm rot="-364347">
            <a:off x="950643" y="4259725"/>
            <a:ext cx="1750349" cy="1197607"/>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3">
              <a:alphaModFix/>
            </a:blip>
            <a:stretch>
              <a:fillRect b="0" l="0" r="0" t="0"/>
            </a:stretch>
          </a:blipFill>
          <a:ln>
            <a:noFill/>
          </a:ln>
        </p:spPr>
      </p:sp>
      <p:sp>
        <p:nvSpPr>
          <p:cNvPr id="52" name="Google Shape;52;p7"/>
          <p:cNvSpPr/>
          <p:nvPr/>
        </p:nvSpPr>
        <p:spPr>
          <a:xfrm rot="2957349">
            <a:off x="-460445" y="1472953"/>
            <a:ext cx="1750632" cy="1197801"/>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 name="Shape 53"/>
        <p:cNvGrpSpPr/>
        <p:nvPr/>
      </p:nvGrpSpPr>
      <p:grpSpPr>
        <a:xfrm>
          <a:off x="0" y="0"/>
          <a:ext cx="0" cy="0"/>
          <a:chOff x="0" y="0"/>
          <a:chExt cx="0" cy="0"/>
        </a:xfrm>
      </p:grpSpPr>
      <p:sp>
        <p:nvSpPr>
          <p:cNvPr id="54" name="Google Shape;54;p8"/>
          <p:cNvSpPr txBox="1"/>
          <p:nvPr>
            <p:ph type="title"/>
          </p:nvPr>
        </p:nvSpPr>
        <p:spPr>
          <a:xfrm>
            <a:off x="490250" y="450150"/>
            <a:ext cx="43842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8"/>
          <p:cNvSpPr/>
          <p:nvPr/>
        </p:nvSpPr>
        <p:spPr>
          <a:xfrm flipH="1">
            <a:off x="5381064" y="252595"/>
            <a:ext cx="3342287" cy="4884880"/>
          </a:xfrm>
          <a:custGeom>
            <a:rect b="b" l="l" r="r" t="t"/>
            <a:pathLst>
              <a:path extrusionOk="0" h="3707689" w="2536840">
                <a:moveTo>
                  <a:pt x="2536840" y="0"/>
                </a:moveTo>
                <a:lnTo>
                  <a:pt x="0" y="0"/>
                </a:lnTo>
                <a:lnTo>
                  <a:pt x="0" y="3707689"/>
                </a:lnTo>
                <a:lnTo>
                  <a:pt x="2536840" y="3707689"/>
                </a:lnTo>
                <a:lnTo>
                  <a:pt x="2536840" y="0"/>
                </a:lnTo>
                <a:close/>
              </a:path>
            </a:pathLst>
          </a:custGeom>
          <a:blipFill rotWithShape="1">
            <a:blip r:embed="rId2">
              <a:alphaModFix/>
            </a:blip>
            <a:stretch>
              <a:fillRect b="0" l="0" r="0" t="0"/>
            </a:stretch>
          </a:blipFill>
          <a:ln>
            <a:noFill/>
          </a:ln>
        </p:spPr>
      </p:sp>
      <p:sp>
        <p:nvSpPr>
          <p:cNvPr id="57" name="Google Shape;57;p8"/>
          <p:cNvSpPr/>
          <p:nvPr/>
        </p:nvSpPr>
        <p:spPr>
          <a:xfrm flipH="1" rot="-1520167">
            <a:off x="-226110" y="3417566"/>
            <a:ext cx="1961922" cy="1961922"/>
          </a:xfrm>
          <a:custGeom>
            <a:rect b="b" l="l" r="r" t="t"/>
            <a:pathLst>
              <a:path extrusionOk="0" h="2895037" w="2895037">
                <a:moveTo>
                  <a:pt x="0" y="0"/>
                </a:moveTo>
                <a:lnTo>
                  <a:pt x="2895037" y="0"/>
                </a:lnTo>
                <a:lnTo>
                  <a:pt x="2895037" y="2895037"/>
                </a:lnTo>
                <a:lnTo>
                  <a:pt x="0" y="2895037"/>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 name="Shape 58"/>
        <p:cNvGrpSpPr/>
        <p:nvPr/>
      </p:nvGrpSpPr>
      <p:grpSpPr>
        <a:xfrm>
          <a:off x="0" y="0"/>
          <a:ext cx="0" cy="0"/>
          <a:chOff x="0" y="0"/>
          <a:chExt cx="0" cy="0"/>
        </a:xfrm>
      </p:grpSpPr>
      <p:sp>
        <p:nvSpPr>
          <p:cNvPr id="59" name="Google Shape;5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1" name="Google Shape;61;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2" name="Google Shape;62;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3" name="Google Shape;6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9"/>
          <p:cNvSpPr/>
          <p:nvPr/>
        </p:nvSpPr>
        <p:spPr>
          <a:xfrm>
            <a:off x="6954096" y="281041"/>
            <a:ext cx="1868891" cy="1147761"/>
          </a:xfrm>
          <a:custGeom>
            <a:rect b="b" l="l" r="r" t="t"/>
            <a:pathLst>
              <a:path extrusionOk="0" h="2295522" w="3737782">
                <a:moveTo>
                  <a:pt x="0" y="0"/>
                </a:moveTo>
                <a:lnTo>
                  <a:pt x="3737782" y="0"/>
                </a:lnTo>
                <a:lnTo>
                  <a:pt x="3737782" y="2295522"/>
                </a:lnTo>
                <a:lnTo>
                  <a:pt x="0" y="2295522"/>
                </a:lnTo>
                <a:lnTo>
                  <a:pt x="0" y="0"/>
                </a:lnTo>
                <a:close/>
              </a:path>
            </a:pathLst>
          </a:custGeom>
          <a:blipFill rotWithShape="1">
            <a:blip r:embed="rId2">
              <a:alphaModFix/>
            </a:blip>
            <a:stretch>
              <a:fillRect b="-11409"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sp>
        <p:nvSpPr>
          <p:cNvPr id="66" name="Google Shape;6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7" name="Google Shape;6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10"/>
          <p:cNvSpPr/>
          <p:nvPr/>
        </p:nvSpPr>
        <p:spPr>
          <a:xfrm flipH="1" rot="-849085">
            <a:off x="135082" y="254645"/>
            <a:ext cx="2255036" cy="1384908"/>
          </a:xfrm>
          <a:custGeom>
            <a:rect b="b" l="l" r="r" t="t"/>
            <a:pathLst>
              <a:path extrusionOk="0" h="2295522" w="3737782">
                <a:moveTo>
                  <a:pt x="0" y="0"/>
                </a:moveTo>
                <a:lnTo>
                  <a:pt x="3737782" y="0"/>
                </a:lnTo>
                <a:lnTo>
                  <a:pt x="3737782" y="2295522"/>
                </a:lnTo>
                <a:lnTo>
                  <a:pt x="0" y="2295522"/>
                </a:lnTo>
                <a:lnTo>
                  <a:pt x="0" y="0"/>
                </a:lnTo>
                <a:close/>
              </a:path>
            </a:pathLst>
          </a:custGeom>
          <a:blipFill rotWithShape="1">
            <a:blip r:embed="rId2">
              <a:alphaModFix/>
            </a:blip>
            <a:stretch>
              <a:fillRect b="-11409" l="0" r="0" t="0"/>
            </a:stretch>
          </a:blipFill>
          <a:ln>
            <a:noFill/>
          </a:ln>
        </p:spPr>
      </p:sp>
      <p:sp>
        <p:nvSpPr>
          <p:cNvPr id="69" name="Google Shape;69;p10"/>
          <p:cNvSpPr/>
          <p:nvPr/>
        </p:nvSpPr>
        <p:spPr>
          <a:xfrm>
            <a:off x="4880034" y="-9"/>
            <a:ext cx="3890129" cy="5144001"/>
          </a:xfrm>
          <a:custGeom>
            <a:rect b="b" l="l" r="r" t="t"/>
            <a:pathLst>
              <a:path extrusionOk="0" h="4173632" w="3156291">
                <a:moveTo>
                  <a:pt x="0" y="0"/>
                </a:moveTo>
                <a:lnTo>
                  <a:pt x="3156291" y="0"/>
                </a:lnTo>
                <a:lnTo>
                  <a:pt x="3156291" y="4173632"/>
                </a:lnTo>
                <a:lnTo>
                  <a:pt x="0" y="4173632"/>
                </a:lnTo>
                <a:lnTo>
                  <a:pt x="0" y="0"/>
                </a:lnTo>
                <a:close/>
              </a:path>
            </a:pathLst>
          </a:custGeom>
          <a:blipFill rotWithShape="1">
            <a:blip r:embed="rId3">
              <a:alphaModFix/>
            </a:blip>
            <a:stretch>
              <a:fillRect b="-5268" l="0" r="0" t="-5258"/>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ctr">
              <a:lnSpc>
                <a:spcPct val="80000"/>
              </a:lnSpc>
              <a:spcBef>
                <a:spcPts val="0"/>
              </a:spcBef>
              <a:spcAft>
                <a:spcPts val="0"/>
              </a:spcAft>
              <a:buClr>
                <a:schemeClr val="dk1"/>
              </a:buClr>
              <a:buSzPts val="2800"/>
              <a:buFont typeface="Grenze ExtraBold"/>
              <a:buNone/>
              <a:defRPr sz="2800">
                <a:solidFill>
                  <a:schemeClr val="dk1"/>
                </a:solidFill>
                <a:latin typeface="Grenze ExtraBold"/>
                <a:ea typeface="Grenze ExtraBold"/>
                <a:cs typeface="Grenze ExtraBold"/>
                <a:sym typeface="Grenze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80000"/>
              </a:lnSpc>
              <a:spcBef>
                <a:spcPts val="0"/>
              </a:spcBef>
              <a:spcAft>
                <a:spcPts val="0"/>
              </a:spcAft>
              <a:buClr>
                <a:schemeClr val="dk2"/>
              </a:buClr>
              <a:buSzPts val="1800"/>
              <a:buFont typeface="Italianno"/>
              <a:buChar char="●"/>
              <a:defRPr sz="1800">
                <a:solidFill>
                  <a:schemeClr val="dk2"/>
                </a:solidFill>
                <a:latin typeface="Italianno"/>
                <a:ea typeface="Italianno"/>
                <a:cs typeface="Italianno"/>
                <a:sym typeface="Italianno"/>
              </a:defRPr>
            </a:lvl1pPr>
            <a:lvl2pPr indent="-317500" lvl="1" marL="914400">
              <a:lnSpc>
                <a:spcPct val="80000"/>
              </a:lnSpc>
              <a:spcBef>
                <a:spcPts val="0"/>
              </a:spcBef>
              <a:spcAft>
                <a:spcPts val="0"/>
              </a:spcAft>
              <a:buClr>
                <a:schemeClr val="dk2"/>
              </a:buClr>
              <a:buSzPts val="1400"/>
              <a:buFont typeface="Grenze"/>
              <a:buChar char="○"/>
              <a:defRPr>
                <a:solidFill>
                  <a:schemeClr val="dk2"/>
                </a:solidFill>
                <a:latin typeface="Grenze"/>
                <a:ea typeface="Grenze"/>
                <a:cs typeface="Grenze"/>
                <a:sym typeface="Grenze"/>
              </a:defRPr>
            </a:lvl2pPr>
            <a:lvl3pPr indent="-317500" lvl="2" marL="1371600">
              <a:lnSpc>
                <a:spcPct val="80000"/>
              </a:lnSpc>
              <a:spcBef>
                <a:spcPts val="0"/>
              </a:spcBef>
              <a:spcAft>
                <a:spcPts val="0"/>
              </a:spcAft>
              <a:buClr>
                <a:schemeClr val="dk2"/>
              </a:buClr>
              <a:buSzPts val="1400"/>
              <a:buFont typeface="Grenze"/>
              <a:buChar char="■"/>
              <a:defRPr>
                <a:solidFill>
                  <a:schemeClr val="dk2"/>
                </a:solidFill>
                <a:latin typeface="Grenze"/>
                <a:ea typeface="Grenze"/>
                <a:cs typeface="Grenze"/>
                <a:sym typeface="Grenze"/>
              </a:defRPr>
            </a:lvl3pPr>
            <a:lvl4pPr indent="-317500" lvl="3" marL="1828800">
              <a:lnSpc>
                <a:spcPct val="80000"/>
              </a:lnSpc>
              <a:spcBef>
                <a:spcPts val="0"/>
              </a:spcBef>
              <a:spcAft>
                <a:spcPts val="0"/>
              </a:spcAft>
              <a:buClr>
                <a:schemeClr val="dk2"/>
              </a:buClr>
              <a:buSzPts val="1400"/>
              <a:buFont typeface="Grenze"/>
              <a:buChar char="●"/>
              <a:defRPr>
                <a:solidFill>
                  <a:schemeClr val="dk2"/>
                </a:solidFill>
                <a:latin typeface="Grenze"/>
                <a:ea typeface="Grenze"/>
                <a:cs typeface="Grenze"/>
                <a:sym typeface="Grenze"/>
              </a:defRPr>
            </a:lvl4pPr>
            <a:lvl5pPr indent="-317500" lvl="4" marL="2286000">
              <a:lnSpc>
                <a:spcPct val="80000"/>
              </a:lnSpc>
              <a:spcBef>
                <a:spcPts val="0"/>
              </a:spcBef>
              <a:spcAft>
                <a:spcPts val="0"/>
              </a:spcAft>
              <a:buClr>
                <a:schemeClr val="dk2"/>
              </a:buClr>
              <a:buSzPts val="1400"/>
              <a:buFont typeface="Grenze"/>
              <a:buChar char="○"/>
              <a:defRPr>
                <a:solidFill>
                  <a:schemeClr val="dk2"/>
                </a:solidFill>
                <a:latin typeface="Grenze"/>
                <a:ea typeface="Grenze"/>
                <a:cs typeface="Grenze"/>
                <a:sym typeface="Grenze"/>
              </a:defRPr>
            </a:lvl5pPr>
            <a:lvl6pPr indent="-317500" lvl="5" marL="2743200">
              <a:lnSpc>
                <a:spcPct val="80000"/>
              </a:lnSpc>
              <a:spcBef>
                <a:spcPts val="0"/>
              </a:spcBef>
              <a:spcAft>
                <a:spcPts val="0"/>
              </a:spcAft>
              <a:buClr>
                <a:schemeClr val="dk2"/>
              </a:buClr>
              <a:buSzPts val="1400"/>
              <a:buFont typeface="Grenze"/>
              <a:buChar char="■"/>
              <a:defRPr>
                <a:solidFill>
                  <a:schemeClr val="dk2"/>
                </a:solidFill>
                <a:latin typeface="Grenze"/>
                <a:ea typeface="Grenze"/>
                <a:cs typeface="Grenze"/>
                <a:sym typeface="Grenze"/>
              </a:defRPr>
            </a:lvl6pPr>
            <a:lvl7pPr indent="-317500" lvl="6" marL="3200400">
              <a:lnSpc>
                <a:spcPct val="80000"/>
              </a:lnSpc>
              <a:spcBef>
                <a:spcPts val="0"/>
              </a:spcBef>
              <a:spcAft>
                <a:spcPts val="0"/>
              </a:spcAft>
              <a:buClr>
                <a:schemeClr val="dk2"/>
              </a:buClr>
              <a:buSzPts val="1400"/>
              <a:buFont typeface="Grenze"/>
              <a:buChar char="●"/>
              <a:defRPr>
                <a:solidFill>
                  <a:schemeClr val="dk2"/>
                </a:solidFill>
                <a:latin typeface="Grenze"/>
                <a:ea typeface="Grenze"/>
                <a:cs typeface="Grenze"/>
                <a:sym typeface="Grenze"/>
              </a:defRPr>
            </a:lvl7pPr>
            <a:lvl8pPr indent="-317500" lvl="7" marL="3657600">
              <a:lnSpc>
                <a:spcPct val="80000"/>
              </a:lnSpc>
              <a:spcBef>
                <a:spcPts val="0"/>
              </a:spcBef>
              <a:spcAft>
                <a:spcPts val="0"/>
              </a:spcAft>
              <a:buClr>
                <a:schemeClr val="dk2"/>
              </a:buClr>
              <a:buSzPts val="1400"/>
              <a:buFont typeface="Grenze"/>
              <a:buChar char="○"/>
              <a:defRPr>
                <a:solidFill>
                  <a:schemeClr val="dk2"/>
                </a:solidFill>
                <a:latin typeface="Grenze"/>
                <a:ea typeface="Grenze"/>
                <a:cs typeface="Grenze"/>
                <a:sym typeface="Grenze"/>
              </a:defRPr>
            </a:lvl8pPr>
            <a:lvl9pPr indent="-317500" lvl="8" marL="4114800">
              <a:lnSpc>
                <a:spcPct val="80000"/>
              </a:lnSpc>
              <a:spcBef>
                <a:spcPts val="0"/>
              </a:spcBef>
              <a:spcAft>
                <a:spcPts val="0"/>
              </a:spcAft>
              <a:buClr>
                <a:schemeClr val="dk2"/>
              </a:buClr>
              <a:buSzPts val="1400"/>
              <a:buFont typeface="Grenze"/>
              <a:buChar char="■"/>
              <a:defRPr>
                <a:solidFill>
                  <a:schemeClr val="dk2"/>
                </a:solidFill>
                <a:latin typeface="Grenze"/>
                <a:ea typeface="Grenze"/>
                <a:cs typeface="Grenze"/>
                <a:sym typeface="Grenz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2.png"/><Relationship Id="rId5" Type="http://schemas.openxmlformats.org/officeDocument/2006/relationships/image" Target="../media/image44.png"/><Relationship Id="rId6" Type="http://schemas.openxmlformats.org/officeDocument/2006/relationships/image" Target="../media/image46.png"/><Relationship Id="rId7" Type="http://schemas.openxmlformats.org/officeDocument/2006/relationships/image" Target="../media/image43.png"/><Relationship Id="rId8"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54.png"/><Relationship Id="rId5"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59.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1.png"/><Relationship Id="rId7" Type="http://schemas.openxmlformats.org/officeDocument/2006/relationships/image" Target="../media/image58.png"/></Relationships>
</file>

<file path=ppt/slides/_rels/slide16.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13.png"/><Relationship Id="rId13" Type="http://schemas.openxmlformats.org/officeDocument/2006/relationships/image" Target="../media/image42.png"/><Relationship Id="rId12"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6.png"/><Relationship Id="rId9" Type="http://schemas.openxmlformats.org/officeDocument/2006/relationships/image" Target="../media/image28.png"/><Relationship Id="rId15" Type="http://schemas.openxmlformats.org/officeDocument/2006/relationships/image" Target="../media/image61.png"/><Relationship Id="rId1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3.png"/><Relationship Id="rId8"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53.jpg"/><Relationship Id="rId4" Type="http://schemas.openxmlformats.org/officeDocument/2006/relationships/image" Target="../media/image4.png"/><Relationship Id="rId5"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56.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56.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56.png"/><Relationship Id="rId4" Type="http://schemas.openxmlformats.org/officeDocument/2006/relationships/image" Target="../media/image2.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56.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1.jp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6.png"/><Relationship Id="rId4" Type="http://schemas.openxmlformats.org/officeDocument/2006/relationships/image" Target="../media/image34.png"/><Relationship Id="rId5" Type="http://schemas.openxmlformats.org/officeDocument/2006/relationships/image" Target="../media/image50.png"/><Relationship Id="rId6" Type="http://schemas.openxmlformats.org/officeDocument/2006/relationships/image" Target="../media/image36.png"/><Relationship Id="rId7"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8.jpg"/><Relationship Id="rId4" Type="http://schemas.openxmlformats.org/officeDocument/2006/relationships/image" Target="../media/image31.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6" l="0" r="0" t="-10816"/>
            </a:stretch>
          </a:blipFill>
          <a:ln>
            <a:noFill/>
          </a:ln>
        </p:spPr>
      </p:sp>
      <p:sp>
        <p:nvSpPr>
          <p:cNvPr id="77" name="Google Shape;77;p12"/>
          <p:cNvSpPr/>
          <p:nvPr/>
        </p:nvSpPr>
        <p:spPr>
          <a:xfrm rot="5400000">
            <a:off x="1144075" y="177924"/>
            <a:ext cx="3147881" cy="4787652"/>
          </a:xfrm>
          <a:custGeom>
            <a:rect b="b" l="l" r="r" t="t"/>
            <a:pathLst>
              <a:path extrusionOk="0" h="9575303" w="6295762">
                <a:moveTo>
                  <a:pt x="0" y="0"/>
                </a:moveTo>
                <a:lnTo>
                  <a:pt x="6295761" y="0"/>
                </a:lnTo>
                <a:lnTo>
                  <a:pt x="6295761" y="9575304"/>
                </a:lnTo>
                <a:lnTo>
                  <a:pt x="0" y="9575304"/>
                </a:lnTo>
                <a:lnTo>
                  <a:pt x="0" y="0"/>
                </a:lnTo>
                <a:close/>
              </a:path>
            </a:pathLst>
          </a:custGeom>
          <a:blipFill rotWithShape="1">
            <a:blip r:embed="rId4">
              <a:alphaModFix amt="79000"/>
            </a:blip>
            <a:stretch>
              <a:fillRect b="0" l="0" r="0" t="0"/>
            </a:stretch>
          </a:blipFill>
          <a:ln>
            <a:noFill/>
          </a:ln>
        </p:spPr>
      </p:sp>
      <p:sp>
        <p:nvSpPr>
          <p:cNvPr id="78" name="Google Shape;78;p12"/>
          <p:cNvSpPr/>
          <p:nvPr/>
        </p:nvSpPr>
        <p:spPr>
          <a:xfrm>
            <a:off x="3684737" y="-465010"/>
            <a:ext cx="5505881" cy="7978262"/>
          </a:xfrm>
          <a:custGeom>
            <a:rect b="b" l="l" r="r" t="t"/>
            <a:pathLst>
              <a:path extrusionOk="0" h="15956523" w="11011763">
                <a:moveTo>
                  <a:pt x="0" y="0"/>
                </a:moveTo>
                <a:lnTo>
                  <a:pt x="11011763" y="0"/>
                </a:lnTo>
                <a:lnTo>
                  <a:pt x="11011763" y="15956523"/>
                </a:lnTo>
                <a:lnTo>
                  <a:pt x="0" y="15956523"/>
                </a:lnTo>
                <a:lnTo>
                  <a:pt x="0" y="0"/>
                </a:lnTo>
                <a:close/>
              </a:path>
            </a:pathLst>
          </a:custGeom>
          <a:blipFill rotWithShape="1">
            <a:blip r:embed="rId5">
              <a:alphaModFix/>
            </a:blip>
            <a:stretch>
              <a:fillRect b="-430" l="0" r="0" t="-430"/>
            </a:stretch>
          </a:blipFill>
          <a:ln>
            <a:noFill/>
          </a:ln>
        </p:spPr>
      </p:sp>
      <p:sp>
        <p:nvSpPr>
          <p:cNvPr id="79" name="Google Shape;79;p12"/>
          <p:cNvSpPr/>
          <p:nvPr/>
        </p:nvSpPr>
        <p:spPr>
          <a:xfrm>
            <a:off x="3867625" y="-10"/>
            <a:ext cx="5276367" cy="5276367"/>
          </a:xfrm>
          <a:custGeom>
            <a:rect b="b" l="l" r="r" t="t"/>
            <a:pathLst>
              <a:path extrusionOk="0" h="10552734" w="10552734">
                <a:moveTo>
                  <a:pt x="0" y="0"/>
                </a:moveTo>
                <a:lnTo>
                  <a:pt x="10552734" y="0"/>
                </a:lnTo>
                <a:lnTo>
                  <a:pt x="10552734" y="10552734"/>
                </a:lnTo>
                <a:lnTo>
                  <a:pt x="0" y="10552734"/>
                </a:lnTo>
                <a:lnTo>
                  <a:pt x="0" y="0"/>
                </a:lnTo>
                <a:close/>
              </a:path>
            </a:pathLst>
          </a:custGeom>
          <a:blipFill rotWithShape="1">
            <a:blip r:embed="rId6">
              <a:alphaModFix/>
            </a:blip>
            <a:stretch>
              <a:fillRect b="0" l="0" r="0" t="0"/>
            </a:stretch>
          </a:blipFill>
          <a:ln>
            <a:noFill/>
          </a:ln>
        </p:spPr>
      </p:sp>
      <p:sp>
        <p:nvSpPr>
          <p:cNvPr id="80" name="Google Shape;80;p12"/>
          <p:cNvSpPr/>
          <p:nvPr/>
        </p:nvSpPr>
        <p:spPr>
          <a:xfrm flipH="1">
            <a:off x="8" y="-10"/>
            <a:ext cx="5276367" cy="5276367"/>
          </a:xfrm>
          <a:custGeom>
            <a:rect b="b" l="l" r="r" t="t"/>
            <a:pathLst>
              <a:path extrusionOk="0" h="10552734" w="10552734">
                <a:moveTo>
                  <a:pt x="10552734" y="0"/>
                </a:moveTo>
                <a:lnTo>
                  <a:pt x="0" y="0"/>
                </a:lnTo>
                <a:lnTo>
                  <a:pt x="0" y="10552734"/>
                </a:lnTo>
                <a:lnTo>
                  <a:pt x="10552734" y="10552734"/>
                </a:lnTo>
                <a:lnTo>
                  <a:pt x="10552734" y="0"/>
                </a:lnTo>
                <a:close/>
              </a:path>
            </a:pathLst>
          </a:custGeom>
          <a:blipFill rotWithShape="1">
            <a:blip r:embed="rId6">
              <a:alphaModFix/>
            </a:blip>
            <a:stretch>
              <a:fillRect b="0" l="0" r="0" t="0"/>
            </a:stretch>
          </a:blipFill>
          <a:ln>
            <a:noFill/>
          </a:ln>
        </p:spPr>
      </p:sp>
      <p:sp>
        <p:nvSpPr>
          <p:cNvPr id="81" name="Google Shape;81;p12"/>
          <p:cNvSpPr txBox="1"/>
          <p:nvPr/>
        </p:nvSpPr>
        <p:spPr>
          <a:xfrm>
            <a:off x="1251325" y="1203902"/>
            <a:ext cx="2933400" cy="1329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5400" u="none" cap="none" strike="noStrike">
                <a:solidFill>
                  <a:srgbClr val="3B2734"/>
                </a:solidFill>
                <a:latin typeface="Italianno"/>
                <a:ea typeface="Italianno"/>
                <a:cs typeface="Italianno"/>
                <a:sym typeface="Italianno"/>
              </a:rPr>
              <a:t>Ancient</a:t>
            </a:r>
            <a:endParaRPr sz="700"/>
          </a:p>
          <a:p>
            <a:pPr indent="0" lvl="0" marL="0" marR="0" rtl="0" algn="ctr">
              <a:lnSpc>
                <a:spcPct val="80000"/>
              </a:lnSpc>
              <a:spcBef>
                <a:spcPts val="0"/>
              </a:spcBef>
              <a:spcAft>
                <a:spcPts val="0"/>
              </a:spcAft>
              <a:buNone/>
            </a:pPr>
            <a:r>
              <a:rPr b="0" i="0" lang="en" sz="5400" u="none" cap="none" strike="noStrike">
                <a:solidFill>
                  <a:srgbClr val="3B2734"/>
                </a:solidFill>
                <a:latin typeface="Italianno"/>
                <a:ea typeface="Italianno"/>
                <a:cs typeface="Italianno"/>
                <a:sym typeface="Italianno"/>
              </a:rPr>
              <a:t>Greek Goddess: </a:t>
            </a:r>
            <a:endParaRPr sz="700"/>
          </a:p>
        </p:txBody>
      </p:sp>
      <p:sp>
        <p:nvSpPr>
          <p:cNvPr id="82" name="Google Shape;82;p12"/>
          <p:cNvSpPr txBox="1"/>
          <p:nvPr/>
        </p:nvSpPr>
        <p:spPr>
          <a:xfrm>
            <a:off x="787825" y="2414625"/>
            <a:ext cx="3883800" cy="1246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8100" u="none" cap="none" strike="noStrike">
                <a:solidFill>
                  <a:srgbClr val="AF2B0F"/>
                </a:solidFill>
                <a:latin typeface="Grenze"/>
                <a:ea typeface="Grenze"/>
                <a:cs typeface="Grenze"/>
                <a:sym typeface="Grenze"/>
              </a:rPr>
              <a:t>Aphrodite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1" name="Google Shape;211;p21"/>
          <p:cNvSpPr/>
          <p:nvPr/>
        </p:nvSpPr>
        <p:spPr>
          <a:xfrm>
            <a:off x="2749650" y="-91685"/>
            <a:ext cx="3644700" cy="5326870"/>
          </a:xfrm>
          <a:custGeom>
            <a:rect b="b" l="l" r="r" t="t"/>
            <a:pathLst>
              <a:path extrusionOk="0" h="10653739" w="7289401">
                <a:moveTo>
                  <a:pt x="0" y="0"/>
                </a:moveTo>
                <a:lnTo>
                  <a:pt x="7289400" y="0"/>
                </a:lnTo>
                <a:lnTo>
                  <a:pt x="7289400" y="10653740"/>
                </a:lnTo>
                <a:lnTo>
                  <a:pt x="0" y="10653740"/>
                </a:lnTo>
                <a:lnTo>
                  <a:pt x="0" y="0"/>
                </a:lnTo>
                <a:close/>
              </a:path>
            </a:pathLst>
          </a:custGeom>
          <a:blipFill rotWithShape="1">
            <a:blip r:embed="rId4">
              <a:alphaModFix/>
            </a:blip>
            <a:stretch>
              <a:fillRect b="0" l="0" r="0" t="0"/>
            </a:stretch>
          </a:blipFill>
          <a:ln>
            <a:noFill/>
          </a:ln>
        </p:spPr>
      </p:sp>
      <p:sp>
        <p:nvSpPr>
          <p:cNvPr id="212" name="Google Shape;212;p21"/>
          <p:cNvSpPr txBox="1"/>
          <p:nvPr/>
        </p:nvSpPr>
        <p:spPr>
          <a:xfrm>
            <a:off x="558186" y="1145540"/>
            <a:ext cx="1987263" cy="810013"/>
          </a:xfrm>
          <a:prstGeom prst="rect">
            <a:avLst/>
          </a:prstGeom>
          <a:noFill/>
          <a:ln>
            <a:noFill/>
          </a:ln>
        </p:spPr>
        <p:txBody>
          <a:bodyPr anchorCtr="0" anchor="t" bIns="0" lIns="0" spcFirstLastPara="1" rIns="0" wrap="square" tIns="0">
            <a:spAutoFit/>
          </a:bodyPr>
          <a:lstStyle/>
          <a:p>
            <a:pPr indent="0" lvl="0" marL="0" marR="0" rtl="0" algn="ctr">
              <a:lnSpc>
                <a:spcPct val="95001"/>
              </a:lnSpc>
              <a:spcBef>
                <a:spcPts val="0"/>
              </a:spcBef>
              <a:spcAft>
                <a:spcPts val="0"/>
              </a:spcAft>
              <a:buNone/>
            </a:pPr>
            <a:r>
              <a:rPr b="0" i="0" lang="en" sz="6300" u="none" cap="none" strike="noStrike">
                <a:solidFill>
                  <a:srgbClr val="FFFFFF"/>
                </a:solidFill>
                <a:latin typeface="Grenze"/>
                <a:ea typeface="Grenze"/>
                <a:cs typeface="Grenze"/>
                <a:sym typeface="Grenze"/>
              </a:rPr>
              <a:t>Your</a:t>
            </a:r>
            <a:endParaRPr sz="700"/>
          </a:p>
        </p:txBody>
      </p:sp>
      <p:sp>
        <p:nvSpPr>
          <p:cNvPr id="213" name="Google Shape;213;p21"/>
          <p:cNvSpPr txBox="1"/>
          <p:nvPr/>
        </p:nvSpPr>
        <p:spPr>
          <a:xfrm>
            <a:off x="6598552" y="1145540"/>
            <a:ext cx="1987263" cy="810013"/>
          </a:xfrm>
          <a:prstGeom prst="rect">
            <a:avLst/>
          </a:prstGeom>
          <a:noFill/>
          <a:ln>
            <a:noFill/>
          </a:ln>
        </p:spPr>
        <p:txBody>
          <a:bodyPr anchorCtr="0" anchor="t" bIns="0" lIns="0" spcFirstLastPara="1" rIns="0" wrap="square" tIns="0">
            <a:spAutoFit/>
          </a:bodyPr>
          <a:lstStyle/>
          <a:p>
            <a:pPr indent="0" lvl="0" marL="0" marR="0" rtl="0" algn="ctr">
              <a:lnSpc>
                <a:spcPct val="95001"/>
              </a:lnSpc>
              <a:spcBef>
                <a:spcPts val="0"/>
              </a:spcBef>
              <a:spcAft>
                <a:spcPts val="0"/>
              </a:spcAft>
              <a:buNone/>
            </a:pPr>
            <a:r>
              <a:rPr b="0" i="0" lang="en" sz="6300" u="none" cap="none" strike="noStrike">
                <a:solidFill>
                  <a:srgbClr val="FFFFFF"/>
                </a:solidFill>
                <a:latin typeface="Grenze"/>
                <a:ea typeface="Grenze"/>
                <a:cs typeface="Grenze"/>
                <a:sym typeface="Grenze"/>
              </a:rPr>
              <a:t>Title</a:t>
            </a:r>
            <a:endParaRPr sz="700"/>
          </a:p>
        </p:txBody>
      </p:sp>
      <p:sp>
        <p:nvSpPr>
          <p:cNvPr id="214" name="Google Shape;214;p21"/>
          <p:cNvSpPr txBox="1"/>
          <p:nvPr/>
        </p:nvSpPr>
        <p:spPr>
          <a:xfrm>
            <a:off x="6598552" y="2150428"/>
            <a:ext cx="1987200" cy="1862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sz="700"/>
          </a:p>
        </p:txBody>
      </p:sp>
      <p:sp>
        <p:nvSpPr>
          <p:cNvPr id="215" name="Google Shape;215;p21"/>
          <p:cNvSpPr txBox="1"/>
          <p:nvPr/>
        </p:nvSpPr>
        <p:spPr>
          <a:xfrm>
            <a:off x="558186" y="2150428"/>
            <a:ext cx="1987200" cy="1862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sz="700"/>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1" name="Google Shape;221;p22"/>
          <p:cNvSpPr/>
          <p:nvPr/>
        </p:nvSpPr>
        <p:spPr>
          <a:xfrm rot="-10632937">
            <a:off x="510349" y="1713900"/>
            <a:ext cx="1946879" cy="2961033"/>
          </a:xfrm>
          <a:custGeom>
            <a:rect b="b" l="l" r="r" t="t"/>
            <a:pathLst>
              <a:path extrusionOk="0" h="5922066" w="3893758">
                <a:moveTo>
                  <a:pt x="0" y="0"/>
                </a:moveTo>
                <a:lnTo>
                  <a:pt x="3893758" y="0"/>
                </a:lnTo>
                <a:lnTo>
                  <a:pt x="3893758" y="5922066"/>
                </a:lnTo>
                <a:lnTo>
                  <a:pt x="0" y="5922066"/>
                </a:lnTo>
                <a:lnTo>
                  <a:pt x="0" y="0"/>
                </a:lnTo>
                <a:close/>
              </a:path>
            </a:pathLst>
          </a:custGeom>
          <a:blipFill rotWithShape="1">
            <a:blip r:embed="rId4">
              <a:alphaModFix amt="79000"/>
            </a:blip>
            <a:stretch>
              <a:fillRect b="0" l="0" r="0" t="0"/>
            </a:stretch>
          </a:blipFill>
          <a:ln>
            <a:noFill/>
          </a:ln>
        </p:spPr>
      </p:sp>
      <p:sp>
        <p:nvSpPr>
          <p:cNvPr id="222" name="Google Shape;222;p22"/>
          <p:cNvSpPr/>
          <p:nvPr/>
        </p:nvSpPr>
        <p:spPr>
          <a:xfrm rot="-10632937">
            <a:off x="2568925" y="1713900"/>
            <a:ext cx="1946879" cy="2961033"/>
          </a:xfrm>
          <a:custGeom>
            <a:rect b="b" l="l" r="r" t="t"/>
            <a:pathLst>
              <a:path extrusionOk="0" h="5922066" w="3893758">
                <a:moveTo>
                  <a:pt x="0" y="0"/>
                </a:moveTo>
                <a:lnTo>
                  <a:pt x="3893758" y="0"/>
                </a:lnTo>
                <a:lnTo>
                  <a:pt x="3893758" y="5922066"/>
                </a:lnTo>
                <a:lnTo>
                  <a:pt x="0" y="5922066"/>
                </a:lnTo>
                <a:lnTo>
                  <a:pt x="0" y="0"/>
                </a:lnTo>
                <a:close/>
              </a:path>
            </a:pathLst>
          </a:custGeom>
          <a:blipFill rotWithShape="1">
            <a:blip r:embed="rId4">
              <a:alphaModFix amt="79000"/>
            </a:blip>
            <a:stretch>
              <a:fillRect b="0" l="0" r="0" t="0"/>
            </a:stretch>
          </a:blipFill>
          <a:ln>
            <a:noFill/>
          </a:ln>
        </p:spPr>
      </p:sp>
      <p:sp>
        <p:nvSpPr>
          <p:cNvPr id="223" name="Google Shape;223;p22"/>
          <p:cNvSpPr/>
          <p:nvPr/>
        </p:nvSpPr>
        <p:spPr>
          <a:xfrm rot="-10632937">
            <a:off x="4627499" y="1713900"/>
            <a:ext cx="1946879" cy="2961033"/>
          </a:xfrm>
          <a:custGeom>
            <a:rect b="b" l="l" r="r" t="t"/>
            <a:pathLst>
              <a:path extrusionOk="0" h="5922066" w="3893758">
                <a:moveTo>
                  <a:pt x="0" y="0"/>
                </a:moveTo>
                <a:lnTo>
                  <a:pt x="3893758" y="0"/>
                </a:lnTo>
                <a:lnTo>
                  <a:pt x="3893758" y="5922066"/>
                </a:lnTo>
                <a:lnTo>
                  <a:pt x="0" y="5922066"/>
                </a:lnTo>
                <a:lnTo>
                  <a:pt x="0" y="0"/>
                </a:lnTo>
                <a:close/>
              </a:path>
            </a:pathLst>
          </a:custGeom>
          <a:blipFill rotWithShape="1">
            <a:blip r:embed="rId4">
              <a:alphaModFix amt="79000"/>
            </a:blip>
            <a:stretch>
              <a:fillRect b="0" l="0" r="0" t="0"/>
            </a:stretch>
          </a:blipFill>
          <a:ln>
            <a:noFill/>
          </a:ln>
        </p:spPr>
      </p:sp>
      <p:sp>
        <p:nvSpPr>
          <p:cNvPr id="224" name="Google Shape;224;p22"/>
          <p:cNvSpPr/>
          <p:nvPr/>
        </p:nvSpPr>
        <p:spPr>
          <a:xfrm rot="-10632937">
            <a:off x="6686074" y="1713900"/>
            <a:ext cx="1946879" cy="2961033"/>
          </a:xfrm>
          <a:custGeom>
            <a:rect b="b" l="l" r="r" t="t"/>
            <a:pathLst>
              <a:path extrusionOk="0" h="5922066" w="3893758">
                <a:moveTo>
                  <a:pt x="0" y="0"/>
                </a:moveTo>
                <a:lnTo>
                  <a:pt x="3893759" y="0"/>
                </a:lnTo>
                <a:lnTo>
                  <a:pt x="3893759" y="5922066"/>
                </a:lnTo>
                <a:lnTo>
                  <a:pt x="0" y="5922066"/>
                </a:lnTo>
                <a:lnTo>
                  <a:pt x="0" y="0"/>
                </a:lnTo>
                <a:close/>
              </a:path>
            </a:pathLst>
          </a:custGeom>
          <a:blipFill rotWithShape="1">
            <a:blip r:embed="rId4">
              <a:alphaModFix amt="79000"/>
            </a:blip>
            <a:stretch>
              <a:fillRect b="0" l="0" r="0" t="0"/>
            </a:stretch>
          </a:blipFill>
          <a:ln>
            <a:noFill/>
          </a:ln>
        </p:spPr>
      </p:sp>
      <p:pic>
        <p:nvPicPr>
          <p:cNvPr id="225" name="Google Shape;225;p22"/>
          <p:cNvPicPr preferRelativeResize="0"/>
          <p:nvPr/>
        </p:nvPicPr>
        <p:blipFill>
          <a:blip r:embed="rId5">
            <a:alphaModFix/>
          </a:blip>
          <a:stretch>
            <a:fillRect/>
          </a:stretch>
        </p:blipFill>
        <p:spPr>
          <a:xfrm>
            <a:off x="806450" y="2488425"/>
            <a:ext cx="1354200" cy="1354200"/>
          </a:xfrm>
          <a:prstGeom prst="rect">
            <a:avLst/>
          </a:prstGeom>
          <a:noFill/>
          <a:ln>
            <a:noFill/>
          </a:ln>
        </p:spPr>
      </p:pic>
      <p:pic>
        <p:nvPicPr>
          <p:cNvPr id="226" name="Google Shape;226;p22"/>
          <p:cNvPicPr preferRelativeResize="0"/>
          <p:nvPr/>
        </p:nvPicPr>
        <p:blipFill>
          <a:blip r:embed="rId6">
            <a:alphaModFix/>
          </a:blip>
          <a:stretch>
            <a:fillRect/>
          </a:stretch>
        </p:blipFill>
        <p:spPr>
          <a:xfrm>
            <a:off x="2865250" y="2488400"/>
            <a:ext cx="1354226" cy="1354226"/>
          </a:xfrm>
          <a:prstGeom prst="rect">
            <a:avLst/>
          </a:prstGeom>
          <a:noFill/>
          <a:ln>
            <a:noFill/>
          </a:ln>
        </p:spPr>
      </p:pic>
      <p:pic>
        <p:nvPicPr>
          <p:cNvPr id="227" name="Google Shape;227;p22"/>
          <p:cNvPicPr preferRelativeResize="0"/>
          <p:nvPr/>
        </p:nvPicPr>
        <p:blipFill>
          <a:blip r:embed="rId7">
            <a:alphaModFix/>
          </a:blip>
          <a:stretch>
            <a:fillRect/>
          </a:stretch>
        </p:blipFill>
        <p:spPr>
          <a:xfrm>
            <a:off x="4923825" y="2517300"/>
            <a:ext cx="1354226" cy="1354226"/>
          </a:xfrm>
          <a:prstGeom prst="rect">
            <a:avLst/>
          </a:prstGeom>
          <a:noFill/>
          <a:ln>
            <a:noFill/>
          </a:ln>
        </p:spPr>
      </p:pic>
      <p:pic>
        <p:nvPicPr>
          <p:cNvPr id="228" name="Google Shape;228;p22"/>
          <p:cNvPicPr preferRelativeResize="0"/>
          <p:nvPr/>
        </p:nvPicPr>
        <p:blipFill>
          <a:blip r:embed="rId8">
            <a:alphaModFix/>
          </a:blip>
          <a:stretch>
            <a:fillRect/>
          </a:stretch>
        </p:blipFill>
        <p:spPr>
          <a:xfrm>
            <a:off x="6981950" y="2484450"/>
            <a:ext cx="1354226" cy="1354226"/>
          </a:xfrm>
          <a:prstGeom prst="rect">
            <a:avLst/>
          </a:prstGeom>
          <a:noFill/>
          <a:ln>
            <a:noFill/>
          </a:ln>
        </p:spPr>
      </p:pic>
      <p:sp>
        <p:nvSpPr>
          <p:cNvPr id="229" name="Google Shape;229;p22"/>
          <p:cNvSpPr txBox="1"/>
          <p:nvPr/>
        </p:nvSpPr>
        <p:spPr>
          <a:xfrm>
            <a:off x="673358" y="4041200"/>
            <a:ext cx="1574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Lorem ipsum dolor sit amet, consectetur adipiscing elit.</a:t>
            </a:r>
            <a:endParaRPr sz="700"/>
          </a:p>
        </p:txBody>
      </p:sp>
      <p:sp>
        <p:nvSpPr>
          <p:cNvPr id="230" name="Google Shape;230;p22"/>
          <p:cNvSpPr txBox="1"/>
          <p:nvPr/>
        </p:nvSpPr>
        <p:spPr>
          <a:xfrm>
            <a:off x="673358" y="1860236"/>
            <a:ext cx="15741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Step 01</a:t>
            </a:r>
            <a:endParaRPr sz="700"/>
          </a:p>
        </p:txBody>
      </p:sp>
      <p:sp>
        <p:nvSpPr>
          <p:cNvPr id="231" name="Google Shape;231;p22"/>
          <p:cNvSpPr txBox="1"/>
          <p:nvPr/>
        </p:nvSpPr>
        <p:spPr>
          <a:xfrm>
            <a:off x="4822076" y="4041200"/>
            <a:ext cx="1574207" cy="3638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Grenze"/>
                <a:ea typeface="Grenze"/>
                <a:cs typeface="Grenze"/>
                <a:sym typeface="Grenze"/>
              </a:rPr>
              <a:t>Lorem ipsum dolor sit amet, consectetur adipiscing elit.</a:t>
            </a:r>
            <a:endParaRPr sz="700"/>
          </a:p>
        </p:txBody>
      </p:sp>
      <p:sp>
        <p:nvSpPr>
          <p:cNvPr id="232" name="Google Shape;232;p22"/>
          <p:cNvSpPr txBox="1"/>
          <p:nvPr/>
        </p:nvSpPr>
        <p:spPr>
          <a:xfrm>
            <a:off x="4822076" y="1860236"/>
            <a:ext cx="1574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600" u="none" cap="none" strike="noStrike">
                <a:solidFill>
                  <a:srgbClr val="FFFFFF"/>
                </a:solidFill>
                <a:latin typeface="Italianno"/>
                <a:ea typeface="Italianno"/>
                <a:cs typeface="Italianno"/>
                <a:sym typeface="Italianno"/>
              </a:rPr>
              <a:t>Step 03</a:t>
            </a:r>
            <a:endParaRPr sz="700"/>
          </a:p>
        </p:txBody>
      </p:sp>
      <p:sp>
        <p:nvSpPr>
          <p:cNvPr id="233" name="Google Shape;233;p22"/>
          <p:cNvSpPr txBox="1"/>
          <p:nvPr/>
        </p:nvSpPr>
        <p:spPr>
          <a:xfrm>
            <a:off x="2747717" y="1912624"/>
            <a:ext cx="1574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Lorem ipsum dolor sit amet, consectetur adipiscing elit.</a:t>
            </a:r>
            <a:endParaRPr sz="700"/>
          </a:p>
        </p:txBody>
      </p:sp>
      <p:sp>
        <p:nvSpPr>
          <p:cNvPr id="234" name="Google Shape;234;p22"/>
          <p:cNvSpPr txBox="1"/>
          <p:nvPr/>
        </p:nvSpPr>
        <p:spPr>
          <a:xfrm>
            <a:off x="2747717" y="3842633"/>
            <a:ext cx="15741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Step 02</a:t>
            </a:r>
            <a:endParaRPr sz="700"/>
          </a:p>
        </p:txBody>
      </p:sp>
      <p:sp>
        <p:nvSpPr>
          <p:cNvPr id="235" name="Google Shape;235;p22"/>
          <p:cNvSpPr txBox="1"/>
          <p:nvPr/>
        </p:nvSpPr>
        <p:spPr>
          <a:xfrm>
            <a:off x="6896435" y="1912624"/>
            <a:ext cx="1574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Lorem ipsum dolor sit amet, consectetur adipiscing elit.</a:t>
            </a:r>
            <a:endParaRPr sz="700"/>
          </a:p>
        </p:txBody>
      </p:sp>
      <p:sp>
        <p:nvSpPr>
          <p:cNvPr id="236" name="Google Shape;236;p22"/>
          <p:cNvSpPr txBox="1"/>
          <p:nvPr/>
        </p:nvSpPr>
        <p:spPr>
          <a:xfrm>
            <a:off x="6896435" y="3842633"/>
            <a:ext cx="15741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Step 04</a:t>
            </a:r>
            <a:endParaRPr sz="700"/>
          </a:p>
        </p:txBody>
      </p:sp>
      <p:sp>
        <p:nvSpPr>
          <p:cNvPr id="237" name="Google Shape;237;p22"/>
          <p:cNvSpPr txBox="1"/>
          <p:nvPr/>
        </p:nvSpPr>
        <p:spPr>
          <a:xfrm>
            <a:off x="1063484" y="611848"/>
            <a:ext cx="7017032" cy="810013"/>
          </a:xfrm>
          <a:prstGeom prst="rect">
            <a:avLst/>
          </a:prstGeom>
          <a:noFill/>
          <a:ln>
            <a:noFill/>
          </a:ln>
        </p:spPr>
        <p:txBody>
          <a:bodyPr anchorCtr="0" anchor="t" bIns="0" lIns="0" spcFirstLastPara="1" rIns="0" wrap="square" tIns="0">
            <a:spAutoFit/>
          </a:bodyPr>
          <a:lstStyle/>
          <a:p>
            <a:pPr indent="0" lvl="0" marL="0" marR="0" rtl="0" algn="ctr">
              <a:lnSpc>
                <a:spcPct val="95001"/>
              </a:lnSpc>
              <a:spcBef>
                <a:spcPts val="0"/>
              </a:spcBef>
              <a:spcAft>
                <a:spcPts val="0"/>
              </a:spcAft>
              <a:buNone/>
            </a:pPr>
            <a:r>
              <a:rPr b="0" i="0" lang="en" sz="6300" u="none" cap="none" strike="noStrike">
                <a:solidFill>
                  <a:srgbClr val="FFFFFF"/>
                </a:solidFill>
                <a:latin typeface="Grenze"/>
                <a:ea typeface="Grenze"/>
                <a:cs typeface="Grenze"/>
                <a:sym typeface="Grenze"/>
              </a:rPr>
              <a:t>Timeline Page</a:t>
            </a:r>
            <a:endParaRPr sz="70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3"/>
          <p:cNvSpPr/>
          <p:nvPr/>
        </p:nvSpPr>
        <p:spPr>
          <a:xfrm>
            <a:off x="0" y="-851075"/>
            <a:ext cx="10104120" cy="6017895"/>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3" l="0" r="0" t="-10812"/>
            </a:stretch>
          </a:blipFill>
          <a:ln>
            <a:noFill/>
          </a:ln>
        </p:spPr>
      </p:sp>
      <p:grpSp>
        <p:nvGrpSpPr>
          <p:cNvPr id="243" name="Google Shape;243;p23"/>
          <p:cNvGrpSpPr/>
          <p:nvPr/>
        </p:nvGrpSpPr>
        <p:grpSpPr>
          <a:xfrm>
            <a:off x="-704367" y="-91685"/>
            <a:ext cx="10552733" cy="5276367"/>
            <a:chOff x="0" y="0"/>
            <a:chExt cx="28140622" cy="14070311"/>
          </a:xfrm>
        </p:grpSpPr>
        <p:sp>
          <p:nvSpPr>
            <p:cNvPr id="244" name="Google Shape;244;p23"/>
            <p:cNvSpPr/>
            <p:nvPr/>
          </p:nvSpPr>
          <p:spPr>
            <a:xfrm>
              <a:off x="14070311" y="0"/>
              <a:ext cx="14070311" cy="14070311"/>
            </a:xfrm>
            <a:custGeom>
              <a:rect b="b" l="l" r="r" t="t"/>
              <a:pathLst>
                <a:path extrusionOk="0" h="14070311" w="14070311">
                  <a:moveTo>
                    <a:pt x="0" y="0"/>
                  </a:moveTo>
                  <a:lnTo>
                    <a:pt x="14070312" y="0"/>
                  </a:lnTo>
                  <a:lnTo>
                    <a:pt x="14070312" y="14070311"/>
                  </a:lnTo>
                  <a:lnTo>
                    <a:pt x="0" y="14070311"/>
                  </a:lnTo>
                  <a:lnTo>
                    <a:pt x="0" y="0"/>
                  </a:lnTo>
                  <a:close/>
                </a:path>
              </a:pathLst>
            </a:custGeom>
            <a:blipFill rotWithShape="1">
              <a:blip r:embed="rId4">
                <a:alphaModFix/>
              </a:blip>
              <a:stretch>
                <a:fillRect b="0" l="0" r="0" t="0"/>
              </a:stretch>
            </a:blipFill>
            <a:ln>
              <a:noFill/>
            </a:ln>
          </p:spPr>
        </p:sp>
        <p:sp>
          <p:nvSpPr>
            <p:cNvPr id="245" name="Google Shape;245;p23"/>
            <p:cNvSpPr/>
            <p:nvPr/>
          </p:nvSpPr>
          <p:spPr>
            <a:xfrm flipH="1">
              <a:off x="0" y="0"/>
              <a:ext cx="14070311" cy="14070311"/>
            </a:xfrm>
            <a:custGeom>
              <a:rect b="b" l="l" r="r" t="t"/>
              <a:pathLst>
                <a:path extrusionOk="0" h="14070311" w="14070311">
                  <a:moveTo>
                    <a:pt x="14070311" y="0"/>
                  </a:moveTo>
                  <a:lnTo>
                    <a:pt x="0" y="0"/>
                  </a:lnTo>
                  <a:lnTo>
                    <a:pt x="0" y="14070311"/>
                  </a:lnTo>
                  <a:lnTo>
                    <a:pt x="14070311" y="14070311"/>
                  </a:lnTo>
                  <a:lnTo>
                    <a:pt x="14070311" y="0"/>
                  </a:lnTo>
                  <a:close/>
                </a:path>
              </a:pathLst>
            </a:custGeom>
            <a:blipFill rotWithShape="1">
              <a:blip r:embed="rId4">
                <a:alphaModFix/>
              </a:blip>
              <a:stretch>
                <a:fillRect b="0" l="0" r="0" t="0"/>
              </a:stretch>
            </a:blipFill>
            <a:ln>
              <a:noFill/>
            </a:ln>
          </p:spPr>
        </p:sp>
      </p:grpSp>
      <p:sp>
        <p:nvSpPr>
          <p:cNvPr id="246" name="Google Shape;246;p23"/>
          <p:cNvSpPr/>
          <p:nvPr/>
        </p:nvSpPr>
        <p:spPr>
          <a:xfrm rot="10800000">
            <a:off x="4853685" y="1190312"/>
            <a:ext cx="3383762" cy="5146406"/>
          </a:xfrm>
          <a:custGeom>
            <a:rect b="b" l="l" r="r" t="t"/>
            <a:pathLst>
              <a:path extrusionOk="0" h="10292812" w="6767524">
                <a:moveTo>
                  <a:pt x="0" y="0"/>
                </a:moveTo>
                <a:lnTo>
                  <a:pt x="6767524" y="0"/>
                </a:lnTo>
                <a:lnTo>
                  <a:pt x="6767524" y="10292812"/>
                </a:lnTo>
                <a:lnTo>
                  <a:pt x="0" y="10292812"/>
                </a:lnTo>
                <a:lnTo>
                  <a:pt x="0" y="0"/>
                </a:lnTo>
                <a:close/>
              </a:path>
            </a:pathLst>
          </a:custGeom>
          <a:blipFill rotWithShape="1">
            <a:blip r:embed="rId5">
              <a:alphaModFix amt="79000"/>
            </a:blip>
            <a:stretch>
              <a:fillRect b="0" l="0" r="0" t="0"/>
            </a:stretch>
          </a:blipFill>
          <a:ln>
            <a:noFill/>
          </a:ln>
        </p:spPr>
      </p:sp>
      <p:sp>
        <p:nvSpPr>
          <p:cNvPr id="247" name="Google Shape;247;p23"/>
          <p:cNvSpPr/>
          <p:nvPr/>
        </p:nvSpPr>
        <p:spPr>
          <a:xfrm flipH="1">
            <a:off x="-532679" y="-851068"/>
            <a:ext cx="6456508" cy="9436435"/>
          </a:xfrm>
          <a:custGeom>
            <a:rect b="b" l="l" r="r" t="t"/>
            <a:pathLst>
              <a:path extrusionOk="0" h="18872869" w="12913016">
                <a:moveTo>
                  <a:pt x="12913016" y="0"/>
                </a:moveTo>
                <a:lnTo>
                  <a:pt x="0" y="0"/>
                </a:lnTo>
                <a:lnTo>
                  <a:pt x="0" y="18872870"/>
                </a:lnTo>
                <a:lnTo>
                  <a:pt x="12913016" y="18872870"/>
                </a:lnTo>
                <a:lnTo>
                  <a:pt x="12913016" y="0"/>
                </a:lnTo>
                <a:close/>
              </a:path>
            </a:pathLst>
          </a:custGeom>
          <a:blipFill rotWithShape="1">
            <a:blip r:embed="rId6">
              <a:alphaModFix/>
            </a:blip>
            <a:stretch>
              <a:fillRect b="0" l="0" r="0" t="0"/>
            </a:stretch>
          </a:blipFill>
          <a:ln>
            <a:noFill/>
          </a:ln>
        </p:spPr>
      </p:sp>
      <p:sp>
        <p:nvSpPr>
          <p:cNvPr id="248" name="Google Shape;248;p23"/>
          <p:cNvSpPr txBox="1"/>
          <p:nvPr/>
        </p:nvSpPr>
        <p:spPr>
          <a:xfrm>
            <a:off x="4252197" y="1751972"/>
            <a:ext cx="45867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6300" u="none" cap="none" strike="noStrike">
                <a:solidFill>
                  <a:srgbClr val="AF2B0F"/>
                </a:solidFill>
                <a:latin typeface="Grenze"/>
                <a:ea typeface="Grenze"/>
                <a:cs typeface="Grenze"/>
                <a:sym typeface="Grenze"/>
              </a:rPr>
              <a:t>Add an</a:t>
            </a:r>
            <a:endParaRPr sz="700"/>
          </a:p>
          <a:p>
            <a:pPr indent="0" lvl="0" marL="0" marR="0" rtl="0" algn="ctr">
              <a:lnSpc>
                <a:spcPct val="80000"/>
              </a:lnSpc>
              <a:spcBef>
                <a:spcPts val="0"/>
              </a:spcBef>
              <a:spcAft>
                <a:spcPts val="0"/>
              </a:spcAft>
              <a:buNone/>
            </a:pPr>
            <a:r>
              <a:rPr b="0" i="0" lang="en" sz="6300" u="none" cap="none" strike="noStrike">
                <a:solidFill>
                  <a:srgbClr val="AF2B0F"/>
                </a:solidFill>
                <a:latin typeface="Grenze"/>
                <a:ea typeface="Grenze"/>
                <a:cs typeface="Grenze"/>
                <a:sym typeface="Grenze"/>
              </a:rPr>
              <a:t>agenda</a:t>
            </a:r>
            <a:endParaRPr sz="700"/>
          </a:p>
        </p:txBody>
      </p:sp>
      <p:sp>
        <p:nvSpPr>
          <p:cNvPr id="249" name="Google Shape;249;p23"/>
          <p:cNvSpPr txBox="1"/>
          <p:nvPr/>
        </p:nvSpPr>
        <p:spPr>
          <a:xfrm>
            <a:off x="5227313" y="3592245"/>
            <a:ext cx="26364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600" u="none" cap="none" strike="noStrike">
                <a:solidFill>
                  <a:srgbClr val="FFFFFF"/>
                </a:solidFill>
                <a:latin typeface="Italianno"/>
                <a:ea typeface="Italianno"/>
                <a:cs typeface="Italianno"/>
                <a:sym typeface="Italianno"/>
              </a:rPr>
              <a:t>Elaborate on what you want to discuss. </a:t>
            </a:r>
            <a:endParaRPr sz="700"/>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55" name="Google Shape;255;p24"/>
          <p:cNvPicPr preferRelativeResize="0"/>
          <p:nvPr/>
        </p:nvPicPr>
        <p:blipFill>
          <a:blip r:embed="rId4">
            <a:alphaModFix/>
          </a:blip>
          <a:stretch>
            <a:fillRect/>
          </a:stretch>
        </p:blipFill>
        <p:spPr>
          <a:xfrm>
            <a:off x="775825" y="2147187"/>
            <a:ext cx="2048350" cy="2996314"/>
          </a:xfrm>
          <a:prstGeom prst="rect">
            <a:avLst/>
          </a:prstGeom>
          <a:noFill/>
          <a:ln>
            <a:noFill/>
          </a:ln>
        </p:spPr>
      </p:pic>
      <p:pic>
        <p:nvPicPr>
          <p:cNvPr id="256" name="Google Shape;256;p24"/>
          <p:cNvPicPr preferRelativeResize="0"/>
          <p:nvPr/>
        </p:nvPicPr>
        <p:blipFill>
          <a:blip r:embed="rId5">
            <a:alphaModFix/>
          </a:blip>
          <a:stretch>
            <a:fillRect/>
          </a:stretch>
        </p:blipFill>
        <p:spPr>
          <a:xfrm>
            <a:off x="3525450" y="2147174"/>
            <a:ext cx="2048350" cy="2996327"/>
          </a:xfrm>
          <a:prstGeom prst="rect">
            <a:avLst/>
          </a:prstGeom>
          <a:noFill/>
          <a:ln>
            <a:noFill/>
          </a:ln>
        </p:spPr>
      </p:pic>
      <p:pic>
        <p:nvPicPr>
          <p:cNvPr id="257" name="Google Shape;257;p24"/>
          <p:cNvPicPr preferRelativeResize="0"/>
          <p:nvPr/>
        </p:nvPicPr>
        <p:blipFill>
          <a:blip r:embed="rId6">
            <a:alphaModFix/>
          </a:blip>
          <a:stretch>
            <a:fillRect/>
          </a:stretch>
        </p:blipFill>
        <p:spPr>
          <a:xfrm>
            <a:off x="6276650" y="2317516"/>
            <a:ext cx="2223576" cy="2867160"/>
          </a:xfrm>
          <a:prstGeom prst="rect">
            <a:avLst/>
          </a:prstGeom>
          <a:noFill/>
          <a:ln>
            <a:noFill/>
          </a:ln>
        </p:spPr>
      </p:pic>
      <p:sp>
        <p:nvSpPr>
          <p:cNvPr id="258" name="Google Shape;258;p24"/>
          <p:cNvSpPr txBox="1"/>
          <p:nvPr/>
        </p:nvSpPr>
        <p:spPr>
          <a:xfrm>
            <a:off x="611693" y="1550536"/>
            <a:ext cx="23094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Name</a:t>
            </a:r>
            <a:endParaRPr sz="700"/>
          </a:p>
        </p:txBody>
      </p:sp>
      <p:sp>
        <p:nvSpPr>
          <p:cNvPr id="259" name="Google Shape;259;p24"/>
          <p:cNvSpPr txBox="1"/>
          <p:nvPr/>
        </p:nvSpPr>
        <p:spPr>
          <a:xfrm>
            <a:off x="3395663" y="1550536"/>
            <a:ext cx="23094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Name</a:t>
            </a:r>
            <a:endParaRPr sz="700"/>
          </a:p>
        </p:txBody>
      </p:sp>
      <p:sp>
        <p:nvSpPr>
          <p:cNvPr id="260" name="Google Shape;260;p24"/>
          <p:cNvSpPr txBox="1"/>
          <p:nvPr/>
        </p:nvSpPr>
        <p:spPr>
          <a:xfrm>
            <a:off x="6275082" y="1550536"/>
            <a:ext cx="23094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Name</a:t>
            </a:r>
            <a:endParaRPr sz="700"/>
          </a:p>
        </p:txBody>
      </p:sp>
      <p:sp>
        <p:nvSpPr>
          <p:cNvPr id="261" name="Google Shape;261;p24"/>
          <p:cNvSpPr txBox="1"/>
          <p:nvPr/>
        </p:nvSpPr>
        <p:spPr>
          <a:xfrm>
            <a:off x="1144578" y="2069813"/>
            <a:ext cx="1243800" cy="169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Grenze"/>
                <a:ea typeface="Grenze"/>
                <a:cs typeface="Grenze"/>
                <a:sym typeface="Grenze"/>
              </a:rPr>
              <a:t>Title or Position</a:t>
            </a:r>
            <a:endParaRPr sz="700"/>
          </a:p>
        </p:txBody>
      </p:sp>
      <p:sp>
        <p:nvSpPr>
          <p:cNvPr id="262" name="Google Shape;262;p24"/>
          <p:cNvSpPr txBox="1"/>
          <p:nvPr/>
        </p:nvSpPr>
        <p:spPr>
          <a:xfrm>
            <a:off x="3928548" y="2069813"/>
            <a:ext cx="1243800" cy="169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Grenze"/>
                <a:ea typeface="Grenze"/>
                <a:cs typeface="Grenze"/>
                <a:sym typeface="Grenze"/>
              </a:rPr>
              <a:t>Title or Position</a:t>
            </a:r>
            <a:endParaRPr sz="700"/>
          </a:p>
        </p:txBody>
      </p:sp>
      <p:sp>
        <p:nvSpPr>
          <p:cNvPr id="263" name="Google Shape;263;p24"/>
          <p:cNvSpPr txBox="1"/>
          <p:nvPr/>
        </p:nvSpPr>
        <p:spPr>
          <a:xfrm>
            <a:off x="6807967" y="2069813"/>
            <a:ext cx="1243800" cy="169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Grenze"/>
                <a:ea typeface="Grenze"/>
                <a:cs typeface="Grenze"/>
                <a:sym typeface="Grenze"/>
              </a:rPr>
              <a:t>Title or Position</a:t>
            </a:r>
            <a:endParaRPr sz="700"/>
          </a:p>
        </p:txBody>
      </p:sp>
      <p:sp>
        <p:nvSpPr>
          <p:cNvPr id="264" name="Google Shape;264;p24"/>
          <p:cNvSpPr txBox="1"/>
          <p:nvPr/>
        </p:nvSpPr>
        <p:spPr>
          <a:xfrm>
            <a:off x="2825797" y="581499"/>
            <a:ext cx="3492406" cy="810013"/>
          </a:xfrm>
          <a:prstGeom prst="rect">
            <a:avLst/>
          </a:prstGeom>
          <a:noFill/>
          <a:ln>
            <a:noFill/>
          </a:ln>
        </p:spPr>
        <p:txBody>
          <a:bodyPr anchorCtr="0" anchor="t" bIns="0" lIns="0" spcFirstLastPara="1" rIns="0" wrap="square" tIns="0">
            <a:spAutoFit/>
          </a:bodyPr>
          <a:lstStyle/>
          <a:p>
            <a:pPr indent="0" lvl="0" marL="0" marR="0" rtl="0" algn="ctr">
              <a:lnSpc>
                <a:spcPct val="95001"/>
              </a:lnSpc>
              <a:spcBef>
                <a:spcPts val="0"/>
              </a:spcBef>
              <a:spcAft>
                <a:spcPts val="0"/>
              </a:spcAft>
              <a:buNone/>
            </a:pPr>
            <a:r>
              <a:rPr b="0" i="0" lang="en" sz="6300" u="none" cap="none" strike="noStrike">
                <a:solidFill>
                  <a:srgbClr val="FFFFFF"/>
                </a:solidFill>
                <a:latin typeface="Grenze"/>
                <a:ea typeface="Grenze"/>
                <a:cs typeface="Grenze"/>
                <a:sym typeface="Grenze"/>
              </a:rPr>
              <a:t>The Team</a:t>
            </a:r>
            <a:endParaRPr sz="700"/>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5"/>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70" name="Google Shape;270;p25"/>
          <p:cNvGrpSpPr/>
          <p:nvPr/>
        </p:nvGrpSpPr>
        <p:grpSpPr>
          <a:xfrm>
            <a:off x="2985475" y="735750"/>
            <a:ext cx="3332139" cy="3696560"/>
            <a:chOff x="0" y="295275"/>
            <a:chExt cx="8461500" cy="9857494"/>
          </a:xfrm>
        </p:grpSpPr>
        <p:sp>
          <p:nvSpPr>
            <p:cNvPr id="271" name="Google Shape;271;p25"/>
            <p:cNvSpPr txBox="1"/>
            <p:nvPr/>
          </p:nvSpPr>
          <p:spPr>
            <a:xfrm>
              <a:off x="510447" y="3529362"/>
              <a:ext cx="7440600" cy="27090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Our carefully curated menu is a culinary journey inspired by the rich traditions and flavors of Thanksgiving. Each dish is a testament to the season's harvest and a tribute to the love and care put into this feast. We invite you to savor these delicious creations, each designed to delight your palate and warm your heart. </a:t>
              </a:r>
              <a:endParaRPr sz="700"/>
            </a:p>
          </p:txBody>
        </p:sp>
        <p:sp>
          <p:nvSpPr>
            <p:cNvPr id="272" name="Google Shape;272;p25"/>
            <p:cNvSpPr txBox="1"/>
            <p:nvPr/>
          </p:nvSpPr>
          <p:spPr>
            <a:xfrm>
              <a:off x="510447" y="7443769"/>
              <a:ext cx="7440600" cy="27090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Our carefully curated menu is a culinary journey inspired by the rich traditions and flavors of Thanksgiving. Each dish is a testament to the season's harvest and a tribute to the love and care put into this feast. We invite you to savor these delicious creations, each designed to delight your palate and warm your heart. </a:t>
              </a:r>
              <a:endParaRPr sz="700"/>
            </a:p>
          </p:txBody>
        </p:sp>
        <p:sp>
          <p:nvSpPr>
            <p:cNvPr id="273" name="Google Shape;273;p25"/>
            <p:cNvSpPr txBox="1"/>
            <p:nvPr/>
          </p:nvSpPr>
          <p:spPr>
            <a:xfrm>
              <a:off x="0" y="295275"/>
              <a:ext cx="8461500" cy="2456700"/>
            </a:xfrm>
            <a:prstGeom prst="rect">
              <a:avLst/>
            </a:prstGeom>
            <a:noFill/>
            <a:ln>
              <a:noFill/>
            </a:ln>
          </p:spPr>
          <p:txBody>
            <a:bodyPr anchorCtr="0" anchor="t" bIns="0" lIns="0" spcFirstLastPara="1" rIns="0" wrap="square" tIns="0">
              <a:spAutoFit/>
            </a:bodyPr>
            <a:lstStyle/>
            <a:p>
              <a:pPr indent="0" lvl="0" marL="0" marR="0" rtl="0" algn="ctr">
                <a:lnSpc>
                  <a:spcPct val="95001"/>
                </a:lnSpc>
                <a:spcBef>
                  <a:spcPts val="0"/>
                </a:spcBef>
                <a:spcAft>
                  <a:spcPts val="0"/>
                </a:spcAft>
                <a:buNone/>
              </a:pPr>
              <a:r>
                <a:rPr b="0" i="0" lang="en" sz="6300" u="none" cap="none" strike="noStrike">
                  <a:solidFill>
                    <a:srgbClr val="FFFFFF"/>
                  </a:solidFill>
                  <a:latin typeface="Grenze"/>
                  <a:ea typeface="Grenze"/>
                  <a:cs typeface="Grenze"/>
                  <a:sym typeface="Grenze"/>
                </a:rPr>
                <a:t>Add Title</a:t>
              </a:r>
              <a:endParaRPr sz="700"/>
            </a:p>
          </p:txBody>
        </p:sp>
      </p:grpSp>
      <p:sp>
        <p:nvSpPr>
          <p:cNvPr id="274" name="Google Shape;274;p25"/>
          <p:cNvSpPr/>
          <p:nvPr/>
        </p:nvSpPr>
        <p:spPr>
          <a:xfrm>
            <a:off x="6254872" y="-592814"/>
            <a:ext cx="3997081" cy="6329128"/>
          </a:xfrm>
          <a:custGeom>
            <a:rect b="b" l="l" r="r" t="t"/>
            <a:pathLst>
              <a:path extrusionOk="0" h="12658256" w="7994162">
                <a:moveTo>
                  <a:pt x="0" y="0"/>
                </a:moveTo>
                <a:lnTo>
                  <a:pt x="7994162" y="0"/>
                </a:lnTo>
                <a:lnTo>
                  <a:pt x="7994162" y="12658256"/>
                </a:lnTo>
                <a:lnTo>
                  <a:pt x="0" y="12658256"/>
                </a:lnTo>
                <a:lnTo>
                  <a:pt x="0" y="0"/>
                </a:lnTo>
                <a:close/>
              </a:path>
            </a:pathLst>
          </a:custGeom>
          <a:blipFill rotWithShape="1">
            <a:blip r:embed="rId4">
              <a:alphaModFix/>
            </a:blip>
            <a:stretch>
              <a:fillRect b="0" l="-8338" r="0" t="0"/>
            </a:stretch>
          </a:blipFill>
          <a:ln>
            <a:noFill/>
          </a:ln>
        </p:spPr>
      </p:sp>
      <p:sp>
        <p:nvSpPr>
          <p:cNvPr id="275" name="Google Shape;275;p25"/>
          <p:cNvSpPr/>
          <p:nvPr/>
        </p:nvSpPr>
        <p:spPr>
          <a:xfrm flipH="1">
            <a:off x="-776149" y="-387762"/>
            <a:ext cx="3993804" cy="5756502"/>
          </a:xfrm>
          <a:custGeom>
            <a:rect b="b" l="l" r="r" t="t"/>
            <a:pathLst>
              <a:path extrusionOk="0" h="11513003" w="7987608">
                <a:moveTo>
                  <a:pt x="7987608" y="0"/>
                </a:moveTo>
                <a:lnTo>
                  <a:pt x="0" y="0"/>
                </a:lnTo>
                <a:lnTo>
                  <a:pt x="0" y="11513004"/>
                </a:lnTo>
                <a:lnTo>
                  <a:pt x="7987608" y="11513004"/>
                </a:lnTo>
                <a:lnTo>
                  <a:pt x="7987608" y="0"/>
                </a:lnTo>
                <a:close/>
              </a:path>
            </a:pathLst>
          </a:custGeom>
          <a:blipFill rotWithShape="1">
            <a:blip r:embed="rId5">
              <a:alphaModFix/>
            </a:blip>
            <a:stretch>
              <a:fillRect b="-699" l="0" r="0" t="-699"/>
            </a:stretch>
          </a:blipFill>
          <a:ln>
            <a:noFill/>
          </a:ln>
        </p:spPr>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1" name="Google Shape;281;p26"/>
          <p:cNvSpPr/>
          <p:nvPr/>
        </p:nvSpPr>
        <p:spPr>
          <a:xfrm rot="-5940308">
            <a:off x="1449871" y="432224"/>
            <a:ext cx="2840554" cy="4320234"/>
          </a:xfrm>
          <a:custGeom>
            <a:rect b="b" l="l" r="r" t="t"/>
            <a:pathLst>
              <a:path extrusionOk="0" h="8640467" w="5681107">
                <a:moveTo>
                  <a:pt x="0" y="0"/>
                </a:moveTo>
                <a:lnTo>
                  <a:pt x="5681108" y="0"/>
                </a:lnTo>
                <a:lnTo>
                  <a:pt x="5681108" y="8640468"/>
                </a:lnTo>
                <a:lnTo>
                  <a:pt x="0" y="8640468"/>
                </a:lnTo>
                <a:lnTo>
                  <a:pt x="0" y="0"/>
                </a:lnTo>
                <a:close/>
              </a:path>
            </a:pathLst>
          </a:custGeom>
          <a:blipFill rotWithShape="1">
            <a:blip r:embed="rId4">
              <a:alphaModFix amt="79000"/>
            </a:blip>
            <a:stretch>
              <a:fillRect b="0" l="0" r="0" t="0"/>
            </a:stretch>
          </a:blipFill>
          <a:ln>
            <a:noFill/>
          </a:ln>
        </p:spPr>
      </p:sp>
      <p:grpSp>
        <p:nvGrpSpPr>
          <p:cNvPr id="282" name="Google Shape;282;p26"/>
          <p:cNvGrpSpPr/>
          <p:nvPr/>
        </p:nvGrpSpPr>
        <p:grpSpPr>
          <a:xfrm>
            <a:off x="0" y="-72329"/>
            <a:ext cx="9143818" cy="5256909"/>
            <a:chOff x="0" y="-38100"/>
            <a:chExt cx="4816592" cy="2769126"/>
          </a:xfrm>
        </p:grpSpPr>
        <p:sp>
          <p:nvSpPr>
            <p:cNvPr id="283" name="Google Shape;283;p26"/>
            <p:cNvSpPr/>
            <p:nvPr/>
          </p:nvSpPr>
          <p:spPr>
            <a:xfrm>
              <a:off x="0" y="0"/>
              <a:ext cx="4816592" cy="2731026"/>
            </a:xfrm>
            <a:custGeom>
              <a:rect b="b" l="l" r="r" t="t"/>
              <a:pathLst>
                <a:path extrusionOk="0" h="2731026" w="4816592">
                  <a:moveTo>
                    <a:pt x="0" y="0"/>
                  </a:moveTo>
                  <a:lnTo>
                    <a:pt x="4816592" y="0"/>
                  </a:lnTo>
                  <a:lnTo>
                    <a:pt x="4816592" y="2731026"/>
                  </a:lnTo>
                  <a:lnTo>
                    <a:pt x="0" y="2731026"/>
                  </a:lnTo>
                  <a:close/>
                </a:path>
              </a:pathLst>
            </a:custGeom>
            <a:solidFill>
              <a:srgbClr val="3B2734">
                <a:alpha val="40390"/>
              </a:srgbClr>
            </a:solidFill>
            <a:ln>
              <a:noFill/>
            </a:ln>
          </p:spPr>
        </p:sp>
        <p:sp>
          <p:nvSpPr>
            <p:cNvPr id="284" name="Google Shape;284;p26"/>
            <p:cNvSpPr txBox="1"/>
            <p:nvPr/>
          </p:nvSpPr>
          <p:spPr>
            <a:xfrm>
              <a:off x="0" y="-38100"/>
              <a:ext cx="4816500" cy="2769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5" name="Google Shape;285;p26"/>
          <p:cNvGrpSpPr/>
          <p:nvPr/>
        </p:nvGrpSpPr>
        <p:grpSpPr>
          <a:xfrm>
            <a:off x="-704367" y="-91685"/>
            <a:ext cx="10552733" cy="5276367"/>
            <a:chOff x="0" y="0"/>
            <a:chExt cx="28140622" cy="14070311"/>
          </a:xfrm>
        </p:grpSpPr>
        <p:sp>
          <p:nvSpPr>
            <p:cNvPr id="286" name="Google Shape;286;p26"/>
            <p:cNvSpPr/>
            <p:nvPr/>
          </p:nvSpPr>
          <p:spPr>
            <a:xfrm>
              <a:off x="14070311" y="0"/>
              <a:ext cx="14070311" cy="14070311"/>
            </a:xfrm>
            <a:custGeom>
              <a:rect b="b" l="l" r="r" t="t"/>
              <a:pathLst>
                <a:path extrusionOk="0" h="14070311" w="14070311">
                  <a:moveTo>
                    <a:pt x="0" y="0"/>
                  </a:moveTo>
                  <a:lnTo>
                    <a:pt x="14070312" y="0"/>
                  </a:lnTo>
                  <a:lnTo>
                    <a:pt x="14070312" y="14070311"/>
                  </a:lnTo>
                  <a:lnTo>
                    <a:pt x="0" y="14070311"/>
                  </a:lnTo>
                  <a:lnTo>
                    <a:pt x="0" y="0"/>
                  </a:lnTo>
                  <a:close/>
                </a:path>
              </a:pathLst>
            </a:custGeom>
            <a:blipFill rotWithShape="1">
              <a:blip r:embed="rId5">
                <a:alphaModFix/>
              </a:blip>
              <a:stretch>
                <a:fillRect b="0" l="0" r="0" t="0"/>
              </a:stretch>
            </a:blipFill>
            <a:ln>
              <a:noFill/>
            </a:ln>
          </p:spPr>
        </p:sp>
        <p:sp>
          <p:nvSpPr>
            <p:cNvPr id="287" name="Google Shape;287;p26"/>
            <p:cNvSpPr/>
            <p:nvPr/>
          </p:nvSpPr>
          <p:spPr>
            <a:xfrm flipH="1">
              <a:off x="0" y="0"/>
              <a:ext cx="14070311" cy="14070311"/>
            </a:xfrm>
            <a:custGeom>
              <a:rect b="b" l="l" r="r" t="t"/>
              <a:pathLst>
                <a:path extrusionOk="0" h="14070311" w="14070311">
                  <a:moveTo>
                    <a:pt x="14070311" y="0"/>
                  </a:moveTo>
                  <a:lnTo>
                    <a:pt x="0" y="0"/>
                  </a:lnTo>
                  <a:lnTo>
                    <a:pt x="0" y="14070311"/>
                  </a:lnTo>
                  <a:lnTo>
                    <a:pt x="14070311" y="14070311"/>
                  </a:lnTo>
                  <a:lnTo>
                    <a:pt x="14070311" y="0"/>
                  </a:lnTo>
                  <a:close/>
                </a:path>
              </a:pathLst>
            </a:custGeom>
            <a:blipFill rotWithShape="1">
              <a:blip r:embed="rId5">
                <a:alphaModFix/>
              </a:blip>
              <a:stretch>
                <a:fillRect b="0" l="0" r="0" t="0"/>
              </a:stretch>
            </a:blipFill>
            <a:ln>
              <a:noFill/>
            </a:ln>
          </p:spPr>
        </p:sp>
      </p:grpSp>
      <p:sp>
        <p:nvSpPr>
          <p:cNvPr id="288" name="Google Shape;288;p26"/>
          <p:cNvSpPr/>
          <p:nvPr/>
        </p:nvSpPr>
        <p:spPr>
          <a:xfrm rot="1727022">
            <a:off x="-890791" y="3161538"/>
            <a:ext cx="4055641" cy="2774913"/>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6">
              <a:alphaModFix/>
            </a:blip>
            <a:stretch>
              <a:fillRect b="0" l="0" r="0" t="0"/>
            </a:stretch>
          </a:blipFill>
          <a:ln>
            <a:noFill/>
          </a:ln>
        </p:spPr>
      </p:sp>
      <p:sp>
        <p:nvSpPr>
          <p:cNvPr id="289" name="Google Shape;289;p26"/>
          <p:cNvSpPr/>
          <p:nvPr/>
        </p:nvSpPr>
        <p:spPr>
          <a:xfrm flipH="1">
            <a:off x="4572000" y="-597486"/>
            <a:ext cx="4545398" cy="6643274"/>
          </a:xfrm>
          <a:custGeom>
            <a:rect b="b" l="l" r="r" t="t"/>
            <a:pathLst>
              <a:path extrusionOk="0" h="13286547" w="9090795">
                <a:moveTo>
                  <a:pt x="9090795" y="0"/>
                </a:moveTo>
                <a:lnTo>
                  <a:pt x="0" y="0"/>
                </a:lnTo>
                <a:lnTo>
                  <a:pt x="0" y="13286546"/>
                </a:lnTo>
                <a:lnTo>
                  <a:pt x="9090795" y="13286546"/>
                </a:lnTo>
                <a:lnTo>
                  <a:pt x="9090795" y="0"/>
                </a:lnTo>
                <a:close/>
              </a:path>
            </a:pathLst>
          </a:custGeom>
          <a:blipFill rotWithShape="1">
            <a:blip r:embed="rId7">
              <a:alphaModFix/>
            </a:blip>
            <a:stretch>
              <a:fillRect b="0" l="0" r="0" t="0"/>
            </a:stretch>
          </a:blipFill>
          <a:ln>
            <a:noFill/>
          </a:ln>
        </p:spPr>
      </p:sp>
      <p:sp>
        <p:nvSpPr>
          <p:cNvPr id="290" name="Google Shape;290;p26"/>
          <p:cNvSpPr txBox="1"/>
          <p:nvPr/>
        </p:nvSpPr>
        <p:spPr>
          <a:xfrm>
            <a:off x="1222384" y="2025375"/>
            <a:ext cx="3295528" cy="810013"/>
          </a:xfrm>
          <a:prstGeom prst="rect">
            <a:avLst/>
          </a:prstGeom>
          <a:noFill/>
          <a:ln>
            <a:noFill/>
          </a:ln>
        </p:spPr>
        <p:txBody>
          <a:bodyPr anchorCtr="0" anchor="t" bIns="0" lIns="0" spcFirstLastPara="1" rIns="0" wrap="square" tIns="0">
            <a:spAutoFit/>
          </a:bodyPr>
          <a:lstStyle/>
          <a:p>
            <a:pPr indent="0" lvl="0" marL="0" marR="0" rtl="0" algn="ctr">
              <a:lnSpc>
                <a:spcPct val="95001"/>
              </a:lnSpc>
              <a:spcBef>
                <a:spcPts val="0"/>
              </a:spcBef>
              <a:spcAft>
                <a:spcPts val="0"/>
              </a:spcAft>
              <a:buNone/>
            </a:pPr>
            <a:r>
              <a:rPr b="0" i="0" lang="en" sz="6300" u="none" cap="none" strike="noStrike">
                <a:solidFill>
                  <a:srgbClr val="FFFFFF"/>
                </a:solidFill>
                <a:latin typeface="Grenze"/>
                <a:ea typeface="Grenze"/>
                <a:cs typeface="Grenze"/>
                <a:sym typeface="Grenze"/>
              </a:rPr>
              <a:t>Thank you</a:t>
            </a:r>
            <a:endParaRPr sz="700"/>
          </a:p>
        </p:txBody>
      </p:sp>
      <p:sp>
        <p:nvSpPr>
          <p:cNvPr id="291" name="Google Shape;291;p26"/>
          <p:cNvSpPr txBox="1"/>
          <p:nvPr/>
        </p:nvSpPr>
        <p:spPr>
          <a:xfrm>
            <a:off x="2157930" y="2963024"/>
            <a:ext cx="1424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Elaborate on what you want to discuss. </a:t>
            </a:r>
            <a:endParaRPr sz="700"/>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grpSp>
        <p:nvGrpSpPr>
          <p:cNvPr id="296" name="Google Shape;296;p27"/>
          <p:cNvGrpSpPr/>
          <p:nvPr/>
        </p:nvGrpSpPr>
        <p:grpSpPr>
          <a:xfrm>
            <a:off x="0" y="-72329"/>
            <a:ext cx="9143818" cy="5256909"/>
            <a:chOff x="0" y="-38100"/>
            <a:chExt cx="4816592" cy="2769126"/>
          </a:xfrm>
        </p:grpSpPr>
        <p:sp>
          <p:nvSpPr>
            <p:cNvPr id="297" name="Google Shape;297;p27"/>
            <p:cNvSpPr/>
            <p:nvPr/>
          </p:nvSpPr>
          <p:spPr>
            <a:xfrm>
              <a:off x="0" y="0"/>
              <a:ext cx="4816592" cy="2731026"/>
            </a:xfrm>
            <a:custGeom>
              <a:rect b="b" l="l" r="r" t="t"/>
              <a:pathLst>
                <a:path extrusionOk="0" h="2731026" w="4816592">
                  <a:moveTo>
                    <a:pt x="0" y="0"/>
                  </a:moveTo>
                  <a:lnTo>
                    <a:pt x="4816592" y="0"/>
                  </a:lnTo>
                  <a:lnTo>
                    <a:pt x="4816592" y="2731026"/>
                  </a:lnTo>
                  <a:lnTo>
                    <a:pt x="0" y="2731026"/>
                  </a:lnTo>
                  <a:close/>
                </a:path>
              </a:pathLst>
            </a:custGeom>
            <a:solidFill>
              <a:srgbClr val="3B2734">
                <a:alpha val="40390"/>
              </a:srgbClr>
            </a:solidFill>
            <a:ln>
              <a:noFill/>
            </a:ln>
          </p:spPr>
        </p:sp>
        <p:sp>
          <p:nvSpPr>
            <p:cNvPr id="298" name="Google Shape;298;p27"/>
            <p:cNvSpPr txBox="1"/>
            <p:nvPr/>
          </p:nvSpPr>
          <p:spPr>
            <a:xfrm>
              <a:off x="0" y="-38100"/>
              <a:ext cx="4816500" cy="2769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27"/>
          <p:cNvGrpSpPr/>
          <p:nvPr/>
        </p:nvGrpSpPr>
        <p:grpSpPr>
          <a:xfrm>
            <a:off x="-704367" y="-91685"/>
            <a:ext cx="10552733" cy="5276367"/>
            <a:chOff x="0" y="0"/>
            <a:chExt cx="28140622" cy="14070311"/>
          </a:xfrm>
        </p:grpSpPr>
        <p:sp>
          <p:nvSpPr>
            <p:cNvPr id="300" name="Google Shape;300;p27"/>
            <p:cNvSpPr/>
            <p:nvPr/>
          </p:nvSpPr>
          <p:spPr>
            <a:xfrm>
              <a:off x="14070311" y="0"/>
              <a:ext cx="14070311" cy="14070311"/>
            </a:xfrm>
            <a:custGeom>
              <a:rect b="b" l="l" r="r" t="t"/>
              <a:pathLst>
                <a:path extrusionOk="0" h="14070311" w="14070311">
                  <a:moveTo>
                    <a:pt x="0" y="0"/>
                  </a:moveTo>
                  <a:lnTo>
                    <a:pt x="14070312" y="0"/>
                  </a:lnTo>
                  <a:lnTo>
                    <a:pt x="14070312" y="14070311"/>
                  </a:lnTo>
                  <a:lnTo>
                    <a:pt x="0" y="14070311"/>
                  </a:lnTo>
                  <a:lnTo>
                    <a:pt x="0" y="0"/>
                  </a:lnTo>
                  <a:close/>
                </a:path>
              </a:pathLst>
            </a:custGeom>
            <a:blipFill rotWithShape="1">
              <a:blip r:embed="rId3">
                <a:alphaModFix/>
              </a:blip>
              <a:stretch>
                <a:fillRect b="0" l="0" r="0" t="0"/>
              </a:stretch>
            </a:blipFill>
            <a:ln>
              <a:noFill/>
            </a:ln>
          </p:spPr>
        </p:sp>
        <p:sp>
          <p:nvSpPr>
            <p:cNvPr id="301" name="Google Shape;301;p27"/>
            <p:cNvSpPr/>
            <p:nvPr/>
          </p:nvSpPr>
          <p:spPr>
            <a:xfrm flipH="1">
              <a:off x="0" y="0"/>
              <a:ext cx="14070311" cy="14070311"/>
            </a:xfrm>
            <a:custGeom>
              <a:rect b="b" l="l" r="r" t="t"/>
              <a:pathLst>
                <a:path extrusionOk="0" h="14070311" w="14070311">
                  <a:moveTo>
                    <a:pt x="14070311" y="0"/>
                  </a:moveTo>
                  <a:lnTo>
                    <a:pt x="0" y="0"/>
                  </a:lnTo>
                  <a:lnTo>
                    <a:pt x="0" y="14070311"/>
                  </a:lnTo>
                  <a:lnTo>
                    <a:pt x="14070311" y="14070311"/>
                  </a:lnTo>
                  <a:lnTo>
                    <a:pt x="14070311" y="0"/>
                  </a:lnTo>
                  <a:close/>
                </a:path>
              </a:pathLst>
            </a:custGeom>
            <a:blipFill rotWithShape="1">
              <a:blip r:embed="rId3">
                <a:alphaModFix/>
              </a:blip>
              <a:stretch>
                <a:fillRect b="0" l="0" r="0" t="0"/>
              </a:stretch>
            </a:blipFill>
            <a:ln>
              <a:noFill/>
            </a:ln>
          </p:spPr>
        </p:sp>
      </p:grpSp>
      <p:pic>
        <p:nvPicPr>
          <p:cNvPr id="302" name="Google Shape;302;p27"/>
          <p:cNvPicPr preferRelativeResize="0"/>
          <p:nvPr/>
        </p:nvPicPr>
        <p:blipFill>
          <a:blip r:embed="rId4">
            <a:alphaModFix/>
          </a:blip>
          <a:stretch>
            <a:fillRect/>
          </a:stretch>
        </p:blipFill>
        <p:spPr>
          <a:xfrm>
            <a:off x="0" y="0"/>
            <a:ext cx="9144000" cy="5143500"/>
          </a:xfrm>
          <a:prstGeom prst="rect">
            <a:avLst/>
          </a:prstGeom>
          <a:noFill/>
          <a:ln>
            <a:noFill/>
          </a:ln>
        </p:spPr>
      </p:pic>
      <p:sp>
        <p:nvSpPr>
          <p:cNvPr id="303" name="Google Shape;303;p27"/>
          <p:cNvSpPr txBox="1"/>
          <p:nvPr/>
        </p:nvSpPr>
        <p:spPr>
          <a:xfrm>
            <a:off x="360351" y="499782"/>
            <a:ext cx="2167500" cy="1059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300" u="none" cap="none" strike="noStrike">
                <a:solidFill>
                  <a:srgbClr val="FFFFFF"/>
                </a:solidFill>
                <a:latin typeface="Grenze"/>
                <a:ea typeface="Grenze"/>
                <a:cs typeface="Grenze"/>
                <a:sym typeface="Grenze"/>
              </a:rPr>
              <a:t>Resource</a:t>
            </a:r>
            <a:endParaRPr sz="700"/>
          </a:p>
          <a:p>
            <a:pPr indent="0" lvl="0" marL="0" marR="0" rtl="0" algn="ctr">
              <a:lnSpc>
                <a:spcPct val="80000"/>
              </a:lnSpc>
              <a:spcBef>
                <a:spcPts val="0"/>
              </a:spcBef>
              <a:spcAft>
                <a:spcPts val="0"/>
              </a:spcAft>
              <a:buNone/>
            </a:pPr>
            <a:r>
              <a:rPr b="0" i="0" lang="en" sz="4300" u="none" cap="none" strike="noStrike">
                <a:solidFill>
                  <a:srgbClr val="FFFFFF"/>
                </a:solidFill>
                <a:latin typeface="Grenze"/>
                <a:ea typeface="Grenze"/>
                <a:cs typeface="Grenze"/>
                <a:sym typeface="Grenze"/>
              </a:rPr>
              <a:t>Page</a:t>
            </a:r>
            <a:endParaRPr sz="700"/>
          </a:p>
        </p:txBody>
      </p:sp>
      <p:sp>
        <p:nvSpPr>
          <p:cNvPr id="304" name="Google Shape;304;p27"/>
          <p:cNvSpPr txBox="1"/>
          <p:nvPr/>
        </p:nvSpPr>
        <p:spPr>
          <a:xfrm>
            <a:off x="360351" y="1824677"/>
            <a:ext cx="21675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Use these design resources in your</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Canva Presentation.</a:t>
            </a:r>
            <a:endParaRPr sz="700"/>
          </a:p>
        </p:txBody>
      </p:sp>
      <p:sp>
        <p:nvSpPr>
          <p:cNvPr id="305" name="Google Shape;305;p27"/>
          <p:cNvSpPr txBox="1"/>
          <p:nvPr/>
        </p:nvSpPr>
        <p:spPr>
          <a:xfrm>
            <a:off x="544948" y="2409791"/>
            <a:ext cx="17985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This presentation template uses the following free fonts:</a:t>
            </a:r>
            <a:endParaRPr sz="700"/>
          </a:p>
        </p:txBody>
      </p:sp>
      <p:sp>
        <p:nvSpPr>
          <p:cNvPr id="306" name="Google Shape;306;p27"/>
          <p:cNvSpPr txBox="1"/>
          <p:nvPr/>
        </p:nvSpPr>
        <p:spPr>
          <a:xfrm>
            <a:off x="455601" y="2994906"/>
            <a:ext cx="19770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Titles: Grenze</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Headers: Italianno</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Body Copy: Grenze</a:t>
            </a:r>
            <a:endParaRPr sz="700"/>
          </a:p>
        </p:txBody>
      </p:sp>
      <p:sp>
        <p:nvSpPr>
          <p:cNvPr id="307" name="Google Shape;307;p27"/>
          <p:cNvSpPr txBox="1"/>
          <p:nvPr/>
        </p:nvSpPr>
        <p:spPr>
          <a:xfrm>
            <a:off x="455601" y="3756232"/>
            <a:ext cx="19770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You can find these fonts online too. Happy designing! </a:t>
            </a:r>
            <a:endParaRPr sz="700"/>
          </a:p>
          <a:p>
            <a:pPr indent="0" lvl="1" marL="0" marR="0" rtl="0" algn="ctr">
              <a:lnSpc>
                <a:spcPct val="100000"/>
              </a:lnSpc>
              <a:spcBef>
                <a:spcPts val="0"/>
              </a:spcBef>
              <a:spcAft>
                <a:spcPts val="0"/>
              </a:spcAft>
              <a:buNone/>
            </a:pPr>
            <a:r>
              <a:t/>
            </a:r>
            <a:endParaRPr b="0" i="0" sz="1100" u="none" cap="none" strike="noStrike">
              <a:solidFill>
                <a:srgbClr val="FFFFFF"/>
              </a:solidFill>
              <a:latin typeface="Grenze"/>
              <a:ea typeface="Grenze"/>
              <a:cs typeface="Grenze"/>
              <a:sym typeface="Grenze"/>
            </a:endParaRPr>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Don't forget to delete this page</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before presenting. </a:t>
            </a:r>
            <a:endParaRPr sz="700"/>
          </a:p>
        </p:txBody>
      </p:sp>
      <p:sp>
        <p:nvSpPr>
          <p:cNvPr id="308" name="Google Shape;308;p27"/>
          <p:cNvSpPr/>
          <p:nvPr/>
        </p:nvSpPr>
        <p:spPr>
          <a:xfrm>
            <a:off x="2527967" y="181241"/>
            <a:ext cx="1551092" cy="2247600"/>
          </a:xfrm>
          <a:custGeom>
            <a:rect b="b" l="l" r="r" t="t"/>
            <a:pathLst>
              <a:path extrusionOk="0" h="4495199" w="3102184">
                <a:moveTo>
                  <a:pt x="0" y="0"/>
                </a:moveTo>
                <a:lnTo>
                  <a:pt x="3102184" y="0"/>
                </a:lnTo>
                <a:lnTo>
                  <a:pt x="3102184" y="4495199"/>
                </a:lnTo>
                <a:lnTo>
                  <a:pt x="0" y="4495199"/>
                </a:lnTo>
                <a:lnTo>
                  <a:pt x="0" y="0"/>
                </a:lnTo>
                <a:close/>
              </a:path>
            </a:pathLst>
          </a:custGeom>
          <a:blipFill rotWithShape="1">
            <a:blip r:embed="rId5">
              <a:alphaModFix/>
            </a:blip>
            <a:stretch>
              <a:fillRect b="-430" l="0" r="0" t="-430"/>
            </a:stretch>
          </a:blipFill>
          <a:ln>
            <a:noFill/>
          </a:ln>
        </p:spPr>
      </p:sp>
      <p:sp>
        <p:nvSpPr>
          <p:cNvPr id="309" name="Google Shape;309;p27"/>
          <p:cNvSpPr/>
          <p:nvPr/>
        </p:nvSpPr>
        <p:spPr>
          <a:xfrm>
            <a:off x="5719679" y="479295"/>
            <a:ext cx="1234417" cy="844601"/>
          </a:xfrm>
          <a:custGeom>
            <a:rect b="b" l="l" r="r" t="t"/>
            <a:pathLst>
              <a:path extrusionOk="0" h="1689202" w="2468833">
                <a:moveTo>
                  <a:pt x="0" y="0"/>
                </a:moveTo>
                <a:lnTo>
                  <a:pt x="2468833" y="0"/>
                </a:lnTo>
                <a:lnTo>
                  <a:pt x="2468833" y="1689202"/>
                </a:lnTo>
                <a:lnTo>
                  <a:pt x="0" y="1689202"/>
                </a:lnTo>
                <a:lnTo>
                  <a:pt x="0" y="0"/>
                </a:lnTo>
                <a:close/>
              </a:path>
            </a:pathLst>
          </a:custGeom>
          <a:blipFill rotWithShape="1">
            <a:blip r:embed="rId6">
              <a:alphaModFix/>
            </a:blip>
            <a:stretch>
              <a:fillRect b="0" l="0" r="0" t="0"/>
            </a:stretch>
          </a:blipFill>
          <a:ln>
            <a:noFill/>
          </a:ln>
        </p:spPr>
      </p:sp>
      <p:sp>
        <p:nvSpPr>
          <p:cNvPr id="310" name="Google Shape;310;p27"/>
          <p:cNvSpPr/>
          <p:nvPr/>
        </p:nvSpPr>
        <p:spPr>
          <a:xfrm>
            <a:off x="4160982" y="385946"/>
            <a:ext cx="1431044" cy="937949"/>
          </a:xfrm>
          <a:custGeom>
            <a:rect b="b" l="l" r="r" t="t"/>
            <a:pathLst>
              <a:path extrusionOk="0" h="1875898" w="2862088">
                <a:moveTo>
                  <a:pt x="0" y="0"/>
                </a:moveTo>
                <a:lnTo>
                  <a:pt x="2862088" y="0"/>
                </a:lnTo>
                <a:lnTo>
                  <a:pt x="2862088" y="1875898"/>
                </a:lnTo>
                <a:lnTo>
                  <a:pt x="0" y="1875898"/>
                </a:lnTo>
                <a:lnTo>
                  <a:pt x="0" y="0"/>
                </a:lnTo>
                <a:close/>
              </a:path>
            </a:pathLst>
          </a:custGeom>
          <a:blipFill rotWithShape="1">
            <a:blip r:embed="rId7">
              <a:alphaModFix/>
            </a:blip>
            <a:stretch>
              <a:fillRect b="-25967" l="-14182" r="-20430" t="-14556"/>
            </a:stretch>
          </a:blipFill>
          <a:ln>
            <a:noFill/>
          </a:ln>
        </p:spPr>
      </p:sp>
      <p:sp>
        <p:nvSpPr>
          <p:cNvPr id="311" name="Google Shape;311;p27"/>
          <p:cNvSpPr/>
          <p:nvPr/>
        </p:nvSpPr>
        <p:spPr>
          <a:xfrm>
            <a:off x="6954096" y="281041"/>
            <a:ext cx="1868891" cy="1147761"/>
          </a:xfrm>
          <a:custGeom>
            <a:rect b="b" l="l" r="r" t="t"/>
            <a:pathLst>
              <a:path extrusionOk="0" h="2295522" w="3737782">
                <a:moveTo>
                  <a:pt x="0" y="0"/>
                </a:moveTo>
                <a:lnTo>
                  <a:pt x="3737782" y="0"/>
                </a:lnTo>
                <a:lnTo>
                  <a:pt x="3737782" y="2295522"/>
                </a:lnTo>
                <a:lnTo>
                  <a:pt x="0" y="2295522"/>
                </a:lnTo>
                <a:lnTo>
                  <a:pt x="0" y="0"/>
                </a:lnTo>
                <a:close/>
              </a:path>
            </a:pathLst>
          </a:custGeom>
          <a:blipFill rotWithShape="1">
            <a:blip r:embed="rId8">
              <a:alphaModFix/>
            </a:blip>
            <a:stretch>
              <a:fillRect b="-11406" l="0" r="0" t="0"/>
            </a:stretch>
          </a:blipFill>
          <a:ln>
            <a:noFill/>
          </a:ln>
        </p:spPr>
      </p:sp>
      <p:sp>
        <p:nvSpPr>
          <p:cNvPr id="312" name="Google Shape;312;p27"/>
          <p:cNvSpPr/>
          <p:nvPr/>
        </p:nvSpPr>
        <p:spPr>
          <a:xfrm>
            <a:off x="2582836" y="2682065"/>
            <a:ext cx="1578146" cy="2086816"/>
          </a:xfrm>
          <a:custGeom>
            <a:rect b="b" l="l" r="r" t="t"/>
            <a:pathLst>
              <a:path extrusionOk="0" h="4173632" w="3156291">
                <a:moveTo>
                  <a:pt x="0" y="0"/>
                </a:moveTo>
                <a:lnTo>
                  <a:pt x="3156291" y="0"/>
                </a:lnTo>
                <a:lnTo>
                  <a:pt x="3156291" y="4173632"/>
                </a:lnTo>
                <a:lnTo>
                  <a:pt x="0" y="4173632"/>
                </a:lnTo>
                <a:lnTo>
                  <a:pt x="0" y="0"/>
                </a:lnTo>
                <a:close/>
              </a:path>
            </a:pathLst>
          </a:custGeom>
          <a:blipFill rotWithShape="1">
            <a:blip r:embed="rId9">
              <a:alphaModFix/>
            </a:blip>
            <a:stretch>
              <a:fillRect b="-5263" l="0" r="0" t="-5263"/>
            </a:stretch>
          </a:blipFill>
          <a:ln>
            <a:noFill/>
          </a:ln>
        </p:spPr>
      </p:sp>
      <p:sp>
        <p:nvSpPr>
          <p:cNvPr id="313" name="Google Shape;313;p27"/>
          <p:cNvSpPr/>
          <p:nvPr/>
        </p:nvSpPr>
        <p:spPr>
          <a:xfrm>
            <a:off x="5645297" y="1424246"/>
            <a:ext cx="1447518" cy="1447519"/>
          </a:xfrm>
          <a:custGeom>
            <a:rect b="b" l="l" r="r" t="t"/>
            <a:pathLst>
              <a:path extrusionOk="0" h="2895037" w="2895037">
                <a:moveTo>
                  <a:pt x="0" y="0"/>
                </a:moveTo>
                <a:lnTo>
                  <a:pt x="2895037" y="0"/>
                </a:lnTo>
                <a:lnTo>
                  <a:pt x="2895037" y="2895037"/>
                </a:lnTo>
                <a:lnTo>
                  <a:pt x="0" y="2895037"/>
                </a:lnTo>
                <a:lnTo>
                  <a:pt x="0" y="0"/>
                </a:lnTo>
                <a:close/>
              </a:path>
            </a:pathLst>
          </a:custGeom>
          <a:blipFill rotWithShape="1">
            <a:blip r:embed="rId10">
              <a:alphaModFix/>
            </a:blip>
            <a:stretch>
              <a:fillRect b="0" l="0" r="0" t="0"/>
            </a:stretch>
          </a:blipFill>
          <a:ln>
            <a:noFill/>
          </a:ln>
        </p:spPr>
      </p:sp>
      <p:sp>
        <p:nvSpPr>
          <p:cNvPr id="314" name="Google Shape;314;p27"/>
          <p:cNvSpPr/>
          <p:nvPr/>
        </p:nvSpPr>
        <p:spPr>
          <a:xfrm>
            <a:off x="7308447" y="1452564"/>
            <a:ext cx="1561392" cy="1561392"/>
          </a:xfrm>
          <a:custGeom>
            <a:rect b="b" l="l" r="r" t="t"/>
            <a:pathLst>
              <a:path extrusionOk="0" h="3122783" w="3122783">
                <a:moveTo>
                  <a:pt x="0" y="0"/>
                </a:moveTo>
                <a:lnTo>
                  <a:pt x="3122783" y="0"/>
                </a:lnTo>
                <a:lnTo>
                  <a:pt x="3122783" y="3122783"/>
                </a:lnTo>
                <a:lnTo>
                  <a:pt x="0" y="3122783"/>
                </a:lnTo>
                <a:lnTo>
                  <a:pt x="0" y="0"/>
                </a:lnTo>
                <a:close/>
              </a:path>
            </a:pathLst>
          </a:custGeom>
          <a:blipFill rotWithShape="1">
            <a:blip r:embed="rId11">
              <a:alphaModFix/>
            </a:blip>
            <a:stretch>
              <a:fillRect b="0" l="0" r="0" t="0"/>
            </a:stretch>
          </a:blipFill>
          <a:ln>
            <a:noFill/>
          </a:ln>
        </p:spPr>
      </p:sp>
      <p:sp>
        <p:nvSpPr>
          <p:cNvPr id="315" name="Google Shape;315;p27"/>
          <p:cNvSpPr/>
          <p:nvPr/>
        </p:nvSpPr>
        <p:spPr>
          <a:xfrm>
            <a:off x="4202259" y="1508487"/>
            <a:ext cx="1227406" cy="1227406"/>
          </a:xfrm>
          <a:custGeom>
            <a:rect b="b" l="l" r="r" t="t"/>
            <a:pathLst>
              <a:path extrusionOk="0" h="2454812" w="2454812">
                <a:moveTo>
                  <a:pt x="0" y="0"/>
                </a:moveTo>
                <a:lnTo>
                  <a:pt x="2454812" y="0"/>
                </a:lnTo>
                <a:lnTo>
                  <a:pt x="2454812" y="2454813"/>
                </a:lnTo>
                <a:lnTo>
                  <a:pt x="0" y="2454813"/>
                </a:lnTo>
                <a:lnTo>
                  <a:pt x="0" y="0"/>
                </a:lnTo>
                <a:close/>
              </a:path>
            </a:pathLst>
          </a:custGeom>
          <a:blipFill rotWithShape="1">
            <a:blip r:embed="rId12">
              <a:alphaModFix/>
            </a:blip>
            <a:stretch>
              <a:fillRect b="0" l="0" r="0" t="0"/>
            </a:stretch>
          </a:blipFill>
          <a:ln>
            <a:noFill/>
          </a:ln>
        </p:spPr>
      </p:sp>
      <p:sp>
        <p:nvSpPr>
          <p:cNvPr id="316" name="Google Shape;316;p27"/>
          <p:cNvSpPr/>
          <p:nvPr/>
        </p:nvSpPr>
        <p:spPr>
          <a:xfrm>
            <a:off x="4313382" y="2823455"/>
            <a:ext cx="1302500" cy="1903654"/>
          </a:xfrm>
          <a:custGeom>
            <a:rect b="b" l="l" r="r" t="t"/>
            <a:pathLst>
              <a:path extrusionOk="0" h="3807308" w="2605000">
                <a:moveTo>
                  <a:pt x="0" y="0"/>
                </a:moveTo>
                <a:lnTo>
                  <a:pt x="2605000" y="0"/>
                </a:lnTo>
                <a:lnTo>
                  <a:pt x="2605000" y="3807308"/>
                </a:lnTo>
                <a:lnTo>
                  <a:pt x="0" y="3807308"/>
                </a:lnTo>
                <a:lnTo>
                  <a:pt x="0" y="0"/>
                </a:lnTo>
                <a:close/>
              </a:path>
            </a:pathLst>
          </a:custGeom>
          <a:blipFill rotWithShape="1">
            <a:blip r:embed="rId13">
              <a:alphaModFix/>
            </a:blip>
            <a:stretch>
              <a:fillRect b="0" l="0" r="0" t="0"/>
            </a:stretch>
          </a:blipFill>
          <a:ln>
            <a:noFill/>
          </a:ln>
        </p:spPr>
      </p:sp>
      <p:sp>
        <p:nvSpPr>
          <p:cNvPr id="317" name="Google Shape;317;p27"/>
          <p:cNvSpPr/>
          <p:nvPr/>
        </p:nvSpPr>
        <p:spPr>
          <a:xfrm>
            <a:off x="5920685" y="2844997"/>
            <a:ext cx="1273022" cy="1860571"/>
          </a:xfrm>
          <a:custGeom>
            <a:rect b="b" l="l" r="r" t="t"/>
            <a:pathLst>
              <a:path extrusionOk="0" h="3721143" w="2546045">
                <a:moveTo>
                  <a:pt x="0" y="0"/>
                </a:moveTo>
                <a:lnTo>
                  <a:pt x="2546045" y="0"/>
                </a:lnTo>
                <a:lnTo>
                  <a:pt x="2546045" y="3721143"/>
                </a:lnTo>
                <a:lnTo>
                  <a:pt x="0" y="3721143"/>
                </a:lnTo>
                <a:lnTo>
                  <a:pt x="0" y="0"/>
                </a:lnTo>
                <a:close/>
              </a:path>
            </a:pathLst>
          </a:custGeom>
          <a:blipFill rotWithShape="1">
            <a:blip r:embed="rId14">
              <a:alphaModFix/>
            </a:blip>
            <a:stretch>
              <a:fillRect b="0" l="0" r="0" t="0"/>
            </a:stretch>
          </a:blipFill>
          <a:ln>
            <a:noFill/>
          </a:ln>
        </p:spPr>
      </p:sp>
      <p:sp>
        <p:nvSpPr>
          <p:cNvPr id="318" name="Google Shape;318;p27"/>
          <p:cNvSpPr/>
          <p:nvPr/>
        </p:nvSpPr>
        <p:spPr>
          <a:xfrm flipH="1">
            <a:off x="7454933" y="2823455"/>
            <a:ext cx="1268420" cy="1853845"/>
          </a:xfrm>
          <a:custGeom>
            <a:rect b="b" l="l" r="r" t="t"/>
            <a:pathLst>
              <a:path extrusionOk="0" h="3707689" w="2536840">
                <a:moveTo>
                  <a:pt x="2536840" y="0"/>
                </a:moveTo>
                <a:lnTo>
                  <a:pt x="0" y="0"/>
                </a:lnTo>
                <a:lnTo>
                  <a:pt x="0" y="3707689"/>
                </a:lnTo>
                <a:lnTo>
                  <a:pt x="2536840" y="3707689"/>
                </a:lnTo>
                <a:lnTo>
                  <a:pt x="2536840" y="0"/>
                </a:lnTo>
                <a:close/>
              </a:path>
            </a:pathLst>
          </a:custGeom>
          <a:blipFill rotWithShape="1">
            <a:blip r:embed="rId15">
              <a:alphaModFix/>
            </a:blip>
            <a:stretch>
              <a:fillRect b="0" l="0" r="0" t="0"/>
            </a:stretch>
          </a:blipFill>
          <a:ln>
            <a:noFill/>
          </a:ln>
        </p:spPr>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8"/>
          <p:cNvSpPr/>
          <p:nvPr/>
        </p:nvSpPr>
        <p:spPr>
          <a:xfrm>
            <a:off x="0" y="-538275"/>
            <a:ext cx="10104120" cy="5683568"/>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6" l="0" r="0" t="-10816"/>
            </a:stretch>
          </a:blipFill>
          <a:ln>
            <a:noFill/>
          </a:ln>
        </p:spPr>
      </p:sp>
      <p:grpSp>
        <p:nvGrpSpPr>
          <p:cNvPr id="324" name="Google Shape;324;p28"/>
          <p:cNvGrpSpPr/>
          <p:nvPr/>
        </p:nvGrpSpPr>
        <p:grpSpPr>
          <a:xfrm>
            <a:off x="0" y="-72329"/>
            <a:ext cx="9143820" cy="5256909"/>
            <a:chOff x="0" y="-38100"/>
            <a:chExt cx="4816593" cy="2769126"/>
          </a:xfrm>
        </p:grpSpPr>
        <p:sp>
          <p:nvSpPr>
            <p:cNvPr id="325" name="Google Shape;325;p28"/>
            <p:cNvSpPr/>
            <p:nvPr/>
          </p:nvSpPr>
          <p:spPr>
            <a:xfrm>
              <a:off x="0" y="0"/>
              <a:ext cx="4816592" cy="2731026"/>
            </a:xfrm>
            <a:custGeom>
              <a:rect b="b" l="l" r="r" t="t"/>
              <a:pathLst>
                <a:path extrusionOk="0" h="2731026" w="4816592">
                  <a:moveTo>
                    <a:pt x="0" y="0"/>
                  </a:moveTo>
                  <a:lnTo>
                    <a:pt x="4816592" y="0"/>
                  </a:lnTo>
                  <a:lnTo>
                    <a:pt x="4816592" y="2731026"/>
                  </a:lnTo>
                  <a:lnTo>
                    <a:pt x="0" y="2731026"/>
                  </a:lnTo>
                  <a:close/>
                </a:path>
              </a:pathLst>
            </a:custGeom>
            <a:solidFill>
              <a:srgbClr val="3B2734">
                <a:alpha val="40392"/>
              </a:srgbClr>
            </a:solidFill>
            <a:ln>
              <a:noFill/>
            </a:ln>
          </p:spPr>
        </p:sp>
        <p:sp>
          <p:nvSpPr>
            <p:cNvPr id="326" name="Google Shape;326;p28"/>
            <p:cNvSpPr txBox="1"/>
            <p:nvPr/>
          </p:nvSpPr>
          <p:spPr>
            <a:xfrm>
              <a:off x="0" y="-38100"/>
              <a:ext cx="4816593" cy="276912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7" name="Google Shape;327;p28"/>
          <p:cNvGrpSpPr/>
          <p:nvPr/>
        </p:nvGrpSpPr>
        <p:grpSpPr>
          <a:xfrm>
            <a:off x="-704367" y="0"/>
            <a:ext cx="10552733" cy="5276367"/>
            <a:chOff x="0" y="0"/>
            <a:chExt cx="28140622" cy="14070311"/>
          </a:xfrm>
        </p:grpSpPr>
        <p:sp>
          <p:nvSpPr>
            <p:cNvPr id="328" name="Google Shape;328;p28"/>
            <p:cNvSpPr/>
            <p:nvPr/>
          </p:nvSpPr>
          <p:spPr>
            <a:xfrm>
              <a:off x="14070311" y="0"/>
              <a:ext cx="14070311" cy="14070311"/>
            </a:xfrm>
            <a:custGeom>
              <a:rect b="b" l="l" r="r" t="t"/>
              <a:pathLst>
                <a:path extrusionOk="0" h="14070311" w="14070311">
                  <a:moveTo>
                    <a:pt x="0" y="0"/>
                  </a:moveTo>
                  <a:lnTo>
                    <a:pt x="14070312" y="0"/>
                  </a:lnTo>
                  <a:lnTo>
                    <a:pt x="14070312" y="14070311"/>
                  </a:lnTo>
                  <a:lnTo>
                    <a:pt x="0" y="14070311"/>
                  </a:lnTo>
                  <a:lnTo>
                    <a:pt x="0" y="0"/>
                  </a:lnTo>
                  <a:close/>
                </a:path>
              </a:pathLst>
            </a:custGeom>
            <a:blipFill rotWithShape="1">
              <a:blip r:embed="rId4">
                <a:alphaModFix/>
              </a:blip>
              <a:stretch>
                <a:fillRect b="0" l="0" r="0" t="0"/>
              </a:stretch>
            </a:blipFill>
            <a:ln>
              <a:noFill/>
            </a:ln>
          </p:spPr>
        </p:sp>
        <p:sp>
          <p:nvSpPr>
            <p:cNvPr id="329" name="Google Shape;329;p28"/>
            <p:cNvSpPr/>
            <p:nvPr/>
          </p:nvSpPr>
          <p:spPr>
            <a:xfrm flipH="1">
              <a:off x="0" y="0"/>
              <a:ext cx="14070311" cy="14070311"/>
            </a:xfrm>
            <a:custGeom>
              <a:rect b="b" l="l" r="r" t="t"/>
              <a:pathLst>
                <a:path extrusionOk="0" h="14070311" w="14070311">
                  <a:moveTo>
                    <a:pt x="14070311" y="0"/>
                  </a:moveTo>
                  <a:lnTo>
                    <a:pt x="0" y="0"/>
                  </a:lnTo>
                  <a:lnTo>
                    <a:pt x="0" y="14070311"/>
                  </a:lnTo>
                  <a:lnTo>
                    <a:pt x="14070311" y="14070311"/>
                  </a:lnTo>
                  <a:lnTo>
                    <a:pt x="14070311" y="0"/>
                  </a:lnTo>
                  <a:close/>
                </a:path>
              </a:pathLst>
            </a:custGeom>
            <a:blipFill rotWithShape="1">
              <a:blip r:embed="rId4">
                <a:alphaModFix/>
              </a:blip>
              <a:stretch>
                <a:fillRect b="0" l="0" r="0" t="0"/>
              </a:stretch>
            </a:blipFill>
            <a:ln>
              <a:noFill/>
            </a:ln>
          </p:spPr>
        </p:sp>
      </p:grpSp>
      <p:pic>
        <p:nvPicPr>
          <p:cNvPr id="330" name="Google Shape;330;p28"/>
          <p:cNvPicPr preferRelativeResize="0"/>
          <p:nvPr/>
        </p:nvPicPr>
        <p:blipFill rotWithShape="1">
          <a:blip r:embed="rId5">
            <a:alphaModFix/>
          </a:blip>
          <a:srcRect b="79299" l="38925" r="38969" t="10423"/>
          <a:stretch/>
        </p:blipFill>
        <p:spPr>
          <a:xfrm>
            <a:off x="3559800" y="696138"/>
            <a:ext cx="2024399" cy="529424"/>
          </a:xfrm>
          <a:prstGeom prst="rect">
            <a:avLst/>
          </a:prstGeom>
          <a:noFill/>
          <a:ln>
            <a:noFill/>
          </a:ln>
        </p:spPr>
      </p:pic>
      <p:sp>
        <p:nvSpPr>
          <p:cNvPr id="331" name="Google Shape;331;p28"/>
          <p:cNvSpPr txBox="1"/>
          <p:nvPr/>
        </p:nvSpPr>
        <p:spPr>
          <a:xfrm>
            <a:off x="1887004" y="1659987"/>
            <a:ext cx="5369963" cy="985163"/>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000" u="none" cap="none" strike="noStrike">
                <a:solidFill>
                  <a:srgbClr val="FFFFFF"/>
                </a:solidFill>
                <a:latin typeface="Italianno"/>
                <a:ea typeface="Italianno"/>
                <a:cs typeface="Italianno"/>
                <a:sym typeface="Italianno"/>
              </a:rPr>
              <a:t>This presentation template is free for everyone to use thanks to the following:</a:t>
            </a:r>
            <a:endParaRPr sz="700"/>
          </a:p>
        </p:txBody>
      </p:sp>
      <p:sp>
        <p:nvSpPr>
          <p:cNvPr id="332" name="Google Shape;332;p28"/>
          <p:cNvSpPr txBox="1"/>
          <p:nvPr/>
        </p:nvSpPr>
        <p:spPr>
          <a:xfrm>
            <a:off x="1844913" y="3080588"/>
            <a:ext cx="5506313" cy="33862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SlidesCarnival for the presentation template</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Pexels for the photos</a:t>
            </a:r>
            <a:endParaRPr sz="700"/>
          </a:p>
        </p:txBody>
      </p:sp>
      <p:sp>
        <p:nvSpPr>
          <p:cNvPr id="333" name="Google Shape;333;p28"/>
          <p:cNvSpPr txBox="1"/>
          <p:nvPr/>
        </p:nvSpPr>
        <p:spPr>
          <a:xfrm>
            <a:off x="2864345" y="3907329"/>
            <a:ext cx="3467400" cy="597300"/>
          </a:xfrm>
          <a:prstGeom prst="rect">
            <a:avLst/>
          </a:prstGeom>
          <a:noFill/>
          <a:ln>
            <a:noFill/>
          </a:ln>
        </p:spPr>
        <p:txBody>
          <a:bodyPr anchorCtr="0" anchor="t" bIns="0" lIns="0" spcFirstLastPara="1" rIns="0" wrap="square" tIns="0">
            <a:spAutoFit/>
          </a:bodyPr>
          <a:lstStyle/>
          <a:p>
            <a:pPr indent="0" lvl="0" marL="0" marR="0" rtl="0" algn="ctr">
              <a:lnSpc>
                <a:spcPct val="97012"/>
              </a:lnSpc>
              <a:spcBef>
                <a:spcPts val="0"/>
              </a:spcBef>
              <a:spcAft>
                <a:spcPts val="0"/>
              </a:spcAft>
              <a:buNone/>
            </a:pPr>
            <a:r>
              <a:rPr b="0" i="0" lang="en" sz="4000" u="none" cap="none" strike="noStrike">
                <a:solidFill>
                  <a:srgbClr val="FFFFFF"/>
                </a:solidFill>
                <a:latin typeface="Italianno"/>
                <a:ea typeface="Italianno"/>
                <a:cs typeface="Italianno"/>
                <a:sym typeface="Italianno"/>
              </a:rPr>
              <a:t>Happy designing! </a:t>
            </a:r>
            <a:endParaRPr sz="700"/>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88" name="Google Shape;88;p13"/>
          <p:cNvSpPr/>
          <p:nvPr/>
        </p:nvSpPr>
        <p:spPr>
          <a:xfrm rot="10800000">
            <a:off x="722457" y="2246761"/>
            <a:ext cx="2280612" cy="3468612"/>
          </a:xfrm>
          <a:custGeom>
            <a:rect b="b" l="l" r="r" t="t"/>
            <a:pathLst>
              <a:path extrusionOk="0" h="6937223" w="4561224">
                <a:moveTo>
                  <a:pt x="0" y="0"/>
                </a:moveTo>
                <a:lnTo>
                  <a:pt x="4561224" y="0"/>
                </a:lnTo>
                <a:lnTo>
                  <a:pt x="4561224" y="6937222"/>
                </a:lnTo>
                <a:lnTo>
                  <a:pt x="0" y="6937222"/>
                </a:lnTo>
                <a:lnTo>
                  <a:pt x="0" y="0"/>
                </a:lnTo>
                <a:close/>
              </a:path>
            </a:pathLst>
          </a:custGeom>
          <a:blipFill rotWithShape="1">
            <a:blip r:embed="rId4">
              <a:alphaModFix amt="79000"/>
            </a:blip>
            <a:stretch>
              <a:fillRect b="0" l="0" r="0" t="0"/>
            </a:stretch>
          </a:blipFill>
          <a:ln>
            <a:noFill/>
          </a:ln>
        </p:spPr>
      </p:sp>
      <p:sp>
        <p:nvSpPr>
          <p:cNvPr id="89" name="Google Shape;89;p13"/>
          <p:cNvSpPr/>
          <p:nvPr/>
        </p:nvSpPr>
        <p:spPr>
          <a:xfrm rot="10800000">
            <a:off x="3431694" y="2246761"/>
            <a:ext cx="2280612" cy="3468612"/>
          </a:xfrm>
          <a:custGeom>
            <a:rect b="b" l="l" r="r" t="t"/>
            <a:pathLst>
              <a:path extrusionOk="0" h="6937223" w="4561224">
                <a:moveTo>
                  <a:pt x="0" y="0"/>
                </a:moveTo>
                <a:lnTo>
                  <a:pt x="4561224" y="0"/>
                </a:lnTo>
                <a:lnTo>
                  <a:pt x="4561224" y="6937222"/>
                </a:lnTo>
                <a:lnTo>
                  <a:pt x="0" y="6937222"/>
                </a:lnTo>
                <a:lnTo>
                  <a:pt x="0" y="0"/>
                </a:lnTo>
                <a:close/>
              </a:path>
            </a:pathLst>
          </a:custGeom>
          <a:blipFill rotWithShape="1">
            <a:blip r:embed="rId4">
              <a:alphaModFix amt="79000"/>
            </a:blip>
            <a:stretch>
              <a:fillRect b="0" l="0" r="0" t="0"/>
            </a:stretch>
          </a:blipFill>
          <a:ln>
            <a:noFill/>
          </a:ln>
        </p:spPr>
      </p:sp>
      <p:sp>
        <p:nvSpPr>
          <p:cNvPr id="90" name="Google Shape;90;p13"/>
          <p:cNvSpPr/>
          <p:nvPr/>
        </p:nvSpPr>
        <p:spPr>
          <a:xfrm rot="10800000">
            <a:off x="6143312" y="2246761"/>
            <a:ext cx="2280612" cy="3468612"/>
          </a:xfrm>
          <a:custGeom>
            <a:rect b="b" l="l" r="r" t="t"/>
            <a:pathLst>
              <a:path extrusionOk="0" h="6937223" w="4561224">
                <a:moveTo>
                  <a:pt x="0" y="0"/>
                </a:moveTo>
                <a:lnTo>
                  <a:pt x="4561224" y="0"/>
                </a:lnTo>
                <a:lnTo>
                  <a:pt x="4561224" y="6937222"/>
                </a:lnTo>
                <a:lnTo>
                  <a:pt x="0" y="6937222"/>
                </a:lnTo>
                <a:lnTo>
                  <a:pt x="0" y="0"/>
                </a:lnTo>
                <a:close/>
              </a:path>
            </a:pathLst>
          </a:custGeom>
          <a:blipFill rotWithShape="1">
            <a:blip r:embed="rId4">
              <a:alphaModFix amt="79000"/>
            </a:blip>
            <a:stretch>
              <a:fillRect b="0" l="0" r="0" t="0"/>
            </a:stretch>
          </a:blipFill>
          <a:ln>
            <a:noFill/>
          </a:ln>
        </p:spPr>
      </p:sp>
      <p:sp>
        <p:nvSpPr>
          <p:cNvPr id="91" name="Google Shape;91;p13"/>
          <p:cNvSpPr/>
          <p:nvPr/>
        </p:nvSpPr>
        <p:spPr>
          <a:xfrm>
            <a:off x="3833570" y="1921693"/>
            <a:ext cx="1766040" cy="1208343"/>
          </a:xfrm>
          <a:custGeom>
            <a:rect b="b" l="l" r="r" t="t"/>
            <a:pathLst>
              <a:path extrusionOk="0" h="2416687" w="3532081">
                <a:moveTo>
                  <a:pt x="0" y="0"/>
                </a:moveTo>
                <a:lnTo>
                  <a:pt x="3532081" y="0"/>
                </a:lnTo>
                <a:lnTo>
                  <a:pt x="3532081" y="2416687"/>
                </a:lnTo>
                <a:lnTo>
                  <a:pt x="0" y="2416687"/>
                </a:lnTo>
                <a:lnTo>
                  <a:pt x="0" y="0"/>
                </a:lnTo>
                <a:close/>
              </a:path>
            </a:pathLst>
          </a:custGeom>
          <a:blipFill rotWithShape="1">
            <a:blip r:embed="rId5">
              <a:alphaModFix/>
            </a:blip>
            <a:stretch>
              <a:fillRect b="0" l="0" r="0" t="0"/>
            </a:stretch>
          </a:blipFill>
          <a:ln>
            <a:noFill/>
          </a:ln>
        </p:spPr>
      </p:sp>
      <p:sp>
        <p:nvSpPr>
          <p:cNvPr id="92" name="Google Shape;92;p13"/>
          <p:cNvSpPr/>
          <p:nvPr/>
        </p:nvSpPr>
        <p:spPr>
          <a:xfrm>
            <a:off x="839089" y="1788143"/>
            <a:ext cx="2047349" cy="1341894"/>
          </a:xfrm>
          <a:custGeom>
            <a:rect b="b" l="l" r="r" t="t"/>
            <a:pathLst>
              <a:path extrusionOk="0" h="2683788" w="4094698">
                <a:moveTo>
                  <a:pt x="0" y="0"/>
                </a:moveTo>
                <a:lnTo>
                  <a:pt x="4094698" y="0"/>
                </a:lnTo>
                <a:lnTo>
                  <a:pt x="4094698" y="2683788"/>
                </a:lnTo>
                <a:lnTo>
                  <a:pt x="0" y="2683788"/>
                </a:lnTo>
                <a:lnTo>
                  <a:pt x="0" y="0"/>
                </a:lnTo>
                <a:close/>
              </a:path>
            </a:pathLst>
          </a:custGeom>
          <a:blipFill rotWithShape="1">
            <a:blip r:embed="rId6">
              <a:alphaModFix/>
            </a:blip>
            <a:stretch>
              <a:fillRect b="-25967" l="-14182" r="-20430" t="-14556"/>
            </a:stretch>
          </a:blipFill>
          <a:ln>
            <a:noFill/>
          </a:ln>
        </p:spPr>
      </p:sp>
      <p:sp>
        <p:nvSpPr>
          <p:cNvPr id="93" name="Google Shape;93;p13"/>
          <p:cNvSpPr/>
          <p:nvPr/>
        </p:nvSpPr>
        <p:spPr>
          <a:xfrm>
            <a:off x="6025125" y="1638057"/>
            <a:ext cx="2673763" cy="1642065"/>
          </a:xfrm>
          <a:custGeom>
            <a:rect b="b" l="l" r="r" t="t"/>
            <a:pathLst>
              <a:path extrusionOk="0" h="3284131" w="5347526">
                <a:moveTo>
                  <a:pt x="0" y="0"/>
                </a:moveTo>
                <a:lnTo>
                  <a:pt x="5347526" y="0"/>
                </a:lnTo>
                <a:lnTo>
                  <a:pt x="5347526" y="3284131"/>
                </a:lnTo>
                <a:lnTo>
                  <a:pt x="0" y="3284131"/>
                </a:lnTo>
                <a:lnTo>
                  <a:pt x="0" y="0"/>
                </a:lnTo>
                <a:close/>
              </a:path>
            </a:pathLst>
          </a:custGeom>
          <a:blipFill rotWithShape="1">
            <a:blip r:embed="rId7">
              <a:alphaModFix/>
            </a:blip>
            <a:stretch>
              <a:fillRect b="-11406" l="0" r="0" t="0"/>
            </a:stretch>
          </a:blipFill>
          <a:ln>
            <a:noFill/>
          </a:ln>
        </p:spPr>
      </p:sp>
      <p:sp>
        <p:nvSpPr>
          <p:cNvPr id="94" name="Google Shape;94;p13"/>
          <p:cNvSpPr txBox="1"/>
          <p:nvPr/>
        </p:nvSpPr>
        <p:spPr>
          <a:xfrm>
            <a:off x="960318" y="3418235"/>
            <a:ext cx="1804800" cy="8496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 sz="4600" u="none" cap="none" strike="noStrike">
                <a:solidFill>
                  <a:srgbClr val="AF2B0F"/>
                </a:solidFill>
                <a:latin typeface="Italianno"/>
                <a:ea typeface="Italianno"/>
                <a:cs typeface="Italianno"/>
                <a:sym typeface="Italianno"/>
              </a:rPr>
              <a:t>Add an</a:t>
            </a:r>
            <a:endParaRPr sz="700"/>
          </a:p>
          <a:p>
            <a:pPr indent="0" lvl="0" marL="0" marR="0" rtl="0" algn="ctr">
              <a:lnSpc>
                <a:spcPct val="60000"/>
              </a:lnSpc>
              <a:spcBef>
                <a:spcPts val="0"/>
              </a:spcBef>
              <a:spcAft>
                <a:spcPts val="0"/>
              </a:spcAft>
              <a:buNone/>
            </a:pPr>
            <a:r>
              <a:rPr b="0" i="0" lang="en" sz="4600" u="none" cap="none" strike="noStrike">
                <a:solidFill>
                  <a:srgbClr val="AF2B0F"/>
                </a:solidFill>
                <a:latin typeface="Italianno"/>
                <a:ea typeface="Italianno"/>
                <a:cs typeface="Italianno"/>
                <a:sym typeface="Italianno"/>
              </a:rPr>
              <a:t>agenda</a:t>
            </a:r>
            <a:endParaRPr sz="700"/>
          </a:p>
        </p:txBody>
      </p:sp>
      <p:sp>
        <p:nvSpPr>
          <p:cNvPr id="95" name="Google Shape;95;p13"/>
          <p:cNvSpPr txBox="1"/>
          <p:nvPr/>
        </p:nvSpPr>
        <p:spPr>
          <a:xfrm>
            <a:off x="3669556" y="3418235"/>
            <a:ext cx="1804800" cy="8496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 sz="4600" u="none" cap="none" strike="noStrike">
                <a:solidFill>
                  <a:srgbClr val="AF2B0F"/>
                </a:solidFill>
                <a:latin typeface="Italianno"/>
                <a:ea typeface="Italianno"/>
                <a:cs typeface="Italianno"/>
                <a:sym typeface="Italianno"/>
              </a:rPr>
              <a:t>Add an</a:t>
            </a:r>
            <a:endParaRPr sz="700"/>
          </a:p>
          <a:p>
            <a:pPr indent="0" lvl="0" marL="0" marR="0" rtl="0" algn="ctr">
              <a:lnSpc>
                <a:spcPct val="60000"/>
              </a:lnSpc>
              <a:spcBef>
                <a:spcPts val="0"/>
              </a:spcBef>
              <a:spcAft>
                <a:spcPts val="0"/>
              </a:spcAft>
              <a:buNone/>
            </a:pPr>
            <a:r>
              <a:rPr b="0" i="0" lang="en" sz="4600" u="none" cap="none" strike="noStrike">
                <a:solidFill>
                  <a:srgbClr val="AF2B0F"/>
                </a:solidFill>
                <a:latin typeface="Italianno"/>
                <a:ea typeface="Italianno"/>
                <a:cs typeface="Italianno"/>
                <a:sym typeface="Italianno"/>
              </a:rPr>
              <a:t>agenda</a:t>
            </a:r>
            <a:endParaRPr sz="700"/>
          </a:p>
        </p:txBody>
      </p:sp>
      <p:sp>
        <p:nvSpPr>
          <p:cNvPr id="96" name="Google Shape;96;p13"/>
          <p:cNvSpPr txBox="1"/>
          <p:nvPr/>
        </p:nvSpPr>
        <p:spPr>
          <a:xfrm>
            <a:off x="6381173" y="3418235"/>
            <a:ext cx="1804800" cy="8496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 sz="4600" u="none" cap="none" strike="noStrike">
                <a:solidFill>
                  <a:srgbClr val="AF2B0F"/>
                </a:solidFill>
                <a:latin typeface="Italianno"/>
                <a:ea typeface="Italianno"/>
                <a:cs typeface="Italianno"/>
                <a:sym typeface="Italianno"/>
              </a:rPr>
              <a:t>Add an</a:t>
            </a:r>
            <a:endParaRPr sz="700"/>
          </a:p>
          <a:p>
            <a:pPr indent="0" lvl="0" marL="0" marR="0" rtl="0" algn="ctr">
              <a:lnSpc>
                <a:spcPct val="60000"/>
              </a:lnSpc>
              <a:spcBef>
                <a:spcPts val="0"/>
              </a:spcBef>
              <a:spcAft>
                <a:spcPts val="0"/>
              </a:spcAft>
              <a:buNone/>
            </a:pPr>
            <a:r>
              <a:rPr b="0" i="0" lang="en" sz="4600" u="none" cap="none" strike="noStrike">
                <a:solidFill>
                  <a:srgbClr val="AF2B0F"/>
                </a:solidFill>
                <a:latin typeface="Italianno"/>
                <a:ea typeface="Italianno"/>
                <a:cs typeface="Italianno"/>
                <a:sym typeface="Italianno"/>
              </a:rPr>
              <a:t>agenda</a:t>
            </a:r>
            <a:endParaRPr sz="700"/>
          </a:p>
        </p:txBody>
      </p:sp>
      <p:sp>
        <p:nvSpPr>
          <p:cNvPr id="97" name="Google Shape;97;p13"/>
          <p:cNvSpPr txBox="1"/>
          <p:nvPr/>
        </p:nvSpPr>
        <p:spPr>
          <a:xfrm>
            <a:off x="1124333" y="4401679"/>
            <a:ext cx="1476860" cy="381307"/>
          </a:xfrm>
          <a:prstGeom prst="rect">
            <a:avLst/>
          </a:prstGeom>
          <a:noFill/>
          <a:ln>
            <a:noFill/>
          </a:ln>
        </p:spPr>
        <p:txBody>
          <a:bodyPr anchorCtr="0" anchor="t" bIns="0" lIns="0" spcFirstLastPara="1" rIns="0" wrap="square" tIns="0">
            <a:spAutoFit/>
          </a:bodyPr>
          <a:lstStyle/>
          <a:p>
            <a:pPr indent="0" lvl="1" marL="0" marR="0" rtl="0" algn="ctr">
              <a:lnSpc>
                <a:spcPct val="140009"/>
              </a:lnSpc>
              <a:spcBef>
                <a:spcPts val="0"/>
              </a:spcBef>
              <a:spcAft>
                <a:spcPts val="0"/>
              </a:spcAft>
              <a:buNone/>
            </a:pPr>
            <a:r>
              <a:rPr b="0" i="0" lang="en" sz="1100" u="none" cap="none" strike="noStrike">
                <a:solidFill>
                  <a:srgbClr val="3B2734"/>
                </a:solidFill>
                <a:latin typeface="Grenze"/>
                <a:ea typeface="Grenze"/>
                <a:cs typeface="Grenze"/>
                <a:sym typeface="Grenze"/>
              </a:rPr>
              <a:t>Elaborate on what you want to discuss. </a:t>
            </a:r>
            <a:endParaRPr sz="700"/>
          </a:p>
        </p:txBody>
      </p:sp>
      <p:sp>
        <p:nvSpPr>
          <p:cNvPr id="98" name="Google Shape;98;p13"/>
          <p:cNvSpPr txBox="1"/>
          <p:nvPr/>
        </p:nvSpPr>
        <p:spPr>
          <a:xfrm>
            <a:off x="3833570" y="4401679"/>
            <a:ext cx="1476860" cy="381307"/>
          </a:xfrm>
          <a:prstGeom prst="rect">
            <a:avLst/>
          </a:prstGeom>
          <a:noFill/>
          <a:ln>
            <a:noFill/>
          </a:ln>
        </p:spPr>
        <p:txBody>
          <a:bodyPr anchorCtr="0" anchor="t" bIns="0" lIns="0" spcFirstLastPara="1" rIns="0" wrap="square" tIns="0">
            <a:spAutoFit/>
          </a:bodyPr>
          <a:lstStyle/>
          <a:p>
            <a:pPr indent="0" lvl="1" marL="0" marR="0" rtl="0" algn="ctr">
              <a:lnSpc>
                <a:spcPct val="140009"/>
              </a:lnSpc>
              <a:spcBef>
                <a:spcPts val="0"/>
              </a:spcBef>
              <a:spcAft>
                <a:spcPts val="0"/>
              </a:spcAft>
              <a:buNone/>
            </a:pPr>
            <a:r>
              <a:rPr b="0" i="0" lang="en" sz="1100" u="none" cap="none" strike="noStrike">
                <a:solidFill>
                  <a:srgbClr val="3B2734"/>
                </a:solidFill>
                <a:latin typeface="Grenze"/>
                <a:ea typeface="Grenze"/>
                <a:cs typeface="Grenze"/>
                <a:sym typeface="Grenze"/>
              </a:rPr>
              <a:t>Elaborate on what you want to discuss. </a:t>
            </a:r>
            <a:endParaRPr sz="700"/>
          </a:p>
        </p:txBody>
      </p:sp>
      <p:sp>
        <p:nvSpPr>
          <p:cNvPr id="99" name="Google Shape;99;p13"/>
          <p:cNvSpPr txBox="1"/>
          <p:nvPr/>
        </p:nvSpPr>
        <p:spPr>
          <a:xfrm>
            <a:off x="6545188" y="4401679"/>
            <a:ext cx="1476860" cy="381307"/>
          </a:xfrm>
          <a:prstGeom prst="rect">
            <a:avLst/>
          </a:prstGeom>
          <a:noFill/>
          <a:ln>
            <a:noFill/>
          </a:ln>
        </p:spPr>
        <p:txBody>
          <a:bodyPr anchorCtr="0" anchor="t" bIns="0" lIns="0" spcFirstLastPara="1" rIns="0" wrap="square" tIns="0">
            <a:spAutoFit/>
          </a:bodyPr>
          <a:lstStyle/>
          <a:p>
            <a:pPr indent="0" lvl="1" marL="0" marR="0" rtl="0" algn="ctr">
              <a:lnSpc>
                <a:spcPct val="140009"/>
              </a:lnSpc>
              <a:spcBef>
                <a:spcPts val="0"/>
              </a:spcBef>
              <a:spcAft>
                <a:spcPts val="0"/>
              </a:spcAft>
              <a:buNone/>
            </a:pPr>
            <a:r>
              <a:rPr b="0" i="0" lang="en" sz="1100" u="none" cap="none" strike="noStrike">
                <a:solidFill>
                  <a:srgbClr val="3B2734"/>
                </a:solidFill>
                <a:latin typeface="Grenze"/>
                <a:ea typeface="Grenze"/>
                <a:cs typeface="Grenze"/>
                <a:sym typeface="Grenze"/>
              </a:rPr>
              <a:t>Elaborate on what you want to discuss. </a:t>
            </a:r>
            <a:endParaRPr sz="700"/>
          </a:p>
        </p:txBody>
      </p:sp>
      <p:sp>
        <p:nvSpPr>
          <p:cNvPr id="100" name="Google Shape;100;p13"/>
          <p:cNvSpPr txBox="1"/>
          <p:nvPr/>
        </p:nvSpPr>
        <p:spPr>
          <a:xfrm>
            <a:off x="445112" y="568751"/>
            <a:ext cx="8253776" cy="810013"/>
          </a:xfrm>
          <a:prstGeom prst="rect">
            <a:avLst/>
          </a:prstGeom>
          <a:noFill/>
          <a:ln>
            <a:noFill/>
          </a:ln>
        </p:spPr>
        <p:txBody>
          <a:bodyPr anchorCtr="0" anchor="t" bIns="0" lIns="0" spcFirstLastPara="1" rIns="0" wrap="square" tIns="0">
            <a:spAutoFit/>
          </a:bodyPr>
          <a:lstStyle/>
          <a:p>
            <a:pPr indent="0" lvl="0" marL="0" marR="0" rtl="0" algn="ctr">
              <a:lnSpc>
                <a:spcPct val="95001"/>
              </a:lnSpc>
              <a:spcBef>
                <a:spcPts val="0"/>
              </a:spcBef>
              <a:spcAft>
                <a:spcPts val="0"/>
              </a:spcAft>
              <a:buNone/>
            </a:pPr>
            <a:r>
              <a:rPr b="0" i="0" lang="en" sz="6300" u="none" cap="none" strike="noStrike">
                <a:solidFill>
                  <a:srgbClr val="FFFFFF"/>
                </a:solidFill>
                <a:latin typeface="Grenze"/>
                <a:ea typeface="Grenze"/>
                <a:cs typeface="Grenze"/>
                <a:sym typeface="Grenze"/>
              </a:rPr>
              <a:t>Table Of Contents</a:t>
            </a:r>
            <a:endParaRPr sz="700"/>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4"/>
          <p:cNvSpPr/>
          <p:nvPr/>
        </p:nvSpPr>
        <p:spPr>
          <a:xfrm>
            <a:off x="0" y="-420875"/>
            <a:ext cx="10058400" cy="555498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3" l="0" r="0" t="-10812"/>
            </a:stretch>
          </a:blipFill>
          <a:ln>
            <a:noFill/>
          </a:ln>
        </p:spPr>
      </p:sp>
      <p:grpSp>
        <p:nvGrpSpPr>
          <p:cNvPr id="106" name="Google Shape;106;p14"/>
          <p:cNvGrpSpPr/>
          <p:nvPr/>
        </p:nvGrpSpPr>
        <p:grpSpPr>
          <a:xfrm>
            <a:off x="-704367" y="-91685"/>
            <a:ext cx="10552733" cy="5276367"/>
            <a:chOff x="0" y="0"/>
            <a:chExt cx="28140622" cy="14070311"/>
          </a:xfrm>
        </p:grpSpPr>
        <p:sp>
          <p:nvSpPr>
            <p:cNvPr id="107" name="Google Shape;107;p14"/>
            <p:cNvSpPr/>
            <p:nvPr/>
          </p:nvSpPr>
          <p:spPr>
            <a:xfrm>
              <a:off x="14070311" y="0"/>
              <a:ext cx="14070311" cy="14070311"/>
            </a:xfrm>
            <a:custGeom>
              <a:rect b="b" l="l" r="r" t="t"/>
              <a:pathLst>
                <a:path extrusionOk="0" h="14070311" w="14070311">
                  <a:moveTo>
                    <a:pt x="0" y="0"/>
                  </a:moveTo>
                  <a:lnTo>
                    <a:pt x="14070312" y="0"/>
                  </a:lnTo>
                  <a:lnTo>
                    <a:pt x="14070312" y="14070311"/>
                  </a:lnTo>
                  <a:lnTo>
                    <a:pt x="0" y="14070311"/>
                  </a:lnTo>
                  <a:lnTo>
                    <a:pt x="0" y="0"/>
                  </a:lnTo>
                  <a:close/>
                </a:path>
              </a:pathLst>
            </a:custGeom>
            <a:blipFill rotWithShape="1">
              <a:blip r:embed="rId4">
                <a:alphaModFix/>
              </a:blip>
              <a:stretch>
                <a:fillRect b="0" l="0" r="0" t="0"/>
              </a:stretch>
            </a:blipFill>
            <a:ln>
              <a:noFill/>
            </a:ln>
          </p:spPr>
        </p:sp>
        <p:sp>
          <p:nvSpPr>
            <p:cNvPr id="108" name="Google Shape;108;p14"/>
            <p:cNvSpPr/>
            <p:nvPr/>
          </p:nvSpPr>
          <p:spPr>
            <a:xfrm flipH="1">
              <a:off x="0" y="0"/>
              <a:ext cx="14070311" cy="14070311"/>
            </a:xfrm>
            <a:custGeom>
              <a:rect b="b" l="l" r="r" t="t"/>
              <a:pathLst>
                <a:path extrusionOk="0" h="14070311" w="14070311">
                  <a:moveTo>
                    <a:pt x="14070311" y="0"/>
                  </a:moveTo>
                  <a:lnTo>
                    <a:pt x="0" y="0"/>
                  </a:lnTo>
                  <a:lnTo>
                    <a:pt x="0" y="14070311"/>
                  </a:lnTo>
                  <a:lnTo>
                    <a:pt x="14070311" y="14070311"/>
                  </a:lnTo>
                  <a:lnTo>
                    <a:pt x="14070311" y="0"/>
                  </a:lnTo>
                  <a:close/>
                </a:path>
              </a:pathLst>
            </a:custGeom>
            <a:blipFill rotWithShape="1">
              <a:blip r:embed="rId4">
                <a:alphaModFix/>
              </a:blip>
              <a:stretch>
                <a:fillRect b="0" l="0" r="0" t="0"/>
              </a:stretch>
            </a:blipFill>
            <a:ln>
              <a:noFill/>
            </a:ln>
          </p:spPr>
        </p:sp>
      </p:grpSp>
      <p:sp>
        <p:nvSpPr>
          <p:cNvPr id="109" name="Google Shape;109;p14"/>
          <p:cNvSpPr/>
          <p:nvPr/>
        </p:nvSpPr>
        <p:spPr>
          <a:xfrm rot="10800000">
            <a:off x="4853685" y="1190312"/>
            <a:ext cx="3383762" cy="5146406"/>
          </a:xfrm>
          <a:custGeom>
            <a:rect b="b" l="l" r="r" t="t"/>
            <a:pathLst>
              <a:path extrusionOk="0" h="10292812" w="6767524">
                <a:moveTo>
                  <a:pt x="0" y="0"/>
                </a:moveTo>
                <a:lnTo>
                  <a:pt x="6767524" y="0"/>
                </a:lnTo>
                <a:lnTo>
                  <a:pt x="6767524" y="10292812"/>
                </a:lnTo>
                <a:lnTo>
                  <a:pt x="0" y="10292812"/>
                </a:lnTo>
                <a:lnTo>
                  <a:pt x="0" y="0"/>
                </a:lnTo>
                <a:close/>
              </a:path>
            </a:pathLst>
          </a:custGeom>
          <a:blipFill rotWithShape="1">
            <a:blip r:embed="rId5">
              <a:alphaModFix amt="79000"/>
            </a:blip>
            <a:stretch>
              <a:fillRect b="0" l="0" r="0" t="0"/>
            </a:stretch>
          </a:blipFill>
          <a:ln>
            <a:noFill/>
          </a:ln>
        </p:spPr>
      </p:sp>
      <p:sp>
        <p:nvSpPr>
          <p:cNvPr id="110" name="Google Shape;110;p14"/>
          <p:cNvSpPr/>
          <p:nvPr/>
        </p:nvSpPr>
        <p:spPr>
          <a:xfrm>
            <a:off x="359404" y="-977504"/>
            <a:ext cx="5368216" cy="7098509"/>
          </a:xfrm>
          <a:custGeom>
            <a:rect b="b" l="l" r="r" t="t"/>
            <a:pathLst>
              <a:path extrusionOk="0" h="14197017" w="10736432">
                <a:moveTo>
                  <a:pt x="0" y="0"/>
                </a:moveTo>
                <a:lnTo>
                  <a:pt x="10736432" y="0"/>
                </a:lnTo>
                <a:lnTo>
                  <a:pt x="10736432" y="14197016"/>
                </a:lnTo>
                <a:lnTo>
                  <a:pt x="0" y="14197016"/>
                </a:lnTo>
                <a:lnTo>
                  <a:pt x="0" y="0"/>
                </a:lnTo>
                <a:close/>
              </a:path>
            </a:pathLst>
          </a:custGeom>
          <a:blipFill rotWithShape="1">
            <a:blip r:embed="rId6">
              <a:alphaModFix/>
            </a:blip>
            <a:stretch>
              <a:fillRect b="-5263" l="0" r="0" t="-5263"/>
            </a:stretch>
          </a:blipFill>
          <a:ln>
            <a:noFill/>
          </a:ln>
        </p:spPr>
      </p:sp>
      <p:sp>
        <p:nvSpPr>
          <p:cNvPr id="111" name="Google Shape;111;p14"/>
          <p:cNvSpPr txBox="1"/>
          <p:nvPr/>
        </p:nvSpPr>
        <p:spPr>
          <a:xfrm>
            <a:off x="4252197" y="1751972"/>
            <a:ext cx="45867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6300" u="none" cap="none" strike="noStrike">
                <a:solidFill>
                  <a:srgbClr val="AF2B0F"/>
                </a:solidFill>
                <a:latin typeface="Grenze"/>
                <a:ea typeface="Grenze"/>
                <a:cs typeface="Grenze"/>
                <a:sym typeface="Grenze"/>
              </a:rPr>
              <a:t>Add an</a:t>
            </a:r>
            <a:endParaRPr sz="700"/>
          </a:p>
          <a:p>
            <a:pPr indent="0" lvl="0" marL="0" marR="0" rtl="0" algn="ctr">
              <a:lnSpc>
                <a:spcPct val="80000"/>
              </a:lnSpc>
              <a:spcBef>
                <a:spcPts val="0"/>
              </a:spcBef>
              <a:spcAft>
                <a:spcPts val="0"/>
              </a:spcAft>
              <a:buNone/>
            </a:pPr>
            <a:r>
              <a:rPr b="0" i="0" lang="en" sz="6300" u="none" cap="none" strike="noStrike">
                <a:solidFill>
                  <a:srgbClr val="AF2B0F"/>
                </a:solidFill>
                <a:latin typeface="Grenze"/>
                <a:ea typeface="Grenze"/>
                <a:cs typeface="Grenze"/>
                <a:sym typeface="Grenze"/>
              </a:rPr>
              <a:t>agenda</a:t>
            </a:r>
            <a:endParaRPr sz="700"/>
          </a:p>
        </p:txBody>
      </p:sp>
      <p:sp>
        <p:nvSpPr>
          <p:cNvPr id="112" name="Google Shape;112;p14"/>
          <p:cNvSpPr txBox="1"/>
          <p:nvPr/>
        </p:nvSpPr>
        <p:spPr>
          <a:xfrm>
            <a:off x="5227313" y="3592245"/>
            <a:ext cx="26364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600" u="none" cap="none" strike="noStrike">
                <a:solidFill>
                  <a:srgbClr val="FFFFFF"/>
                </a:solidFill>
                <a:latin typeface="Italianno"/>
                <a:ea typeface="Italianno"/>
                <a:cs typeface="Italianno"/>
                <a:sym typeface="Italianno"/>
              </a:rPr>
              <a:t>Elaborate on what you want to discuss. </a:t>
            </a:r>
            <a:endParaRPr sz="70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18" name="Google Shape;118;p15"/>
          <p:cNvPicPr preferRelativeResize="0"/>
          <p:nvPr/>
        </p:nvPicPr>
        <p:blipFill>
          <a:blip r:embed="rId4">
            <a:alphaModFix/>
          </a:blip>
          <a:stretch>
            <a:fillRect/>
          </a:stretch>
        </p:blipFill>
        <p:spPr>
          <a:xfrm>
            <a:off x="4716925" y="-833475"/>
            <a:ext cx="3703175" cy="7531392"/>
          </a:xfrm>
          <a:prstGeom prst="rect">
            <a:avLst/>
          </a:prstGeom>
          <a:noFill/>
          <a:ln>
            <a:noFill/>
          </a:ln>
        </p:spPr>
      </p:pic>
      <p:sp>
        <p:nvSpPr>
          <p:cNvPr id="119" name="Google Shape;119;p15"/>
          <p:cNvSpPr/>
          <p:nvPr/>
        </p:nvSpPr>
        <p:spPr>
          <a:xfrm>
            <a:off x="5239755" y="3154476"/>
            <a:ext cx="4055641" cy="2774912"/>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5">
              <a:alphaModFix/>
            </a:blip>
            <a:stretch>
              <a:fillRect b="0" l="0" r="0" t="0"/>
            </a:stretch>
          </a:blipFill>
          <a:ln>
            <a:noFill/>
          </a:ln>
        </p:spPr>
      </p:sp>
      <p:sp>
        <p:nvSpPr>
          <p:cNvPr id="120" name="Google Shape;120;p15"/>
          <p:cNvSpPr/>
          <p:nvPr/>
        </p:nvSpPr>
        <p:spPr>
          <a:xfrm>
            <a:off x="-2818395" y="4206856"/>
            <a:ext cx="4055641" cy="2774913"/>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5">
              <a:alphaModFix/>
            </a:blip>
            <a:stretch>
              <a:fillRect b="0" l="0" r="0" t="0"/>
            </a:stretch>
          </a:blipFill>
          <a:ln>
            <a:noFill/>
          </a:ln>
        </p:spPr>
      </p:sp>
      <p:sp>
        <p:nvSpPr>
          <p:cNvPr id="121" name="Google Shape;121;p15"/>
          <p:cNvSpPr/>
          <p:nvPr/>
        </p:nvSpPr>
        <p:spPr>
          <a:xfrm rot="3270194">
            <a:off x="494798" y="4296945"/>
            <a:ext cx="1484896" cy="1775475"/>
          </a:xfrm>
          <a:custGeom>
            <a:rect b="b" l="l" r="r" t="t"/>
            <a:pathLst>
              <a:path extrusionOk="0" h="3550949" w="2969791">
                <a:moveTo>
                  <a:pt x="0" y="0"/>
                </a:moveTo>
                <a:lnTo>
                  <a:pt x="2969791" y="0"/>
                </a:lnTo>
                <a:lnTo>
                  <a:pt x="2969791" y="3550949"/>
                </a:lnTo>
                <a:lnTo>
                  <a:pt x="0" y="3550949"/>
                </a:lnTo>
                <a:lnTo>
                  <a:pt x="0" y="0"/>
                </a:lnTo>
                <a:close/>
              </a:path>
            </a:pathLst>
          </a:custGeom>
          <a:blipFill rotWithShape="1">
            <a:blip r:embed="rId6">
              <a:alphaModFix/>
            </a:blip>
            <a:stretch>
              <a:fillRect b="0" l="-30788" r="-166768" t="-70273"/>
            </a:stretch>
          </a:blipFill>
          <a:ln>
            <a:noFill/>
          </a:ln>
        </p:spPr>
      </p:sp>
      <p:sp>
        <p:nvSpPr>
          <p:cNvPr id="122" name="Google Shape;122;p15"/>
          <p:cNvSpPr/>
          <p:nvPr/>
        </p:nvSpPr>
        <p:spPr>
          <a:xfrm>
            <a:off x="3678659" y="3818838"/>
            <a:ext cx="1484896" cy="1775474"/>
          </a:xfrm>
          <a:custGeom>
            <a:rect b="b" l="l" r="r" t="t"/>
            <a:pathLst>
              <a:path extrusionOk="0" h="3550949" w="2969791">
                <a:moveTo>
                  <a:pt x="0" y="0"/>
                </a:moveTo>
                <a:lnTo>
                  <a:pt x="2969791" y="0"/>
                </a:lnTo>
                <a:lnTo>
                  <a:pt x="2969791" y="3550950"/>
                </a:lnTo>
                <a:lnTo>
                  <a:pt x="0" y="3550950"/>
                </a:lnTo>
                <a:lnTo>
                  <a:pt x="0" y="0"/>
                </a:lnTo>
                <a:close/>
              </a:path>
            </a:pathLst>
          </a:custGeom>
          <a:blipFill rotWithShape="1">
            <a:blip r:embed="rId6">
              <a:alphaModFix/>
            </a:blip>
            <a:stretch>
              <a:fillRect b="0" l="-30788" r="-166768" t="-70273"/>
            </a:stretch>
          </a:blipFill>
          <a:ln>
            <a:noFill/>
          </a:ln>
        </p:spPr>
      </p:sp>
      <p:grpSp>
        <p:nvGrpSpPr>
          <p:cNvPr id="123" name="Google Shape;123;p15"/>
          <p:cNvGrpSpPr/>
          <p:nvPr/>
        </p:nvGrpSpPr>
        <p:grpSpPr>
          <a:xfrm>
            <a:off x="1162426" y="1142325"/>
            <a:ext cx="2942550" cy="2795374"/>
            <a:chOff x="0" y="400050"/>
            <a:chExt cx="7846800" cy="7454332"/>
          </a:xfrm>
        </p:grpSpPr>
        <p:sp>
          <p:nvSpPr>
            <p:cNvPr id="124" name="Google Shape;124;p15"/>
            <p:cNvSpPr txBox="1"/>
            <p:nvPr/>
          </p:nvSpPr>
          <p:spPr>
            <a:xfrm>
              <a:off x="530338" y="400050"/>
              <a:ext cx="6786300" cy="538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8200" u="none" cap="none" strike="noStrike">
                  <a:solidFill>
                    <a:srgbClr val="FFFFFF"/>
                  </a:solidFill>
                  <a:latin typeface="Grenze"/>
                  <a:ea typeface="Grenze"/>
                  <a:cs typeface="Grenze"/>
                  <a:sym typeface="Grenze"/>
                </a:rPr>
                <a:t>Hello</a:t>
              </a:r>
              <a:endParaRPr sz="700"/>
            </a:p>
            <a:p>
              <a:pPr indent="0" lvl="0" marL="0" marR="0" rtl="0" algn="ctr">
                <a:lnSpc>
                  <a:spcPct val="80000"/>
                </a:lnSpc>
                <a:spcBef>
                  <a:spcPts val="0"/>
                </a:spcBef>
                <a:spcAft>
                  <a:spcPts val="0"/>
                </a:spcAft>
                <a:buNone/>
              </a:pPr>
              <a:r>
                <a:rPr b="0" i="0" lang="en" sz="8200" u="none" cap="none" strike="noStrike">
                  <a:solidFill>
                    <a:srgbClr val="FFFFFF"/>
                  </a:solidFill>
                  <a:latin typeface="Grenze"/>
                  <a:ea typeface="Grenze"/>
                  <a:cs typeface="Grenze"/>
                  <a:sym typeface="Grenze"/>
                </a:rPr>
                <a:t>There!</a:t>
              </a:r>
              <a:endParaRPr sz="700"/>
            </a:p>
          </p:txBody>
        </p:sp>
        <p:sp>
          <p:nvSpPr>
            <p:cNvPr id="125" name="Google Shape;125;p15"/>
            <p:cNvSpPr txBox="1"/>
            <p:nvPr/>
          </p:nvSpPr>
          <p:spPr>
            <a:xfrm>
              <a:off x="0" y="6130582"/>
              <a:ext cx="78468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400" u="none" cap="none" strike="noStrike">
                  <a:solidFill>
                    <a:srgbClr val="FFFFFF"/>
                  </a:solidFill>
                  <a:latin typeface="Grenze"/>
                  <a:ea typeface="Grenze"/>
                  <a:cs typeface="Grenze"/>
                  <a:sym typeface="Grenze"/>
                </a:rPr>
                <a:t>I'm Rain, and I'll be sharing with you my beautiful ideas. Follow me at</a:t>
              </a:r>
              <a:endParaRPr sz="700"/>
            </a:p>
            <a:p>
              <a:pPr indent="0" lvl="1" marL="0" marR="0" rtl="0" algn="ctr">
                <a:lnSpc>
                  <a:spcPct val="100000"/>
                </a:lnSpc>
                <a:spcBef>
                  <a:spcPts val="0"/>
                </a:spcBef>
                <a:spcAft>
                  <a:spcPts val="0"/>
                </a:spcAft>
                <a:buNone/>
              </a:pPr>
              <a:r>
                <a:rPr b="0" i="0" lang="en" sz="1400" u="none" cap="none" strike="noStrike">
                  <a:solidFill>
                    <a:srgbClr val="FFFFFF"/>
                  </a:solidFill>
                  <a:latin typeface="Grenze"/>
                  <a:ea typeface="Grenze"/>
                  <a:cs typeface="Grenze"/>
                  <a:sym typeface="Grenze"/>
                </a:rPr>
                <a:t>@reallygreatsite to learn more. </a:t>
              </a:r>
              <a:endParaRPr sz="700"/>
            </a:p>
          </p:txBody>
        </p:sp>
      </p:gr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6"/>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131" name="Google Shape;131;p16"/>
          <p:cNvGrpSpPr/>
          <p:nvPr/>
        </p:nvGrpSpPr>
        <p:grpSpPr>
          <a:xfrm>
            <a:off x="0" y="-72330"/>
            <a:ext cx="9144000" cy="5257012"/>
            <a:chOff x="0" y="-38100"/>
            <a:chExt cx="4816593" cy="2769126"/>
          </a:xfrm>
        </p:grpSpPr>
        <p:sp>
          <p:nvSpPr>
            <p:cNvPr id="132" name="Google Shape;132;p16"/>
            <p:cNvSpPr/>
            <p:nvPr/>
          </p:nvSpPr>
          <p:spPr>
            <a:xfrm>
              <a:off x="0" y="0"/>
              <a:ext cx="4816592" cy="2731026"/>
            </a:xfrm>
            <a:custGeom>
              <a:rect b="b" l="l" r="r" t="t"/>
              <a:pathLst>
                <a:path extrusionOk="0" h="2731026" w="4816592">
                  <a:moveTo>
                    <a:pt x="0" y="0"/>
                  </a:moveTo>
                  <a:lnTo>
                    <a:pt x="4816592" y="0"/>
                  </a:lnTo>
                  <a:lnTo>
                    <a:pt x="4816592" y="2731026"/>
                  </a:lnTo>
                  <a:lnTo>
                    <a:pt x="0" y="2731026"/>
                  </a:lnTo>
                  <a:close/>
                </a:path>
              </a:pathLst>
            </a:custGeom>
            <a:solidFill>
              <a:srgbClr val="3B2734">
                <a:alpha val="40392"/>
              </a:srgbClr>
            </a:solidFill>
            <a:ln>
              <a:noFill/>
            </a:ln>
          </p:spPr>
        </p:sp>
        <p:sp>
          <p:nvSpPr>
            <p:cNvPr id="133" name="Google Shape;133;p16"/>
            <p:cNvSpPr txBox="1"/>
            <p:nvPr/>
          </p:nvSpPr>
          <p:spPr>
            <a:xfrm>
              <a:off x="0" y="-38100"/>
              <a:ext cx="4816593" cy="276912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4" name="Google Shape;134;p16"/>
          <p:cNvSpPr/>
          <p:nvPr/>
        </p:nvSpPr>
        <p:spPr>
          <a:xfrm rot="10502061">
            <a:off x="768456" y="-742018"/>
            <a:ext cx="3973689" cy="6043634"/>
          </a:xfrm>
          <a:custGeom>
            <a:rect b="b" l="l" r="r" t="t"/>
            <a:pathLst>
              <a:path extrusionOk="0" h="12087267" w="7947378">
                <a:moveTo>
                  <a:pt x="0" y="0"/>
                </a:moveTo>
                <a:lnTo>
                  <a:pt x="7947378" y="0"/>
                </a:lnTo>
                <a:lnTo>
                  <a:pt x="7947378" y="12087267"/>
                </a:lnTo>
                <a:lnTo>
                  <a:pt x="0" y="12087267"/>
                </a:lnTo>
                <a:lnTo>
                  <a:pt x="0" y="0"/>
                </a:lnTo>
                <a:close/>
              </a:path>
            </a:pathLst>
          </a:custGeom>
          <a:blipFill rotWithShape="1">
            <a:blip r:embed="rId4">
              <a:alphaModFix amt="79000"/>
            </a:blip>
            <a:stretch>
              <a:fillRect b="0" l="0" r="0" t="0"/>
            </a:stretch>
          </a:blipFill>
          <a:ln>
            <a:noFill/>
          </a:ln>
        </p:spPr>
      </p:sp>
      <p:pic>
        <p:nvPicPr>
          <p:cNvPr id="135" name="Google Shape;135;p16"/>
          <p:cNvPicPr preferRelativeResize="0"/>
          <p:nvPr/>
        </p:nvPicPr>
        <p:blipFill>
          <a:blip r:embed="rId5">
            <a:alphaModFix/>
          </a:blip>
          <a:stretch>
            <a:fillRect/>
          </a:stretch>
        </p:blipFill>
        <p:spPr>
          <a:xfrm>
            <a:off x="1168376" y="251107"/>
            <a:ext cx="3173851" cy="4087611"/>
          </a:xfrm>
          <a:prstGeom prst="rect">
            <a:avLst/>
          </a:prstGeom>
          <a:noFill/>
          <a:ln>
            <a:noFill/>
          </a:ln>
        </p:spPr>
      </p:pic>
      <p:sp>
        <p:nvSpPr>
          <p:cNvPr id="136" name="Google Shape;136;p16"/>
          <p:cNvSpPr txBox="1"/>
          <p:nvPr/>
        </p:nvSpPr>
        <p:spPr>
          <a:xfrm>
            <a:off x="4881421" y="990786"/>
            <a:ext cx="36816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6300" u="none" cap="none" strike="noStrike">
                <a:solidFill>
                  <a:srgbClr val="FFFFFF"/>
                </a:solidFill>
                <a:latin typeface="Grenze"/>
                <a:ea typeface="Grenze"/>
                <a:cs typeface="Grenze"/>
                <a:sym typeface="Grenze"/>
              </a:rPr>
              <a:t>Opening Message</a:t>
            </a:r>
            <a:endParaRPr sz="700"/>
          </a:p>
        </p:txBody>
      </p:sp>
      <p:sp>
        <p:nvSpPr>
          <p:cNvPr id="137" name="Google Shape;137;p16"/>
          <p:cNvSpPr txBox="1"/>
          <p:nvPr/>
        </p:nvSpPr>
        <p:spPr>
          <a:xfrm>
            <a:off x="5384239" y="2934412"/>
            <a:ext cx="2676000" cy="1185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Today, we embark on a journey to explore the heritage, wisdom, and enduring contributions of the indigenous peoples of the Americas. This presentation is not just about the past; it's about the vibrant tapestry of Native American traditions, resilience, and their vital role in our shared history and future.</a:t>
            </a:r>
            <a:endParaRPr sz="700"/>
          </a:p>
        </p:txBody>
      </p:sp>
      <p:sp>
        <p:nvSpPr>
          <p:cNvPr id="138" name="Google Shape;138;p16"/>
          <p:cNvSpPr txBox="1"/>
          <p:nvPr/>
        </p:nvSpPr>
        <p:spPr>
          <a:xfrm rot="-268147">
            <a:off x="1529327" y="4421524"/>
            <a:ext cx="2797281" cy="500481"/>
          </a:xfrm>
          <a:prstGeom prst="rect">
            <a:avLst/>
          </a:prstGeom>
          <a:noFill/>
          <a:ln>
            <a:noFill/>
          </a:ln>
        </p:spPr>
        <p:txBody>
          <a:bodyPr anchorCtr="0" anchor="t" bIns="0" lIns="0" spcFirstLastPara="1" rIns="0" wrap="square" tIns="0">
            <a:spAutoFit/>
          </a:bodyPr>
          <a:lstStyle/>
          <a:p>
            <a:pPr indent="0" lvl="0" marL="0" marR="0" rtl="0" algn="ctr">
              <a:lnSpc>
                <a:spcPct val="97006"/>
              </a:lnSpc>
              <a:spcBef>
                <a:spcPts val="0"/>
              </a:spcBef>
              <a:spcAft>
                <a:spcPts val="0"/>
              </a:spcAft>
              <a:buNone/>
            </a:pPr>
            <a:r>
              <a:rPr b="0" i="0" lang="en" sz="3900" u="none" cap="none" strike="noStrike">
                <a:solidFill>
                  <a:srgbClr val="D15C3E"/>
                </a:solidFill>
                <a:latin typeface="Italianno"/>
                <a:ea typeface="Italianno"/>
                <a:cs typeface="Italianno"/>
                <a:sym typeface="Italianno"/>
              </a:rPr>
              <a:t>Aphrodite Temple</a:t>
            </a:r>
            <a:endParaRPr sz="700"/>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4" name="Google Shape;144;p17"/>
          <p:cNvSpPr/>
          <p:nvPr/>
        </p:nvSpPr>
        <p:spPr>
          <a:xfrm rot="10494375">
            <a:off x="3263021" y="1747822"/>
            <a:ext cx="2592193" cy="3942499"/>
          </a:xfrm>
          <a:custGeom>
            <a:rect b="b" l="l" r="r" t="t"/>
            <a:pathLst>
              <a:path extrusionOk="0" h="7884997" w="5184385">
                <a:moveTo>
                  <a:pt x="0" y="0"/>
                </a:moveTo>
                <a:lnTo>
                  <a:pt x="5184386" y="0"/>
                </a:lnTo>
                <a:lnTo>
                  <a:pt x="5184386" y="7884997"/>
                </a:lnTo>
                <a:lnTo>
                  <a:pt x="0" y="7884997"/>
                </a:lnTo>
                <a:lnTo>
                  <a:pt x="0" y="0"/>
                </a:lnTo>
                <a:close/>
              </a:path>
            </a:pathLst>
          </a:custGeom>
          <a:blipFill rotWithShape="1">
            <a:blip r:embed="rId4">
              <a:alphaModFix amt="79000"/>
            </a:blip>
            <a:stretch>
              <a:fillRect b="0" l="0" r="0" t="0"/>
            </a:stretch>
          </a:blipFill>
          <a:ln>
            <a:noFill/>
          </a:ln>
        </p:spPr>
      </p:sp>
      <p:sp>
        <p:nvSpPr>
          <p:cNvPr id="145" name="Google Shape;145;p17"/>
          <p:cNvSpPr/>
          <p:nvPr/>
        </p:nvSpPr>
        <p:spPr>
          <a:xfrm rot="-10632937">
            <a:off x="366509" y="1747821"/>
            <a:ext cx="2592193" cy="3942499"/>
          </a:xfrm>
          <a:custGeom>
            <a:rect b="b" l="l" r="r" t="t"/>
            <a:pathLst>
              <a:path extrusionOk="0" h="7884997" w="5184385">
                <a:moveTo>
                  <a:pt x="0" y="0"/>
                </a:moveTo>
                <a:lnTo>
                  <a:pt x="5184386" y="0"/>
                </a:lnTo>
                <a:lnTo>
                  <a:pt x="5184386" y="7884997"/>
                </a:lnTo>
                <a:lnTo>
                  <a:pt x="0" y="7884997"/>
                </a:lnTo>
                <a:lnTo>
                  <a:pt x="0" y="0"/>
                </a:lnTo>
                <a:close/>
              </a:path>
            </a:pathLst>
          </a:custGeom>
          <a:blipFill rotWithShape="1">
            <a:blip r:embed="rId4">
              <a:alphaModFix amt="79000"/>
            </a:blip>
            <a:stretch>
              <a:fillRect b="0" l="0" r="0" t="0"/>
            </a:stretch>
          </a:blipFill>
          <a:ln>
            <a:noFill/>
          </a:ln>
        </p:spPr>
      </p:sp>
      <p:sp>
        <p:nvSpPr>
          <p:cNvPr id="146" name="Google Shape;146;p17"/>
          <p:cNvSpPr/>
          <p:nvPr/>
        </p:nvSpPr>
        <p:spPr>
          <a:xfrm rot="-10655086">
            <a:off x="6085712" y="1747822"/>
            <a:ext cx="2592193" cy="3942499"/>
          </a:xfrm>
          <a:custGeom>
            <a:rect b="b" l="l" r="r" t="t"/>
            <a:pathLst>
              <a:path extrusionOk="0" h="7884997" w="5184385">
                <a:moveTo>
                  <a:pt x="0" y="0"/>
                </a:moveTo>
                <a:lnTo>
                  <a:pt x="5184386" y="0"/>
                </a:lnTo>
                <a:lnTo>
                  <a:pt x="5184386" y="7884997"/>
                </a:lnTo>
                <a:lnTo>
                  <a:pt x="0" y="7884997"/>
                </a:lnTo>
                <a:lnTo>
                  <a:pt x="0" y="0"/>
                </a:lnTo>
                <a:close/>
              </a:path>
            </a:pathLst>
          </a:custGeom>
          <a:blipFill rotWithShape="1">
            <a:blip r:embed="rId4">
              <a:alphaModFix amt="79000"/>
            </a:blip>
            <a:stretch>
              <a:fillRect b="0" l="0" r="0" t="0"/>
            </a:stretch>
          </a:blipFill>
          <a:ln>
            <a:noFill/>
          </a:ln>
        </p:spPr>
      </p:sp>
      <p:sp>
        <p:nvSpPr>
          <p:cNvPr id="147" name="Google Shape;147;p17"/>
          <p:cNvSpPr/>
          <p:nvPr/>
        </p:nvSpPr>
        <p:spPr>
          <a:xfrm>
            <a:off x="3633620" y="1747822"/>
            <a:ext cx="1876761" cy="1876761"/>
          </a:xfrm>
          <a:custGeom>
            <a:rect b="b" l="l" r="r" t="t"/>
            <a:pathLst>
              <a:path extrusionOk="0" h="3753522" w="3753522">
                <a:moveTo>
                  <a:pt x="0" y="0"/>
                </a:moveTo>
                <a:lnTo>
                  <a:pt x="3753522" y="0"/>
                </a:lnTo>
                <a:lnTo>
                  <a:pt x="3753522" y="3753522"/>
                </a:lnTo>
                <a:lnTo>
                  <a:pt x="0" y="3753522"/>
                </a:lnTo>
                <a:lnTo>
                  <a:pt x="0" y="0"/>
                </a:lnTo>
                <a:close/>
              </a:path>
            </a:pathLst>
          </a:custGeom>
          <a:blipFill rotWithShape="1">
            <a:blip r:embed="rId5">
              <a:alphaModFix/>
            </a:blip>
            <a:stretch>
              <a:fillRect b="0" l="0" r="0" t="0"/>
            </a:stretch>
          </a:blipFill>
          <a:ln>
            <a:noFill/>
          </a:ln>
        </p:spPr>
      </p:sp>
      <p:sp>
        <p:nvSpPr>
          <p:cNvPr id="148" name="Google Shape;148;p17"/>
          <p:cNvSpPr/>
          <p:nvPr/>
        </p:nvSpPr>
        <p:spPr>
          <a:xfrm>
            <a:off x="6453739" y="1640531"/>
            <a:ext cx="2024402" cy="2024402"/>
          </a:xfrm>
          <a:custGeom>
            <a:rect b="b" l="l" r="r" t="t"/>
            <a:pathLst>
              <a:path extrusionOk="0" h="4048804" w="4048804">
                <a:moveTo>
                  <a:pt x="0" y="0"/>
                </a:moveTo>
                <a:lnTo>
                  <a:pt x="4048804" y="0"/>
                </a:lnTo>
                <a:lnTo>
                  <a:pt x="4048804" y="4048804"/>
                </a:lnTo>
                <a:lnTo>
                  <a:pt x="0" y="4048804"/>
                </a:lnTo>
                <a:lnTo>
                  <a:pt x="0" y="0"/>
                </a:lnTo>
                <a:close/>
              </a:path>
            </a:pathLst>
          </a:custGeom>
          <a:blipFill rotWithShape="1">
            <a:blip r:embed="rId6">
              <a:alphaModFix/>
            </a:blip>
            <a:stretch>
              <a:fillRect b="0" l="0" r="0" t="0"/>
            </a:stretch>
          </a:blipFill>
          <a:ln>
            <a:noFill/>
          </a:ln>
        </p:spPr>
      </p:sp>
      <p:sp>
        <p:nvSpPr>
          <p:cNvPr id="149" name="Google Shape;149;p17"/>
          <p:cNvSpPr/>
          <p:nvPr/>
        </p:nvSpPr>
        <p:spPr>
          <a:xfrm>
            <a:off x="1002931" y="1956147"/>
            <a:ext cx="1393171" cy="1393171"/>
          </a:xfrm>
          <a:custGeom>
            <a:rect b="b" l="l" r="r" t="t"/>
            <a:pathLst>
              <a:path extrusionOk="0" h="2786342" w="2786342">
                <a:moveTo>
                  <a:pt x="0" y="0"/>
                </a:moveTo>
                <a:lnTo>
                  <a:pt x="2786343" y="0"/>
                </a:lnTo>
                <a:lnTo>
                  <a:pt x="2786343" y="2786342"/>
                </a:lnTo>
                <a:lnTo>
                  <a:pt x="0" y="2786342"/>
                </a:lnTo>
                <a:lnTo>
                  <a:pt x="0" y="0"/>
                </a:lnTo>
                <a:close/>
              </a:path>
            </a:pathLst>
          </a:custGeom>
          <a:blipFill rotWithShape="1">
            <a:blip r:embed="rId7">
              <a:alphaModFix/>
            </a:blip>
            <a:stretch>
              <a:fillRect b="0" l="0" r="0" t="0"/>
            </a:stretch>
          </a:blipFill>
          <a:ln>
            <a:noFill/>
          </a:ln>
        </p:spPr>
      </p:sp>
      <p:sp>
        <p:nvSpPr>
          <p:cNvPr id="150" name="Google Shape;150;p17"/>
          <p:cNvSpPr txBox="1"/>
          <p:nvPr/>
        </p:nvSpPr>
        <p:spPr>
          <a:xfrm>
            <a:off x="3655882" y="3629345"/>
            <a:ext cx="19284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Topic Two</a:t>
            </a:r>
            <a:endParaRPr sz="700"/>
          </a:p>
        </p:txBody>
      </p:sp>
      <p:sp>
        <p:nvSpPr>
          <p:cNvPr id="151" name="Google Shape;151;p17"/>
          <p:cNvSpPr txBox="1"/>
          <p:nvPr/>
        </p:nvSpPr>
        <p:spPr>
          <a:xfrm>
            <a:off x="3655882" y="4265295"/>
            <a:ext cx="18546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Elaborate on what you want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to discuss. </a:t>
            </a:r>
            <a:endParaRPr sz="700"/>
          </a:p>
        </p:txBody>
      </p:sp>
      <p:sp>
        <p:nvSpPr>
          <p:cNvPr id="152" name="Google Shape;152;p17"/>
          <p:cNvSpPr txBox="1"/>
          <p:nvPr/>
        </p:nvSpPr>
        <p:spPr>
          <a:xfrm>
            <a:off x="6207788" y="3629345"/>
            <a:ext cx="24219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Topic Three</a:t>
            </a:r>
            <a:endParaRPr sz="700"/>
          </a:p>
        </p:txBody>
      </p:sp>
      <p:sp>
        <p:nvSpPr>
          <p:cNvPr id="153" name="Google Shape;153;p17"/>
          <p:cNvSpPr txBox="1"/>
          <p:nvPr/>
        </p:nvSpPr>
        <p:spPr>
          <a:xfrm>
            <a:off x="6454559" y="4265295"/>
            <a:ext cx="18546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Elaborate on what you want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to discuss. </a:t>
            </a:r>
            <a:endParaRPr sz="700"/>
          </a:p>
        </p:txBody>
      </p:sp>
      <p:sp>
        <p:nvSpPr>
          <p:cNvPr id="154" name="Google Shape;154;p17"/>
          <p:cNvSpPr txBox="1"/>
          <p:nvPr/>
        </p:nvSpPr>
        <p:spPr>
          <a:xfrm>
            <a:off x="735357" y="3629345"/>
            <a:ext cx="1928400" cy="537600"/>
          </a:xfrm>
          <a:prstGeom prst="rect">
            <a:avLst/>
          </a:prstGeom>
          <a:noFill/>
          <a:ln>
            <a:noFill/>
          </a:ln>
        </p:spPr>
        <p:txBody>
          <a:bodyPr anchorCtr="0" anchor="t" bIns="0" lIns="0" spcFirstLastPara="1" rIns="0" wrap="square" tIns="0">
            <a:spAutoFit/>
          </a:bodyPr>
          <a:lstStyle/>
          <a:p>
            <a:pPr indent="0" lvl="0" marL="0" marR="0" rtl="0" algn="ctr">
              <a:lnSpc>
                <a:spcPct val="96993"/>
              </a:lnSpc>
              <a:spcBef>
                <a:spcPts val="0"/>
              </a:spcBef>
              <a:spcAft>
                <a:spcPts val="0"/>
              </a:spcAft>
              <a:buNone/>
            </a:pPr>
            <a:r>
              <a:rPr b="0" i="0" lang="en" sz="3600" u="none" cap="none" strike="noStrike">
                <a:solidFill>
                  <a:srgbClr val="FFFFFF"/>
                </a:solidFill>
                <a:latin typeface="Italianno"/>
                <a:ea typeface="Italianno"/>
                <a:cs typeface="Italianno"/>
                <a:sym typeface="Italianno"/>
              </a:rPr>
              <a:t>Topic One</a:t>
            </a:r>
            <a:endParaRPr sz="700"/>
          </a:p>
        </p:txBody>
      </p:sp>
      <p:sp>
        <p:nvSpPr>
          <p:cNvPr id="155" name="Google Shape;155;p17"/>
          <p:cNvSpPr txBox="1"/>
          <p:nvPr/>
        </p:nvSpPr>
        <p:spPr>
          <a:xfrm>
            <a:off x="735357" y="4265295"/>
            <a:ext cx="18546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Elaborate on what you want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Grenze"/>
                <a:ea typeface="Grenze"/>
                <a:cs typeface="Grenze"/>
                <a:sym typeface="Grenze"/>
              </a:rPr>
              <a:t>to discuss. </a:t>
            </a:r>
            <a:endParaRPr sz="700"/>
          </a:p>
        </p:txBody>
      </p:sp>
      <p:sp>
        <p:nvSpPr>
          <p:cNvPr id="156" name="Google Shape;156;p17"/>
          <p:cNvSpPr txBox="1"/>
          <p:nvPr/>
        </p:nvSpPr>
        <p:spPr>
          <a:xfrm>
            <a:off x="631207" y="566738"/>
            <a:ext cx="7881585" cy="810013"/>
          </a:xfrm>
          <a:prstGeom prst="rect">
            <a:avLst/>
          </a:prstGeom>
          <a:noFill/>
          <a:ln>
            <a:noFill/>
          </a:ln>
        </p:spPr>
        <p:txBody>
          <a:bodyPr anchorCtr="0" anchor="t" bIns="0" lIns="0" spcFirstLastPara="1" rIns="0" wrap="square" tIns="0">
            <a:spAutoFit/>
          </a:bodyPr>
          <a:lstStyle/>
          <a:p>
            <a:pPr indent="0" lvl="0" marL="0" marR="0" rtl="0" algn="ctr">
              <a:lnSpc>
                <a:spcPct val="95001"/>
              </a:lnSpc>
              <a:spcBef>
                <a:spcPts val="0"/>
              </a:spcBef>
              <a:spcAft>
                <a:spcPts val="0"/>
              </a:spcAft>
              <a:buNone/>
            </a:pPr>
            <a:r>
              <a:rPr b="0" i="0" lang="en" sz="6300" u="none" cap="none" strike="noStrike">
                <a:solidFill>
                  <a:srgbClr val="FFFFFF"/>
                </a:solidFill>
                <a:latin typeface="Grenze"/>
                <a:ea typeface="Grenze"/>
                <a:cs typeface="Grenze"/>
                <a:sym typeface="Grenze"/>
              </a:rPr>
              <a:t>Historical Overview</a:t>
            </a:r>
            <a:endParaRPr sz="70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8"/>
          <p:cNvSpPr/>
          <p:nvPr/>
        </p:nvSpPr>
        <p:spPr>
          <a:xfrm>
            <a:off x="0" y="-471150"/>
            <a:ext cx="10058400" cy="5606415"/>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3" l="0" r="0" t="-10812"/>
            </a:stretch>
          </a:blipFill>
          <a:ln>
            <a:noFill/>
          </a:ln>
        </p:spPr>
      </p:sp>
      <p:grpSp>
        <p:nvGrpSpPr>
          <p:cNvPr id="162" name="Google Shape;162;p18"/>
          <p:cNvGrpSpPr/>
          <p:nvPr/>
        </p:nvGrpSpPr>
        <p:grpSpPr>
          <a:xfrm>
            <a:off x="-704367" y="-91685"/>
            <a:ext cx="10552733" cy="5276367"/>
            <a:chOff x="0" y="0"/>
            <a:chExt cx="28140622" cy="14070311"/>
          </a:xfrm>
        </p:grpSpPr>
        <p:sp>
          <p:nvSpPr>
            <p:cNvPr id="163" name="Google Shape;163;p18"/>
            <p:cNvSpPr/>
            <p:nvPr/>
          </p:nvSpPr>
          <p:spPr>
            <a:xfrm>
              <a:off x="14070311" y="0"/>
              <a:ext cx="14070311" cy="14070311"/>
            </a:xfrm>
            <a:custGeom>
              <a:rect b="b" l="l" r="r" t="t"/>
              <a:pathLst>
                <a:path extrusionOk="0" h="14070311" w="14070311">
                  <a:moveTo>
                    <a:pt x="0" y="0"/>
                  </a:moveTo>
                  <a:lnTo>
                    <a:pt x="14070312" y="0"/>
                  </a:lnTo>
                  <a:lnTo>
                    <a:pt x="14070312" y="14070311"/>
                  </a:lnTo>
                  <a:lnTo>
                    <a:pt x="0" y="14070311"/>
                  </a:lnTo>
                  <a:lnTo>
                    <a:pt x="0" y="0"/>
                  </a:lnTo>
                  <a:close/>
                </a:path>
              </a:pathLst>
            </a:custGeom>
            <a:blipFill rotWithShape="1">
              <a:blip r:embed="rId4">
                <a:alphaModFix/>
              </a:blip>
              <a:stretch>
                <a:fillRect b="0" l="0" r="0" t="0"/>
              </a:stretch>
            </a:blipFill>
            <a:ln>
              <a:noFill/>
            </a:ln>
          </p:spPr>
        </p:sp>
        <p:sp>
          <p:nvSpPr>
            <p:cNvPr id="164" name="Google Shape;164;p18"/>
            <p:cNvSpPr/>
            <p:nvPr/>
          </p:nvSpPr>
          <p:spPr>
            <a:xfrm flipH="1">
              <a:off x="0" y="0"/>
              <a:ext cx="14070311" cy="14070311"/>
            </a:xfrm>
            <a:custGeom>
              <a:rect b="b" l="l" r="r" t="t"/>
              <a:pathLst>
                <a:path extrusionOk="0" h="14070311" w="14070311">
                  <a:moveTo>
                    <a:pt x="14070311" y="0"/>
                  </a:moveTo>
                  <a:lnTo>
                    <a:pt x="0" y="0"/>
                  </a:lnTo>
                  <a:lnTo>
                    <a:pt x="0" y="14070311"/>
                  </a:lnTo>
                  <a:lnTo>
                    <a:pt x="14070311" y="14070311"/>
                  </a:lnTo>
                  <a:lnTo>
                    <a:pt x="14070311" y="0"/>
                  </a:lnTo>
                  <a:close/>
                </a:path>
              </a:pathLst>
            </a:custGeom>
            <a:blipFill rotWithShape="1">
              <a:blip r:embed="rId4">
                <a:alphaModFix/>
              </a:blip>
              <a:stretch>
                <a:fillRect b="0" l="0" r="0" t="0"/>
              </a:stretch>
            </a:blipFill>
            <a:ln>
              <a:noFill/>
            </a:ln>
          </p:spPr>
        </p:sp>
      </p:grpSp>
      <p:sp>
        <p:nvSpPr>
          <p:cNvPr id="165" name="Google Shape;165;p18"/>
          <p:cNvSpPr/>
          <p:nvPr/>
        </p:nvSpPr>
        <p:spPr>
          <a:xfrm rot="10800000">
            <a:off x="4853685" y="1190312"/>
            <a:ext cx="3383762" cy="5146406"/>
          </a:xfrm>
          <a:custGeom>
            <a:rect b="b" l="l" r="r" t="t"/>
            <a:pathLst>
              <a:path extrusionOk="0" h="10292812" w="6767524">
                <a:moveTo>
                  <a:pt x="0" y="0"/>
                </a:moveTo>
                <a:lnTo>
                  <a:pt x="6767524" y="0"/>
                </a:lnTo>
                <a:lnTo>
                  <a:pt x="6767524" y="10292812"/>
                </a:lnTo>
                <a:lnTo>
                  <a:pt x="0" y="10292812"/>
                </a:lnTo>
                <a:lnTo>
                  <a:pt x="0" y="0"/>
                </a:lnTo>
                <a:close/>
              </a:path>
            </a:pathLst>
          </a:custGeom>
          <a:blipFill rotWithShape="1">
            <a:blip r:embed="rId5">
              <a:alphaModFix amt="79000"/>
            </a:blip>
            <a:stretch>
              <a:fillRect b="0" l="0" r="0" t="0"/>
            </a:stretch>
          </a:blipFill>
          <a:ln>
            <a:noFill/>
          </a:ln>
        </p:spPr>
      </p:sp>
      <p:sp>
        <p:nvSpPr>
          <p:cNvPr id="166" name="Google Shape;166;p18"/>
          <p:cNvSpPr/>
          <p:nvPr/>
        </p:nvSpPr>
        <p:spPr>
          <a:xfrm>
            <a:off x="731229" y="-471140"/>
            <a:ext cx="4658008" cy="6807858"/>
          </a:xfrm>
          <a:custGeom>
            <a:rect b="b" l="l" r="r" t="t"/>
            <a:pathLst>
              <a:path extrusionOk="0" h="13615716" w="9316016">
                <a:moveTo>
                  <a:pt x="0" y="0"/>
                </a:moveTo>
                <a:lnTo>
                  <a:pt x="9316016" y="0"/>
                </a:lnTo>
                <a:lnTo>
                  <a:pt x="9316016" y="13615716"/>
                </a:lnTo>
                <a:lnTo>
                  <a:pt x="0" y="13615716"/>
                </a:lnTo>
                <a:lnTo>
                  <a:pt x="0" y="0"/>
                </a:lnTo>
                <a:close/>
              </a:path>
            </a:pathLst>
          </a:custGeom>
          <a:blipFill rotWithShape="1">
            <a:blip r:embed="rId6">
              <a:alphaModFix/>
            </a:blip>
            <a:stretch>
              <a:fillRect b="0" l="0" r="0" t="0"/>
            </a:stretch>
          </a:blipFill>
          <a:ln>
            <a:noFill/>
          </a:ln>
        </p:spPr>
      </p:sp>
      <p:sp>
        <p:nvSpPr>
          <p:cNvPr id="167" name="Google Shape;167;p18"/>
          <p:cNvSpPr txBox="1"/>
          <p:nvPr/>
        </p:nvSpPr>
        <p:spPr>
          <a:xfrm>
            <a:off x="4252197" y="1751972"/>
            <a:ext cx="45867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6300" u="none" cap="none" strike="noStrike">
                <a:solidFill>
                  <a:srgbClr val="AF2B0F"/>
                </a:solidFill>
                <a:latin typeface="Grenze"/>
                <a:ea typeface="Grenze"/>
                <a:cs typeface="Grenze"/>
                <a:sym typeface="Grenze"/>
              </a:rPr>
              <a:t>Add an</a:t>
            </a:r>
            <a:endParaRPr sz="700"/>
          </a:p>
          <a:p>
            <a:pPr indent="0" lvl="0" marL="0" marR="0" rtl="0" algn="ctr">
              <a:lnSpc>
                <a:spcPct val="80000"/>
              </a:lnSpc>
              <a:spcBef>
                <a:spcPts val="0"/>
              </a:spcBef>
              <a:spcAft>
                <a:spcPts val="0"/>
              </a:spcAft>
              <a:buNone/>
            </a:pPr>
            <a:r>
              <a:rPr b="0" i="0" lang="en" sz="6300" u="none" cap="none" strike="noStrike">
                <a:solidFill>
                  <a:srgbClr val="AF2B0F"/>
                </a:solidFill>
                <a:latin typeface="Grenze"/>
                <a:ea typeface="Grenze"/>
                <a:cs typeface="Grenze"/>
                <a:sym typeface="Grenze"/>
              </a:rPr>
              <a:t>agenda</a:t>
            </a:r>
            <a:endParaRPr sz="700"/>
          </a:p>
        </p:txBody>
      </p:sp>
      <p:sp>
        <p:nvSpPr>
          <p:cNvPr id="168" name="Google Shape;168;p18"/>
          <p:cNvSpPr txBox="1"/>
          <p:nvPr/>
        </p:nvSpPr>
        <p:spPr>
          <a:xfrm>
            <a:off x="5227313" y="3592245"/>
            <a:ext cx="26364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600" u="none" cap="none" strike="noStrike">
                <a:solidFill>
                  <a:srgbClr val="FFFFFF"/>
                </a:solidFill>
                <a:latin typeface="Italianno"/>
                <a:ea typeface="Italianno"/>
                <a:cs typeface="Italianno"/>
                <a:sym typeface="Italianno"/>
              </a:rPr>
              <a:t>Elaborate on what you want to discuss. </a:t>
            </a:r>
            <a:endParaRPr sz="70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4" name="Google Shape;174;p19"/>
          <p:cNvSpPr/>
          <p:nvPr/>
        </p:nvSpPr>
        <p:spPr>
          <a:xfrm>
            <a:off x="-58514" y="1029228"/>
            <a:ext cx="631377" cy="621449"/>
          </a:xfrm>
          <a:custGeom>
            <a:rect b="b" l="l" r="r" t="t"/>
            <a:pathLst>
              <a:path extrusionOk="0" h="1242898" w="1262754">
                <a:moveTo>
                  <a:pt x="0" y="0"/>
                </a:moveTo>
                <a:lnTo>
                  <a:pt x="1262754" y="0"/>
                </a:lnTo>
                <a:lnTo>
                  <a:pt x="1262754" y="1242898"/>
                </a:lnTo>
                <a:lnTo>
                  <a:pt x="0" y="1242898"/>
                </a:lnTo>
                <a:lnTo>
                  <a:pt x="0" y="0"/>
                </a:lnTo>
                <a:close/>
              </a:path>
            </a:pathLst>
          </a:custGeom>
          <a:blipFill rotWithShape="1">
            <a:blip r:embed="rId4">
              <a:alphaModFix/>
            </a:blip>
            <a:stretch>
              <a:fillRect b="-135975" l="-346772" r="-9057" t="-440889"/>
            </a:stretch>
          </a:blipFill>
          <a:ln>
            <a:noFill/>
          </a:ln>
        </p:spPr>
      </p:sp>
      <p:sp>
        <p:nvSpPr>
          <p:cNvPr id="175" name="Google Shape;175;p19"/>
          <p:cNvSpPr/>
          <p:nvPr/>
        </p:nvSpPr>
        <p:spPr>
          <a:xfrm>
            <a:off x="2590732" y="3323880"/>
            <a:ext cx="631377" cy="621449"/>
          </a:xfrm>
          <a:custGeom>
            <a:rect b="b" l="l" r="r" t="t"/>
            <a:pathLst>
              <a:path extrusionOk="0" h="1242898" w="1262754">
                <a:moveTo>
                  <a:pt x="0" y="0"/>
                </a:moveTo>
                <a:lnTo>
                  <a:pt x="1262754" y="0"/>
                </a:lnTo>
                <a:lnTo>
                  <a:pt x="1262754" y="1242898"/>
                </a:lnTo>
                <a:lnTo>
                  <a:pt x="0" y="1242898"/>
                </a:lnTo>
                <a:lnTo>
                  <a:pt x="0" y="0"/>
                </a:lnTo>
                <a:close/>
              </a:path>
            </a:pathLst>
          </a:custGeom>
          <a:blipFill rotWithShape="1">
            <a:blip r:embed="rId4">
              <a:alphaModFix/>
            </a:blip>
            <a:stretch>
              <a:fillRect b="-135975" l="-346772" r="-9057" t="-440889"/>
            </a:stretch>
          </a:blipFill>
          <a:ln>
            <a:noFill/>
          </a:ln>
        </p:spPr>
      </p:sp>
      <p:sp>
        <p:nvSpPr>
          <p:cNvPr id="176" name="Google Shape;176;p19"/>
          <p:cNvSpPr/>
          <p:nvPr/>
        </p:nvSpPr>
        <p:spPr>
          <a:xfrm rot="-585667">
            <a:off x="411677" y="998271"/>
            <a:ext cx="2437546" cy="3085349"/>
          </a:xfrm>
          <a:prstGeom prst="rect">
            <a:avLst/>
          </a:prstGeom>
          <a:solidFill>
            <a:srgbClr val="89CB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7" name="Google Shape;177;p19"/>
          <p:cNvSpPr/>
          <p:nvPr/>
        </p:nvSpPr>
        <p:spPr>
          <a:xfrm rot="-585859">
            <a:off x="516555" y="1107341"/>
            <a:ext cx="2227062" cy="2861715"/>
          </a:xfrm>
          <a:prstGeom prst="rect">
            <a:avLst/>
          </a:prstGeom>
          <a:solidFill>
            <a:srgbClr val="D15C3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78" name="Google Shape;178;p19"/>
          <p:cNvPicPr preferRelativeResize="0"/>
          <p:nvPr/>
        </p:nvPicPr>
        <p:blipFill>
          <a:blip r:embed="rId5">
            <a:alphaModFix/>
          </a:blip>
          <a:stretch>
            <a:fillRect/>
          </a:stretch>
        </p:blipFill>
        <p:spPr>
          <a:xfrm>
            <a:off x="0" y="0"/>
            <a:ext cx="9144000" cy="5143500"/>
          </a:xfrm>
          <a:prstGeom prst="rect">
            <a:avLst/>
          </a:prstGeom>
          <a:noFill/>
          <a:ln>
            <a:noFill/>
          </a:ln>
        </p:spPr>
      </p:pic>
      <p:sp>
        <p:nvSpPr>
          <p:cNvPr id="179" name="Google Shape;179;p19"/>
          <p:cNvSpPr/>
          <p:nvPr/>
        </p:nvSpPr>
        <p:spPr>
          <a:xfrm rot="-467020">
            <a:off x="6400433" y="955428"/>
            <a:ext cx="2379407" cy="3022374"/>
          </a:xfrm>
          <a:prstGeom prst="rect">
            <a:avLst/>
          </a:prstGeom>
          <a:solidFill>
            <a:srgbClr val="89CB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80" name="Google Shape;180;p19"/>
          <p:cNvPicPr preferRelativeResize="0"/>
          <p:nvPr/>
        </p:nvPicPr>
        <p:blipFill>
          <a:blip r:embed="rId6">
            <a:alphaModFix/>
          </a:blip>
          <a:stretch>
            <a:fillRect/>
          </a:stretch>
        </p:blipFill>
        <p:spPr>
          <a:xfrm>
            <a:off x="6296600" y="903717"/>
            <a:ext cx="2587075" cy="3125782"/>
          </a:xfrm>
          <a:prstGeom prst="rect">
            <a:avLst/>
          </a:prstGeom>
          <a:noFill/>
          <a:ln>
            <a:noFill/>
          </a:ln>
        </p:spPr>
      </p:pic>
      <p:sp>
        <p:nvSpPr>
          <p:cNvPr id="181" name="Google Shape;181;p19"/>
          <p:cNvSpPr/>
          <p:nvPr/>
        </p:nvSpPr>
        <p:spPr>
          <a:xfrm rot="407027">
            <a:off x="3205980" y="2105153"/>
            <a:ext cx="2887896" cy="2764037"/>
          </a:xfrm>
          <a:prstGeom prst="rect">
            <a:avLst/>
          </a:prstGeom>
          <a:solidFill>
            <a:srgbClr val="D15C3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82" name="Google Shape;182;p19"/>
          <p:cNvPicPr preferRelativeResize="0"/>
          <p:nvPr/>
        </p:nvPicPr>
        <p:blipFill>
          <a:blip r:embed="rId7">
            <a:alphaModFix/>
          </a:blip>
          <a:stretch>
            <a:fillRect/>
          </a:stretch>
        </p:blipFill>
        <p:spPr>
          <a:xfrm>
            <a:off x="3159800" y="2065008"/>
            <a:ext cx="2980250" cy="2843292"/>
          </a:xfrm>
          <a:prstGeom prst="rect">
            <a:avLst/>
          </a:prstGeom>
          <a:noFill/>
          <a:ln>
            <a:noFill/>
          </a:ln>
        </p:spPr>
      </p:pic>
      <p:sp>
        <p:nvSpPr>
          <p:cNvPr id="183" name="Google Shape;183;p19"/>
          <p:cNvSpPr txBox="1"/>
          <p:nvPr/>
        </p:nvSpPr>
        <p:spPr>
          <a:xfrm>
            <a:off x="2731223" y="377014"/>
            <a:ext cx="3681600" cy="1551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6300" u="none" cap="none" strike="noStrike">
                <a:solidFill>
                  <a:srgbClr val="FFFFFF"/>
                </a:solidFill>
                <a:latin typeface="Grenze"/>
                <a:ea typeface="Grenze"/>
                <a:cs typeface="Grenze"/>
                <a:sym typeface="Grenze"/>
              </a:rPr>
              <a:t>Image gallery</a:t>
            </a:r>
            <a:endParaRPr sz="700"/>
          </a:p>
        </p:txBody>
      </p:sp>
      <p:sp>
        <p:nvSpPr>
          <p:cNvPr id="184" name="Google Shape;184;p19"/>
          <p:cNvSpPr/>
          <p:nvPr/>
        </p:nvSpPr>
        <p:spPr>
          <a:xfrm>
            <a:off x="2970222" y="4201853"/>
            <a:ext cx="631377" cy="621449"/>
          </a:xfrm>
          <a:custGeom>
            <a:rect b="b" l="l" r="r" t="t"/>
            <a:pathLst>
              <a:path extrusionOk="0" h="1242898" w="1262754">
                <a:moveTo>
                  <a:pt x="0" y="0"/>
                </a:moveTo>
                <a:lnTo>
                  <a:pt x="1262754" y="0"/>
                </a:lnTo>
                <a:lnTo>
                  <a:pt x="1262754" y="1242898"/>
                </a:lnTo>
                <a:lnTo>
                  <a:pt x="0" y="1242898"/>
                </a:lnTo>
                <a:lnTo>
                  <a:pt x="0" y="0"/>
                </a:lnTo>
                <a:close/>
              </a:path>
            </a:pathLst>
          </a:custGeom>
          <a:blipFill rotWithShape="1">
            <a:blip r:embed="rId4">
              <a:alphaModFix/>
            </a:blip>
            <a:stretch>
              <a:fillRect b="-135975" l="-346772" r="-9057" t="-440889"/>
            </a:stretch>
          </a:blipFill>
          <a:ln>
            <a:noFill/>
          </a:ln>
        </p:spPr>
      </p:sp>
      <p:sp>
        <p:nvSpPr>
          <p:cNvPr id="185" name="Google Shape;185;p19"/>
          <p:cNvSpPr/>
          <p:nvPr/>
        </p:nvSpPr>
        <p:spPr>
          <a:xfrm>
            <a:off x="5716375" y="2155890"/>
            <a:ext cx="631377" cy="621449"/>
          </a:xfrm>
          <a:custGeom>
            <a:rect b="b" l="l" r="r" t="t"/>
            <a:pathLst>
              <a:path extrusionOk="0" h="1242898" w="1262754">
                <a:moveTo>
                  <a:pt x="0" y="0"/>
                </a:moveTo>
                <a:lnTo>
                  <a:pt x="1262754" y="0"/>
                </a:lnTo>
                <a:lnTo>
                  <a:pt x="1262754" y="1242899"/>
                </a:lnTo>
                <a:lnTo>
                  <a:pt x="0" y="1242899"/>
                </a:lnTo>
                <a:lnTo>
                  <a:pt x="0" y="0"/>
                </a:lnTo>
                <a:close/>
              </a:path>
            </a:pathLst>
          </a:custGeom>
          <a:blipFill rotWithShape="1">
            <a:blip r:embed="rId4">
              <a:alphaModFix/>
            </a:blip>
            <a:stretch>
              <a:fillRect b="-135975" l="-346772" r="-9057" t="-440889"/>
            </a:stretch>
          </a:blipFill>
          <a:ln>
            <a:noFill/>
          </a:ln>
        </p:spPr>
      </p:sp>
      <p:sp>
        <p:nvSpPr>
          <p:cNvPr id="186" name="Google Shape;186;p19"/>
          <p:cNvSpPr/>
          <p:nvPr/>
        </p:nvSpPr>
        <p:spPr>
          <a:xfrm>
            <a:off x="6412777" y="3720071"/>
            <a:ext cx="631377" cy="621449"/>
          </a:xfrm>
          <a:custGeom>
            <a:rect b="b" l="l" r="r" t="t"/>
            <a:pathLst>
              <a:path extrusionOk="0" h="1242898" w="1262754">
                <a:moveTo>
                  <a:pt x="0" y="0"/>
                </a:moveTo>
                <a:lnTo>
                  <a:pt x="1262754" y="0"/>
                </a:lnTo>
                <a:lnTo>
                  <a:pt x="1262754" y="1242898"/>
                </a:lnTo>
                <a:lnTo>
                  <a:pt x="0" y="1242898"/>
                </a:lnTo>
                <a:lnTo>
                  <a:pt x="0" y="0"/>
                </a:lnTo>
                <a:close/>
              </a:path>
            </a:pathLst>
          </a:custGeom>
          <a:blipFill rotWithShape="1">
            <a:blip r:embed="rId4">
              <a:alphaModFix/>
            </a:blip>
            <a:stretch>
              <a:fillRect b="-135975" l="-346772" r="-9057" t="-440889"/>
            </a:stretch>
          </a:blipFill>
          <a:ln>
            <a:noFill/>
          </a:ln>
        </p:spPr>
      </p:sp>
      <p:sp>
        <p:nvSpPr>
          <p:cNvPr id="187" name="Google Shape;187;p19"/>
          <p:cNvSpPr/>
          <p:nvPr/>
        </p:nvSpPr>
        <p:spPr>
          <a:xfrm>
            <a:off x="8096410" y="636837"/>
            <a:ext cx="631377" cy="621449"/>
          </a:xfrm>
          <a:custGeom>
            <a:rect b="b" l="l" r="r" t="t"/>
            <a:pathLst>
              <a:path extrusionOk="0" h="1242898" w="1262754">
                <a:moveTo>
                  <a:pt x="0" y="0"/>
                </a:moveTo>
                <a:lnTo>
                  <a:pt x="1262754" y="0"/>
                </a:lnTo>
                <a:lnTo>
                  <a:pt x="1262754" y="1242898"/>
                </a:lnTo>
                <a:lnTo>
                  <a:pt x="0" y="1242898"/>
                </a:lnTo>
                <a:lnTo>
                  <a:pt x="0" y="0"/>
                </a:lnTo>
                <a:close/>
              </a:path>
            </a:pathLst>
          </a:custGeom>
          <a:blipFill rotWithShape="1">
            <a:blip r:embed="rId4">
              <a:alphaModFix/>
            </a:blip>
            <a:stretch>
              <a:fillRect b="-135975" l="-346772" r="-9057" t="-440889"/>
            </a:stretch>
          </a:blipFill>
          <a:ln>
            <a:noFill/>
          </a:ln>
        </p:spPr>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6" l="0" r="0" t="-10816"/>
            </a:stretch>
          </a:blipFill>
          <a:ln>
            <a:noFill/>
          </a:ln>
        </p:spPr>
      </p:sp>
      <p:grpSp>
        <p:nvGrpSpPr>
          <p:cNvPr id="193" name="Google Shape;193;p20"/>
          <p:cNvGrpSpPr/>
          <p:nvPr/>
        </p:nvGrpSpPr>
        <p:grpSpPr>
          <a:xfrm>
            <a:off x="0" y="-92921"/>
            <a:ext cx="9144000" cy="5257012"/>
            <a:chOff x="0" y="-38100"/>
            <a:chExt cx="4816593" cy="2769126"/>
          </a:xfrm>
        </p:grpSpPr>
        <p:sp>
          <p:nvSpPr>
            <p:cNvPr id="194" name="Google Shape;194;p20"/>
            <p:cNvSpPr/>
            <p:nvPr/>
          </p:nvSpPr>
          <p:spPr>
            <a:xfrm>
              <a:off x="0" y="0"/>
              <a:ext cx="4816592" cy="2731026"/>
            </a:xfrm>
            <a:custGeom>
              <a:rect b="b" l="l" r="r" t="t"/>
              <a:pathLst>
                <a:path extrusionOk="0" h="2731026" w="4816592">
                  <a:moveTo>
                    <a:pt x="0" y="0"/>
                  </a:moveTo>
                  <a:lnTo>
                    <a:pt x="4816592" y="0"/>
                  </a:lnTo>
                  <a:lnTo>
                    <a:pt x="4816592" y="2731026"/>
                  </a:lnTo>
                  <a:lnTo>
                    <a:pt x="0" y="2731026"/>
                  </a:lnTo>
                  <a:close/>
                </a:path>
              </a:pathLst>
            </a:custGeom>
            <a:solidFill>
              <a:srgbClr val="3B2734">
                <a:alpha val="40392"/>
              </a:srgbClr>
            </a:solidFill>
            <a:ln>
              <a:noFill/>
            </a:ln>
          </p:spPr>
        </p:sp>
        <p:sp>
          <p:nvSpPr>
            <p:cNvPr id="195" name="Google Shape;195;p20"/>
            <p:cNvSpPr txBox="1"/>
            <p:nvPr/>
          </p:nvSpPr>
          <p:spPr>
            <a:xfrm>
              <a:off x="0" y="-38100"/>
              <a:ext cx="4816593" cy="276912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6" name="Google Shape;196;p20"/>
          <p:cNvSpPr/>
          <p:nvPr/>
        </p:nvSpPr>
        <p:spPr>
          <a:xfrm rot="9236021">
            <a:off x="-906378" y="-1408047"/>
            <a:ext cx="4055641" cy="2774913"/>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4">
              <a:alphaModFix/>
            </a:blip>
            <a:stretch>
              <a:fillRect b="0" l="0" r="0" t="0"/>
            </a:stretch>
          </a:blipFill>
          <a:ln>
            <a:noFill/>
          </a:ln>
        </p:spPr>
      </p:sp>
      <p:sp>
        <p:nvSpPr>
          <p:cNvPr id="197" name="Google Shape;197;p20"/>
          <p:cNvSpPr/>
          <p:nvPr/>
        </p:nvSpPr>
        <p:spPr>
          <a:xfrm rot="-1563978">
            <a:off x="6038284" y="3822477"/>
            <a:ext cx="4055641" cy="2774912"/>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4">
              <a:alphaModFix/>
            </a:blip>
            <a:stretch>
              <a:fillRect b="0" l="0" r="0" t="0"/>
            </a:stretch>
          </a:blipFill>
          <a:ln>
            <a:noFill/>
          </a:ln>
        </p:spPr>
      </p:sp>
      <p:sp>
        <p:nvSpPr>
          <p:cNvPr id="198" name="Google Shape;198;p20"/>
          <p:cNvSpPr/>
          <p:nvPr/>
        </p:nvSpPr>
        <p:spPr>
          <a:xfrm rot="-9072977">
            <a:off x="6024174" y="-1408047"/>
            <a:ext cx="4055641" cy="2774912"/>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4">
              <a:alphaModFix/>
            </a:blip>
            <a:stretch>
              <a:fillRect b="0" l="0" r="0" t="0"/>
            </a:stretch>
          </a:blipFill>
          <a:ln>
            <a:noFill/>
          </a:ln>
        </p:spPr>
      </p:sp>
      <p:sp>
        <p:nvSpPr>
          <p:cNvPr id="199" name="Google Shape;199;p20"/>
          <p:cNvSpPr/>
          <p:nvPr/>
        </p:nvSpPr>
        <p:spPr>
          <a:xfrm rot="1727022">
            <a:off x="-892269" y="3822478"/>
            <a:ext cx="4055641" cy="2774913"/>
          </a:xfrm>
          <a:custGeom>
            <a:rect b="b" l="l" r="r" t="t"/>
            <a:pathLst>
              <a:path extrusionOk="0" h="5549825" w="8111282">
                <a:moveTo>
                  <a:pt x="0" y="0"/>
                </a:moveTo>
                <a:lnTo>
                  <a:pt x="8111283" y="0"/>
                </a:lnTo>
                <a:lnTo>
                  <a:pt x="8111283" y="5549824"/>
                </a:lnTo>
                <a:lnTo>
                  <a:pt x="0" y="5549824"/>
                </a:lnTo>
                <a:lnTo>
                  <a:pt x="0" y="0"/>
                </a:lnTo>
                <a:close/>
              </a:path>
            </a:pathLst>
          </a:custGeom>
          <a:blipFill rotWithShape="1">
            <a:blip r:embed="rId4">
              <a:alphaModFix/>
            </a:blip>
            <a:stretch>
              <a:fillRect b="0" l="0" r="0" t="0"/>
            </a:stretch>
          </a:blipFill>
          <a:ln>
            <a:noFill/>
          </a:ln>
        </p:spPr>
      </p:sp>
      <p:grpSp>
        <p:nvGrpSpPr>
          <p:cNvPr id="200" name="Google Shape;200;p20"/>
          <p:cNvGrpSpPr/>
          <p:nvPr/>
        </p:nvGrpSpPr>
        <p:grpSpPr>
          <a:xfrm>
            <a:off x="-642210" y="-66433"/>
            <a:ext cx="10552733" cy="5276367"/>
            <a:chOff x="0" y="0"/>
            <a:chExt cx="28140622" cy="14070311"/>
          </a:xfrm>
        </p:grpSpPr>
        <p:sp>
          <p:nvSpPr>
            <p:cNvPr id="201" name="Google Shape;201;p20"/>
            <p:cNvSpPr/>
            <p:nvPr/>
          </p:nvSpPr>
          <p:spPr>
            <a:xfrm>
              <a:off x="14070311" y="0"/>
              <a:ext cx="14070311" cy="14070311"/>
            </a:xfrm>
            <a:custGeom>
              <a:rect b="b" l="l" r="r" t="t"/>
              <a:pathLst>
                <a:path extrusionOk="0" h="14070311" w="14070311">
                  <a:moveTo>
                    <a:pt x="0" y="0"/>
                  </a:moveTo>
                  <a:lnTo>
                    <a:pt x="14070312" y="0"/>
                  </a:lnTo>
                  <a:lnTo>
                    <a:pt x="14070312" y="14070311"/>
                  </a:lnTo>
                  <a:lnTo>
                    <a:pt x="0" y="14070311"/>
                  </a:lnTo>
                  <a:lnTo>
                    <a:pt x="0" y="0"/>
                  </a:lnTo>
                  <a:close/>
                </a:path>
              </a:pathLst>
            </a:custGeom>
            <a:blipFill rotWithShape="1">
              <a:blip r:embed="rId5">
                <a:alphaModFix/>
              </a:blip>
              <a:stretch>
                <a:fillRect b="0" l="0" r="0" t="0"/>
              </a:stretch>
            </a:blipFill>
            <a:ln>
              <a:noFill/>
            </a:ln>
          </p:spPr>
        </p:sp>
        <p:sp>
          <p:nvSpPr>
            <p:cNvPr id="202" name="Google Shape;202;p20"/>
            <p:cNvSpPr/>
            <p:nvPr/>
          </p:nvSpPr>
          <p:spPr>
            <a:xfrm flipH="1">
              <a:off x="0" y="0"/>
              <a:ext cx="14070311" cy="14070311"/>
            </a:xfrm>
            <a:custGeom>
              <a:rect b="b" l="l" r="r" t="t"/>
              <a:pathLst>
                <a:path extrusionOk="0" h="14070311" w="14070311">
                  <a:moveTo>
                    <a:pt x="14070311" y="0"/>
                  </a:moveTo>
                  <a:lnTo>
                    <a:pt x="0" y="0"/>
                  </a:lnTo>
                  <a:lnTo>
                    <a:pt x="0" y="14070311"/>
                  </a:lnTo>
                  <a:lnTo>
                    <a:pt x="14070311" y="14070311"/>
                  </a:lnTo>
                  <a:lnTo>
                    <a:pt x="14070311" y="0"/>
                  </a:lnTo>
                  <a:close/>
                </a:path>
              </a:pathLst>
            </a:custGeom>
            <a:blipFill rotWithShape="1">
              <a:blip r:embed="rId5">
                <a:alphaModFix/>
              </a:blip>
              <a:stretch>
                <a:fillRect b="0" l="0" r="0" t="0"/>
              </a:stretch>
            </a:blipFill>
            <a:ln>
              <a:noFill/>
            </a:ln>
          </p:spPr>
        </p:sp>
      </p:grpSp>
      <p:grpSp>
        <p:nvGrpSpPr>
          <p:cNvPr id="203" name="Google Shape;203;p20"/>
          <p:cNvGrpSpPr/>
          <p:nvPr/>
        </p:nvGrpSpPr>
        <p:grpSpPr>
          <a:xfrm>
            <a:off x="514350" y="1546403"/>
            <a:ext cx="8115300" cy="2150706"/>
            <a:chOff x="0" y="266700"/>
            <a:chExt cx="21640800" cy="5735217"/>
          </a:xfrm>
        </p:grpSpPr>
        <p:sp>
          <p:nvSpPr>
            <p:cNvPr id="204" name="Google Shape;204;p20"/>
            <p:cNvSpPr txBox="1"/>
            <p:nvPr/>
          </p:nvSpPr>
          <p:spPr>
            <a:xfrm>
              <a:off x="0" y="266700"/>
              <a:ext cx="21640800" cy="4071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6200" u="none" cap="none" strike="noStrike">
                  <a:solidFill>
                    <a:srgbClr val="FFFFFF"/>
                  </a:solidFill>
                  <a:latin typeface="Italianno"/>
                  <a:ea typeface="Italianno"/>
                  <a:cs typeface="Italianno"/>
                  <a:sym typeface="Italianno"/>
                </a:rPr>
                <a:t>Write an original</a:t>
              </a:r>
              <a:endParaRPr sz="700"/>
            </a:p>
            <a:p>
              <a:pPr indent="0" lvl="0" marL="0" marR="0" rtl="0" algn="ctr">
                <a:lnSpc>
                  <a:spcPct val="80000"/>
                </a:lnSpc>
                <a:spcBef>
                  <a:spcPts val="0"/>
                </a:spcBef>
                <a:spcAft>
                  <a:spcPts val="0"/>
                </a:spcAft>
                <a:buNone/>
              </a:pPr>
              <a:r>
                <a:rPr b="0" i="0" lang="en" sz="6200" u="none" cap="none" strike="noStrike">
                  <a:solidFill>
                    <a:srgbClr val="FFFFFF"/>
                  </a:solidFill>
                  <a:latin typeface="Italianno"/>
                  <a:ea typeface="Italianno"/>
                  <a:cs typeface="Italianno"/>
                  <a:sym typeface="Italianno"/>
                </a:rPr>
                <a:t>statement or inspiring quote</a:t>
              </a:r>
              <a:endParaRPr sz="700"/>
            </a:p>
          </p:txBody>
        </p:sp>
        <p:sp>
          <p:nvSpPr>
            <p:cNvPr id="205" name="Google Shape;205;p20"/>
            <p:cNvSpPr txBox="1"/>
            <p:nvPr/>
          </p:nvSpPr>
          <p:spPr>
            <a:xfrm>
              <a:off x="2287299" y="5539637"/>
              <a:ext cx="17066202" cy="4622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Grenze"/>
                  <a:ea typeface="Grenze"/>
                  <a:cs typeface="Grenze"/>
                  <a:sym typeface="Grenze"/>
                </a:rPr>
                <a:t>— Include a credit, citation, or supporting message</a:t>
              </a:r>
              <a:endParaRPr sz="700"/>
            </a:p>
          </p:txBody>
        </p:sp>
      </p:gr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89CBFF"/>
      </a:lt1>
      <a:dk2>
        <a:srgbClr val="FFFFFF"/>
      </a:dk2>
      <a:lt2>
        <a:srgbClr val="D15C3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