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Kurale"/>
      <p:regular r:id="rId22"/>
    </p:embeddedFont>
    <p:embeddedFont>
      <p:font typeface="Noto Sans"/>
      <p:regular r:id="rId23"/>
      <p:bold r:id="rId24"/>
      <p:italic r:id="rId25"/>
      <p:boldItalic r:id="rId26"/>
    </p:embeddedFont>
    <p:embeddedFont>
      <p:font typeface="Tino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Kurale-regular.fntdata"/><Relationship Id="rId21" Type="http://schemas.openxmlformats.org/officeDocument/2006/relationships/slide" Target="slides/slide16.xml"/><Relationship Id="rId24" Type="http://schemas.openxmlformats.org/officeDocument/2006/relationships/font" Target="fonts/NotoSans-bold.fntdata"/><Relationship Id="rId23" Type="http://schemas.openxmlformats.org/officeDocument/2006/relationships/font" Target="fonts/Noto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otoSans-boldItalic.fntdata"/><Relationship Id="rId25" Type="http://schemas.openxmlformats.org/officeDocument/2006/relationships/font" Target="fonts/NotoSans-italic.fntdata"/><Relationship Id="rId28" Type="http://schemas.openxmlformats.org/officeDocument/2006/relationships/font" Target="fonts/Tinos-bold.fntdata"/><Relationship Id="rId27" Type="http://schemas.openxmlformats.org/officeDocument/2006/relationships/font" Target="fonts/Tino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ino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Tino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1063177" y="0"/>
            <a:ext cx="2771299" cy="2571750"/>
          </a:xfrm>
          <a:custGeom>
            <a:rect b="b" l="l" r="r" t="t"/>
            <a:pathLst>
              <a:path extrusionOk="0" h="2571750" w="2771299">
                <a:moveTo>
                  <a:pt x="0" y="0"/>
                </a:moveTo>
                <a:lnTo>
                  <a:pt x="2771299" y="0"/>
                </a:lnTo>
                <a:lnTo>
                  <a:pt x="2771299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15248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11063177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297725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>
            <a:off x="4357577" y="0"/>
            <a:ext cx="2771299" cy="2571750"/>
          </a:xfrm>
          <a:custGeom>
            <a:rect b="b" l="l" r="r" t="t"/>
            <a:pathLst>
              <a:path extrusionOk="0" h="2571750" w="2771299">
                <a:moveTo>
                  <a:pt x="0" y="0"/>
                </a:moveTo>
                <a:lnTo>
                  <a:pt x="2771299" y="0"/>
                </a:lnTo>
                <a:lnTo>
                  <a:pt x="2771299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15248" l="0" r="0" t="0"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>
            <a:off x="4357577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297725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0" name="Google Shape;20;p3"/>
          <p:cNvGrpSpPr/>
          <p:nvPr/>
        </p:nvGrpSpPr>
        <p:grpSpPr>
          <a:xfrm>
            <a:off x="1409700" y="1038373"/>
            <a:ext cx="15468703" cy="8029479"/>
            <a:chOff x="0" y="-47625"/>
            <a:chExt cx="4074035" cy="2114746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4074035" cy="2067121"/>
            </a:xfrm>
            <a:custGeom>
              <a:rect b="b" l="l" r="r" t="t"/>
              <a:pathLst>
                <a:path extrusionOk="0" h="2067121" w="4074035">
                  <a:moveTo>
                    <a:pt x="0" y="0"/>
                  </a:moveTo>
                  <a:lnTo>
                    <a:pt x="4074035" y="0"/>
                  </a:lnTo>
                  <a:lnTo>
                    <a:pt x="4074035" y="2067121"/>
                  </a:lnTo>
                  <a:lnTo>
                    <a:pt x="0" y="20671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" name="Google Shape;22;p3"/>
            <p:cNvSpPr txBox="1"/>
            <p:nvPr/>
          </p:nvSpPr>
          <p:spPr>
            <a:xfrm>
              <a:off x="0" y="-47625"/>
              <a:ext cx="4074000" cy="211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9717669" y="3260673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>
            <a:off x="13957262" y="2184092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8" y="0"/>
                </a:lnTo>
                <a:lnTo>
                  <a:pt x="2771298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11063177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297725"/>
            </a:stretch>
          </a:blip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4357577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297725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1238483" y="7154096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6"/>
          <p:cNvSpPr/>
          <p:nvPr/>
        </p:nvSpPr>
        <p:spPr>
          <a:xfrm>
            <a:off x="9717669" y="7154096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6"/>
          <p:cNvSpPr/>
          <p:nvPr/>
        </p:nvSpPr>
        <p:spPr>
          <a:xfrm>
            <a:off x="5478076" y="655923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>
            <a:off x="13957262" y="607751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8" y="0"/>
                </a:lnTo>
                <a:lnTo>
                  <a:pt x="2771298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7"/>
          <p:cNvCxnSpPr/>
          <p:nvPr/>
        </p:nvCxnSpPr>
        <p:spPr>
          <a:xfrm>
            <a:off x="7631454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7"/>
          <p:cNvSpPr/>
          <p:nvPr/>
        </p:nvSpPr>
        <p:spPr>
          <a:xfrm>
            <a:off x="9717669" y="3699171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7"/>
          <p:cNvSpPr/>
          <p:nvPr/>
        </p:nvSpPr>
        <p:spPr>
          <a:xfrm>
            <a:off x="13957262" y="2622590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8" y="0"/>
                </a:lnTo>
                <a:lnTo>
                  <a:pt x="2771298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9717669" y="7154096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>
            <a:off x="5478076" y="655923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8"/>
          <p:cNvSpPr/>
          <p:nvPr/>
        </p:nvSpPr>
        <p:spPr>
          <a:xfrm>
            <a:off x="13957262" y="607751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8" y="0"/>
                </a:lnTo>
                <a:lnTo>
                  <a:pt x="2771298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9"/>
          <p:cNvSpPr txBox="1"/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59" name="Google Shape;59;p9"/>
          <p:cNvSpPr txBox="1"/>
          <p:nvPr>
            <p:ph idx="1" type="subTitle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2970977" y="0"/>
            <a:ext cx="2771299" cy="2571750"/>
          </a:xfrm>
          <a:custGeom>
            <a:rect b="b" l="l" r="r" t="t"/>
            <a:pathLst>
              <a:path extrusionOk="0" h="2571750" w="2771299">
                <a:moveTo>
                  <a:pt x="0" y="0"/>
                </a:moveTo>
                <a:lnTo>
                  <a:pt x="2771299" y="0"/>
                </a:lnTo>
                <a:lnTo>
                  <a:pt x="2771299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15248" l="0" r="0" t="0"/>
            </a:stretch>
          </a:blipFill>
          <a:ln>
            <a:noFill/>
          </a:ln>
        </p:spPr>
      </p:sp>
      <p:sp>
        <p:nvSpPr>
          <p:cNvPr id="63" name="Google Shape;63;p9"/>
          <p:cNvSpPr/>
          <p:nvPr/>
        </p:nvSpPr>
        <p:spPr>
          <a:xfrm>
            <a:off x="2970977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297725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1238483" y="-3826204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10"/>
          <p:cNvSpPr/>
          <p:nvPr/>
        </p:nvSpPr>
        <p:spPr>
          <a:xfrm>
            <a:off x="9717669" y="-3826204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10"/>
          <p:cNvSpPr/>
          <p:nvPr/>
        </p:nvSpPr>
        <p:spPr>
          <a:xfrm>
            <a:off x="5478076" y="-442106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10"/>
          <p:cNvSpPr/>
          <p:nvPr/>
        </p:nvSpPr>
        <p:spPr>
          <a:xfrm>
            <a:off x="13957262" y="-490278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8" y="0"/>
                </a:lnTo>
                <a:lnTo>
                  <a:pt x="2771298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Tinos"/>
              <a:buNone/>
              <a:defRPr sz="5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nos"/>
              <a:buChar char="●"/>
              <a:defRPr sz="36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Kurale"/>
              <a:buChar char="○"/>
              <a:defRPr sz="2800">
                <a:solidFill>
                  <a:schemeClr val="dk2"/>
                </a:solidFill>
                <a:latin typeface="Kurale"/>
                <a:ea typeface="Kurale"/>
                <a:cs typeface="Kurale"/>
                <a:sym typeface="Kurale"/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"/>
              <a:buChar char="■"/>
              <a:defRPr sz="2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"/>
              <a:buChar char="●"/>
              <a:defRPr sz="2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"/>
              <a:buChar char="○"/>
              <a:defRPr sz="2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"/>
              <a:buChar char="■"/>
              <a:defRPr sz="2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"/>
              <a:buChar char="●"/>
              <a:defRPr sz="2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"/>
              <a:buChar char="○"/>
              <a:defRPr sz="2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"/>
              <a:buChar char="■"/>
              <a:defRPr sz="2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44.png"/><Relationship Id="rId5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27.png"/><Relationship Id="rId5" Type="http://schemas.openxmlformats.org/officeDocument/2006/relationships/image" Target="../media/image40.png"/><Relationship Id="rId6" Type="http://schemas.openxmlformats.org/officeDocument/2006/relationships/image" Target="../media/image48.png"/><Relationship Id="rId7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40" Type="http://schemas.openxmlformats.org/officeDocument/2006/relationships/image" Target="../media/image67.png"/><Relationship Id="rId20" Type="http://schemas.openxmlformats.org/officeDocument/2006/relationships/image" Target="../media/image45.png"/><Relationship Id="rId41" Type="http://schemas.openxmlformats.org/officeDocument/2006/relationships/image" Target="../media/image63.png"/><Relationship Id="rId22" Type="http://schemas.openxmlformats.org/officeDocument/2006/relationships/image" Target="../media/image50.png"/><Relationship Id="rId21" Type="http://schemas.openxmlformats.org/officeDocument/2006/relationships/image" Target="../media/image46.png"/><Relationship Id="rId24" Type="http://schemas.openxmlformats.org/officeDocument/2006/relationships/image" Target="../media/image47.png"/><Relationship Id="rId23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Relationship Id="rId26" Type="http://schemas.openxmlformats.org/officeDocument/2006/relationships/image" Target="../media/image55.png"/><Relationship Id="rId25" Type="http://schemas.openxmlformats.org/officeDocument/2006/relationships/image" Target="../media/image60.png"/><Relationship Id="rId28" Type="http://schemas.openxmlformats.org/officeDocument/2006/relationships/image" Target="../media/image71.png"/><Relationship Id="rId27" Type="http://schemas.openxmlformats.org/officeDocument/2006/relationships/image" Target="../media/image62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29" Type="http://schemas.openxmlformats.org/officeDocument/2006/relationships/image" Target="../media/image52.png"/><Relationship Id="rId7" Type="http://schemas.openxmlformats.org/officeDocument/2006/relationships/image" Target="../media/image28.png"/><Relationship Id="rId8" Type="http://schemas.openxmlformats.org/officeDocument/2006/relationships/image" Target="../media/image31.png"/><Relationship Id="rId31" Type="http://schemas.openxmlformats.org/officeDocument/2006/relationships/image" Target="../media/image68.png"/><Relationship Id="rId30" Type="http://schemas.openxmlformats.org/officeDocument/2006/relationships/image" Target="../media/image56.png"/><Relationship Id="rId11" Type="http://schemas.openxmlformats.org/officeDocument/2006/relationships/image" Target="../media/image36.png"/><Relationship Id="rId33" Type="http://schemas.openxmlformats.org/officeDocument/2006/relationships/image" Target="../media/image57.png"/><Relationship Id="rId10" Type="http://schemas.openxmlformats.org/officeDocument/2006/relationships/image" Target="../media/image32.png"/><Relationship Id="rId32" Type="http://schemas.openxmlformats.org/officeDocument/2006/relationships/image" Target="../media/image61.png"/><Relationship Id="rId13" Type="http://schemas.openxmlformats.org/officeDocument/2006/relationships/image" Target="../media/image42.png"/><Relationship Id="rId35" Type="http://schemas.openxmlformats.org/officeDocument/2006/relationships/image" Target="../media/image59.png"/><Relationship Id="rId12" Type="http://schemas.openxmlformats.org/officeDocument/2006/relationships/image" Target="../media/image37.png"/><Relationship Id="rId34" Type="http://schemas.openxmlformats.org/officeDocument/2006/relationships/image" Target="../media/image70.png"/><Relationship Id="rId15" Type="http://schemas.openxmlformats.org/officeDocument/2006/relationships/image" Target="../media/image38.png"/><Relationship Id="rId37" Type="http://schemas.openxmlformats.org/officeDocument/2006/relationships/image" Target="../media/image64.png"/><Relationship Id="rId14" Type="http://schemas.openxmlformats.org/officeDocument/2006/relationships/image" Target="../media/image39.png"/><Relationship Id="rId36" Type="http://schemas.openxmlformats.org/officeDocument/2006/relationships/image" Target="../media/image66.png"/><Relationship Id="rId17" Type="http://schemas.openxmlformats.org/officeDocument/2006/relationships/image" Target="../media/image43.png"/><Relationship Id="rId39" Type="http://schemas.openxmlformats.org/officeDocument/2006/relationships/image" Target="../media/image65.png"/><Relationship Id="rId16" Type="http://schemas.openxmlformats.org/officeDocument/2006/relationships/image" Target="../media/image53.png"/><Relationship Id="rId38" Type="http://schemas.openxmlformats.org/officeDocument/2006/relationships/image" Target="../media/image69.png"/><Relationship Id="rId19" Type="http://schemas.openxmlformats.org/officeDocument/2006/relationships/image" Target="../media/image58.png"/><Relationship Id="rId18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2.jpg"/><Relationship Id="rId4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AA4B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819150" y="1038374"/>
            <a:ext cx="16649700" cy="8029426"/>
            <a:chOff x="0" y="-47625"/>
            <a:chExt cx="4385106" cy="2114746"/>
          </a:xfrm>
        </p:grpSpPr>
        <p:sp>
          <p:nvSpPr>
            <p:cNvPr id="79" name="Google Shape;79;p12"/>
            <p:cNvSpPr/>
            <p:nvPr/>
          </p:nvSpPr>
          <p:spPr>
            <a:xfrm>
              <a:off x="0" y="0"/>
              <a:ext cx="4385106" cy="2067121"/>
            </a:xfrm>
            <a:custGeom>
              <a:rect b="b" l="l" r="r" t="t"/>
              <a:pathLst>
                <a:path extrusionOk="0" h="2067121" w="4385106">
                  <a:moveTo>
                    <a:pt x="0" y="0"/>
                  </a:moveTo>
                  <a:lnTo>
                    <a:pt x="4385106" y="0"/>
                  </a:lnTo>
                  <a:lnTo>
                    <a:pt x="4385106" y="2067121"/>
                  </a:lnTo>
                  <a:lnTo>
                    <a:pt x="0" y="20671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0" name="Google Shape;80;p12"/>
            <p:cNvSpPr txBox="1"/>
            <p:nvPr/>
          </p:nvSpPr>
          <p:spPr>
            <a:xfrm>
              <a:off x="0" y="-47625"/>
              <a:ext cx="4385106" cy="2114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12"/>
          <p:cNvSpPr/>
          <p:nvPr/>
        </p:nvSpPr>
        <p:spPr>
          <a:xfrm>
            <a:off x="8315256" y="-1348309"/>
            <a:ext cx="14264046" cy="12672830"/>
          </a:xfrm>
          <a:custGeom>
            <a:rect b="b" l="l" r="r" t="t"/>
            <a:pathLst>
              <a:path extrusionOk="0" h="12672830" w="14264046">
                <a:moveTo>
                  <a:pt x="0" y="0"/>
                </a:moveTo>
                <a:lnTo>
                  <a:pt x="14264046" y="0"/>
                </a:lnTo>
                <a:lnTo>
                  <a:pt x="14264046" y="12672831"/>
                </a:lnTo>
                <a:lnTo>
                  <a:pt x="0" y="12672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9848" r="0" t="0"/>
            </a:stretch>
          </a:blipFill>
          <a:ln>
            <a:noFill/>
          </a:ln>
        </p:spPr>
      </p:sp>
      <p:grpSp>
        <p:nvGrpSpPr>
          <p:cNvPr id="82" name="Google Shape;82;p12"/>
          <p:cNvGrpSpPr/>
          <p:nvPr/>
        </p:nvGrpSpPr>
        <p:grpSpPr>
          <a:xfrm>
            <a:off x="1447800" y="2221467"/>
            <a:ext cx="8903700" cy="6619303"/>
            <a:chOff x="0" y="-9525"/>
            <a:chExt cx="11871600" cy="8825739"/>
          </a:xfrm>
        </p:grpSpPr>
        <p:sp>
          <p:nvSpPr>
            <p:cNvPr id="83" name="Google Shape;83;p12"/>
            <p:cNvSpPr txBox="1"/>
            <p:nvPr/>
          </p:nvSpPr>
          <p:spPr>
            <a:xfrm>
              <a:off x="0" y="-9525"/>
              <a:ext cx="11871556" cy="21200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193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Greek Mythology Lesson</a:t>
              </a:r>
              <a:endParaRPr/>
            </a:p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193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for Middle School</a:t>
              </a:r>
              <a:endParaRPr/>
            </a:p>
          </p:txBody>
        </p:sp>
        <p:sp>
          <p:nvSpPr>
            <p:cNvPr id="84" name="Google Shape;84;p12"/>
            <p:cNvSpPr txBox="1"/>
            <p:nvPr/>
          </p:nvSpPr>
          <p:spPr>
            <a:xfrm>
              <a:off x="0" y="2636814"/>
              <a:ext cx="11871600" cy="61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55" u="none" cap="none" strike="noStrike">
                  <a:solidFill>
                    <a:srgbClr val="FFFFFF"/>
                  </a:solidFill>
                  <a:latin typeface="Tinos"/>
                  <a:ea typeface="Tinos"/>
                  <a:cs typeface="Tinos"/>
                  <a:sym typeface="Tinos"/>
                </a:rPr>
                <a:t>TROJAN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55" u="none" cap="none" strike="noStrike">
                  <a:solidFill>
                    <a:srgbClr val="FFFFFF"/>
                  </a:solidFill>
                  <a:latin typeface="Tinos"/>
                  <a:ea typeface="Tinos"/>
                  <a:cs typeface="Tinos"/>
                  <a:sym typeface="Tinos"/>
                </a:rPr>
                <a:t>WAR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F2F2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812800" w="1444978">
                <a:moveTo>
                  <a:pt x="0" y="0"/>
                </a:moveTo>
                <a:lnTo>
                  <a:pt x="1444978" y="0"/>
                </a:lnTo>
                <a:lnTo>
                  <a:pt x="1444978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816" l="0" r="0" t="-10816"/>
            </a:stretch>
          </a:blipFill>
          <a:ln>
            <a:noFill/>
          </a:ln>
        </p:spPr>
      </p:sp>
      <p:grpSp>
        <p:nvGrpSpPr>
          <p:cNvPr id="241" name="Google Shape;241;p21"/>
          <p:cNvGrpSpPr/>
          <p:nvPr/>
        </p:nvGrpSpPr>
        <p:grpSpPr>
          <a:xfrm>
            <a:off x="0" y="-144661"/>
            <a:ext cx="7631454" cy="10431661"/>
            <a:chOff x="0" y="-38100"/>
            <a:chExt cx="2009930" cy="2747433"/>
          </a:xfrm>
        </p:grpSpPr>
        <p:sp>
          <p:nvSpPr>
            <p:cNvPr id="242" name="Google Shape;242;p21"/>
            <p:cNvSpPr/>
            <p:nvPr/>
          </p:nvSpPr>
          <p:spPr>
            <a:xfrm>
              <a:off x="0" y="0"/>
              <a:ext cx="2009930" cy="2709333"/>
            </a:xfrm>
            <a:custGeom>
              <a:rect b="b" l="l" r="r" t="t"/>
              <a:pathLst>
                <a:path extrusionOk="0" h="2709333" w="2009930">
                  <a:moveTo>
                    <a:pt x="0" y="0"/>
                  </a:moveTo>
                  <a:lnTo>
                    <a:pt x="2009930" y="0"/>
                  </a:lnTo>
                  <a:lnTo>
                    <a:pt x="20099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50588"/>
              </a:srgbClr>
            </a:solidFill>
            <a:ln>
              <a:noFill/>
            </a:ln>
          </p:spPr>
        </p:sp>
        <p:sp>
          <p:nvSpPr>
            <p:cNvPr id="243" name="Google Shape;243;p21"/>
            <p:cNvSpPr txBox="1"/>
            <p:nvPr/>
          </p:nvSpPr>
          <p:spPr>
            <a:xfrm>
              <a:off x="0" y="-38100"/>
              <a:ext cx="2009930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21"/>
          <p:cNvGrpSpPr/>
          <p:nvPr/>
        </p:nvGrpSpPr>
        <p:grpSpPr>
          <a:xfrm>
            <a:off x="1151398" y="2692399"/>
            <a:ext cx="5328657" cy="4970477"/>
            <a:chOff x="0" y="123825"/>
            <a:chExt cx="7104875" cy="6627303"/>
          </a:xfrm>
        </p:grpSpPr>
        <p:sp>
          <p:nvSpPr>
            <p:cNvPr id="245" name="Google Shape;245;p21"/>
            <p:cNvSpPr txBox="1"/>
            <p:nvPr/>
          </p:nvSpPr>
          <p:spPr>
            <a:xfrm>
              <a:off x="876500" y="123825"/>
              <a:ext cx="5351876" cy="34464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76" u="none" cap="none" strike="noStrike">
                  <a:solidFill>
                    <a:srgbClr val="FFFFFF"/>
                  </a:solidFill>
                  <a:latin typeface="Tinos"/>
                  <a:ea typeface="Tinos"/>
                  <a:cs typeface="Tinos"/>
                  <a:sym typeface="Tinos"/>
                </a:rPr>
                <a:t>03</a:t>
              </a:r>
              <a:endParaRPr/>
            </a:p>
          </p:txBody>
        </p:sp>
        <p:sp>
          <p:nvSpPr>
            <p:cNvPr id="246" name="Google Shape;246;p21"/>
            <p:cNvSpPr txBox="1"/>
            <p:nvPr/>
          </p:nvSpPr>
          <p:spPr>
            <a:xfrm>
              <a:off x="0" y="3328854"/>
              <a:ext cx="7104875" cy="1343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About Us</a:t>
              </a:r>
              <a:endParaRPr/>
            </a:p>
          </p:txBody>
        </p:sp>
        <p:sp>
          <p:nvSpPr>
            <p:cNvPr id="247" name="Google Shape;247;p21"/>
            <p:cNvSpPr txBox="1"/>
            <p:nvPr/>
          </p:nvSpPr>
          <p:spPr>
            <a:xfrm>
              <a:off x="675412" y="4924428"/>
              <a:ext cx="5754000" cy="18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Vivamus ac magna eget tellus ornare consectetur quis at sapien. In erat turpis, gravida</a:t>
              </a:r>
              <a:endParaRPr/>
            </a:p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nec condimentum.</a:t>
              </a:r>
              <a:endParaRPr/>
            </a:p>
          </p:txBody>
        </p:sp>
      </p:grpSp>
      <p:sp>
        <p:nvSpPr>
          <p:cNvPr id="248" name="Google Shape;248;p21"/>
          <p:cNvSpPr/>
          <p:nvPr/>
        </p:nvSpPr>
        <p:spPr>
          <a:xfrm>
            <a:off x="2430077" y="0"/>
            <a:ext cx="2771299" cy="2571750"/>
          </a:xfrm>
          <a:custGeom>
            <a:rect b="b" l="l" r="r" t="t"/>
            <a:pathLst>
              <a:path extrusionOk="0" h="2571750" w="2771299">
                <a:moveTo>
                  <a:pt x="0" y="0"/>
                </a:moveTo>
                <a:lnTo>
                  <a:pt x="2771299" y="0"/>
                </a:lnTo>
                <a:lnTo>
                  <a:pt x="2771299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5248" l="0" r="0" t="0"/>
            </a:stretch>
          </a:blipFill>
          <a:ln>
            <a:noFill/>
          </a:ln>
        </p:spPr>
      </p:sp>
      <p:sp>
        <p:nvSpPr>
          <p:cNvPr id="249" name="Google Shape;249;p21"/>
          <p:cNvSpPr/>
          <p:nvPr/>
        </p:nvSpPr>
        <p:spPr>
          <a:xfrm>
            <a:off x="2430077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297740"/>
            </a:stretch>
          </a:blipFill>
          <a:ln>
            <a:noFill/>
          </a:ln>
        </p:spPr>
      </p:sp>
      <p:cxnSp>
        <p:nvCxnSpPr>
          <p:cNvPr id="250" name="Google Shape;250;p21"/>
          <p:cNvCxnSpPr/>
          <p:nvPr/>
        </p:nvCxnSpPr>
        <p:spPr>
          <a:xfrm>
            <a:off x="7631454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/>
          <p:nvPr/>
        </p:nvSpPr>
        <p:spPr>
          <a:xfrm>
            <a:off x="0" y="-1047771"/>
            <a:ext cx="20116800" cy="113157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256" name="Google Shape;256;p22"/>
          <p:cNvGrpSpPr/>
          <p:nvPr/>
        </p:nvGrpSpPr>
        <p:grpSpPr>
          <a:xfrm>
            <a:off x="0" y="-1290648"/>
            <a:ext cx="20143474" cy="11617284"/>
            <a:chOff x="0" y="-47625"/>
            <a:chExt cx="4816593" cy="2777859"/>
          </a:xfrm>
        </p:grpSpPr>
        <p:sp>
          <p:nvSpPr>
            <p:cNvPr id="257" name="Google Shape;257;p22"/>
            <p:cNvSpPr/>
            <p:nvPr/>
          </p:nvSpPr>
          <p:spPr>
            <a:xfrm>
              <a:off x="0" y="0"/>
              <a:ext cx="4816592" cy="2730234"/>
            </a:xfrm>
            <a:custGeom>
              <a:rect b="b" l="l" r="r" t="t"/>
              <a:pathLst>
                <a:path extrusionOk="0" h="273023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30234"/>
                  </a:lnTo>
                  <a:lnTo>
                    <a:pt x="0" y="2730234"/>
                  </a:ln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</p:sp>
        <p:sp>
          <p:nvSpPr>
            <p:cNvPr id="258" name="Google Shape;258;p22"/>
            <p:cNvSpPr txBox="1"/>
            <p:nvPr/>
          </p:nvSpPr>
          <p:spPr>
            <a:xfrm>
              <a:off x="0" y="-47625"/>
              <a:ext cx="4816593" cy="2777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9" name="Google Shape;2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4900" y="1484796"/>
            <a:ext cx="10842852" cy="318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7875" y="1446300"/>
            <a:ext cx="10814973" cy="31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5850" y="5831525"/>
            <a:ext cx="10842799" cy="3185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2"/>
          <p:cNvGrpSpPr/>
          <p:nvPr/>
        </p:nvGrpSpPr>
        <p:grpSpPr>
          <a:xfrm>
            <a:off x="1435139" y="1751009"/>
            <a:ext cx="3963600" cy="2366353"/>
            <a:chOff x="0" y="-95250"/>
            <a:chExt cx="5284800" cy="3155137"/>
          </a:xfrm>
        </p:grpSpPr>
        <p:sp>
          <p:nvSpPr>
            <p:cNvPr id="263" name="Google Shape;263;p22"/>
            <p:cNvSpPr txBox="1"/>
            <p:nvPr/>
          </p:nvSpPr>
          <p:spPr>
            <a:xfrm>
              <a:off x="0" y="-95250"/>
              <a:ext cx="48609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Main Point</a:t>
              </a:r>
              <a:endParaRPr/>
            </a:p>
          </p:txBody>
        </p:sp>
        <p:sp>
          <p:nvSpPr>
            <p:cNvPr id="264" name="Google Shape;264;p22"/>
            <p:cNvSpPr txBox="1"/>
            <p:nvPr/>
          </p:nvSpPr>
          <p:spPr>
            <a:xfrm>
              <a:off x="0" y="1417987"/>
              <a:ext cx="52848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elit, sed do eiusmod tempor incididunt ut labore et dolore magna aliqua.</a:t>
              </a:r>
              <a:endParaRPr/>
            </a:p>
          </p:txBody>
        </p:sp>
      </p:grpSp>
      <p:grpSp>
        <p:nvGrpSpPr>
          <p:cNvPr id="265" name="Google Shape;265;p22"/>
          <p:cNvGrpSpPr/>
          <p:nvPr/>
        </p:nvGrpSpPr>
        <p:grpSpPr>
          <a:xfrm>
            <a:off x="1435139" y="6138683"/>
            <a:ext cx="3963600" cy="2366353"/>
            <a:chOff x="0" y="-95250"/>
            <a:chExt cx="5284800" cy="3155137"/>
          </a:xfrm>
        </p:grpSpPr>
        <p:sp>
          <p:nvSpPr>
            <p:cNvPr id="266" name="Google Shape;266;p22"/>
            <p:cNvSpPr txBox="1"/>
            <p:nvPr/>
          </p:nvSpPr>
          <p:spPr>
            <a:xfrm>
              <a:off x="0" y="-95250"/>
              <a:ext cx="48609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Main Point</a:t>
              </a:r>
              <a:endParaRPr/>
            </a:p>
          </p:txBody>
        </p:sp>
        <p:sp>
          <p:nvSpPr>
            <p:cNvPr id="267" name="Google Shape;267;p22"/>
            <p:cNvSpPr txBox="1"/>
            <p:nvPr/>
          </p:nvSpPr>
          <p:spPr>
            <a:xfrm>
              <a:off x="0" y="1417987"/>
              <a:ext cx="52848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elit, sed do eiusmod tempor incididunt ut labore et dolore magna aliqua.</a:t>
              </a:r>
              <a:endParaRPr/>
            </a:p>
          </p:txBody>
        </p:sp>
      </p:grpSp>
      <p:cxnSp>
        <p:nvCxnSpPr>
          <p:cNvPr id="268" name="Google Shape;268;p22"/>
          <p:cNvCxnSpPr/>
          <p:nvPr/>
        </p:nvCxnSpPr>
        <p:spPr>
          <a:xfrm rot="10800000">
            <a:off x="6005859" y="1477620"/>
            <a:ext cx="1084700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9" name="Google Shape;269;p22"/>
          <p:cNvCxnSpPr/>
          <p:nvPr/>
        </p:nvCxnSpPr>
        <p:spPr>
          <a:xfrm rot="10800000">
            <a:off x="6005859" y="4644433"/>
            <a:ext cx="1084700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0" name="Google Shape;270;p22"/>
          <p:cNvCxnSpPr/>
          <p:nvPr/>
        </p:nvCxnSpPr>
        <p:spPr>
          <a:xfrm rot="10800000">
            <a:off x="6005859" y="5827194"/>
            <a:ext cx="1084700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p22"/>
          <p:cNvCxnSpPr/>
          <p:nvPr/>
        </p:nvCxnSpPr>
        <p:spPr>
          <a:xfrm rot="10800000">
            <a:off x="6005859" y="9013056"/>
            <a:ext cx="1084700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p22"/>
          <p:cNvCxnSpPr/>
          <p:nvPr/>
        </p:nvCxnSpPr>
        <p:spPr>
          <a:xfrm>
            <a:off x="6024909" y="1458570"/>
            <a:ext cx="0" cy="318586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p22"/>
          <p:cNvCxnSpPr/>
          <p:nvPr/>
        </p:nvCxnSpPr>
        <p:spPr>
          <a:xfrm>
            <a:off x="6024909" y="5827194"/>
            <a:ext cx="0" cy="318586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p22"/>
          <p:cNvCxnSpPr/>
          <p:nvPr/>
        </p:nvCxnSpPr>
        <p:spPr>
          <a:xfrm>
            <a:off x="16852861" y="1458570"/>
            <a:ext cx="0" cy="318586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p22"/>
          <p:cNvCxnSpPr/>
          <p:nvPr/>
        </p:nvCxnSpPr>
        <p:spPr>
          <a:xfrm>
            <a:off x="16852861" y="5827194"/>
            <a:ext cx="0" cy="318586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F2F2F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/>
          <p:nvPr/>
        </p:nvSpPr>
        <p:spPr>
          <a:xfrm>
            <a:off x="-1190500" y="-5298151"/>
            <a:ext cx="24816086" cy="18189230"/>
          </a:xfrm>
          <a:custGeom>
            <a:rect b="b" l="l" r="r" t="t"/>
            <a:pathLst>
              <a:path extrusionOk="0" h="15851181" w="21626219">
                <a:moveTo>
                  <a:pt x="0" y="0"/>
                </a:moveTo>
                <a:lnTo>
                  <a:pt x="21626219" y="0"/>
                </a:lnTo>
                <a:lnTo>
                  <a:pt x="21626219" y="15851181"/>
                </a:lnTo>
                <a:lnTo>
                  <a:pt x="0" y="15851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563" r="-3564" t="0"/>
            </a:stretch>
          </a:blipFill>
          <a:ln>
            <a:noFill/>
          </a:ln>
        </p:spPr>
      </p:sp>
      <p:grpSp>
        <p:nvGrpSpPr>
          <p:cNvPr id="281" name="Google Shape;281;p23"/>
          <p:cNvGrpSpPr/>
          <p:nvPr/>
        </p:nvGrpSpPr>
        <p:grpSpPr>
          <a:xfrm>
            <a:off x="5669785" y="3423304"/>
            <a:ext cx="6948431" cy="2825583"/>
            <a:chOff x="0" y="-161925"/>
            <a:chExt cx="1830039" cy="744186"/>
          </a:xfrm>
        </p:grpSpPr>
        <p:sp>
          <p:nvSpPr>
            <p:cNvPr id="282" name="Google Shape;282;p23"/>
            <p:cNvSpPr/>
            <p:nvPr/>
          </p:nvSpPr>
          <p:spPr>
            <a:xfrm>
              <a:off x="0" y="0"/>
              <a:ext cx="1830039" cy="582261"/>
            </a:xfrm>
            <a:custGeom>
              <a:rect b="b" l="l" r="r" t="t"/>
              <a:pathLst>
                <a:path extrusionOk="0" h="582261" w="1830039">
                  <a:moveTo>
                    <a:pt x="0" y="0"/>
                  </a:moveTo>
                  <a:lnTo>
                    <a:pt x="1830039" y="0"/>
                  </a:lnTo>
                  <a:lnTo>
                    <a:pt x="1830039" y="582261"/>
                  </a:lnTo>
                  <a:lnTo>
                    <a:pt x="0" y="5822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83" name="Google Shape;283;p23"/>
            <p:cNvSpPr txBox="1"/>
            <p:nvPr/>
          </p:nvSpPr>
          <p:spPr>
            <a:xfrm>
              <a:off x="0" y="-161925"/>
              <a:ext cx="1830039" cy="7441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525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123,456,789</a:t>
              </a:r>
              <a:endParaRPr/>
            </a:p>
          </p:txBody>
        </p:sp>
      </p:grpSp>
      <p:sp>
        <p:nvSpPr>
          <p:cNvPr id="284" name="Google Shape;284;p23"/>
          <p:cNvSpPr txBox="1"/>
          <p:nvPr/>
        </p:nvSpPr>
        <p:spPr>
          <a:xfrm>
            <a:off x="6181860" y="5909162"/>
            <a:ext cx="592428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Elaborate on the featured statistic.</a:t>
            </a:r>
            <a:endParaRPr/>
          </a:p>
        </p:txBody>
      </p:sp>
      <p:cxnSp>
        <p:nvCxnSpPr>
          <p:cNvPr id="285" name="Google Shape;285;p23"/>
          <p:cNvCxnSpPr/>
          <p:nvPr/>
        </p:nvCxnSpPr>
        <p:spPr>
          <a:xfrm>
            <a:off x="1409700" y="1238250"/>
            <a:ext cx="870606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p23"/>
          <p:cNvCxnSpPr/>
          <p:nvPr/>
        </p:nvCxnSpPr>
        <p:spPr>
          <a:xfrm>
            <a:off x="13433826" y="1238250"/>
            <a:ext cx="344447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7" name="Google Shape;287;p23"/>
          <p:cNvCxnSpPr/>
          <p:nvPr/>
        </p:nvCxnSpPr>
        <p:spPr>
          <a:xfrm>
            <a:off x="1409700" y="9048750"/>
            <a:ext cx="154686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p23"/>
          <p:cNvCxnSpPr/>
          <p:nvPr/>
        </p:nvCxnSpPr>
        <p:spPr>
          <a:xfrm>
            <a:off x="1390650" y="1238250"/>
            <a:ext cx="0" cy="7810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9" name="Google Shape;289;p23"/>
          <p:cNvCxnSpPr/>
          <p:nvPr/>
        </p:nvCxnSpPr>
        <p:spPr>
          <a:xfrm>
            <a:off x="16878300" y="1238250"/>
            <a:ext cx="0" cy="7810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/>
          <p:nvPr/>
        </p:nvSpPr>
        <p:spPr>
          <a:xfrm>
            <a:off x="0" y="-1027552"/>
            <a:ext cx="20116800" cy="113157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295" name="Google Shape;295;p24"/>
          <p:cNvGrpSpPr/>
          <p:nvPr/>
        </p:nvGrpSpPr>
        <p:grpSpPr>
          <a:xfrm>
            <a:off x="0" y="-1269999"/>
            <a:ext cx="20107831" cy="11596728"/>
            <a:chOff x="0" y="-47625"/>
            <a:chExt cx="4816593" cy="2777859"/>
          </a:xfrm>
        </p:grpSpPr>
        <p:sp>
          <p:nvSpPr>
            <p:cNvPr id="296" name="Google Shape;296;p24"/>
            <p:cNvSpPr/>
            <p:nvPr/>
          </p:nvSpPr>
          <p:spPr>
            <a:xfrm>
              <a:off x="0" y="0"/>
              <a:ext cx="4816592" cy="2730234"/>
            </a:xfrm>
            <a:custGeom>
              <a:rect b="b" l="l" r="r" t="t"/>
              <a:pathLst>
                <a:path extrusionOk="0" h="273023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30234"/>
                  </a:lnTo>
                  <a:lnTo>
                    <a:pt x="0" y="2730234"/>
                  </a:ln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</p:sp>
        <p:sp>
          <p:nvSpPr>
            <p:cNvPr id="297" name="Google Shape;297;p24"/>
            <p:cNvSpPr txBox="1"/>
            <p:nvPr/>
          </p:nvSpPr>
          <p:spPr>
            <a:xfrm>
              <a:off x="0" y="-47625"/>
              <a:ext cx="4816593" cy="2777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24"/>
          <p:cNvGrpSpPr/>
          <p:nvPr/>
        </p:nvGrpSpPr>
        <p:grpSpPr>
          <a:xfrm>
            <a:off x="986615" y="3129729"/>
            <a:ext cx="3898670" cy="5656942"/>
            <a:chOff x="0" y="-47625"/>
            <a:chExt cx="1026810" cy="1489894"/>
          </a:xfrm>
        </p:grpSpPr>
        <p:sp>
          <p:nvSpPr>
            <p:cNvPr id="299" name="Google Shape;299;p24"/>
            <p:cNvSpPr/>
            <p:nvPr/>
          </p:nvSpPr>
          <p:spPr>
            <a:xfrm>
              <a:off x="0" y="0"/>
              <a:ext cx="1026810" cy="1442269"/>
            </a:xfrm>
            <a:custGeom>
              <a:rect b="b" l="l" r="r" t="t"/>
              <a:pathLst>
                <a:path extrusionOk="0" h="1442269" w="1026810">
                  <a:moveTo>
                    <a:pt x="0" y="0"/>
                  </a:moveTo>
                  <a:lnTo>
                    <a:pt x="1026810" y="0"/>
                  </a:lnTo>
                  <a:lnTo>
                    <a:pt x="1026810" y="1442269"/>
                  </a:lnTo>
                  <a:lnTo>
                    <a:pt x="0" y="14422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0" name="Google Shape;300;p24"/>
            <p:cNvSpPr txBox="1"/>
            <p:nvPr/>
          </p:nvSpPr>
          <p:spPr>
            <a:xfrm>
              <a:off x="0" y="-47625"/>
              <a:ext cx="1026810" cy="1489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4"/>
          <p:cNvGrpSpPr/>
          <p:nvPr/>
        </p:nvGrpSpPr>
        <p:grpSpPr>
          <a:xfrm>
            <a:off x="5125315" y="3129729"/>
            <a:ext cx="3898670" cy="5656942"/>
            <a:chOff x="0" y="-47625"/>
            <a:chExt cx="1026810" cy="1489894"/>
          </a:xfrm>
        </p:grpSpPr>
        <p:sp>
          <p:nvSpPr>
            <p:cNvPr id="302" name="Google Shape;302;p24"/>
            <p:cNvSpPr/>
            <p:nvPr/>
          </p:nvSpPr>
          <p:spPr>
            <a:xfrm>
              <a:off x="0" y="0"/>
              <a:ext cx="1026810" cy="1442269"/>
            </a:xfrm>
            <a:custGeom>
              <a:rect b="b" l="l" r="r" t="t"/>
              <a:pathLst>
                <a:path extrusionOk="0" h="1442269" w="1026810">
                  <a:moveTo>
                    <a:pt x="0" y="0"/>
                  </a:moveTo>
                  <a:lnTo>
                    <a:pt x="1026810" y="0"/>
                  </a:lnTo>
                  <a:lnTo>
                    <a:pt x="1026810" y="1442269"/>
                  </a:lnTo>
                  <a:lnTo>
                    <a:pt x="0" y="14422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3" name="Google Shape;303;p24"/>
            <p:cNvSpPr txBox="1"/>
            <p:nvPr/>
          </p:nvSpPr>
          <p:spPr>
            <a:xfrm>
              <a:off x="0" y="-47625"/>
              <a:ext cx="1026810" cy="1489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24"/>
          <p:cNvGrpSpPr/>
          <p:nvPr/>
        </p:nvGrpSpPr>
        <p:grpSpPr>
          <a:xfrm>
            <a:off x="9264015" y="3129729"/>
            <a:ext cx="3898670" cy="5656942"/>
            <a:chOff x="0" y="-47625"/>
            <a:chExt cx="1026810" cy="1489894"/>
          </a:xfrm>
        </p:grpSpPr>
        <p:sp>
          <p:nvSpPr>
            <p:cNvPr id="305" name="Google Shape;305;p24"/>
            <p:cNvSpPr/>
            <p:nvPr/>
          </p:nvSpPr>
          <p:spPr>
            <a:xfrm>
              <a:off x="0" y="0"/>
              <a:ext cx="1026810" cy="1442269"/>
            </a:xfrm>
            <a:custGeom>
              <a:rect b="b" l="l" r="r" t="t"/>
              <a:pathLst>
                <a:path extrusionOk="0" h="1442269" w="1026810">
                  <a:moveTo>
                    <a:pt x="0" y="0"/>
                  </a:moveTo>
                  <a:lnTo>
                    <a:pt x="1026810" y="0"/>
                  </a:lnTo>
                  <a:lnTo>
                    <a:pt x="1026810" y="1442269"/>
                  </a:lnTo>
                  <a:lnTo>
                    <a:pt x="0" y="14422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6" name="Google Shape;306;p24"/>
            <p:cNvSpPr txBox="1"/>
            <p:nvPr/>
          </p:nvSpPr>
          <p:spPr>
            <a:xfrm>
              <a:off x="0" y="-47625"/>
              <a:ext cx="1026810" cy="1489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24"/>
          <p:cNvGrpSpPr/>
          <p:nvPr/>
        </p:nvGrpSpPr>
        <p:grpSpPr>
          <a:xfrm>
            <a:off x="13400810" y="3129728"/>
            <a:ext cx="3899037" cy="5656979"/>
            <a:chOff x="0" y="-47625"/>
            <a:chExt cx="1026900" cy="1489894"/>
          </a:xfrm>
        </p:grpSpPr>
        <p:sp>
          <p:nvSpPr>
            <p:cNvPr id="308" name="Google Shape;308;p24"/>
            <p:cNvSpPr/>
            <p:nvPr/>
          </p:nvSpPr>
          <p:spPr>
            <a:xfrm>
              <a:off x="0" y="0"/>
              <a:ext cx="1026810" cy="1442269"/>
            </a:xfrm>
            <a:custGeom>
              <a:rect b="b" l="l" r="r" t="t"/>
              <a:pathLst>
                <a:path extrusionOk="0" h="1442269" w="1026810">
                  <a:moveTo>
                    <a:pt x="0" y="0"/>
                  </a:moveTo>
                  <a:lnTo>
                    <a:pt x="1026810" y="0"/>
                  </a:lnTo>
                  <a:lnTo>
                    <a:pt x="1026810" y="1442269"/>
                  </a:lnTo>
                  <a:lnTo>
                    <a:pt x="0" y="14422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9" name="Google Shape;309;p24"/>
            <p:cNvSpPr txBox="1"/>
            <p:nvPr/>
          </p:nvSpPr>
          <p:spPr>
            <a:xfrm>
              <a:off x="0" y="-47625"/>
              <a:ext cx="1026900" cy="14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0" name="Google Shape;31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4025" y="3339000"/>
            <a:ext cx="3898675" cy="541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81701" y="3283076"/>
            <a:ext cx="3898675" cy="553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625" y="3342875"/>
            <a:ext cx="3898675" cy="54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6350" y="3283079"/>
            <a:ext cx="3898675" cy="553924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4"/>
          <p:cNvSpPr txBox="1"/>
          <p:nvPr/>
        </p:nvSpPr>
        <p:spPr>
          <a:xfrm>
            <a:off x="5167400" y="9260267"/>
            <a:ext cx="232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Title</a:t>
            </a:r>
            <a:endParaRPr/>
          </a:p>
        </p:txBody>
      </p:sp>
      <p:sp>
        <p:nvSpPr>
          <p:cNvPr id="315" name="Google Shape;315;p24"/>
          <p:cNvSpPr txBox="1"/>
          <p:nvPr/>
        </p:nvSpPr>
        <p:spPr>
          <a:xfrm>
            <a:off x="5167400" y="8708610"/>
            <a:ext cx="2327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Name</a:t>
            </a:r>
            <a:endParaRPr/>
          </a:p>
        </p:txBody>
      </p:sp>
      <p:sp>
        <p:nvSpPr>
          <p:cNvPr id="316" name="Google Shape;316;p24"/>
          <p:cNvSpPr txBox="1"/>
          <p:nvPr/>
        </p:nvSpPr>
        <p:spPr>
          <a:xfrm>
            <a:off x="1028700" y="9260267"/>
            <a:ext cx="232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Title</a:t>
            </a:r>
            <a:endParaRPr/>
          </a:p>
        </p:txBody>
      </p:sp>
      <p:sp>
        <p:nvSpPr>
          <p:cNvPr id="317" name="Google Shape;317;p24"/>
          <p:cNvSpPr txBox="1"/>
          <p:nvPr/>
        </p:nvSpPr>
        <p:spPr>
          <a:xfrm>
            <a:off x="1028700" y="8708610"/>
            <a:ext cx="2327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Name</a:t>
            </a:r>
            <a:endParaRPr/>
          </a:p>
        </p:txBody>
      </p:sp>
      <p:sp>
        <p:nvSpPr>
          <p:cNvPr id="318" name="Google Shape;318;p24"/>
          <p:cNvSpPr txBox="1"/>
          <p:nvPr/>
        </p:nvSpPr>
        <p:spPr>
          <a:xfrm>
            <a:off x="9306100" y="9260267"/>
            <a:ext cx="232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Title</a:t>
            </a:r>
            <a:endParaRPr/>
          </a:p>
        </p:txBody>
      </p:sp>
      <p:sp>
        <p:nvSpPr>
          <p:cNvPr id="319" name="Google Shape;319;p24"/>
          <p:cNvSpPr txBox="1"/>
          <p:nvPr/>
        </p:nvSpPr>
        <p:spPr>
          <a:xfrm>
            <a:off x="9306100" y="8708610"/>
            <a:ext cx="2327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Name</a:t>
            </a:r>
            <a:endParaRPr/>
          </a:p>
        </p:txBody>
      </p:sp>
      <p:sp>
        <p:nvSpPr>
          <p:cNvPr id="320" name="Google Shape;320;p24"/>
          <p:cNvSpPr txBox="1"/>
          <p:nvPr/>
        </p:nvSpPr>
        <p:spPr>
          <a:xfrm>
            <a:off x="13444800" y="9260267"/>
            <a:ext cx="232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Title</a:t>
            </a:r>
            <a:endParaRPr/>
          </a:p>
        </p:txBody>
      </p:sp>
      <p:sp>
        <p:nvSpPr>
          <p:cNvPr id="321" name="Google Shape;321;p24"/>
          <p:cNvSpPr txBox="1"/>
          <p:nvPr/>
        </p:nvSpPr>
        <p:spPr>
          <a:xfrm>
            <a:off x="13444800" y="8708610"/>
            <a:ext cx="2327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Name</a:t>
            </a:r>
            <a:endParaRPr/>
          </a:p>
        </p:txBody>
      </p:sp>
      <p:sp>
        <p:nvSpPr>
          <p:cNvPr id="322" name="Google Shape;322;p24"/>
          <p:cNvSpPr txBox="1"/>
          <p:nvPr/>
        </p:nvSpPr>
        <p:spPr>
          <a:xfrm>
            <a:off x="2171684" y="765995"/>
            <a:ext cx="13944632" cy="155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TEAM MEMBERS</a:t>
            </a:r>
            <a:endParaRPr/>
          </a:p>
        </p:txBody>
      </p:sp>
      <p:sp>
        <p:nvSpPr>
          <p:cNvPr id="323" name="Google Shape;323;p24"/>
          <p:cNvSpPr txBox="1"/>
          <p:nvPr/>
        </p:nvSpPr>
        <p:spPr>
          <a:xfrm>
            <a:off x="2982803" y="2416841"/>
            <a:ext cx="12322393" cy="497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F2F2F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"/>
          <p:cNvSpPr/>
          <p:nvPr/>
        </p:nvSpPr>
        <p:spPr>
          <a:xfrm>
            <a:off x="22164" y="-1612150"/>
            <a:ext cx="19957502" cy="13759193"/>
          </a:xfrm>
          <a:custGeom>
            <a:rect b="b" l="l" r="r" t="t"/>
            <a:pathLst>
              <a:path extrusionOk="0" h="12594227" w="18267736">
                <a:moveTo>
                  <a:pt x="0" y="0"/>
                </a:moveTo>
                <a:lnTo>
                  <a:pt x="18267736" y="0"/>
                </a:lnTo>
                <a:lnTo>
                  <a:pt x="18267736" y="12594227"/>
                </a:lnTo>
                <a:lnTo>
                  <a:pt x="0" y="12594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761" t="0"/>
            </a:stretch>
          </a:blipFill>
          <a:ln>
            <a:noFill/>
          </a:ln>
        </p:spPr>
      </p:sp>
      <p:grpSp>
        <p:nvGrpSpPr>
          <p:cNvPr id="329" name="Google Shape;329;p25"/>
          <p:cNvGrpSpPr/>
          <p:nvPr/>
        </p:nvGrpSpPr>
        <p:grpSpPr>
          <a:xfrm>
            <a:off x="0" y="-1381361"/>
            <a:ext cx="20002347" cy="11535893"/>
            <a:chOff x="0" y="-47625"/>
            <a:chExt cx="4816593" cy="2777859"/>
          </a:xfrm>
        </p:grpSpPr>
        <p:sp>
          <p:nvSpPr>
            <p:cNvPr id="330" name="Google Shape;330;p25"/>
            <p:cNvSpPr/>
            <p:nvPr/>
          </p:nvSpPr>
          <p:spPr>
            <a:xfrm>
              <a:off x="0" y="0"/>
              <a:ext cx="4816592" cy="2730234"/>
            </a:xfrm>
            <a:custGeom>
              <a:rect b="b" l="l" r="r" t="t"/>
              <a:pathLst>
                <a:path extrusionOk="0" h="273023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30234"/>
                  </a:lnTo>
                  <a:lnTo>
                    <a:pt x="0" y="2730234"/>
                  </a:ln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</p:sp>
        <p:sp>
          <p:nvSpPr>
            <p:cNvPr id="331" name="Google Shape;331;p25"/>
            <p:cNvSpPr txBox="1"/>
            <p:nvPr/>
          </p:nvSpPr>
          <p:spPr>
            <a:xfrm>
              <a:off x="0" y="-47625"/>
              <a:ext cx="4816593" cy="2777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5"/>
          <p:cNvGrpSpPr/>
          <p:nvPr/>
        </p:nvGrpSpPr>
        <p:grpSpPr>
          <a:xfrm>
            <a:off x="1409700" y="1038374"/>
            <a:ext cx="15468600" cy="8029426"/>
            <a:chOff x="0" y="-47625"/>
            <a:chExt cx="4074035" cy="2114746"/>
          </a:xfrm>
        </p:grpSpPr>
        <p:sp>
          <p:nvSpPr>
            <p:cNvPr id="333" name="Google Shape;333;p25"/>
            <p:cNvSpPr/>
            <p:nvPr/>
          </p:nvSpPr>
          <p:spPr>
            <a:xfrm>
              <a:off x="0" y="0"/>
              <a:ext cx="4074035" cy="2067121"/>
            </a:xfrm>
            <a:custGeom>
              <a:rect b="b" l="l" r="r" t="t"/>
              <a:pathLst>
                <a:path extrusionOk="0" h="2067121" w="4074035">
                  <a:moveTo>
                    <a:pt x="0" y="0"/>
                  </a:moveTo>
                  <a:lnTo>
                    <a:pt x="4074035" y="0"/>
                  </a:lnTo>
                  <a:lnTo>
                    <a:pt x="4074035" y="2067121"/>
                  </a:lnTo>
                  <a:lnTo>
                    <a:pt x="0" y="20671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4" name="Google Shape;334;p25"/>
            <p:cNvSpPr txBox="1"/>
            <p:nvPr/>
          </p:nvSpPr>
          <p:spPr>
            <a:xfrm>
              <a:off x="0" y="-47625"/>
              <a:ext cx="4074035" cy="2114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5"/>
          <p:cNvGrpSpPr/>
          <p:nvPr/>
        </p:nvGrpSpPr>
        <p:grpSpPr>
          <a:xfrm>
            <a:off x="3288026" y="3665700"/>
            <a:ext cx="11711948" cy="2999232"/>
            <a:chOff x="-393150" y="95250"/>
            <a:chExt cx="14814000" cy="3998976"/>
          </a:xfrm>
        </p:grpSpPr>
        <p:sp>
          <p:nvSpPr>
            <p:cNvPr id="336" name="Google Shape;336;p25"/>
            <p:cNvSpPr txBox="1"/>
            <p:nvPr/>
          </p:nvSpPr>
          <p:spPr>
            <a:xfrm>
              <a:off x="-393150" y="95250"/>
              <a:ext cx="14814000" cy="28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0" u="none" cap="none" strike="noStrike">
                  <a:solidFill>
                    <a:srgbClr val="FFFFFF"/>
                  </a:solidFill>
                  <a:latin typeface="Tinos"/>
                  <a:ea typeface="Tinos"/>
                  <a:cs typeface="Tinos"/>
                  <a:sym typeface="Tinos"/>
                </a:rPr>
                <a:t>THANK YOU!</a:t>
              </a:r>
              <a:endParaRPr/>
            </a:p>
          </p:txBody>
        </p:sp>
        <p:sp>
          <p:nvSpPr>
            <p:cNvPr id="337" name="Google Shape;337;p25"/>
            <p:cNvSpPr txBox="1"/>
            <p:nvPr/>
          </p:nvSpPr>
          <p:spPr>
            <a:xfrm>
              <a:off x="2057725" y="3211626"/>
              <a:ext cx="10671600" cy="8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Lorem ipsum dolor sit amet, consectetur adipiscing elit, sed do eiusmod tempor incididunt ut labore et dolore magna aliqua.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6363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 txBox="1"/>
          <p:nvPr/>
        </p:nvSpPr>
        <p:spPr>
          <a:xfrm>
            <a:off x="645465" y="1068197"/>
            <a:ext cx="4479900" cy="19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14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14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PAGE</a:t>
            </a:r>
            <a:endParaRPr/>
          </a:p>
        </p:txBody>
      </p:sp>
      <p:sp>
        <p:nvSpPr>
          <p:cNvPr id="343" name="Google Shape;343;p26"/>
          <p:cNvSpPr txBox="1"/>
          <p:nvPr/>
        </p:nvSpPr>
        <p:spPr>
          <a:xfrm>
            <a:off x="645465" y="3736928"/>
            <a:ext cx="4335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Use these design resources in your</a:t>
            </a:r>
            <a:endParaRPr/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Canva Presentation.</a:t>
            </a:r>
            <a:endParaRPr/>
          </a:p>
        </p:txBody>
      </p:sp>
      <p:sp>
        <p:nvSpPr>
          <p:cNvPr id="344" name="Google Shape;344;p26"/>
          <p:cNvSpPr txBox="1"/>
          <p:nvPr/>
        </p:nvSpPr>
        <p:spPr>
          <a:xfrm>
            <a:off x="645465" y="4879478"/>
            <a:ext cx="3596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This presentation template uses the following free fonts:</a:t>
            </a:r>
            <a:endParaRPr/>
          </a:p>
        </p:txBody>
      </p:sp>
      <p:sp>
        <p:nvSpPr>
          <p:cNvPr id="345" name="Google Shape;345;p26"/>
          <p:cNvSpPr txBox="1"/>
          <p:nvPr/>
        </p:nvSpPr>
        <p:spPr>
          <a:xfrm>
            <a:off x="645465" y="6022028"/>
            <a:ext cx="3954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Titles: Tinos</a:t>
            </a:r>
            <a:endParaRPr/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Headers: Kurale</a:t>
            </a:r>
            <a:endParaRPr/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Body Copy: Noto Sans</a:t>
            </a:r>
            <a:endParaRPr/>
          </a:p>
        </p:txBody>
      </p:sp>
      <p:sp>
        <p:nvSpPr>
          <p:cNvPr id="346" name="Google Shape;346;p26"/>
          <p:cNvSpPr txBox="1"/>
          <p:nvPr/>
        </p:nvSpPr>
        <p:spPr>
          <a:xfrm>
            <a:off x="645465" y="7497953"/>
            <a:ext cx="39543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You can find these fonts online too. Happy designing! </a:t>
            </a:r>
            <a:endParaRPr/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Don't forget to delete this page</a:t>
            </a:r>
            <a:endParaRPr/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before presenting. </a:t>
            </a:r>
            <a:endParaRPr/>
          </a:p>
        </p:txBody>
      </p:sp>
      <p:sp>
        <p:nvSpPr>
          <p:cNvPr id="347" name="Google Shape;347;p26"/>
          <p:cNvSpPr/>
          <p:nvPr/>
        </p:nvSpPr>
        <p:spPr>
          <a:xfrm>
            <a:off x="6807693" y="1030097"/>
            <a:ext cx="976299" cy="839617"/>
          </a:xfrm>
          <a:custGeom>
            <a:rect b="b" l="l" r="r" t="t"/>
            <a:pathLst>
              <a:path extrusionOk="0" h="839617" w="976299">
                <a:moveTo>
                  <a:pt x="0" y="0"/>
                </a:moveTo>
                <a:lnTo>
                  <a:pt x="976299" y="0"/>
                </a:lnTo>
                <a:lnTo>
                  <a:pt x="976299" y="839617"/>
                </a:lnTo>
                <a:lnTo>
                  <a:pt x="0" y="839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6"/>
          <p:cNvSpPr/>
          <p:nvPr/>
        </p:nvSpPr>
        <p:spPr>
          <a:xfrm>
            <a:off x="16771121" y="1030097"/>
            <a:ext cx="693895" cy="958901"/>
          </a:xfrm>
          <a:custGeom>
            <a:rect b="b" l="l" r="r" t="t"/>
            <a:pathLst>
              <a:path extrusionOk="0" h="958901" w="693895">
                <a:moveTo>
                  <a:pt x="0" y="0"/>
                </a:moveTo>
                <a:lnTo>
                  <a:pt x="693896" y="0"/>
                </a:lnTo>
                <a:lnTo>
                  <a:pt x="693896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6"/>
          <p:cNvSpPr/>
          <p:nvPr/>
        </p:nvSpPr>
        <p:spPr>
          <a:xfrm>
            <a:off x="15650553" y="1081178"/>
            <a:ext cx="571679" cy="856740"/>
          </a:xfrm>
          <a:custGeom>
            <a:rect b="b" l="l" r="r" t="t"/>
            <a:pathLst>
              <a:path extrusionOk="0" h="856740" w="571679">
                <a:moveTo>
                  <a:pt x="0" y="0"/>
                </a:moveTo>
                <a:lnTo>
                  <a:pt x="571679" y="0"/>
                </a:lnTo>
                <a:lnTo>
                  <a:pt x="571679" y="856739"/>
                </a:lnTo>
                <a:lnTo>
                  <a:pt x="0" y="856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6"/>
          <p:cNvSpPr/>
          <p:nvPr/>
        </p:nvSpPr>
        <p:spPr>
          <a:xfrm>
            <a:off x="14158628" y="1081178"/>
            <a:ext cx="948102" cy="856740"/>
          </a:xfrm>
          <a:custGeom>
            <a:rect b="b" l="l" r="r" t="t"/>
            <a:pathLst>
              <a:path extrusionOk="0" h="856740" w="948102">
                <a:moveTo>
                  <a:pt x="0" y="0"/>
                </a:moveTo>
                <a:lnTo>
                  <a:pt x="948103" y="0"/>
                </a:lnTo>
                <a:lnTo>
                  <a:pt x="948103" y="856739"/>
                </a:lnTo>
                <a:lnTo>
                  <a:pt x="0" y="856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6"/>
          <p:cNvSpPr/>
          <p:nvPr/>
        </p:nvSpPr>
        <p:spPr>
          <a:xfrm>
            <a:off x="12758066" y="1081178"/>
            <a:ext cx="856740" cy="856740"/>
          </a:xfrm>
          <a:custGeom>
            <a:rect b="b" l="l" r="r" t="t"/>
            <a:pathLst>
              <a:path extrusionOk="0" h="856740" w="856740">
                <a:moveTo>
                  <a:pt x="0" y="0"/>
                </a:moveTo>
                <a:lnTo>
                  <a:pt x="856740" y="0"/>
                </a:lnTo>
                <a:lnTo>
                  <a:pt x="856740" y="856739"/>
                </a:lnTo>
                <a:lnTo>
                  <a:pt x="0" y="856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6"/>
          <p:cNvSpPr/>
          <p:nvPr/>
        </p:nvSpPr>
        <p:spPr>
          <a:xfrm>
            <a:off x="11042104" y="1089739"/>
            <a:ext cx="1172140" cy="720333"/>
          </a:xfrm>
          <a:custGeom>
            <a:rect b="b" l="l" r="r" t="t"/>
            <a:pathLst>
              <a:path extrusionOk="0" h="720333" w="1172140">
                <a:moveTo>
                  <a:pt x="0" y="0"/>
                </a:moveTo>
                <a:lnTo>
                  <a:pt x="1172140" y="0"/>
                </a:lnTo>
                <a:lnTo>
                  <a:pt x="1172140" y="720333"/>
                </a:lnTo>
                <a:lnTo>
                  <a:pt x="0" y="72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6"/>
          <p:cNvSpPr/>
          <p:nvPr/>
        </p:nvSpPr>
        <p:spPr>
          <a:xfrm>
            <a:off x="8327815" y="1030097"/>
            <a:ext cx="958901" cy="958901"/>
          </a:xfrm>
          <a:custGeom>
            <a:rect b="b" l="l" r="r" t="t"/>
            <a:pathLst>
              <a:path extrusionOk="0" h="958901" w="958901">
                <a:moveTo>
                  <a:pt x="0" y="0"/>
                </a:moveTo>
                <a:lnTo>
                  <a:pt x="958900" y="0"/>
                </a:lnTo>
                <a:lnTo>
                  <a:pt x="958900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6"/>
          <p:cNvSpPr/>
          <p:nvPr/>
        </p:nvSpPr>
        <p:spPr>
          <a:xfrm>
            <a:off x="9830538" y="1030097"/>
            <a:ext cx="667744" cy="958901"/>
          </a:xfrm>
          <a:custGeom>
            <a:rect b="b" l="l" r="r" t="t"/>
            <a:pathLst>
              <a:path extrusionOk="0" h="958901" w="667744">
                <a:moveTo>
                  <a:pt x="0" y="0"/>
                </a:moveTo>
                <a:lnTo>
                  <a:pt x="667743" y="0"/>
                </a:lnTo>
                <a:lnTo>
                  <a:pt x="667743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6"/>
          <p:cNvSpPr/>
          <p:nvPr/>
        </p:nvSpPr>
        <p:spPr>
          <a:xfrm>
            <a:off x="13662810" y="2814710"/>
            <a:ext cx="842089" cy="958901"/>
          </a:xfrm>
          <a:custGeom>
            <a:rect b="b" l="l" r="r" t="t"/>
            <a:pathLst>
              <a:path extrusionOk="0" h="958901" w="842089">
                <a:moveTo>
                  <a:pt x="0" y="0"/>
                </a:moveTo>
                <a:lnTo>
                  <a:pt x="842089" y="0"/>
                </a:lnTo>
                <a:lnTo>
                  <a:pt x="842089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6"/>
          <p:cNvSpPr/>
          <p:nvPr/>
        </p:nvSpPr>
        <p:spPr>
          <a:xfrm>
            <a:off x="16444630" y="2988686"/>
            <a:ext cx="1111780" cy="661004"/>
          </a:xfrm>
          <a:custGeom>
            <a:rect b="b" l="l" r="r" t="t"/>
            <a:pathLst>
              <a:path extrusionOk="0" h="661004" w="1111780">
                <a:moveTo>
                  <a:pt x="0" y="0"/>
                </a:moveTo>
                <a:lnTo>
                  <a:pt x="1111780" y="0"/>
                </a:lnTo>
                <a:lnTo>
                  <a:pt x="1111780" y="661004"/>
                </a:lnTo>
                <a:lnTo>
                  <a:pt x="0" y="661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26"/>
          <p:cNvSpPr/>
          <p:nvPr/>
        </p:nvSpPr>
        <p:spPr>
          <a:xfrm>
            <a:off x="8134514" y="2865791"/>
            <a:ext cx="856740" cy="856740"/>
          </a:xfrm>
          <a:custGeom>
            <a:rect b="b" l="l" r="r" t="t"/>
            <a:pathLst>
              <a:path extrusionOk="0" h="856740" w="856740">
                <a:moveTo>
                  <a:pt x="0" y="0"/>
                </a:moveTo>
                <a:lnTo>
                  <a:pt x="856740" y="0"/>
                </a:lnTo>
                <a:lnTo>
                  <a:pt x="856740" y="856740"/>
                </a:lnTo>
                <a:lnTo>
                  <a:pt x="0" y="856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26"/>
          <p:cNvSpPr/>
          <p:nvPr/>
        </p:nvSpPr>
        <p:spPr>
          <a:xfrm>
            <a:off x="6807693" y="2865791"/>
            <a:ext cx="856740" cy="856740"/>
          </a:xfrm>
          <a:custGeom>
            <a:rect b="b" l="l" r="r" t="t"/>
            <a:pathLst>
              <a:path extrusionOk="0" h="856740" w="856740">
                <a:moveTo>
                  <a:pt x="0" y="0"/>
                </a:moveTo>
                <a:lnTo>
                  <a:pt x="856740" y="0"/>
                </a:lnTo>
                <a:lnTo>
                  <a:pt x="856740" y="856740"/>
                </a:lnTo>
                <a:lnTo>
                  <a:pt x="0" y="856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6"/>
          <p:cNvSpPr/>
          <p:nvPr/>
        </p:nvSpPr>
        <p:spPr>
          <a:xfrm>
            <a:off x="12200433" y="2840384"/>
            <a:ext cx="950770" cy="907553"/>
          </a:xfrm>
          <a:custGeom>
            <a:rect b="b" l="l" r="r" t="t"/>
            <a:pathLst>
              <a:path extrusionOk="0" h="907553" w="950770">
                <a:moveTo>
                  <a:pt x="0" y="0"/>
                </a:moveTo>
                <a:lnTo>
                  <a:pt x="950770" y="0"/>
                </a:lnTo>
                <a:lnTo>
                  <a:pt x="950770" y="907553"/>
                </a:lnTo>
                <a:lnTo>
                  <a:pt x="0" y="907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6"/>
          <p:cNvSpPr/>
          <p:nvPr/>
        </p:nvSpPr>
        <p:spPr>
          <a:xfrm>
            <a:off x="9480712" y="2814710"/>
            <a:ext cx="951927" cy="958901"/>
          </a:xfrm>
          <a:custGeom>
            <a:rect b="b" l="l" r="r" t="t"/>
            <a:pathLst>
              <a:path extrusionOk="0" h="958901" w="951927">
                <a:moveTo>
                  <a:pt x="0" y="0"/>
                </a:moveTo>
                <a:lnTo>
                  <a:pt x="951927" y="0"/>
                </a:lnTo>
                <a:lnTo>
                  <a:pt x="951927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6"/>
          <p:cNvSpPr/>
          <p:nvPr/>
        </p:nvSpPr>
        <p:spPr>
          <a:xfrm>
            <a:off x="10912409" y="2805289"/>
            <a:ext cx="794024" cy="968322"/>
          </a:xfrm>
          <a:custGeom>
            <a:rect b="b" l="l" r="r" t="t"/>
            <a:pathLst>
              <a:path extrusionOk="0" h="968322" w="794024">
                <a:moveTo>
                  <a:pt x="0" y="0"/>
                </a:moveTo>
                <a:lnTo>
                  <a:pt x="794024" y="0"/>
                </a:lnTo>
                <a:lnTo>
                  <a:pt x="794024" y="968322"/>
                </a:lnTo>
                <a:lnTo>
                  <a:pt x="0" y="968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6"/>
          <p:cNvSpPr/>
          <p:nvPr/>
        </p:nvSpPr>
        <p:spPr>
          <a:xfrm>
            <a:off x="15039057" y="2865791"/>
            <a:ext cx="901849" cy="906795"/>
          </a:xfrm>
          <a:custGeom>
            <a:rect b="b" l="l" r="r" t="t"/>
            <a:pathLst>
              <a:path extrusionOk="0" h="906795" w="901849">
                <a:moveTo>
                  <a:pt x="0" y="0"/>
                </a:moveTo>
                <a:lnTo>
                  <a:pt x="901848" y="0"/>
                </a:lnTo>
                <a:lnTo>
                  <a:pt x="901848" y="906795"/>
                </a:lnTo>
                <a:lnTo>
                  <a:pt x="0" y="906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6"/>
          <p:cNvSpPr/>
          <p:nvPr/>
        </p:nvSpPr>
        <p:spPr>
          <a:xfrm>
            <a:off x="14942661" y="4576957"/>
            <a:ext cx="774094" cy="958901"/>
          </a:xfrm>
          <a:custGeom>
            <a:rect b="b" l="l" r="r" t="t"/>
            <a:pathLst>
              <a:path extrusionOk="0" h="958901" w="774094">
                <a:moveTo>
                  <a:pt x="0" y="0"/>
                </a:moveTo>
                <a:lnTo>
                  <a:pt x="774094" y="0"/>
                </a:lnTo>
                <a:lnTo>
                  <a:pt x="774094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6"/>
          <p:cNvSpPr/>
          <p:nvPr/>
        </p:nvSpPr>
        <p:spPr>
          <a:xfrm>
            <a:off x="13274644" y="4576957"/>
            <a:ext cx="1042283" cy="958901"/>
          </a:xfrm>
          <a:custGeom>
            <a:rect b="b" l="l" r="r" t="t"/>
            <a:pathLst>
              <a:path extrusionOk="0" h="958901" w="1042283">
                <a:moveTo>
                  <a:pt x="0" y="0"/>
                </a:moveTo>
                <a:lnTo>
                  <a:pt x="1042283" y="0"/>
                </a:lnTo>
                <a:lnTo>
                  <a:pt x="1042283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6"/>
          <p:cNvSpPr/>
          <p:nvPr/>
        </p:nvSpPr>
        <p:spPr>
          <a:xfrm>
            <a:off x="16406864" y="4794413"/>
            <a:ext cx="1095815" cy="629595"/>
          </a:xfrm>
          <a:custGeom>
            <a:rect b="b" l="l" r="r" t="t"/>
            <a:pathLst>
              <a:path extrusionOk="0" h="629595" w="1095815">
                <a:moveTo>
                  <a:pt x="0" y="0"/>
                </a:moveTo>
                <a:lnTo>
                  <a:pt x="1095814" y="0"/>
                </a:lnTo>
                <a:lnTo>
                  <a:pt x="1095814" y="629595"/>
                </a:lnTo>
                <a:lnTo>
                  <a:pt x="0" y="629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6"/>
          <p:cNvSpPr/>
          <p:nvPr/>
        </p:nvSpPr>
        <p:spPr>
          <a:xfrm>
            <a:off x="10126445" y="4576957"/>
            <a:ext cx="958901" cy="958901"/>
          </a:xfrm>
          <a:custGeom>
            <a:rect b="b" l="l" r="r" t="t"/>
            <a:pathLst>
              <a:path extrusionOk="0" h="958901" w="958901">
                <a:moveTo>
                  <a:pt x="0" y="0"/>
                </a:moveTo>
                <a:lnTo>
                  <a:pt x="958900" y="0"/>
                </a:lnTo>
                <a:lnTo>
                  <a:pt x="958900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6"/>
          <p:cNvSpPr/>
          <p:nvPr/>
        </p:nvSpPr>
        <p:spPr>
          <a:xfrm>
            <a:off x="6807693" y="4576957"/>
            <a:ext cx="1115001" cy="958901"/>
          </a:xfrm>
          <a:custGeom>
            <a:rect b="b" l="l" r="r" t="t"/>
            <a:pathLst>
              <a:path extrusionOk="0" h="958901" w="1115001">
                <a:moveTo>
                  <a:pt x="0" y="0"/>
                </a:moveTo>
                <a:lnTo>
                  <a:pt x="1115001" y="0"/>
                </a:lnTo>
                <a:lnTo>
                  <a:pt x="1115001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6"/>
          <p:cNvSpPr/>
          <p:nvPr/>
        </p:nvSpPr>
        <p:spPr>
          <a:xfrm>
            <a:off x="11597722" y="4576957"/>
            <a:ext cx="957157" cy="958901"/>
          </a:xfrm>
          <a:custGeom>
            <a:rect b="b" l="l" r="r" t="t"/>
            <a:pathLst>
              <a:path extrusionOk="0" h="958901" w="957157">
                <a:moveTo>
                  <a:pt x="0" y="0"/>
                </a:moveTo>
                <a:lnTo>
                  <a:pt x="957157" y="0"/>
                </a:lnTo>
                <a:lnTo>
                  <a:pt x="957157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6"/>
          <p:cNvSpPr/>
          <p:nvPr/>
        </p:nvSpPr>
        <p:spPr>
          <a:xfrm>
            <a:off x="8545119" y="4576957"/>
            <a:ext cx="958901" cy="958901"/>
          </a:xfrm>
          <a:custGeom>
            <a:rect b="b" l="l" r="r" t="t"/>
            <a:pathLst>
              <a:path extrusionOk="0" h="958901" w="958901">
                <a:moveTo>
                  <a:pt x="0" y="0"/>
                </a:moveTo>
                <a:lnTo>
                  <a:pt x="958901" y="0"/>
                </a:lnTo>
                <a:lnTo>
                  <a:pt x="958901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6"/>
          <p:cNvSpPr/>
          <p:nvPr/>
        </p:nvSpPr>
        <p:spPr>
          <a:xfrm>
            <a:off x="13795377" y="6365564"/>
            <a:ext cx="1050906" cy="829260"/>
          </a:xfrm>
          <a:custGeom>
            <a:rect b="b" l="l" r="r" t="t"/>
            <a:pathLst>
              <a:path extrusionOk="0" h="829260" w="1050906">
                <a:moveTo>
                  <a:pt x="0" y="0"/>
                </a:moveTo>
                <a:lnTo>
                  <a:pt x="1050906" y="0"/>
                </a:lnTo>
                <a:lnTo>
                  <a:pt x="1050906" y="829260"/>
                </a:lnTo>
                <a:lnTo>
                  <a:pt x="0" y="829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6"/>
          <p:cNvSpPr/>
          <p:nvPr/>
        </p:nvSpPr>
        <p:spPr>
          <a:xfrm>
            <a:off x="12184628" y="6404536"/>
            <a:ext cx="1083815" cy="652260"/>
          </a:xfrm>
          <a:custGeom>
            <a:rect b="b" l="l" r="r" t="t"/>
            <a:pathLst>
              <a:path extrusionOk="0" h="652260" w="1083815">
                <a:moveTo>
                  <a:pt x="0" y="0"/>
                </a:moveTo>
                <a:lnTo>
                  <a:pt x="1083815" y="0"/>
                </a:lnTo>
                <a:lnTo>
                  <a:pt x="1083815" y="652259"/>
                </a:lnTo>
                <a:lnTo>
                  <a:pt x="0" y="652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6"/>
          <p:cNvSpPr/>
          <p:nvPr/>
        </p:nvSpPr>
        <p:spPr>
          <a:xfrm>
            <a:off x="9632823" y="6304900"/>
            <a:ext cx="891825" cy="950588"/>
          </a:xfrm>
          <a:custGeom>
            <a:rect b="b" l="l" r="r" t="t"/>
            <a:pathLst>
              <a:path extrusionOk="0" h="950588" w="891825">
                <a:moveTo>
                  <a:pt x="0" y="0"/>
                </a:moveTo>
                <a:lnTo>
                  <a:pt x="891825" y="0"/>
                </a:lnTo>
                <a:lnTo>
                  <a:pt x="891825" y="950588"/>
                </a:lnTo>
                <a:lnTo>
                  <a:pt x="0" y="950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6"/>
          <p:cNvSpPr/>
          <p:nvPr/>
        </p:nvSpPr>
        <p:spPr>
          <a:xfrm>
            <a:off x="11051581" y="6316035"/>
            <a:ext cx="606114" cy="829260"/>
          </a:xfrm>
          <a:custGeom>
            <a:rect b="b" l="l" r="r" t="t"/>
            <a:pathLst>
              <a:path extrusionOk="0" h="829260" w="606114">
                <a:moveTo>
                  <a:pt x="0" y="0"/>
                </a:moveTo>
                <a:lnTo>
                  <a:pt x="606114" y="0"/>
                </a:lnTo>
                <a:lnTo>
                  <a:pt x="606114" y="829261"/>
                </a:lnTo>
                <a:lnTo>
                  <a:pt x="0" y="829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6"/>
          <p:cNvSpPr/>
          <p:nvPr/>
        </p:nvSpPr>
        <p:spPr>
          <a:xfrm>
            <a:off x="8410109" y="6304900"/>
            <a:ext cx="693065" cy="950588"/>
          </a:xfrm>
          <a:custGeom>
            <a:rect b="b" l="l" r="r" t="t"/>
            <a:pathLst>
              <a:path extrusionOk="0" h="950588" w="693065">
                <a:moveTo>
                  <a:pt x="0" y="0"/>
                </a:moveTo>
                <a:lnTo>
                  <a:pt x="693066" y="0"/>
                </a:lnTo>
                <a:lnTo>
                  <a:pt x="693066" y="950588"/>
                </a:lnTo>
                <a:lnTo>
                  <a:pt x="0" y="950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6"/>
          <p:cNvSpPr/>
          <p:nvPr/>
        </p:nvSpPr>
        <p:spPr>
          <a:xfrm>
            <a:off x="16734840" y="6365564"/>
            <a:ext cx="829260" cy="829260"/>
          </a:xfrm>
          <a:custGeom>
            <a:rect b="b" l="l" r="r" t="t"/>
            <a:pathLst>
              <a:path extrusionOk="0" h="829260" w="829260">
                <a:moveTo>
                  <a:pt x="0" y="0"/>
                </a:moveTo>
                <a:lnTo>
                  <a:pt x="829260" y="0"/>
                </a:lnTo>
                <a:lnTo>
                  <a:pt x="829260" y="829260"/>
                </a:lnTo>
                <a:lnTo>
                  <a:pt x="0" y="829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26"/>
          <p:cNvSpPr/>
          <p:nvPr/>
        </p:nvSpPr>
        <p:spPr>
          <a:xfrm>
            <a:off x="15377289" y="6365564"/>
            <a:ext cx="829260" cy="829260"/>
          </a:xfrm>
          <a:custGeom>
            <a:rect b="b" l="l" r="r" t="t"/>
            <a:pathLst>
              <a:path extrusionOk="0" h="829260" w="829260">
                <a:moveTo>
                  <a:pt x="0" y="0"/>
                </a:moveTo>
                <a:lnTo>
                  <a:pt x="829260" y="0"/>
                </a:lnTo>
                <a:lnTo>
                  <a:pt x="829260" y="829260"/>
                </a:lnTo>
                <a:lnTo>
                  <a:pt x="0" y="829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26"/>
          <p:cNvSpPr/>
          <p:nvPr/>
        </p:nvSpPr>
        <p:spPr>
          <a:xfrm>
            <a:off x="6807693" y="6251215"/>
            <a:ext cx="1074125" cy="958901"/>
          </a:xfrm>
          <a:custGeom>
            <a:rect b="b" l="l" r="r" t="t"/>
            <a:pathLst>
              <a:path extrusionOk="0" h="958901" w="1074125">
                <a:moveTo>
                  <a:pt x="0" y="0"/>
                </a:moveTo>
                <a:lnTo>
                  <a:pt x="1074125" y="0"/>
                </a:lnTo>
                <a:lnTo>
                  <a:pt x="1074125" y="958901"/>
                </a:lnTo>
                <a:lnTo>
                  <a:pt x="0" y="958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6"/>
          <p:cNvSpPr/>
          <p:nvPr/>
        </p:nvSpPr>
        <p:spPr>
          <a:xfrm>
            <a:off x="16530939" y="8141184"/>
            <a:ext cx="820929" cy="938692"/>
          </a:xfrm>
          <a:custGeom>
            <a:rect b="b" l="l" r="r" t="t"/>
            <a:pathLst>
              <a:path extrusionOk="0" h="938692" w="820929">
                <a:moveTo>
                  <a:pt x="0" y="0"/>
                </a:moveTo>
                <a:lnTo>
                  <a:pt x="820929" y="0"/>
                </a:lnTo>
                <a:lnTo>
                  <a:pt x="820929" y="938692"/>
                </a:lnTo>
                <a:lnTo>
                  <a:pt x="0" y="938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26"/>
          <p:cNvSpPr/>
          <p:nvPr/>
        </p:nvSpPr>
        <p:spPr>
          <a:xfrm>
            <a:off x="14905892" y="8264612"/>
            <a:ext cx="988336" cy="691835"/>
          </a:xfrm>
          <a:custGeom>
            <a:rect b="b" l="l" r="r" t="t"/>
            <a:pathLst>
              <a:path extrusionOk="0" h="691835" w="988336">
                <a:moveTo>
                  <a:pt x="0" y="0"/>
                </a:moveTo>
                <a:lnTo>
                  <a:pt x="988335" y="0"/>
                </a:lnTo>
                <a:lnTo>
                  <a:pt x="988335" y="691835"/>
                </a:lnTo>
                <a:lnTo>
                  <a:pt x="0" y="691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6"/>
          <p:cNvSpPr/>
          <p:nvPr/>
        </p:nvSpPr>
        <p:spPr>
          <a:xfrm>
            <a:off x="13414927" y="8264612"/>
            <a:ext cx="845576" cy="691835"/>
          </a:xfrm>
          <a:custGeom>
            <a:rect b="b" l="l" r="r" t="t"/>
            <a:pathLst>
              <a:path extrusionOk="0" h="691835" w="845576">
                <a:moveTo>
                  <a:pt x="0" y="0"/>
                </a:moveTo>
                <a:lnTo>
                  <a:pt x="845576" y="0"/>
                </a:lnTo>
                <a:lnTo>
                  <a:pt x="845576" y="691835"/>
                </a:lnTo>
                <a:lnTo>
                  <a:pt x="0" y="691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6"/>
          <p:cNvSpPr/>
          <p:nvPr/>
        </p:nvSpPr>
        <p:spPr>
          <a:xfrm>
            <a:off x="10976910" y="8141184"/>
            <a:ext cx="472759" cy="938692"/>
          </a:xfrm>
          <a:custGeom>
            <a:rect b="b" l="l" r="r" t="t"/>
            <a:pathLst>
              <a:path extrusionOk="0" h="938692" w="472759">
                <a:moveTo>
                  <a:pt x="0" y="0"/>
                </a:moveTo>
                <a:lnTo>
                  <a:pt x="472760" y="0"/>
                </a:lnTo>
                <a:lnTo>
                  <a:pt x="472760" y="938692"/>
                </a:lnTo>
                <a:lnTo>
                  <a:pt x="0" y="938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26"/>
          <p:cNvSpPr/>
          <p:nvPr/>
        </p:nvSpPr>
        <p:spPr>
          <a:xfrm>
            <a:off x="12086381" y="8264612"/>
            <a:ext cx="691835" cy="691835"/>
          </a:xfrm>
          <a:custGeom>
            <a:rect b="b" l="l" r="r" t="t"/>
            <a:pathLst>
              <a:path extrusionOk="0" h="691835" w="691835">
                <a:moveTo>
                  <a:pt x="0" y="0"/>
                </a:moveTo>
                <a:lnTo>
                  <a:pt x="691835" y="0"/>
                </a:lnTo>
                <a:lnTo>
                  <a:pt x="691835" y="691835"/>
                </a:lnTo>
                <a:lnTo>
                  <a:pt x="0" y="691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26"/>
          <p:cNvSpPr/>
          <p:nvPr/>
        </p:nvSpPr>
        <p:spPr>
          <a:xfrm>
            <a:off x="6800734" y="8056866"/>
            <a:ext cx="595943" cy="1107327"/>
          </a:xfrm>
          <a:custGeom>
            <a:rect b="b" l="l" r="r" t="t"/>
            <a:pathLst>
              <a:path extrusionOk="0" h="1107327" w="595943">
                <a:moveTo>
                  <a:pt x="0" y="0"/>
                </a:moveTo>
                <a:lnTo>
                  <a:pt x="595943" y="0"/>
                </a:lnTo>
                <a:lnTo>
                  <a:pt x="595943" y="1107327"/>
                </a:lnTo>
                <a:lnTo>
                  <a:pt x="0" y="110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26"/>
          <p:cNvSpPr/>
          <p:nvPr/>
        </p:nvSpPr>
        <p:spPr>
          <a:xfrm>
            <a:off x="8035124" y="8056866"/>
            <a:ext cx="857675" cy="1107327"/>
          </a:xfrm>
          <a:custGeom>
            <a:rect b="b" l="l" r="r" t="t"/>
            <a:pathLst>
              <a:path extrusionOk="0" h="1107327" w="857675">
                <a:moveTo>
                  <a:pt x="0" y="0"/>
                </a:moveTo>
                <a:lnTo>
                  <a:pt x="857675" y="0"/>
                </a:lnTo>
                <a:lnTo>
                  <a:pt x="857675" y="1107327"/>
                </a:lnTo>
                <a:lnTo>
                  <a:pt x="0" y="110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26"/>
          <p:cNvSpPr/>
          <p:nvPr/>
        </p:nvSpPr>
        <p:spPr>
          <a:xfrm>
            <a:off x="9529511" y="8141184"/>
            <a:ext cx="810689" cy="938692"/>
          </a:xfrm>
          <a:custGeom>
            <a:rect b="b" l="l" r="r" t="t"/>
            <a:pathLst>
              <a:path extrusionOk="0" h="938692" w="810689">
                <a:moveTo>
                  <a:pt x="0" y="0"/>
                </a:moveTo>
                <a:lnTo>
                  <a:pt x="810688" y="0"/>
                </a:lnTo>
                <a:lnTo>
                  <a:pt x="810688" y="938692"/>
                </a:lnTo>
                <a:lnTo>
                  <a:pt x="0" y="938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86" name="Google Shape;386;p26"/>
          <p:cNvCxnSpPr/>
          <p:nvPr/>
        </p:nvCxnSpPr>
        <p:spPr>
          <a:xfrm>
            <a:off x="5887413" y="-1999859"/>
            <a:ext cx="0" cy="1515414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F2F2F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"/>
          <p:cNvSpPr/>
          <p:nvPr/>
        </p:nvSpPr>
        <p:spPr>
          <a:xfrm>
            <a:off x="20276" y="-1587499"/>
            <a:ext cx="19957502" cy="13655132"/>
          </a:xfrm>
          <a:custGeom>
            <a:rect b="b" l="l" r="r" t="t"/>
            <a:pathLst>
              <a:path extrusionOk="0" h="12498977" w="18267736">
                <a:moveTo>
                  <a:pt x="0" y="0"/>
                </a:moveTo>
                <a:lnTo>
                  <a:pt x="18267736" y="0"/>
                </a:lnTo>
                <a:lnTo>
                  <a:pt x="18267736" y="12498977"/>
                </a:lnTo>
                <a:lnTo>
                  <a:pt x="0" y="1249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7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2" name="Google Shape;392;p27"/>
          <p:cNvGrpSpPr/>
          <p:nvPr/>
        </p:nvGrpSpPr>
        <p:grpSpPr>
          <a:xfrm>
            <a:off x="1409700" y="847874"/>
            <a:ext cx="15468600" cy="8410426"/>
            <a:chOff x="0" y="-47625"/>
            <a:chExt cx="4074035" cy="2215092"/>
          </a:xfrm>
        </p:grpSpPr>
        <p:sp>
          <p:nvSpPr>
            <p:cNvPr id="393" name="Google Shape;393;p27"/>
            <p:cNvSpPr/>
            <p:nvPr/>
          </p:nvSpPr>
          <p:spPr>
            <a:xfrm>
              <a:off x="0" y="0"/>
              <a:ext cx="4074035" cy="2167467"/>
            </a:xfrm>
            <a:custGeom>
              <a:rect b="b" l="l" r="r" t="t"/>
              <a:pathLst>
                <a:path extrusionOk="0" h="2167467" w="4074035">
                  <a:moveTo>
                    <a:pt x="0" y="0"/>
                  </a:moveTo>
                  <a:lnTo>
                    <a:pt x="4074035" y="0"/>
                  </a:lnTo>
                  <a:lnTo>
                    <a:pt x="407403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4" name="Google Shape;394;p27"/>
            <p:cNvSpPr txBox="1"/>
            <p:nvPr/>
          </p:nvSpPr>
          <p:spPr>
            <a:xfrm>
              <a:off x="0" y="-47625"/>
              <a:ext cx="4074035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5" name="Google Shape;395;p27"/>
          <p:cNvPicPr preferRelativeResize="0"/>
          <p:nvPr/>
        </p:nvPicPr>
        <p:blipFill rotWithShape="1">
          <a:blip r:embed="rId4">
            <a:alphaModFix/>
          </a:blip>
          <a:srcRect b="79299" l="38925" r="38969" t="10423"/>
          <a:stretch/>
        </p:blipFill>
        <p:spPr>
          <a:xfrm>
            <a:off x="7018751" y="1852812"/>
            <a:ext cx="4250498" cy="111158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7"/>
          <p:cNvSpPr txBox="1"/>
          <p:nvPr/>
        </p:nvSpPr>
        <p:spPr>
          <a:xfrm>
            <a:off x="3137738" y="3549769"/>
            <a:ext cx="12012600" cy="24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98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97" name="Google Shape;397;p27"/>
          <p:cNvSpPr txBox="1"/>
          <p:nvPr/>
        </p:nvSpPr>
        <p:spPr>
          <a:xfrm>
            <a:off x="5505760" y="6311059"/>
            <a:ext cx="7276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SlidesCarnival for the presentation template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Pexels for the photos</a:t>
            </a:r>
            <a:endParaRPr/>
          </a:p>
        </p:txBody>
      </p:sp>
      <p:sp>
        <p:nvSpPr>
          <p:cNvPr id="398" name="Google Shape;398;p27"/>
          <p:cNvSpPr txBox="1"/>
          <p:nvPr/>
        </p:nvSpPr>
        <p:spPr>
          <a:xfrm>
            <a:off x="5115149" y="7598073"/>
            <a:ext cx="8057702" cy="787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98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HAPPY DESIGNING!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A4942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8" y="0"/>
            <a:ext cx="18586023" cy="13655358"/>
          </a:xfrm>
          <a:custGeom>
            <a:rect b="b" l="l" r="r" t="t"/>
            <a:pathLst>
              <a:path extrusionOk="0" h="14041499" w="19310154">
                <a:moveTo>
                  <a:pt x="0" y="0"/>
                </a:moveTo>
                <a:lnTo>
                  <a:pt x="19310154" y="0"/>
                </a:lnTo>
                <a:lnTo>
                  <a:pt x="19310154" y="14041498"/>
                </a:lnTo>
                <a:lnTo>
                  <a:pt x="0" y="14041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136" r="-3136" t="0"/>
            </a:stretch>
          </a:blipFill>
          <a:ln>
            <a:noFill/>
          </a:ln>
        </p:spPr>
      </p:sp>
      <p:grpSp>
        <p:nvGrpSpPr>
          <p:cNvPr id="90" name="Google Shape;90;p13"/>
          <p:cNvGrpSpPr/>
          <p:nvPr/>
        </p:nvGrpSpPr>
        <p:grpSpPr>
          <a:xfrm>
            <a:off x="0" y="-180827"/>
            <a:ext cx="18288122" cy="10547253"/>
            <a:chOff x="0" y="-47625"/>
            <a:chExt cx="4816593" cy="2777859"/>
          </a:xfrm>
        </p:grpSpPr>
        <p:sp>
          <p:nvSpPr>
            <p:cNvPr id="91" name="Google Shape;91;p13"/>
            <p:cNvSpPr/>
            <p:nvPr/>
          </p:nvSpPr>
          <p:spPr>
            <a:xfrm>
              <a:off x="0" y="0"/>
              <a:ext cx="4816592" cy="2730234"/>
            </a:xfrm>
            <a:custGeom>
              <a:rect b="b" l="l" r="r" t="t"/>
              <a:pathLst>
                <a:path extrusionOk="0" h="273023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30234"/>
                  </a:lnTo>
                  <a:lnTo>
                    <a:pt x="0" y="2730234"/>
                  </a:ln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</p:sp>
        <p:sp>
          <p:nvSpPr>
            <p:cNvPr id="92" name="Google Shape;92;p13"/>
            <p:cNvSpPr txBox="1"/>
            <p:nvPr/>
          </p:nvSpPr>
          <p:spPr>
            <a:xfrm>
              <a:off x="0" y="-47625"/>
              <a:ext cx="4816593" cy="2777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3"/>
          <p:cNvSpPr txBox="1"/>
          <p:nvPr/>
        </p:nvSpPr>
        <p:spPr>
          <a:xfrm>
            <a:off x="1367045" y="5010663"/>
            <a:ext cx="3653843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3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Introduction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1527918" y="6054131"/>
            <a:ext cx="3332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Vivamus ac magna eget tellus ornare consectetur quis at sapien. In erat turpis, gravida nec condimentum.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1817804" y="3476061"/>
            <a:ext cx="2752324" cy="1544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95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01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13390196" y="5010663"/>
            <a:ext cx="3653843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3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About Us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13737542" y="6054131"/>
            <a:ext cx="2959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Magna eget tellus ornare consectetur quis at sapien. In erat turpis, faucibus iaculis gravida nec condimentum.</a:t>
            </a:r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13840956" y="3476061"/>
            <a:ext cx="2752324" cy="1544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95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03</a:t>
            </a:r>
            <a:endParaRPr/>
          </a:p>
        </p:txBody>
      </p:sp>
      <p:sp>
        <p:nvSpPr>
          <p:cNvPr id="99" name="Google Shape;99;p13"/>
          <p:cNvSpPr txBox="1"/>
          <p:nvPr/>
        </p:nvSpPr>
        <p:spPr>
          <a:xfrm>
            <a:off x="7013464" y="5010663"/>
            <a:ext cx="4384156" cy="79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3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Trojan War</a:t>
            </a: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7430236" y="6054131"/>
            <a:ext cx="3550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Donec hendrerit risus ipsum. Vestibulum faucibus iaculis augue, non maximus quam laoreet auctor. Donec eu ultrices metus. </a:t>
            </a:r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7554320" y="3477586"/>
            <a:ext cx="3302445" cy="1542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95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02</a:t>
            </a:r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1548218" y="1350490"/>
            <a:ext cx="15191563" cy="1438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TABLE OF CONTENTS</a:t>
            </a: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1798829" y="8443043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3"/>
          <p:cNvSpPr/>
          <p:nvPr/>
        </p:nvSpPr>
        <p:spPr>
          <a:xfrm>
            <a:off x="7758351" y="8443043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8" y="0"/>
                </a:lnTo>
                <a:lnTo>
                  <a:pt x="2771298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3"/>
          <p:cNvSpPr/>
          <p:nvPr/>
        </p:nvSpPr>
        <p:spPr>
          <a:xfrm>
            <a:off x="13831468" y="8443043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A494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/>
          <p:nvPr/>
        </p:nvSpPr>
        <p:spPr>
          <a:xfrm>
            <a:off x="20275" y="-1705750"/>
            <a:ext cx="20368526" cy="13936359"/>
          </a:xfrm>
          <a:custGeom>
            <a:rect b="b" l="l" r="r" t="t"/>
            <a:pathLst>
              <a:path extrusionOk="0" h="12498977" w="18267736">
                <a:moveTo>
                  <a:pt x="0" y="0"/>
                </a:moveTo>
                <a:lnTo>
                  <a:pt x="18267736" y="0"/>
                </a:lnTo>
                <a:lnTo>
                  <a:pt x="18267736" y="12498977"/>
                </a:lnTo>
                <a:lnTo>
                  <a:pt x="0" y="1249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1" name="Google Shape;111;p14"/>
          <p:cNvGrpSpPr/>
          <p:nvPr/>
        </p:nvGrpSpPr>
        <p:grpSpPr>
          <a:xfrm>
            <a:off x="0" y="-144661"/>
            <a:ext cx="7631454" cy="10431661"/>
            <a:chOff x="0" y="-38100"/>
            <a:chExt cx="2009930" cy="2747433"/>
          </a:xfrm>
        </p:grpSpPr>
        <p:sp>
          <p:nvSpPr>
            <p:cNvPr id="112" name="Google Shape;112;p14"/>
            <p:cNvSpPr/>
            <p:nvPr/>
          </p:nvSpPr>
          <p:spPr>
            <a:xfrm>
              <a:off x="0" y="0"/>
              <a:ext cx="2009930" cy="2709333"/>
            </a:xfrm>
            <a:custGeom>
              <a:rect b="b" l="l" r="r" t="t"/>
              <a:pathLst>
                <a:path extrusionOk="0" h="2709333" w="2009930">
                  <a:moveTo>
                    <a:pt x="0" y="0"/>
                  </a:moveTo>
                  <a:lnTo>
                    <a:pt x="2009930" y="0"/>
                  </a:lnTo>
                  <a:lnTo>
                    <a:pt x="20099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50588"/>
              </a:srgbClr>
            </a:solidFill>
            <a:ln>
              <a:noFill/>
            </a:ln>
          </p:spPr>
        </p:sp>
        <p:sp>
          <p:nvSpPr>
            <p:cNvPr id="113" name="Google Shape;113;p14"/>
            <p:cNvSpPr txBox="1"/>
            <p:nvPr/>
          </p:nvSpPr>
          <p:spPr>
            <a:xfrm>
              <a:off x="0" y="-38100"/>
              <a:ext cx="2009930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4"/>
          <p:cNvGrpSpPr/>
          <p:nvPr/>
        </p:nvGrpSpPr>
        <p:grpSpPr>
          <a:xfrm>
            <a:off x="1151398" y="2692399"/>
            <a:ext cx="5328657" cy="4970477"/>
            <a:chOff x="0" y="123825"/>
            <a:chExt cx="7104875" cy="6627303"/>
          </a:xfrm>
        </p:grpSpPr>
        <p:sp>
          <p:nvSpPr>
            <p:cNvPr id="115" name="Google Shape;115;p14"/>
            <p:cNvSpPr txBox="1"/>
            <p:nvPr/>
          </p:nvSpPr>
          <p:spPr>
            <a:xfrm>
              <a:off x="876500" y="123825"/>
              <a:ext cx="5351876" cy="34464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76" u="none" cap="none" strike="noStrike">
                  <a:solidFill>
                    <a:srgbClr val="FFFFFF"/>
                  </a:solidFill>
                  <a:latin typeface="Tinos"/>
                  <a:ea typeface="Tinos"/>
                  <a:cs typeface="Tinos"/>
                  <a:sym typeface="Tinos"/>
                </a:rPr>
                <a:t>01</a:t>
              </a:r>
              <a:endParaRPr/>
            </a:p>
          </p:txBody>
        </p:sp>
        <p:sp>
          <p:nvSpPr>
            <p:cNvPr id="116" name="Google Shape;116;p14"/>
            <p:cNvSpPr txBox="1"/>
            <p:nvPr/>
          </p:nvSpPr>
          <p:spPr>
            <a:xfrm>
              <a:off x="0" y="3328854"/>
              <a:ext cx="7104875" cy="1343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Introduction</a:t>
              </a:r>
              <a:endParaRPr/>
            </a:p>
          </p:txBody>
        </p:sp>
        <p:sp>
          <p:nvSpPr>
            <p:cNvPr id="117" name="Google Shape;117;p14"/>
            <p:cNvSpPr txBox="1"/>
            <p:nvPr/>
          </p:nvSpPr>
          <p:spPr>
            <a:xfrm>
              <a:off x="675412" y="4924428"/>
              <a:ext cx="5754000" cy="18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Vivamus ac magna eget tellus ornare consectetur quis at sapien. In erat turpis, gravida nec condimentum.</a:t>
              </a:r>
              <a:endParaRPr/>
            </a:p>
          </p:txBody>
        </p:sp>
      </p:grpSp>
      <p:sp>
        <p:nvSpPr>
          <p:cNvPr id="118" name="Google Shape;118;p14"/>
          <p:cNvSpPr/>
          <p:nvPr/>
        </p:nvSpPr>
        <p:spPr>
          <a:xfrm>
            <a:off x="2430077" y="0"/>
            <a:ext cx="2771299" cy="2571750"/>
          </a:xfrm>
          <a:custGeom>
            <a:rect b="b" l="l" r="r" t="t"/>
            <a:pathLst>
              <a:path extrusionOk="0" h="2571750" w="2771299">
                <a:moveTo>
                  <a:pt x="0" y="0"/>
                </a:moveTo>
                <a:lnTo>
                  <a:pt x="2771299" y="0"/>
                </a:lnTo>
                <a:lnTo>
                  <a:pt x="2771299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5248" l="0" r="0" t="0"/>
            </a:stretch>
          </a:blipFill>
          <a:ln>
            <a:noFill/>
          </a:ln>
        </p:spPr>
      </p:sp>
      <p:sp>
        <p:nvSpPr>
          <p:cNvPr id="119" name="Google Shape;119;p14"/>
          <p:cNvSpPr/>
          <p:nvPr/>
        </p:nvSpPr>
        <p:spPr>
          <a:xfrm>
            <a:off x="2430077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297740"/>
            </a:stretch>
          </a:blipFill>
          <a:ln>
            <a:noFill/>
          </a:ln>
        </p:spPr>
      </p:sp>
      <p:cxnSp>
        <p:nvCxnSpPr>
          <p:cNvPr id="120" name="Google Shape;120;p14"/>
          <p:cNvCxnSpPr/>
          <p:nvPr/>
        </p:nvCxnSpPr>
        <p:spPr>
          <a:xfrm>
            <a:off x="7631454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" name="Google Shape;121;p14"/>
          <p:cNvCxnSpPr/>
          <p:nvPr/>
        </p:nvCxnSpPr>
        <p:spPr>
          <a:xfrm>
            <a:off x="-1905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F2F2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593725" w="2833290">
                <a:moveTo>
                  <a:pt x="0" y="0"/>
                </a:moveTo>
                <a:lnTo>
                  <a:pt x="2833290" y="0"/>
                </a:lnTo>
                <a:lnTo>
                  <a:pt x="2833290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8476" r="-7289" t="-19627"/>
            </a:stretch>
          </a:blipFill>
          <a:ln>
            <a:noFill/>
          </a:ln>
        </p:spPr>
      </p:sp>
      <p:grpSp>
        <p:nvGrpSpPr>
          <p:cNvPr id="127" name="Google Shape;127;p15"/>
          <p:cNvGrpSpPr/>
          <p:nvPr/>
        </p:nvGrpSpPr>
        <p:grpSpPr>
          <a:xfrm>
            <a:off x="819150" y="1038374"/>
            <a:ext cx="16649700" cy="8029426"/>
            <a:chOff x="0" y="-47625"/>
            <a:chExt cx="4385106" cy="2114746"/>
          </a:xfrm>
        </p:grpSpPr>
        <p:sp>
          <p:nvSpPr>
            <p:cNvPr id="128" name="Google Shape;128;p15"/>
            <p:cNvSpPr/>
            <p:nvPr/>
          </p:nvSpPr>
          <p:spPr>
            <a:xfrm>
              <a:off x="0" y="0"/>
              <a:ext cx="4385106" cy="2067121"/>
            </a:xfrm>
            <a:custGeom>
              <a:rect b="b" l="l" r="r" t="t"/>
              <a:pathLst>
                <a:path extrusionOk="0" h="2067121" w="4385106">
                  <a:moveTo>
                    <a:pt x="0" y="0"/>
                  </a:moveTo>
                  <a:lnTo>
                    <a:pt x="4385106" y="0"/>
                  </a:lnTo>
                  <a:lnTo>
                    <a:pt x="4385106" y="2067121"/>
                  </a:lnTo>
                  <a:lnTo>
                    <a:pt x="0" y="20671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9" name="Google Shape;129;p15"/>
            <p:cNvSpPr txBox="1"/>
            <p:nvPr/>
          </p:nvSpPr>
          <p:spPr>
            <a:xfrm>
              <a:off x="0" y="-47625"/>
              <a:ext cx="4385106" cy="2114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5"/>
          <p:cNvSpPr txBox="1"/>
          <p:nvPr/>
        </p:nvSpPr>
        <p:spPr>
          <a:xfrm>
            <a:off x="1279184" y="4095750"/>
            <a:ext cx="5747432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Hello!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1954754" y="4768850"/>
            <a:ext cx="507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I'm Rain, and I'll be sharing with you my beautiful ideas. Follow me at @reallygreatsite to learn more.</a:t>
            </a:r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501" y="-90387"/>
            <a:ext cx="11810550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A4942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/>
          <p:nvPr/>
        </p:nvSpPr>
        <p:spPr>
          <a:xfrm>
            <a:off x="20276" y="-1587499"/>
            <a:ext cx="19957502" cy="13655132"/>
          </a:xfrm>
          <a:custGeom>
            <a:rect b="b" l="l" r="r" t="t"/>
            <a:pathLst>
              <a:path extrusionOk="0" h="12498977" w="18267736">
                <a:moveTo>
                  <a:pt x="0" y="0"/>
                </a:moveTo>
                <a:lnTo>
                  <a:pt x="18267736" y="0"/>
                </a:lnTo>
                <a:lnTo>
                  <a:pt x="18267736" y="12498977"/>
                </a:lnTo>
                <a:lnTo>
                  <a:pt x="0" y="1249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8" name="Google Shape;138;p16"/>
          <p:cNvGrpSpPr/>
          <p:nvPr/>
        </p:nvGrpSpPr>
        <p:grpSpPr>
          <a:xfrm>
            <a:off x="10656546" y="-144661"/>
            <a:ext cx="7631454" cy="10431661"/>
            <a:chOff x="0" y="-38100"/>
            <a:chExt cx="2009930" cy="2747433"/>
          </a:xfrm>
        </p:grpSpPr>
        <p:sp>
          <p:nvSpPr>
            <p:cNvPr id="139" name="Google Shape;139;p16"/>
            <p:cNvSpPr/>
            <p:nvPr/>
          </p:nvSpPr>
          <p:spPr>
            <a:xfrm>
              <a:off x="0" y="0"/>
              <a:ext cx="2009930" cy="2709333"/>
            </a:xfrm>
            <a:custGeom>
              <a:rect b="b" l="l" r="r" t="t"/>
              <a:pathLst>
                <a:path extrusionOk="0" h="2709333" w="2009930">
                  <a:moveTo>
                    <a:pt x="0" y="0"/>
                  </a:moveTo>
                  <a:lnTo>
                    <a:pt x="2009930" y="0"/>
                  </a:lnTo>
                  <a:lnTo>
                    <a:pt x="20099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50588"/>
              </a:srgbClr>
            </a:solidFill>
            <a:ln>
              <a:noFill/>
            </a:ln>
          </p:spPr>
        </p:sp>
        <p:sp>
          <p:nvSpPr>
            <p:cNvPr id="140" name="Google Shape;140;p16"/>
            <p:cNvSpPr txBox="1"/>
            <p:nvPr/>
          </p:nvSpPr>
          <p:spPr>
            <a:xfrm>
              <a:off x="0" y="-38100"/>
              <a:ext cx="2009930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16"/>
          <p:cNvGrpSpPr/>
          <p:nvPr/>
        </p:nvGrpSpPr>
        <p:grpSpPr>
          <a:xfrm>
            <a:off x="11807945" y="2692399"/>
            <a:ext cx="5328657" cy="4970477"/>
            <a:chOff x="0" y="123825"/>
            <a:chExt cx="7104875" cy="6627303"/>
          </a:xfrm>
        </p:grpSpPr>
        <p:sp>
          <p:nvSpPr>
            <p:cNvPr id="142" name="Google Shape;142;p16"/>
            <p:cNvSpPr txBox="1"/>
            <p:nvPr/>
          </p:nvSpPr>
          <p:spPr>
            <a:xfrm>
              <a:off x="876500" y="123825"/>
              <a:ext cx="5351876" cy="34464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76" u="none" cap="none" strike="noStrike">
                  <a:solidFill>
                    <a:srgbClr val="FFFFFF"/>
                  </a:solidFill>
                  <a:latin typeface="Tinos"/>
                  <a:ea typeface="Tinos"/>
                  <a:cs typeface="Tinos"/>
                  <a:sym typeface="Tinos"/>
                </a:rPr>
                <a:t>02</a:t>
              </a:r>
              <a:endParaRPr/>
            </a:p>
          </p:txBody>
        </p:sp>
        <p:sp>
          <p:nvSpPr>
            <p:cNvPr id="143" name="Google Shape;143;p16"/>
            <p:cNvSpPr txBox="1"/>
            <p:nvPr/>
          </p:nvSpPr>
          <p:spPr>
            <a:xfrm>
              <a:off x="0" y="3328854"/>
              <a:ext cx="7104875" cy="1343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Trojan War</a:t>
              </a:r>
              <a:endParaRPr/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675412" y="4924428"/>
              <a:ext cx="5754000" cy="18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Vivamus ac magna eget tellus ornare consectetur quis at sapien. In erat turpis, gravida nec condimentum.</a:t>
              </a:r>
              <a:endParaRPr/>
            </a:p>
          </p:txBody>
        </p:sp>
      </p:grpSp>
      <p:sp>
        <p:nvSpPr>
          <p:cNvPr id="145" name="Google Shape;145;p16"/>
          <p:cNvSpPr/>
          <p:nvPr/>
        </p:nvSpPr>
        <p:spPr>
          <a:xfrm>
            <a:off x="13086624" y="0"/>
            <a:ext cx="2771299" cy="2571750"/>
          </a:xfrm>
          <a:custGeom>
            <a:rect b="b" l="l" r="r" t="t"/>
            <a:pathLst>
              <a:path extrusionOk="0" h="2571750" w="2771299">
                <a:moveTo>
                  <a:pt x="0" y="0"/>
                </a:moveTo>
                <a:lnTo>
                  <a:pt x="2771299" y="0"/>
                </a:lnTo>
                <a:lnTo>
                  <a:pt x="2771299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5248" l="0" r="0" t="0"/>
            </a:stretch>
          </a:blipFill>
          <a:ln>
            <a:noFill/>
          </a:ln>
        </p:spPr>
      </p:sp>
      <p:sp>
        <p:nvSpPr>
          <p:cNvPr id="146" name="Google Shape;146;p16"/>
          <p:cNvSpPr/>
          <p:nvPr/>
        </p:nvSpPr>
        <p:spPr>
          <a:xfrm>
            <a:off x="13086624" y="8248650"/>
            <a:ext cx="2771299" cy="2038350"/>
          </a:xfrm>
          <a:custGeom>
            <a:rect b="b" l="l" r="r" t="t"/>
            <a:pathLst>
              <a:path extrusionOk="0" h="2038350" w="2771299">
                <a:moveTo>
                  <a:pt x="0" y="0"/>
                </a:moveTo>
                <a:lnTo>
                  <a:pt x="2771299" y="0"/>
                </a:lnTo>
                <a:lnTo>
                  <a:pt x="2771299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297740"/>
            </a:stretch>
          </a:blipFill>
          <a:ln>
            <a:noFill/>
          </a:ln>
        </p:spPr>
      </p:sp>
      <p:cxnSp>
        <p:nvCxnSpPr>
          <p:cNvPr id="147" name="Google Shape;147;p16"/>
          <p:cNvCxnSpPr/>
          <p:nvPr/>
        </p:nvCxnSpPr>
        <p:spPr>
          <a:xfrm>
            <a:off x="10675596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/>
          <p:nvPr/>
        </p:nvSpPr>
        <p:spPr>
          <a:xfrm>
            <a:off x="0" y="9259"/>
            <a:ext cx="20391120" cy="11470005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816" l="0" r="0" t="-10816"/>
            </a:stretch>
          </a:blipFill>
          <a:ln>
            <a:noFill/>
          </a:ln>
        </p:spPr>
      </p:sp>
      <p:sp>
        <p:nvSpPr>
          <p:cNvPr id="153" name="Google Shape;153;p17"/>
          <p:cNvSpPr/>
          <p:nvPr/>
        </p:nvSpPr>
        <p:spPr>
          <a:xfrm>
            <a:off x="0" y="-79350"/>
            <a:ext cx="20434392" cy="11583018"/>
          </a:xfrm>
          <a:custGeom>
            <a:rect b="b" l="l" r="r" t="t"/>
            <a:pathLst>
              <a:path extrusionOk="0" h="2730234" w="4816592">
                <a:moveTo>
                  <a:pt x="0" y="0"/>
                </a:moveTo>
                <a:lnTo>
                  <a:pt x="4816592" y="0"/>
                </a:lnTo>
                <a:lnTo>
                  <a:pt x="4816592" y="2730234"/>
                </a:lnTo>
                <a:lnTo>
                  <a:pt x="0" y="2730234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</p:sp>
      <p:sp>
        <p:nvSpPr>
          <p:cNvPr id="154" name="Google Shape;154;p17"/>
          <p:cNvSpPr txBox="1"/>
          <p:nvPr/>
        </p:nvSpPr>
        <p:spPr>
          <a:xfrm>
            <a:off x="1028700" y="847552"/>
            <a:ext cx="16230600" cy="3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WRITE YOUR</a:t>
            </a:r>
            <a:endParaRPr/>
          </a:p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TOPIC OR IDEA</a:t>
            </a:r>
            <a:endParaRPr/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05925" y="4371684"/>
            <a:ext cx="4948350" cy="255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4875" y="4419000"/>
            <a:ext cx="4837305" cy="25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725" y="4371684"/>
            <a:ext cx="4948350" cy="2559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7"/>
          <p:cNvGrpSpPr/>
          <p:nvPr/>
        </p:nvGrpSpPr>
        <p:grpSpPr>
          <a:xfrm>
            <a:off x="1150511" y="7236092"/>
            <a:ext cx="3914775" cy="1596765"/>
            <a:chOff x="0" y="-95250"/>
            <a:chExt cx="5219700" cy="2129019"/>
          </a:xfrm>
        </p:grpSpPr>
        <p:sp>
          <p:nvSpPr>
            <p:cNvPr id="159" name="Google Shape;159;p17"/>
            <p:cNvSpPr txBox="1"/>
            <p:nvPr/>
          </p:nvSpPr>
          <p:spPr>
            <a:xfrm>
              <a:off x="0" y="-95250"/>
              <a:ext cx="52197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Main Point</a:t>
              </a:r>
              <a:endParaRPr/>
            </a:p>
          </p:txBody>
        </p:sp>
        <p:sp>
          <p:nvSpPr>
            <p:cNvPr id="160" name="Google Shape;160;p17"/>
            <p:cNvSpPr txBox="1"/>
            <p:nvPr/>
          </p:nvSpPr>
          <p:spPr>
            <a:xfrm>
              <a:off x="0" y="1151169"/>
              <a:ext cx="5219700" cy="8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you want to discuss. </a:t>
              </a:r>
              <a:endParaRPr/>
            </a:p>
          </p:txBody>
        </p:sp>
      </p:grpSp>
      <p:grpSp>
        <p:nvGrpSpPr>
          <p:cNvPr id="161" name="Google Shape;161;p17"/>
          <p:cNvGrpSpPr/>
          <p:nvPr/>
        </p:nvGrpSpPr>
        <p:grpSpPr>
          <a:xfrm>
            <a:off x="7186617" y="7236092"/>
            <a:ext cx="3914775" cy="1596765"/>
            <a:chOff x="0" y="-95250"/>
            <a:chExt cx="5219700" cy="2129019"/>
          </a:xfrm>
        </p:grpSpPr>
        <p:sp>
          <p:nvSpPr>
            <p:cNvPr id="162" name="Google Shape;162;p17"/>
            <p:cNvSpPr txBox="1"/>
            <p:nvPr/>
          </p:nvSpPr>
          <p:spPr>
            <a:xfrm>
              <a:off x="0" y="-95250"/>
              <a:ext cx="52197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Main Point</a:t>
              </a:r>
              <a:endParaRPr/>
            </a:p>
          </p:txBody>
        </p:sp>
        <p:sp>
          <p:nvSpPr>
            <p:cNvPr id="163" name="Google Shape;163;p17"/>
            <p:cNvSpPr txBox="1"/>
            <p:nvPr/>
          </p:nvSpPr>
          <p:spPr>
            <a:xfrm>
              <a:off x="0" y="1151169"/>
              <a:ext cx="5219700" cy="8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you want to discuss. </a:t>
              </a:r>
              <a:endParaRPr/>
            </a:p>
          </p:txBody>
        </p:sp>
      </p:grpSp>
      <p:grpSp>
        <p:nvGrpSpPr>
          <p:cNvPr id="164" name="Google Shape;164;p17"/>
          <p:cNvGrpSpPr/>
          <p:nvPr/>
        </p:nvGrpSpPr>
        <p:grpSpPr>
          <a:xfrm>
            <a:off x="13222724" y="7236092"/>
            <a:ext cx="3914775" cy="1596765"/>
            <a:chOff x="0" y="-95250"/>
            <a:chExt cx="5219700" cy="2129019"/>
          </a:xfrm>
        </p:grpSpPr>
        <p:sp>
          <p:nvSpPr>
            <p:cNvPr id="165" name="Google Shape;165;p17"/>
            <p:cNvSpPr txBox="1"/>
            <p:nvPr/>
          </p:nvSpPr>
          <p:spPr>
            <a:xfrm>
              <a:off x="0" y="-95250"/>
              <a:ext cx="52197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Kurale"/>
                  <a:ea typeface="Kurale"/>
                  <a:cs typeface="Kurale"/>
                  <a:sym typeface="Kurale"/>
                </a:rPr>
                <a:t>Main Point</a:t>
              </a:r>
              <a:endParaRPr/>
            </a:p>
          </p:txBody>
        </p:sp>
        <p:sp>
          <p:nvSpPr>
            <p:cNvPr id="166" name="Google Shape;166;p17"/>
            <p:cNvSpPr txBox="1"/>
            <p:nvPr/>
          </p:nvSpPr>
          <p:spPr>
            <a:xfrm>
              <a:off x="0" y="1151169"/>
              <a:ext cx="5219700" cy="8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you want to discuss. </a:t>
              </a:r>
              <a:endParaRPr/>
            </a:p>
          </p:txBody>
        </p:sp>
      </p:grpSp>
      <p:cxnSp>
        <p:nvCxnSpPr>
          <p:cNvPr id="167" name="Google Shape;167;p17"/>
          <p:cNvCxnSpPr/>
          <p:nvPr/>
        </p:nvCxnSpPr>
        <p:spPr>
          <a:xfrm>
            <a:off x="633723" y="4408878"/>
            <a:ext cx="494834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8" name="Google Shape;168;p17"/>
          <p:cNvCxnSpPr/>
          <p:nvPr/>
        </p:nvCxnSpPr>
        <p:spPr>
          <a:xfrm>
            <a:off x="6669830" y="4408878"/>
            <a:ext cx="494834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17"/>
          <p:cNvCxnSpPr/>
          <p:nvPr/>
        </p:nvCxnSpPr>
        <p:spPr>
          <a:xfrm>
            <a:off x="12705936" y="4408878"/>
            <a:ext cx="494834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17"/>
          <p:cNvCxnSpPr/>
          <p:nvPr/>
        </p:nvCxnSpPr>
        <p:spPr>
          <a:xfrm>
            <a:off x="633723" y="6931171"/>
            <a:ext cx="494834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1" name="Google Shape;171;p17"/>
          <p:cNvCxnSpPr/>
          <p:nvPr/>
        </p:nvCxnSpPr>
        <p:spPr>
          <a:xfrm>
            <a:off x="6669830" y="6931171"/>
            <a:ext cx="494834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17"/>
          <p:cNvCxnSpPr/>
          <p:nvPr/>
        </p:nvCxnSpPr>
        <p:spPr>
          <a:xfrm>
            <a:off x="12705936" y="6931171"/>
            <a:ext cx="494834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17"/>
          <p:cNvCxnSpPr/>
          <p:nvPr/>
        </p:nvCxnSpPr>
        <p:spPr>
          <a:xfrm>
            <a:off x="633723" y="4389828"/>
            <a:ext cx="0" cy="256039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p17"/>
          <p:cNvCxnSpPr/>
          <p:nvPr/>
        </p:nvCxnSpPr>
        <p:spPr>
          <a:xfrm>
            <a:off x="6688880" y="4389828"/>
            <a:ext cx="0" cy="256039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17"/>
          <p:cNvCxnSpPr/>
          <p:nvPr/>
        </p:nvCxnSpPr>
        <p:spPr>
          <a:xfrm>
            <a:off x="5563014" y="4389828"/>
            <a:ext cx="0" cy="256039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17"/>
          <p:cNvCxnSpPr/>
          <p:nvPr/>
        </p:nvCxnSpPr>
        <p:spPr>
          <a:xfrm>
            <a:off x="11599120" y="4389828"/>
            <a:ext cx="0" cy="256039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17"/>
          <p:cNvCxnSpPr/>
          <p:nvPr/>
        </p:nvCxnSpPr>
        <p:spPr>
          <a:xfrm>
            <a:off x="12724986" y="4389828"/>
            <a:ext cx="0" cy="256039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17"/>
          <p:cNvCxnSpPr/>
          <p:nvPr/>
        </p:nvCxnSpPr>
        <p:spPr>
          <a:xfrm>
            <a:off x="17673327" y="4389828"/>
            <a:ext cx="0" cy="256039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A494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/>
          <p:nvPr/>
        </p:nvSpPr>
        <p:spPr>
          <a:xfrm>
            <a:off x="22648" y="-1347750"/>
            <a:ext cx="20414195" cy="13967607"/>
          </a:xfrm>
          <a:custGeom>
            <a:rect b="b" l="l" r="r" t="t"/>
            <a:pathLst>
              <a:path extrusionOk="0" h="12498977" w="18267736">
                <a:moveTo>
                  <a:pt x="0" y="0"/>
                </a:moveTo>
                <a:lnTo>
                  <a:pt x="18267736" y="0"/>
                </a:lnTo>
                <a:lnTo>
                  <a:pt x="18267736" y="12498977"/>
                </a:lnTo>
                <a:lnTo>
                  <a:pt x="0" y="1249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8"/>
          <p:cNvSpPr/>
          <p:nvPr/>
        </p:nvSpPr>
        <p:spPr>
          <a:xfrm>
            <a:off x="0" y="-1198709"/>
            <a:ext cx="20414195" cy="13967607"/>
          </a:xfrm>
          <a:custGeom>
            <a:rect b="b" l="l" r="r" t="t"/>
            <a:pathLst>
              <a:path extrusionOk="0" h="12498977" w="18267736">
                <a:moveTo>
                  <a:pt x="0" y="0"/>
                </a:moveTo>
                <a:lnTo>
                  <a:pt x="18267736" y="0"/>
                </a:lnTo>
                <a:lnTo>
                  <a:pt x="18267736" y="12498977"/>
                </a:lnTo>
                <a:lnTo>
                  <a:pt x="0" y="1249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5" name="Google Shape;185;p18"/>
          <p:cNvGrpSpPr/>
          <p:nvPr/>
        </p:nvGrpSpPr>
        <p:grpSpPr>
          <a:xfrm>
            <a:off x="1409700" y="1038374"/>
            <a:ext cx="15468600" cy="8029426"/>
            <a:chOff x="0" y="-47625"/>
            <a:chExt cx="4074035" cy="2114746"/>
          </a:xfrm>
        </p:grpSpPr>
        <p:sp>
          <p:nvSpPr>
            <p:cNvPr id="186" name="Google Shape;186;p18"/>
            <p:cNvSpPr/>
            <p:nvPr/>
          </p:nvSpPr>
          <p:spPr>
            <a:xfrm>
              <a:off x="0" y="0"/>
              <a:ext cx="4074035" cy="2067121"/>
            </a:xfrm>
            <a:custGeom>
              <a:rect b="b" l="l" r="r" t="t"/>
              <a:pathLst>
                <a:path extrusionOk="0" h="2067121" w="4074035">
                  <a:moveTo>
                    <a:pt x="0" y="0"/>
                  </a:moveTo>
                  <a:lnTo>
                    <a:pt x="4074035" y="0"/>
                  </a:lnTo>
                  <a:lnTo>
                    <a:pt x="4074035" y="2067121"/>
                  </a:lnTo>
                  <a:lnTo>
                    <a:pt x="0" y="20671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7" name="Google Shape;187;p18"/>
            <p:cNvSpPr txBox="1"/>
            <p:nvPr/>
          </p:nvSpPr>
          <p:spPr>
            <a:xfrm>
              <a:off x="0" y="-47625"/>
              <a:ext cx="4074035" cy="2114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8"/>
          <p:cNvGrpSpPr/>
          <p:nvPr/>
        </p:nvGrpSpPr>
        <p:grpSpPr>
          <a:xfrm>
            <a:off x="3538681" y="2855113"/>
            <a:ext cx="11210625" cy="4619638"/>
            <a:chOff x="0" y="57150"/>
            <a:chExt cx="14947500" cy="6159518"/>
          </a:xfrm>
        </p:grpSpPr>
        <p:sp>
          <p:nvSpPr>
            <p:cNvPr id="189" name="Google Shape;189;p18"/>
            <p:cNvSpPr txBox="1"/>
            <p:nvPr/>
          </p:nvSpPr>
          <p:spPr>
            <a:xfrm>
              <a:off x="0" y="57150"/>
              <a:ext cx="14947500" cy="50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126" u="none" cap="none" strike="noStrike">
                  <a:solidFill>
                    <a:srgbClr val="FFFFFF"/>
                  </a:solidFill>
                  <a:latin typeface="Tinos"/>
                  <a:ea typeface="Tinos"/>
                  <a:cs typeface="Tinos"/>
                  <a:sym typeface="Tinos"/>
                </a:rPr>
                <a:t>WRITE AN ORIGINAL STATEMENT OR INSPIRING QUOTE</a:t>
              </a:r>
              <a:endParaRPr/>
            </a:p>
          </p:txBody>
        </p:sp>
        <p:sp>
          <p:nvSpPr>
            <p:cNvPr id="190" name="Google Shape;190;p18"/>
            <p:cNvSpPr txBox="1"/>
            <p:nvPr/>
          </p:nvSpPr>
          <p:spPr>
            <a:xfrm>
              <a:off x="2539411" y="5766877"/>
              <a:ext cx="9868695" cy="449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Include a credit, citation, or supporting message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/>
          <p:nvPr/>
        </p:nvSpPr>
        <p:spPr>
          <a:xfrm>
            <a:off x="0" y="-923939"/>
            <a:ext cx="19933920" cy="1121283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196" name="Google Shape;196;p19"/>
          <p:cNvGrpSpPr/>
          <p:nvPr/>
        </p:nvGrpSpPr>
        <p:grpSpPr>
          <a:xfrm>
            <a:off x="0" y="-1164174"/>
            <a:ext cx="19924319" cy="11490892"/>
            <a:chOff x="0" y="-47625"/>
            <a:chExt cx="4816593" cy="2777859"/>
          </a:xfrm>
        </p:grpSpPr>
        <p:sp>
          <p:nvSpPr>
            <p:cNvPr id="197" name="Google Shape;197;p19"/>
            <p:cNvSpPr/>
            <p:nvPr/>
          </p:nvSpPr>
          <p:spPr>
            <a:xfrm>
              <a:off x="0" y="0"/>
              <a:ext cx="4816592" cy="2730234"/>
            </a:xfrm>
            <a:custGeom>
              <a:rect b="b" l="l" r="r" t="t"/>
              <a:pathLst>
                <a:path extrusionOk="0" h="273023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30234"/>
                  </a:lnTo>
                  <a:lnTo>
                    <a:pt x="0" y="2730234"/>
                  </a:ln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</p:sp>
        <p:sp>
          <p:nvSpPr>
            <p:cNvPr id="198" name="Google Shape;198;p19"/>
            <p:cNvSpPr txBox="1"/>
            <p:nvPr/>
          </p:nvSpPr>
          <p:spPr>
            <a:xfrm>
              <a:off x="0" y="-47625"/>
              <a:ext cx="4816593" cy="2777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9"/>
          <p:cNvSpPr/>
          <p:nvPr/>
        </p:nvSpPr>
        <p:spPr>
          <a:xfrm>
            <a:off x="1238483" y="7154096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9"/>
          <p:cNvSpPr txBox="1"/>
          <p:nvPr/>
        </p:nvSpPr>
        <p:spPr>
          <a:xfrm>
            <a:off x="666750" y="5130252"/>
            <a:ext cx="3914766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Main Point</a:t>
            </a:r>
            <a:endParaRPr/>
          </a:p>
        </p:txBody>
      </p:sp>
      <p:sp>
        <p:nvSpPr>
          <p:cNvPr id="201" name="Google Shape;201;p19"/>
          <p:cNvSpPr txBox="1"/>
          <p:nvPr/>
        </p:nvSpPr>
        <p:spPr>
          <a:xfrm>
            <a:off x="666750" y="6193878"/>
            <a:ext cx="3914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you want to discuss. </a:t>
            </a:r>
            <a:endParaRPr/>
          </a:p>
        </p:txBody>
      </p:sp>
      <p:sp>
        <p:nvSpPr>
          <p:cNvPr id="202" name="Google Shape;202;p19"/>
          <p:cNvSpPr txBox="1"/>
          <p:nvPr/>
        </p:nvSpPr>
        <p:spPr>
          <a:xfrm>
            <a:off x="2304748" y="1052371"/>
            <a:ext cx="13678504" cy="126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TIMELINE PAGE</a:t>
            </a:r>
            <a:endParaRPr/>
          </a:p>
        </p:txBody>
      </p:sp>
      <p:sp>
        <p:nvSpPr>
          <p:cNvPr id="203" name="Google Shape;203;p19"/>
          <p:cNvSpPr txBox="1"/>
          <p:nvPr/>
        </p:nvSpPr>
        <p:spPr>
          <a:xfrm>
            <a:off x="1503363" y="3782905"/>
            <a:ext cx="2241539" cy="126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01.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5838844" y="3167934"/>
            <a:ext cx="2241539" cy="126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02.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9983158" y="3872485"/>
            <a:ext cx="2241539" cy="126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03.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14129697" y="2883809"/>
            <a:ext cx="2241539" cy="126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04.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9145935" y="5049561"/>
            <a:ext cx="3914766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Main Point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9145935" y="6193878"/>
            <a:ext cx="3914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you want to discuss. 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4906343" y="4508441"/>
            <a:ext cx="3914766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Main Point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4906343" y="5483824"/>
            <a:ext cx="3914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you want to discuss. </a:t>
            </a: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13385528" y="4172522"/>
            <a:ext cx="3914766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Kurale"/>
                <a:ea typeface="Kurale"/>
                <a:cs typeface="Kurale"/>
                <a:sym typeface="Kurale"/>
              </a:rPr>
              <a:t>Main Point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13385528" y="5093272"/>
            <a:ext cx="3914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you want to discuss. </a:t>
            </a:r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9717669" y="7154096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9"/>
          <p:cNvSpPr/>
          <p:nvPr/>
        </p:nvSpPr>
        <p:spPr>
          <a:xfrm>
            <a:off x="5478076" y="655923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9" y="0"/>
                </a:lnTo>
                <a:lnTo>
                  <a:pt x="2771299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9"/>
          <p:cNvSpPr/>
          <p:nvPr/>
        </p:nvSpPr>
        <p:spPr>
          <a:xfrm>
            <a:off x="13957262" y="6077515"/>
            <a:ext cx="2771299" cy="8107523"/>
          </a:xfrm>
          <a:custGeom>
            <a:rect b="b" l="l" r="r" t="t"/>
            <a:pathLst>
              <a:path extrusionOk="0" h="8107523" w="2771299">
                <a:moveTo>
                  <a:pt x="0" y="0"/>
                </a:moveTo>
                <a:lnTo>
                  <a:pt x="2771298" y="0"/>
                </a:lnTo>
                <a:lnTo>
                  <a:pt x="2771298" y="8107523"/>
                </a:lnTo>
                <a:lnTo>
                  <a:pt x="0" y="8107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/>
          <p:nvPr/>
        </p:nvSpPr>
        <p:spPr>
          <a:xfrm>
            <a:off x="0" y="-740825"/>
            <a:ext cx="20436840" cy="1100709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b="0" l="0" r="0" t="793"/>
          <a:stretch/>
        </p:blipFill>
        <p:spPr>
          <a:xfrm>
            <a:off x="305775" y="252000"/>
            <a:ext cx="8876125" cy="53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5363" y="252075"/>
            <a:ext cx="8672660" cy="53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 rotWithShape="1">
          <a:blip r:embed="rId6">
            <a:alphaModFix/>
          </a:blip>
          <a:srcRect b="0" l="0" r="0" t="-1081"/>
          <a:stretch/>
        </p:blipFill>
        <p:spPr>
          <a:xfrm>
            <a:off x="305775" y="5696715"/>
            <a:ext cx="17752648" cy="42647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20"/>
          <p:cNvCxnSpPr/>
          <p:nvPr/>
        </p:nvCxnSpPr>
        <p:spPr>
          <a:xfrm>
            <a:off x="267663" y="252140"/>
            <a:ext cx="887633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p20"/>
          <p:cNvCxnSpPr/>
          <p:nvPr/>
        </p:nvCxnSpPr>
        <p:spPr>
          <a:xfrm>
            <a:off x="286713" y="252072"/>
            <a:ext cx="0" cy="531609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6" name="Google Shape;226;p20"/>
          <p:cNvCxnSpPr/>
          <p:nvPr/>
        </p:nvCxnSpPr>
        <p:spPr>
          <a:xfrm>
            <a:off x="9144000" y="252072"/>
            <a:ext cx="0" cy="531609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7" name="Google Shape;227;p20"/>
          <p:cNvCxnSpPr/>
          <p:nvPr/>
        </p:nvCxnSpPr>
        <p:spPr>
          <a:xfrm>
            <a:off x="9299603" y="252072"/>
            <a:ext cx="0" cy="531609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p20"/>
          <p:cNvCxnSpPr/>
          <p:nvPr/>
        </p:nvCxnSpPr>
        <p:spPr>
          <a:xfrm>
            <a:off x="18001287" y="252072"/>
            <a:ext cx="0" cy="531609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p20"/>
          <p:cNvCxnSpPr/>
          <p:nvPr/>
        </p:nvCxnSpPr>
        <p:spPr>
          <a:xfrm>
            <a:off x="18001287" y="5769137"/>
            <a:ext cx="0" cy="421910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0" name="Google Shape;230;p20"/>
          <p:cNvCxnSpPr/>
          <p:nvPr/>
        </p:nvCxnSpPr>
        <p:spPr>
          <a:xfrm>
            <a:off x="305763" y="5769137"/>
            <a:ext cx="0" cy="421910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p20"/>
          <p:cNvCxnSpPr/>
          <p:nvPr/>
        </p:nvCxnSpPr>
        <p:spPr>
          <a:xfrm>
            <a:off x="9280553" y="252140"/>
            <a:ext cx="873978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20"/>
          <p:cNvCxnSpPr/>
          <p:nvPr/>
        </p:nvCxnSpPr>
        <p:spPr>
          <a:xfrm>
            <a:off x="9280553" y="5568100"/>
            <a:ext cx="873978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20"/>
          <p:cNvCxnSpPr/>
          <p:nvPr/>
        </p:nvCxnSpPr>
        <p:spPr>
          <a:xfrm>
            <a:off x="267663" y="5568100"/>
            <a:ext cx="887633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4" name="Google Shape;234;p20"/>
          <p:cNvCxnSpPr/>
          <p:nvPr/>
        </p:nvCxnSpPr>
        <p:spPr>
          <a:xfrm>
            <a:off x="267663" y="5769137"/>
            <a:ext cx="1775267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5" name="Google Shape;235;p20"/>
          <p:cNvCxnSpPr/>
          <p:nvPr/>
        </p:nvCxnSpPr>
        <p:spPr>
          <a:xfrm>
            <a:off x="267663" y="9988242"/>
            <a:ext cx="1775267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7E7E7E"/>
      </a:lt1>
      <a:dk2>
        <a:srgbClr val="FFFFFF"/>
      </a:dk2>
      <a:lt2>
        <a:srgbClr val="8AA4B1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