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Playfair Display"/>
      <p:bold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Playfair Display SemiBold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bold.fntdata"/><Relationship Id="rId25" Type="http://schemas.openxmlformats.org/officeDocument/2006/relationships/slide" Target="slides/slide20.xml"/><Relationship Id="rId28" Type="http://schemas.openxmlformats.org/officeDocument/2006/relationships/font" Target="fonts/Montserrat-regular.fntdata"/><Relationship Id="rId27" Type="http://schemas.openxmlformats.org/officeDocument/2006/relationships/font" Target="fonts/PlayfairDisplay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6.xml"/><Relationship Id="rId33" Type="http://schemas.openxmlformats.org/officeDocument/2006/relationships/font" Target="fonts/PlayfairDisplaySemiBold-bold.fntdata"/><Relationship Id="rId10" Type="http://schemas.openxmlformats.org/officeDocument/2006/relationships/slide" Target="slides/slide5.xml"/><Relationship Id="rId32" Type="http://schemas.openxmlformats.org/officeDocument/2006/relationships/font" Target="fonts/PlayfairDisplaySemiBold-regular.fntdata"/><Relationship Id="rId13" Type="http://schemas.openxmlformats.org/officeDocument/2006/relationships/slide" Target="slides/slide8.xml"/><Relationship Id="rId35" Type="http://schemas.openxmlformats.org/officeDocument/2006/relationships/font" Target="fonts/PlayfairDisplaySemiBold-boldItalic.fntdata"/><Relationship Id="rId12" Type="http://schemas.openxmlformats.org/officeDocument/2006/relationships/slide" Target="slides/slide7.xml"/><Relationship Id="rId34" Type="http://schemas.openxmlformats.org/officeDocument/2006/relationships/font" Target="fonts/PlayfairDisplaySemiBold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bb076318bf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2bb076318bf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bb076318bf_2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bb076318bf_2_2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bb076318bf_2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2bb076318bf_2_2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bb076318bf_2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2bb076318bf_2_2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bb076318bf_2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2bb076318bf_2_3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bb076318bf_2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bb076318bf_2_3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bb076318bf_2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2bb076318bf_2_3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bb076318bf_2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2bb076318bf_2_3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bb076318bf_2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2bb076318bf_2_3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bb076318bf_2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2bb076318bf_2_4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bb076318bf_2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2bb076318bf_2_4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bb076318bf_2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bb076318bf_2_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bb076318bf_2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g2bb076318bf_2_4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b076318bf_2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2bb076318bf_2_1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b076318bf_2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bb076318bf_2_1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b076318bf_2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bb076318bf_2_1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b076318bf_2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2bb076318bf_2_1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b076318bf_2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bb076318bf_2_1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bb076318bf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bb076318bf_2_2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bb076318bf_2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bb076318bf_2_2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26532" y="3663669"/>
            <a:ext cx="4890936" cy="2769492"/>
          </a:xfrm>
          <a:custGeom>
            <a:rect b="b" l="l" r="r" t="t"/>
            <a:pathLst>
              <a:path extrusionOk="0" h="1438697" w="2540746">
                <a:moveTo>
                  <a:pt x="0" y="0"/>
                </a:moveTo>
                <a:lnTo>
                  <a:pt x="2540746" y="0"/>
                </a:lnTo>
                <a:lnTo>
                  <a:pt x="2540746" y="1438698"/>
                </a:lnTo>
                <a:lnTo>
                  <a:pt x="0" y="1438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0" y="4904094"/>
            <a:ext cx="10925175" cy="239406"/>
            <a:chOff x="0" y="0"/>
            <a:chExt cx="29133800" cy="638417"/>
          </a:xfrm>
        </p:grpSpPr>
        <p:sp>
          <p:nvSpPr>
            <p:cNvPr id="15" name="Google Shape;15;p2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" name="Google Shape;17;p2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8" name="Google Shape;18;p2"/>
          <p:cNvGrpSpPr/>
          <p:nvPr/>
        </p:nvGrpSpPr>
        <p:grpSpPr>
          <a:xfrm>
            <a:off x="0" y="-1562"/>
            <a:ext cx="10925175" cy="239406"/>
            <a:chOff x="0" y="0"/>
            <a:chExt cx="29133800" cy="638417"/>
          </a:xfrm>
        </p:grpSpPr>
        <p:sp>
          <p:nvSpPr>
            <p:cNvPr id="19" name="Google Shape;19;p2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flipH="1">
            <a:off x="1398252" y="452605"/>
            <a:ext cx="6347497" cy="3654070"/>
          </a:xfrm>
          <a:custGeom>
            <a:rect b="b" l="l" r="r" t="t"/>
            <a:pathLst>
              <a:path extrusionOk="0" h="1575030" w="2735990">
                <a:moveTo>
                  <a:pt x="2735990" y="0"/>
                </a:moveTo>
                <a:lnTo>
                  <a:pt x="0" y="0"/>
                </a:lnTo>
                <a:lnTo>
                  <a:pt x="0" y="1575030"/>
                </a:lnTo>
                <a:lnTo>
                  <a:pt x="2735990" y="1575030"/>
                </a:lnTo>
                <a:lnTo>
                  <a:pt x="27359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3129" l="0" r="0" t="0"/>
            </a:stretch>
          </a:blipFill>
          <a:ln>
            <a:noFill/>
          </a:ln>
        </p:spPr>
      </p:sp>
      <p:sp>
        <p:nvSpPr>
          <p:cNvPr id="24" name="Google Shape;2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0" y="4904094"/>
            <a:ext cx="10925175" cy="239406"/>
            <a:chOff x="0" y="0"/>
            <a:chExt cx="29133800" cy="638417"/>
          </a:xfrm>
        </p:grpSpPr>
        <p:sp>
          <p:nvSpPr>
            <p:cNvPr id="27" name="Google Shape;27;p3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" name="Google Shape;28;p3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" name="Google Shape;29;p3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0" name="Google Shape;30;p3"/>
          <p:cNvGrpSpPr/>
          <p:nvPr/>
        </p:nvGrpSpPr>
        <p:grpSpPr>
          <a:xfrm>
            <a:off x="0" y="-1562"/>
            <a:ext cx="10925175" cy="239406"/>
            <a:chOff x="0" y="0"/>
            <a:chExt cx="29133800" cy="638417"/>
          </a:xfrm>
        </p:grpSpPr>
        <p:sp>
          <p:nvSpPr>
            <p:cNvPr id="31" name="Google Shape;31;p3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" name="Google Shape;32;p3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" name="Google Shape;33;p3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5518467" y="306054"/>
            <a:ext cx="3165425" cy="4442700"/>
          </a:xfrm>
          <a:custGeom>
            <a:rect b="b" l="l" r="r" t="t"/>
            <a:pathLst>
              <a:path extrusionOk="0" h="3626694" w="2584020">
                <a:moveTo>
                  <a:pt x="0" y="0"/>
                </a:moveTo>
                <a:lnTo>
                  <a:pt x="2584020" y="0"/>
                </a:lnTo>
                <a:lnTo>
                  <a:pt x="2584020" y="3626695"/>
                </a:lnTo>
                <a:lnTo>
                  <a:pt x="0" y="3626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" name="Google Shape;39;p4"/>
          <p:cNvGrpSpPr/>
          <p:nvPr/>
        </p:nvGrpSpPr>
        <p:grpSpPr>
          <a:xfrm>
            <a:off x="0" y="4904094"/>
            <a:ext cx="10925175" cy="239406"/>
            <a:chOff x="0" y="0"/>
            <a:chExt cx="29133800" cy="638417"/>
          </a:xfrm>
        </p:grpSpPr>
        <p:sp>
          <p:nvSpPr>
            <p:cNvPr id="40" name="Google Shape;40;p4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" name="Google Shape;41;p4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" name="Google Shape;42;p4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3" name="Google Shape;43;p4"/>
          <p:cNvGrpSpPr/>
          <p:nvPr/>
        </p:nvGrpSpPr>
        <p:grpSpPr>
          <a:xfrm>
            <a:off x="0" y="-1562"/>
            <a:ext cx="10925175" cy="239406"/>
            <a:chOff x="0" y="0"/>
            <a:chExt cx="29133800" cy="638417"/>
          </a:xfrm>
        </p:grpSpPr>
        <p:sp>
          <p:nvSpPr>
            <p:cNvPr id="44" name="Google Shape;44;p4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" name="Google Shape;45;p4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" name="Google Shape;46;p4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/>
          <p:nvPr/>
        </p:nvSpPr>
        <p:spPr>
          <a:xfrm>
            <a:off x="-400611" y="1918287"/>
            <a:ext cx="1897110" cy="4334975"/>
          </a:xfrm>
          <a:custGeom>
            <a:rect b="b" l="l" r="r" t="t"/>
            <a:pathLst>
              <a:path extrusionOk="0" h="3052799" w="1335993">
                <a:moveTo>
                  <a:pt x="0" y="0"/>
                </a:moveTo>
                <a:lnTo>
                  <a:pt x="1335992" y="0"/>
                </a:lnTo>
                <a:lnTo>
                  <a:pt x="1335992" y="3052799"/>
                </a:lnTo>
                <a:lnTo>
                  <a:pt x="0" y="3052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61927" l="-86366" r="-81844" t="-539"/>
            </a:stretch>
          </a:blipFill>
          <a:ln>
            <a:noFill/>
          </a:ln>
        </p:spPr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1" name="Google Shape;51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3" name="Google Shape;53;p5"/>
          <p:cNvGrpSpPr/>
          <p:nvPr/>
        </p:nvGrpSpPr>
        <p:grpSpPr>
          <a:xfrm>
            <a:off x="0" y="4904094"/>
            <a:ext cx="10925175" cy="239406"/>
            <a:chOff x="0" y="0"/>
            <a:chExt cx="29133800" cy="638417"/>
          </a:xfrm>
        </p:grpSpPr>
        <p:sp>
          <p:nvSpPr>
            <p:cNvPr id="54" name="Google Shape;54;p5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" name="Google Shape;55;p5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" name="Google Shape;56;p5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7" name="Google Shape;57;p5"/>
          <p:cNvGrpSpPr/>
          <p:nvPr/>
        </p:nvGrpSpPr>
        <p:grpSpPr>
          <a:xfrm>
            <a:off x="0" y="-1562"/>
            <a:ext cx="10925175" cy="239406"/>
            <a:chOff x="0" y="0"/>
            <a:chExt cx="29133800" cy="638417"/>
          </a:xfrm>
        </p:grpSpPr>
        <p:sp>
          <p:nvSpPr>
            <p:cNvPr id="58" name="Google Shape;58;p5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" name="Google Shape;59;p5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" name="Google Shape;60;p5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5492737" y="285750"/>
            <a:ext cx="6672303" cy="4616917"/>
          </a:xfrm>
          <a:custGeom>
            <a:rect b="b" l="l" r="r" t="t"/>
            <a:pathLst>
              <a:path extrusionOk="0" h="9233833" w="13344606">
                <a:moveTo>
                  <a:pt x="0" y="0"/>
                </a:moveTo>
                <a:lnTo>
                  <a:pt x="13344606" y="0"/>
                </a:lnTo>
                <a:lnTo>
                  <a:pt x="13344606" y="9233833"/>
                </a:lnTo>
                <a:lnTo>
                  <a:pt x="0" y="9233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3719" l="-1399" r="0" t="-14688"/>
            </a:stretch>
          </a:blipFill>
          <a:ln>
            <a:noFill/>
          </a:ln>
        </p:spPr>
      </p:sp>
      <p:sp>
        <p:nvSpPr>
          <p:cNvPr id="65" name="Google Shape;65;p6"/>
          <p:cNvSpPr/>
          <p:nvPr/>
        </p:nvSpPr>
        <p:spPr>
          <a:xfrm>
            <a:off x="-4137038" y="285750"/>
            <a:ext cx="6672303" cy="4616917"/>
          </a:xfrm>
          <a:custGeom>
            <a:rect b="b" l="l" r="r" t="t"/>
            <a:pathLst>
              <a:path extrusionOk="0" h="9233833" w="13344606">
                <a:moveTo>
                  <a:pt x="0" y="0"/>
                </a:moveTo>
                <a:lnTo>
                  <a:pt x="13344606" y="0"/>
                </a:lnTo>
                <a:lnTo>
                  <a:pt x="13344606" y="9233833"/>
                </a:lnTo>
                <a:lnTo>
                  <a:pt x="0" y="9233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3719" l="-1399" r="0" t="-14688"/>
            </a:stretch>
          </a:blipFill>
          <a:ln>
            <a:noFill/>
          </a:ln>
        </p:spPr>
      </p:sp>
      <p:grpSp>
        <p:nvGrpSpPr>
          <p:cNvPr id="66" name="Google Shape;66;p6"/>
          <p:cNvGrpSpPr/>
          <p:nvPr/>
        </p:nvGrpSpPr>
        <p:grpSpPr>
          <a:xfrm>
            <a:off x="0" y="4904094"/>
            <a:ext cx="10925175" cy="239406"/>
            <a:chOff x="0" y="0"/>
            <a:chExt cx="29133800" cy="638417"/>
          </a:xfrm>
        </p:grpSpPr>
        <p:sp>
          <p:nvSpPr>
            <p:cNvPr id="67" name="Google Shape;67;p6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" name="Google Shape;68;p6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" name="Google Shape;69;p6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70" name="Google Shape;70;p6"/>
          <p:cNvGrpSpPr/>
          <p:nvPr/>
        </p:nvGrpSpPr>
        <p:grpSpPr>
          <a:xfrm>
            <a:off x="0" y="-1562"/>
            <a:ext cx="10925175" cy="239406"/>
            <a:chOff x="0" y="0"/>
            <a:chExt cx="29133800" cy="638417"/>
          </a:xfrm>
        </p:grpSpPr>
        <p:sp>
          <p:nvSpPr>
            <p:cNvPr id="71" name="Google Shape;71;p6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" name="Google Shape;72;p6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" name="Google Shape;73;p6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7"/>
          <p:cNvSpPr/>
          <p:nvPr/>
        </p:nvSpPr>
        <p:spPr>
          <a:xfrm>
            <a:off x="5955762" y="199842"/>
            <a:ext cx="2207670" cy="4339401"/>
          </a:xfrm>
          <a:custGeom>
            <a:rect b="b" l="l" r="r" t="t"/>
            <a:pathLst>
              <a:path extrusionOk="0" h="3008250" w="1530447">
                <a:moveTo>
                  <a:pt x="0" y="0"/>
                </a:moveTo>
                <a:lnTo>
                  <a:pt x="1530447" y="0"/>
                </a:lnTo>
                <a:lnTo>
                  <a:pt x="1530447" y="3008249"/>
                </a:lnTo>
                <a:lnTo>
                  <a:pt x="0" y="3008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8" name="Google Shape;78;p7"/>
          <p:cNvGrpSpPr/>
          <p:nvPr/>
        </p:nvGrpSpPr>
        <p:grpSpPr>
          <a:xfrm>
            <a:off x="0" y="4904094"/>
            <a:ext cx="10925175" cy="239406"/>
            <a:chOff x="0" y="0"/>
            <a:chExt cx="29133800" cy="638417"/>
          </a:xfrm>
        </p:grpSpPr>
        <p:sp>
          <p:nvSpPr>
            <p:cNvPr id="79" name="Google Shape;79;p7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" name="Google Shape;80;p7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" name="Google Shape;81;p7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82" name="Google Shape;82;p7"/>
          <p:cNvGrpSpPr/>
          <p:nvPr/>
        </p:nvGrpSpPr>
        <p:grpSpPr>
          <a:xfrm>
            <a:off x="0" y="-1562"/>
            <a:ext cx="10925175" cy="239406"/>
            <a:chOff x="0" y="0"/>
            <a:chExt cx="29133800" cy="638417"/>
          </a:xfrm>
        </p:grpSpPr>
        <p:sp>
          <p:nvSpPr>
            <p:cNvPr id="83" name="Google Shape;83;p7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" name="Google Shape;84;p7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" name="Google Shape;85;p7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9" name="Google Shape;89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0" name="Google Shape;90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4572004" y="2505945"/>
            <a:ext cx="1895805" cy="2637552"/>
          </a:xfrm>
          <a:custGeom>
            <a:rect b="b" l="l" r="r" t="t"/>
            <a:pathLst>
              <a:path extrusionOk="0" h="2249511" w="1616891">
                <a:moveTo>
                  <a:pt x="0" y="0"/>
                </a:moveTo>
                <a:lnTo>
                  <a:pt x="1616891" y="0"/>
                </a:lnTo>
                <a:lnTo>
                  <a:pt x="1616891" y="2249511"/>
                </a:lnTo>
                <a:lnTo>
                  <a:pt x="0" y="2249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6399" l="0" r="0" t="0"/>
            </a:stretch>
          </a:blipFill>
          <a:ln>
            <a:noFill/>
          </a:ln>
        </p:spPr>
      </p:sp>
      <p:grpSp>
        <p:nvGrpSpPr>
          <p:cNvPr id="93" name="Google Shape;93;p8"/>
          <p:cNvGrpSpPr/>
          <p:nvPr/>
        </p:nvGrpSpPr>
        <p:grpSpPr>
          <a:xfrm>
            <a:off x="0" y="4904094"/>
            <a:ext cx="10925175" cy="239406"/>
            <a:chOff x="0" y="0"/>
            <a:chExt cx="29133800" cy="638417"/>
          </a:xfrm>
        </p:grpSpPr>
        <p:sp>
          <p:nvSpPr>
            <p:cNvPr id="94" name="Google Shape;94;p8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" name="Google Shape;95;p8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" name="Google Shape;96;p8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97" name="Google Shape;97;p8"/>
          <p:cNvGrpSpPr/>
          <p:nvPr/>
        </p:nvGrpSpPr>
        <p:grpSpPr>
          <a:xfrm>
            <a:off x="0" y="-1562"/>
            <a:ext cx="10925175" cy="239406"/>
            <a:chOff x="0" y="0"/>
            <a:chExt cx="29133800" cy="638417"/>
          </a:xfrm>
        </p:grpSpPr>
        <p:sp>
          <p:nvSpPr>
            <p:cNvPr id="98" name="Google Shape;98;p8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" name="Google Shape;99;p8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" name="Google Shape;100;p8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3" name="Google Shape;10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4" name="Google Shape;104;p9"/>
          <p:cNvGrpSpPr/>
          <p:nvPr/>
        </p:nvGrpSpPr>
        <p:grpSpPr>
          <a:xfrm>
            <a:off x="0" y="4904094"/>
            <a:ext cx="10925175" cy="239406"/>
            <a:chOff x="0" y="0"/>
            <a:chExt cx="29133800" cy="638417"/>
          </a:xfrm>
        </p:grpSpPr>
        <p:sp>
          <p:nvSpPr>
            <p:cNvPr id="105" name="Google Shape;105;p9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" name="Google Shape;106;p9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" name="Google Shape;107;p9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08" name="Google Shape;108;p9"/>
          <p:cNvGrpSpPr/>
          <p:nvPr/>
        </p:nvGrpSpPr>
        <p:grpSpPr>
          <a:xfrm>
            <a:off x="0" y="-1562"/>
            <a:ext cx="10925175" cy="239406"/>
            <a:chOff x="0" y="0"/>
            <a:chExt cx="29133800" cy="638417"/>
          </a:xfrm>
        </p:grpSpPr>
        <p:sp>
          <p:nvSpPr>
            <p:cNvPr id="109" name="Google Shape;109;p9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" name="Google Shape;110;p9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" name="Google Shape;111;p9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12" name="Google Shape;112;p9"/>
          <p:cNvSpPr/>
          <p:nvPr/>
        </p:nvSpPr>
        <p:spPr>
          <a:xfrm>
            <a:off x="4857838" y="292217"/>
            <a:ext cx="3201645" cy="4557502"/>
          </a:xfrm>
          <a:custGeom>
            <a:rect b="b" l="l" r="r" t="t"/>
            <a:pathLst>
              <a:path extrusionOk="0" h="9115003" w="6403290">
                <a:moveTo>
                  <a:pt x="0" y="0"/>
                </a:moveTo>
                <a:lnTo>
                  <a:pt x="6403290" y="0"/>
                </a:lnTo>
                <a:lnTo>
                  <a:pt x="6403290" y="9115003"/>
                </a:lnTo>
                <a:lnTo>
                  <a:pt x="0" y="9115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SemiBold"/>
              <a:buNone/>
              <a:defRPr i="1" sz="28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 SemiBold"/>
              <a:buChar char="●"/>
              <a:defRPr i="1" sz="1800">
                <a:solidFill>
                  <a:schemeClr val="dk2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 SemiBold"/>
              <a:buChar char="○"/>
              <a:defRPr>
                <a:solidFill>
                  <a:schemeClr val="dk2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35.png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5" Type="http://schemas.openxmlformats.org/officeDocument/2006/relationships/image" Target="../media/image42.jpg"/><Relationship Id="rId6" Type="http://schemas.openxmlformats.org/officeDocument/2006/relationships/image" Target="../media/image44.png"/><Relationship Id="rId7" Type="http://schemas.openxmlformats.org/officeDocument/2006/relationships/image" Target="../media/image39.jpg"/><Relationship Id="rId8" Type="http://schemas.openxmlformats.org/officeDocument/2006/relationships/image" Target="../media/image4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33.jpg"/><Relationship Id="rId5" Type="http://schemas.openxmlformats.org/officeDocument/2006/relationships/image" Target="../media/image47.jpg"/><Relationship Id="rId6" Type="http://schemas.openxmlformats.org/officeDocument/2006/relationships/image" Target="../media/image4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13.png"/><Relationship Id="rId13" Type="http://schemas.openxmlformats.org/officeDocument/2006/relationships/image" Target="../media/image15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46.png"/><Relationship Id="rId9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2.png"/><Relationship Id="rId7" Type="http://schemas.openxmlformats.org/officeDocument/2006/relationships/image" Target="../media/image16.png"/><Relationship Id="rId8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.png"/><Relationship Id="rId5" Type="http://schemas.openxmlformats.org/officeDocument/2006/relationships/hyperlink" Target="https://en.wikipedia.org/wiki/Bachelor%27s_degree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6.png"/><Relationship Id="rId5" Type="http://schemas.openxmlformats.org/officeDocument/2006/relationships/image" Target="../media/image22.png"/><Relationship Id="rId6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/>
          <p:nvPr/>
        </p:nvSpPr>
        <p:spPr>
          <a:xfrm>
            <a:off x="0" y="-726625"/>
            <a:ext cx="10557338" cy="6596751"/>
          </a:xfrm>
          <a:custGeom>
            <a:rect b="b" l="l" r="r" t="t"/>
            <a:pathLst>
              <a:path extrusionOk="0" h="13193501" w="19282809">
                <a:moveTo>
                  <a:pt x="0" y="0"/>
                </a:moveTo>
                <a:lnTo>
                  <a:pt x="19282809" y="0"/>
                </a:lnTo>
                <a:lnTo>
                  <a:pt x="19282809" y="13193502"/>
                </a:lnTo>
                <a:lnTo>
                  <a:pt x="0" y="13193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0" name="Google Shape;120;p11"/>
          <p:cNvGrpSpPr/>
          <p:nvPr/>
        </p:nvGrpSpPr>
        <p:grpSpPr>
          <a:xfrm>
            <a:off x="-497404" y="3285786"/>
            <a:ext cx="10138608" cy="1629083"/>
            <a:chOff x="0" y="-38100"/>
            <a:chExt cx="5340607" cy="858135"/>
          </a:xfrm>
        </p:grpSpPr>
        <p:sp>
          <p:nvSpPr>
            <p:cNvPr id="121" name="Google Shape;121;p11"/>
            <p:cNvSpPr/>
            <p:nvPr/>
          </p:nvSpPr>
          <p:spPr>
            <a:xfrm>
              <a:off x="0" y="0"/>
              <a:ext cx="5340607" cy="820035"/>
            </a:xfrm>
            <a:custGeom>
              <a:rect b="b" l="l" r="r" t="t"/>
              <a:pathLst>
                <a:path extrusionOk="0" h="820035" w="5340607">
                  <a:moveTo>
                    <a:pt x="0" y="0"/>
                  </a:moveTo>
                  <a:lnTo>
                    <a:pt x="5340607" y="0"/>
                  </a:lnTo>
                  <a:lnTo>
                    <a:pt x="5340607" y="820035"/>
                  </a:lnTo>
                  <a:lnTo>
                    <a:pt x="0" y="820035"/>
                  </a:lnTo>
                  <a:close/>
                </a:path>
              </a:pathLst>
            </a:custGeom>
            <a:solidFill>
              <a:srgbClr val="3C4B67">
                <a:alpha val="58823"/>
              </a:srgbClr>
            </a:solidFill>
            <a:ln>
              <a:noFill/>
            </a:ln>
          </p:spPr>
        </p:sp>
        <p:sp>
          <p:nvSpPr>
            <p:cNvPr id="122" name="Google Shape;122;p11"/>
            <p:cNvSpPr txBox="1"/>
            <p:nvPr/>
          </p:nvSpPr>
          <p:spPr>
            <a:xfrm>
              <a:off x="0" y="-38100"/>
              <a:ext cx="5340607" cy="8581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1"/>
          <p:cNvSpPr/>
          <p:nvPr/>
        </p:nvSpPr>
        <p:spPr>
          <a:xfrm>
            <a:off x="0" y="3118709"/>
            <a:ext cx="3657600" cy="239406"/>
          </a:xfrm>
          <a:custGeom>
            <a:rect b="b" l="l" r="r" t="t"/>
            <a:pathLst>
              <a:path extrusionOk="0" h="478813" w="7315200">
                <a:moveTo>
                  <a:pt x="0" y="0"/>
                </a:moveTo>
                <a:lnTo>
                  <a:pt x="7315200" y="0"/>
                </a:lnTo>
                <a:lnTo>
                  <a:pt x="7315200" y="478813"/>
                </a:lnTo>
                <a:lnTo>
                  <a:pt x="0" y="478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1"/>
          <p:cNvSpPr/>
          <p:nvPr/>
        </p:nvSpPr>
        <p:spPr>
          <a:xfrm>
            <a:off x="0" y="4904094"/>
            <a:ext cx="3657600" cy="239407"/>
          </a:xfrm>
          <a:custGeom>
            <a:rect b="b" l="l" r="r" t="t"/>
            <a:pathLst>
              <a:path extrusionOk="0" h="478813" w="7315200">
                <a:moveTo>
                  <a:pt x="0" y="0"/>
                </a:moveTo>
                <a:lnTo>
                  <a:pt x="7315200" y="0"/>
                </a:lnTo>
                <a:lnTo>
                  <a:pt x="7315200" y="478813"/>
                </a:lnTo>
                <a:lnTo>
                  <a:pt x="0" y="478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11"/>
          <p:cNvSpPr/>
          <p:nvPr/>
        </p:nvSpPr>
        <p:spPr>
          <a:xfrm>
            <a:off x="3633788" y="3118709"/>
            <a:ext cx="3657600" cy="239406"/>
          </a:xfrm>
          <a:custGeom>
            <a:rect b="b" l="l" r="r" t="t"/>
            <a:pathLst>
              <a:path extrusionOk="0" h="478813" w="7315200">
                <a:moveTo>
                  <a:pt x="0" y="0"/>
                </a:moveTo>
                <a:lnTo>
                  <a:pt x="7315200" y="0"/>
                </a:lnTo>
                <a:lnTo>
                  <a:pt x="7315200" y="478813"/>
                </a:lnTo>
                <a:lnTo>
                  <a:pt x="0" y="478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11"/>
          <p:cNvSpPr/>
          <p:nvPr/>
        </p:nvSpPr>
        <p:spPr>
          <a:xfrm>
            <a:off x="3633788" y="4904094"/>
            <a:ext cx="3657600" cy="239407"/>
          </a:xfrm>
          <a:custGeom>
            <a:rect b="b" l="l" r="r" t="t"/>
            <a:pathLst>
              <a:path extrusionOk="0" h="478813" w="7315200">
                <a:moveTo>
                  <a:pt x="0" y="0"/>
                </a:moveTo>
                <a:lnTo>
                  <a:pt x="7315200" y="0"/>
                </a:lnTo>
                <a:lnTo>
                  <a:pt x="7315200" y="478813"/>
                </a:lnTo>
                <a:lnTo>
                  <a:pt x="0" y="478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1"/>
          <p:cNvSpPr/>
          <p:nvPr/>
        </p:nvSpPr>
        <p:spPr>
          <a:xfrm>
            <a:off x="7267575" y="3118709"/>
            <a:ext cx="3657600" cy="239406"/>
          </a:xfrm>
          <a:custGeom>
            <a:rect b="b" l="l" r="r" t="t"/>
            <a:pathLst>
              <a:path extrusionOk="0" h="478813" w="7315200">
                <a:moveTo>
                  <a:pt x="0" y="0"/>
                </a:moveTo>
                <a:lnTo>
                  <a:pt x="7315200" y="0"/>
                </a:lnTo>
                <a:lnTo>
                  <a:pt x="7315200" y="478813"/>
                </a:lnTo>
                <a:lnTo>
                  <a:pt x="0" y="478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1"/>
          <p:cNvSpPr/>
          <p:nvPr/>
        </p:nvSpPr>
        <p:spPr>
          <a:xfrm>
            <a:off x="7267575" y="4904094"/>
            <a:ext cx="3657600" cy="239407"/>
          </a:xfrm>
          <a:custGeom>
            <a:rect b="b" l="l" r="r" t="t"/>
            <a:pathLst>
              <a:path extrusionOk="0" h="478813" w="7315200">
                <a:moveTo>
                  <a:pt x="0" y="0"/>
                </a:moveTo>
                <a:lnTo>
                  <a:pt x="7315200" y="0"/>
                </a:lnTo>
                <a:lnTo>
                  <a:pt x="7315200" y="478813"/>
                </a:lnTo>
                <a:lnTo>
                  <a:pt x="0" y="478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1"/>
          <p:cNvSpPr txBox="1"/>
          <p:nvPr/>
        </p:nvSpPr>
        <p:spPr>
          <a:xfrm>
            <a:off x="1338598" y="4476185"/>
            <a:ext cx="6466804" cy="254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BACHELOR'S THESIS</a:t>
            </a:r>
            <a:endParaRPr sz="700"/>
          </a:p>
        </p:txBody>
      </p:sp>
      <p:sp>
        <p:nvSpPr>
          <p:cNvPr id="130" name="Google Shape;130;p11"/>
          <p:cNvSpPr txBox="1"/>
          <p:nvPr/>
        </p:nvSpPr>
        <p:spPr>
          <a:xfrm>
            <a:off x="159702" y="3353614"/>
            <a:ext cx="8824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55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Legacy of Roman Mythology</a:t>
            </a:r>
            <a:endParaRPr i="1"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0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314" name="Google Shape;314;p20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" name="Google Shape;315;p20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" name="Google Shape;316;p20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17" name="Google Shape;317;p20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318" name="Google Shape;318;p20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" name="Google Shape;319;p20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" name="Google Shape;320;p20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21" name="Google Shape;321;p20"/>
          <p:cNvSpPr/>
          <p:nvPr/>
        </p:nvSpPr>
        <p:spPr>
          <a:xfrm>
            <a:off x="3425143" y="590141"/>
            <a:ext cx="2293713" cy="3963219"/>
          </a:xfrm>
          <a:custGeom>
            <a:rect b="b" l="l" r="r" t="t"/>
            <a:pathLst>
              <a:path extrusionOk="0" h="7926437" w="4587425">
                <a:moveTo>
                  <a:pt x="0" y="0"/>
                </a:moveTo>
                <a:lnTo>
                  <a:pt x="4587426" y="0"/>
                </a:lnTo>
                <a:lnTo>
                  <a:pt x="4587426" y="7926436"/>
                </a:lnTo>
                <a:lnTo>
                  <a:pt x="0" y="7926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20"/>
          <p:cNvSpPr txBox="1"/>
          <p:nvPr/>
        </p:nvSpPr>
        <p:spPr>
          <a:xfrm>
            <a:off x="859585" y="2576842"/>
            <a:ext cx="1624106" cy="310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</a:t>
            </a:r>
            <a:endParaRPr sz="700"/>
          </a:p>
        </p:txBody>
      </p:sp>
      <p:sp>
        <p:nvSpPr>
          <p:cNvPr id="323" name="Google Shape;323;p20"/>
          <p:cNvSpPr txBox="1"/>
          <p:nvPr/>
        </p:nvSpPr>
        <p:spPr>
          <a:xfrm>
            <a:off x="859585" y="1485149"/>
            <a:ext cx="1624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01.</a:t>
            </a:r>
            <a:endParaRPr i="1" sz="700"/>
          </a:p>
        </p:txBody>
      </p:sp>
      <p:sp>
        <p:nvSpPr>
          <p:cNvPr id="324" name="Google Shape;324;p20"/>
          <p:cNvSpPr txBox="1"/>
          <p:nvPr/>
        </p:nvSpPr>
        <p:spPr>
          <a:xfrm>
            <a:off x="859585" y="3249094"/>
            <a:ext cx="162410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325" name="Google Shape;325;p20"/>
          <p:cNvSpPr txBox="1"/>
          <p:nvPr/>
        </p:nvSpPr>
        <p:spPr>
          <a:xfrm>
            <a:off x="6660310" y="2576842"/>
            <a:ext cx="1624106" cy="310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</a:t>
            </a:r>
            <a:endParaRPr sz="700"/>
          </a:p>
        </p:txBody>
      </p:sp>
      <p:sp>
        <p:nvSpPr>
          <p:cNvPr id="326" name="Google Shape;326;p20"/>
          <p:cNvSpPr txBox="1"/>
          <p:nvPr/>
        </p:nvSpPr>
        <p:spPr>
          <a:xfrm>
            <a:off x="6660310" y="1485149"/>
            <a:ext cx="1624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02.</a:t>
            </a:r>
            <a:endParaRPr i="1" sz="700"/>
          </a:p>
        </p:txBody>
      </p:sp>
      <p:sp>
        <p:nvSpPr>
          <p:cNvPr id="327" name="Google Shape;327;p20"/>
          <p:cNvSpPr txBox="1"/>
          <p:nvPr/>
        </p:nvSpPr>
        <p:spPr>
          <a:xfrm>
            <a:off x="6660310" y="3249094"/>
            <a:ext cx="162410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21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333" name="Google Shape;333;p21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" name="Google Shape;334;p21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5" name="Google Shape;335;p21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36" name="Google Shape;336;p21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337" name="Google Shape;337;p21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" name="Google Shape;338;p21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" name="Google Shape;339;p21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40" name="Google Shape;340;p21"/>
          <p:cNvSpPr/>
          <p:nvPr/>
        </p:nvSpPr>
        <p:spPr>
          <a:xfrm>
            <a:off x="0" y="237850"/>
            <a:ext cx="10012680" cy="4667813"/>
          </a:xfrm>
          <a:custGeom>
            <a:rect b="b" l="l" r="r" t="t"/>
            <a:pathLst>
              <a:path extrusionOk="0" h="9335625" w="18288000">
                <a:moveTo>
                  <a:pt x="0" y="0"/>
                </a:moveTo>
                <a:lnTo>
                  <a:pt x="18288000" y="0"/>
                </a:lnTo>
                <a:lnTo>
                  <a:pt x="18288000" y="9335624"/>
                </a:lnTo>
                <a:lnTo>
                  <a:pt x="0" y="9335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463" l="0" r="0" t="-24564"/>
            </a:stretch>
          </a:blipFill>
          <a:ln>
            <a:noFill/>
          </a:ln>
        </p:spPr>
      </p:sp>
      <p:grpSp>
        <p:nvGrpSpPr>
          <p:cNvPr id="341" name="Google Shape;341;p21"/>
          <p:cNvGrpSpPr/>
          <p:nvPr/>
        </p:nvGrpSpPr>
        <p:grpSpPr>
          <a:xfrm>
            <a:off x="617021" y="759003"/>
            <a:ext cx="7909960" cy="3553165"/>
            <a:chOff x="0" y="-38100"/>
            <a:chExt cx="4166563" cy="1871626"/>
          </a:xfrm>
        </p:grpSpPr>
        <p:sp>
          <p:nvSpPr>
            <p:cNvPr id="342" name="Google Shape;342;p21"/>
            <p:cNvSpPr/>
            <p:nvPr/>
          </p:nvSpPr>
          <p:spPr>
            <a:xfrm>
              <a:off x="0" y="0"/>
              <a:ext cx="4166563" cy="1833526"/>
            </a:xfrm>
            <a:custGeom>
              <a:rect b="b" l="l" r="r" t="t"/>
              <a:pathLst>
                <a:path extrusionOk="0" h="1833526" w="4166563">
                  <a:moveTo>
                    <a:pt x="0" y="0"/>
                  </a:moveTo>
                  <a:lnTo>
                    <a:pt x="4166563" y="0"/>
                  </a:lnTo>
                  <a:lnTo>
                    <a:pt x="4166563" y="1833526"/>
                  </a:lnTo>
                  <a:lnTo>
                    <a:pt x="0" y="1833526"/>
                  </a:lnTo>
                  <a:close/>
                </a:path>
              </a:pathLst>
            </a:custGeom>
            <a:solidFill>
              <a:srgbClr val="3C4B67">
                <a:alpha val="58823"/>
              </a:srgbClr>
            </a:solidFill>
            <a:ln>
              <a:noFill/>
            </a:ln>
          </p:spPr>
        </p:sp>
        <p:sp>
          <p:nvSpPr>
            <p:cNvPr id="343" name="Google Shape;343;p21"/>
            <p:cNvSpPr txBox="1"/>
            <p:nvPr/>
          </p:nvSpPr>
          <p:spPr>
            <a:xfrm>
              <a:off x="0" y="-38100"/>
              <a:ext cx="4166563" cy="18716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1"/>
          <p:cNvGrpSpPr/>
          <p:nvPr/>
        </p:nvGrpSpPr>
        <p:grpSpPr>
          <a:xfrm>
            <a:off x="2276382" y="2106780"/>
            <a:ext cx="4591238" cy="862292"/>
            <a:chOff x="0" y="-38100"/>
            <a:chExt cx="12243300" cy="2299446"/>
          </a:xfrm>
        </p:grpSpPr>
        <p:sp>
          <p:nvSpPr>
            <p:cNvPr id="345" name="Google Shape;345;p21"/>
            <p:cNvSpPr txBox="1"/>
            <p:nvPr/>
          </p:nvSpPr>
          <p:spPr>
            <a:xfrm>
              <a:off x="1134897" y="-38100"/>
              <a:ext cx="9973502" cy="395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ADD A </a:t>
              </a:r>
              <a:endParaRPr sz="700"/>
            </a:p>
          </p:txBody>
        </p:sp>
        <p:sp>
          <p:nvSpPr>
            <p:cNvPr id="346" name="Google Shape;346;p21"/>
            <p:cNvSpPr txBox="1"/>
            <p:nvPr/>
          </p:nvSpPr>
          <p:spPr>
            <a:xfrm>
              <a:off x="0" y="373146"/>
              <a:ext cx="12243300" cy="188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46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Section Header</a:t>
              </a:r>
              <a:endParaRPr i="1" sz="700"/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2"/>
          <p:cNvSpPr/>
          <p:nvPr/>
        </p:nvSpPr>
        <p:spPr>
          <a:xfrm flipH="1">
            <a:off x="3870295" y="1266825"/>
            <a:ext cx="6318311" cy="3637268"/>
          </a:xfrm>
          <a:custGeom>
            <a:rect b="b" l="l" r="r" t="t"/>
            <a:pathLst>
              <a:path extrusionOk="0" h="7274537" w="12636622">
                <a:moveTo>
                  <a:pt x="12636622" y="0"/>
                </a:moveTo>
                <a:lnTo>
                  <a:pt x="0" y="0"/>
                </a:lnTo>
                <a:lnTo>
                  <a:pt x="0" y="7274537"/>
                </a:lnTo>
                <a:lnTo>
                  <a:pt x="12636622" y="7274537"/>
                </a:lnTo>
                <a:lnTo>
                  <a:pt x="1263662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127" l="0" r="0" t="0"/>
            </a:stretch>
          </a:blipFill>
          <a:ln>
            <a:noFill/>
          </a:ln>
        </p:spPr>
      </p:sp>
      <p:pic>
        <p:nvPicPr>
          <p:cNvPr id="352" name="Google Shape;3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4951" y="514350"/>
            <a:ext cx="3086099" cy="41168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22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354" name="Google Shape;354;p22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5" name="Google Shape;355;p22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6" name="Google Shape;356;p22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57" name="Google Shape;357;p22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358" name="Google Shape;358;p22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" name="Google Shape;359;p22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" name="Google Shape;360;p22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61" name="Google Shape;361;p22"/>
          <p:cNvGrpSpPr/>
          <p:nvPr/>
        </p:nvGrpSpPr>
        <p:grpSpPr>
          <a:xfrm>
            <a:off x="1182659" y="1368514"/>
            <a:ext cx="2962140" cy="1391565"/>
            <a:chOff x="0" y="-161925"/>
            <a:chExt cx="1560304" cy="733005"/>
          </a:xfrm>
        </p:grpSpPr>
        <p:sp>
          <p:nvSpPr>
            <p:cNvPr id="362" name="Google Shape;362;p22"/>
            <p:cNvSpPr/>
            <p:nvPr/>
          </p:nvSpPr>
          <p:spPr>
            <a:xfrm>
              <a:off x="0" y="0"/>
              <a:ext cx="1560304" cy="571080"/>
            </a:xfrm>
            <a:custGeom>
              <a:rect b="b" l="l" r="r" t="t"/>
              <a:pathLst>
                <a:path extrusionOk="0" h="571080" w="1560304">
                  <a:moveTo>
                    <a:pt x="0" y="0"/>
                  </a:moveTo>
                  <a:lnTo>
                    <a:pt x="1560304" y="0"/>
                  </a:lnTo>
                  <a:lnTo>
                    <a:pt x="1560304" y="571080"/>
                  </a:lnTo>
                  <a:lnTo>
                    <a:pt x="0" y="5710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63" name="Google Shape;363;p22"/>
            <p:cNvSpPr txBox="1"/>
            <p:nvPr/>
          </p:nvSpPr>
          <p:spPr>
            <a:xfrm>
              <a:off x="0" y="-161925"/>
              <a:ext cx="1560304" cy="733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43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123,456,789</a:t>
              </a:r>
              <a:endParaRPr i="1" sz="700"/>
            </a:p>
          </p:txBody>
        </p:sp>
      </p:grpSp>
      <p:sp>
        <p:nvSpPr>
          <p:cNvPr id="364" name="Google Shape;364;p22"/>
          <p:cNvSpPr txBox="1"/>
          <p:nvPr/>
        </p:nvSpPr>
        <p:spPr>
          <a:xfrm>
            <a:off x="1182659" y="2878652"/>
            <a:ext cx="2962140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23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370" name="Google Shape;370;p23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" name="Google Shape;371;p23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" name="Google Shape;372;p23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73" name="Google Shape;373;p23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374" name="Google Shape;374;p23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5" name="Google Shape;375;p23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" name="Google Shape;376;p23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77" name="Google Shape;377;p23"/>
          <p:cNvSpPr/>
          <p:nvPr/>
        </p:nvSpPr>
        <p:spPr>
          <a:xfrm>
            <a:off x="514350" y="1595781"/>
            <a:ext cx="4755430" cy="3308312"/>
          </a:xfrm>
          <a:custGeom>
            <a:rect b="b" l="l" r="r" t="t"/>
            <a:pathLst>
              <a:path extrusionOk="0" h="6616624" w="9510859">
                <a:moveTo>
                  <a:pt x="0" y="0"/>
                </a:moveTo>
                <a:lnTo>
                  <a:pt x="9510859" y="0"/>
                </a:lnTo>
                <a:lnTo>
                  <a:pt x="9510859" y="6616624"/>
                </a:lnTo>
                <a:lnTo>
                  <a:pt x="0" y="6616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01739" l="0" r="0" t="0"/>
            </a:stretch>
          </a:blipFill>
          <a:ln>
            <a:noFill/>
          </a:ln>
        </p:spPr>
      </p:sp>
      <p:sp>
        <p:nvSpPr>
          <p:cNvPr id="378" name="Google Shape;378;p23"/>
          <p:cNvSpPr txBox="1"/>
          <p:nvPr/>
        </p:nvSpPr>
        <p:spPr>
          <a:xfrm>
            <a:off x="1258050" y="603915"/>
            <a:ext cx="6627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Roman Mythology </a:t>
            </a:r>
            <a:endParaRPr i="1" sz="700"/>
          </a:p>
        </p:txBody>
      </p:sp>
      <p:sp>
        <p:nvSpPr>
          <p:cNvPr id="379" name="Google Shape;379;p23"/>
          <p:cNvSpPr txBox="1"/>
          <p:nvPr/>
        </p:nvSpPr>
        <p:spPr>
          <a:xfrm>
            <a:off x="5611730" y="3200977"/>
            <a:ext cx="2121922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380" name="Google Shape;380;p23"/>
          <p:cNvSpPr txBox="1"/>
          <p:nvPr/>
        </p:nvSpPr>
        <p:spPr>
          <a:xfrm>
            <a:off x="5611730" y="2143093"/>
            <a:ext cx="2121922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24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386" name="Google Shape;386;p24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" name="Google Shape;387;p24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" name="Google Shape;388;p24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89" name="Google Shape;389;p24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390" name="Google Shape;390;p24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1" name="Google Shape;391;p24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2" name="Google Shape;392;p24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93" name="Google Shape;393;p24"/>
          <p:cNvSpPr txBox="1"/>
          <p:nvPr/>
        </p:nvSpPr>
        <p:spPr>
          <a:xfrm>
            <a:off x="514350" y="526591"/>
            <a:ext cx="7988327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A CAPTION FOR THE PHOTOS.</a:t>
            </a:r>
            <a:endParaRPr sz="700"/>
          </a:p>
        </p:txBody>
      </p:sp>
      <p:pic>
        <p:nvPicPr>
          <p:cNvPr id="394" name="Google Shape;394;p24"/>
          <p:cNvPicPr preferRelativeResize="0"/>
          <p:nvPr/>
        </p:nvPicPr>
        <p:blipFill rotWithShape="1">
          <a:blip r:embed="rId4">
            <a:alphaModFix/>
          </a:blip>
          <a:srcRect b="0" l="18198" r="50288" t="0"/>
          <a:stretch/>
        </p:blipFill>
        <p:spPr>
          <a:xfrm>
            <a:off x="4414554" y="978927"/>
            <a:ext cx="2020249" cy="359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4"/>
          <p:cNvPicPr preferRelativeResize="0"/>
          <p:nvPr/>
        </p:nvPicPr>
        <p:blipFill rotWithShape="1">
          <a:blip r:embed="rId5">
            <a:alphaModFix/>
          </a:blip>
          <a:srcRect b="0" l="7865" r="7865" t="0"/>
          <a:stretch/>
        </p:blipFill>
        <p:spPr>
          <a:xfrm>
            <a:off x="6482428" y="978927"/>
            <a:ext cx="2020249" cy="359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4"/>
          <p:cNvPicPr preferRelativeResize="0"/>
          <p:nvPr/>
        </p:nvPicPr>
        <p:blipFill rotWithShape="1">
          <a:blip r:embed="rId6">
            <a:alphaModFix/>
          </a:blip>
          <a:srcRect b="0" l="7865" r="7865" t="0"/>
          <a:stretch/>
        </p:blipFill>
        <p:spPr>
          <a:xfrm>
            <a:off x="2346680" y="978927"/>
            <a:ext cx="2020249" cy="359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4"/>
          <p:cNvPicPr preferRelativeResize="0"/>
          <p:nvPr/>
        </p:nvPicPr>
        <p:blipFill rotWithShape="1">
          <a:blip r:embed="rId7">
            <a:alphaModFix/>
          </a:blip>
          <a:srcRect b="9289" l="0" r="0" t="9290"/>
          <a:stretch/>
        </p:blipFill>
        <p:spPr>
          <a:xfrm>
            <a:off x="514350" y="978927"/>
            <a:ext cx="1784056" cy="178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4"/>
          <p:cNvPicPr preferRelativeResize="0"/>
          <p:nvPr/>
        </p:nvPicPr>
        <p:blipFill rotWithShape="1">
          <a:blip r:embed="rId8">
            <a:alphaModFix/>
          </a:blip>
          <a:srcRect b="29884" l="0" r="0" t="3557"/>
          <a:stretch/>
        </p:blipFill>
        <p:spPr>
          <a:xfrm>
            <a:off x="514350" y="2815580"/>
            <a:ext cx="1784056" cy="178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25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404" name="Google Shape;404;p25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" name="Google Shape;405;p25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" name="Google Shape;406;p25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07" name="Google Shape;407;p25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408" name="Google Shape;408;p25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" name="Google Shape;409;p25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0" name="Google Shape;410;p25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11" name="Google Shape;411;p25"/>
          <p:cNvSpPr/>
          <p:nvPr/>
        </p:nvSpPr>
        <p:spPr>
          <a:xfrm>
            <a:off x="609572" y="328025"/>
            <a:ext cx="7924856" cy="4487450"/>
          </a:xfrm>
          <a:custGeom>
            <a:rect b="b" l="l" r="r" t="t"/>
            <a:pathLst>
              <a:path extrusionOk="0" h="8974899" w="15849712">
                <a:moveTo>
                  <a:pt x="0" y="0"/>
                </a:moveTo>
                <a:lnTo>
                  <a:pt x="15849712" y="0"/>
                </a:lnTo>
                <a:lnTo>
                  <a:pt x="15849712" y="8974900"/>
                </a:lnTo>
                <a:lnTo>
                  <a:pt x="0" y="8974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0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5"/>
          <p:cNvSpPr txBox="1"/>
          <p:nvPr/>
        </p:nvSpPr>
        <p:spPr>
          <a:xfrm>
            <a:off x="357734" y="1817482"/>
            <a:ext cx="2017147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413" name="Google Shape;413;p25"/>
          <p:cNvSpPr txBox="1"/>
          <p:nvPr/>
        </p:nvSpPr>
        <p:spPr>
          <a:xfrm>
            <a:off x="357734" y="1424576"/>
            <a:ext cx="2443256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</a:t>
            </a:r>
            <a:endParaRPr sz="700"/>
          </a:p>
        </p:txBody>
      </p:sp>
      <p:sp>
        <p:nvSpPr>
          <p:cNvPr id="414" name="Google Shape;414;p25"/>
          <p:cNvSpPr txBox="1"/>
          <p:nvPr/>
        </p:nvSpPr>
        <p:spPr>
          <a:xfrm>
            <a:off x="357734" y="454881"/>
            <a:ext cx="1624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01.</a:t>
            </a:r>
            <a:endParaRPr i="1" sz="700"/>
          </a:p>
        </p:txBody>
      </p:sp>
      <p:sp>
        <p:nvSpPr>
          <p:cNvPr id="415" name="Google Shape;415;p25"/>
          <p:cNvSpPr txBox="1"/>
          <p:nvPr/>
        </p:nvSpPr>
        <p:spPr>
          <a:xfrm>
            <a:off x="3569447" y="1817482"/>
            <a:ext cx="2017147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416" name="Google Shape;416;p25"/>
          <p:cNvSpPr txBox="1"/>
          <p:nvPr/>
        </p:nvSpPr>
        <p:spPr>
          <a:xfrm>
            <a:off x="3569447" y="1424576"/>
            <a:ext cx="2443256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</a:t>
            </a:r>
            <a:endParaRPr sz="700"/>
          </a:p>
        </p:txBody>
      </p:sp>
      <p:sp>
        <p:nvSpPr>
          <p:cNvPr id="417" name="Google Shape;417;p25"/>
          <p:cNvSpPr txBox="1"/>
          <p:nvPr/>
        </p:nvSpPr>
        <p:spPr>
          <a:xfrm>
            <a:off x="3569447" y="454881"/>
            <a:ext cx="1624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03.</a:t>
            </a:r>
            <a:endParaRPr i="1" sz="700"/>
          </a:p>
        </p:txBody>
      </p:sp>
      <p:sp>
        <p:nvSpPr>
          <p:cNvPr id="418" name="Google Shape;418;p25"/>
          <p:cNvSpPr txBox="1"/>
          <p:nvPr/>
        </p:nvSpPr>
        <p:spPr>
          <a:xfrm>
            <a:off x="6781161" y="1817482"/>
            <a:ext cx="2017147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419" name="Google Shape;419;p25"/>
          <p:cNvSpPr txBox="1"/>
          <p:nvPr/>
        </p:nvSpPr>
        <p:spPr>
          <a:xfrm>
            <a:off x="6781161" y="1424576"/>
            <a:ext cx="2443256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</a:t>
            </a:r>
            <a:endParaRPr sz="700"/>
          </a:p>
        </p:txBody>
      </p:sp>
      <p:sp>
        <p:nvSpPr>
          <p:cNvPr id="420" name="Google Shape;420;p25"/>
          <p:cNvSpPr txBox="1"/>
          <p:nvPr/>
        </p:nvSpPr>
        <p:spPr>
          <a:xfrm>
            <a:off x="6781161" y="454881"/>
            <a:ext cx="1624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05.</a:t>
            </a:r>
            <a:endParaRPr i="1" sz="700"/>
          </a:p>
        </p:txBody>
      </p:sp>
      <p:sp>
        <p:nvSpPr>
          <p:cNvPr id="421" name="Google Shape;421;p25"/>
          <p:cNvSpPr txBox="1"/>
          <p:nvPr/>
        </p:nvSpPr>
        <p:spPr>
          <a:xfrm>
            <a:off x="1963591" y="3945987"/>
            <a:ext cx="2017147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422" name="Google Shape;422;p25"/>
          <p:cNvSpPr txBox="1"/>
          <p:nvPr/>
        </p:nvSpPr>
        <p:spPr>
          <a:xfrm>
            <a:off x="1963591" y="3553081"/>
            <a:ext cx="2443256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</a:t>
            </a:r>
            <a:endParaRPr sz="700"/>
          </a:p>
        </p:txBody>
      </p:sp>
      <p:sp>
        <p:nvSpPr>
          <p:cNvPr id="423" name="Google Shape;423;p25"/>
          <p:cNvSpPr txBox="1"/>
          <p:nvPr/>
        </p:nvSpPr>
        <p:spPr>
          <a:xfrm>
            <a:off x="1963591" y="2583385"/>
            <a:ext cx="1624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02.</a:t>
            </a:r>
            <a:endParaRPr i="1" sz="700"/>
          </a:p>
        </p:txBody>
      </p:sp>
      <p:sp>
        <p:nvSpPr>
          <p:cNvPr id="424" name="Google Shape;424;p25"/>
          <p:cNvSpPr txBox="1"/>
          <p:nvPr/>
        </p:nvSpPr>
        <p:spPr>
          <a:xfrm>
            <a:off x="5175304" y="3945987"/>
            <a:ext cx="2017147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425" name="Google Shape;425;p25"/>
          <p:cNvSpPr txBox="1"/>
          <p:nvPr/>
        </p:nvSpPr>
        <p:spPr>
          <a:xfrm>
            <a:off x="5175304" y="3553081"/>
            <a:ext cx="2443256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</a:t>
            </a:r>
            <a:endParaRPr sz="700"/>
          </a:p>
        </p:txBody>
      </p:sp>
      <p:sp>
        <p:nvSpPr>
          <p:cNvPr id="426" name="Google Shape;426;p25"/>
          <p:cNvSpPr txBox="1"/>
          <p:nvPr/>
        </p:nvSpPr>
        <p:spPr>
          <a:xfrm>
            <a:off x="5175304" y="2583385"/>
            <a:ext cx="1624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04.</a:t>
            </a:r>
            <a:endParaRPr i="1" sz="70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26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432" name="Google Shape;432;p26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" name="Google Shape;433;p26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" name="Google Shape;434;p26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35" name="Google Shape;435;p26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436" name="Google Shape;436;p26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" name="Google Shape;437;p26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" name="Google Shape;438;p26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39" name="Google Shape;439;p26"/>
          <p:cNvSpPr/>
          <p:nvPr/>
        </p:nvSpPr>
        <p:spPr>
          <a:xfrm>
            <a:off x="0" y="429621"/>
            <a:ext cx="4379159" cy="4456705"/>
          </a:xfrm>
          <a:custGeom>
            <a:rect b="b" l="l" r="r" t="t"/>
            <a:pathLst>
              <a:path extrusionOk="0" h="8913409" w="8758317">
                <a:moveTo>
                  <a:pt x="0" y="0"/>
                </a:moveTo>
                <a:lnTo>
                  <a:pt x="8758317" y="0"/>
                </a:lnTo>
                <a:lnTo>
                  <a:pt x="8758317" y="8913409"/>
                </a:lnTo>
                <a:lnTo>
                  <a:pt x="0" y="8913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8315" l="0" r="0" t="0"/>
            </a:stretch>
          </a:blipFill>
          <a:ln>
            <a:noFill/>
          </a:ln>
        </p:spPr>
      </p:sp>
      <p:sp>
        <p:nvSpPr>
          <p:cNvPr id="440" name="Google Shape;440;p26"/>
          <p:cNvSpPr txBox="1"/>
          <p:nvPr/>
        </p:nvSpPr>
        <p:spPr>
          <a:xfrm>
            <a:off x="313192" y="2134478"/>
            <a:ext cx="3983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6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Conclusions</a:t>
            </a:r>
            <a:endParaRPr i="1" sz="700"/>
          </a:p>
        </p:txBody>
      </p:sp>
      <p:sp>
        <p:nvSpPr>
          <p:cNvPr id="441" name="Google Shape;441;p26"/>
          <p:cNvSpPr txBox="1"/>
          <p:nvPr/>
        </p:nvSpPr>
        <p:spPr>
          <a:xfrm rot="-15471">
            <a:off x="4595098" y="1164739"/>
            <a:ext cx="4033501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Ut enim ad minim veniam, quis nostrud exercitation .</a:t>
            </a:r>
            <a:endParaRPr sz="700"/>
          </a:p>
        </p:txBody>
      </p:sp>
      <p:sp>
        <p:nvSpPr>
          <p:cNvPr id="442" name="Google Shape;442;p26"/>
          <p:cNvSpPr txBox="1"/>
          <p:nvPr/>
        </p:nvSpPr>
        <p:spPr>
          <a:xfrm>
            <a:off x="4594048" y="895724"/>
            <a:ext cx="1951435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CONCLUSION 1</a:t>
            </a:r>
            <a:endParaRPr sz="700"/>
          </a:p>
        </p:txBody>
      </p:sp>
      <p:sp>
        <p:nvSpPr>
          <p:cNvPr id="443" name="Google Shape;443;p26"/>
          <p:cNvSpPr txBox="1"/>
          <p:nvPr/>
        </p:nvSpPr>
        <p:spPr>
          <a:xfrm rot="-15471">
            <a:off x="4595098" y="2444704"/>
            <a:ext cx="4033501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Ut enim ad minim veniam, quis nostrud exercitation .</a:t>
            </a:r>
            <a:endParaRPr sz="700"/>
          </a:p>
        </p:txBody>
      </p:sp>
      <p:sp>
        <p:nvSpPr>
          <p:cNvPr id="444" name="Google Shape;444;p26"/>
          <p:cNvSpPr txBox="1"/>
          <p:nvPr/>
        </p:nvSpPr>
        <p:spPr>
          <a:xfrm>
            <a:off x="4594047" y="2175690"/>
            <a:ext cx="2303860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CONCLUSION 2</a:t>
            </a:r>
            <a:endParaRPr sz="700"/>
          </a:p>
        </p:txBody>
      </p:sp>
      <p:sp>
        <p:nvSpPr>
          <p:cNvPr id="445" name="Google Shape;445;p26"/>
          <p:cNvSpPr txBox="1"/>
          <p:nvPr/>
        </p:nvSpPr>
        <p:spPr>
          <a:xfrm rot="-15471">
            <a:off x="4595098" y="3724670"/>
            <a:ext cx="4033501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Ut enim ad minim veniam, quis nostrud exercitation .</a:t>
            </a:r>
            <a:endParaRPr sz="700"/>
          </a:p>
        </p:txBody>
      </p:sp>
      <p:sp>
        <p:nvSpPr>
          <p:cNvPr id="446" name="Google Shape;446;p26"/>
          <p:cNvSpPr txBox="1"/>
          <p:nvPr/>
        </p:nvSpPr>
        <p:spPr>
          <a:xfrm>
            <a:off x="4594048" y="3455655"/>
            <a:ext cx="2017801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CONCLUSION 3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27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452" name="Google Shape;452;p27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" name="Google Shape;453;p27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" name="Google Shape;454;p27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55" name="Google Shape;455;p27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456" name="Google Shape;456;p27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" name="Google Shape;457;p27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" name="Google Shape;458;p27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459" name="Google Shape;459;p27"/>
          <p:cNvPicPr preferRelativeResize="0"/>
          <p:nvPr/>
        </p:nvPicPr>
        <p:blipFill rotWithShape="1">
          <a:blip r:embed="rId4">
            <a:alphaModFix amt="86000"/>
          </a:blip>
          <a:srcRect b="0" l="16470" r="16469" t="0"/>
          <a:stretch/>
        </p:blipFill>
        <p:spPr>
          <a:xfrm>
            <a:off x="800236" y="1918797"/>
            <a:ext cx="1776739" cy="149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7"/>
          <p:cNvPicPr preferRelativeResize="0"/>
          <p:nvPr/>
        </p:nvPicPr>
        <p:blipFill rotWithShape="1">
          <a:blip r:embed="rId5">
            <a:alphaModFix amt="86000"/>
          </a:blip>
          <a:srcRect b="13477" l="0" r="0" t="13477"/>
          <a:stretch/>
        </p:blipFill>
        <p:spPr>
          <a:xfrm>
            <a:off x="3683630" y="1918797"/>
            <a:ext cx="1776739" cy="194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7"/>
          <p:cNvPicPr preferRelativeResize="0"/>
          <p:nvPr/>
        </p:nvPicPr>
        <p:blipFill rotWithShape="1">
          <a:blip r:embed="rId6">
            <a:alphaModFix amt="86000"/>
          </a:blip>
          <a:srcRect b="28842" l="0" r="0" t="15270"/>
          <a:stretch/>
        </p:blipFill>
        <p:spPr>
          <a:xfrm>
            <a:off x="6567025" y="1918797"/>
            <a:ext cx="1776738" cy="1490358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7"/>
          <p:cNvSpPr txBox="1"/>
          <p:nvPr/>
        </p:nvSpPr>
        <p:spPr>
          <a:xfrm>
            <a:off x="1772740" y="730323"/>
            <a:ext cx="5598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Meet the team</a:t>
            </a:r>
            <a:endParaRPr i="1" sz="700"/>
          </a:p>
        </p:txBody>
      </p:sp>
      <p:sp>
        <p:nvSpPr>
          <p:cNvPr id="463" name="Google Shape;463;p27"/>
          <p:cNvSpPr txBox="1"/>
          <p:nvPr/>
        </p:nvSpPr>
        <p:spPr>
          <a:xfrm>
            <a:off x="800236" y="3547518"/>
            <a:ext cx="1776739" cy="1773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NAME</a:t>
            </a:r>
            <a:endParaRPr sz="700"/>
          </a:p>
        </p:txBody>
      </p:sp>
      <p:sp>
        <p:nvSpPr>
          <p:cNvPr id="464" name="Google Shape;464;p27"/>
          <p:cNvSpPr txBox="1"/>
          <p:nvPr/>
        </p:nvSpPr>
        <p:spPr>
          <a:xfrm>
            <a:off x="3481012" y="4001483"/>
            <a:ext cx="2181978" cy="1773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NAME</a:t>
            </a:r>
            <a:endParaRPr sz="700"/>
          </a:p>
        </p:txBody>
      </p:sp>
      <p:sp>
        <p:nvSpPr>
          <p:cNvPr id="465" name="Google Shape;465;p27"/>
          <p:cNvSpPr txBox="1"/>
          <p:nvPr/>
        </p:nvSpPr>
        <p:spPr>
          <a:xfrm>
            <a:off x="6643007" y="3547518"/>
            <a:ext cx="1624774" cy="1773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NAME</a:t>
            </a:r>
            <a:endParaRPr sz="700"/>
          </a:p>
        </p:txBody>
      </p:sp>
      <p:sp>
        <p:nvSpPr>
          <p:cNvPr id="466" name="Google Shape;466;p27"/>
          <p:cNvSpPr txBox="1"/>
          <p:nvPr/>
        </p:nvSpPr>
        <p:spPr>
          <a:xfrm>
            <a:off x="1001830" y="3799488"/>
            <a:ext cx="1373552" cy="192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</a:t>
            </a:r>
            <a:endParaRPr sz="700"/>
          </a:p>
        </p:txBody>
      </p:sp>
      <p:sp>
        <p:nvSpPr>
          <p:cNvPr id="467" name="Google Shape;467;p27"/>
          <p:cNvSpPr txBox="1"/>
          <p:nvPr/>
        </p:nvSpPr>
        <p:spPr>
          <a:xfrm>
            <a:off x="3898914" y="4253454"/>
            <a:ext cx="1346172" cy="192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</a:t>
            </a:r>
            <a:endParaRPr sz="700"/>
          </a:p>
        </p:txBody>
      </p:sp>
      <p:sp>
        <p:nvSpPr>
          <p:cNvPr id="468" name="Google Shape;468;p27"/>
          <p:cNvSpPr txBox="1"/>
          <p:nvPr/>
        </p:nvSpPr>
        <p:spPr>
          <a:xfrm>
            <a:off x="6769645" y="3799488"/>
            <a:ext cx="1371500" cy="192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28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474" name="Google Shape;474;p28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" name="Google Shape;475;p28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" name="Google Shape;476;p28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77" name="Google Shape;477;p28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478" name="Google Shape;478;p28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9" name="Google Shape;479;p28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0" name="Google Shape;480;p28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81" name="Google Shape;481;p28"/>
          <p:cNvSpPr/>
          <p:nvPr/>
        </p:nvSpPr>
        <p:spPr>
          <a:xfrm>
            <a:off x="5492737" y="285750"/>
            <a:ext cx="6672303" cy="4616917"/>
          </a:xfrm>
          <a:custGeom>
            <a:rect b="b" l="l" r="r" t="t"/>
            <a:pathLst>
              <a:path extrusionOk="0" h="9233833" w="13344606">
                <a:moveTo>
                  <a:pt x="0" y="0"/>
                </a:moveTo>
                <a:lnTo>
                  <a:pt x="13344606" y="0"/>
                </a:lnTo>
                <a:lnTo>
                  <a:pt x="13344606" y="9233833"/>
                </a:lnTo>
                <a:lnTo>
                  <a:pt x="0" y="9233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3717" l="-1402" r="0" t="-14691"/>
            </a:stretch>
          </a:blipFill>
          <a:ln>
            <a:noFill/>
          </a:ln>
        </p:spPr>
      </p:sp>
      <p:sp>
        <p:nvSpPr>
          <p:cNvPr id="482" name="Google Shape;482;p28"/>
          <p:cNvSpPr/>
          <p:nvPr/>
        </p:nvSpPr>
        <p:spPr>
          <a:xfrm>
            <a:off x="-4137038" y="285750"/>
            <a:ext cx="6672303" cy="4616917"/>
          </a:xfrm>
          <a:custGeom>
            <a:rect b="b" l="l" r="r" t="t"/>
            <a:pathLst>
              <a:path extrusionOk="0" h="9233833" w="13344606">
                <a:moveTo>
                  <a:pt x="0" y="0"/>
                </a:moveTo>
                <a:lnTo>
                  <a:pt x="13344606" y="0"/>
                </a:lnTo>
                <a:lnTo>
                  <a:pt x="13344606" y="9233833"/>
                </a:lnTo>
                <a:lnTo>
                  <a:pt x="0" y="9233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3717" l="-1402" r="0" t="-14691"/>
            </a:stretch>
          </a:blipFill>
          <a:ln>
            <a:noFill/>
          </a:ln>
        </p:spPr>
      </p:sp>
      <p:sp>
        <p:nvSpPr>
          <p:cNvPr id="483" name="Google Shape;483;p28"/>
          <p:cNvSpPr txBox="1"/>
          <p:nvPr/>
        </p:nvSpPr>
        <p:spPr>
          <a:xfrm>
            <a:off x="3731014" y="3356030"/>
            <a:ext cx="1967721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EMAIL</a:t>
            </a:r>
            <a:endParaRPr sz="700"/>
          </a:p>
        </p:txBody>
      </p:sp>
      <p:sp>
        <p:nvSpPr>
          <p:cNvPr id="484" name="Google Shape;484;p28"/>
          <p:cNvSpPr txBox="1"/>
          <p:nvPr/>
        </p:nvSpPr>
        <p:spPr>
          <a:xfrm>
            <a:off x="3731014" y="3568236"/>
            <a:ext cx="1967721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hello@reallygreatsite.com</a:t>
            </a:r>
            <a:endParaRPr sz="700"/>
          </a:p>
        </p:txBody>
      </p:sp>
      <p:sp>
        <p:nvSpPr>
          <p:cNvPr id="485" name="Google Shape;485;p28"/>
          <p:cNvSpPr txBox="1"/>
          <p:nvPr/>
        </p:nvSpPr>
        <p:spPr>
          <a:xfrm>
            <a:off x="6515728" y="3356030"/>
            <a:ext cx="1967721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CALL US</a:t>
            </a:r>
            <a:endParaRPr sz="700"/>
          </a:p>
        </p:txBody>
      </p:sp>
      <p:sp>
        <p:nvSpPr>
          <p:cNvPr id="486" name="Google Shape;486;p28"/>
          <p:cNvSpPr txBox="1"/>
          <p:nvPr/>
        </p:nvSpPr>
        <p:spPr>
          <a:xfrm>
            <a:off x="6515728" y="3568236"/>
            <a:ext cx="1967721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123-456-7890</a:t>
            </a:r>
            <a:endParaRPr sz="700"/>
          </a:p>
        </p:txBody>
      </p:sp>
      <p:sp>
        <p:nvSpPr>
          <p:cNvPr id="487" name="Google Shape;487;p28"/>
          <p:cNvSpPr txBox="1"/>
          <p:nvPr/>
        </p:nvSpPr>
        <p:spPr>
          <a:xfrm>
            <a:off x="660550" y="3356030"/>
            <a:ext cx="2253472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SOCIAL MEDIA</a:t>
            </a:r>
            <a:endParaRPr sz="700"/>
          </a:p>
        </p:txBody>
      </p:sp>
      <p:sp>
        <p:nvSpPr>
          <p:cNvPr id="488" name="Google Shape;488;p28"/>
          <p:cNvSpPr txBox="1"/>
          <p:nvPr/>
        </p:nvSpPr>
        <p:spPr>
          <a:xfrm>
            <a:off x="660550" y="3568236"/>
            <a:ext cx="2253472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@reallygreatsite</a:t>
            </a:r>
            <a:endParaRPr sz="700"/>
          </a:p>
        </p:txBody>
      </p:sp>
      <p:cxnSp>
        <p:nvCxnSpPr>
          <p:cNvPr id="489" name="Google Shape;489;p28"/>
          <p:cNvCxnSpPr/>
          <p:nvPr/>
        </p:nvCxnSpPr>
        <p:spPr>
          <a:xfrm>
            <a:off x="-255189" y="2829385"/>
            <a:ext cx="9654379" cy="9525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0" name="Google Shape;490;p28"/>
          <p:cNvCxnSpPr/>
          <p:nvPr/>
        </p:nvCxnSpPr>
        <p:spPr>
          <a:xfrm>
            <a:off x="1792049" y="2838910"/>
            <a:ext cx="0" cy="352976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491" name="Google Shape;491;p28"/>
          <p:cNvCxnSpPr/>
          <p:nvPr/>
        </p:nvCxnSpPr>
        <p:spPr>
          <a:xfrm>
            <a:off x="4710113" y="2838910"/>
            <a:ext cx="0" cy="352976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492" name="Google Shape;492;p28"/>
          <p:cNvCxnSpPr/>
          <p:nvPr/>
        </p:nvCxnSpPr>
        <p:spPr>
          <a:xfrm>
            <a:off x="7494826" y="2838910"/>
            <a:ext cx="0" cy="352976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lg" w="lg" type="oval"/>
          </a:ln>
        </p:spPr>
      </p:cxnSp>
      <p:sp>
        <p:nvSpPr>
          <p:cNvPr id="493" name="Google Shape;493;p28"/>
          <p:cNvSpPr txBox="1"/>
          <p:nvPr/>
        </p:nvSpPr>
        <p:spPr>
          <a:xfrm>
            <a:off x="3288952" y="1332694"/>
            <a:ext cx="2566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Contact Us </a:t>
            </a:r>
            <a:endParaRPr i="1" sz="70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29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499" name="Google Shape;499;p2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9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29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502" name="Google Shape;502;p2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9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29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505" name="Google Shape;505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29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508" name="Google Shape;508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29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511" name="Google Shape;511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3" name="Google Shape;513;p29"/>
          <p:cNvGrpSpPr/>
          <p:nvPr/>
        </p:nvGrpSpPr>
        <p:grpSpPr>
          <a:xfrm>
            <a:off x="1001153" y="4048637"/>
            <a:ext cx="377102" cy="385940"/>
            <a:chOff x="0" y="-19050"/>
            <a:chExt cx="812800" cy="831850"/>
          </a:xfrm>
        </p:grpSpPr>
        <p:sp>
          <p:nvSpPr>
            <p:cNvPr id="514" name="Google Shape;514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29"/>
          <p:cNvGrpSpPr/>
          <p:nvPr/>
        </p:nvGrpSpPr>
        <p:grpSpPr>
          <a:xfrm>
            <a:off x="1467935" y="4048637"/>
            <a:ext cx="377102" cy="385940"/>
            <a:chOff x="0" y="-19050"/>
            <a:chExt cx="812800" cy="831850"/>
          </a:xfrm>
        </p:grpSpPr>
        <p:sp>
          <p:nvSpPr>
            <p:cNvPr id="517" name="Google Shape;517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3C4B6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9" name="Google Shape;519;p29"/>
          <p:cNvGrpSpPr/>
          <p:nvPr/>
        </p:nvGrpSpPr>
        <p:grpSpPr>
          <a:xfrm>
            <a:off x="1934716" y="4048637"/>
            <a:ext cx="377102" cy="385940"/>
            <a:chOff x="0" y="-19050"/>
            <a:chExt cx="812800" cy="831850"/>
          </a:xfrm>
        </p:grpSpPr>
        <p:sp>
          <p:nvSpPr>
            <p:cNvPr id="520" name="Google Shape;520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2" name="Google Shape;522;p29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523" name="Google Shape;523;p29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524" name="Google Shape;524;p29"/>
          <p:cNvSpPr txBox="1"/>
          <p:nvPr/>
        </p:nvSpPr>
        <p:spPr>
          <a:xfrm>
            <a:off x="873885" y="2158913"/>
            <a:ext cx="15753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PLAYFAIR DISPLAY ITALIC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PLAYFAIR DISPLAY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 sz="700"/>
          </a:p>
        </p:txBody>
      </p:sp>
      <p:sp>
        <p:nvSpPr>
          <p:cNvPr id="525" name="Google Shape;525;p29"/>
          <p:cNvSpPr txBox="1"/>
          <p:nvPr/>
        </p:nvSpPr>
        <p:spPr>
          <a:xfrm>
            <a:off x="884361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#FFFFFF</a:t>
            </a:r>
            <a:endParaRPr sz="700"/>
          </a:p>
        </p:txBody>
      </p:sp>
      <p:sp>
        <p:nvSpPr>
          <p:cNvPr id="526" name="Google Shape;526;p29"/>
          <p:cNvSpPr txBox="1"/>
          <p:nvPr/>
        </p:nvSpPr>
        <p:spPr>
          <a:xfrm>
            <a:off x="1351142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#3C4B67</a:t>
            </a:r>
            <a:endParaRPr sz="700"/>
          </a:p>
        </p:txBody>
      </p:sp>
      <p:sp>
        <p:nvSpPr>
          <p:cNvPr id="527" name="Google Shape;527;p29"/>
          <p:cNvSpPr txBox="1"/>
          <p:nvPr/>
        </p:nvSpPr>
        <p:spPr>
          <a:xfrm>
            <a:off x="1817924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#000000</a:t>
            </a:r>
            <a:endParaRPr sz="700"/>
          </a:p>
        </p:txBody>
      </p:sp>
      <p:sp>
        <p:nvSpPr>
          <p:cNvPr id="528" name="Google Shape;528;p29"/>
          <p:cNvSpPr txBox="1"/>
          <p:nvPr/>
        </p:nvSpPr>
        <p:spPr>
          <a:xfrm>
            <a:off x="2105002" y="703971"/>
            <a:ext cx="4933995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 sz="700"/>
          </a:p>
        </p:txBody>
      </p:sp>
      <p:sp>
        <p:nvSpPr>
          <p:cNvPr id="529" name="Google Shape;529;p29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530" name="Google Shape;530;p29"/>
          <p:cNvSpPr txBox="1"/>
          <p:nvPr/>
        </p:nvSpPr>
        <p:spPr>
          <a:xfrm>
            <a:off x="3290897" y="98992"/>
            <a:ext cx="256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0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Resource Page</a:t>
            </a:r>
            <a:endParaRPr i="1" sz="700"/>
          </a:p>
        </p:txBody>
      </p:sp>
      <p:sp>
        <p:nvSpPr>
          <p:cNvPr id="531" name="Google Shape;531;p29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532" name="Google Shape;532;p29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533" name="Google Shape;533;p29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534" name="Google Shape;534;p29"/>
          <p:cNvSpPr/>
          <p:nvPr/>
        </p:nvSpPr>
        <p:spPr>
          <a:xfrm>
            <a:off x="3990269" y="1351454"/>
            <a:ext cx="765224" cy="1504125"/>
          </a:xfrm>
          <a:custGeom>
            <a:rect b="b" l="l" r="r" t="t"/>
            <a:pathLst>
              <a:path extrusionOk="0" h="3008250" w="1530447">
                <a:moveTo>
                  <a:pt x="0" y="0"/>
                </a:moveTo>
                <a:lnTo>
                  <a:pt x="1530447" y="0"/>
                </a:lnTo>
                <a:lnTo>
                  <a:pt x="1530447" y="3008249"/>
                </a:lnTo>
                <a:lnTo>
                  <a:pt x="0" y="3008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29"/>
          <p:cNvSpPr/>
          <p:nvPr/>
        </p:nvSpPr>
        <p:spPr>
          <a:xfrm>
            <a:off x="4836455" y="1730823"/>
            <a:ext cx="738348" cy="1124756"/>
          </a:xfrm>
          <a:custGeom>
            <a:rect b="b" l="l" r="r" t="t"/>
            <a:pathLst>
              <a:path extrusionOk="0" h="2249511" w="1476696">
                <a:moveTo>
                  <a:pt x="0" y="0"/>
                </a:moveTo>
                <a:lnTo>
                  <a:pt x="1476695" y="0"/>
                </a:lnTo>
                <a:lnTo>
                  <a:pt x="1476695" y="2249511"/>
                </a:lnTo>
                <a:lnTo>
                  <a:pt x="0" y="2249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9615" l="0" r="0" t="0"/>
            </a:stretch>
          </a:blipFill>
          <a:ln>
            <a:noFill/>
          </a:ln>
        </p:spPr>
      </p:sp>
      <p:sp>
        <p:nvSpPr>
          <p:cNvPr id="536" name="Google Shape;536;p29"/>
          <p:cNvSpPr/>
          <p:nvPr/>
        </p:nvSpPr>
        <p:spPr>
          <a:xfrm>
            <a:off x="5700517" y="1730823"/>
            <a:ext cx="885243" cy="1130439"/>
          </a:xfrm>
          <a:custGeom>
            <a:rect b="b" l="l" r="r" t="t"/>
            <a:pathLst>
              <a:path extrusionOk="0" h="2260878" w="1770486">
                <a:moveTo>
                  <a:pt x="0" y="0"/>
                </a:moveTo>
                <a:lnTo>
                  <a:pt x="1770486" y="0"/>
                </a:lnTo>
                <a:lnTo>
                  <a:pt x="1770486" y="2260878"/>
                </a:lnTo>
                <a:lnTo>
                  <a:pt x="0" y="2260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8200" l="0" r="0" t="0"/>
            </a:stretch>
          </a:blipFill>
          <a:ln>
            <a:noFill/>
          </a:ln>
        </p:spPr>
      </p:sp>
      <p:sp>
        <p:nvSpPr>
          <p:cNvPr id="537" name="Google Shape;537;p29"/>
          <p:cNvSpPr/>
          <p:nvPr/>
        </p:nvSpPr>
        <p:spPr>
          <a:xfrm>
            <a:off x="6647672" y="1730823"/>
            <a:ext cx="808446" cy="1124756"/>
          </a:xfrm>
          <a:custGeom>
            <a:rect b="b" l="l" r="r" t="t"/>
            <a:pathLst>
              <a:path extrusionOk="0" h="2249511" w="1616891">
                <a:moveTo>
                  <a:pt x="0" y="0"/>
                </a:moveTo>
                <a:lnTo>
                  <a:pt x="1616891" y="0"/>
                </a:lnTo>
                <a:lnTo>
                  <a:pt x="1616891" y="2249511"/>
                </a:lnTo>
                <a:lnTo>
                  <a:pt x="0" y="2249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398" l="0" r="0" t="0"/>
            </a:stretch>
          </a:blipFill>
          <a:ln>
            <a:noFill/>
          </a:ln>
        </p:spPr>
      </p:sp>
      <p:sp>
        <p:nvSpPr>
          <p:cNvPr id="538" name="Google Shape;538;p29"/>
          <p:cNvSpPr/>
          <p:nvPr/>
        </p:nvSpPr>
        <p:spPr>
          <a:xfrm>
            <a:off x="7332292" y="1351454"/>
            <a:ext cx="1350346" cy="1504125"/>
          </a:xfrm>
          <a:custGeom>
            <a:rect b="b" l="l" r="r" t="t"/>
            <a:pathLst>
              <a:path extrusionOk="0" h="3008250" w="2700691">
                <a:moveTo>
                  <a:pt x="0" y="0"/>
                </a:moveTo>
                <a:lnTo>
                  <a:pt x="2700691" y="0"/>
                </a:lnTo>
                <a:lnTo>
                  <a:pt x="2700691" y="3008249"/>
                </a:lnTo>
                <a:lnTo>
                  <a:pt x="0" y="3008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67411" l="0" r="0" t="0"/>
            </a:stretch>
          </a:blipFill>
          <a:ln>
            <a:noFill/>
          </a:ln>
        </p:spPr>
      </p:sp>
      <p:sp>
        <p:nvSpPr>
          <p:cNvPr id="539" name="Google Shape;539;p29"/>
          <p:cNvSpPr/>
          <p:nvPr/>
        </p:nvSpPr>
        <p:spPr>
          <a:xfrm>
            <a:off x="3167481" y="1283307"/>
            <a:ext cx="667997" cy="1526400"/>
          </a:xfrm>
          <a:custGeom>
            <a:rect b="b" l="l" r="r" t="t"/>
            <a:pathLst>
              <a:path extrusionOk="0" h="3052799" w="1335993">
                <a:moveTo>
                  <a:pt x="0" y="0"/>
                </a:moveTo>
                <a:lnTo>
                  <a:pt x="1335992" y="0"/>
                </a:lnTo>
                <a:lnTo>
                  <a:pt x="1335992" y="3052799"/>
                </a:lnTo>
                <a:lnTo>
                  <a:pt x="0" y="3052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61921" l="-86374" r="-81844" t="-542"/>
            </a:stretch>
          </a:blipFill>
          <a:ln>
            <a:noFill/>
          </a:ln>
        </p:spPr>
      </p:sp>
      <p:sp>
        <p:nvSpPr>
          <p:cNvPr id="540" name="Google Shape;540;p29"/>
          <p:cNvSpPr/>
          <p:nvPr/>
        </p:nvSpPr>
        <p:spPr>
          <a:xfrm flipH="1">
            <a:off x="3133305" y="3088461"/>
            <a:ext cx="1741422" cy="1547345"/>
          </a:xfrm>
          <a:custGeom>
            <a:rect b="b" l="l" r="r" t="t"/>
            <a:pathLst>
              <a:path extrusionOk="0" h="3094689" w="3482844">
                <a:moveTo>
                  <a:pt x="3482844" y="0"/>
                </a:moveTo>
                <a:lnTo>
                  <a:pt x="0" y="0"/>
                </a:lnTo>
                <a:lnTo>
                  <a:pt x="0" y="3094689"/>
                </a:lnTo>
                <a:lnTo>
                  <a:pt x="3482844" y="3094689"/>
                </a:lnTo>
                <a:lnTo>
                  <a:pt x="3482844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1402" r="0" t="0"/>
            </a:stretch>
          </a:blipFill>
          <a:ln>
            <a:noFill/>
          </a:ln>
        </p:spPr>
      </p:sp>
      <p:sp>
        <p:nvSpPr>
          <p:cNvPr id="541" name="Google Shape;541;p29"/>
          <p:cNvSpPr/>
          <p:nvPr/>
        </p:nvSpPr>
        <p:spPr>
          <a:xfrm>
            <a:off x="6054135" y="2993028"/>
            <a:ext cx="1270373" cy="719349"/>
          </a:xfrm>
          <a:custGeom>
            <a:rect b="b" l="l" r="r" t="t"/>
            <a:pathLst>
              <a:path extrusionOk="0" h="1438697" w="2540746">
                <a:moveTo>
                  <a:pt x="0" y="0"/>
                </a:moveTo>
                <a:lnTo>
                  <a:pt x="2540746" y="0"/>
                </a:lnTo>
                <a:lnTo>
                  <a:pt x="2540746" y="1438698"/>
                </a:lnTo>
                <a:lnTo>
                  <a:pt x="0" y="1438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29"/>
          <p:cNvSpPr/>
          <p:nvPr/>
        </p:nvSpPr>
        <p:spPr>
          <a:xfrm>
            <a:off x="7390628" y="2933675"/>
            <a:ext cx="1292010" cy="1813347"/>
          </a:xfrm>
          <a:custGeom>
            <a:rect b="b" l="l" r="r" t="t"/>
            <a:pathLst>
              <a:path extrusionOk="0" h="3626694" w="2584020">
                <a:moveTo>
                  <a:pt x="0" y="0"/>
                </a:moveTo>
                <a:lnTo>
                  <a:pt x="2584020" y="0"/>
                </a:lnTo>
                <a:lnTo>
                  <a:pt x="2584020" y="3626695"/>
                </a:lnTo>
                <a:lnTo>
                  <a:pt x="0" y="3626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29"/>
          <p:cNvSpPr/>
          <p:nvPr/>
        </p:nvSpPr>
        <p:spPr>
          <a:xfrm flipH="1">
            <a:off x="6022633" y="3848291"/>
            <a:ext cx="1367995" cy="787515"/>
          </a:xfrm>
          <a:custGeom>
            <a:rect b="b" l="l" r="r" t="t"/>
            <a:pathLst>
              <a:path extrusionOk="0" h="1575030" w="2735990">
                <a:moveTo>
                  <a:pt x="2735990" y="0"/>
                </a:moveTo>
                <a:lnTo>
                  <a:pt x="0" y="0"/>
                </a:lnTo>
                <a:lnTo>
                  <a:pt x="0" y="1575030"/>
                </a:lnTo>
                <a:lnTo>
                  <a:pt x="2735990" y="1575030"/>
                </a:lnTo>
                <a:lnTo>
                  <a:pt x="273599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13127" l="0" r="0" t="0"/>
            </a:stretch>
          </a:blipFill>
          <a:ln>
            <a:noFill/>
          </a:ln>
        </p:spPr>
      </p:sp>
      <p:sp>
        <p:nvSpPr>
          <p:cNvPr id="544" name="Google Shape;544;p29"/>
          <p:cNvSpPr/>
          <p:nvPr/>
        </p:nvSpPr>
        <p:spPr>
          <a:xfrm>
            <a:off x="4913656" y="3069588"/>
            <a:ext cx="901347" cy="1557404"/>
          </a:xfrm>
          <a:custGeom>
            <a:rect b="b" l="l" r="r" t="t"/>
            <a:pathLst>
              <a:path extrusionOk="0" h="3114808" w="1802695">
                <a:moveTo>
                  <a:pt x="0" y="0"/>
                </a:moveTo>
                <a:lnTo>
                  <a:pt x="1802695" y="0"/>
                </a:lnTo>
                <a:lnTo>
                  <a:pt x="1802695" y="3114808"/>
                </a:lnTo>
                <a:lnTo>
                  <a:pt x="0" y="3114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"/>
          <p:cNvSpPr/>
          <p:nvPr/>
        </p:nvSpPr>
        <p:spPr>
          <a:xfrm>
            <a:off x="385797" y="237844"/>
            <a:ext cx="3693190" cy="4666250"/>
          </a:xfrm>
          <a:custGeom>
            <a:rect b="b" l="l" r="r" t="t"/>
            <a:pathLst>
              <a:path extrusionOk="0" h="9332499" w="7386380">
                <a:moveTo>
                  <a:pt x="0" y="0"/>
                </a:moveTo>
                <a:lnTo>
                  <a:pt x="7386380" y="0"/>
                </a:lnTo>
                <a:lnTo>
                  <a:pt x="7386380" y="9332499"/>
                </a:lnTo>
                <a:lnTo>
                  <a:pt x="0" y="9332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5569" l="0" r="0" t="0"/>
            </a:stretch>
          </a:blipFill>
          <a:ln>
            <a:noFill/>
          </a:ln>
        </p:spPr>
      </p:sp>
      <p:sp>
        <p:nvSpPr>
          <p:cNvPr id="136" name="Google Shape;136;p12"/>
          <p:cNvSpPr txBox="1"/>
          <p:nvPr/>
        </p:nvSpPr>
        <p:spPr>
          <a:xfrm>
            <a:off x="514350" y="1729665"/>
            <a:ext cx="2837400" cy="16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6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Table Of Contents</a:t>
            </a:r>
            <a:endParaRPr i="1" sz="700"/>
          </a:p>
        </p:txBody>
      </p:sp>
      <p:grpSp>
        <p:nvGrpSpPr>
          <p:cNvPr id="137" name="Google Shape;137;p12"/>
          <p:cNvGrpSpPr/>
          <p:nvPr/>
        </p:nvGrpSpPr>
        <p:grpSpPr>
          <a:xfrm>
            <a:off x="4340900" y="690281"/>
            <a:ext cx="4803100" cy="3748650"/>
            <a:chOff x="0" y="-38100"/>
            <a:chExt cx="12808268" cy="9996400"/>
          </a:xfrm>
        </p:grpSpPr>
        <p:sp>
          <p:nvSpPr>
            <p:cNvPr id="138" name="Google Shape;138;p12"/>
            <p:cNvSpPr txBox="1"/>
            <p:nvPr/>
          </p:nvSpPr>
          <p:spPr>
            <a:xfrm>
              <a:off x="599474" y="555183"/>
              <a:ext cx="12208794" cy="395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WRITE AN AGENDA HERE.</a:t>
              </a:r>
              <a:endParaRPr sz="700"/>
            </a:p>
          </p:txBody>
        </p:sp>
        <p:sp>
          <p:nvSpPr>
            <p:cNvPr id="139" name="Google Shape;139;p12"/>
            <p:cNvSpPr txBox="1"/>
            <p:nvPr/>
          </p:nvSpPr>
          <p:spPr>
            <a:xfrm>
              <a:off x="0" y="-38100"/>
              <a:ext cx="1198947" cy="395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01.</a:t>
              </a:r>
              <a:endParaRPr sz="700"/>
            </a:p>
          </p:txBody>
        </p:sp>
        <p:sp>
          <p:nvSpPr>
            <p:cNvPr id="140" name="Google Shape;140;p12"/>
            <p:cNvSpPr txBox="1"/>
            <p:nvPr/>
          </p:nvSpPr>
          <p:spPr>
            <a:xfrm>
              <a:off x="0" y="2189873"/>
              <a:ext cx="1198947" cy="395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02.</a:t>
              </a:r>
              <a:endParaRPr sz="700"/>
            </a:p>
          </p:txBody>
        </p:sp>
        <p:sp>
          <p:nvSpPr>
            <p:cNvPr id="141" name="Google Shape;141;p12"/>
            <p:cNvSpPr txBox="1"/>
            <p:nvPr/>
          </p:nvSpPr>
          <p:spPr>
            <a:xfrm>
              <a:off x="599474" y="2793643"/>
              <a:ext cx="12208794" cy="395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WRITE AN AGENDA HERE.</a:t>
              </a:r>
              <a:endParaRPr sz="700"/>
            </a:p>
          </p:txBody>
        </p:sp>
        <p:sp>
          <p:nvSpPr>
            <p:cNvPr id="142" name="Google Shape;142;p12"/>
            <p:cNvSpPr txBox="1"/>
            <p:nvPr/>
          </p:nvSpPr>
          <p:spPr>
            <a:xfrm>
              <a:off x="599474" y="5042589"/>
              <a:ext cx="12208794" cy="395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WRITE AN AGENDA HERE.</a:t>
              </a:r>
              <a:endParaRPr sz="700"/>
            </a:p>
          </p:txBody>
        </p:sp>
        <p:sp>
          <p:nvSpPr>
            <p:cNvPr id="143" name="Google Shape;143;p12"/>
            <p:cNvSpPr txBox="1"/>
            <p:nvPr/>
          </p:nvSpPr>
          <p:spPr>
            <a:xfrm>
              <a:off x="0" y="4428332"/>
              <a:ext cx="1198947" cy="395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03.</a:t>
              </a:r>
              <a:endParaRPr sz="700"/>
            </a:p>
          </p:txBody>
        </p:sp>
        <p:sp>
          <p:nvSpPr>
            <p:cNvPr id="144" name="Google Shape;144;p12"/>
            <p:cNvSpPr txBox="1"/>
            <p:nvPr/>
          </p:nvSpPr>
          <p:spPr>
            <a:xfrm>
              <a:off x="599474" y="7292708"/>
              <a:ext cx="12208794" cy="395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WRITE AN AGENDA HERE.</a:t>
              </a:r>
              <a:endParaRPr sz="700"/>
            </a:p>
          </p:txBody>
        </p:sp>
        <p:sp>
          <p:nvSpPr>
            <p:cNvPr id="145" name="Google Shape;145;p12"/>
            <p:cNvSpPr txBox="1"/>
            <p:nvPr/>
          </p:nvSpPr>
          <p:spPr>
            <a:xfrm>
              <a:off x="0" y="6677278"/>
              <a:ext cx="1198947" cy="386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04.</a:t>
              </a:r>
              <a:endParaRPr sz="700"/>
            </a:p>
          </p:txBody>
        </p:sp>
        <p:sp>
          <p:nvSpPr>
            <p:cNvPr id="146" name="Google Shape;146;p12"/>
            <p:cNvSpPr txBox="1"/>
            <p:nvPr/>
          </p:nvSpPr>
          <p:spPr>
            <a:xfrm>
              <a:off x="599474" y="9562628"/>
              <a:ext cx="12208794" cy="395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WRITE AN AGENDA HERE.</a:t>
              </a:r>
              <a:endParaRPr sz="700"/>
            </a:p>
          </p:txBody>
        </p:sp>
        <p:sp>
          <p:nvSpPr>
            <p:cNvPr id="147" name="Google Shape;147;p12"/>
            <p:cNvSpPr txBox="1"/>
            <p:nvPr/>
          </p:nvSpPr>
          <p:spPr>
            <a:xfrm>
              <a:off x="0" y="8927398"/>
              <a:ext cx="1198947" cy="395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05.</a:t>
              </a:r>
              <a:endParaRPr sz="700"/>
            </a:p>
          </p:txBody>
        </p:sp>
      </p:grpSp>
      <p:grpSp>
        <p:nvGrpSpPr>
          <p:cNvPr id="148" name="Google Shape;148;p12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149" name="Google Shape;149;p12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" name="Google Shape;150;p12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" name="Google Shape;151;p12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52" name="Google Shape;152;p12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153" name="Google Shape;153;p12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" name="Google Shape;154;p12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" name="Google Shape;155;p12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0"/>
          <p:cNvGrpSpPr/>
          <p:nvPr/>
        </p:nvGrpSpPr>
        <p:grpSpPr>
          <a:xfrm>
            <a:off x="2997636" y="1487808"/>
            <a:ext cx="3148728" cy="1287724"/>
            <a:chOff x="0" y="-19050"/>
            <a:chExt cx="1658589" cy="678307"/>
          </a:xfrm>
        </p:grpSpPr>
        <p:sp>
          <p:nvSpPr>
            <p:cNvPr id="550" name="Google Shape;550;p30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0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30"/>
          <p:cNvGrpSpPr/>
          <p:nvPr/>
        </p:nvGrpSpPr>
        <p:grpSpPr>
          <a:xfrm>
            <a:off x="2997636" y="3025116"/>
            <a:ext cx="3148728" cy="1287724"/>
            <a:chOff x="0" y="-19050"/>
            <a:chExt cx="1658589" cy="678307"/>
          </a:xfrm>
        </p:grpSpPr>
        <p:sp>
          <p:nvSpPr>
            <p:cNvPr id="553" name="Google Shape;553;p30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0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5" name="Google Shape;555;p30"/>
          <p:cNvSpPr txBox="1"/>
          <p:nvPr/>
        </p:nvSpPr>
        <p:spPr>
          <a:xfrm>
            <a:off x="1688740" y="1081378"/>
            <a:ext cx="5766520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556" name="Google Shape;556;p30"/>
          <p:cNvSpPr txBox="1"/>
          <p:nvPr/>
        </p:nvSpPr>
        <p:spPr>
          <a:xfrm>
            <a:off x="2489921" y="4574695"/>
            <a:ext cx="4164159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HAPPY DESIGNING!</a:t>
            </a:r>
            <a:endParaRPr sz="700"/>
          </a:p>
        </p:txBody>
      </p:sp>
      <p:sp>
        <p:nvSpPr>
          <p:cNvPr id="557" name="Google Shape;557;p30"/>
          <p:cNvSpPr txBox="1"/>
          <p:nvPr/>
        </p:nvSpPr>
        <p:spPr>
          <a:xfrm>
            <a:off x="2105002" y="2443154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558" name="Google Shape;558;p30"/>
          <p:cNvSpPr txBox="1"/>
          <p:nvPr/>
        </p:nvSpPr>
        <p:spPr>
          <a:xfrm>
            <a:off x="2105002" y="3795408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559" name="Google Shape;559;p30"/>
          <p:cNvSpPr txBox="1"/>
          <p:nvPr/>
        </p:nvSpPr>
        <p:spPr>
          <a:xfrm>
            <a:off x="2734987" y="334704"/>
            <a:ext cx="3674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Credits</a:t>
            </a:r>
            <a:endParaRPr i="1" sz="700"/>
          </a:p>
        </p:txBody>
      </p:sp>
      <p:sp>
        <p:nvSpPr>
          <p:cNvPr id="560" name="Google Shape;560;p30"/>
          <p:cNvSpPr txBox="1"/>
          <p:nvPr/>
        </p:nvSpPr>
        <p:spPr>
          <a:xfrm>
            <a:off x="3055013" y="3429174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  <p:sp>
        <p:nvSpPr>
          <p:cNvPr id="561" name="Google Shape;561;p30"/>
          <p:cNvSpPr/>
          <p:nvPr/>
        </p:nvSpPr>
        <p:spPr>
          <a:xfrm>
            <a:off x="3365889" y="1739817"/>
            <a:ext cx="2412222" cy="603056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0"/>
                </a:lnTo>
                <a:lnTo>
                  <a:pt x="0" y="1206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921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13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162" name="Google Shape;162;p13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3" name="Google Shape;163;p13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4" name="Google Shape;164;p13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65" name="Google Shape;165;p13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166" name="Google Shape;166;p13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7" name="Google Shape;167;p13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8" name="Google Shape;168;p13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69" name="Google Shape;169;p13"/>
          <p:cNvSpPr/>
          <p:nvPr/>
        </p:nvSpPr>
        <p:spPr>
          <a:xfrm>
            <a:off x="3298980" y="1369845"/>
            <a:ext cx="2767657" cy="3534248"/>
          </a:xfrm>
          <a:custGeom>
            <a:rect b="b" l="l" r="r" t="t"/>
            <a:pathLst>
              <a:path extrusionOk="0" h="7068496" w="5535315">
                <a:moveTo>
                  <a:pt x="0" y="0"/>
                </a:moveTo>
                <a:lnTo>
                  <a:pt x="5535315" y="0"/>
                </a:lnTo>
                <a:lnTo>
                  <a:pt x="5535315" y="7068496"/>
                </a:lnTo>
                <a:lnTo>
                  <a:pt x="0" y="7068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8200" l="0" r="0" t="0"/>
            </a:stretch>
          </a:blipFill>
          <a:ln>
            <a:noFill/>
          </a:ln>
        </p:spPr>
      </p:sp>
      <p:sp>
        <p:nvSpPr>
          <p:cNvPr id="170" name="Google Shape;170;p13"/>
          <p:cNvSpPr/>
          <p:nvPr/>
        </p:nvSpPr>
        <p:spPr>
          <a:xfrm>
            <a:off x="5975839" y="1369846"/>
            <a:ext cx="2527555" cy="3516480"/>
          </a:xfrm>
          <a:custGeom>
            <a:rect b="b" l="l" r="r" t="t"/>
            <a:pathLst>
              <a:path extrusionOk="0" h="7032959" w="5055110">
                <a:moveTo>
                  <a:pt x="0" y="0"/>
                </a:moveTo>
                <a:lnTo>
                  <a:pt x="5055111" y="0"/>
                </a:lnTo>
                <a:lnTo>
                  <a:pt x="5055111" y="7032959"/>
                </a:lnTo>
                <a:lnTo>
                  <a:pt x="0" y="7032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398" l="0" r="0" t="0"/>
            </a:stretch>
          </a:blipFill>
          <a:ln>
            <a:noFill/>
          </a:ln>
        </p:spPr>
      </p:sp>
      <p:sp>
        <p:nvSpPr>
          <p:cNvPr id="171" name="Google Shape;171;p13"/>
          <p:cNvSpPr txBox="1"/>
          <p:nvPr/>
        </p:nvSpPr>
        <p:spPr>
          <a:xfrm>
            <a:off x="1095840" y="423863"/>
            <a:ext cx="6952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6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topic or idea</a:t>
            </a:r>
            <a:endParaRPr i="1" sz="700"/>
          </a:p>
        </p:txBody>
      </p:sp>
      <p:sp>
        <p:nvSpPr>
          <p:cNvPr id="172" name="Google Shape;172;p13"/>
          <p:cNvSpPr txBox="1"/>
          <p:nvPr/>
        </p:nvSpPr>
        <p:spPr>
          <a:xfrm>
            <a:off x="977027" y="3581689"/>
            <a:ext cx="1624106" cy="310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  <p:sp>
        <p:nvSpPr>
          <p:cNvPr id="173" name="Google Shape;173;p13"/>
          <p:cNvSpPr txBox="1"/>
          <p:nvPr/>
        </p:nvSpPr>
        <p:spPr>
          <a:xfrm>
            <a:off x="977027" y="4153928"/>
            <a:ext cx="162410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174" name="Google Shape;174;p13"/>
          <p:cNvSpPr txBox="1"/>
          <p:nvPr/>
        </p:nvSpPr>
        <p:spPr>
          <a:xfrm>
            <a:off x="3759947" y="3581689"/>
            <a:ext cx="1624106" cy="310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  <p:sp>
        <p:nvSpPr>
          <p:cNvPr id="175" name="Google Shape;175;p13"/>
          <p:cNvSpPr txBox="1"/>
          <p:nvPr/>
        </p:nvSpPr>
        <p:spPr>
          <a:xfrm>
            <a:off x="3759947" y="4153928"/>
            <a:ext cx="162410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176" name="Google Shape;176;p13"/>
          <p:cNvSpPr txBox="1"/>
          <p:nvPr/>
        </p:nvSpPr>
        <p:spPr>
          <a:xfrm>
            <a:off x="6542868" y="3581689"/>
            <a:ext cx="1624106" cy="310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  <p:sp>
        <p:nvSpPr>
          <p:cNvPr id="177" name="Google Shape;177;p13"/>
          <p:cNvSpPr txBox="1"/>
          <p:nvPr/>
        </p:nvSpPr>
        <p:spPr>
          <a:xfrm>
            <a:off x="6542868" y="4153928"/>
            <a:ext cx="162410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7850"/>
            <a:ext cx="3684026" cy="46652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4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184" name="Google Shape;184;p14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" name="Google Shape;185;p14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" name="Google Shape;186;p14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87" name="Google Shape;187;p14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188" name="Google Shape;188;p14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" name="Google Shape;189;p14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" name="Google Shape;190;p14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91" name="Google Shape;191;p14"/>
          <p:cNvSpPr txBox="1"/>
          <p:nvPr/>
        </p:nvSpPr>
        <p:spPr>
          <a:xfrm>
            <a:off x="5603962" y="3323763"/>
            <a:ext cx="2358938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I'm Rain, and I'll be sharing with you my beautiful ideas. Follow me at @reallygreatsite to learn more. </a:t>
            </a:r>
            <a:endParaRPr sz="700"/>
          </a:p>
        </p:txBody>
      </p:sp>
      <p:sp>
        <p:nvSpPr>
          <p:cNvPr id="192" name="Google Shape;192;p14"/>
          <p:cNvSpPr txBox="1"/>
          <p:nvPr/>
        </p:nvSpPr>
        <p:spPr>
          <a:xfrm>
            <a:off x="5156287" y="1430247"/>
            <a:ext cx="3740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6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Welcome To </a:t>
            </a:r>
            <a:endParaRPr i="1" sz="700"/>
          </a:p>
        </p:txBody>
      </p:sp>
      <p:sp>
        <p:nvSpPr>
          <p:cNvPr id="193" name="Google Shape;193;p14"/>
          <p:cNvSpPr txBox="1"/>
          <p:nvPr/>
        </p:nvSpPr>
        <p:spPr>
          <a:xfrm>
            <a:off x="3466914" y="2123817"/>
            <a:ext cx="4591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6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Presentation</a:t>
            </a:r>
            <a:endParaRPr i="1" sz="70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0" y="238625"/>
            <a:ext cx="14214570" cy="4666250"/>
          </a:xfrm>
          <a:custGeom>
            <a:rect b="b" l="l" r="r" t="t"/>
            <a:pathLst>
              <a:path extrusionOk="0" h="9332499" w="25727728">
                <a:moveTo>
                  <a:pt x="0" y="0"/>
                </a:moveTo>
                <a:lnTo>
                  <a:pt x="25727728" y="0"/>
                </a:lnTo>
                <a:lnTo>
                  <a:pt x="25727728" y="9332499"/>
                </a:lnTo>
                <a:lnTo>
                  <a:pt x="0" y="9332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2492" l="0" r="0" t="-16122"/>
            </a:stretch>
          </a:blipFill>
          <a:ln>
            <a:noFill/>
          </a:ln>
        </p:spPr>
      </p:sp>
      <p:grpSp>
        <p:nvGrpSpPr>
          <p:cNvPr id="199" name="Google Shape;199;p15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200" name="Google Shape;200;p15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1" name="Google Shape;201;p15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2" name="Google Shape;202;p15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03" name="Google Shape;203;p15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204" name="Google Shape;204;p15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5" name="Google Shape;205;p15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6" name="Google Shape;206;p15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07" name="Google Shape;207;p15"/>
          <p:cNvGrpSpPr/>
          <p:nvPr/>
        </p:nvGrpSpPr>
        <p:grpSpPr>
          <a:xfrm>
            <a:off x="617021" y="759003"/>
            <a:ext cx="7909960" cy="3553165"/>
            <a:chOff x="0" y="-38100"/>
            <a:chExt cx="4166563" cy="1871626"/>
          </a:xfrm>
        </p:grpSpPr>
        <p:sp>
          <p:nvSpPr>
            <p:cNvPr id="208" name="Google Shape;208;p15"/>
            <p:cNvSpPr/>
            <p:nvPr/>
          </p:nvSpPr>
          <p:spPr>
            <a:xfrm>
              <a:off x="0" y="0"/>
              <a:ext cx="4166563" cy="1833526"/>
            </a:xfrm>
            <a:custGeom>
              <a:rect b="b" l="l" r="r" t="t"/>
              <a:pathLst>
                <a:path extrusionOk="0" h="1833526" w="4166563">
                  <a:moveTo>
                    <a:pt x="0" y="0"/>
                  </a:moveTo>
                  <a:lnTo>
                    <a:pt x="4166563" y="0"/>
                  </a:lnTo>
                  <a:lnTo>
                    <a:pt x="4166563" y="1833526"/>
                  </a:lnTo>
                  <a:lnTo>
                    <a:pt x="0" y="1833526"/>
                  </a:lnTo>
                  <a:close/>
                </a:path>
              </a:pathLst>
            </a:custGeom>
            <a:solidFill>
              <a:srgbClr val="3C4B67">
                <a:alpha val="58823"/>
              </a:srgbClr>
            </a:solidFill>
            <a:ln>
              <a:noFill/>
            </a:ln>
          </p:spPr>
        </p:sp>
        <p:sp>
          <p:nvSpPr>
            <p:cNvPr id="209" name="Google Shape;209;p15"/>
            <p:cNvSpPr txBox="1"/>
            <p:nvPr/>
          </p:nvSpPr>
          <p:spPr>
            <a:xfrm>
              <a:off x="0" y="-38100"/>
              <a:ext cx="4166563" cy="18716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15"/>
          <p:cNvSpPr txBox="1"/>
          <p:nvPr/>
        </p:nvSpPr>
        <p:spPr>
          <a:xfrm>
            <a:off x="1838708" y="2851657"/>
            <a:ext cx="1872962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WHO WE ARE?</a:t>
            </a:r>
            <a:endParaRPr sz="700"/>
          </a:p>
        </p:txBody>
      </p:sp>
      <p:sp>
        <p:nvSpPr>
          <p:cNvPr id="211" name="Google Shape;211;p15"/>
          <p:cNvSpPr txBox="1"/>
          <p:nvPr/>
        </p:nvSpPr>
        <p:spPr>
          <a:xfrm>
            <a:off x="1838708" y="3163681"/>
            <a:ext cx="1872962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212" name="Google Shape;212;p15"/>
          <p:cNvSpPr txBox="1"/>
          <p:nvPr/>
        </p:nvSpPr>
        <p:spPr>
          <a:xfrm>
            <a:off x="5013230" y="2851657"/>
            <a:ext cx="2292063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WE DO? </a:t>
            </a:r>
            <a:endParaRPr sz="700"/>
          </a:p>
        </p:txBody>
      </p:sp>
      <p:sp>
        <p:nvSpPr>
          <p:cNvPr id="213" name="Google Shape;213;p15"/>
          <p:cNvSpPr txBox="1"/>
          <p:nvPr/>
        </p:nvSpPr>
        <p:spPr>
          <a:xfrm>
            <a:off x="5322793" y="3163681"/>
            <a:ext cx="1672938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214" name="Google Shape;214;p15"/>
          <p:cNvSpPr txBox="1"/>
          <p:nvPr/>
        </p:nvSpPr>
        <p:spPr>
          <a:xfrm>
            <a:off x="2148270" y="1561036"/>
            <a:ext cx="4847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600" u="sng" cap="none" strike="noStrike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5"/>
              </a:rPr>
              <a:t>Bachelor's degree</a:t>
            </a:r>
            <a:endParaRPr i="1" sz="70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475" y="236062"/>
            <a:ext cx="2893525" cy="46680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16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221" name="Google Shape;221;p16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2" name="Google Shape;222;p16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3" name="Google Shape;223;p16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24" name="Google Shape;224;p16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225" name="Google Shape;225;p16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6" name="Google Shape;226;p16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7" name="Google Shape;227;p16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28" name="Google Shape;228;p16"/>
          <p:cNvSpPr/>
          <p:nvPr/>
        </p:nvSpPr>
        <p:spPr>
          <a:xfrm>
            <a:off x="-462538" y="688530"/>
            <a:ext cx="3777171" cy="4207320"/>
          </a:xfrm>
          <a:custGeom>
            <a:rect b="b" l="l" r="r" t="t"/>
            <a:pathLst>
              <a:path extrusionOk="0" h="8414640" w="7554342">
                <a:moveTo>
                  <a:pt x="0" y="0"/>
                </a:moveTo>
                <a:lnTo>
                  <a:pt x="7554342" y="0"/>
                </a:lnTo>
                <a:lnTo>
                  <a:pt x="7554342" y="8414640"/>
                </a:lnTo>
                <a:lnTo>
                  <a:pt x="0" y="8414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67411" l="0" r="0" t="0"/>
            </a:stretch>
          </a:blipFill>
          <a:ln>
            <a:noFill/>
          </a:ln>
        </p:spPr>
      </p:sp>
      <p:sp>
        <p:nvSpPr>
          <p:cNvPr id="229" name="Google Shape;229;p16"/>
          <p:cNvSpPr txBox="1"/>
          <p:nvPr/>
        </p:nvSpPr>
        <p:spPr>
          <a:xfrm>
            <a:off x="3314633" y="2075546"/>
            <a:ext cx="2292063" cy="310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  <p:sp>
        <p:nvSpPr>
          <p:cNvPr id="230" name="Google Shape;230;p16"/>
          <p:cNvSpPr txBox="1"/>
          <p:nvPr/>
        </p:nvSpPr>
        <p:spPr>
          <a:xfrm>
            <a:off x="3628958" y="2559320"/>
            <a:ext cx="1663413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231" name="Google Shape;231;p16"/>
          <p:cNvSpPr txBox="1"/>
          <p:nvPr/>
        </p:nvSpPr>
        <p:spPr>
          <a:xfrm>
            <a:off x="3314633" y="3702781"/>
            <a:ext cx="2292063" cy="310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  <p:sp>
        <p:nvSpPr>
          <p:cNvPr id="232" name="Google Shape;232;p16"/>
          <p:cNvSpPr txBox="1"/>
          <p:nvPr/>
        </p:nvSpPr>
        <p:spPr>
          <a:xfrm>
            <a:off x="3628958" y="4186555"/>
            <a:ext cx="1663413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233" name="Google Shape;233;p16"/>
          <p:cNvSpPr txBox="1"/>
          <p:nvPr/>
        </p:nvSpPr>
        <p:spPr>
          <a:xfrm>
            <a:off x="304800" y="433388"/>
            <a:ext cx="5945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topic or idea </a:t>
            </a:r>
            <a:endParaRPr i="1" sz="70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"/>
          <p:cNvSpPr/>
          <p:nvPr/>
        </p:nvSpPr>
        <p:spPr>
          <a:xfrm>
            <a:off x="5621720" y="1415357"/>
            <a:ext cx="3041152" cy="3111153"/>
          </a:xfrm>
          <a:custGeom>
            <a:rect b="b" l="l" r="r" t="t"/>
            <a:pathLst>
              <a:path extrusionOk="0" h="6222305" w="6082303">
                <a:moveTo>
                  <a:pt x="0" y="0"/>
                </a:moveTo>
                <a:lnTo>
                  <a:pt x="6082303" y="0"/>
                </a:lnTo>
                <a:lnTo>
                  <a:pt x="6082303" y="6222305"/>
                </a:lnTo>
                <a:lnTo>
                  <a:pt x="0" y="62223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17"/>
          <p:cNvSpPr/>
          <p:nvPr/>
        </p:nvSpPr>
        <p:spPr>
          <a:xfrm>
            <a:off x="3569071" y="1399925"/>
            <a:ext cx="1533525" cy="3504168"/>
          </a:xfrm>
          <a:custGeom>
            <a:rect b="b" l="l" r="r" t="t"/>
            <a:pathLst>
              <a:path extrusionOk="0" h="7008337" w="3067050">
                <a:moveTo>
                  <a:pt x="0" y="0"/>
                </a:moveTo>
                <a:lnTo>
                  <a:pt x="3067050" y="0"/>
                </a:lnTo>
                <a:lnTo>
                  <a:pt x="3067050" y="7008337"/>
                </a:lnTo>
                <a:lnTo>
                  <a:pt x="0" y="7008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1921" l="-86374" r="-81844" t="-542"/>
            </a:stretch>
          </a:blipFill>
          <a:ln>
            <a:noFill/>
          </a:ln>
        </p:spPr>
      </p:sp>
      <p:sp>
        <p:nvSpPr>
          <p:cNvPr id="240" name="Google Shape;240;p17"/>
          <p:cNvSpPr/>
          <p:nvPr/>
        </p:nvSpPr>
        <p:spPr>
          <a:xfrm>
            <a:off x="331143" y="1425029"/>
            <a:ext cx="1978545" cy="3204121"/>
          </a:xfrm>
          <a:custGeom>
            <a:rect b="b" l="l" r="r" t="t"/>
            <a:pathLst>
              <a:path extrusionOk="0" h="6408241" w="3957089">
                <a:moveTo>
                  <a:pt x="0" y="0"/>
                </a:moveTo>
                <a:lnTo>
                  <a:pt x="3957089" y="0"/>
                </a:lnTo>
                <a:lnTo>
                  <a:pt x="3957089" y="6408241"/>
                </a:lnTo>
                <a:lnTo>
                  <a:pt x="0" y="64082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1" name="Google Shape;241;p17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242" name="Google Shape;242;p17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" name="Google Shape;243;p17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" name="Google Shape;244;p17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45" name="Google Shape;245;p17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246" name="Google Shape;246;p17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" name="Google Shape;247;p17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" name="Google Shape;248;p17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249" name="Google Shape;249;p17"/>
          <p:cNvCxnSpPr/>
          <p:nvPr/>
        </p:nvCxnSpPr>
        <p:spPr>
          <a:xfrm>
            <a:off x="-16021" y="3147422"/>
            <a:ext cx="9579474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0" name="Google Shape;250;p17"/>
          <p:cNvCxnSpPr/>
          <p:nvPr/>
        </p:nvCxnSpPr>
        <p:spPr>
          <a:xfrm rot="10800000">
            <a:off x="514350" y="3147422"/>
            <a:ext cx="4763" cy="176488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lg" w="lg" type="oval"/>
            <a:tailEnd len="sm" w="sm" type="none"/>
          </a:ln>
        </p:spPr>
      </p:cxnSp>
      <p:cxnSp>
        <p:nvCxnSpPr>
          <p:cNvPr id="251" name="Google Shape;251;p17"/>
          <p:cNvCxnSpPr/>
          <p:nvPr/>
        </p:nvCxnSpPr>
        <p:spPr>
          <a:xfrm rot="10800000">
            <a:off x="6612644" y="3147422"/>
            <a:ext cx="4763" cy="176488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lg" w="lg" type="oval"/>
            <a:tailEnd len="sm" w="sm" type="none"/>
          </a:ln>
        </p:spPr>
      </p:cxnSp>
      <p:cxnSp>
        <p:nvCxnSpPr>
          <p:cNvPr id="252" name="Google Shape;252;p17"/>
          <p:cNvCxnSpPr/>
          <p:nvPr/>
        </p:nvCxnSpPr>
        <p:spPr>
          <a:xfrm flipH="1" rot="10800000">
            <a:off x="3569071" y="2970933"/>
            <a:ext cx="4763" cy="176488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lg" w="lg" type="oval"/>
          </a:ln>
        </p:spPr>
      </p:cxnSp>
      <p:sp>
        <p:nvSpPr>
          <p:cNvPr id="253" name="Google Shape;253;p17"/>
          <p:cNvSpPr txBox="1"/>
          <p:nvPr/>
        </p:nvSpPr>
        <p:spPr>
          <a:xfrm>
            <a:off x="514350" y="3662974"/>
            <a:ext cx="864781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01.</a:t>
            </a:r>
            <a:endParaRPr sz="700"/>
          </a:p>
        </p:txBody>
      </p:sp>
      <p:sp>
        <p:nvSpPr>
          <p:cNvPr id="254" name="Google Shape;254;p17"/>
          <p:cNvSpPr txBox="1"/>
          <p:nvPr/>
        </p:nvSpPr>
        <p:spPr>
          <a:xfrm>
            <a:off x="3569071" y="2097179"/>
            <a:ext cx="1002929" cy="210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02.</a:t>
            </a:r>
            <a:endParaRPr sz="700"/>
          </a:p>
        </p:txBody>
      </p:sp>
      <p:sp>
        <p:nvSpPr>
          <p:cNvPr id="255" name="Google Shape;255;p17"/>
          <p:cNvSpPr txBox="1"/>
          <p:nvPr/>
        </p:nvSpPr>
        <p:spPr>
          <a:xfrm>
            <a:off x="6622167" y="3662974"/>
            <a:ext cx="864781" cy="21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03.</a:t>
            </a:r>
            <a:endParaRPr sz="700"/>
          </a:p>
        </p:txBody>
      </p:sp>
      <p:sp>
        <p:nvSpPr>
          <p:cNvPr id="256" name="Google Shape;256;p17"/>
          <p:cNvSpPr txBox="1"/>
          <p:nvPr/>
        </p:nvSpPr>
        <p:spPr>
          <a:xfrm>
            <a:off x="3569071" y="2439468"/>
            <a:ext cx="1712613" cy="3629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EAE8E4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 sz="700"/>
          </a:p>
        </p:txBody>
      </p:sp>
      <p:sp>
        <p:nvSpPr>
          <p:cNvPr id="257" name="Google Shape;257;p17"/>
          <p:cNvSpPr txBox="1"/>
          <p:nvPr/>
        </p:nvSpPr>
        <p:spPr>
          <a:xfrm>
            <a:off x="514350" y="4005263"/>
            <a:ext cx="1712613" cy="3629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EAE8E4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 sz="700"/>
          </a:p>
        </p:txBody>
      </p:sp>
      <p:sp>
        <p:nvSpPr>
          <p:cNvPr id="258" name="Google Shape;258;p17"/>
          <p:cNvSpPr txBox="1"/>
          <p:nvPr/>
        </p:nvSpPr>
        <p:spPr>
          <a:xfrm>
            <a:off x="6630641" y="4005263"/>
            <a:ext cx="1712613" cy="3629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EAE8E4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 sz="700"/>
          </a:p>
        </p:txBody>
      </p:sp>
      <p:sp>
        <p:nvSpPr>
          <p:cNvPr id="259" name="Google Shape;259;p17"/>
          <p:cNvSpPr txBox="1"/>
          <p:nvPr/>
        </p:nvSpPr>
        <p:spPr>
          <a:xfrm>
            <a:off x="514350" y="477497"/>
            <a:ext cx="8115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Timeline Page</a:t>
            </a:r>
            <a:endParaRPr i="1" sz="70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18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265" name="Google Shape;265;p18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6" name="Google Shape;266;p18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7" name="Google Shape;267;p18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68" name="Google Shape;268;p18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269" name="Google Shape;269;p18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0" name="Google Shape;270;p18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" name="Google Shape;271;p18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72" name="Google Shape;272;p18"/>
          <p:cNvSpPr/>
          <p:nvPr/>
        </p:nvSpPr>
        <p:spPr>
          <a:xfrm>
            <a:off x="5462588" y="346592"/>
            <a:ext cx="3201645" cy="4557502"/>
          </a:xfrm>
          <a:custGeom>
            <a:rect b="b" l="l" r="r" t="t"/>
            <a:pathLst>
              <a:path extrusionOk="0" h="9115003" w="6403290">
                <a:moveTo>
                  <a:pt x="0" y="0"/>
                </a:moveTo>
                <a:lnTo>
                  <a:pt x="6403290" y="0"/>
                </a:lnTo>
                <a:lnTo>
                  <a:pt x="6403290" y="9115003"/>
                </a:lnTo>
                <a:lnTo>
                  <a:pt x="0" y="9115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18"/>
          <p:cNvSpPr txBox="1"/>
          <p:nvPr/>
        </p:nvSpPr>
        <p:spPr>
          <a:xfrm>
            <a:off x="0" y="650999"/>
            <a:ext cx="5710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topic</a:t>
            </a:r>
            <a:endParaRPr i="1" sz="700"/>
          </a:p>
        </p:txBody>
      </p:sp>
      <p:sp>
        <p:nvSpPr>
          <p:cNvPr id="274" name="Google Shape;274;p18"/>
          <p:cNvSpPr txBox="1"/>
          <p:nvPr/>
        </p:nvSpPr>
        <p:spPr>
          <a:xfrm>
            <a:off x="845163" y="2047677"/>
            <a:ext cx="1624106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TOPIC ONE</a:t>
            </a:r>
            <a:endParaRPr sz="700"/>
          </a:p>
        </p:txBody>
      </p:sp>
      <p:sp>
        <p:nvSpPr>
          <p:cNvPr id="275" name="Google Shape;275;p18"/>
          <p:cNvSpPr txBox="1"/>
          <p:nvPr/>
        </p:nvSpPr>
        <p:spPr>
          <a:xfrm>
            <a:off x="845163" y="2384900"/>
            <a:ext cx="162410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276" name="Google Shape;276;p18"/>
          <p:cNvSpPr txBox="1"/>
          <p:nvPr/>
        </p:nvSpPr>
        <p:spPr>
          <a:xfrm>
            <a:off x="645138" y="3444649"/>
            <a:ext cx="2024156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TOPIC THREE</a:t>
            </a:r>
            <a:endParaRPr sz="700"/>
          </a:p>
        </p:txBody>
      </p:sp>
      <p:sp>
        <p:nvSpPr>
          <p:cNvPr id="277" name="Google Shape;277;p18"/>
          <p:cNvSpPr txBox="1"/>
          <p:nvPr/>
        </p:nvSpPr>
        <p:spPr>
          <a:xfrm>
            <a:off x="845163" y="3781872"/>
            <a:ext cx="162410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278" name="Google Shape;278;p18"/>
          <p:cNvSpPr txBox="1"/>
          <p:nvPr/>
        </p:nvSpPr>
        <p:spPr>
          <a:xfrm>
            <a:off x="3308120" y="2047677"/>
            <a:ext cx="1624106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TOPIC TWO</a:t>
            </a:r>
            <a:endParaRPr sz="700"/>
          </a:p>
        </p:txBody>
      </p:sp>
      <p:sp>
        <p:nvSpPr>
          <p:cNvPr id="279" name="Google Shape;279;p18"/>
          <p:cNvSpPr txBox="1"/>
          <p:nvPr/>
        </p:nvSpPr>
        <p:spPr>
          <a:xfrm>
            <a:off x="3308120" y="2384900"/>
            <a:ext cx="162410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280" name="Google Shape;280;p18"/>
          <p:cNvSpPr txBox="1"/>
          <p:nvPr/>
        </p:nvSpPr>
        <p:spPr>
          <a:xfrm>
            <a:off x="3174769" y="3444649"/>
            <a:ext cx="1890806" cy="153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TOPIC FOUR</a:t>
            </a:r>
            <a:endParaRPr sz="700"/>
          </a:p>
        </p:txBody>
      </p:sp>
      <p:sp>
        <p:nvSpPr>
          <p:cNvPr id="281" name="Google Shape;281;p18"/>
          <p:cNvSpPr txBox="1"/>
          <p:nvPr/>
        </p:nvSpPr>
        <p:spPr>
          <a:xfrm>
            <a:off x="3308120" y="3781872"/>
            <a:ext cx="162410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4B67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9"/>
          <p:cNvGrpSpPr/>
          <p:nvPr/>
        </p:nvGrpSpPr>
        <p:grpSpPr>
          <a:xfrm>
            <a:off x="0" y="4904094"/>
            <a:ext cx="10925175" cy="239407"/>
            <a:chOff x="0" y="0"/>
            <a:chExt cx="29133800" cy="638417"/>
          </a:xfrm>
        </p:grpSpPr>
        <p:sp>
          <p:nvSpPr>
            <p:cNvPr id="287" name="Google Shape;287;p19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" name="Google Shape;288;p19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" name="Google Shape;289;p19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90" name="Google Shape;290;p19"/>
          <p:cNvGrpSpPr/>
          <p:nvPr/>
        </p:nvGrpSpPr>
        <p:grpSpPr>
          <a:xfrm>
            <a:off x="0" y="-1562"/>
            <a:ext cx="10925175" cy="239407"/>
            <a:chOff x="0" y="0"/>
            <a:chExt cx="29133800" cy="638417"/>
          </a:xfrm>
        </p:grpSpPr>
        <p:sp>
          <p:nvSpPr>
            <p:cNvPr id="291" name="Google Shape;291;p19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" name="Google Shape;292;p19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" name="Google Shape;293;p19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94" name="Google Shape;294;p19"/>
          <p:cNvGrpSpPr/>
          <p:nvPr/>
        </p:nvGrpSpPr>
        <p:grpSpPr>
          <a:xfrm>
            <a:off x="0" y="3282885"/>
            <a:ext cx="10925175" cy="239407"/>
            <a:chOff x="0" y="0"/>
            <a:chExt cx="29133800" cy="638417"/>
          </a:xfrm>
        </p:grpSpPr>
        <p:sp>
          <p:nvSpPr>
            <p:cNvPr id="295" name="Google Shape;295;p19"/>
            <p:cNvSpPr/>
            <p:nvPr/>
          </p:nvSpPr>
          <p:spPr>
            <a:xfrm>
              <a:off x="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" name="Google Shape;296;p19"/>
            <p:cNvSpPr/>
            <p:nvPr/>
          </p:nvSpPr>
          <p:spPr>
            <a:xfrm>
              <a:off x="96901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" name="Google Shape;297;p19"/>
            <p:cNvSpPr/>
            <p:nvPr/>
          </p:nvSpPr>
          <p:spPr>
            <a:xfrm>
              <a:off x="19380200" y="0"/>
              <a:ext cx="9753600" cy="638417"/>
            </a:xfrm>
            <a:custGeom>
              <a:rect b="b" l="l" r="r" t="t"/>
              <a:pathLst>
                <a:path extrusionOk="0" h="638417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6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98" name="Google Shape;298;p19"/>
          <p:cNvSpPr/>
          <p:nvPr/>
        </p:nvSpPr>
        <p:spPr>
          <a:xfrm>
            <a:off x="0" y="3523800"/>
            <a:ext cx="10012680" cy="1380285"/>
          </a:xfrm>
          <a:custGeom>
            <a:rect b="b" l="l" r="r" t="t"/>
            <a:pathLst>
              <a:path extrusionOk="0" h="2760570" w="18288000">
                <a:moveTo>
                  <a:pt x="0" y="0"/>
                </a:moveTo>
                <a:lnTo>
                  <a:pt x="18288000" y="0"/>
                </a:lnTo>
                <a:lnTo>
                  <a:pt x="18288000" y="2760570"/>
                </a:lnTo>
                <a:lnTo>
                  <a:pt x="0" y="2760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17889" l="0" r="0" t="-22077"/>
            </a:stretch>
          </a:blipFill>
          <a:ln>
            <a:noFill/>
          </a:ln>
        </p:spPr>
      </p:sp>
      <p:cxnSp>
        <p:nvCxnSpPr>
          <p:cNvPr id="299" name="Google Shape;299;p19"/>
          <p:cNvCxnSpPr/>
          <p:nvPr/>
        </p:nvCxnSpPr>
        <p:spPr>
          <a:xfrm>
            <a:off x="-255189" y="2199595"/>
            <a:ext cx="9654379" cy="9525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0" name="Google Shape;300;p19"/>
          <p:cNvCxnSpPr/>
          <p:nvPr/>
        </p:nvCxnSpPr>
        <p:spPr>
          <a:xfrm rot="10800000">
            <a:off x="7626238" y="2199595"/>
            <a:ext cx="0" cy="36250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lg" w="lg" type="oval"/>
            <a:tailEnd len="sm" w="sm" type="none"/>
          </a:ln>
        </p:spPr>
      </p:cxnSp>
      <p:cxnSp>
        <p:nvCxnSpPr>
          <p:cNvPr id="301" name="Google Shape;301;p19"/>
          <p:cNvCxnSpPr/>
          <p:nvPr/>
        </p:nvCxnSpPr>
        <p:spPr>
          <a:xfrm rot="10800000">
            <a:off x="3567170" y="2209120"/>
            <a:ext cx="0" cy="352976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lg" w="lg" type="oval"/>
            <a:tailEnd len="sm" w="sm" type="none"/>
          </a:ln>
        </p:spPr>
      </p:cxnSp>
      <p:cxnSp>
        <p:nvCxnSpPr>
          <p:cNvPr id="302" name="Google Shape;302;p19"/>
          <p:cNvCxnSpPr/>
          <p:nvPr/>
        </p:nvCxnSpPr>
        <p:spPr>
          <a:xfrm rot="10800000">
            <a:off x="5576830" y="1846618"/>
            <a:ext cx="0" cy="352976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lg" w="lg" type="oval"/>
          </a:ln>
        </p:spPr>
      </p:cxnSp>
      <p:cxnSp>
        <p:nvCxnSpPr>
          <p:cNvPr id="303" name="Google Shape;303;p19"/>
          <p:cNvCxnSpPr/>
          <p:nvPr/>
        </p:nvCxnSpPr>
        <p:spPr>
          <a:xfrm rot="10800000">
            <a:off x="1519150" y="1846618"/>
            <a:ext cx="0" cy="352976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lg" w="lg" type="oval"/>
          </a:ln>
        </p:spPr>
      </p:cxnSp>
      <p:sp>
        <p:nvSpPr>
          <p:cNvPr id="304" name="Google Shape;304;p19"/>
          <p:cNvSpPr txBox="1"/>
          <p:nvPr/>
        </p:nvSpPr>
        <p:spPr>
          <a:xfrm>
            <a:off x="2705140" y="433388"/>
            <a:ext cx="3733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Research</a:t>
            </a:r>
            <a:endParaRPr i="1" sz="700"/>
          </a:p>
        </p:txBody>
      </p:sp>
      <p:sp>
        <p:nvSpPr>
          <p:cNvPr id="305" name="Google Shape;305;p19"/>
          <p:cNvSpPr txBox="1"/>
          <p:nvPr/>
        </p:nvSpPr>
        <p:spPr>
          <a:xfrm>
            <a:off x="761818" y="1525881"/>
            <a:ext cx="1505138" cy="2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75%</a:t>
            </a:r>
            <a:endParaRPr sz="700"/>
          </a:p>
        </p:txBody>
      </p:sp>
      <p:sp>
        <p:nvSpPr>
          <p:cNvPr id="306" name="Google Shape;306;p19"/>
          <p:cNvSpPr txBox="1"/>
          <p:nvPr/>
        </p:nvSpPr>
        <p:spPr>
          <a:xfrm>
            <a:off x="2439040" y="2694895"/>
            <a:ext cx="2246734" cy="2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 OUT OF 5</a:t>
            </a:r>
            <a:endParaRPr sz="700"/>
          </a:p>
        </p:txBody>
      </p:sp>
      <p:sp>
        <p:nvSpPr>
          <p:cNvPr id="307" name="Google Shape;307;p19"/>
          <p:cNvSpPr txBox="1"/>
          <p:nvPr/>
        </p:nvSpPr>
        <p:spPr>
          <a:xfrm>
            <a:off x="4543274" y="1525881"/>
            <a:ext cx="2057587" cy="2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95%</a:t>
            </a:r>
            <a:endParaRPr sz="700"/>
          </a:p>
        </p:txBody>
      </p:sp>
      <p:sp>
        <p:nvSpPr>
          <p:cNvPr id="308" name="Google Shape;308;p19"/>
          <p:cNvSpPr txBox="1"/>
          <p:nvPr/>
        </p:nvSpPr>
        <p:spPr>
          <a:xfrm>
            <a:off x="6516881" y="2694895"/>
            <a:ext cx="2218715" cy="2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12 MILLION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3C4B67"/>
      </a:lt1>
      <a:dk2>
        <a:srgbClr val="FFFFFF"/>
      </a:dk2>
      <a:lt2>
        <a:srgbClr val="0F1A38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