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Buenard"/>
      <p:regular r:id="rId26"/>
      <p:bold r:id="rId27"/>
    </p:embeddedFont>
    <p:embeddedFont>
      <p:font typeface="DM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uenard-regular.fntdata"/><Relationship Id="rId25" Type="http://schemas.openxmlformats.org/officeDocument/2006/relationships/slide" Target="slides/slide20.xml"/><Relationship Id="rId28" Type="http://schemas.openxmlformats.org/officeDocument/2006/relationships/font" Target="fonts/DMSans-regular.fntdata"/><Relationship Id="rId27" Type="http://schemas.openxmlformats.org/officeDocument/2006/relationships/font" Target="fonts/Buenar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boldItalic.fntdata"/><Relationship Id="rId30" Type="http://schemas.openxmlformats.org/officeDocument/2006/relationships/font" Target="fonts/DM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0" r="39463" t="0"/>
          <a:stretch/>
        </p:blipFill>
        <p:spPr>
          <a:xfrm>
            <a:off x="0" y="0"/>
            <a:ext cx="18288000" cy="10281376"/>
          </a:xfrm>
          <a:prstGeom prst="rect">
            <a:avLst/>
          </a:prstGeom>
          <a:noFill/>
          <a:ln>
            <a:noFill/>
          </a:ln>
        </p:spPr>
      </p:pic>
      <p:pic>
        <p:nvPicPr>
          <p:cNvPr id="17" name="Google Shape;17;p3"/>
          <p:cNvPicPr preferRelativeResize="0"/>
          <p:nvPr/>
        </p:nvPicPr>
        <p:blipFill>
          <a:blip r:embed="rId3">
            <a:alphaModFix/>
          </a:blip>
          <a:stretch>
            <a:fillRect/>
          </a:stretch>
        </p:blipFill>
        <p:spPr>
          <a:xfrm>
            <a:off x="10441288" y="0"/>
            <a:ext cx="10185400" cy="10287000"/>
          </a:xfrm>
          <a:prstGeom prst="rect">
            <a:avLst/>
          </a:prstGeom>
          <a:noFill/>
          <a:ln>
            <a:noFill/>
          </a:ln>
        </p:spPr>
      </p:pic>
      <p:pic>
        <p:nvPicPr>
          <p:cNvPr id="18" name="Google Shape;18;p3"/>
          <p:cNvPicPr preferRelativeResize="0"/>
          <p:nvPr/>
        </p:nvPicPr>
        <p:blipFill>
          <a:blip r:embed="rId4">
            <a:alphaModFix/>
          </a:blip>
          <a:stretch>
            <a:fillRect/>
          </a:stretch>
        </p:blipFill>
        <p:spPr>
          <a:xfrm>
            <a:off x="0" y="6243875"/>
            <a:ext cx="20597719" cy="4043125"/>
          </a:xfrm>
          <a:prstGeom prst="rect">
            <a:avLst/>
          </a:prstGeom>
          <a:noFill/>
          <a:ln>
            <a:noFill/>
          </a:ln>
        </p:spPr>
      </p:pic>
      <p:sp>
        <p:nvSpPr>
          <p:cNvPr id="19" name="Google Shape;19;p3"/>
          <p:cNvSpPr txBox="1"/>
          <p:nvPr>
            <p:ph idx="1" type="subTitle"/>
          </p:nvPr>
        </p:nvSpPr>
        <p:spPr>
          <a:xfrm>
            <a:off x="1070725" y="1187325"/>
            <a:ext cx="4208400" cy="8313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Font typeface="Buenard"/>
              <a:buNone/>
              <a:defRPr>
                <a:latin typeface="Buenard"/>
                <a:ea typeface="Buenard"/>
                <a:cs typeface="Buenard"/>
                <a:sym typeface="Buenard"/>
              </a:defRPr>
            </a:lvl1pPr>
            <a:lvl2pPr lvl="1">
              <a:spcBef>
                <a:spcPts val="640"/>
              </a:spcBef>
              <a:spcAft>
                <a:spcPts val="0"/>
              </a:spcAft>
              <a:buSzPts val="2800"/>
              <a:buNone/>
              <a:defRPr/>
            </a:lvl2pPr>
            <a:lvl3pPr lvl="2">
              <a:spcBef>
                <a:spcPts val="640"/>
              </a:spcBef>
              <a:spcAft>
                <a:spcPts val="0"/>
              </a:spcAft>
              <a:buSzPts val="2400"/>
              <a:buNone/>
              <a:defRPr/>
            </a:lvl3pPr>
            <a:lvl4pPr lvl="3">
              <a:spcBef>
                <a:spcPts val="640"/>
              </a:spcBef>
              <a:spcAft>
                <a:spcPts val="0"/>
              </a:spcAft>
              <a:buSzPts val="2000"/>
              <a:buNone/>
              <a:defRPr/>
            </a:lvl4pPr>
            <a:lvl5pPr lvl="4">
              <a:spcBef>
                <a:spcPts val="640"/>
              </a:spcBef>
              <a:spcAft>
                <a:spcPts val="0"/>
              </a:spcAft>
              <a:buSzPts val="2000"/>
              <a:buNone/>
              <a:defRPr/>
            </a:lvl5pPr>
            <a:lvl6pPr lvl="5">
              <a:spcBef>
                <a:spcPts val="640"/>
              </a:spcBef>
              <a:spcAft>
                <a:spcPts val="0"/>
              </a:spcAft>
              <a:buSzPts val="2000"/>
              <a:buNone/>
              <a:defRPr/>
            </a:lvl6pPr>
            <a:lvl7pPr lvl="6">
              <a:spcBef>
                <a:spcPts val="640"/>
              </a:spcBef>
              <a:spcAft>
                <a:spcPts val="0"/>
              </a:spcAft>
              <a:buSzPts val="2000"/>
              <a:buNone/>
              <a:defRPr/>
            </a:lvl7pPr>
            <a:lvl8pPr lvl="7">
              <a:spcBef>
                <a:spcPts val="640"/>
              </a:spcBef>
              <a:spcAft>
                <a:spcPts val="0"/>
              </a:spcAft>
              <a:buSzPts val="2000"/>
              <a:buNone/>
              <a:defRPr/>
            </a:lvl8pPr>
            <a:lvl9pPr lvl="8">
              <a:spcBef>
                <a:spcPts val="640"/>
              </a:spcBef>
              <a:spcAft>
                <a:spcPts val="0"/>
              </a:spcAft>
              <a:buSzPts val="2000"/>
              <a:buNone/>
              <a:defRPr/>
            </a:lvl9pPr>
          </a:lstStyle>
          <a:p/>
        </p:txBody>
      </p:sp>
      <p:sp>
        <p:nvSpPr>
          <p:cNvPr id="20" name="Google Shape;20;p3"/>
          <p:cNvSpPr txBox="1"/>
          <p:nvPr>
            <p:ph type="title"/>
          </p:nvPr>
        </p:nvSpPr>
        <p:spPr>
          <a:xfrm>
            <a:off x="1088050" y="2416900"/>
            <a:ext cx="9353400" cy="5888100"/>
          </a:xfrm>
          <a:prstGeom prst="rect">
            <a:avLst/>
          </a:prstGeom>
        </p:spPr>
        <p:txBody>
          <a:bodyPr anchorCtr="0" anchor="t" bIns="45700" lIns="91425" spcFirstLastPara="1" rIns="91425" wrap="square" tIns="45700">
            <a:normAutofit/>
          </a:bodyPr>
          <a:lstStyle>
            <a:lvl1pPr lvl="0" algn="l">
              <a:spcBef>
                <a:spcPts val="0"/>
              </a:spcBef>
              <a:spcAft>
                <a:spcPts val="0"/>
              </a:spcAft>
              <a:buSzPts val="15000"/>
              <a:buNone/>
              <a:defRPr sz="1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b="0" l="39463" r="0" t="0"/>
          <a:stretch/>
        </p:blipFill>
        <p:spPr>
          <a:xfrm>
            <a:off x="0" y="0"/>
            <a:ext cx="18288000" cy="10281376"/>
          </a:xfrm>
          <a:prstGeom prst="rect">
            <a:avLst/>
          </a:prstGeom>
          <a:noFill/>
          <a:ln>
            <a:noFill/>
          </a:ln>
        </p:spPr>
      </p:pic>
      <p:sp>
        <p:nvSpPr>
          <p:cNvPr id="23" name="Google Shape;23;p4"/>
          <p:cNvSpPr txBox="1"/>
          <p:nvPr>
            <p:ph type="title"/>
          </p:nvPr>
        </p:nvSpPr>
        <p:spPr>
          <a:xfrm>
            <a:off x="7703600" y="1637575"/>
            <a:ext cx="9525000" cy="2372700"/>
          </a:xfrm>
          <a:prstGeom prst="rect">
            <a:avLst/>
          </a:prstGeom>
        </p:spPr>
        <p:txBody>
          <a:bodyPr anchorCtr="0" anchor="t" bIns="45700" lIns="91425" spcFirstLastPara="1" rIns="91425" wrap="square" tIns="45700">
            <a:normAutofit/>
          </a:bodyPr>
          <a:lstStyle>
            <a:lvl1pPr lvl="0">
              <a:spcBef>
                <a:spcPts val="0"/>
              </a:spcBef>
              <a:spcAft>
                <a:spcPts val="0"/>
              </a:spcAft>
              <a:buSzPts val="10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7772875" y="4737525"/>
            <a:ext cx="9455700" cy="4675800"/>
          </a:xfrm>
          <a:prstGeom prst="rect">
            <a:avLst/>
          </a:prstGeom>
        </p:spPr>
        <p:txBody>
          <a:bodyPr anchorCtr="0" anchor="t" bIns="45700" lIns="91425" spcFirstLastPara="1" rIns="91425" wrap="square" tIns="45700">
            <a:normAutofit/>
          </a:bodyPr>
          <a:lstStyle>
            <a:lvl1pPr indent="-431800" lvl="0" marL="457200">
              <a:spcBef>
                <a:spcPts val="640"/>
              </a:spcBef>
              <a:spcAft>
                <a:spcPts val="0"/>
              </a:spcAft>
              <a:buSzPts val="3200"/>
              <a:buChar char="•"/>
              <a:defRPr/>
            </a:lvl1pPr>
            <a:lvl2pPr indent="-406400" lvl="1" marL="914400">
              <a:spcBef>
                <a:spcPts val="640"/>
              </a:spcBef>
              <a:spcAft>
                <a:spcPts val="0"/>
              </a:spcAft>
              <a:buSzPts val="2800"/>
              <a:buChar char="–"/>
              <a:defRPr/>
            </a:lvl2pPr>
            <a:lvl3pPr indent="-381000" lvl="2" marL="1371600">
              <a:spcBef>
                <a:spcPts val="640"/>
              </a:spcBef>
              <a:spcAft>
                <a:spcPts val="0"/>
              </a:spcAft>
              <a:buSzPts val="2400"/>
              <a:buChar char="•"/>
              <a:defRPr/>
            </a:lvl3pPr>
            <a:lvl4pPr indent="-355600" lvl="3" marL="1828800">
              <a:spcBef>
                <a:spcPts val="640"/>
              </a:spcBef>
              <a:spcAft>
                <a:spcPts val="0"/>
              </a:spcAft>
              <a:buSzPts val="2000"/>
              <a:buChar char="–"/>
              <a:defRPr/>
            </a:lvl4pPr>
            <a:lvl5pPr indent="-355600" lvl="4" marL="2286000">
              <a:spcBef>
                <a:spcPts val="640"/>
              </a:spcBef>
              <a:spcAft>
                <a:spcPts val="0"/>
              </a:spcAft>
              <a:buSzPts val="2000"/>
              <a:buChar char="»"/>
              <a:defRPr/>
            </a:lvl5pPr>
            <a:lvl6pPr indent="-355600" lvl="5" marL="2743200">
              <a:spcBef>
                <a:spcPts val="640"/>
              </a:spcBef>
              <a:spcAft>
                <a:spcPts val="0"/>
              </a:spcAft>
              <a:buSzPts val="2000"/>
              <a:buChar char="•"/>
              <a:defRPr/>
            </a:lvl6pPr>
            <a:lvl7pPr indent="-355600" lvl="6" marL="3200400">
              <a:spcBef>
                <a:spcPts val="640"/>
              </a:spcBef>
              <a:spcAft>
                <a:spcPts val="0"/>
              </a:spcAft>
              <a:buSzPts val="2000"/>
              <a:buChar char="•"/>
              <a:defRPr/>
            </a:lvl7pPr>
            <a:lvl8pPr indent="-355600" lvl="7" marL="3657600">
              <a:spcBef>
                <a:spcPts val="640"/>
              </a:spcBef>
              <a:spcAft>
                <a:spcPts val="0"/>
              </a:spcAft>
              <a:buSzPts val="2000"/>
              <a:buChar char="•"/>
              <a:defRPr/>
            </a:lvl8pPr>
            <a:lvl9pPr indent="-355600" lvl="8" marL="4114800">
              <a:spcBef>
                <a:spcPts val="640"/>
              </a:spcBef>
              <a:spcAft>
                <a:spcPts val="0"/>
              </a:spcAft>
              <a:buSzPts val="20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7" name="Google Shape;27;p5"/>
          <p:cNvSpPr txBox="1"/>
          <p:nvPr>
            <p:ph type="title"/>
          </p:nvPr>
        </p:nvSpPr>
        <p:spPr>
          <a:xfrm>
            <a:off x="620475" y="667775"/>
            <a:ext cx="17041200" cy="3810000"/>
          </a:xfrm>
          <a:prstGeom prst="rect">
            <a:avLst/>
          </a:prstGeom>
        </p:spPr>
        <p:txBody>
          <a:bodyPr anchorCtr="0" anchor="t" bIns="45700" lIns="91425" spcFirstLastPara="1" rIns="91425" wrap="square" tIns="45700">
            <a:normAutofit/>
          </a:bodyPr>
          <a:lstStyle>
            <a:lvl1pPr lvl="0">
              <a:spcBef>
                <a:spcPts val="0"/>
              </a:spcBef>
              <a:spcAft>
                <a:spcPts val="0"/>
              </a:spcAft>
              <a:buSzPts val="15000"/>
              <a:buNone/>
              <a:defRPr sz="1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8" name="Google Shape;28;p5"/>
          <p:cNvPicPr preferRelativeResize="0"/>
          <p:nvPr/>
        </p:nvPicPr>
        <p:blipFill>
          <a:blip r:embed="rId3">
            <a:alphaModFix/>
          </a:blip>
          <a:stretch>
            <a:fillRect/>
          </a:stretch>
        </p:blipFill>
        <p:spPr>
          <a:xfrm>
            <a:off x="50" y="2366984"/>
            <a:ext cx="18288000" cy="79206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29" name="Shape 29"/>
        <p:cNvGrpSpPr/>
        <p:nvPr/>
      </p:nvGrpSpPr>
      <p:grpSpPr>
        <a:xfrm>
          <a:off x="0" y="0"/>
          <a:ext cx="0" cy="0"/>
          <a:chOff x="0" y="0"/>
          <a:chExt cx="0" cy="0"/>
        </a:xfrm>
      </p:grpSpPr>
      <p:pic>
        <p:nvPicPr>
          <p:cNvPr id="30" name="Google Shape;30;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1" name="Google Shape;31;p6"/>
          <p:cNvSpPr txBox="1"/>
          <p:nvPr>
            <p:ph type="title"/>
          </p:nvPr>
        </p:nvSpPr>
        <p:spPr>
          <a:xfrm>
            <a:off x="1399800" y="1255625"/>
            <a:ext cx="9525000" cy="2372700"/>
          </a:xfrm>
          <a:prstGeom prst="rect">
            <a:avLst/>
          </a:prstGeom>
        </p:spPr>
        <p:txBody>
          <a:bodyPr anchorCtr="0" anchor="t" bIns="45700" lIns="91425" spcFirstLastPara="1" rIns="91425" wrap="square" tIns="45700">
            <a:normAutofit/>
          </a:bodyPr>
          <a:lstStyle>
            <a:lvl1pPr lvl="0" rtl="0">
              <a:spcBef>
                <a:spcPts val="0"/>
              </a:spcBef>
              <a:spcAft>
                <a:spcPts val="0"/>
              </a:spcAft>
              <a:buSzPts val="10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 name="Google Shape;32;p6"/>
          <p:cNvSpPr txBox="1"/>
          <p:nvPr>
            <p:ph idx="1" type="body"/>
          </p:nvPr>
        </p:nvSpPr>
        <p:spPr>
          <a:xfrm>
            <a:off x="1469075" y="4355575"/>
            <a:ext cx="9455700" cy="46758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640"/>
              </a:spcBef>
              <a:spcAft>
                <a:spcPts val="0"/>
              </a:spcAft>
              <a:buSzPts val="2800"/>
              <a:buChar char="–"/>
              <a:defRPr/>
            </a:lvl2pPr>
            <a:lvl3pPr indent="-381000" lvl="2" marL="1371600" rtl="0">
              <a:spcBef>
                <a:spcPts val="640"/>
              </a:spcBef>
              <a:spcAft>
                <a:spcPts val="0"/>
              </a:spcAft>
              <a:buSzPts val="2400"/>
              <a:buChar char="•"/>
              <a:defRPr/>
            </a:lvl3pPr>
            <a:lvl4pPr indent="-355600" lvl="3" marL="1828800" rtl="0">
              <a:spcBef>
                <a:spcPts val="640"/>
              </a:spcBef>
              <a:spcAft>
                <a:spcPts val="0"/>
              </a:spcAft>
              <a:buSzPts val="2000"/>
              <a:buChar char="–"/>
              <a:defRPr/>
            </a:lvl4pPr>
            <a:lvl5pPr indent="-355600" lvl="4" marL="2286000" rtl="0">
              <a:spcBef>
                <a:spcPts val="640"/>
              </a:spcBef>
              <a:spcAft>
                <a:spcPts val="0"/>
              </a:spcAft>
              <a:buSzPts val="2000"/>
              <a:buChar char="»"/>
              <a:defRPr/>
            </a:lvl5pPr>
            <a:lvl6pPr indent="-355600" lvl="5" marL="2743200" rtl="0">
              <a:spcBef>
                <a:spcPts val="640"/>
              </a:spcBef>
              <a:spcAft>
                <a:spcPts val="0"/>
              </a:spcAft>
              <a:buSzPts val="2000"/>
              <a:buChar char="•"/>
              <a:defRPr/>
            </a:lvl6pPr>
            <a:lvl7pPr indent="-355600" lvl="6" marL="3200400" rtl="0">
              <a:spcBef>
                <a:spcPts val="640"/>
              </a:spcBef>
              <a:spcAft>
                <a:spcPts val="0"/>
              </a:spcAft>
              <a:buSzPts val="2000"/>
              <a:buChar char="•"/>
              <a:defRPr/>
            </a:lvl7pPr>
            <a:lvl8pPr indent="-355600" lvl="7" marL="3657600" rtl="0">
              <a:spcBef>
                <a:spcPts val="640"/>
              </a:spcBef>
              <a:spcAft>
                <a:spcPts val="0"/>
              </a:spcAft>
              <a:buSzPts val="2000"/>
              <a:buChar char="•"/>
              <a:defRPr/>
            </a:lvl8pPr>
            <a:lvl9pPr indent="-355600" lvl="8" marL="4114800" rtl="0">
              <a:spcBef>
                <a:spcPts val="64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33"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35" name="Google Shape;35;p7"/>
          <p:cNvPicPr preferRelativeResize="0"/>
          <p:nvPr/>
        </p:nvPicPr>
        <p:blipFill>
          <a:blip r:embed="rId3">
            <a:alphaModFix/>
          </a:blip>
          <a:stretch>
            <a:fillRect/>
          </a:stretch>
        </p:blipFill>
        <p:spPr>
          <a:xfrm>
            <a:off x="9143998" y="1026174"/>
            <a:ext cx="8066977" cy="8232127"/>
          </a:xfrm>
          <a:prstGeom prst="rect">
            <a:avLst/>
          </a:prstGeom>
          <a:noFill/>
          <a:ln>
            <a:noFill/>
          </a:ln>
        </p:spPr>
      </p:pic>
      <p:sp>
        <p:nvSpPr>
          <p:cNvPr id="36" name="Google Shape;36;p7"/>
          <p:cNvSpPr txBox="1"/>
          <p:nvPr>
            <p:ph type="title"/>
          </p:nvPr>
        </p:nvSpPr>
        <p:spPr>
          <a:xfrm>
            <a:off x="1088075" y="6885600"/>
            <a:ext cx="8067000" cy="2372700"/>
          </a:xfrm>
          <a:prstGeom prst="rect">
            <a:avLst/>
          </a:prstGeom>
        </p:spPr>
        <p:txBody>
          <a:bodyPr anchorCtr="0" anchor="b" bIns="45700" lIns="91425" spcFirstLastPara="1" rIns="91425" wrap="square" tIns="45700">
            <a:normAutofit/>
          </a:bodyPr>
          <a:lstStyle>
            <a:lvl1pPr lvl="0" rtl="0">
              <a:spcBef>
                <a:spcPts val="0"/>
              </a:spcBef>
              <a:spcAft>
                <a:spcPts val="0"/>
              </a:spcAft>
              <a:buSzPts val="10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7"/>
          <p:cNvSpPr txBox="1"/>
          <p:nvPr>
            <p:ph idx="1" type="body"/>
          </p:nvPr>
        </p:nvSpPr>
        <p:spPr>
          <a:xfrm>
            <a:off x="9556675" y="1342200"/>
            <a:ext cx="7221600" cy="75171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640"/>
              </a:spcBef>
              <a:spcAft>
                <a:spcPts val="0"/>
              </a:spcAft>
              <a:buSzPts val="2800"/>
              <a:buChar char="–"/>
              <a:defRPr/>
            </a:lvl2pPr>
            <a:lvl3pPr indent="-381000" lvl="2" marL="1371600" rtl="0">
              <a:spcBef>
                <a:spcPts val="640"/>
              </a:spcBef>
              <a:spcAft>
                <a:spcPts val="0"/>
              </a:spcAft>
              <a:buSzPts val="2400"/>
              <a:buChar char="•"/>
              <a:defRPr/>
            </a:lvl3pPr>
            <a:lvl4pPr indent="-355600" lvl="3" marL="1828800" rtl="0">
              <a:spcBef>
                <a:spcPts val="640"/>
              </a:spcBef>
              <a:spcAft>
                <a:spcPts val="0"/>
              </a:spcAft>
              <a:buSzPts val="2000"/>
              <a:buChar char="–"/>
              <a:defRPr/>
            </a:lvl4pPr>
            <a:lvl5pPr indent="-355600" lvl="4" marL="2286000" rtl="0">
              <a:spcBef>
                <a:spcPts val="640"/>
              </a:spcBef>
              <a:spcAft>
                <a:spcPts val="0"/>
              </a:spcAft>
              <a:buSzPts val="2000"/>
              <a:buChar char="»"/>
              <a:defRPr/>
            </a:lvl5pPr>
            <a:lvl6pPr indent="-355600" lvl="5" marL="2743200" rtl="0">
              <a:spcBef>
                <a:spcPts val="640"/>
              </a:spcBef>
              <a:spcAft>
                <a:spcPts val="0"/>
              </a:spcAft>
              <a:buSzPts val="2000"/>
              <a:buChar char="•"/>
              <a:defRPr/>
            </a:lvl6pPr>
            <a:lvl7pPr indent="-355600" lvl="6" marL="3200400" rtl="0">
              <a:spcBef>
                <a:spcPts val="640"/>
              </a:spcBef>
              <a:spcAft>
                <a:spcPts val="0"/>
              </a:spcAft>
              <a:buSzPts val="2000"/>
              <a:buChar char="•"/>
              <a:defRPr/>
            </a:lvl7pPr>
            <a:lvl8pPr indent="-355600" lvl="7" marL="3657600" rtl="0">
              <a:spcBef>
                <a:spcPts val="640"/>
              </a:spcBef>
              <a:spcAft>
                <a:spcPts val="0"/>
              </a:spcAft>
              <a:buSzPts val="2000"/>
              <a:buChar char="•"/>
              <a:defRPr/>
            </a:lvl8pPr>
            <a:lvl9pPr indent="-355600" lvl="8" marL="4114800" rtl="0">
              <a:spcBef>
                <a:spcPts val="64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38" name="Shape 38"/>
        <p:cNvGrpSpPr/>
        <p:nvPr/>
      </p:nvGrpSpPr>
      <p:grpSpPr>
        <a:xfrm>
          <a:off x="0" y="0"/>
          <a:ext cx="0" cy="0"/>
          <a:chOff x="0" y="0"/>
          <a:chExt cx="0" cy="0"/>
        </a:xfrm>
      </p:grpSpPr>
      <p:pic>
        <p:nvPicPr>
          <p:cNvPr id="39" name="Google Shape;39;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0" name="Google Shape;40;p8"/>
          <p:cNvSpPr txBox="1"/>
          <p:nvPr>
            <p:ph type="title"/>
          </p:nvPr>
        </p:nvSpPr>
        <p:spPr>
          <a:xfrm>
            <a:off x="1088075" y="910825"/>
            <a:ext cx="15984600" cy="1142400"/>
          </a:xfrm>
          <a:prstGeom prst="rect">
            <a:avLst/>
          </a:prstGeom>
        </p:spPr>
        <p:txBody>
          <a:bodyPr anchorCtr="0" anchor="t" bIns="45700" lIns="91425" spcFirstLastPara="1" rIns="91425" wrap="square" tIns="45700">
            <a:normAutofit/>
          </a:bodyPr>
          <a:lstStyle>
            <a:lvl1pPr lvl="0" rtl="0">
              <a:spcBef>
                <a:spcPts val="0"/>
              </a:spcBef>
              <a:spcAft>
                <a:spcPts val="0"/>
              </a:spcAft>
              <a:buSzPts val="10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8"/>
          <p:cNvSpPr/>
          <p:nvPr>
            <p:ph idx="2" type="pic"/>
          </p:nvPr>
        </p:nvSpPr>
        <p:spPr>
          <a:xfrm>
            <a:off x="1122625" y="2624725"/>
            <a:ext cx="3331200" cy="3099900"/>
          </a:xfrm>
          <a:prstGeom prst="rect">
            <a:avLst/>
          </a:prstGeom>
          <a:noFill/>
          <a:ln>
            <a:noFill/>
          </a:ln>
        </p:spPr>
      </p:sp>
      <p:sp>
        <p:nvSpPr>
          <p:cNvPr id="42" name="Google Shape;42;p8"/>
          <p:cNvSpPr/>
          <p:nvPr>
            <p:ph idx="3" type="pic"/>
          </p:nvPr>
        </p:nvSpPr>
        <p:spPr>
          <a:xfrm>
            <a:off x="5291450" y="2624725"/>
            <a:ext cx="3331200" cy="3099900"/>
          </a:xfrm>
          <a:prstGeom prst="rect">
            <a:avLst/>
          </a:prstGeom>
          <a:noFill/>
          <a:ln>
            <a:noFill/>
          </a:ln>
        </p:spPr>
      </p:sp>
      <p:sp>
        <p:nvSpPr>
          <p:cNvPr id="43" name="Google Shape;43;p8"/>
          <p:cNvSpPr/>
          <p:nvPr>
            <p:ph idx="4" type="pic"/>
          </p:nvPr>
        </p:nvSpPr>
        <p:spPr>
          <a:xfrm>
            <a:off x="9460275" y="2624725"/>
            <a:ext cx="3331200" cy="3099900"/>
          </a:xfrm>
          <a:prstGeom prst="rect">
            <a:avLst/>
          </a:prstGeom>
          <a:noFill/>
          <a:ln>
            <a:noFill/>
          </a:ln>
        </p:spPr>
      </p:sp>
      <p:sp>
        <p:nvSpPr>
          <p:cNvPr id="44" name="Google Shape;44;p8"/>
          <p:cNvSpPr/>
          <p:nvPr>
            <p:ph idx="5" type="pic"/>
          </p:nvPr>
        </p:nvSpPr>
        <p:spPr>
          <a:xfrm>
            <a:off x="13816950" y="2624725"/>
            <a:ext cx="3331200" cy="3099900"/>
          </a:xfrm>
          <a:prstGeom prst="rect">
            <a:avLst/>
          </a:prstGeom>
          <a:noFill/>
          <a:ln>
            <a:noFill/>
          </a:ln>
        </p:spPr>
      </p:sp>
      <p:sp>
        <p:nvSpPr>
          <p:cNvPr id="45" name="Google Shape;45;p8"/>
          <p:cNvSpPr txBox="1"/>
          <p:nvPr>
            <p:ph idx="1" type="subTitle"/>
          </p:nvPr>
        </p:nvSpPr>
        <p:spPr>
          <a:xfrm>
            <a:off x="1122625" y="6192275"/>
            <a:ext cx="3411600" cy="831300"/>
          </a:xfrm>
          <a:prstGeom prst="rect">
            <a:avLst/>
          </a:prstGeom>
        </p:spPr>
        <p:txBody>
          <a:bodyPr anchorCtr="0" anchor="t" bIns="45700" lIns="91425" spcFirstLastPara="1" rIns="91425" wrap="square" tIns="45700">
            <a:normAutofit/>
          </a:bodyPr>
          <a:lstStyle>
            <a:lvl1pPr lvl="0" rtl="0">
              <a:spcBef>
                <a:spcPts val="640"/>
              </a:spcBef>
              <a:spcAft>
                <a:spcPts val="0"/>
              </a:spcAft>
              <a:buSzPts val="3700"/>
              <a:buFont typeface="Buenard"/>
              <a:buNone/>
              <a:defRPr sz="3700">
                <a:latin typeface="Buenard"/>
                <a:ea typeface="Buenard"/>
                <a:cs typeface="Buenard"/>
                <a:sym typeface="Buenard"/>
              </a:defRPr>
            </a:lvl1pPr>
            <a:lvl2pPr lvl="1" rtl="0">
              <a:spcBef>
                <a:spcPts val="640"/>
              </a:spcBef>
              <a:spcAft>
                <a:spcPts val="0"/>
              </a:spcAft>
              <a:buSzPts val="2800"/>
              <a:buNone/>
              <a:defRPr/>
            </a:lvl2pPr>
            <a:lvl3pPr lvl="2" rtl="0">
              <a:spcBef>
                <a:spcPts val="640"/>
              </a:spcBef>
              <a:spcAft>
                <a:spcPts val="0"/>
              </a:spcAft>
              <a:buSzPts val="2400"/>
              <a:buNone/>
              <a:defRPr/>
            </a:lvl3pPr>
            <a:lvl4pPr lvl="3" rtl="0">
              <a:spcBef>
                <a:spcPts val="640"/>
              </a:spcBef>
              <a:spcAft>
                <a:spcPts val="0"/>
              </a:spcAft>
              <a:buSzPts val="2000"/>
              <a:buNone/>
              <a:defRPr/>
            </a:lvl4pPr>
            <a:lvl5pPr lvl="4" rtl="0">
              <a:spcBef>
                <a:spcPts val="640"/>
              </a:spcBef>
              <a:spcAft>
                <a:spcPts val="0"/>
              </a:spcAft>
              <a:buSzPts val="2000"/>
              <a:buNone/>
              <a:defRPr/>
            </a:lvl5pPr>
            <a:lvl6pPr lvl="5" rtl="0">
              <a:spcBef>
                <a:spcPts val="640"/>
              </a:spcBef>
              <a:spcAft>
                <a:spcPts val="0"/>
              </a:spcAft>
              <a:buSzPts val="2000"/>
              <a:buNone/>
              <a:defRPr/>
            </a:lvl6pPr>
            <a:lvl7pPr lvl="6" rtl="0">
              <a:spcBef>
                <a:spcPts val="640"/>
              </a:spcBef>
              <a:spcAft>
                <a:spcPts val="0"/>
              </a:spcAft>
              <a:buSzPts val="2000"/>
              <a:buNone/>
              <a:defRPr/>
            </a:lvl7pPr>
            <a:lvl8pPr lvl="7" rtl="0">
              <a:spcBef>
                <a:spcPts val="640"/>
              </a:spcBef>
              <a:spcAft>
                <a:spcPts val="0"/>
              </a:spcAft>
              <a:buSzPts val="2000"/>
              <a:buNone/>
              <a:defRPr/>
            </a:lvl8pPr>
            <a:lvl9pPr lvl="8" rtl="0">
              <a:spcBef>
                <a:spcPts val="640"/>
              </a:spcBef>
              <a:spcAft>
                <a:spcPts val="0"/>
              </a:spcAft>
              <a:buSzPts val="2000"/>
              <a:buNone/>
              <a:defRPr/>
            </a:lvl9pPr>
          </a:lstStyle>
          <a:p/>
        </p:txBody>
      </p:sp>
      <p:sp>
        <p:nvSpPr>
          <p:cNvPr id="46" name="Google Shape;46;p8"/>
          <p:cNvSpPr txBox="1"/>
          <p:nvPr>
            <p:ph idx="6" type="body"/>
          </p:nvPr>
        </p:nvSpPr>
        <p:spPr>
          <a:xfrm>
            <a:off x="1122625" y="7715275"/>
            <a:ext cx="4242900" cy="57333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640"/>
              </a:spcBef>
              <a:spcAft>
                <a:spcPts val="0"/>
              </a:spcAft>
              <a:buSzPts val="2800"/>
              <a:buChar char="–"/>
              <a:defRPr/>
            </a:lvl2pPr>
            <a:lvl3pPr indent="-381000" lvl="2" marL="1371600" rtl="0">
              <a:spcBef>
                <a:spcPts val="640"/>
              </a:spcBef>
              <a:spcAft>
                <a:spcPts val="0"/>
              </a:spcAft>
              <a:buSzPts val="2400"/>
              <a:buChar char="•"/>
              <a:defRPr/>
            </a:lvl3pPr>
            <a:lvl4pPr indent="-355600" lvl="3" marL="1828800" rtl="0">
              <a:spcBef>
                <a:spcPts val="640"/>
              </a:spcBef>
              <a:spcAft>
                <a:spcPts val="0"/>
              </a:spcAft>
              <a:buSzPts val="2000"/>
              <a:buChar char="–"/>
              <a:defRPr/>
            </a:lvl4pPr>
            <a:lvl5pPr indent="-355600" lvl="4" marL="2286000" rtl="0">
              <a:spcBef>
                <a:spcPts val="640"/>
              </a:spcBef>
              <a:spcAft>
                <a:spcPts val="0"/>
              </a:spcAft>
              <a:buSzPts val="2000"/>
              <a:buChar char="»"/>
              <a:defRPr/>
            </a:lvl5pPr>
            <a:lvl6pPr indent="-355600" lvl="5" marL="2743200" rtl="0">
              <a:spcBef>
                <a:spcPts val="640"/>
              </a:spcBef>
              <a:spcAft>
                <a:spcPts val="0"/>
              </a:spcAft>
              <a:buSzPts val="2000"/>
              <a:buChar char="•"/>
              <a:defRPr/>
            </a:lvl6pPr>
            <a:lvl7pPr indent="-355600" lvl="6" marL="3200400" rtl="0">
              <a:spcBef>
                <a:spcPts val="640"/>
              </a:spcBef>
              <a:spcAft>
                <a:spcPts val="0"/>
              </a:spcAft>
              <a:buSzPts val="2000"/>
              <a:buChar char="•"/>
              <a:defRPr/>
            </a:lvl7pPr>
            <a:lvl8pPr indent="-355600" lvl="7" marL="3657600" rtl="0">
              <a:spcBef>
                <a:spcPts val="640"/>
              </a:spcBef>
              <a:spcAft>
                <a:spcPts val="0"/>
              </a:spcAft>
              <a:buSzPts val="2000"/>
              <a:buChar char="•"/>
              <a:defRPr/>
            </a:lvl8pPr>
            <a:lvl9pPr indent="-355600" lvl="8" marL="4114800" rtl="0">
              <a:spcBef>
                <a:spcPts val="640"/>
              </a:spcBef>
              <a:spcAft>
                <a:spcPts val="0"/>
              </a:spcAft>
              <a:buSzPts val="2000"/>
              <a:buChar char="•"/>
              <a:defRPr/>
            </a:lvl9pPr>
          </a:lstStyle>
          <a:p/>
        </p:txBody>
      </p:sp>
      <p:sp>
        <p:nvSpPr>
          <p:cNvPr id="47" name="Google Shape;47;p8"/>
          <p:cNvSpPr txBox="1"/>
          <p:nvPr>
            <p:ph idx="7" type="subTitle"/>
          </p:nvPr>
        </p:nvSpPr>
        <p:spPr>
          <a:xfrm>
            <a:off x="5291450" y="6192275"/>
            <a:ext cx="3411600" cy="831300"/>
          </a:xfrm>
          <a:prstGeom prst="rect">
            <a:avLst/>
          </a:prstGeom>
        </p:spPr>
        <p:txBody>
          <a:bodyPr anchorCtr="0" anchor="t" bIns="45700" lIns="91425" spcFirstLastPara="1" rIns="91425" wrap="square" tIns="45700">
            <a:normAutofit/>
          </a:bodyPr>
          <a:lstStyle>
            <a:lvl1pPr lvl="0" rtl="0">
              <a:spcBef>
                <a:spcPts val="640"/>
              </a:spcBef>
              <a:spcAft>
                <a:spcPts val="0"/>
              </a:spcAft>
              <a:buSzPts val="3700"/>
              <a:buFont typeface="Buenard"/>
              <a:buNone/>
              <a:defRPr sz="3700">
                <a:latin typeface="Buenard"/>
                <a:ea typeface="Buenard"/>
                <a:cs typeface="Buenard"/>
                <a:sym typeface="Buenard"/>
              </a:defRPr>
            </a:lvl1pPr>
            <a:lvl2pPr lvl="1" rtl="0">
              <a:spcBef>
                <a:spcPts val="640"/>
              </a:spcBef>
              <a:spcAft>
                <a:spcPts val="0"/>
              </a:spcAft>
              <a:buSzPts val="2800"/>
              <a:buNone/>
              <a:defRPr/>
            </a:lvl2pPr>
            <a:lvl3pPr lvl="2" rtl="0">
              <a:spcBef>
                <a:spcPts val="640"/>
              </a:spcBef>
              <a:spcAft>
                <a:spcPts val="0"/>
              </a:spcAft>
              <a:buSzPts val="2400"/>
              <a:buNone/>
              <a:defRPr/>
            </a:lvl3pPr>
            <a:lvl4pPr lvl="3" rtl="0">
              <a:spcBef>
                <a:spcPts val="640"/>
              </a:spcBef>
              <a:spcAft>
                <a:spcPts val="0"/>
              </a:spcAft>
              <a:buSzPts val="2000"/>
              <a:buNone/>
              <a:defRPr/>
            </a:lvl4pPr>
            <a:lvl5pPr lvl="4" rtl="0">
              <a:spcBef>
                <a:spcPts val="640"/>
              </a:spcBef>
              <a:spcAft>
                <a:spcPts val="0"/>
              </a:spcAft>
              <a:buSzPts val="2000"/>
              <a:buNone/>
              <a:defRPr/>
            </a:lvl5pPr>
            <a:lvl6pPr lvl="5" rtl="0">
              <a:spcBef>
                <a:spcPts val="640"/>
              </a:spcBef>
              <a:spcAft>
                <a:spcPts val="0"/>
              </a:spcAft>
              <a:buSzPts val="2000"/>
              <a:buNone/>
              <a:defRPr/>
            </a:lvl6pPr>
            <a:lvl7pPr lvl="6" rtl="0">
              <a:spcBef>
                <a:spcPts val="640"/>
              </a:spcBef>
              <a:spcAft>
                <a:spcPts val="0"/>
              </a:spcAft>
              <a:buSzPts val="2000"/>
              <a:buNone/>
              <a:defRPr/>
            </a:lvl7pPr>
            <a:lvl8pPr lvl="7" rtl="0">
              <a:spcBef>
                <a:spcPts val="640"/>
              </a:spcBef>
              <a:spcAft>
                <a:spcPts val="0"/>
              </a:spcAft>
              <a:buSzPts val="2000"/>
              <a:buNone/>
              <a:defRPr/>
            </a:lvl8pPr>
            <a:lvl9pPr lvl="8" rtl="0">
              <a:spcBef>
                <a:spcPts val="640"/>
              </a:spcBef>
              <a:spcAft>
                <a:spcPts val="0"/>
              </a:spcAft>
              <a:buSzPts val="2000"/>
              <a:buNone/>
              <a:defRPr/>
            </a:lvl9pPr>
          </a:lstStyle>
          <a:p/>
        </p:txBody>
      </p:sp>
      <p:sp>
        <p:nvSpPr>
          <p:cNvPr id="48" name="Google Shape;48;p8"/>
          <p:cNvSpPr txBox="1"/>
          <p:nvPr>
            <p:ph idx="8" type="body"/>
          </p:nvPr>
        </p:nvSpPr>
        <p:spPr>
          <a:xfrm>
            <a:off x="5291450" y="7715275"/>
            <a:ext cx="4242900" cy="57333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640"/>
              </a:spcBef>
              <a:spcAft>
                <a:spcPts val="0"/>
              </a:spcAft>
              <a:buSzPts val="2800"/>
              <a:buChar char="–"/>
              <a:defRPr/>
            </a:lvl2pPr>
            <a:lvl3pPr indent="-381000" lvl="2" marL="1371600" rtl="0">
              <a:spcBef>
                <a:spcPts val="640"/>
              </a:spcBef>
              <a:spcAft>
                <a:spcPts val="0"/>
              </a:spcAft>
              <a:buSzPts val="2400"/>
              <a:buChar char="•"/>
              <a:defRPr/>
            </a:lvl3pPr>
            <a:lvl4pPr indent="-355600" lvl="3" marL="1828800" rtl="0">
              <a:spcBef>
                <a:spcPts val="640"/>
              </a:spcBef>
              <a:spcAft>
                <a:spcPts val="0"/>
              </a:spcAft>
              <a:buSzPts val="2000"/>
              <a:buChar char="–"/>
              <a:defRPr/>
            </a:lvl4pPr>
            <a:lvl5pPr indent="-355600" lvl="4" marL="2286000" rtl="0">
              <a:spcBef>
                <a:spcPts val="640"/>
              </a:spcBef>
              <a:spcAft>
                <a:spcPts val="0"/>
              </a:spcAft>
              <a:buSzPts val="2000"/>
              <a:buChar char="»"/>
              <a:defRPr/>
            </a:lvl5pPr>
            <a:lvl6pPr indent="-355600" lvl="5" marL="2743200" rtl="0">
              <a:spcBef>
                <a:spcPts val="640"/>
              </a:spcBef>
              <a:spcAft>
                <a:spcPts val="0"/>
              </a:spcAft>
              <a:buSzPts val="2000"/>
              <a:buChar char="•"/>
              <a:defRPr/>
            </a:lvl6pPr>
            <a:lvl7pPr indent="-355600" lvl="6" marL="3200400" rtl="0">
              <a:spcBef>
                <a:spcPts val="640"/>
              </a:spcBef>
              <a:spcAft>
                <a:spcPts val="0"/>
              </a:spcAft>
              <a:buSzPts val="2000"/>
              <a:buChar char="•"/>
              <a:defRPr/>
            </a:lvl7pPr>
            <a:lvl8pPr indent="-355600" lvl="7" marL="3657600" rtl="0">
              <a:spcBef>
                <a:spcPts val="640"/>
              </a:spcBef>
              <a:spcAft>
                <a:spcPts val="0"/>
              </a:spcAft>
              <a:buSzPts val="2000"/>
              <a:buChar char="•"/>
              <a:defRPr/>
            </a:lvl8pPr>
            <a:lvl9pPr indent="-355600" lvl="8" marL="4114800" rtl="0">
              <a:spcBef>
                <a:spcPts val="640"/>
              </a:spcBef>
              <a:spcAft>
                <a:spcPts val="0"/>
              </a:spcAft>
              <a:buSzPts val="2000"/>
              <a:buChar char="•"/>
              <a:defRPr/>
            </a:lvl9pPr>
          </a:lstStyle>
          <a:p/>
        </p:txBody>
      </p:sp>
      <p:sp>
        <p:nvSpPr>
          <p:cNvPr id="49" name="Google Shape;49;p8"/>
          <p:cNvSpPr txBox="1"/>
          <p:nvPr>
            <p:ph idx="9" type="subTitle"/>
          </p:nvPr>
        </p:nvSpPr>
        <p:spPr>
          <a:xfrm>
            <a:off x="9460275" y="6192275"/>
            <a:ext cx="3411600" cy="831300"/>
          </a:xfrm>
          <a:prstGeom prst="rect">
            <a:avLst/>
          </a:prstGeom>
        </p:spPr>
        <p:txBody>
          <a:bodyPr anchorCtr="0" anchor="t" bIns="45700" lIns="91425" spcFirstLastPara="1" rIns="91425" wrap="square" tIns="45700">
            <a:normAutofit/>
          </a:bodyPr>
          <a:lstStyle>
            <a:lvl1pPr lvl="0" rtl="0">
              <a:spcBef>
                <a:spcPts val="640"/>
              </a:spcBef>
              <a:spcAft>
                <a:spcPts val="0"/>
              </a:spcAft>
              <a:buSzPts val="3700"/>
              <a:buFont typeface="Buenard"/>
              <a:buNone/>
              <a:defRPr sz="3700">
                <a:latin typeface="Buenard"/>
                <a:ea typeface="Buenard"/>
                <a:cs typeface="Buenard"/>
                <a:sym typeface="Buenard"/>
              </a:defRPr>
            </a:lvl1pPr>
            <a:lvl2pPr lvl="1" rtl="0">
              <a:spcBef>
                <a:spcPts val="640"/>
              </a:spcBef>
              <a:spcAft>
                <a:spcPts val="0"/>
              </a:spcAft>
              <a:buSzPts val="2800"/>
              <a:buNone/>
              <a:defRPr/>
            </a:lvl2pPr>
            <a:lvl3pPr lvl="2" rtl="0">
              <a:spcBef>
                <a:spcPts val="640"/>
              </a:spcBef>
              <a:spcAft>
                <a:spcPts val="0"/>
              </a:spcAft>
              <a:buSzPts val="2400"/>
              <a:buNone/>
              <a:defRPr/>
            </a:lvl3pPr>
            <a:lvl4pPr lvl="3" rtl="0">
              <a:spcBef>
                <a:spcPts val="640"/>
              </a:spcBef>
              <a:spcAft>
                <a:spcPts val="0"/>
              </a:spcAft>
              <a:buSzPts val="2000"/>
              <a:buNone/>
              <a:defRPr/>
            </a:lvl4pPr>
            <a:lvl5pPr lvl="4" rtl="0">
              <a:spcBef>
                <a:spcPts val="640"/>
              </a:spcBef>
              <a:spcAft>
                <a:spcPts val="0"/>
              </a:spcAft>
              <a:buSzPts val="2000"/>
              <a:buNone/>
              <a:defRPr/>
            </a:lvl5pPr>
            <a:lvl6pPr lvl="5" rtl="0">
              <a:spcBef>
                <a:spcPts val="640"/>
              </a:spcBef>
              <a:spcAft>
                <a:spcPts val="0"/>
              </a:spcAft>
              <a:buSzPts val="2000"/>
              <a:buNone/>
              <a:defRPr/>
            </a:lvl6pPr>
            <a:lvl7pPr lvl="6" rtl="0">
              <a:spcBef>
                <a:spcPts val="640"/>
              </a:spcBef>
              <a:spcAft>
                <a:spcPts val="0"/>
              </a:spcAft>
              <a:buSzPts val="2000"/>
              <a:buNone/>
              <a:defRPr/>
            </a:lvl7pPr>
            <a:lvl8pPr lvl="7" rtl="0">
              <a:spcBef>
                <a:spcPts val="640"/>
              </a:spcBef>
              <a:spcAft>
                <a:spcPts val="0"/>
              </a:spcAft>
              <a:buSzPts val="2000"/>
              <a:buNone/>
              <a:defRPr/>
            </a:lvl8pPr>
            <a:lvl9pPr lvl="8" rtl="0">
              <a:spcBef>
                <a:spcPts val="640"/>
              </a:spcBef>
              <a:spcAft>
                <a:spcPts val="0"/>
              </a:spcAft>
              <a:buSzPts val="2000"/>
              <a:buNone/>
              <a:defRPr/>
            </a:lvl9pPr>
          </a:lstStyle>
          <a:p/>
        </p:txBody>
      </p:sp>
      <p:sp>
        <p:nvSpPr>
          <p:cNvPr id="50" name="Google Shape;50;p8"/>
          <p:cNvSpPr txBox="1"/>
          <p:nvPr>
            <p:ph idx="13" type="body"/>
          </p:nvPr>
        </p:nvSpPr>
        <p:spPr>
          <a:xfrm>
            <a:off x="9460275" y="7715275"/>
            <a:ext cx="4242900" cy="57333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640"/>
              </a:spcBef>
              <a:spcAft>
                <a:spcPts val="0"/>
              </a:spcAft>
              <a:buSzPts val="2800"/>
              <a:buChar char="–"/>
              <a:defRPr/>
            </a:lvl2pPr>
            <a:lvl3pPr indent="-381000" lvl="2" marL="1371600" rtl="0">
              <a:spcBef>
                <a:spcPts val="640"/>
              </a:spcBef>
              <a:spcAft>
                <a:spcPts val="0"/>
              </a:spcAft>
              <a:buSzPts val="2400"/>
              <a:buChar char="•"/>
              <a:defRPr/>
            </a:lvl3pPr>
            <a:lvl4pPr indent="-355600" lvl="3" marL="1828800" rtl="0">
              <a:spcBef>
                <a:spcPts val="640"/>
              </a:spcBef>
              <a:spcAft>
                <a:spcPts val="0"/>
              </a:spcAft>
              <a:buSzPts val="2000"/>
              <a:buChar char="–"/>
              <a:defRPr/>
            </a:lvl4pPr>
            <a:lvl5pPr indent="-355600" lvl="4" marL="2286000" rtl="0">
              <a:spcBef>
                <a:spcPts val="640"/>
              </a:spcBef>
              <a:spcAft>
                <a:spcPts val="0"/>
              </a:spcAft>
              <a:buSzPts val="2000"/>
              <a:buChar char="»"/>
              <a:defRPr/>
            </a:lvl5pPr>
            <a:lvl6pPr indent="-355600" lvl="5" marL="2743200" rtl="0">
              <a:spcBef>
                <a:spcPts val="640"/>
              </a:spcBef>
              <a:spcAft>
                <a:spcPts val="0"/>
              </a:spcAft>
              <a:buSzPts val="2000"/>
              <a:buChar char="•"/>
              <a:defRPr/>
            </a:lvl6pPr>
            <a:lvl7pPr indent="-355600" lvl="6" marL="3200400" rtl="0">
              <a:spcBef>
                <a:spcPts val="640"/>
              </a:spcBef>
              <a:spcAft>
                <a:spcPts val="0"/>
              </a:spcAft>
              <a:buSzPts val="2000"/>
              <a:buChar char="•"/>
              <a:defRPr/>
            </a:lvl7pPr>
            <a:lvl8pPr indent="-355600" lvl="7" marL="3657600" rtl="0">
              <a:spcBef>
                <a:spcPts val="640"/>
              </a:spcBef>
              <a:spcAft>
                <a:spcPts val="0"/>
              </a:spcAft>
              <a:buSzPts val="2000"/>
              <a:buChar char="•"/>
              <a:defRPr/>
            </a:lvl8pPr>
            <a:lvl9pPr indent="-355600" lvl="8" marL="4114800" rtl="0">
              <a:spcBef>
                <a:spcPts val="640"/>
              </a:spcBef>
              <a:spcAft>
                <a:spcPts val="0"/>
              </a:spcAft>
              <a:buSzPts val="2000"/>
              <a:buChar char="•"/>
              <a:defRPr/>
            </a:lvl9pPr>
          </a:lstStyle>
          <a:p/>
        </p:txBody>
      </p:sp>
      <p:sp>
        <p:nvSpPr>
          <p:cNvPr id="51" name="Google Shape;51;p8"/>
          <p:cNvSpPr txBox="1"/>
          <p:nvPr>
            <p:ph idx="14" type="subTitle"/>
          </p:nvPr>
        </p:nvSpPr>
        <p:spPr>
          <a:xfrm>
            <a:off x="13816950" y="6192275"/>
            <a:ext cx="3411600" cy="831300"/>
          </a:xfrm>
          <a:prstGeom prst="rect">
            <a:avLst/>
          </a:prstGeom>
        </p:spPr>
        <p:txBody>
          <a:bodyPr anchorCtr="0" anchor="t" bIns="45700" lIns="91425" spcFirstLastPara="1" rIns="91425" wrap="square" tIns="45700">
            <a:normAutofit/>
          </a:bodyPr>
          <a:lstStyle>
            <a:lvl1pPr lvl="0" rtl="0">
              <a:spcBef>
                <a:spcPts val="640"/>
              </a:spcBef>
              <a:spcAft>
                <a:spcPts val="0"/>
              </a:spcAft>
              <a:buSzPts val="3700"/>
              <a:buFont typeface="Buenard"/>
              <a:buNone/>
              <a:defRPr sz="3700">
                <a:latin typeface="Buenard"/>
                <a:ea typeface="Buenard"/>
                <a:cs typeface="Buenard"/>
                <a:sym typeface="Buenard"/>
              </a:defRPr>
            </a:lvl1pPr>
            <a:lvl2pPr lvl="1" rtl="0">
              <a:spcBef>
                <a:spcPts val="640"/>
              </a:spcBef>
              <a:spcAft>
                <a:spcPts val="0"/>
              </a:spcAft>
              <a:buSzPts val="2800"/>
              <a:buNone/>
              <a:defRPr/>
            </a:lvl2pPr>
            <a:lvl3pPr lvl="2" rtl="0">
              <a:spcBef>
                <a:spcPts val="640"/>
              </a:spcBef>
              <a:spcAft>
                <a:spcPts val="0"/>
              </a:spcAft>
              <a:buSzPts val="2400"/>
              <a:buNone/>
              <a:defRPr/>
            </a:lvl3pPr>
            <a:lvl4pPr lvl="3" rtl="0">
              <a:spcBef>
                <a:spcPts val="640"/>
              </a:spcBef>
              <a:spcAft>
                <a:spcPts val="0"/>
              </a:spcAft>
              <a:buSzPts val="2000"/>
              <a:buNone/>
              <a:defRPr/>
            </a:lvl4pPr>
            <a:lvl5pPr lvl="4" rtl="0">
              <a:spcBef>
                <a:spcPts val="640"/>
              </a:spcBef>
              <a:spcAft>
                <a:spcPts val="0"/>
              </a:spcAft>
              <a:buSzPts val="2000"/>
              <a:buNone/>
              <a:defRPr/>
            </a:lvl5pPr>
            <a:lvl6pPr lvl="5" rtl="0">
              <a:spcBef>
                <a:spcPts val="640"/>
              </a:spcBef>
              <a:spcAft>
                <a:spcPts val="0"/>
              </a:spcAft>
              <a:buSzPts val="2000"/>
              <a:buNone/>
              <a:defRPr/>
            </a:lvl6pPr>
            <a:lvl7pPr lvl="6" rtl="0">
              <a:spcBef>
                <a:spcPts val="640"/>
              </a:spcBef>
              <a:spcAft>
                <a:spcPts val="0"/>
              </a:spcAft>
              <a:buSzPts val="2000"/>
              <a:buNone/>
              <a:defRPr/>
            </a:lvl7pPr>
            <a:lvl8pPr lvl="7" rtl="0">
              <a:spcBef>
                <a:spcPts val="640"/>
              </a:spcBef>
              <a:spcAft>
                <a:spcPts val="0"/>
              </a:spcAft>
              <a:buSzPts val="2000"/>
              <a:buNone/>
              <a:defRPr/>
            </a:lvl8pPr>
            <a:lvl9pPr lvl="8" rtl="0">
              <a:spcBef>
                <a:spcPts val="640"/>
              </a:spcBef>
              <a:spcAft>
                <a:spcPts val="0"/>
              </a:spcAft>
              <a:buSzPts val="2000"/>
              <a:buNone/>
              <a:defRPr/>
            </a:lvl9pPr>
          </a:lstStyle>
          <a:p/>
        </p:txBody>
      </p:sp>
      <p:sp>
        <p:nvSpPr>
          <p:cNvPr id="52" name="Google Shape;52;p8"/>
          <p:cNvSpPr txBox="1"/>
          <p:nvPr>
            <p:ph idx="15" type="body"/>
          </p:nvPr>
        </p:nvSpPr>
        <p:spPr>
          <a:xfrm>
            <a:off x="13816950" y="7715275"/>
            <a:ext cx="4242900" cy="57333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a:lvl1pPr>
            <a:lvl2pPr indent="-406400" lvl="1" marL="914400" rtl="0">
              <a:spcBef>
                <a:spcPts val="640"/>
              </a:spcBef>
              <a:spcAft>
                <a:spcPts val="0"/>
              </a:spcAft>
              <a:buSzPts val="2800"/>
              <a:buChar char="–"/>
              <a:defRPr/>
            </a:lvl2pPr>
            <a:lvl3pPr indent="-381000" lvl="2" marL="1371600" rtl="0">
              <a:spcBef>
                <a:spcPts val="640"/>
              </a:spcBef>
              <a:spcAft>
                <a:spcPts val="0"/>
              </a:spcAft>
              <a:buSzPts val="2400"/>
              <a:buChar char="•"/>
              <a:defRPr/>
            </a:lvl3pPr>
            <a:lvl4pPr indent="-355600" lvl="3" marL="1828800" rtl="0">
              <a:spcBef>
                <a:spcPts val="640"/>
              </a:spcBef>
              <a:spcAft>
                <a:spcPts val="0"/>
              </a:spcAft>
              <a:buSzPts val="2000"/>
              <a:buChar char="–"/>
              <a:defRPr/>
            </a:lvl4pPr>
            <a:lvl5pPr indent="-355600" lvl="4" marL="2286000" rtl="0">
              <a:spcBef>
                <a:spcPts val="640"/>
              </a:spcBef>
              <a:spcAft>
                <a:spcPts val="0"/>
              </a:spcAft>
              <a:buSzPts val="2000"/>
              <a:buChar char="»"/>
              <a:defRPr/>
            </a:lvl5pPr>
            <a:lvl6pPr indent="-355600" lvl="5" marL="2743200" rtl="0">
              <a:spcBef>
                <a:spcPts val="640"/>
              </a:spcBef>
              <a:spcAft>
                <a:spcPts val="0"/>
              </a:spcAft>
              <a:buSzPts val="2000"/>
              <a:buChar char="•"/>
              <a:defRPr/>
            </a:lvl6pPr>
            <a:lvl7pPr indent="-355600" lvl="6" marL="3200400" rtl="0">
              <a:spcBef>
                <a:spcPts val="640"/>
              </a:spcBef>
              <a:spcAft>
                <a:spcPts val="0"/>
              </a:spcAft>
              <a:buSzPts val="2000"/>
              <a:buChar char="•"/>
              <a:defRPr/>
            </a:lvl7pPr>
            <a:lvl8pPr indent="-355600" lvl="7" marL="3657600" rtl="0">
              <a:spcBef>
                <a:spcPts val="640"/>
              </a:spcBef>
              <a:spcAft>
                <a:spcPts val="0"/>
              </a:spcAft>
              <a:buSzPts val="2000"/>
              <a:buChar char="•"/>
              <a:defRPr/>
            </a:lvl8pPr>
            <a:lvl9pPr indent="-355600" lvl="8" marL="4114800" rtl="0">
              <a:spcBef>
                <a:spcPts val="640"/>
              </a:spcBef>
              <a:spcAft>
                <a:spcPts val="0"/>
              </a:spcAft>
              <a:buSzPts val="20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8E6E"/>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48775" y="1600188"/>
            <a:ext cx="8229600" cy="1143000"/>
          </a:xfrm>
          <a:prstGeom prst="rect">
            <a:avLst/>
          </a:prstGeom>
          <a:noFill/>
          <a:ln>
            <a:noFill/>
          </a:ln>
        </p:spPr>
        <p:txBody>
          <a:bodyPr anchorCtr="0" anchor="ctr" bIns="45700" lIns="91425" spcFirstLastPara="1" rIns="91425" wrap="square" tIns="45700">
            <a:normAutofit/>
          </a:bodyPr>
          <a:lstStyle>
            <a:lvl1pPr lvl="0" marR="0" rtl="0">
              <a:lnSpc>
                <a:spcPct val="80000"/>
              </a:lnSpc>
              <a:spcBef>
                <a:spcPts val="0"/>
              </a:spcBef>
              <a:spcAft>
                <a:spcPts val="0"/>
              </a:spcAft>
              <a:buClr>
                <a:schemeClr val="lt1"/>
              </a:buClr>
              <a:buSzPts val="10000"/>
              <a:buFont typeface="Buenard"/>
              <a:buNone/>
              <a:defRPr i="0" sz="10000" u="none" cap="none" strike="noStrike">
                <a:solidFill>
                  <a:schemeClr val="lt1"/>
                </a:solidFill>
                <a:latin typeface="Buenard"/>
                <a:ea typeface="Buenard"/>
                <a:cs typeface="Buenard"/>
                <a:sym typeface="Buenard"/>
              </a:defRPr>
            </a:lvl1pPr>
            <a:lvl2pPr lvl="1">
              <a:lnSpc>
                <a:spcPct val="80000"/>
              </a:lnSpc>
              <a:spcBef>
                <a:spcPts val="0"/>
              </a:spcBef>
              <a:spcAft>
                <a:spcPts val="0"/>
              </a:spcAft>
              <a:buSzPts val="1400"/>
              <a:buNone/>
              <a:defRPr sz="1800"/>
            </a:lvl2pPr>
            <a:lvl3pPr lvl="2">
              <a:lnSpc>
                <a:spcPct val="80000"/>
              </a:lnSpc>
              <a:spcBef>
                <a:spcPts val="0"/>
              </a:spcBef>
              <a:spcAft>
                <a:spcPts val="0"/>
              </a:spcAft>
              <a:buSzPts val="1400"/>
              <a:buNone/>
              <a:defRPr sz="1800"/>
            </a:lvl3pPr>
            <a:lvl4pPr lvl="3">
              <a:lnSpc>
                <a:spcPct val="80000"/>
              </a:lnSpc>
              <a:spcBef>
                <a:spcPts val="0"/>
              </a:spcBef>
              <a:spcAft>
                <a:spcPts val="0"/>
              </a:spcAft>
              <a:buSzPts val="1400"/>
              <a:buNone/>
              <a:defRPr sz="1800"/>
            </a:lvl4pPr>
            <a:lvl5pPr lvl="4">
              <a:lnSpc>
                <a:spcPct val="80000"/>
              </a:lnSpc>
              <a:spcBef>
                <a:spcPts val="0"/>
              </a:spcBef>
              <a:spcAft>
                <a:spcPts val="0"/>
              </a:spcAft>
              <a:buSzPts val="1400"/>
              <a:buNone/>
              <a:defRPr sz="1800"/>
            </a:lvl5pPr>
            <a:lvl6pPr lvl="5">
              <a:lnSpc>
                <a:spcPct val="80000"/>
              </a:lnSpc>
              <a:spcBef>
                <a:spcPts val="0"/>
              </a:spcBef>
              <a:spcAft>
                <a:spcPts val="0"/>
              </a:spcAft>
              <a:buSzPts val="1400"/>
              <a:buNone/>
              <a:defRPr sz="1800"/>
            </a:lvl6pPr>
            <a:lvl7pPr lvl="6">
              <a:lnSpc>
                <a:spcPct val="80000"/>
              </a:lnSpc>
              <a:spcBef>
                <a:spcPts val="0"/>
              </a:spcBef>
              <a:spcAft>
                <a:spcPts val="0"/>
              </a:spcAft>
              <a:buSzPts val="1400"/>
              <a:buNone/>
              <a:defRPr sz="1800"/>
            </a:lvl7pPr>
            <a:lvl8pPr lvl="7">
              <a:lnSpc>
                <a:spcPct val="80000"/>
              </a:lnSpc>
              <a:spcBef>
                <a:spcPts val="0"/>
              </a:spcBef>
              <a:spcAft>
                <a:spcPts val="0"/>
              </a:spcAft>
              <a:buSzPts val="1400"/>
              <a:buNone/>
              <a:defRPr sz="1800"/>
            </a:lvl8pPr>
            <a:lvl9pPr lvl="8">
              <a:lnSpc>
                <a:spcPct val="80000"/>
              </a:lnSpc>
              <a:spcBef>
                <a:spcPts val="0"/>
              </a:spcBef>
              <a:spcAft>
                <a:spcPts val="0"/>
              </a:spcAft>
              <a:buSzPts val="1400"/>
              <a:buNone/>
              <a:defRPr sz="1800"/>
            </a:lvl9pPr>
          </a:lstStyle>
          <a:p/>
        </p:txBody>
      </p:sp>
      <p:sp>
        <p:nvSpPr>
          <p:cNvPr id="7" name="Google Shape;7;p1"/>
          <p:cNvSpPr txBox="1"/>
          <p:nvPr>
            <p:ph idx="1" type="body"/>
          </p:nvPr>
        </p:nvSpPr>
        <p:spPr>
          <a:xfrm>
            <a:off x="2691250" y="45616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nSpc>
                <a:spcPct val="80000"/>
              </a:lnSpc>
              <a:spcBef>
                <a:spcPts val="640"/>
              </a:spcBef>
              <a:spcAft>
                <a:spcPts val="0"/>
              </a:spcAft>
              <a:buClr>
                <a:schemeClr val="lt1"/>
              </a:buClr>
              <a:buSzPts val="3200"/>
              <a:buFont typeface="DM Sans"/>
              <a:buChar char="•"/>
              <a:defRPr i="0" sz="3200" u="none" cap="none" strike="noStrike">
                <a:solidFill>
                  <a:schemeClr val="lt1"/>
                </a:solidFill>
                <a:latin typeface="DM Sans"/>
                <a:ea typeface="DM Sans"/>
                <a:cs typeface="DM Sans"/>
                <a:sym typeface="DM Sans"/>
              </a:defRPr>
            </a:lvl1pPr>
            <a:lvl2pPr indent="-406400" lvl="1" marL="914400" marR="0" rtl="0">
              <a:lnSpc>
                <a:spcPct val="80000"/>
              </a:lnSpc>
              <a:spcBef>
                <a:spcPts val="640"/>
              </a:spcBef>
              <a:spcAft>
                <a:spcPts val="0"/>
              </a:spcAft>
              <a:buClr>
                <a:schemeClr val="lt1"/>
              </a:buClr>
              <a:buSzPts val="2800"/>
              <a:buFont typeface="DM Sans"/>
              <a:buChar char="–"/>
              <a:defRPr i="0" sz="2800" u="none" cap="none" strike="noStrike">
                <a:solidFill>
                  <a:schemeClr val="lt1"/>
                </a:solidFill>
                <a:latin typeface="DM Sans"/>
                <a:ea typeface="DM Sans"/>
                <a:cs typeface="DM Sans"/>
                <a:sym typeface="DM Sans"/>
              </a:defRPr>
            </a:lvl2pPr>
            <a:lvl3pPr indent="-381000" lvl="2" marL="1371600" marR="0" rtl="0">
              <a:lnSpc>
                <a:spcPct val="80000"/>
              </a:lnSpc>
              <a:spcBef>
                <a:spcPts val="640"/>
              </a:spcBef>
              <a:spcAft>
                <a:spcPts val="0"/>
              </a:spcAft>
              <a:buClr>
                <a:schemeClr val="lt1"/>
              </a:buClr>
              <a:buSzPts val="2400"/>
              <a:buFont typeface="DM Sans"/>
              <a:buChar char="•"/>
              <a:defRPr i="0" sz="2400" u="none" cap="none" strike="noStrike">
                <a:solidFill>
                  <a:schemeClr val="lt1"/>
                </a:solidFill>
                <a:latin typeface="DM Sans"/>
                <a:ea typeface="DM Sans"/>
                <a:cs typeface="DM Sans"/>
                <a:sym typeface="DM Sans"/>
              </a:defRPr>
            </a:lvl3pPr>
            <a:lvl4pPr indent="-355600" lvl="3" marL="1828800" marR="0" rtl="0">
              <a:lnSpc>
                <a:spcPct val="80000"/>
              </a:lnSpc>
              <a:spcBef>
                <a:spcPts val="64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4pPr>
            <a:lvl5pPr indent="-355600" lvl="4" marL="2286000" marR="0" rtl="0">
              <a:lnSpc>
                <a:spcPct val="80000"/>
              </a:lnSpc>
              <a:spcBef>
                <a:spcPts val="64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5pPr>
            <a:lvl6pPr indent="-355600" lvl="5" marL="2743200" marR="0" rtl="0">
              <a:lnSpc>
                <a:spcPct val="80000"/>
              </a:lnSpc>
              <a:spcBef>
                <a:spcPts val="64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6pPr>
            <a:lvl7pPr indent="-355600" lvl="6" marL="3200400" marR="0" rtl="0">
              <a:lnSpc>
                <a:spcPct val="80000"/>
              </a:lnSpc>
              <a:spcBef>
                <a:spcPts val="64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7pPr>
            <a:lvl8pPr indent="-355600" lvl="7" marL="3657600" marR="0" rtl="0">
              <a:lnSpc>
                <a:spcPct val="80000"/>
              </a:lnSpc>
              <a:spcBef>
                <a:spcPts val="64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8pPr>
            <a:lvl9pPr indent="-355600" lvl="8" marL="4114800" marR="0" rtl="0">
              <a:lnSpc>
                <a:spcPct val="80000"/>
              </a:lnSpc>
              <a:spcBef>
                <a:spcPts val="64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38.png"/><Relationship Id="rId5" Type="http://schemas.openxmlformats.org/officeDocument/2006/relationships/image" Target="../media/image21.png"/><Relationship Id="rId6" Type="http://schemas.openxmlformats.org/officeDocument/2006/relationships/image" Target="../media/image30.png"/><Relationship Id="rId7" Type="http://schemas.openxmlformats.org/officeDocument/2006/relationships/image" Target="../media/image42.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26.png"/><Relationship Id="rId5" Type="http://schemas.openxmlformats.org/officeDocument/2006/relationships/image" Target="../media/image41.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p9"/>
          <p:cNvPicPr preferRelativeResize="0"/>
          <p:nvPr/>
        </p:nvPicPr>
        <p:blipFill rotWithShape="1">
          <a:blip r:embed="rId3">
            <a:alphaModFix/>
          </a:blip>
          <a:srcRect b="0" l="0" r="39463" t="0"/>
          <a:stretch/>
        </p:blipFill>
        <p:spPr>
          <a:xfrm>
            <a:off x="0" y="0"/>
            <a:ext cx="18288000" cy="10281376"/>
          </a:xfrm>
          <a:prstGeom prst="rect">
            <a:avLst/>
          </a:prstGeom>
          <a:noFill/>
          <a:ln>
            <a:noFill/>
          </a:ln>
        </p:spPr>
      </p:pic>
      <p:sp>
        <p:nvSpPr>
          <p:cNvPr id="58" name="Google Shape;58;p9"/>
          <p:cNvSpPr txBox="1"/>
          <p:nvPr/>
        </p:nvSpPr>
        <p:spPr>
          <a:xfrm>
            <a:off x="742950" y="1778953"/>
            <a:ext cx="16476000" cy="5518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5607" u="none" cap="none" strike="noStrike">
                <a:solidFill>
                  <a:srgbClr val="FFFFFF"/>
                </a:solidFill>
                <a:latin typeface="Buenard"/>
                <a:ea typeface="Buenard"/>
                <a:cs typeface="Buenard"/>
                <a:sym typeface="Buenard"/>
              </a:rPr>
              <a:t>The Odyssey</a:t>
            </a:r>
            <a:endParaRPr/>
          </a:p>
        </p:txBody>
      </p:sp>
      <p:sp>
        <p:nvSpPr>
          <p:cNvPr id="59" name="Google Shape;59;p9"/>
          <p:cNvSpPr txBox="1"/>
          <p:nvPr/>
        </p:nvSpPr>
        <p:spPr>
          <a:xfrm>
            <a:off x="742950" y="721675"/>
            <a:ext cx="14802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FFFFFF"/>
                </a:solidFill>
                <a:latin typeface="Buenard"/>
                <a:ea typeface="Buenard"/>
                <a:cs typeface="Buenard"/>
                <a:sym typeface="Buenard"/>
              </a:rPr>
              <a:t>Homer</a:t>
            </a:r>
            <a:endParaRPr/>
          </a:p>
        </p:txBody>
      </p:sp>
      <p:pic>
        <p:nvPicPr>
          <p:cNvPr id="60" name="Google Shape;60;p9"/>
          <p:cNvPicPr preferRelativeResize="0"/>
          <p:nvPr/>
        </p:nvPicPr>
        <p:blipFill>
          <a:blip r:embed="rId4">
            <a:alphaModFix/>
          </a:blip>
          <a:stretch>
            <a:fillRect/>
          </a:stretch>
        </p:blipFill>
        <p:spPr>
          <a:xfrm>
            <a:off x="10441288" y="0"/>
            <a:ext cx="10185400" cy="10287000"/>
          </a:xfrm>
          <a:prstGeom prst="rect">
            <a:avLst/>
          </a:prstGeom>
          <a:noFill/>
          <a:ln>
            <a:noFill/>
          </a:ln>
        </p:spPr>
      </p:pic>
      <p:pic>
        <p:nvPicPr>
          <p:cNvPr id="61" name="Google Shape;61;p9"/>
          <p:cNvPicPr preferRelativeResize="0"/>
          <p:nvPr/>
        </p:nvPicPr>
        <p:blipFill>
          <a:blip r:embed="rId5">
            <a:alphaModFix/>
          </a:blip>
          <a:stretch>
            <a:fillRect/>
          </a:stretch>
        </p:blipFill>
        <p:spPr>
          <a:xfrm>
            <a:off x="0" y="6243875"/>
            <a:ext cx="20597719" cy="404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48" name="Google Shape;148;p18"/>
          <p:cNvPicPr preferRelativeResize="0"/>
          <p:nvPr/>
        </p:nvPicPr>
        <p:blipFill>
          <a:blip r:embed="rId4">
            <a:alphaModFix/>
          </a:blip>
          <a:stretch>
            <a:fillRect/>
          </a:stretch>
        </p:blipFill>
        <p:spPr>
          <a:xfrm>
            <a:off x="4611250" y="3126675"/>
            <a:ext cx="487775" cy="676225"/>
          </a:xfrm>
          <a:prstGeom prst="rect">
            <a:avLst/>
          </a:prstGeom>
          <a:noFill/>
          <a:ln>
            <a:noFill/>
          </a:ln>
        </p:spPr>
      </p:pic>
      <p:sp>
        <p:nvSpPr>
          <p:cNvPr id="149" name="Google Shape;149;p18"/>
          <p:cNvSpPr txBox="1"/>
          <p:nvPr/>
        </p:nvSpPr>
        <p:spPr>
          <a:xfrm>
            <a:off x="1028700" y="1080914"/>
            <a:ext cx="7448100" cy="3102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399" u="none" cap="none" strike="noStrike">
                <a:solidFill>
                  <a:srgbClr val="FFFFFF"/>
                </a:solidFill>
                <a:latin typeface="Buenard"/>
                <a:ea typeface="Buenard"/>
                <a:cs typeface="Buenard"/>
                <a:sym typeface="Buenard"/>
              </a:rPr>
              <a:t>The Cyclops</a:t>
            </a:r>
            <a:endParaRPr/>
          </a:p>
        </p:txBody>
      </p:sp>
      <p:sp>
        <p:nvSpPr>
          <p:cNvPr id="150" name="Google Shape;150;p18"/>
          <p:cNvSpPr txBox="1"/>
          <p:nvPr/>
        </p:nvSpPr>
        <p:spPr>
          <a:xfrm>
            <a:off x="1028700" y="8149590"/>
            <a:ext cx="16230600" cy="10668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In Cyclops, the fifth-century BC play by Euripides, a chorus of satyrs offers comic relief based on the encounter of Odysseus and Polyphemus. The third-century BC poet Callimachus makes the Hesiodic Cyclopes the assistants of smith-god Hephaestus; as does Virgil in the Latin epic Aeneid, where he seems to equate the Hesiodic and Homeric Cyclopes.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6" name="Google Shape;156;p19"/>
          <p:cNvSpPr txBox="1"/>
          <p:nvPr/>
        </p:nvSpPr>
        <p:spPr>
          <a:xfrm>
            <a:off x="8218256" y="1080914"/>
            <a:ext cx="9041100" cy="15516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14400" u="none" cap="none" strike="noStrike">
                <a:solidFill>
                  <a:srgbClr val="FFFFFF"/>
                </a:solidFill>
                <a:latin typeface="Buenard"/>
                <a:ea typeface="Buenard"/>
                <a:cs typeface="Buenard"/>
                <a:sym typeface="Buenard"/>
              </a:rPr>
              <a:t>The Sirens</a:t>
            </a:r>
            <a:endParaRPr/>
          </a:p>
        </p:txBody>
      </p:sp>
      <p:pic>
        <p:nvPicPr>
          <p:cNvPr id="157" name="Google Shape;157;p19"/>
          <p:cNvPicPr preferRelativeResize="0"/>
          <p:nvPr/>
        </p:nvPicPr>
        <p:blipFill>
          <a:blip r:embed="rId4">
            <a:alphaModFix/>
          </a:blip>
          <a:stretch>
            <a:fillRect/>
          </a:stretch>
        </p:blipFill>
        <p:spPr>
          <a:xfrm>
            <a:off x="12424000" y="1285250"/>
            <a:ext cx="2364025" cy="1314750"/>
          </a:xfrm>
          <a:prstGeom prst="rect">
            <a:avLst/>
          </a:prstGeom>
          <a:noFill/>
          <a:ln>
            <a:noFill/>
          </a:ln>
        </p:spPr>
      </p:pic>
      <p:sp>
        <p:nvSpPr>
          <p:cNvPr id="158" name="Google Shape;158;p19"/>
          <p:cNvSpPr txBox="1"/>
          <p:nvPr/>
        </p:nvSpPr>
        <p:spPr>
          <a:xfrm>
            <a:off x="1028700" y="4806315"/>
            <a:ext cx="8115300" cy="4412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In the twelfth book of the Odyssey, as Odysseus (Ulysses) is leaving Kirkê's island, Kirkê informs Odysseus of the dangers of the sea that he will encounter on his way home, specifically warning him of the Sirens. Sirens are beautiful women of the sea, who sing songs that hypnotize or lure and trick men into shipwrecking their boats on rocky shores because they follow the irresistible songs. Odysseus instructs his crew to tie him to the mast, telling them to ignore whatever he may say while under the sway of the Siren's song. The sailors stuff their ears with beeswax and then tie Odysseus tightly to the mast. Odysseus is the only one who hears the siren song, while the others ears are covered and they prevent Odysseus from following the song.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0"/>
          <p:cNvPicPr preferRelativeResize="0"/>
          <p:nvPr/>
        </p:nvPicPr>
        <p:blipFill>
          <a:blip r:embed="rId3">
            <a:alphaModFix/>
          </a:blip>
          <a:stretch>
            <a:fillRect/>
          </a:stretch>
        </p:blipFill>
        <p:spPr>
          <a:xfrm>
            <a:off x="0" y="-31253"/>
            <a:ext cx="18288000" cy="10349505"/>
          </a:xfrm>
          <a:prstGeom prst="rect">
            <a:avLst/>
          </a:prstGeom>
          <a:noFill/>
          <a:ln>
            <a:noFill/>
          </a:ln>
        </p:spPr>
      </p:pic>
      <p:sp>
        <p:nvSpPr>
          <p:cNvPr id="164" name="Google Shape;164;p20"/>
          <p:cNvSpPr txBox="1"/>
          <p:nvPr/>
        </p:nvSpPr>
        <p:spPr>
          <a:xfrm>
            <a:off x="1028700" y="985981"/>
            <a:ext cx="6969721" cy="310324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FFFFFF"/>
                </a:solidFill>
                <a:latin typeface="Buenard"/>
                <a:ea typeface="Buenard"/>
                <a:cs typeface="Buenard"/>
                <a:sym typeface="Buenard"/>
              </a:rPr>
              <a:t>Lotus</a:t>
            </a:r>
            <a:endParaRPr/>
          </a:p>
          <a:p>
            <a:pPr indent="0" lvl="0" marL="0" marR="0" rtl="0" algn="l">
              <a:lnSpc>
                <a:spcPct val="70000"/>
              </a:lnSpc>
              <a:spcBef>
                <a:spcPts val="0"/>
              </a:spcBef>
              <a:spcAft>
                <a:spcPts val="0"/>
              </a:spcAft>
              <a:buNone/>
            </a:pPr>
            <a:r>
              <a:rPr b="0" i="0" lang="en-US" sz="14400" u="none" cap="none" strike="noStrike">
                <a:solidFill>
                  <a:srgbClr val="FFFFFF"/>
                </a:solidFill>
                <a:latin typeface="Buenard"/>
                <a:ea typeface="Buenard"/>
                <a:cs typeface="Buenard"/>
                <a:sym typeface="Buenard"/>
              </a:rPr>
              <a:t>Eaters</a:t>
            </a:r>
            <a:endParaRPr/>
          </a:p>
        </p:txBody>
      </p:sp>
      <p:sp>
        <p:nvSpPr>
          <p:cNvPr id="165" name="Google Shape;165;p20"/>
          <p:cNvSpPr txBox="1"/>
          <p:nvPr/>
        </p:nvSpPr>
        <p:spPr>
          <a:xfrm>
            <a:off x="11305526" y="6663690"/>
            <a:ext cx="5953800" cy="25536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In the Odyssey specifically, the Lotus Eaters are mysterious people who live on a small island. They regularly consume lotus plants that cause them to live in a perpetual state of bliss. Their lifestyle causes them to lose all sense of urgency. Odysseus and his men spend some time on the island of the Lotus Eaters.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71" name="Google Shape;171;p21"/>
          <p:cNvSpPr txBox="1"/>
          <p:nvPr/>
        </p:nvSpPr>
        <p:spPr>
          <a:xfrm>
            <a:off x="1695843" y="648300"/>
            <a:ext cx="14896200" cy="52353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4294" u="none" cap="none" strike="noStrike">
                <a:solidFill>
                  <a:srgbClr val="FFFFFF"/>
                </a:solidFill>
                <a:latin typeface="Buenard"/>
                <a:ea typeface="Buenard"/>
                <a:cs typeface="Buenard"/>
                <a:sym typeface="Buenard"/>
              </a:rPr>
              <a:t>Themes </a:t>
            </a:r>
            <a:endParaRPr/>
          </a:p>
          <a:p>
            <a:pPr indent="0" lvl="0" marL="0" marR="0" rtl="0" algn="ctr">
              <a:lnSpc>
                <a:spcPct val="70000"/>
              </a:lnSpc>
              <a:spcBef>
                <a:spcPts val="0"/>
              </a:spcBef>
              <a:spcAft>
                <a:spcPts val="0"/>
              </a:spcAft>
              <a:buNone/>
            </a:pPr>
            <a:r>
              <a:rPr b="0" i="0" lang="en-US" sz="24294" u="none" cap="none" strike="noStrike">
                <a:solidFill>
                  <a:srgbClr val="FFFFFF"/>
                </a:solidFill>
                <a:latin typeface="Buenard"/>
                <a:ea typeface="Buenard"/>
                <a:cs typeface="Buenard"/>
                <a:sym typeface="Buenard"/>
              </a:rPr>
              <a:t>&amp; Legacy</a:t>
            </a:r>
            <a:endParaRPr/>
          </a:p>
        </p:txBody>
      </p:sp>
      <p:pic>
        <p:nvPicPr>
          <p:cNvPr id="172" name="Google Shape;172;p21"/>
          <p:cNvPicPr preferRelativeResize="0"/>
          <p:nvPr/>
        </p:nvPicPr>
        <p:blipFill>
          <a:blip r:embed="rId4">
            <a:alphaModFix/>
          </a:blip>
          <a:stretch>
            <a:fillRect/>
          </a:stretch>
        </p:blipFill>
        <p:spPr>
          <a:xfrm>
            <a:off x="0" y="3102813"/>
            <a:ext cx="18288000" cy="71883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78" name="Google Shape;178;p22"/>
          <p:cNvSpPr txBox="1"/>
          <p:nvPr/>
        </p:nvSpPr>
        <p:spPr>
          <a:xfrm>
            <a:off x="933450" y="1131957"/>
            <a:ext cx="7448222" cy="1644881"/>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0" i="0" lang="en-US" sz="14399" u="none" cap="none" strike="noStrike">
                <a:solidFill>
                  <a:srgbClr val="FFFFFF"/>
                </a:solidFill>
                <a:latin typeface="Buenard"/>
                <a:ea typeface="Buenard"/>
                <a:cs typeface="Buenard"/>
                <a:sym typeface="Buenard"/>
              </a:rPr>
              <a:t>Themes</a:t>
            </a:r>
            <a:endParaRPr/>
          </a:p>
        </p:txBody>
      </p:sp>
      <p:grpSp>
        <p:nvGrpSpPr>
          <p:cNvPr id="179" name="Google Shape;179;p22"/>
          <p:cNvGrpSpPr/>
          <p:nvPr/>
        </p:nvGrpSpPr>
        <p:grpSpPr>
          <a:xfrm>
            <a:off x="1028700" y="3464843"/>
            <a:ext cx="8115300" cy="884396"/>
            <a:chOff x="0" y="-28575"/>
            <a:chExt cx="10820400" cy="1179195"/>
          </a:xfrm>
        </p:grpSpPr>
        <p:sp>
          <p:nvSpPr>
            <p:cNvPr id="180" name="Google Shape;180;p22"/>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Heroism</a:t>
              </a:r>
              <a:endParaRPr/>
            </a:p>
          </p:txBody>
        </p:sp>
        <p:sp>
          <p:nvSpPr>
            <p:cNvPr id="181" name="Google Shape;181;p22"/>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grpSp>
        <p:nvGrpSpPr>
          <p:cNvPr id="182" name="Google Shape;182;p22"/>
          <p:cNvGrpSpPr/>
          <p:nvPr/>
        </p:nvGrpSpPr>
        <p:grpSpPr>
          <a:xfrm>
            <a:off x="1028700" y="4856551"/>
            <a:ext cx="8115300" cy="884396"/>
            <a:chOff x="0" y="-28575"/>
            <a:chExt cx="10820400" cy="1179195"/>
          </a:xfrm>
        </p:grpSpPr>
        <p:sp>
          <p:nvSpPr>
            <p:cNvPr id="183" name="Google Shape;183;p22"/>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Loyalty</a:t>
              </a:r>
              <a:endParaRPr/>
            </a:p>
          </p:txBody>
        </p:sp>
        <p:sp>
          <p:nvSpPr>
            <p:cNvPr id="184" name="Google Shape;184;p22"/>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grpSp>
        <p:nvGrpSpPr>
          <p:cNvPr id="185" name="Google Shape;185;p22"/>
          <p:cNvGrpSpPr/>
          <p:nvPr/>
        </p:nvGrpSpPr>
        <p:grpSpPr>
          <a:xfrm>
            <a:off x="1028700" y="6248260"/>
            <a:ext cx="8115300" cy="884396"/>
            <a:chOff x="0" y="-28575"/>
            <a:chExt cx="10820400" cy="1179195"/>
          </a:xfrm>
        </p:grpSpPr>
        <p:sp>
          <p:nvSpPr>
            <p:cNvPr id="186" name="Google Shape;186;p22"/>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Hospitality</a:t>
              </a:r>
              <a:endParaRPr/>
            </a:p>
          </p:txBody>
        </p:sp>
        <p:sp>
          <p:nvSpPr>
            <p:cNvPr id="187" name="Google Shape;187;p22"/>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grpSp>
        <p:nvGrpSpPr>
          <p:cNvPr id="188" name="Google Shape;188;p22"/>
          <p:cNvGrpSpPr/>
          <p:nvPr/>
        </p:nvGrpSpPr>
        <p:grpSpPr>
          <a:xfrm>
            <a:off x="1028700" y="7644625"/>
            <a:ext cx="8115300" cy="884396"/>
            <a:chOff x="0" y="-28575"/>
            <a:chExt cx="10820400" cy="1179195"/>
          </a:xfrm>
        </p:grpSpPr>
        <p:sp>
          <p:nvSpPr>
            <p:cNvPr id="189" name="Google Shape;189;p22"/>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Importance of Home</a:t>
              </a:r>
              <a:endParaRPr/>
            </a:p>
          </p:txBody>
        </p:sp>
        <p:sp>
          <p:nvSpPr>
            <p:cNvPr id="190" name="Google Shape;190;p22"/>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96" name="Google Shape;196;p23"/>
          <p:cNvPicPr preferRelativeResize="0"/>
          <p:nvPr/>
        </p:nvPicPr>
        <p:blipFill>
          <a:blip r:embed="rId4">
            <a:alphaModFix/>
          </a:blip>
          <a:stretch>
            <a:fillRect/>
          </a:stretch>
        </p:blipFill>
        <p:spPr>
          <a:xfrm>
            <a:off x="12030600" y="3554100"/>
            <a:ext cx="2485150" cy="3626290"/>
          </a:xfrm>
          <a:prstGeom prst="rect">
            <a:avLst/>
          </a:prstGeom>
          <a:noFill/>
          <a:ln>
            <a:noFill/>
          </a:ln>
        </p:spPr>
      </p:pic>
      <p:pic>
        <p:nvPicPr>
          <p:cNvPr id="197" name="Google Shape;197;p23"/>
          <p:cNvPicPr preferRelativeResize="0"/>
          <p:nvPr/>
        </p:nvPicPr>
        <p:blipFill>
          <a:blip r:embed="rId5">
            <a:alphaModFix/>
          </a:blip>
          <a:stretch>
            <a:fillRect/>
          </a:stretch>
        </p:blipFill>
        <p:spPr>
          <a:xfrm>
            <a:off x="14779675" y="3554100"/>
            <a:ext cx="2485175" cy="3626327"/>
          </a:xfrm>
          <a:prstGeom prst="rect">
            <a:avLst/>
          </a:prstGeom>
          <a:noFill/>
          <a:ln>
            <a:noFill/>
          </a:ln>
        </p:spPr>
      </p:pic>
      <p:pic>
        <p:nvPicPr>
          <p:cNvPr id="198" name="Google Shape;198;p23"/>
          <p:cNvPicPr preferRelativeResize="0"/>
          <p:nvPr/>
        </p:nvPicPr>
        <p:blipFill>
          <a:blip r:embed="rId6">
            <a:alphaModFix/>
          </a:blip>
          <a:stretch>
            <a:fillRect/>
          </a:stretch>
        </p:blipFill>
        <p:spPr>
          <a:xfrm>
            <a:off x="9275925" y="3554100"/>
            <a:ext cx="2485175" cy="3626327"/>
          </a:xfrm>
          <a:prstGeom prst="rect">
            <a:avLst/>
          </a:prstGeom>
          <a:noFill/>
          <a:ln>
            <a:noFill/>
          </a:ln>
        </p:spPr>
      </p:pic>
      <p:pic>
        <p:nvPicPr>
          <p:cNvPr id="199" name="Google Shape;199;p23"/>
          <p:cNvPicPr preferRelativeResize="0"/>
          <p:nvPr/>
        </p:nvPicPr>
        <p:blipFill>
          <a:blip r:embed="rId7">
            <a:alphaModFix/>
          </a:blip>
          <a:stretch>
            <a:fillRect/>
          </a:stretch>
        </p:blipFill>
        <p:spPr>
          <a:xfrm>
            <a:off x="6526900" y="3554100"/>
            <a:ext cx="2485175" cy="3626327"/>
          </a:xfrm>
          <a:prstGeom prst="rect">
            <a:avLst/>
          </a:prstGeom>
          <a:noFill/>
          <a:ln>
            <a:noFill/>
          </a:ln>
        </p:spPr>
      </p:pic>
      <p:pic>
        <p:nvPicPr>
          <p:cNvPr id="200" name="Google Shape;200;p23"/>
          <p:cNvPicPr preferRelativeResize="0"/>
          <p:nvPr/>
        </p:nvPicPr>
        <p:blipFill>
          <a:blip r:embed="rId8">
            <a:alphaModFix/>
          </a:blip>
          <a:stretch>
            <a:fillRect/>
          </a:stretch>
        </p:blipFill>
        <p:spPr>
          <a:xfrm>
            <a:off x="3777800" y="3554100"/>
            <a:ext cx="2485175" cy="3626327"/>
          </a:xfrm>
          <a:prstGeom prst="rect">
            <a:avLst/>
          </a:prstGeom>
          <a:noFill/>
          <a:ln>
            <a:noFill/>
          </a:ln>
        </p:spPr>
      </p:pic>
      <p:pic>
        <p:nvPicPr>
          <p:cNvPr id="201" name="Google Shape;201;p23"/>
          <p:cNvPicPr preferRelativeResize="0"/>
          <p:nvPr/>
        </p:nvPicPr>
        <p:blipFill>
          <a:blip r:embed="rId9">
            <a:alphaModFix/>
          </a:blip>
          <a:stretch>
            <a:fillRect/>
          </a:stretch>
        </p:blipFill>
        <p:spPr>
          <a:xfrm>
            <a:off x="1028700" y="3554100"/>
            <a:ext cx="2485175" cy="3626327"/>
          </a:xfrm>
          <a:prstGeom prst="rect">
            <a:avLst/>
          </a:prstGeom>
          <a:noFill/>
          <a:ln>
            <a:noFill/>
          </a:ln>
        </p:spPr>
      </p:pic>
      <p:sp>
        <p:nvSpPr>
          <p:cNvPr id="202" name="Google Shape;202;p23"/>
          <p:cNvSpPr txBox="1"/>
          <p:nvPr/>
        </p:nvSpPr>
        <p:spPr>
          <a:xfrm>
            <a:off x="1028700" y="855732"/>
            <a:ext cx="162306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FFFFFF"/>
                </a:solidFill>
                <a:latin typeface="Buenard"/>
                <a:ea typeface="Buenard"/>
                <a:cs typeface="Buenard"/>
                <a:sym typeface="Buenard"/>
              </a:rPr>
              <a:t>Media Inspired by; or Adapted from The Odyssey</a:t>
            </a:r>
            <a:endParaRPr/>
          </a:p>
        </p:txBody>
      </p:sp>
      <p:sp>
        <p:nvSpPr>
          <p:cNvPr id="203" name="Google Shape;203;p23"/>
          <p:cNvSpPr txBox="1"/>
          <p:nvPr/>
        </p:nvSpPr>
        <p:spPr>
          <a:xfrm>
            <a:off x="1028700" y="7243418"/>
            <a:ext cx="2485160" cy="3663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Buenard"/>
                <a:ea typeface="Buenard"/>
                <a:cs typeface="Buenard"/>
                <a:sym typeface="Buenard"/>
              </a:rPr>
              <a:t>Ulysses</a:t>
            </a:r>
            <a:endParaRPr/>
          </a:p>
        </p:txBody>
      </p:sp>
      <p:sp>
        <p:nvSpPr>
          <p:cNvPr id="204" name="Google Shape;204;p23"/>
          <p:cNvSpPr txBox="1"/>
          <p:nvPr/>
        </p:nvSpPr>
        <p:spPr>
          <a:xfrm>
            <a:off x="1028700" y="8543263"/>
            <a:ext cx="2485160" cy="5581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1922</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by James Joyce</a:t>
            </a:r>
            <a:endParaRPr/>
          </a:p>
        </p:txBody>
      </p:sp>
      <p:sp>
        <p:nvSpPr>
          <p:cNvPr id="205" name="Google Shape;205;p23"/>
          <p:cNvSpPr txBox="1"/>
          <p:nvPr/>
        </p:nvSpPr>
        <p:spPr>
          <a:xfrm>
            <a:off x="3777788" y="7243418"/>
            <a:ext cx="2485160" cy="7188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Buenard"/>
                <a:ea typeface="Buenard"/>
                <a:cs typeface="Buenard"/>
                <a:sym typeface="Buenard"/>
              </a:rPr>
              <a:t>The Time Traveler’s Wife</a:t>
            </a:r>
            <a:endParaRPr/>
          </a:p>
        </p:txBody>
      </p:sp>
      <p:sp>
        <p:nvSpPr>
          <p:cNvPr id="206" name="Google Shape;206;p23"/>
          <p:cNvSpPr txBox="1"/>
          <p:nvPr/>
        </p:nvSpPr>
        <p:spPr>
          <a:xfrm>
            <a:off x="3777788" y="8409913"/>
            <a:ext cx="2485160" cy="8248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2003</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by Audrey Niffenegger</a:t>
            </a:r>
            <a:endParaRPr/>
          </a:p>
        </p:txBody>
      </p:sp>
      <p:sp>
        <p:nvSpPr>
          <p:cNvPr id="207" name="Google Shape;207;p23"/>
          <p:cNvSpPr txBox="1"/>
          <p:nvPr/>
        </p:nvSpPr>
        <p:spPr>
          <a:xfrm>
            <a:off x="6529648" y="7243418"/>
            <a:ext cx="2485160" cy="3663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Buenard"/>
                <a:ea typeface="Buenard"/>
                <a:cs typeface="Buenard"/>
                <a:sym typeface="Buenard"/>
              </a:rPr>
              <a:t>Big Fish</a:t>
            </a:r>
            <a:endParaRPr/>
          </a:p>
        </p:txBody>
      </p:sp>
      <p:sp>
        <p:nvSpPr>
          <p:cNvPr id="208" name="Google Shape;208;p23"/>
          <p:cNvSpPr txBox="1"/>
          <p:nvPr/>
        </p:nvSpPr>
        <p:spPr>
          <a:xfrm>
            <a:off x="6529648" y="8543263"/>
            <a:ext cx="2485160" cy="5581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1998</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by Daniel Wallace</a:t>
            </a:r>
            <a:endParaRPr/>
          </a:p>
        </p:txBody>
      </p:sp>
      <p:sp>
        <p:nvSpPr>
          <p:cNvPr id="209" name="Google Shape;209;p23"/>
          <p:cNvSpPr txBox="1"/>
          <p:nvPr/>
        </p:nvSpPr>
        <p:spPr>
          <a:xfrm>
            <a:off x="9278736" y="7243418"/>
            <a:ext cx="2485160" cy="3663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Buenard"/>
                <a:ea typeface="Buenard"/>
                <a:cs typeface="Buenard"/>
                <a:sym typeface="Buenard"/>
              </a:rPr>
              <a:t>As I Lay Dying</a:t>
            </a:r>
            <a:endParaRPr/>
          </a:p>
        </p:txBody>
      </p:sp>
      <p:sp>
        <p:nvSpPr>
          <p:cNvPr id="210" name="Google Shape;210;p23"/>
          <p:cNvSpPr txBox="1"/>
          <p:nvPr/>
        </p:nvSpPr>
        <p:spPr>
          <a:xfrm>
            <a:off x="9278736" y="8543263"/>
            <a:ext cx="2485160" cy="5581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1930</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by William Faulkner </a:t>
            </a:r>
            <a:endParaRPr/>
          </a:p>
        </p:txBody>
      </p:sp>
      <p:sp>
        <p:nvSpPr>
          <p:cNvPr id="211" name="Google Shape;211;p23"/>
          <p:cNvSpPr txBox="1"/>
          <p:nvPr/>
        </p:nvSpPr>
        <p:spPr>
          <a:xfrm>
            <a:off x="12030597" y="7243418"/>
            <a:ext cx="2485160" cy="7188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Buenard"/>
                <a:ea typeface="Buenard"/>
                <a:cs typeface="Buenard"/>
                <a:sym typeface="Buenard"/>
              </a:rPr>
              <a:t>O Brother, Where Art Thou</a:t>
            </a:r>
            <a:endParaRPr/>
          </a:p>
        </p:txBody>
      </p:sp>
      <p:sp>
        <p:nvSpPr>
          <p:cNvPr id="212" name="Google Shape;212;p23"/>
          <p:cNvSpPr txBox="1"/>
          <p:nvPr/>
        </p:nvSpPr>
        <p:spPr>
          <a:xfrm>
            <a:off x="12030597" y="8409913"/>
            <a:ext cx="2485160" cy="8248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2000</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by Ethan and Joel Coen</a:t>
            </a:r>
            <a:endParaRPr/>
          </a:p>
        </p:txBody>
      </p:sp>
      <p:sp>
        <p:nvSpPr>
          <p:cNvPr id="213" name="Google Shape;213;p23"/>
          <p:cNvSpPr txBox="1"/>
          <p:nvPr/>
        </p:nvSpPr>
        <p:spPr>
          <a:xfrm>
            <a:off x="14779685" y="7243418"/>
            <a:ext cx="2485160" cy="3663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Buenard"/>
                <a:ea typeface="Buenard"/>
                <a:cs typeface="Buenard"/>
                <a:sym typeface="Buenard"/>
              </a:rPr>
              <a:t>Keyhole</a:t>
            </a:r>
            <a:endParaRPr/>
          </a:p>
        </p:txBody>
      </p:sp>
      <p:sp>
        <p:nvSpPr>
          <p:cNvPr id="214" name="Google Shape;214;p23"/>
          <p:cNvSpPr txBox="1"/>
          <p:nvPr/>
        </p:nvSpPr>
        <p:spPr>
          <a:xfrm>
            <a:off x="14779685" y="8543263"/>
            <a:ext cx="2485160" cy="5581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2011</a:t>
            </a:r>
            <a:endParaRPr/>
          </a:p>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by Guy Maddin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4"/>
          <p:cNvPicPr preferRelativeResize="0"/>
          <p:nvPr/>
        </p:nvPicPr>
        <p:blipFill>
          <a:blip r:embed="rId3">
            <a:alphaModFix/>
          </a:blip>
          <a:stretch>
            <a:fillRect/>
          </a:stretch>
        </p:blipFill>
        <p:spPr>
          <a:xfrm>
            <a:off x="-1" y="-2225850"/>
            <a:ext cx="18288000" cy="12519418"/>
          </a:xfrm>
          <a:prstGeom prst="rect">
            <a:avLst/>
          </a:prstGeom>
          <a:noFill/>
          <a:ln>
            <a:noFill/>
          </a:ln>
        </p:spPr>
      </p:pic>
      <p:sp>
        <p:nvSpPr>
          <p:cNvPr id="220" name="Google Shape;220;p24"/>
          <p:cNvSpPr txBox="1"/>
          <p:nvPr/>
        </p:nvSpPr>
        <p:spPr>
          <a:xfrm>
            <a:off x="680132" y="8911949"/>
            <a:ext cx="16927800" cy="9483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800" u="none" cap="none" strike="noStrike">
                <a:solidFill>
                  <a:srgbClr val="FFFFFF"/>
                </a:solidFill>
                <a:latin typeface="Buenard"/>
                <a:ea typeface="Buenard"/>
                <a:cs typeface="Buenard"/>
                <a:sym typeface="Buenard"/>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6" name="Google Shape;226;p25"/>
          <p:cNvSpPr txBox="1"/>
          <p:nvPr/>
        </p:nvSpPr>
        <p:spPr>
          <a:xfrm>
            <a:off x="4456208" y="3791328"/>
            <a:ext cx="9375300" cy="325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FFFFFF"/>
                </a:solidFill>
                <a:latin typeface="Buenard"/>
                <a:ea typeface="Buenard"/>
                <a:cs typeface="Buenard"/>
                <a:sym typeface="Buenard"/>
              </a:rPr>
              <a:t>Write an original statement or inspiring quote</a:t>
            </a:r>
            <a:endParaRPr/>
          </a:p>
        </p:txBody>
      </p:sp>
      <p:sp>
        <p:nvSpPr>
          <p:cNvPr id="227" name="Google Shape;227;p25"/>
          <p:cNvSpPr txBox="1"/>
          <p:nvPr/>
        </p:nvSpPr>
        <p:spPr>
          <a:xfrm>
            <a:off x="2741543" y="7585971"/>
            <a:ext cx="12804900" cy="323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 Include a credit, citation, or supporting message</a:t>
            </a:r>
            <a:endParaRPr/>
          </a:p>
        </p:txBody>
      </p:sp>
      <p:sp>
        <p:nvSpPr>
          <p:cNvPr id="228" name="Google Shape;228;p25"/>
          <p:cNvSpPr txBox="1"/>
          <p:nvPr/>
        </p:nvSpPr>
        <p:spPr>
          <a:xfrm>
            <a:off x="7011900" y="990308"/>
            <a:ext cx="4263900" cy="48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688" u="none" cap="none" strike="noStrike">
                <a:solidFill>
                  <a:srgbClr val="FFFFFF"/>
                </a:solidFill>
                <a:latin typeface="Buenard"/>
                <a:ea typeface="Buenard"/>
                <a:cs typeface="Buenard"/>
                <a:sym typeface="Buenard"/>
              </a:rP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34" name="Google Shape;234;p26"/>
          <p:cNvSpPr/>
          <p:nvPr/>
        </p:nvSpPr>
        <p:spPr>
          <a:xfrm>
            <a:off x="9193314" y="466644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235" name="Google Shape;235;p26"/>
          <p:cNvSpPr/>
          <p:nvPr/>
        </p:nvSpPr>
        <p:spPr>
          <a:xfrm>
            <a:off x="9166691" y="5618010"/>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5">
              <a:alphaModFix/>
            </a:blip>
            <a:stretch>
              <a:fillRect b="0" l="0" r="0" t="0"/>
            </a:stretch>
          </a:blipFill>
          <a:ln>
            <a:noFill/>
          </a:ln>
        </p:spPr>
      </p:sp>
      <p:sp>
        <p:nvSpPr>
          <p:cNvPr id="236" name="Google Shape;236;p26"/>
          <p:cNvSpPr/>
          <p:nvPr/>
        </p:nvSpPr>
        <p:spPr>
          <a:xfrm>
            <a:off x="9175310" y="6568005"/>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237" name="Google Shape;237;p26"/>
          <p:cNvSpPr/>
          <p:nvPr/>
        </p:nvSpPr>
        <p:spPr>
          <a:xfrm>
            <a:off x="9161857" y="831168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238" name="Google Shape;238;p26"/>
          <p:cNvSpPr/>
          <p:nvPr/>
        </p:nvSpPr>
        <p:spPr>
          <a:xfrm>
            <a:off x="9144000" y="740496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239" name="Google Shape;239;p26"/>
          <p:cNvSpPr txBox="1"/>
          <p:nvPr/>
        </p:nvSpPr>
        <p:spPr>
          <a:xfrm>
            <a:off x="9831433" y="4625713"/>
            <a:ext cx="580145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123 Anywhere St., Any City,ST 12345</a:t>
            </a:r>
            <a:endParaRPr/>
          </a:p>
        </p:txBody>
      </p:sp>
      <p:sp>
        <p:nvSpPr>
          <p:cNvPr id="240" name="Google Shape;240;p26"/>
          <p:cNvSpPr txBox="1"/>
          <p:nvPr/>
        </p:nvSpPr>
        <p:spPr>
          <a:xfrm>
            <a:off x="9831433" y="5551335"/>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123-456-7890</a:t>
            </a:r>
            <a:endParaRPr/>
          </a:p>
        </p:txBody>
      </p:sp>
      <p:sp>
        <p:nvSpPr>
          <p:cNvPr id="241" name="Google Shape;241;p26"/>
          <p:cNvSpPr txBox="1"/>
          <p:nvPr/>
        </p:nvSpPr>
        <p:spPr>
          <a:xfrm>
            <a:off x="9831433" y="6439895"/>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hello@reallygreatsite.com</a:t>
            </a:r>
            <a:endParaRPr/>
          </a:p>
        </p:txBody>
      </p:sp>
      <p:sp>
        <p:nvSpPr>
          <p:cNvPr id="242" name="Google Shape;242;p26"/>
          <p:cNvSpPr txBox="1"/>
          <p:nvPr/>
        </p:nvSpPr>
        <p:spPr>
          <a:xfrm>
            <a:off x="9831433" y="8221540"/>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
        <p:nvSpPr>
          <p:cNvPr id="243" name="Google Shape;243;p26"/>
          <p:cNvSpPr txBox="1"/>
          <p:nvPr/>
        </p:nvSpPr>
        <p:spPr>
          <a:xfrm>
            <a:off x="9831433" y="7317239"/>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a:t>
            </a:r>
            <a:endParaRPr/>
          </a:p>
        </p:txBody>
      </p:sp>
      <p:sp>
        <p:nvSpPr>
          <p:cNvPr id="244" name="Google Shape;244;p26"/>
          <p:cNvSpPr txBox="1"/>
          <p:nvPr/>
        </p:nvSpPr>
        <p:spPr>
          <a:xfrm>
            <a:off x="9144000" y="862962"/>
            <a:ext cx="6488891" cy="310324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FFFFFF"/>
                </a:solidFill>
                <a:latin typeface="Buenard"/>
                <a:ea typeface="Buenard"/>
                <a:cs typeface="Buenard"/>
                <a:sym typeface="Buenard"/>
              </a:rPr>
              <a:t>Contact Us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50" name="Google Shape;250;p27"/>
          <p:cNvSpPr txBox="1"/>
          <p:nvPr/>
        </p:nvSpPr>
        <p:spPr>
          <a:xfrm>
            <a:off x="11904851" y="6097269"/>
            <a:ext cx="5354449"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This presentation template uses the following free fonts:</a:t>
            </a:r>
            <a:endParaRPr/>
          </a:p>
        </p:txBody>
      </p:sp>
      <p:sp>
        <p:nvSpPr>
          <p:cNvPr id="251" name="Google Shape;251;p27"/>
          <p:cNvSpPr txBox="1"/>
          <p:nvPr/>
        </p:nvSpPr>
        <p:spPr>
          <a:xfrm>
            <a:off x="1028700" y="1075142"/>
            <a:ext cx="83577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FFFFFF"/>
                </a:solidFill>
                <a:latin typeface="Buenard"/>
                <a:ea typeface="Buenard"/>
                <a:cs typeface="Buenard"/>
                <a:sym typeface="Buenard"/>
              </a:rPr>
              <a:t>Fonts</a:t>
            </a:r>
            <a:endParaRPr/>
          </a:p>
        </p:txBody>
      </p:sp>
      <p:sp>
        <p:nvSpPr>
          <p:cNvPr id="252" name="Google Shape;252;p27"/>
          <p:cNvSpPr txBox="1"/>
          <p:nvPr/>
        </p:nvSpPr>
        <p:spPr>
          <a:xfrm>
            <a:off x="11904851" y="7123430"/>
            <a:ext cx="5354449" cy="1108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100" u="none" cap="none" strike="noStrike">
                <a:solidFill>
                  <a:srgbClr val="FFFFFF"/>
                </a:solidFill>
                <a:latin typeface="DM Sans"/>
                <a:ea typeface="DM Sans"/>
                <a:cs typeface="DM Sans"/>
                <a:sym typeface="DM Sans"/>
              </a:rPr>
              <a:t>Titles: Buenard</a:t>
            </a:r>
            <a:endParaRPr/>
          </a:p>
          <a:p>
            <a:pPr indent="0" lvl="1" marL="0" marR="0" rtl="0" algn="l">
              <a:lnSpc>
                <a:spcPct val="140000"/>
              </a:lnSpc>
              <a:spcBef>
                <a:spcPts val="0"/>
              </a:spcBef>
              <a:spcAft>
                <a:spcPts val="0"/>
              </a:spcAft>
              <a:buNone/>
            </a:pPr>
            <a:r>
              <a:rPr b="1" i="0" lang="en-US" sz="2100" u="none" cap="none" strike="noStrike">
                <a:solidFill>
                  <a:srgbClr val="FFFFFF"/>
                </a:solidFill>
                <a:latin typeface="DM Sans"/>
                <a:ea typeface="DM Sans"/>
                <a:cs typeface="DM Sans"/>
                <a:sym typeface="DM Sans"/>
              </a:rPr>
              <a:t>Headers: Buenard</a:t>
            </a:r>
            <a:endParaRPr/>
          </a:p>
          <a:p>
            <a:pPr indent="0" lvl="1" marL="0" marR="0" rtl="0" algn="l">
              <a:lnSpc>
                <a:spcPct val="140000"/>
              </a:lnSpc>
              <a:spcBef>
                <a:spcPts val="0"/>
              </a:spcBef>
              <a:spcAft>
                <a:spcPts val="0"/>
              </a:spcAft>
              <a:buNone/>
            </a:pPr>
            <a:r>
              <a:rPr b="1" i="0" lang="en-US" sz="2100" u="none" cap="none" strike="noStrike">
                <a:solidFill>
                  <a:srgbClr val="FFFFFF"/>
                </a:solidFill>
                <a:latin typeface="DM Sans"/>
                <a:ea typeface="DM Sans"/>
                <a:cs typeface="DM Sans"/>
                <a:sym typeface="DM Sans"/>
              </a:rPr>
              <a:t>Body Copy: DM Sans </a:t>
            </a:r>
            <a:endParaRPr/>
          </a:p>
        </p:txBody>
      </p:sp>
      <p:sp>
        <p:nvSpPr>
          <p:cNvPr id="253" name="Google Shape;253;p27"/>
          <p:cNvSpPr txBox="1"/>
          <p:nvPr/>
        </p:nvSpPr>
        <p:spPr>
          <a:xfrm>
            <a:off x="11904851" y="8521065"/>
            <a:ext cx="5354449"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You can find these fonts online too. Happy designing!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0"/>
          <p:cNvPicPr preferRelativeResize="0"/>
          <p:nvPr/>
        </p:nvPicPr>
        <p:blipFill rotWithShape="1">
          <a:blip r:embed="rId3">
            <a:alphaModFix/>
          </a:blip>
          <a:srcRect b="0" l="39463" r="0" t="0"/>
          <a:stretch/>
        </p:blipFill>
        <p:spPr>
          <a:xfrm>
            <a:off x="0" y="0"/>
            <a:ext cx="18288000" cy="10281376"/>
          </a:xfrm>
          <a:prstGeom prst="rect">
            <a:avLst/>
          </a:prstGeom>
          <a:noFill/>
          <a:ln>
            <a:noFill/>
          </a:ln>
        </p:spPr>
      </p:pic>
      <p:sp>
        <p:nvSpPr>
          <p:cNvPr id="67" name="Google Shape;67;p10"/>
          <p:cNvSpPr txBox="1"/>
          <p:nvPr/>
        </p:nvSpPr>
        <p:spPr>
          <a:xfrm>
            <a:off x="9144000" y="1200150"/>
            <a:ext cx="81153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FFFF"/>
                </a:solidFill>
                <a:latin typeface="Buenard"/>
                <a:ea typeface="Buenard"/>
                <a:cs typeface="Buenard"/>
                <a:sym typeface="Buenard"/>
              </a:rPr>
              <a:t>Table of Contents</a:t>
            </a:r>
            <a:endParaRPr/>
          </a:p>
        </p:txBody>
      </p:sp>
      <p:grpSp>
        <p:nvGrpSpPr>
          <p:cNvPr id="68" name="Google Shape;68;p10"/>
          <p:cNvGrpSpPr/>
          <p:nvPr/>
        </p:nvGrpSpPr>
        <p:grpSpPr>
          <a:xfrm>
            <a:off x="9144000" y="3808445"/>
            <a:ext cx="8115300" cy="884396"/>
            <a:chOff x="0" y="-28575"/>
            <a:chExt cx="10820400" cy="1179195"/>
          </a:xfrm>
        </p:grpSpPr>
        <p:sp>
          <p:nvSpPr>
            <p:cNvPr id="69" name="Google Shape;69;p10"/>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Introduction</a:t>
              </a:r>
              <a:endParaRPr/>
            </a:p>
          </p:txBody>
        </p:sp>
        <p:sp>
          <p:nvSpPr>
            <p:cNvPr id="70" name="Google Shape;70;p10"/>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grpSp>
        <p:nvGrpSpPr>
          <p:cNvPr id="71" name="Google Shape;71;p10"/>
          <p:cNvGrpSpPr/>
          <p:nvPr/>
        </p:nvGrpSpPr>
        <p:grpSpPr>
          <a:xfrm>
            <a:off x="9144000" y="5200153"/>
            <a:ext cx="8115300" cy="884396"/>
            <a:chOff x="0" y="-28575"/>
            <a:chExt cx="10820400" cy="1179195"/>
          </a:xfrm>
        </p:grpSpPr>
        <p:sp>
          <p:nvSpPr>
            <p:cNvPr id="72" name="Google Shape;72;p10"/>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Odysseus’ Adventures</a:t>
              </a:r>
              <a:endParaRPr/>
            </a:p>
          </p:txBody>
        </p:sp>
        <p:sp>
          <p:nvSpPr>
            <p:cNvPr id="73" name="Google Shape;73;p10"/>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grpSp>
        <p:nvGrpSpPr>
          <p:cNvPr id="74" name="Google Shape;74;p10"/>
          <p:cNvGrpSpPr/>
          <p:nvPr/>
        </p:nvGrpSpPr>
        <p:grpSpPr>
          <a:xfrm>
            <a:off x="9144000" y="6591862"/>
            <a:ext cx="8115300" cy="884396"/>
            <a:chOff x="0" y="-28575"/>
            <a:chExt cx="10820400" cy="1179195"/>
          </a:xfrm>
        </p:grpSpPr>
        <p:sp>
          <p:nvSpPr>
            <p:cNvPr id="75" name="Google Shape;75;p10"/>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Themes and Legacy</a:t>
              </a:r>
              <a:endParaRPr/>
            </a:p>
          </p:txBody>
        </p:sp>
        <p:sp>
          <p:nvSpPr>
            <p:cNvPr id="76" name="Google Shape;76;p10"/>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grpSp>
        <p:nvGrpSpPr>
          <p:cNvPr id="77" name="Google Shape;77;p10"/>
          <p:cNvGrpSpPr/>
          <p:nvPr/>
        </p:nvGrpSpPr>
        <p:grpSpPr>
          <a:xfrm>
            <a:off x="9144000" y="7988227"/>
            <a:ext cx="8115300" cy="884396"/>
            <a:chOff x="0" y="-28575"/>
            <a:chExt cx="10820400" cy="1179195"/>
          </a:xfrm>
        </p:grpSpPr>
        <p:sp>
          <p:nvSpPr>
            <p:cNvPr id="78" name="Google Shape;78;p10"/>
            <p:cNvSpPr txBox="1"/>
            <p:nvPr/>
          </p:nvSpPr>
          <p:spPr>
            <a:xfrm>
              <a:off x="0" y="-28575"/>
              <a:ext cx="10820400"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600" u="none" cap="none" strike="noStrike">
                  <a:solidFill>
                    <a:srgbClr val="FFFFFF"/>
                  </a:solidFill>
                  <a:latin typeface="Buenard"/>
                  <a:ea typeface="Buenard"/>
                  <a:cs typeface="Buenard"/>
                  <a:sym typeface="Buenard"/>
                </a:rPr>
                <a:t>Chapter Title</a:t>
              </a:r>
              <a:endParaRPr/>
            </a:p>
          </p:txBody>
        </p:sp>
        <p:sp>
          <p:nvSpPr>
            <p:cNvPr id="79" name="Google Shape;79;p10"/>
            <p:cNvSpPr txBox="1"/>
            <p:nvPr/>
          </p:nvSpPr>
          <p:spPr>
            <a:xfrm>
              <a:off x="0" y="678815"/>
              <a:ext cx="10765874"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what you want to discuss.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DCDC"/>
        </a:solidFill>
      </p:bgPr>
    </p:bg>
    <p:spTree>
      <p:nvGrpSpPr>
        <p:cNvPr id="257" name="Shape 257"/>
        <p:cNvGrpSpPr/>
        <p:nvPr/>
      </p:nvGrpSpPr>
      <p:grpSpPr>
        <a:xfrm>
          <a:off x="0" y="0"/>
          <a:ext cx="0" cy="0"/>
          <a:chOff x="0" y="0"/>
          <a:chExt cx="0" cy="0"/>
        </a:xfrm>
      </p:grpSpPr>
      <p:pic>
        <p:nvPicPr>
          <p:cNvPr id="258" name="Google Shape;258;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59" name="Google Shape;259;p28"/>
          <p:cNvGrpSpPr/>
          <p:nvPr/>
        </p:nvGrpSpPr>
        <p:grpSpPr>
          <a:xfrm>
            <a:off x="5995272" y="2365244"/>
            <a:ext cx="6297456" cy="2647778"/>
            <a:chOff x="0" y="-38100"/>
            <a:chExt cx="1658589" cy="697357"/>
          </a:xfrm>
        </p:grpSpPr>
        <p:sp>
          <p:nvSpPr>
            <p:cNvPr id="260" name="Google Shape;260;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28"/>
          <p:cNvGrpSpPr/>
          <p:nvPr/>
        </p:nvGrpSpPr>
        <p:grpSpPr>
          <a:xfrm>
            <a:off x="5995272" y="5439861"/>
            <a:ext cx="6297456" cy="2647778"/>
            <a:chOff x="0" y="-38100"/>
            <a:chExt cx="1658589" cy="697357"/>
          </a:xfrm>
        </p:grpSpPr>
        <p:sp>
          <p:nvSpPr>
            <p:cNvPr id="263" name="Google Shape;263;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5" name="Google Shape;265;p28"/>
          <p:cNvPicPr preferRelativeResize="0"/>
          <p:nvPr/>
        </p:nvPicPr>
        <p:blipFill>
          <a:blip r:embed="rId4">
            <a:alphaModFix/>
          </a:blip>
          <a:stretch>
            <a:fillRect/>
          </a:stretch>
        </p:blipFill>
        <p:spPr>
          <a:xfrm>
            <a:off x="6731775" y="2926750"/>
            <a:ext cx="4824450" cy="1218808"/>
          </a:xfrm>
          <a:prstGeom prst="rect">
            <a:avLst/>
          </a:prstGeom>
          <a:noFill/>
          <a:ln>
            <a:noFill/>
          </a:ln>
        </p:spPr>
      </p:pic>
      <p:sp>
        <p:nvSpPr>
          <p:cNvPr id="266" name="Google Shape;266;p28"/>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267" name="Google Shape;267;p28"/>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268" name="Google Shape;268;p28"/>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269" name="Google Shape;269;p28"/>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270" name="Google Shape;270;p28"/>
          <p:cNvSpPr txBox="1"/>
          <p:nvPr/>
        </p:nvSpPr>
        <p:spPr>
          <a:xfrm>
            <a:off x="5469973" y="750324"/>
            <a:ext cx="7348055" cy="7640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Buenard"/>
                <a:ea typeface="Buenard"/>
                <a:cs typeface="Buenard"/>
                <a:sym typeface="Buenard"/>
              </a:rPr>
              <a:t>CREDITS</a:t>
            </a:r>
            <a:endParaRPr/>
          </a:p>
        </p:txBody>
      </p:sp>
      <p:sp>
        <p:nvSpPr>
          <p:cNvPr id="271" name="Google Shape;271;p28"/>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DM Sans"/>
                <a:ea typeface="DM Sans"/>
                <a:cs typeface="DM Sans"/>
                <a:sym typeface="DM Sans"/>
              </a:rPr>
              <a:t>Pexels, Pixabay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 name="Google Shape;85;p11"/>
          <p:cNvSpPr txBox="1"/>
          <p:nvPr/>
        </p:nvSpPr>
        <p:spPr>
          <a:xfrm>
            <a:off x="786060" y="949180"/>
            <a:ext cx="16716000" cy="2617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4294" u="none" cap="none" strike="noStrike">
                <a:solidFill>
                  <a:srgbClr val="FFFFFF"/>
                </a:solidFill>
                <a:latin typeface="Buenard"/>
                <a:ea typeface="Buenard"/>
                <a:cs typeface="Buenard"/>
                <a:sym typeface="Buenard"/>
              </a:rPr>
              <a:t>Introduction</a:t>
            </a:r>
            <a:endParaRPr/>
          </a:p>
        </p:txBody>
      </p:sp>
      <p:pic>
        <p:nvPicPr>
          <p:cNvPr id="86" name="Google Shape;86;p11"/>
          <p:cNvPicPr preferRelativeResize="0"/>
          <p:nvPr/>
        </p:nvPicPr>
        <p:blipFill>
          <a:blip r:embed="rId4">
            <a:alphaModFix/>
          </a:blip>
          <a:stretch>
            <a:fillRect/>
          </a:stretch>
        </p:blipFill>
        <p:spPr>
          <a:xfrm>
            <a:off x="50" y="2366984"/>
            <a:ext cx="18288000" cy="79206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92" name="Google Shape;92;p12"/>
          <p:cNvSpPr txBox="1"/>
          <p:nvPr/>
        </p:nvSpPr>
        <p:spPr>
          <a:xfrm>
            <a:off x="885825" y="1066070"/>
            <a:ext cx="111195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FFFFFF"/>
                </a:solidFill>
                <a:latin typeface="Buenard"/>
                <a:ea typeface="Buenard"/>
                <a:cs typeface="Buenard"/>
                <a:sym typeface="Buenard"/>
              </a:rPr>
              <a:t>Homer</a:t>
            </a:r>
            <a:endParaRPr/>
          </a:p>
        </p:txBody>
      </p:sp>
      <p:sp>
        <p:nvSpPr>
          <p:cNvPr id="93" name="Google Shape;93;p12"/>
          <p:cNvSpPr txBox="1"/>
          <p:nvPr/>
        </p:nvSpPr>
        <p:spPr>
          <a:xfrm>
            <a:off x="1028700" y="2664365"/>
            <a:ext cx="81153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Homer is a Greek poet that wrote The Odyssey and The Illiad among other works.</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99" name="Google Shape;99;p13"/>
          <p:cNvSpPr txBox="1"/>
          <p:nvPr/>
        </p:nvSpPr>
        <p:spPr>
          <a:xfrm>
            <a:off x="1217799" y="7283708"/>
            <a:ext cx="8115300" cy="15513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399" u="none" cap="none" strike="noStrike">
                <a:solidFill>
                  <a:srgbClr val="FFFFFF"/>
                </a:solidFill>
                <a:latin typeface="Buenard"/>
                <a:ea typeface="Buenard"/>
                <a:cs typeface="Buenard"/>
                <a:sym typeface="Buenard"/>
              </a:rPr>
              <a:t>The Plot</a:t>
            </a:r>
            <a:endParaRPr/>
          </a:p>
        </p:txBody>
      </p:sp>
      <p:pic>
        <p:nvPicPr>
          <p:cNvPr id="100" name="Google Shape;100;p13"/>
          <p:cNvPicPr preferRelativeResize="0"/>
          <p:nvPr/>
        </p:nvPicPr>
        <p:blipFill>
          <a:blip r:embed="rId4">
            <a:alphaModFix/>
          </a:blip>
          <a:stretch>
            <a:fillRect/>
          </a:stretch>
        </p:blipFill>
        <p:spPr>
          <a:xfrm>
            <a:off x="-467100" y="7061323"/>
            <a:ext cx="8534074" cy="3225677"/>
          </a:xfrm>
          <a:prstGeom prst="rect">
            <a:avLst/>
          </a:prstGeom>
          <a:noFill/>
          <a:ln>
            <a:noFill/>
          </a:ln>
        </p:spPr>
      </p:pic>
      <p:pic>
        <p:nvPicPr>
          <p:cNvPr id="101" name="Google Shape;101;p13"/>
          <p:cNvPicPr preferRelativeResize="0"/>
          <p:nvPr/>
        </p:nvPicPr>
        <p:blipFill>
          <a:blip r:embed="rId5">
            <a:alphaModFix/>
          </a:blip>
          <a:stretch>
            <a:fillRect/>
          </a:stretch>
        </p:blipFill>
        <p:spPr>
          <a:xfrm>
            <a:off x="9143998" y="1026174"/>
            <a:ext cx="8066977" cy="8232127"/>
          </a:xfrm>
          <a:prstGeom prst="rect">
            <a:avLst/>
          </a:prstGeom>
          <a:noFill/>
          <a:ln>
            <a:noFill/>
          </a:ln>
        </p:spPr>
      </p:pic>
      <p:sp>
        <p:nvSpPr>
          <p:cNvPr id="102" name="Google Shape;102;p13"/>
          <p:cNvSpPr txBox="1"/>
          <p:nvPr/>
        </p:nvSpPr>
        <p:spPr>
          <a:xfrm>
            <a:off x="9623212" y="1222057"/>
            <a:ext cx="7156800" cy="7757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It follows the Greek hero Odysseus, king of Ithaca, and his journey home after the Trojan War. After the war, which lasted ten years, his journey from Troy to Ithaca, via Africa and southern Europe, lasted for ten additional years during which time he encountered many perils and all of his crewmates were killed. In his absence, Odysseus was assumed dead, and his wife Penelope and son Telemachus had to contend with a group of unruly suitors who were competing for Penelope's hand in marriage.</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Pulvinar mattis nunc sed blandit libero volutpat sed cras. Enim sed faucibus turpis in eu mi. Et ligula ullamcorper malesuada proin libero nunc consequat interdum varius. Gravida neque convallis a cras semper auctor. Lectus magna fringilla urna porttitor rhoncus dolor. Amet aliquam id diam maecenas ultricies mi eget mauris. Nibh nisl condimentum id venenatis a condimentum. Et odio pellentesque diam volutpat commodo. Id aliquet risus feugiat in.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08" name="Google Shape;108;p14"/>
          <p:cNvSpPr txBox="1"/>
          <p:nvPr/>
        </p:nvSpPr>
        <p:spPr>
          <a:xfrm>
            <a:off x="833253" y="1140122"/>
            <a:ext cx="8782500" cy="15513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399" u="none" cap="none" strike="noStrike">
                <a:solidFill>
                  <a:srgbClr val="FFFFFF"/>
                </a:solidFill>
                <a:latin typeface="Buenard"/>
                <a:ea typeface="Buenard"/>
                <a:cs typeface="Buenard"/>
                <a:sym typeface="Buenard"/>
              </a:rPr>
              <a:t>Odysseus</a:t>
            </a:r>
            <a:endParaRPr/>
          </a:p>
        </p:txBody>
      </p:sp>
      <p:sp>
        <p:nvSpPr>
          <p:cNvPr id="109" name="Google Shape;109;p14"/>
          <p:cNvSpPr txBox="1"/>
          <p:nvPr/>
        </p:nvSpPr>
        <p:spPr>
          <a:xfrm>
            <a:off x="1028700" y="3044508"/>
            <a:ext cx="81153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Odysseus is a combination of the self-made, self-assured man and the embodiment of the standards and mores of his culture. He is favored by the gods and respected and admired by the mortals. Even the wrath of Poseidon does not keep him from his homecoming. He is confident that he represents virtue even when a modern audience might not be so sure. He is also a living series of contradictions, a much more complicated character than we would expect to find in the stereotypical epic hero.</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Pulvinar mattis nunc sed blandit libero volutpat sed cras. Enim sed faucibus turpis in eu mi. Et ligula ullamcorper malesuada proin libero nunc consequat interdum varius. Gravida neque convallis a cras semper auctor.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8E6E"/>
        </a:solidFill>
      </p:bgPr>
    </p:bg>
    <p:spTree>
      <p:nvGrpSpPr>
        <p:cNvPr id="113" name="Shape 113"/>
        <p:cNvGrpSpPr/>
        <p:nvPr/>
      </p:nvGrpSpPr>
      <p:grpSpPr>
        <a:xfrm>
          <a:off x="0" y="0"/>
          <a:ext cx="0" cy="0"/>
          <a:chOff x="0" y="0"/>
          <a:chExt cx="0" cy="0"/>
        </a:xfrm>
      </p:grpSpPr>
      <p:pic>
        <p:nvPicPr>
          <p:cNvPr id="114" name="Google Shape;114;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15" name="Google Shape;115;p15"/>
          <p:cNvPicPr preferRelativeResize="0"/>
          <p:nvPr/>
        </p:nvPicPr>
        <p:blipFill>
          <a:blip r:embed="rId4">
            <a:alphaModFix/>
          </a:blip>
          <a:stretch>
            <a:fillRect/>
          </a:stretch>
        </p:blipFill>
        <p:spPr>
          <a:xfrm>
            <a:off x="13799700" y="2506525"/>
            <a:ext cx="3442350" cy="3455053"/>
          </a:xfrm>
          <a:prstGeom prst="rect">
            <a:avLst/>
          </a:prstGeom>
          <a:noFill/>
          <a:ln>
            <a:noFill/>
          </a:ln>
        </p:spPr>
      </p:pic>
      <p:pic>
        <p:nvPicPr>
          <p:cNvPr id="116" name="Google Shape;116;p15"/>
          <p:cNvPicPr preferRelativeResize="0"/>
          <p:nvPr/>
        </p:nvPicPr>
        <p:blipFill>
          <a:blip r:embed="rId5">
            <a:alphaModFix/>
          </a:blip>
          <a:stretch>
            <a:fillRect/>
          </a:stretch>
        </p:blipFill>
        <p:spPr>
          <a:xfrm>
            <a:off x="1028700" y="2506525"/>
            <a:ext cx="3442350" cy="3455053"/>
          </a:xfrm>
          <a:prstGeom prst="rect">
            <a:avLst/>
          </a:prstGeom>
          <a:noFill/>
          <a:ln>
            <a:noFill/>
          </a:ln>
        </p:spPr>
      </p:pic>
      <p:sp>
        <p:nvSpPr>
          <p:cNvPr id="117" name="Google Shape;117;p15"/>
          <p:cNvSpPr txBox="1"/>
          <p:nvPr/>
        </p:nvSpPr>
        <p:spPr>
          <a:xfrm>
            <a:off x="1028700" y="794121"/>
            <a:ext cx="16230600" cy="116649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FFFFFF"/>
                </a:solidFill>
                <a:latin typeface="Buenard"/>
                <a:ea typeface="Buenard"/>
                <a:cs typeface="Buenard"/>
                <a:sym typeface="Buenard"/>
              </a:rPr>
              <a:t>Cast of Characters</a:t>
            </a:r>
            <a:endParaRPr/>
          </a:p>
        </p:txBody>
      </p:sp>
      <p:sp>
        <p:nvSpPr>
          <p:cNvPr id="118" name="Google Shape;118;p15"/>
          <p:cNvSpPr txBox="1"/>
          <p:nvPr/>
        </p:nvSpPr>
        <p:spPr>
          <a:xfrm>
            <a:off x="1028700" y="6138021"/>
            <a:ext cx="34422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FFFFFF"/>
                </a:solidFill>
                <a:latin typeface="Buenard"/>
                <a:ea typeface="Buenard"/>
                <a:cs typeface="Buenard"/>
                <a:sym typeface="Buenard"/>
              </a:rPr>
              <a:t>Penelope</a:t>
            </a:r>
            <a:endParaRPr/>
          </a:p>
        </p:txBody>
      </p:sp>
      <p:pic>
        <p:nvPicPr>
          <p:cNvPr id="119" name="Google Shape;119;p15"/>
          <p:cNvPicPr preferRelativeResize="0"/>
          <p:nvPr/>
        </p:nvPicPr>
        <p:blipFill>
          <a:blip r:embed="rId6">
            <a:alphaModFix/>
          </a:blip>
          <a:stretch>
            <a:fillRect/>
          </a:stretch>
        </p:blipFill>
        <p:spPr>
          <a:xfrm>
            <a:off x="9536950" y="2512876"/>
            <a:ext cx="3442350" cy="3442350"/>
          </a:xfrm>
          <a:prstGeom prst="rect">
            <a:avLst/>
          </a:prstGeom>
          <a:noFill/>
          <a:ln>
            <a:noFill/>
          </a:ln>
        </p:spPr>
      </p:pic>
      <p:sp>
        <p:nvSpPr>
          <p:cNvPr id="120" name="Google Shape;120;p15"/>
          <p:cNvSpPr txBox="1"/>
          <p:nvPr/>
        </p:nvSpPr>
        <p:spPr>
          <a:xfrm>
            <a:off x="1028700" y="6731837"/>
            <a:ext cx="34251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Wife of Odysseus and mother of their son, Telemachus, she is shrewd and faithful in fending off the suitors.</a:t>
            </a:r>
            <a:endParaRPr/>
          </a:p>
        </p:txBody>
      </p:sp>
      <p:pic>
        <p:nvPicPr>
          <p:cNvPr id="121" name="Google Shape;121;p15"/>
          <p:cNvPicPr preferRelativeResize="0"/>
          <p:nvPr/>
        </p:nvPicPr>
        <p:blipFill>
          <a:blip r:embed="rId7">
            <a:alphaModFix/>
          </a:blip>
          <a:stretch>
            <a:fillRect/>
          </a:stretch>
        </p:blipFill>
        <p:spPr>
          <a:xfrm>
            <a:off x="5291450" y="2512876"/>
            <a:ext cx="3442350" cy="3442350"/>
          </a:xfrm>
          <a:prstGeom prst="rect">
            <a:avLst/>
          </a:prstGeom>
          <a:noFill/>
          <a:ln>
            <a:noFill/>
          </a:ln>
        </p:spPr>
      </p:pic>
      <p:sp>
        <p:nvSpPr>
          <p:cNvPr id="122" name="Google Shape;122;p15"/>
          <p:cNvSpPr txBox="1"/>
          <p:nvPr/>
        </p:nvSpPr>
        <p:spPr>
          <a:xfrm>
            <a:off x="5291450" y="6138021"/>
            <a:ext cx="34422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FFFFFF"/>
                </a:solidFill>
                <a:latin typeface="Buenard"/>
                <a:ea typeface="Buenard"/>
                <a:cs typeface="Buenard"/>
                <a:sym typeface="Buenard"/>
              </a:rPr>
              <a:t>Telemachus</a:t>
            </a:r>
            <a:endParaRPr/>
          </a:p>
        </p:txBody>
      </p:sp>
      <p:sp>
        <p:nvSpPr>
          <p:cNvPr id="123" name="Google Shape;123;p15"/>
          <p:cNvSpPr txBox="1"/>
          <p:nvPr/>
        </p:nvSpPr>
        <p:spPr>
          <a:xfrm>
            <a:off x="5291450" y="6731837"/>
            <a:ext cx="3425100" cy="2181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Son of Odysseus and Penelope, the prince struggles to gain his own maturity while attempting to deal with the problems of the palace.</a:t>
            </a:r>
            <a:endParaRPr/>
          </a:p>
        </p:txBody>
      </p:sp>
      <p:sp>
        <p:nvSpPr>
          <p:cNvPr id="124" name="Google Shape;124;p15"/>
          <p:cNvSpPr txBox="1"/>
          <p:nvPr/>
        </p:nvSpPr>
        <p:spPr>
          <a:xfrm>
            <a:off x="9554200" y="6138021"/>
            <a:ext cx="34422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FFFFFF"/>
                </a:solidFill>
                <a:latin typeface="Buenard"/>
                <a:ea typeface="Buenard"/>
                <a:cs typeface="Buenard"/>
                <a:sym typeface="Buenard"/>
              </a:rPr>
              <a:t>Athena</a:t>
            </a:r>
            <a:endParaRPr/>
          </a:p>
        </p:txBody>
      </p:sp>
      <p:sp>
        <p:nvSpPr>
          <p:cNvPr id="125" name="Google Shape;125;p15"/>
          <p:cNvSpPr txBox="1"/>
          <p:nvPr/>
        </p:nvSpPr>
        <p:spPr>
          <a:xfrm>
            <a:off x="9554200" y="6731837"/>
            <a:ext cx="3425100" cy="2181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She frequently intervenes on Odysseus' or Telemachus' behalf, often in disguise and sometimes as Mentor, the prince's adviser.</a:t>
            </a:r>
            <a:endParaRPr/>
          </a:p>
        </p:txBody>
      </p:sp>
      <p:sp>
        <p:nvSpPr>
          <p:cNvPr id="126" name="Google Shape;126;p15"/>
          <p:cNvSpPr txBox="1"/>
          <p:nvPr/>
        </p:nvSpPr>
        <p:spPr>
          <a:xfrm>
            <a:off x="13816951" y="6138021"/>
            <a:ext cx="34422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FFFFFF"/>
                </a:solidFill>
                <a:latin typeface="Buenard"/>
                <a:ea typeface="Buenard"/>
                <a:cs typeface="Buenard"/>
                <a:sym typeface="Buenard"/>
              </a:rPr>
              <a:t>Poseidon</a:t>
            </a:r>
            <a:endParaRPr/>
          </a:p>
        </p:txBody>
      </p:sp>
      <p:sp>
        <p:nvSpPr>
          <p:cNvPr id="127" name="Google Shape;127;p15"/>
          <p:cNvSpPr txBox="1"/>
          <p:nvPr/>
        </p:nvSpPr>
        <p:spPr>
          <a:xfrm>
            <a:off x="13816951" y="6731837"/>
            <a:ext cx="3425100" cy="1438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God of the sea and father of Polyphemus, he seeks revenge on Odysseus for blinding his son.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3" name="Google Shape;133;p16"/>
          <p:cNvSpPr txBox="1"/>
          <p:nvPr/>
        </p:nvSpPr>
        <p:spPr>
          <a:xfrm>
            <a:off x="196036" y="625993"/>
            <a:ext cx="14896200" cy="52353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4294" u="none" cap="none" strike="noStrike">
                <a:solidFill>
                  <a:srgbClr val="FFFFFF"/>
                </a:solidFill>
                <a:latin typeface="Buenard"/>
                <a:ea typeface="Buenard"/>
                <a:cs typeface="Buenard"/>
                <a:sym typeface="Buenard"/>
              </a:rPr>
              <a:t>Odysseus’ Adventures</a:t>
            </a:r>
            <a:endParaRPr/>
          </a:p>
        </p:txBody>
      </p:sp>
      <p:pic>
        <p:nvPicPr>
          <p:cNvPr id="134" name="Google Shape;134;p16"/>
          <p:cNvPicPr preferRelativeResize="0"/>
          <p:nvPr/>
        </p:nvPicPr>
        <p:blipFill>
          <a:blip r:embed="rId4">
            <a:alphaModFix/>
          </a:blip>
          <a:stretch>
            <a:fillRect/>
          </a:stretch>
        </p:blipFill>
        <p:spPr>
          <a:xfrm>
            <a:off x="0" y="2044112"/>
            <a:ext cx="18288000" cy="82421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0" name="Google Shape;140;p17"/>
          <p:cNvSpPr txBox="1"/>
          <p:nvPr/>
        </p:nvSpPr>
        <p:spPr>
          <a:xfrm>
            <a:off x="9811078" y="638348"/>
            <a:ext cx="7448100" cy="3102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399" u="none" cap="none" strike="noStrike">
                <a:solidFill>
                  <a:srgbClr val="FFFFFF"/>
                </a:solidFill>
                <a:latin typeface="Buenard"/>
                <a:ea typeface="Buenard"/>
                <a:cs typeface="Buenard"/>
                <a:sym typeface="Buenard"/>
              </a:rPr>
              <a:t>Trojan</a:t>
            </a:r>
            <a:endParaRPr/>
          </a:p>
          <a:p>
            <a:pPr indent="0" lvl="0" marL="0" marR="0" rtl="0" algn="l">
              <a:lnSpc>
                <a:spcPct val="70000"/>
              </a:lnSpc>
              <a:spcBef>
                <a:spcPts val="0"/>
              </a:spcBef>
              <a:spcAft>
                <a:spcPts val="0"/>
              </a:spcAft>
              <a:buNone/>
            </a:pPr>
            <a:r>
              <a:rPr b="0" i="0" lang="en-US" sz="14399" u="none" cap="none" strike="noStrike">
                <a:solidFill>
                  <a:srgbClr val="FFFFFF"/>
                </a:solidFill>
                <a:latin typeface="Buenard"/>
                <a:ea typeface="Buenard"/>
                <a:cs typeface="Buenard"/>
                <a:sym typeface="Buenard"/>
              </a:rPr>
              <a:t>Horse</a:t>
            </a:r>
            <a:endParaRPr/>
          </a:p>
        </p:txBody>
      </p:sp>
      <p:pic>
        <p:nvPicPr>
          <p:cNvPr id="141" name="Google Shape;141;p17"/>
          <p:cNvPicPr preferRelativeResize="0"/>
          <p:nvPr/>
        </p:nvPicPr>
        <p:blipFill>
          <a:blip r:embed="rId4">
            <a:alphaModFix/>
          </a:blip>
          <a:stretch>
            <a:fillRect/>
          </a:stretch>
        </p:blipFill>
        <p:spPr>
          <a:xfrm>
            <a:off x="1488" y="0"/>
            <a:ext cx="11506200" cy="10287000"/>
          </a:xfrm>
          <a:prstGeom prst="rect">
            <a:avLst/>
          </a:prstGeom>
          <a:noFill/>
          <a:ln>
            <a:noFill/>
          </a:ln>
        </p:spPr>
      </p:pic>
      <p:sp>
        <p:nvSpPr>
          <p:cNvPr id="142" name="Google Shape;142;p17"/>
          <p:cNvSpPr txBox="1"/>
          <p:nvPr/>
        </p:nvSpPr>
        <p:spPr>
          <a:xfrm>
            <a:off x="9811078" y="3691890"/>
            <a:ext cx="74481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In Greek mythology, the Trojan Horse was a wooden horse said to have been used by the Greeks during the Trojan War to enter the city of Troy and win the war. The Trojan Horse is not mentioned in Homer's Iliad, with the poem ending before the war is concluded, and it is only briefly mentioned in the Odyssey.</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Pulvinar mattis nunc sed blandit libero volutpat sed cras. Enim sed faucibus turpis in eu mi. Et ligula ullamcorper malesuada proin libero nunc consequat interdum varius. Turpis cursus in hac habitasse. Donec et odio pellentesque diam volutpat commodo sed egestas. Tellus molestie nunc non blandit massa.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