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Kurale"/>
      <p:regular r:id="rId24"/>
    </p:embeddedFont>
    <p:embeddedFont>
      <p:font typeface="Montserrat"/>
      <p:regular r:id="rId25"/>
      <p:bold r:id="rId26"/>
      <p:italic r:id="rId27"/>
      <p:boldItalic r:id="rId28"/>
    </p:embeddedFont>
    <p:embeddedFont>
      <p:font typeface="Inknut Antiqua"/>
      <p:regular r:id="rId29"/>
      <p:bold r:id="rId30"/>
    </p:embeddedFont>
    <p:embeddedFont>
      <p:font typeface="Inknut Antiqua Medium"/>
      <p:regular r:id="rId31"/>
      <p:bold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Kurale-regular.fntdata"/><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bold.fntdata"/><Relationship Id="rId25" Type="http://schemas.openxmlformats.org/officeDocument/2006/relationships/font" Target="fonts/Montserrat-regular.fntdata"/><Relationship Id="rId28" Type="http://schemas.openxmlformats.org/officeDocument/2006/relationships/font" Target="fonts/Montserrat-boldItalic.fntdata"/><Relationship Id="rId27" Type="http://schemas.openxmlformats.org/officeDocument/2006/relationships/font" Target="fonts/Montserrat-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InknutAntiqua-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InknutAntiquaMedium-regular.fntdata"/><Relationship Id="rId30" Type="http://schemas.openxmlformats.org/officeDocument/2006/relationships/font" Target="fonts/InknutAntiqua-bold.fntdata"/><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font" Target="fonts/InknutAntiquaMedium-bold.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2babc7332d9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babc7332d9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babc7332d9_1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g2babc7332d9_1_2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babc7332d9_1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2babc7332d9_1_2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babc7332d9_1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babc7332d9_1_26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2babc7332d9_1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babc7332d9_1_29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babc7332d9_1_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2babc7332d9_1_3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babc7332d9_1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2babc7332d9_1_3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babc7332d9_1_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2babc7332d9_1_35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babc7332d9_1_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g2babc7332d9_1_36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babc7332d9_1_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g2babc7332d9_1_4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babc7332d9_1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2babc7332d9_1_9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2babc7332d9_1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g2babc7332d9_1_10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babc7332d9_1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g2babc7332d9_1_1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babc7332d9_1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g2babc7332d9_1_1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babc7332d9_1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g2babc7332d9_1_1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babc7332d9_1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g2babc7332d9_1_16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babc7332d9_1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2babc7332d9_1_18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babc7332d9_1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2babc7332d9_1_20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png"/><Relationship Id="rId5"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1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3" name="Google Shape;13;p2"/>
          <p:cNvSpPr/>
          <p:nvPr/>
        </p:nvSpPr>
        <p:spPr>
          <a:xfrm>
            <a:off x="-522725" y="4808175"/>
            <a:ext cx="11916425" cy="1782477"/>
          </a:xfrm>
          <a:custGeom>
            <a:rect b="b" l="l" r="r" t="t"/>
            <a:pathLst>
              <a:path extrusionOk="0" h="3564955" w="19943807">
                <a:moveTo>
                  <a:pt x="0" y="0"/>
                </a:moveTo>
                <a:lnTo>
                  <a:pt x="19943806" y="0"/>
                </a:lnTo>
                <a:lnTo>
                  <a:pt x="19943806" y="3564955"/>
                </a:lnTo>
                <a:lnTo>
                  <a:pt x="0" y="3564955"/>
                </a:lnTo>
                <a:lnTo>
                  <a:pt x="0" y="0"/>
                </a:lnTo>
                <a:close/>
              </a:path>
            </a:pathLst>
          </a:custGeom>
          <a:blipFill rotWithShape="1">
            <a:blip r:embed="rId2">
              <a:alphaModFix/>
            </a:blip>
            <a:stretch>
              <a:fillRect b="0" l="0" r="0" t="0"/>
            </a:stretch>
          </a:blipFill>
          <a:ln>
            <a:noFill/>
          </a:ln>
        </p:spPr>
      </p:sp>
      <p:sp>
        <p:nvSpPr>
          <p:cNvPr id="14" name="Google Shape;14;p2"/>
          <p:cNvSpPr/>
          <p:nvPr/>
        </p:nvSpPr>
        <p:spPr>
          <a:xfrm>
            <a:off x="6974914" y="15415"/>
            <a:ext cx="2169088" cy="1782214"/>
          </a:xfrm>
          <a:custGeom>
            <a:rect b="b" l="l" r="r" t="t"/>
            <a:pathLst>
              <a:path extrusionOk="0" h="1363070" w="1658958">
                <a:moveTo>
                  <a:pt x="0" y="0"/>
                </a:moveTo>
                <a:lnTo>
                  <a:pt x="1658958" y="0"/>
                </a:lnTo>
                <a:lnTo>
                  <a:pt x="1658958" y="1363069"/>
                </a:lnTo>
                <a:lnTo>
                  <a:pt x="0" y="1363069"/>
                </a:lnTo>
                <a:lnTo>
                  <a:pt x="0" y="0"/>
                </a:lnTo>
                <a:close/>
              </a:path>
            </a:pathLst>
          </a:custGeom>
          <a:blipFill rotWithShape="1">
            <a:blip r:embed="rId3">
              <a:alphaModFix/>
            </a:blip>
            <a:stretch>
              <a:fillRect b="0" l="0" r="0" t="0"/>
            </a:stretch>
          </a:blipFill>
          <a:ln>
            <a:noFill/>
          </a:ln>
        </p:spPr>
      </p:sp>
      <p:sp>
        <p:nvSpPr>
          <p:cNvPr id="15" name="Google Shape;15;p2"/>
          <p:cNvSpPr/>
          <p:nvPr/>
        </p:nvSpPr>
        <p:spPr>
          <a:xfrm flipH="1">
            <a:off x="87089" y="15415"/>
            <a:ext cx="2169088" cy="1782214"/>
          </a:xfrm>
          <a:custGeom>
            <a:rect b="b" l="l" r="r" t="t"/>
            <a:pathLst>
              <a:path extrusionOk="0" h="1363070" w="1658958">
                <a:moveTo>
                  <a:pt x="0" y="0"/>
                </a:moveTo>
                <a:lnTo>
                  <a:pt x="1658958" y="0"/>
                </a:lnTo>
                <a:lnTo>
                  <a:pt x="1658958" y="1363069"/>
                </a:lnTo>
                <a:lnTo>
                  <a:pt x="0" y="1363069"/>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9" name="Google Shape;19;p3"/>
          <p:cNvSpPr/>
          <p:nvPr/>
        </p:nvSpPr>
        <p:spPr>
          <a:xfrm>
            <a:off x="-522725" y="4808175"/>
            <a:ext cx="11916425" cy="1782477"/>
          </a:xfrm>
          <a:custGeom>
            <a:rect b="b" l="l" r="r" t="t"/>
            <a:pathLst>
              <a:path extrusionOk="0" h="3564955" w="19943807">
                <a:moveTo>
                  <a:pt x="0" y="0"/>
                </a:moveTo>
                <a:lnTo>
                  <a:pt x="19943806" y="0"/>
                </a:lnTo>
                <a:lnTo>
                  <a:pt x="19943806" y="3564955"/>
                </a:lnTo>
                <a:lnTo>
                  <a:pt x="0" y="3564955"/>
                </a:lnTo>
                <a:lnTo>
                  <a:pt x="0" y="0"/>
                </a:lnTo>
                <a:close/>
              </a:path>
            </a:pathLst>
          </a:custGeom>
          <a:blipFill rotWithShape="1">
            <a:blip r:embed="rId2">
              <a:alphaModFix/>
            </a:blip>
            <a:stretch>
              <a:fillRect b="0" l="0" r="0" t="0"/>
            </a:stretch>
          </a:blipFill>
          <a:ln>
            <a:noFill/>
          </a:ln>
        </p:spPr>
      </p:sp>
      <p:sp>
        <p:nvSpPr>
          <p:cNvPr id="20" name="Google Shape;20;p3"/>
          <p:cNvSpPr/>
          <p:nvPr/>
        </p:nvSpPr>
        <p:spPr>
          <a:xfrm>
            <a:off x="2421375" y="3096174"/>
            <a:ext cx="4301231" cy="2247394"/>
          </a:xfrm>
          <a:custGeom>
            <a:rect b="b" l="l" r="r" t="t"/>
            <a:pathLst>
              <a:path extrusionOk="0" h="1370362" w="2622702">
                <a:moveTo>
                  <a:pt x="0" y="0"/>
                </a:moveTo>
                <a:lnTo>
                  <a:pt x="2622702" y="0"/>
                </a:lnTo>
                <a:lnTo>
                  <a:pt x="2622702" y="1370361"/>
                </a:lnTo>
                <a:lnTo>
                  <a:pt x="0" y="1370361"/>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3" name="Google Shape;23;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4" name="Google Shape;24;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5" name="Google Shape;25;p4"/>
          <p:cNvSpPr/>
          <p:nvPr/>
        </p:nvSpPr>
        <p:spPr>
          <a:xfrm>
            <a:off x="-522725" y="4808175"/>
            <a:ext cx="11916425" cy="1782477"/>
          </a:xfrm>
          <a:custGeom>
            <a:rect b="b" l="l" r="r" t="t"/>
            <a:pathLst>
              <a:path extrusionOk="0" h="3564955" w="19943807">
                <a:moveTo>
                  <a:pt x="0" y="0"/>
                </a:moveTo>
                <a:lnTo>
                  <a:pt x="19943806" y="0"/>
                </a:lnTo>
                <a:lnTo>
                  <a:pt x="19943806" y="3564955"/>
                </a:lnTo>
                <a:lnTo>
                  <a:pt x="0" y="3564955"/>
                </a:lnTo>
                <a:lnTo>
                  <a:pt x="0" y="0"/>
                </a:lnTo>
                <a:close/>
              </a:path>
            </a:pathLst>
          </a:custGeom>
          <a:blipFill rotWithShape="1">
            <a:blip r:embed="rId2">
              <a:alphaModFix/>
            </a:blip>
            <a:stretch>
              <a:fillRect b="0" l="0" r="0" t="0"/>
            </a:stretch>
          </a:blipFill>
          <a:ln>
            <a:noFill/>
          </a:ln>
        </p:spPr>
      </p:sp>
      <p:sp>
        <p:nvSpPr>
          <p:cNvPr id="26" name="Google Shape;26;p4"/>
          <p:cNvSpPr/>
          <p:nvPr/>
        </p:nvSpPr>
        <p:spPr>
          <a:xfrm>
            <a:off x="5618824" y="684175"/>
            <a:ext cx="2687977" cy="4353001"/>
          </a:xfrm>
          <a:custGeom>
            <a:rect b="b" l="l" r="r" t="t"/>
            <a:pathLst>
              <a:path extrusionOk="0" h="2303175" w="1422210">
                <a:moveTo>
                  <a:pt x="0" y="0"/>
                </a:moveTo>
                <a:lnTo>
                  <a:pt x="1422210" y="0"/>
                </a:lnTo>
                <a:lnTo>
                  <a:pt x="1422210" y="2303175"/>
                </a:lnTo>
                <a:lnTo>
                  <a:pt x="0" y="2303175"/>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7" name="Shape 27"/>
        <p:cNvGrpSpPr/>
        <p:nvPr/>
      </p:nvGrpSpPr>
      <p:grpSpPr>
        <a:xfrm>
          <a:off x="0" y="0"/>
          <a:ext cx="0" cy="0"/>
          <a:chOff x="0" y="0"/>
          <a:chExt cx="0" cy="0"/>
        </a:xfrm>
      </p:grpSpPr>
      <p:sp>
        <p:nvSpPr>
          <p:cNvPr id="28" name="Google Shape;28;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 name="Google Shape;29;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0" name="Google Shape;30;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2" name="Google Shape;32;p5"/>
          <p:cNvSpPr/>
          <p:nvPr/>
        </p:nvSpPr>
        <p:spPr>
          <a:xfrm>
            <a:off x="-522725" y="4808175"/>
            <a:ext cx="11916425" cy="1782477"/>
          </a:xfrm>
          <a:custGeom>
            <a:rect b="b" l="l" r="r" t="t"/>
            <a:pathLst>
              <a:path extrusionOk="0" h="3564955" w="19943807">
                <a:moveTo>
                  <a:pt x="0" y="0"/>
                </a:moveTo>
                <a:lnTo>
                  <a:pt x="19943806" y="0"/>
                </a:lnTo>
                <a:lnTo>
                  <a:pt x="19943806" y="3564955"/>
                </a:lnTo>
                <a:lnTo>
                  <a:pt x="0" y="3564955"/>
                </a:lnTo>
                <a:lnTo>
                  <a:pt x="0" y="0"/>
                </a:lnTo>
                <a:close/>
              </a:path>
            </a:pathLst>
          </a:custGeom>
          <a:blipFill rotWithShape="1">
            <a:blip r:embed="rId2">
              <a:alphaModFix/>
            </a:blip>
            <a:stretch>
              <a:fillRect b="0" l="0" r="0" t="0"/>
            </a:stretch>
          </a:blipFill>
          <a:ln>
            <a:noFill/>
          </a:ln>
        </p:spPr>
      </p:sp>
      <p:sp>
        <p:nvSpPr>
          <p:cNvPr id="33" name="Google Shape;33;p5"/>
          <p:cNvSpPr/>
          <p:nvPr/>
        </p:nvSpPr>
        <p:spPr>
          <a:xfrm>
            <a:off x="3495468" y="3499375"/>
            <a:ext cx="5336841" cy="2314854"/>
          </a:xfrm>
          <a:custGeom>
            <a:rect b="b" l="l" r="r" t="t"/>
            <a:pathLst>
              <a:path extrusionOk="0" h="1181048" w="2722878">
                <a:moveTo>
                  <a:pt x="0" y="0"/>
                </a:moveTo>
                <a:lnTo>
                  <a:pt x="2722878" y="0"/>
                </a:lnTo>
                <a:lnTo>
                  <a:pt x="2722878" y="1181049"/>
                </a:lnTo>
                <a:lnTo>
                  <a:pt x="0" y="1181049"/>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 name="Shape 34"/>
        <p:cNvGrpSpPr/>
        <p:nvPr/>
      </p:nvGrpSpPr>
      <p:grpSpPr>
        <a:xfrm>
          <a:off x="0" y="0"/>
          <a:ext cx="0" cy="0"/>
          <a:chOff x="0" y="0"/>
          <a:chExt cx="0" cy="0"/>
        </a:xfrm>
      </p:grpSpPr>
      <p:sp>
        <p:nvSpPr>
          <p:cNvPr id="35" name="Google Shape;35;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6" name="Google Shape;36;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7" name="Google Shape;37;p6"/>
          <p:cNvSpPr/>
          <p:nvPr/>
        </p:nvSpPr>
        <p:spPr>
          <a:xfrm>
            <a:off x="-522725" y="4808175"/>
            <a:ext cx="11916425" cy="1782477"/>
          </a:xfrm>
          <a:custGeom>
            <a:rect b="b" l="l" r="r" t="t"/>
            <a:pathLst>
              <a:path extrusionOk="0" h="3564955" w="19943807">
                <a:moveTo>
                  <a:pt x="0" y="0"/>
                </a:moveTo>
                <a:lnTo>
                  <a:pt x="19943806" y="0"/>
                </a:lnTo>
                <a:lnTo>
                  <a:pt x="19943806" y="3564955"/>
                </a:lnTo>
                <a:lnTo>
                  <a:pt x="0" y="3564955"/>
                </a:lnTo>
                <a:lnTo>
                  <a:pt x="0" y="0"/>
                </a:lnTo>
                <a:close/>
              </a:path>
            </a:pathLst>
          </a:custGeom>
          <a:blipFill rotWithShape="1">
            <a:blip r:embed="rId2">
              <a:alphaModFix/>
            </a:blip>
            <a:stretch>
              <a:fillRect b="0" l="0" r="0" t="0"/>
            </a:stretch>
          </a:blipFill>
          <a:ln>
            <a:noFill/>
          </a:ln>
        </p:spPr>
      </p:sp>
      <p:sp>
        <p:nvSpPr>
          <p:cNvPr id="38" name="Google Shape;38;p6"/>
          <p:cNvSpPr/>
          <p:nvPr/>
        </p:nvSpPr>
        <p:spPr>
          <a:xfrm rot="-5795572">
            <a:off x="5171505" y="-591342"/>
            <a:ext cx="2294239" cy="2405171"/>
          </a:xfrm>
          <a:custGeom>
            <a:rect b="b" l="l" r="r" t="t"/>
            <a:pathLst>
              <a:path extrusionOk="0" h="4802544" w="4581040">
                <a:moveTo>
                  <a:pt x="0" y="0"/>
                </a:moveTo>
                <a:lnTo>
                  <a:pt x="4581039" y="0"/>
                </a:lnTo>
                <a:lnTo>
                  <a:pt x="4581039" y="4802543"/>
                </a:lnTo>
                <a:lnTo>
                  <a:pt x="0" y="4802543"/>
                </a:lnTo>
                <a:lnTo>
                  <a:pt x="0" y="0"/>
                </a:lnTo>
                <a:close/>
              </a:path>
            </a:pathLst>
          </a:custGeom>
          <a:blipFill rotWithShape="1">
            <a:blip r:embed="rId3">
              <a:alphaModFix/>
            </a:blip>
            <a:stretch>
              <a:fillRect b="0" l="-20839" r="-20839" t="0"/>
            </a:stretch>
          </a:blipFill>
          <a:ln>
            <a:noFill/>
          </a:ln>
        </p:spPr>
      </p:sp>
      <p:sp>
        <p:nvSpPr>
          <p:cNvPr id="39" name="Google Shape;39;p6"/>
          <p:cNvSpPr/>
          <p:nvPr/>
        </p:nvSpPr>
        <p:spPr>
          <a:xfrm>
            <a:off x="5484683" y="-229478"/>
            <a:ext cx="1662266" cy="1683783"/>
          </a:xfrm>
          <a:custGeom>
            <a:rect b="b" l="l" r="r" t="t"/>
            <a:pathLst>
              <a:path extrusionOk="0" h="3367565" w="3324533">
                <a:moveTo>
                  <a:pt x="0" y="0"/>
                </a:moveTo>
                <a:lnTo>
                  <a:pt x="3324533" y="0"/>
                </a:lnTo>
                <a:lnTo>
                  <a:pt x="3324533" y="3367565"/>
                </a:lnTo>
                <a:lnTo>
                  <a:pt x="0" y="3367565"/>
                </a:lnTo>
                <a:lnTo>
                  <a:pt x="0" y="0"/>
                </a:lnTo>
                <a:close/>
              </a:path>
            </a:pathLst>
          </a:custGeom>
          <a:blipFill rotWithShape="1">
            <a:blip r:embed="rId4">
              <a:alphaModFix/>
            </a:blip>
            <a:stretch>
              <a:fillRect b="0" l="0" r="0" t="0"/>
            </a:stretch>
          </a:blipFill>
          <a:ln>
            <a:noFill/>
          </a:ln>
        </p:spPr>
      </p:sp>
      <p:sp>
        <p:nvSpPr>
          <p:cNvPr id="40" name="Google Shape;40;p6"/>
          <p:cNvSpPr/>
          <p:nvPr/>
        </p:nvSpPr>
        <p:spPr>
          <a:xfrm flipH="1">
            <a:off x="6567996" y="46312"/>
            <a:ext cx="2660201" cy="5203327"/>
          </a:xfrm>
          <a:custGeom>
            <a:rect b="b" l="l" r="r" t="t"/>
            <a:pathLst>
              <a:path extrusionOk="0" h="10406653" w="5320401">
                <a:moveTo>
                  <a:pt x="5320402" y="0"/>
                </a:moveTo>
                <a:lnTo>
                  <a:pt x="0" y="0"/>
                </a:lnTo>
                <a:lnTo>
                  <a:pt x="0" y="10406653"/>
                </a:lnTo>
                <a:lnTo>
                  <a:pt x="5320402" y="10406653"/>
                </a:lnTo>
                <a:lnTo>
                  <a:pt x="5320402" y="0"/>
                </a:lnTo>
                <a:close/>
              </a:path>
            </a:pathLst>
          </a:custGeom>
          <a:blipFill rotWithShape="1">
            <a:blip r:embed="rId5">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1" name="Shape 41"/>
        <p:cNvGrpSpPr/>
        <p:nvPr/>
      </p:nvGrpSpPr>
      <p:grpSpPr>
        <a:xfrm>
          <a:off x="0" y="0"/>
          <a:ext cx="0" cy="0"/>
          <a:chOff x="0" y="0"/>
          <a:chExt cx="0" cy="0"/>
        </a:xfrm>
      </p:grpSpPr>
      <p:sp>
        <p:nvSpPr>
          <p:cNvPr id="42" name="Google Shape;42;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3" name="Google Shape;43;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4" name="Google Shape;44;p7"/>
          <p:cNvSpPr/>
          <p:nvPr/>
        </p:nvSpPr>
        <p:spPr>
          <a:xfrm>
            <a:off x="-522725" y="4808175"/>
            <a:ext cx="11916425" cy="1782477"/>
          </a:xfrm>
          <a:custGeom>
            <a:rect b="b" l="l" r="r" t="t"/>
            <a:pathLst>
              <a:path extrusionOk="0" h="3564955" w="19943807">
                <a:moveTo>
                  <a:pt x="0" y="0"/>
                </a:moveTo>
                <a:lnTo>
                  <a:pt x="19943806" y="0"/>
                </a:lnTo>
                <a:lnTo>
                  <a:pt x="19943806" y="3564955"/>
                </a:lnTo>
                <a:lnTo>
                  <a:pt x="0" y="3564955"/>
                </a:lnTo>
                <a:lnTo>
                  <a:pt x="0" y="0"/>
                </a:lnTo>
                <a:close/>
              </a:path>
            </a:pathLst>
          </a:custGeom>
          <a:blipFill rotWithShape="1">
            <a:blip r:embed="rId2">
              <a:alphaModFix/>
            </a:blip>
            <a:stretch>
              <a:fillRect b="0" l="0" r="0" t="0"/>
            </a:stretch>
          </a:blipFill>
          <a:ln>
            <a:noFill/>
          </a:ln>
        </p:spPr>
      </p:sp>
      <p:sp>
        <p:nvSpPr>
          <p:cNvPr id="45" name="Google Shape;45;p7"/>
          <p:cNvSpPr/>
          <p:nvPr/>
        </p:nvSpPr>
        <p:spPr>
          <a:xfrm>
            <a:off x="4764431" y="2834508"/>
            <a:ext cx="4024404" cy="2309001"/>
          </a:xfrm>
          <a:custGeom>
            <a:rect b="b" l="l" r="r" t="t"/>
            <a:pathLst>
              <a:path extrusionOk="0" h="1261749" w="2199128">
                <a:moveTo>
                  <a:pt x="0" y="0"/>
                </a:moveTo>
                <a:lnTo>
                  <a:pt x="2199127" y="0"/>
                </a:lnTo>
                <a:lnTo>
                  <a:pt x="2199127" y="1261749"/>
                </a:lnTo>
                <a:lnTo>
                  <a:pt x="0" y="1261749"/>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6" name="Shape 46"/>
        <p:cNvGrpSpPr/>
        <p:nvPr/>
      </p:nvGrpSpPr>
      <p:grpSpPr>
        <a:xfrm>
          <a:off x="0" y="0"/>
          <a:ext cx="0" cy="0"/>
          <a:chOff x="0" y="0"/>
          <a:chExt cx="0" cy="0"/>
        </a:xfrm>
      </p:grpSpPr>
      <p:sp>
        <p:nvSpPr>
          <p:cNvPr id="47" name="Google Shape;47;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9" name="Google Shape;49;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1" name="Google Shape;51;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2" name="Google Shape;52;p8"/>
          <p:cNvSpPr/>
          <p:nvPr/>
        </p:nvSpPr>
        <p:spPr>
          <a:xfrm>
            <a:off x="-522725" y="4808175"/>
            <a:ext cx="11916425" cy="1782477"/>
          </a:xfrm>
          <a:custGeom>
            <a:rect b="b" l="l" r="r" t="t"/>
            <a:pathLst>
              <a:path extrusionOk="0" h="3564955" w="19943807">
                <a:moveTo>
                  <a:pt x="0" y="0"/>
                </a:moveTo>
                <a:lnTo>
                  <a:pt x="19943806" y="0"/>
                </a:lnTo>
                <a:lnTo>
                  <a:pt x="19943806" y="3564955"/>
                </a:lnTo>
                <a:lnTo>
                  <a:pt x="0" y="3564955"/>
                </a:lnTo>
                <a:lnTo>
                  <a:pt x="0" y="0"/>
                </a:lnTo>
                <a:close/>
              </a:path>
            </a:pathLst>
          </a:custGeom>
          <a:blipFill rotWithShape="1">
            <a:blip r:embed="rId2">
              <a:alphaModFix/>
            </a:blip>
            <a:stretch>
              <a:fillRect b="0" l="0" r="0" t="0"/>
            </a:stretch>
          </a:blipFill>
          <a:ln>
            <a:noFill/>
          </a:ln>
        </p:spPr>
      </p:sp>
      <p:sp>
        <p:nvSpPr>
          <p:cNvPr id="53" name="Google Shape;53;p8"/>
          <p:cNvSpPr/>
          <p:nvPr/>
        </p:nvSpPr>
        <p:spPr>
          <a:xfrm>
            <a:off x="3821088" y="1"/>
            <a:ext cx="1501819" cy="2088328"/>
          </a:xfrm>
          <a:custGeom>
            <a:rect b="b" l="l" r="r" t="t"/>
            <a:pathLst>
              <a:path extrusionOk="0" h="1342976" w="965800">
                <a:moveTo>
                  <a:pt x="0" y="0"/>
                </a:moveTo>
                <a:lnTo>
                  <a:pt x="965800" y="0"/>
                </a:lnTo>
                <a:lnTo>
                  <a:pt x="965800" y="1342976"/>
                </a:lnTo>
                <a:lnTo>
                  <a:pt x="0" y="1342976"/>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4" name="Shape 54"/>
        <p:cNvGrpSpPr/>
        <p:nvPr/>
      </p:nvGrpSpPr>
      <p:grpSpPr>
        <a:xfrm>
          <a:off x="0" y="0"/>
          <a:ext cx="0" cy="0"/>
          <a:chOff x="0" y="0"/>
          <a:chExt cx="0" cy="0"/>
        </a:xfrm>
      </p:grpSpPr>
      <p:sp>
        <p:nvSpPr>
          <p:cNvPr id="55" name="Google Shape;55;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56" name="Google Shape;56;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7" name="Google Shape;57;p9"/>
          <p:cNvSpPr/>
          <p:nvPr/>
        </p:nvSpPr>
        <p:spPr>
          <a:xfrm>
            <a:off x="-522725" y="4808175"/>
            <a:ext cx="11916425" cy="1782477"/>
          </a:xfrm>
          <a:custGeom>
            <a:rect b="b" l="l" r="r" t="t"/>
            <a:pathLst>
              <a:path extrusionOk="0" h="3564955" w="19943807">
                <a:moveTo>
                  <a:pt x="0" y="0"/>
                </a:moveTo>
                <a:lnTo>
                  <a:pt x="19943806" y="0"/>
                </a:lnTo>
                <a:lnTo>
                  <a:pt x="19943806" y="3564955"/>
                </a:lnTo>
                <a:lnTo>
                  <a:pt x="0" y="3564955"/>
                </a:lnTo>
                <a:lnTo>
                  <a:pt x="0" y="0"/>
                </a:lnTo>
                <a:close/>
              </a:path>
            </a:pathLst>
          </a:custGeom>
          <a:blipFill rotWithShape="1">
            <a:blip r:embed="rId2">
              <a:alphaModFix/>
            </a:blip>
            <a:stretch>
              <a:fillRect b="0" l="0" r="0" t="0"/>
            </a:stretch>
          </a:blipFill>
          <a:ln>
            <a:noFill/>
          </a:ln>
        </p:spPr>
      </p:sp>
      <p:sp>
        <p:nvSpPr>
          <p:cNvPr id="58" name="Google Shape;58;p9"/>
          <p:cNvSpPr txBox="1"/>
          <p:nvPr/>
        </p:nvSpPr>
        <p:spPr>
          <a:xfrm>
            <a:off x="5853103" y="4957918"/>
            <a:ext cx="2958300" cy="9240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ED7843"/>
                </a:solidFill>
                <a:latin typeface="Arial"/>
                <a:ea typeface="Arial"/>
                <a:cs typeface="Arial"/>
                <a:sym typeface="Arial"/>
              </a:rPr>
              <a:t>DON'T FORGET TO DELETE THIS PAGE BEFORE PRESENTING. </a:t>
            </a:r>
            <a:endParaRPr sz="700"/>
          </a:p>
        </p:txBody>
      </p:sp>
      <p:sp>
        <p:nvSpPr>
          <p:cNvPr id="59" name="Google Shape;59;p9"/>
          <p:cNvSpPr/>
          <p:nvPr/>
        </p:nvSpPr>
        <p:spPr>
          <a:xfrm>
            <a:off x="4259296" y="1524027"/>
            <a:ext cx="4552100" cy="3311652"/>
          </a:xfrm>
          <a:custGeom>
            <a:rect b="b" l="l" r="r" t="t"/>
            <a:pathLst>
              <a:path extrusionOk="0" h="1170195" w="1608516">
                <a:moveTo>
                  <a:pt x="0" y="0"/>
                </a:moveTo>
                <a:lnTo>
                  <a:pt x="1608516" y="0"/>
                </a:lnTo>
                <a:lnTo>
                  <a:pt x="1608516" y="1170195"/>
                </a:lnTo>
                <a:lnTo>
                  <a:pt x="0" y="1170195"/>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 name="Shape 60"/>
        <p:cNvGrpSpPr/>
        <p:nvPr/>
      </p:nvGrpSpPr>
      <p:grpSpPr>
        <a:xfrm>
          <a:off x="0" y="0"/>
          <a:ext cx="0" cy="0"/>
          <a:chOff x="0" y="0"/>
          <a:chExt cx="0" cy="0"/>
        </a:xfrm>
      </p:grpSpPr>
      <p:sp>
        <p:nvSpPr>
          <p:cNvPr id="61" name="Google Shape;61;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Kurale"/>
              <a:buNone/>
              <a:defRPr b="1" sz="2800">
                <a:solidFill>
                  <a:schemeClr val="dk1"/>
                </a:solidFill>
                <a:latin typeface="Kurale"/>
                <a:ea typeface="Kurale"/>
                <a:cs typeface="Kurale"/>
                <a:sym typeface="Kural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Kurale"/>
              <a:buChar char="●"/>
              <a:defRPr b="1" sz="1800">
                <a:solidFill>
                  <a:schemeClr val="dk2"/>
                </a:solidFill>
                <a:latin typeface="Kurale"/>
                <a:ea typeface="Kurale"/>
                <a:cs typeface="Kurale"/>
                <a:sym typeface="Kurale"/>
              </a:defRPr>
            </a:lvl1pPr>
            <a:lvl2pPr indent="-317500" lvl="1" marL="914400">
              <a:lnSpc>
                <a:spcPct val="115000"/>
              </a:lnSpc>
              <a:spcBef>
                <a:spcPts val="0"/>
              </a:spcBef>
              <a:spcAft>
                <a:spcPts val="0"/>
              </a:spcAft>
              <a:buClr>
                <a:schemeClr val="dk2"/>
              </a:buClr>
              <a:buSzPts val="1400"/>
              <a:buFont typeface="Inknut Antiqua Medium"/>
              <a:buChar char="○"/>
              <a:defRPr>
                <a:solidFill>
                  <a:schemeClr val="dk2"/>
                </a:solidFill>
                <a:latin typeface="Inknut Antiqua Medium"/>
                <a:ea typeface="Inknut Antiqua Medium"/>
                <a:cs typeface="Inknut Antiqua Medium"/>
                <a:sym typeface="Inknut Antiqua Medium"/>
              </a:defRPr>
            </a:lvl2pPr>
            <a:lvl3pPr indent="-317500" lvl="2" marL="1371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indent="-317500" lvl="3" marL="1828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indent="-317500" lvl="4" marL="22860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indent="-317500" lvl="5" marL="27432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indent="-317500" lvl="6" marL="32004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indent="-317500" lvl="7" marL="3657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indent="-317500" lvl="8" marL="4114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3.png"/><Relationship Id="rId10" Type="http://schemas.openxmlformats.org/officeDocument/2006/relationships/image" Target="../media/image8.png"/><Relationship Id="rId13" Type="http://schemas.openxmlformats.org/officeDocument/2006/relationships/image" Target="../media/image21.png"/><Relationship Id="rId12" Type="http://schemas.openxmlformats.org/officeDocument/2006/relationships/image" Target="../media/image18.png"/><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10.jpg"/><Relationship Id="rId4" Type="http://schemas.openxmlformats.org/officeDocument/2006/relationships/image" Target="../media/image19.png"/><Relationship Id="rId9" Type="http://schemas.openxmlformats.org/officeDocument/2006/relationships/image" Target="../media/image6.png"/><Relationship Id="rId14" Type="http://schemas.openxmlformats.org/officeDocument/2006/relationships/image" Target="../media/image27.png"/><Relationship Id="rId5" Type="http://schemas.openxmlformats.org/officeDocument/2006/relationships/image" Target="../media/image24.png"/><Relationship Id="rId6" Type="http://schemas.openxmlformats.org/officeDocument/2006/relationships/image" Target="../media/image4.png"/><Relationship Id="rId7" Type="http://schemas.openxmlformats.org/officeDocument/2006/relationships/image" Target="../media/image14.png"/><Relationship Id="rId8"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10.jpg"/><Relationship Id="rId4" Type="http://schemas.openxmlformats.org/officeDocument/2006/relationships/image" Target="../media/image55.png"/><Relationship Id="rId5" Type="http://schemas.openxmlformats.org/officeDocument/2006/relationships/image" Target="../media/image54.png"/><Relationship Id="rId6" Type="http://schemas.openxmlformats.org/officeDocument/2006/relationships/image" Target="../media/image59.png"/><Relationship Id="rId7"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87.png"/><Relationship Id="rId4" Type="http://schemas.openxmlformats.org/officeDocument/2006/relationships/image" Target="../media/image50.png"/><Relationship Id="rId9" Type="http://schemas.openxmlformats.org/officeDocument/2006/relationships/image" Target="../media/image39.png"/><Relationship Id="rId5" Type="http://schemas.openxmlformats.org/officeDocument/2006/relationships/image" Target="../media/image24.png"/><Relationship Id="rId6" Type="http://schemas.openxmlformats.org/officeDocument/2006/relationships/image" Target="../media/image10.jpg"/><Relationship Id="rId7" Type="http://schemas.openxmlformats.org/officeDocument/2006/relationships/image" Target="../media/image71.png"/><Relationship Id="rId8" Type="http://schemas.openxmlformats.org/officeDocument/2006/relationships/image" Target="../media/image12.png"/></Relationships>
</file>

<file path=ppt/slides/_rels/slide12.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17.png"/><Relationship Id="rId13" Type="http://schemas.openxmlformats.org/officeDocument/2006/relationships/image" Target="../media/image91.png"/><Relationship Id="rId12" Type="http://schemas.openxmlformats.org/officeDocument/2006/relationships/image" Target="../media/image13.png"/><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image" Target="../media/image10.jpg"/><Relationship Id="rId9" Type="http://schemas.openxmlformats.org/officeDocument/2006/relationships/image" Target="../media/image19.png"/><Relationship Id="rId5" Type="http://schemas.openxmlformats.org/officeDocument/2006/relationships/image" Target="../media/image68.png"/><Relationship Id="rId6" Type="http://schemas.openxmlformats.org/officeDocument/2006/relationships/image" Target="../media/image77.png"/><Relationship Id="rId7" Type="http://schemas.openxmlformats.org/officeDocument/2006/relationships/image" Target="../media/image84.png"/><Relationship Id="rId8" Type="http://schemas.openxmlformats.org/officeDocument/2006/relationships/image" Target="../media/image83.png"/></Relationships>
</file>

<file path=ppt/slides/_rels/slide13.xml.rels><?xml version="1.0" encoding="UTF-8" standalone="yes"?><Relationships xmlns="http://schemas.openxmlformats.org/package/2006/relationships"><Relationship Id="rId10" Type="http://schemas.openxmlformats.org/officeDocument/2006/relationships/image" Target="../media/image99.png"/><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24.png"/><Relationship Id="rId4" Type="http://schemas.openxmlformats.org/officeDocument/2006/relationships/image" Target="../media/image10.jpg"/><Relationship Id="rId9" Type="http://schemas.openxmlformats.org/officeDocument/2006/relationships/image" Target="../media/image30.png"/><Relationship Id="rId5" Type="http://schemas.openxmlformats.org/officeDocument/2006/relationships/image" Target="../media/image82.jpg"/><Relationship Id="rId6" Type="http://schemas.openxmlformats.org/officeDocument/2006/relationships/image" Target="../media/image72.jpg"/><Relationship Id="rId7" Type="http://schemas.openxmlformats.org/officeDocument/2006/relationships/image" Target="../media/image88.jpg"/><Relationship Id="rId8" Type="http://schemas.openxmlformats.org/officeDocument/2006/relationships/image" Target="../media/image85.jpg"/></Relationships>
</file>

<file path=ppt/slides/_rels/slide14.xml.rels><?xml version="1.0" encoding="UTF-8" standalone="yes"?><Relationships xmlns="http://schemas.openxmlformats.org/package/2006/relationships"><Relationship Id="rId11" Type="http://schemas.openxmlformats.org/officeDocument/2006/relationships/image" Target="../media/image24.png"/><Relationship Id="rId10" Type="http://schemas.openxmlformats.org/officeDocument/2006/relationships/image" Target="../media/image14.png"/><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10.jpg"/><Relationship Id="rId4" Type="http://schemas.openxmlformats.org/officeDocument/2006/relationships/image" Target="../media/image19.png"/><Relationship Id="rId9" Type="http://schemas.openxmlformats.org/officeDocument/2006/relationships/image" Target="../media/image39.png"/><Relationship Id="rId5" Type="http://schemas.openxmlformats.org/officeDocument/2006/relationships/image" Target="../media/image81.png"/><Relationship Id="rId6" Type="http://schemas.openxmlformats.org/officeDocument/2006/relationships/image" Target="../media/image94.png"/><Relationship Id="rId7" Type="http://schemas.openxmlformats.org/officeDocument/2006/relationships/image" Target="../media/image96.png"/><Relationship Id="rId8" Type="http://schemas.openxmlformats.org/officeDocument/2006/relationships/image" Target="../media/image8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116.png"/><Relationship Id="rId4" Type="http://schemas.openxmlformats.org/officeDocument/2006/relationships/image" Target="../media/image10.jpg"/><Relationship Id="rId5" Type="http://schemas.openxmlformats.org/officeDocument/2006/relationships/image" Target="../media/image24.png"/><Relationship Id="rId6" Type="http://schemas.openxmlformats.org/officeDocument/2006/relationships/image" Target="../media/image25.png"/></Relationships>
</file>

<file path=ppt/slides/_rels/slide16.xml.rels><?xml version="1.0" encoding="UTF-8" standalone="yes"?><Relationships xmlns="http://schemas.openxmlformats.org/package/2006/relationships"><Relationship Id="rId10" Type="http://schemas.openxmlformats.org/officeDocument/2006/relationships/image" Target="../media/image29.png"/><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24.png"/><Relationship Id="rId4" Type="http://schemas.openxmlformats.org/officeDocument/2006/relationships/image" Target="../media/image10.jpg"/><Relationship Id="rId9" Type="http://schemas.openxmlformats.org/officeDocument/2006/relationships/image" Target="../media/image18.png"/><Relationship Id="rId5" Type="http://schemas.openxmlformats.org/officeDocument/2006/relationships/image" Target="../media/image62.png"/><Relationship Id="rId6" Type="http://schemas.openxmlformats.org/officeDocument/2006/relationships/image" Target="../media/image14.png"/><Relationship Id="rId7" Type="http://schemas.openxmlformats.org/officeDocument/2006/relationships/image" Target="../media/image105.png"/><Relationship Id="rId8" Type="http://schemas.openxmlformats.org/officeDocument/2006/relationships/image" Target="../media/image101.png"/></Relationships>
</file>

<file path=ppt/slides/_rels/slide17.xml.rels><?xml version="1.0" encoding="UTF-8" standalone="yes"?><Relationships xmlns="http://schemas.openxmlformats.org/package/2006/relationships"><Relationship Id="rId20" Type="http://schemas.openxmlformats.org/officeDocument/2006/relationships/image" Target="../media/image112.png"/><Relationship Id="rId22" Type="http://schemas.openxmlformats.org/officeDocument/2006/relationships/image" Target="../media/image12.png"/><Relationship Id="rId21" Type="http://schemas.openxmlformats.org/officeDocument/2006/relationships/image" Target="../media/image54.png"/><Relationship Id="rId24" Type="http://schemas.openxmlformats.org/officeDocument/2006/relationships/image" Target="../media/image81.png"/><Relationship Id="rId23" Type="http://schemas.openxmlformats.org/officeDocument/2006/relationships/image" Target="../media/image101.png"/><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24.png"/><Relationship Id="rId4" Type="http://schemas.openxmlformats.org/officeDocument/2006/relationships/image" Target="../media/image10.jpg"/><Relationship Id="rId9" Type="http://schemas.openxmlformats.org/officeDocument/2006/relationships/image" Target="../media/image21.png"/><Relationship Id="rId26" Type="http://schemas.openxmlformats.org/officeDocument/2006/relationships/image" Target="../media/image89.png"/><Relationship Id="rId25" Type="http://schemas.openxmlformats.org/officeDocument/2006/relationships/image" Target="../media/image96.png"/><Relationship Id="rId28" Type="http://schemas.openxmlformats.org/officeDocument/2006/relationships/image" Target="../media/image17.png"/><Relationship Id="rId27" Type="http://schemas.openxmlformats.org/officeDocument/2006/relationships/image" Target="../media/image84.png"/><Relationship Id="rId5" Type="http://schemas.openxmlformats.org/officeDocument/2006/relationships/image" Target="../media/image4.png"/><Relationship Id="rId6" Type="http://schemas.openxmlformats.org/officeDocument/2006/relationships/image" Target="../media/image1.png"/><Relationship Id="rId7" Type="http://schemas.openxmlformats.org/officeDocument/2006/relationships/image" Target="../media/image6.png"/><Relationship Id="rId8" Type="http://schemas.openxmlformats.org/officeDocument/2006/relationships/image" Target="../media/image8.png"/><Relationship Id="rId11" Type="http://schemas.openxmlformats.org/officeDocument/2006/relationships/image" Target="../media/image3.png"/><Relationship Id="rId10" Type="http://schemas.openxmlformats.org/officeDocument/2006/relationships/image" Target="../media/image27.png"/><Relationship Id="rId13" Type="http://schemas.openxmlformats.org/officeDocument/2006/relationships/image" Target="../media/image35.png"/><Relationship Id="rId12" Type="http://schemas.openxmlformats.org/officeDocument/2006/relationships/image" Target="../media/image117.png"/><Relationship Id="rId15" Type="http://schemas.openxmlformats.org/officeDocument/2006/relationships/image" Target="../media/image38.png"/><Relationship Id="rId14" Type="http://schemas.openxmlformats.org/officeDocument/2006/relationships/image" Target="../media/image7.png"/><Relationship Id="rId17" Type="http://schemas.openxmlformats.org/officeDocument/2006/relationships/image" Target="../media/image5.png"/><Relationship Id="rId16" Type="http://schemas.openxmlformats.org/officeDocument/2006/relationships/image" Target="../media/image2.png"/><Relationship Id="rId19" Type="http://schemas.openxmlformats.org/officeDocument/2006/relationships/image" Target="../media/image42.png"/><Relationship Id="rId18"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110.png"/><Relationship Id="rId4" Type="http://schemas.openxmlformats.org/officeDocument/2006/relationships/image" Target="../media/image10.jpg"/><Relationship Id="rId5" Type="http://schemas.openxmlformats.org/officeDocument/2006/relationships/image" Target="../media/image24.png"/></Relationships>
</file>

<file path=ppt/slides/_rels/slide2.xml.rels><?xml version="1.0" encoding="UTF-8" standalone="yes"?><Relationships xmlns="http://schemas.openxmlformats.org/package/2006/relationships"><Relationship Id="rId10" Type="http://schemas.openxmlformats.org/officeDocument/2006/relationships/image" Target="../media/image3.png"/><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10.jpg"/><Relationship Id="rId4" Type="http://schemas.openxmlformats.org/officeDocument/2006/relationships/image" Target="../media/image34.png"/><Relationship Id="rId9" Type="http://schemas.openxmlformats.org/officeDocument/2006/relationships/image" Target="../media/image23.png"/><Relationship Id="rId5" Type="http://schemas.openxmlformats.org/officeDocument/2006/relationships/image" Target="../media/image20.png"/><Relationship Id="rId6" Type="http://schemas.openxmlformats.org/officeDocument/2006/relationships/image" Target="../media/image24.png"/><Relationship Id="rId7" Type="http://schemas.openxmlformats.org/officeDocument/2006/relationships/image" Target="../media/image62.png"/><Relationship Id="rId8" Type="http://schemas.openxmlformats.org/officeDocument/2006/relationships/image" Target="../media/image30.png"/></Relationships>
</file>

<file path=ppt/slides/_rels/slide3.xml.rels><?xml version="1.0" encoding="UTF-8" standalone="yes"?><Relationships xmlns="http://schemas.openxmlformats.org/package/2006/relationships"><Relationship Id="rId10" Type="http://schemas.openxmlformats.org/officeDocument/2006/relationships/image" Target="../media/image7.png"/><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24.png"/><Relationship Id="rId4" Type="http://schemas.openxmlformats.org/officeDocument/2006/relationships/image" Target="../media/image56.png"/><Relationship Id="rId9" Type="http://schemas.openxmlformats.org/officeDocument/2006/relationships/image" Target="../media/image35.png"/><Relationship Id="rId5" Type="http://schemas.openxmlformats.org/officeDocument/2006/relationships/image" Target="../media/image32.png"/><Relationship Id="rId6" Type="http://schemas.openxmlformats.org/officeDocument/2006/relationships/image" Target="../media/image46.png"/><Relationship Id="rId7" Type="http://schemas.openxmlformats.org/officeDocument/2006/relationships/image" Target="../media/image10.jpg"/><Relationship Id="rId8"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10.jpg"/><Relationship Id="rId4" Type="http://schemas.openxmlformats.org/officeDocument/2006/relationships/image" Target="../media/image24.png"/><Relationship Id="rId5" Type="http://schemas.openxmlformats.org/officeDocument/2006/relationships/image" Target="../media/image41.jpg"/><Relationship Id="rId6" Type="http://schemas.openxmlformats.org/officeDocument/2006/relationships/image" Target="../media/image38.png"/><Relationship Id="rId7"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24.png"/><Relationship Id="rId4" Type="http://schemas.openxmlformats.org/officeDocument/2006/relationships/image" Target="../media/image10.jpg"/><Relationship Id="rId9" Type="http://schemas.openxmlformats.org/officeDocument/2006/relationships/image" Target="../media/image5.png"/><Relationship Id="rId5" Type="http://schemas.openxmlformats.org/officeDocument/2006/relationships/image" Target="../media/image29.png"/><Relationship Id="rId6" Type="http://schemas.openxmlformats.org/officeDocument/2006/relationships/image" Target="../media/image62.png"/><Relationship Id="rId7" Type="http://schemas.openxmlformats.org/officeDocument/2006/relationships/image" Target="../media/image25.png"/><Relationship Id="rId8" Type="http://schemas.openxmlformats.org/officeDocument/2006/relationships/image" Target="../media/image2.png"/></Relationships>
</file>

<file path=ppt/slides/_rels/slide6.xml.rels><?xml version="1.0" encoding="UTF-8" standalone="yes"?><Relationships xmlns="http://schemas.openxmlformats.org/package/2006/relationships"><Relationship Id="rId11" Type="http://schemas.openxmlformats.org/officeDocument/2006/relationships/image" Target="../media/image45.png"/><Relationship Id="rId10" Type="http://schemas.openxmlformats.org/officeDocument/2006/relationships/image" Target="../media/image47.png"/><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0.jpg"/><Relationship Id="rId4" Type="http://schemas.openxmlformats.org/officeDocument/2006/relationships/image" Target="../media/image43.png"/><Relationship Id="rId9" Type="http://schemas.openxmlformats.org/officeDocument/2006/relationships/image" Target="../media/image49.png"/><Relationship Id="rId5" Type="http://schemas.openxmlformats.org/officeDocument/2006/relationships/image" Target="../media/image24.png"/><Relationship Id="rId6" Type="http://schemas.openxmlformats.org/officeDocument/2006/relationships/image" Target="../media/image62.png"/><Relationship Id="rId7" Type="http://schemas.openxmlformats.org/officeDocument/2006/relationships/image" Target="../media/image36.png"/><Relationship Id="rId8" Type="http://schemas.openxmlformats.org/officeDocument/2006/relationships/image" Target="../media/image4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69.png"/><Relationship Id="rId5" Type="http://schemas.openxmlformats.org/officeDocument/2006/relationships/image" Target="../media/image24.png"/><Relationship Id="rId6" Type="http://schemas.openxmlformats.org/officeDocument/2006/relationships/image" Target="../media/image10.jpg"/><Relationship Id="rId7" Type="http://schemas.openxmlformats.org/officeDocument/2006/relationships/image" Target="../media/image39.png"/><Relationship Id="rId8" Type="http://schemas.openxmlformats.org/officeDocument/2006/relationships/image" Target="../media/image14.png"/></Relationships>
</file>

<file path=ppt/slides/_rels/slide8.xml.rels><?xml version="1.0" encoding="UTF-8" standalone="yes"?><Relationships xmlns="http://schemas.openxmlformats.org/package/2006/relationships"><Relationship Id="rId11" Type="http://schemas.openxmlformats.org/officeDocument/2006/relationships/image" Target="../media/image30.png"/><Relationship Id="rId10" Type="http://schemas.openxmlformats.org/officeDocument/2006/relationships/image" Target="../media/image13.png"/><Relationship Id="rId12" Type="http://schemas.openxmlformats.org/officeDocument/2006/relationships/image" Target="../media/image58.png"/><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14.png"/><Relationship Id="rId5" Type="http://schemas.openxmlformats.org/officeDocument/2006/relationships/image" Target="../media/image50.png"/><Relationship Id="rId6" Type="http://schemas.openxmlformats.org/officeDocument/2006/relationships/image" Target="../media/image10.jpg"/><Relationship Id="rId7" Type="http://schemas.openxmlformats.org/officeDocument/2006/relationships/image" Target="../media/image78.png"/><Relationship Id="rId8"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02.png"/><Relationship Id="rId4" Type="http://schemas.openxmlformats.org/officeDocument/2006/relationships/image" Target="../media/image62.png"/><Relationship Id="rId5" Type="http://schemas.openxmlformats.org/officeDocument/2006/relationships/image" Target="../media/image30.png"/><Relationship Id="rId6" Type="http://schemas.openxmlformats.org/officeDocument/2006/relationships/image" Target="../media/image51.png"/><Relationship Id="rId7" Type="http://schemas.openxmlformats.org/officeDocument/2006/relationships/image" Target="../media/image57.png"/><Relationship Id="rId8"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1"/>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8999"/>
            </a:blip>
            <a:stretch>
              <a:fillRect b="-9330" l="0" r="0" t="-9331"/>
            </a:stretch>
          </a:blipFill>
          <a:ln>
            <a:noFill/>
          </a:ln>
        </p:spPr>
      </p:sp>
      <p:sp>
        <p:nvSpPr>
          <p:cNvPr id="67" name="Google Shape;67;p11"/>
          <p:cNvSpPr/>
          <p:nvPr/>
        </p:nvSpPr>
        <p:spPr>
          <a:xfrm>
            <a:off x="568134" y="-433551"/>
            <a:ext cx="2799554" cy="4515410"/>
          </a:xfrm>
          <a:custGeom>
            <a:rect b="b" l="l" r="r" t="t"/>
            <a:pathLst>
              <a:path extrusionOk="0" h="9030819" w="5599108">
                <a:moveTo>
                  <a:pt x="0" y="0"/>
                </a:moveTo>
                <a:lnTo>
                  <a:pt x="5599108" y="0"/>
                </a:lnTo>
                <a:lnTo>
                  <a:pt x="5599108" y="9030819"/>
                </a:lnTo>
                <a:lnTo>
                  <a:pt x="0" y="9030819"/>
                </a:lnTo>
                <a:lnTo>
                  <a:pt x="0" y="0"/>
                </a:lnTo>
                <a:close/>
              </a:path>
            </a:pathLst>
          </a:custGeom>
          <a:blipFill rotWithShape="1">
            <a:blip r:embed="rId4">
              <a:alphaModFix/>
            </a:blip>
            <a:stretch>
              <a:fillRect b="0" l="0" r="0" t="0"/>
            </a:stretch>
          </a:blipFill>
          <a:ln>
            <a:noFill/>
          </a:ln>
        </p:spPr>
      </p:sp>
      <p:sp>
        <p:nvSpPr>
          <p:cNvPr id="68" name="Google Shape;68;p11"/>
          <p:cNvSpPr/>
          <p:nvPr/>
        </p:nvSpPr>
        <p:spPr>
          <a:xfrm>
            <a:off x="0" y="4764325"/>
            <a:ext cx="9129713" cy="1450610"/>
          </a:xfrm>
          <a:custGeom>
            <a:rect b="b" l="l" r="r" t="t"/>
            <a:pathLst>
              <a:path extrusionOk="0" h="2901220" w="16230600">
                <a:moveTo>
                  <a:pt x="0" y="0"/>
                </a:moveTo>
                <a:lnTo>
                  <a:pt x="16230600" y="0"/>
                </a:lnTo>
                <a:lnTo>
                  <a:pt x="16230600" y="2901220"/>
                </a:lnTo>
                <a:lnTo>
                  <a:pt x="0" y="2901220"/>
                </a:lnTo>
                <a:lnTo>
                  <a:pt x="0" y="0"/>
                </a:lnTo>
                <a:close/>
              </a:path>
            </a:pathLst>
          </a:custGeom>
          <a:blipFill rotWithShape="1">
            <a:blip r:embed="rId5">
              <a:alphaModFix/>
            </a:blip>
            <a:stretch>
              <a:fillRect b="0" l="0" r="0" t="0"/>
            </a:stretch>
          </a:blipFill>
          <a:ln>
            <a:noFill/>
          </a:ln>
        </p:spPr>
      </p:sp>
      <p:sp>
        <p:nvSpPr>
          <p:cNvPr id="69" name="Google Shape;69;p11"/>
          <p:cNvSpPr/>
          <p:nvPr/>
        </p:nvSpPr>
        <p:spPr>
          <a:xfrm>
            <a:off x="7651007" y="3496018"/>
            <a:ext cx="1829215" cy="2057400"/>
          </a:xfrm>
          <a:custGeom>
            <a:rect b="b" l="l" r="r" t="t"/>
            <a:pathLst>
              <a:path extrusionOk="0" h="4114800" w="3658431">
                <a:moveTo>
                  <a:pt x="0" y="0"/>
                </a:moveTo>
                <a:lnTo>
                  <a:pt x="3658431" y="0"/>
                </a:lnTo>
                <a:lnTo>
                  <a:pt x="3658431" y="4114800"/>
                </a:lnTo>
                <a:lnTo>
                  <a:pt x="0" y="4114800"/>
                </a:lnTo>
                <a:lnTo>
                  <a:pt x="0" y="0"/>
                </a:lnTo>
                <a:close/>
              </a:path>
            </a:pathLst>
          </a:custGeom>
          <a:blipFill rotWithShape="1">
            <a:blip r:embed="rId6">
              <a:alphaModFix/>
            </a:blip>
            <a:stretch>
              <a:fillRect b="0" l="0" r="0" t="0"/>
            </a:stretch>
          </a:blipFill>
          <a:ln>
            <a:noFill/>
          </a:ln>
        </p:spPr>
      </p:sp>
      <p:sp>
        <p:nvSpPr>
          <p:cNvPr id="70" name="Google Shape;70;p11"/>
          <p:cNvSpPr/>
          <p:nvPr/>
        </p:nvSpPr>
        <p:spPr>
          <a:xfrm>
            <a:off x="2357618" y="212708"/>
            <a:ext cx="2020141" cy="393928"/>
          </a:xfrm>
          <a:custGeom>
            <a:rect b="b" l="l" r="r" t="t"/>
            <a:pathLst>
              <a:path extrusionOk="0" h="787855" w="4040281">
                <a:moveTo>
                  <a:pt x="0" y="0"/>
                </a:moveTo>
                <a:lnTo>
                  <a:pt x="4040281" y="0"/>
                </a:lnTo>
                <a:lnTo>
                  <a:pt x="4040281" y="787855"/>
                </a:lnTo>
                <a:lnTo>
                  <a:pt x="0" y="787855"/>
                </a:lnTo>
                <a:lnTo>
                  <a:pt x="0" y="0"/>
                </a:lnTo>
                <a:close/>
              </a:path>
            </a:pathLst>
          </a:custGeom>
          <a:blipFill rotWithShape="1">
            <a:blip r:embed="rId7">
              <a:alphaModFix/>
            </a:blip>
            <a:stretch>
              <a:fillRect b="0" l="0" r="0" t="0"/>
            </a:stretch>
          </a:blipFill>
          <a:ln>
            <a:noFill/>
          </a:ln>
        </p:spPr>
      </p:sp>
      <p:sp>
        <p:nvSpPr>
          <p:cNvPr id="71" name="Google Shape;71;p11"/>
          <p:cNvSpPr/>
          <p:nvPr/>
        </p:nvSpPr>
        <p:spPr>
          <a:xfrm>
            <a:off x="-495499" y="4081859"/>
            <a:ext cx="1479577" cy="2057400"/>
          </a:xfrm>
          <a:custGeom>
            <a:rect b="b" l="l" r="r" t="t"/>
            <a:pathLst>
              <a:path extrusionOk="0" h="4114800" w="2959154">
                <a:moveTo>
                  <a:pt x="0" y="0"/>
                </a:moveTo>
                <a:lnTo>
                  <a:pt x="2959154" y="0"/>
                </a:lnTo>
                <a:lnTo>
                  <a:pt x="2959154" y="4114800"/>
                </a:lnTo>
                <a:lnTo>
                  <a:pt x="0" y="4114800"/>
                </a:lnTo>
                <a:lnTo>
                  <a:pt x="0" y="0"/>
                </a:lnTo>
                <a:close/>
              </a:path>
            </a:pathLst>
          </a:custGeom>
          <a:blipFill rotWithShape="1">
            <a:blip r:embed="rId8">
              <a:alphaModFix/>
            </a:blip>
            <a:stretch>
              <a:fillRect b="0" l="0" r="0" t="0"/>
            </a:stretch>
          </a:blipFill>
          <a:ln>
            <a:noFill/>
          </a:ln>
        </p:spPr>
      </p:sp>
      <p:sp>
        <p:nvSpPr>
          <p:cNvPr id="72" name="Google Shape;72;p11"/>
          <p:cNvSpPr/>
          <p:nvPr/>
        </p:nvSpPr>
        <p:spPr>
          <a:xfrm>
            <a:off x="3942656" y="4187952"/>
            <a:ext cx="3657600" cy="1911096"/>
          </a:xfrm>
          <a:custGeom>
            <a:rect b="b" l="l" r="r" t="t"/>
            <a:pathLst>
              <a:path extrusionOk="0" h="3822192" w="7315200">
                <a:moveTo>
                  <a:pt x="0" y="0"/>
                </a:moveTo>
                <a:lnTo>
                  <a:pt x="7315200" y="0"/>
                </a:lnTo>
                <a:lnTo>
                  <a:pt x="7315200" y="3822192"/>
                </a:lnTo>
                <a:lnTo>
                  <a:pt x="0" y="3822192"/>
                </a:lnTo>
                <a:lnTo>
                  <a:pt x="0" y="0"/>
                </a:lnTo>
                <a:close/>
              </a:path>
            </a:pathLst>
          </a:custGeom>
          <a:blipFill rotWithShape="1">
            <a:blip r:embed="rId9">
              <a:alphaModFix/>
            </a:blip>
            <a:stretch>
              <a:fillRect b="0" l="0" r="0" t="0"/>
            </a:stretch>
          </a:blipFill>
          <a:ln>
            <a:noFill/>
          </a:ln>
        </p:spPr>
      </p:sp>
      <p:sp>
        <p:nvSpPr>
          <p:cNvPr id="73" name="Google Shape;73;p11"/>
          <p:cNvSpPr/>
          <p:nvPr/>
        </p:nvSpPr>
        <p:spPr>
          <a:xfrm>
            <a:off x="878518" y="136595"/>
            <a:ext cx="2178785" cy="3528396"/>
          </a:xfrm>
          <a:custGeom>
            <a:rect b="b" l="l" r="r" t="t"/>
            <a:pathLst>
              <a:path extrusionOk="0" h="7056793" w="4357570">
                <a:moveTo>
                  <a:pt x="0" y="0"/>
                </a:moveTo>
                <a:lnTo>
                  <a:pt x="4357570" y="0"/>
                </a:lnTo>
                <a:lnTo>
                  <a:pt x="4357570" y="7056793"/>
                </a:lnTo>
                <a:lnTo>
                  <a:pt x="0" y="7056793"/>
                </a:lnTo>
                <a:lnTo>
                  <a:pt x="0" y="0"/>
                </a:lnTo>
                <a:close/>
              </a:path>
            </a:pathLst>
          </a:custGeom>
          <a:blipFill rotWithShape="1">
            <a:blip r:embed="rId10">
              <a:alphaModFix/>
            </a:blip>
            <a:stretch>
              <a:fillRect b="0" l="0" r="0" t="0"/>
            </a:stretch>
          </a:blipFill>
          <a:ln>
            <a:noFill/>
          </a:ln>
        </p:spPr>
      </p:sp>
      <p:sp>
        <p:nvSpPr>
          <p:cNvPr id="74" name="Google Shape;74;p11"/>
          <p:cNvSpPr/>
          <p:nvPr/>
        </p:nvSpPr>
        <p:spPr>
          <a:xfrm>
            <a:off x="301172" y="3101365"/>
            <a:ext cx="1253105" cy="1231175"/>
          </a:xfrm>
          <a:custGeom>
            <a:rect b="b" l="l" r="r" t="t"/>
            <a:pathLst>
              <a:path extrusionOk="0" h="2462351" w="2506210">
                <a:moveTo>
                  <a:pt x="0" y="0"/>
                </a:moveTo>
                <a:lnTo>
                  <a:pt x="2506209" y="0"/>
                </a:lnTo>
                <a:lnTo>
                  <a:pt x="2506209" y="2462351"/>
                </a:lnTo>
                <a:lnTo>
                  <a:pt x="0" y="2462351"/>
                </a:lnTo>
                <a:lnTo>
                  <a:pt x="0" y="0"/>
                </a:lnTo>
                <a:close/>
              </a:path>
            </a:pathLst>
          </a:custGeom>
          <a:blipFill rotWithShape="1">
            <a:blip r:embed="rId11">
              <a:alphaModFix/>
            </a:blip>
            <a:stretch>
              <a:fillRect b="0" l="0" r="0" t="0"/>
            </a:stretch>
          </a:blipFill>
          <a:ln>
            <a:noFill/>
          </a:ln>
        </p:spPr>
      </p:sp>
      <p:sp>
        <p:nvSpPr>
          <p:cNvPr id="75" name="Google Shape;75;p11"/>
          <p:cNvSpPr/>
          <p:nvPr/>
        </p:nvSpPr>
        <p:spPr>
          <a:xfrm rot="1894803">
            <a:off x="7117352" y="4654"/>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12">
              <a:alphaModFix/>
            </a:blip>
            <a:stretch>
              <a:fillRect b="0" l="0" r="0" t="0"/>
            </a:stretch>
          </a:blipFill>
          <a:ln>
            <a:noFill/>
          </a:ln>
        </p:spPr>
      </p:sp>
      <p:sp>
        <p:nvSpPr>
          <p:cNvPr id="76" name="Google Shape;76;p11"/>
          <p:cNvSpPr/>
          <p:nvPr/>
        </p:nvSpPr>
        <p:spPr>
          <a:xfrm>
            <a:off x="2833078" y="3496018"/>
            <a:ext cx="1249294" cy="1268318"/>
          </a:xfrm>
          <a:custGeom>
            <a:rect b="b" l="l" r="r" t="t"/>
            <a:pathLst>
              <a:path extrusionOk="0" h="2536637" w="2498588">
                <a:moveTo>
                  <a:pt x="0" y="0"/>
                </a:moveTo>
                <a:lnTo>
                  <a:pt x="2498587" y="0"/>
                </a:lnTo>
                <a:lnTo>
                  <a:pt x="2498587" y="2536637"/>
                </a:lnTo>
                <a:lnTo>
                  <a:pt x="0" y="2536637"/>
                </a:lnTo>
                <a:lnTo>
                  <a:pt x="0" y="0"/>
                </a:lnTo>
                <a:close/>
              </a:path>
            </a:pathLst>
          </a:custGeom>
          <a:blipFill rotWithShape="1">
            <a:blip r:embed="rId13">
              <a:alphaModFix/>
            </a:blip>
            <a:stretch>
              <a:fillRect b="0" l="0" r="0" t="0"/>
            </a:stretch>
          </a:blipFill>
          <a:ln>
            <a:noFill/>
          </a:ln>
        </p:spPr>
      </p:sp>
      <p:sp>
        <p:nvSpPr>
          <p:cNvPr id="77" name="Google Shape;77;p11"/>
          <p:cNvSpPr/>
          <p:nvPr/>
        </p:nvSpPr>
        <p:spPr>
          <a:xfrm>
            <a:off x="6205667" y="-883973"/>
            <a:ext cx="2890679" cy="1373555"/>
          </a:xfrm>
          <a:custGeom>
            <a:rect b="b" l="l" r="r" t="t"/>
            <a:pathLst>
              <a:path extrusionOk="0" h="2747109" w="5781358">
                <a:moveTo>
                  <a:pt x="0" y="0"/>
                </a:moveTo>
                <a:lnTo>
                  <a:pt x="5781358" y="0"/>
                </a:lnTo>
                <a:lnTo>
                  <a:pt x="5781358" y="2747109"/>
                </a:lnTo>
                <a:lnTo>
                  <a:pt x="0" y="2747109"/>
                </a:lnTo>
                <a:lnTo>
                  <a:pt x="0" y="0"/>
                </a:lnTo>
                <a:close/>
              </a:path>
            </a:pathLst>
          </a:custGeom>
          <a:blipFill rotWithShape="1">
            <a:blip r:embed="rId14">
              <a:alphaModFix/>
            </a:blip>
            <a:stretch>
              <a:fillRect b="0" l="0" r="0" t="0"/>
            </a:stretch>
          </a:blipFill>
          <a:ln>
            <a:noFill/>
          </a:ln>
        </p:spPr>
      </p:sp>
      <p:sp>
        <p:nvSpPr>
          <p:cNvPr id="78" name="Google Shape;78;p11"/>
          <p:cNvSpPr txBox="1"/>
          <p:nvPr/>
        </p:nvSpPr>
        <p:spPr>
          <a:xfrm>
            <a:off x="3667727" y="1453334"/>
            <a:ext cx="4930197" cy="256068"/>
          </a:xfrm>
          <a:prstGeom prst="rect">
            <a:avLst/>
          </a:prstGeom>
          <a:noFill/>
          <a:ln>
            <a:noFill/>
          </a:ln>
        </p:spPr>
        <p:txBody>
          <a:bodyPr anchorCtr="0" anchor="t" bIns="0" lIns="0" spcFirstLastPara="1" rIns="0" wrap="square" tIns="0">
            <a:spAutoFit/>
          </a:bodyPr>
          <a:lstStyle/>
          <a:p>
            <a:pPr indent="0" lvl="0" marL="0" marR="0" rtl="0" algn="l">
              <a:lnSpc>
                <a:spcPct val="111014"/>
              </a:lnSpc>
              <a:spcBef>
                <a:spcPts val="0"/>
              </a:spcBef>
              <a:spcAft>
                <a:spcPts val="0"/>
              </a:spcAft>
              <a:buNone/>
            </a:pPr>
            <a:r>
              <a:rPr b="0" i="0" lang="en" sz="1800" u="none" cap="none" strike="noStrike">
                <a:solidFill>
                  <a:srgbClr val="AB7E49"/>
                </a:solidFill>
                <a:latin typeface="Inknut Antiqua"/>
                <a:ea typeface="Inknut Antiqua"/>
                <a:cs typeface="Inknut Antiqua"/>
                <a:sym typeface="Inknut Antiqua"/>
              </a:rPr>
              <a:t>Social Studies Subject for High School: </a:t>
            </a:r>
            <a:endParaRPr sz="700"/>
          </a:p>
        </p:txBody>
      </p:sp>
      <p:sp>
        <p:nvSpPr>
          <p:cNvPr id="79" name="Google Shape;79;p11"/>
          <p:cNvSpPr txBox="1"/>
          <p:nvPr/>
        </p:nvSpPr>
        <p:spPr>
          <a:xfrm>
            <a:off x="3667727" y="1938893"/>
            <a:ext cx="5476200" cy="138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4500" u="none" cap="none" strike="noStrike">
                <a:solidFill>
                  <a:srgbClr val="4D5B3D"/>
                </a:solidFill>
                <a:latin typeface="Kurale"/>
                <a:ea typeface="Kurale"/>
                <a:cs typeface="Kurale"/>
                <a:sym typeface="Kurale"/>
              </a:rPr>
              <a:t>Ancient Greece and Greek Mythology</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20"/>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8999"/>
            </a:blip>
            <a:stretch>
              <a:fillRect b="-9330" l="0" r="0" t="-9331"/>
            </a:stretch>
          </a:blipFill>
          <a:ln>
            <a:noFill/>
          </a:ln>
        </p:spPr>
      </p:sp>
      <p:sp>
        <p:nvSpPr>
          <p:cNvPr id="213" name="Google Shape;213;p20"/>
          <p:cNvSpPr/>
          <p:nvPr/>
        </p:nvSpPr>
        <p:spPr>
          <a:xfrm>
            <a:off x="4482702" y="1453396"/>
            <a:ext cx="6041486" cy="3466303"/>
          </a:xfrm>
          <a:custGeom>
            <a:rect b="b" l="l" r="r" t="t"/>
            <a:pathLst>
              <a:path extrusionOk="0" h="6932605" w="12082971">
                <a:moveTo>
                  <a:pt x="0" y="0"/>
                </a:moveTo>
                <a:lnTo>
                  <a:pt x="12082971" y="0"/>
                </a:lnTo>
                <a:lnTo>
                  <a:pt x="12082971" y="6932605"/>
                </a:lnTo>
                <a:lnTo>
                  <a:pt x="0" y="6932605"/>
                </a:lnTo>
                <a:lnTo>
                  <a:pt x="0" y="0"/>
                </a:lnTo>
                <a:close/>
              </a:path>
            </a:pathLst>
          </a:custGeom>
          <a:blipFill rotWithShape="1">
            <a:blip r:embed="rId4">
              <a:alphaModFix amt="7999"/>
            </a:blip>
            <a:stretch>
              <a:fillRect b="0" l="0" r="0" t="0"/>
            </a:stretch>
          </a:blipFill>
          <a:ln>
            <a:noFill/>
          </a:ln>
        </p:spPr>
      </p:sp>
      <p:sp>
        <p:nvSpPr>
          <p:cNvPr id="214" name="Google Shape;214;p20"/>
          <p:cNvSpPr txBox="1"/>
          <p:nvPr/>
        </p:nvSpPr>
        <p:spPr>
          <a:xfrm>
            <a:off x="514350" y="592323"/>
            <a:ext cx="8115300" cy="646761"/>
          </a:xfrm>
          <a:prstGeom prst="rect">
            <a:avLst/>
          </a:prstGeom>
          <a:noFill/>
          <a:ln>
            <a:noFill/>
          </a:ln>
        </p:spPr>
        <p:txBody>
          <a:bodyPr anchorCtr="0" anchor="t" bIns="0" lIns="0" spcFirstLastPara="1" rIns="0" wrap="square" tIns="0">
            <a:spAutoFit/>
          </a:bodyPr>
          <a:lstStyle/>
          <a:p>
            <a:pPr indent="0" lvl="0" marL="0" marR="0" rtl="0" algn="ctr">
              <a:lnSpc>
                <a:spcPct val="110997"/>
              </a:lnSpc>
              <a:spcBef>
                <a:spcPts val="0"/>
              </a:spcBef>
              <a:spcAft>
                <a:spcPts val="0"/>
              </a:spcAft>
              <a:buNone/>
            </a:pPr>
            <a:r>
              <a:rPr b="0" i="0" lang="en" sz="4500" u="none" cap="none" strike="noStrike">
                <a:solidFill>
                  <a:srgbClr val="4D5B3D"/>
                </a:solidFill>
                <a:latin typeface="Kurale"/>
                <a:ea typeface="Kurale"/>
                <a:cs typeface="Kurale"/>
                <a:sym typeface="Kurale"/>
              </a:rPr>
              <a:t>Add a Timeline Page</a:t>
            </a:r>
            <a:endParaRPr sz="700"/>
          </a:p>
        </p:txBody>
      </p:sp>
      <p:sp>
        <p:nvSpPr>
          <p:cNvPr id="215" name="Google Shape;215;p20"/>
          <p:cNvSpPr/>
          <p:nvPr/>
        </p:nvSpPr>
        <p:spPr>
          <a:xfrm>
            <a:off x="-382129" y="-7081"/>
            <a:ext cx="1976582" cy="1801160"/>
          </a:xfrm>
          <a:custGeom>
            <a:rect b="b" l="l" r="r" t="t"/>
            <a:pathLst>
              <a:path extrusionOk="0" h="3602320" w="3953163">
                <a:moveTo>
                  <a:pt x="0" y="0"/>
                </a:moveTo>
                <a:lnTo>
                  <a:pt x="3953163" y="0"/>
                </a:lnTo>
                <a:lnTo>
                  <a:pt x="3953163" y="3602320"/>
                </a:lnTo>
                <a:lnTo>
                  <a:pt x="0" y="3602320"/>
                </a:lnTo>
                <a:lnTo>
                  <a:pt x="0" y="0"/>
                </a:lnTo>
                <a:close/>
              </a:path>
            </a:pathLst>
          </a:custGeom>
          <a:blipFill rotWithShape="1">
            <a:blip r:embed="rId5">
              <a:alphaModFix/>
            </a:blip>
            <a:stretch>
              <a:fillRect b="0" l="0" r="0" t="0"/>
            </a:stretch>
          </a:blipFill>
          <a:ln>
            <a:noFill/>
          </a:ln>
        </p:spPr>
      </p:sp>
      <p:grpSp>
        <p:nvGrpSpPr>
          <p:cNvPr id="216" name="Google Shape;216;p20"/>
          <p:cNvGrpSpPr/>
          <p:nvPr/>
        </p:nvGrpSpPr>
        <p:grpSpPr>
          <a:xfrm>
            <a:off x="2136048" y="2315180"/>
            <a:ext cx="707358" cy="62785"/>
            <a:chOff x="0" y="0"/>
            <a:chExt cx="1886289" cy="167427"/>
          </a:xfrm>
        </p:grpSpPr>
        <p:sp>
          <p:nvSpPr>
            <p:cNvPr id="217" name="Google Shape;217;p20"/>
            <p:cNvSpPr/>
            <p:nvPr/>
          </p:nvSpPr>
          <p:spPr>
            <a:xfrm>
              <a:off x="0" y="0"/>
              <a:ext cx="829594" cy="167427"/>
            </a:xfrm>
            <a:custGeom>
              <a:rect b="b" l="l" r="r" t="t"/>
              <a:pathLst>
                <a:path extrusionOk="0" h="167427" w="829594">
                  <a:moveTo>
                    <a:pt x="0" y="0"/>
                  </a:moveTo>
                  <a:lnTo>
                    <a:pt x="829594" y="0"/>
                  </a:lnTo>
                  <a:lnTo>
                    <a:pt x="829594" y="167427"/>
                  </a:lnTo>
                  <a:lnTo>
                    <a:pt x="0" y="167427"/>
                  </a:lnTo>
                  <a:lnTo>
                    <a:pt x="0" y="0"/>
                  </a:lnTo>
                  <a:close/>
                </a:path>
              </a:pathLst>
            </a:custGeom>
            <a:blipFill rotWithShape="1">
              <a:blip r:embed="rId6">
                <a:alphaModFix/>
              </a:blip>
              <a:stretch>
                <a:fillRect b="0" l="0" r="0" t="0"/>
              </a:stretch>
            </a:blipFill>
            <a:ln>
              <a:noFill/>
            </a:ln>
          </p:spPr>
        </p:sp>
        <p:sp>
          <p:nvSpPr>
            <p:cNvPr id="218" name="Google Shape;218;p20"/>
            <p:cNvSpPr/>
            <p:nvPr/>
          </p:nvSpPr>
          <p:spPr>
            <a:xfrm>
              <a:off x="1056695" y="0"/>
              <a:ext cx="829594" cy="167427"/>
            </a:xfrm>
            <a:custGeom>
              <a:rect b="b" l="l" r="r" t="t"/>
              <a:pathLst>
                <a:path extrusionOk="0" h="167427" w="829594">
                  <a:moveTo>
                    <a:pt x="0" y="0"/>
                  </a:moveTo>
                  <a:lnTo>
                    <a:pt x="829594" y="0"/>
                  </a:lnTo>
                  <a:lnTo>
                    <a:pt x="829594" y="167427"/>
                  </a:lnTo>
                  <a:lnTo>
                    <a:pt x="0" y="167427"/>
                  </a:lnTo>
                  <a:lnTo>
                    <a:pt x="0" y="0"/>
                  </a:lnTo>
                  <a:close/>
                </a:path>
              </a:pathLst>
            </a:custGeom>
            <a:blipFill rotWithShape="1">
              <a:blip r:embed="rId6">
                <a:alphaModFix/>
              </a:blip>
              <a:stretch>
                <a:fillRect b="0" l="0" r="0" t="0"/>
              </a:stretch>
            </a:blipFill>
            <a:ln>
              <a:noFill/>
            </a:ln>
          </p:spPr>
        </p:sp>
      </p:grpSp>
      <p:grpSp>
        <p:nvGrpSpPr>
          <p:cNvPr id="219" name="Google Shape;219;p20"/>
          <p:cNvGrpSpPr/>
          <p:nvPr/>
        </p:nvGrpSpPr>
        <p:grpSpPr>
          <a:xfrm>
            <a:off x="4307619" y="2315180"/>
            <a:ext cx="707358" cy="62785"/>
            <a:chOff x="0" y="0"/>
            <a:chExt cx="1886289" cy="167427"/>
          </a:xfrm>
        </p:grpSpPr>
        <p:sp>
          <p:nvSpPr>
            <p:cNvPr id="220" name="Google Shape;220;p20"/>
            <p:cNvSpPr/>
            <p:nvPr/>
          </p:nvSpPr>
          <p:spPr>
            <a:xfrm>
              <a:off x="0" y="0"/>
              <a:ext cx="829594" cy="167427"/>
            </a:xfrm>
            <a:custGeom>
              <a:rect b="b" l="l" r="r" t="t"/>
              <a:pathLst>
                <a:path extrusionOk="0" h="167427" w="829594">
                  <a:moveTo>
                    <a:pt x="0" y="0"/>
                  </a:moveTo>
                  <a:lnTo>
                    <a:pt x="829594" y="0"/>
                  </a:lnTo>
                  <a:lnTo>
                    <a:pt x="829594" y="167427"/>
                  </a:lnTo>
                  <a:lnTo>
                    <a:pt x="0" y="167427"/>
                  </a:lnTo>
                  <a:lnTo>
                    <a:pt x="0" y="0"/>
                  </a:lnTo>
                  <a:close/>
                </a:path>
              </a:pathLst>
            </a:custGeom>
            <a:blipFill rotWithShape="1">
              <a:blip r:embed="rId6">
                <a:alphaModFix/>
              </a:blip>
              <a:stretch>
                <a:fillRect b="0" l="0" r="0" t="0"/>
              </a:stretch>
            </a:blipFill>
            <a:ln>
              <a:noFill/>
            </a:ln>
          </p:spPr>
        </p:sp>
        <p:sp>
          <p:nvSpPr>
            <p:cNvPr id="221" name="Google Shape;221;p20"/>
            <p:cNvSpPr/>
            <p:nvPr/>
          </p:nvSpPr>
          <p:spPr>
            <a:xfrm>
              <a:off x="1056695" y="0"/>
              <a:ext cx="829594" cy="167427"/>
            </a:xfrm>
            <a:custGeom>
              <a:rect b="b" l="l" r="r" t="t"/>
              <a:pathLst>
                <a:path extrusionOk="0" h="167427" w="829594">
                  <a:moveTo>
                    <a:pt x="0" y="0"/>
                  </a:moveTo>
                  <a:lnTo>
                    <a:pt x="829594" y="0"/>
                  </a:lnTo>
                  <a:lnTo>
                    <a:pt x="829594" y="167427"/>
                  </a:lnTo>
                  <a:lnTo>
                    <a:pt x="0" y="167427"/>
                  </a:lnTo>
                  <a:lnTo>
                    <a:pt x="0" y="0"/>
                  </a:lnTo>
                  <a:close/>
                </a:path>
              </a:pathLst>
            </a:custGeom>
            <a:blipFill rotWithShape="1">
              <a:blip r:embed="rId6">
                <a:alphaModFix/>
              </a:blip>
              <a:stretch>
                <a:fillRect b="0" l="0" r="0" t="0"/>
              </a:stretch>
            </a:blipFill>
            <a:ln>
              <a:noFill/>
            </a:ln>
          </p:spPr>
        </p:sp>
      </p:grpSp>
      <p:grpSp>
        <p:nvGrpSpPr>
          <p:cNvPr id="222" name="Google Shape;222;p20"/>
          <p:cNvGrpSpPr/>
          <p:nvPr/>
        </p:nvGrpSpPr>
        <p:grpSpPr>
          <a:xfrm>
            <a:off x="6389892" y="2315180"/>
            <a:ext cx="707359" cy="62785"/>
            <a:chOff x="0" y="0"/>
            <a:chExt cx="1886289" cy="167427"/>
          </a:xfrm>
        </p:grpSpPr>
        <p:sp>
          <p:nvSpPr>
            <p:cNvPr id="223" name="Google Shape;223;p20"/>
            <p:cNvSpPr/>
            <p:nvPr/>
          </p:nvSpPr>
          <p:spPr>
            <a:xfrm>
              <a:off x="0" y="0"/>
              <a:ext cx="829594" cy="167427"/>
            </a:xfrm>
            <a:custGeom>
              <a:rect b="b" l="l" r="r" t="t"/>
              <a:pathLst>
                <a:path extrusionOk="0" h="167427" w="829594">
                  <a:moveTo>
                    <a:pt x="0" y="0"/>
                  </a:moveTo>
                  <a:lnTo>
                    <a:pt x="829594" y="0"/>
                  </a:lnTo>
                  <a:lnTo>
                    <a:pt x="829594" y="167427"/>
                  </a:lnTo>
                  <a:lnTo>
                    <a:pt x="0" y="167427"/>
                  </a:lnTo>
                  <a:lnTo>
                    <a:pt x="0" y="0"/>
                  </a:lnTo>
                  <a:close/>
                </a:path>
              </a:pathLst>
            </a:custGeom>
            <a:blipFill rotWithShape="1">
              <a:blip r:embed="rId6">
                <a:alphaModFix/>
              </a:blip>
              <a:stretch>
                <a:fillRect b="0" l="0" r="0" t="0"/>
              </a:stretch>
            </a:blipFill>
            <a:ln>
              <a:noFill/>
            </a:ln>
          </p:spPr>
        </p:sp>
        <p:sp>
          <p:nvSpPr>
            <p:cNvPr id="224" name="Google Shape;224;p20"/>
            <p:cNvSpPr/>
            <p:nvPr/>
          </p:nvSpPr>
          <p:spPr>
            <a:xfrm>
              <a:off x="1056695" y="0"/>
              <a:ext cx="829594" cy="167427"/>
            </a:xfrm>
            <a:custGeom>
              <a:rect b="b" l="l" r="r" t="t"/>
              <a:pathLst>
                <a:path extrusionOk="0" h="167427" w="829594">
                  <a:moveTo>
                    <a:pt x="0" y="0"/>
                  </a:moveTo>
                  <a:lnTo>
                    <a:pt x="829594" y="0"/>
                  </a:lnTo>
                  <a:lnTo>
                    <a:pt x="829594" y="167427"/>
                  </a:lnTo>
                  <a:lnTo>
                    <a:pt x="0" y="167427"/>
                  </a:lnTo>
                  <a:lnTo>
                    <a:pt x="0" y="0"/>
                  </a:lnTo>
                  <a:close/>
                </a:path>
              </a:pathLst>
            </a:custGeom>
            <a:blipFill rotWithShape="1">
              <a:blip r:embed="rId6">
                <a:alphaModFix/>
              </a:blip>
              <a:stretch>
                <a:fillRect b="0" l="0" r="0" t="0"/>
              </a:stretch>
            </a:blipFill>
            <a:ln>
              <a:noFill/>
            </a:ln>
          </p:spPr>
        </p:sp>
      </p:grpSp>
      <p:grpSp>
        <p:nvGrpSpPr>
          <p:cNvPr id="225" name="Google Shape;225;p20"/>
          <p:cNvGrpSpPr/>
          <p:nvPr/>
        </p:nvGrpSpPr>
        <p:grpSpPr>
          <a:xfrm>
            <a:off x="8293661" y="2315180"/>
            <a:ext cx="707359" cy="62785"/>
            <a:chOff x="0" y="0"/>
            <a:chExt cx="1886289" cy="167427"/>
          </a:xfrm>
        </p:grpSpPr>
        <p:sp>
          <p:nvSpPr>
            <p:cNvPr id="226" name="Google Shape;226;p20"/>
            <p:cNvSpPr/>
            <p:nvPr/>
          </p:nvSpPr>
          <p:spPr>
            <a:xfrm>
              <a:off x="0" y="0"/>
              <a:ext cx="829594" cy="167427"/>
            </a:xfrm>
            <a:custGeom>
              <a:rect b="b" l="l" r="r" t="t"/>
              <a:pathLst>
                <a:path extrusionOk="0" h="167427" w="829594">
                  <a:moveTo>
                    <a:pt x="0" y="0"/>
                  </a:moveTo>
                  <a:lnTo>
                    <a:pt x="829594" y="0"/>
                  </a:lnTo>
                  <a:lnTo>
                    <a:pt x="829594" y="167427"/>
                  </a:lnTo>
                  <a:lnTo>
                    <a:pt x="0" y="167427"/>
                  </a:lnTo>
                  <a:lnTo>
                    <a:pt x="0" y="0"/>
                  </a:lnTo>
                  <a:close/>
                </a:path>
              </a:pathLst>
            </a:custGeom>
            <a:blipFill rotWithShape="1">
              <a:blip r:embed="rId6">
                <a:alphaModFix/>
              </a:blip>
              <a:stretch>
                <a:fillRect b="0" l="0" r="0" t="0"/>
              </a:stretch>
            </a:blipFill>
            <a:ln>
              <a:noFill/>
            </a:ln>
          </p:spPr>
        </p:sp>
        <p:sp>
          <p:nvSpPr>
            <p:cNvPr id="227" name="Google Shape;227;p20"/>
            <p:cNvSpPr/>
            <p:nvPr/>
          </p:nvSpPr>
          <p:spPr>
            <a:xfrm>
              <a:off x="1056695" y="0"/>
              <a:ext cx="829594" cy="167427"/>
            </a:xfrm>
            <a:custGeom>
              <a:rect b="b" l="l" r="r" t="t"/>
              <a:pathLst>
                <a:path extrusionOk="0" h="167427" w="829594">
                  <a:moveTo>
                    <a:pt x="0" y="0"/>
                  </a:moveTo>
                  <a:lnTo>
                    <a:pt x="829594" y="0"/>
                  </a:lnTo>
                  <a:lnTo>
                    <a:pt x="829594" y="167427"/>
                  </a:lnTo>
                  <a:lnTo>
                    <a:pt x="0" y="167427"/>
                  </a:lnTo>
                  <a:lnTo>
                    <a:pt x="0" y="0"/>
                  </a:lnTo>
                  <a:close/>
                </a:path>
              </a:pathLst>
            </a:custGeom>
            <a:blipFill rotWithShape="1">
              <a:blip r:embed="rId6">
                <a:alphaModFix/>
              </a:blip>
              <a:stretch>
                <a:fillRect b="0" l="0" r="0" t="0"/>
              </a:stretch>
            </a:blipFill>
            <a:ln>
              <a:noFill/>
            </a:ln>
          </p:spPr>
        </p:sp>
      </p:grpSp>
      <p:grpSp>
        <p:nvGrpSpPr>
          <p:cNvPr id="228" name="Google Shape;228;p20"/>
          <p:cNvGrpSpPr/>
          <p:nvPr/>
        </p:nvGrpSpPr>
        <p:grpSpPr>
          <a:xfrm>
            <a:off x="185842" y="2315180"/>
            <a:ext cx="707359" cy="62785"/>
            <a:chOff x="0" y="0"/>
            <a:chExt cx="1886289" cy="167427"/>
          </a:xfrm>
        </p:grpSpPr>
        <p:sp>
          <p:nvSpPr>
            <p:cNvPr id="229" name="Google Shape;229;p20"/>
            <p:cNvSpPr/>
            <p:nvPr/>
          </p:nvSpPr>
          <p:spPr>
            <a:xfrm>
              <a:off x="0" y="0"/>
              <a:ext cx="829594" cy="167427"/>
            </a:xfrm>
            <a:custGeom>
              <a:rect b="b" l="l" r="r" t="t"/>
              <a:pathLst>
                <a:path extrusionOk="0" h="167427" w="829594">
                  <a:moveTo>
                    <a:pt x="0" y="0"/>
                  </a:moveTo>
                  <a:lnTo>
                    <a:pt x="829594" y="0"/>
                  </a:lnTo>
                  <a:lnTo>
                    <a:pt x="829594" y="167427"/>
                  </a:lnTo>
                  <a:lnTo>
                    <a:pt x="0" y="167427"/>
                  </a:lnTo>
                  <a:lnTo>
                    <a:pt x="0" y="0"/>
                  </a:lnTo>
                  <a:close/>
                </a:path>
              </a:pathLst>
            </a:custGeom>
            <a:blipFill rotWithShape="1">
              <a:blip r:embed="rId6">
                <a:alphaModFix/>
              </a:blip>
              <a:stretch>
                <a:fillRect b="0" l="0" r="0" t="0"/>
              </a:stretch>
            </a:blipFill>
            <a:ln>
              <a:noFill/>
            </a:ln>
          </p:spPr>
        </p:sp>
        <p:sp>
          <p:nvSpPr>
            <p:cNvPr id="230" name="Google Shape;230;p20"/>
            <p:cNvSpPr/>
            <p:nvPr/>
          </p:nvSpPr>
          <p:spPr>
            <a:xfrm>
              <a:off x="1056695" y="0"/>
              <a:ext cx="829594" cy="167427"/>
            </a:xfrm>
            <a:custGeom>
              <a:rect b="b" l="l" r="r" t="t"/>
              <a:pathLst>
                <a:path extrusionOk="0" h="167427" w="829594">
                  <a:moveTo>
                    <a:pt x="0" y="0"/>
                  </a:moveTo>
                  <a:lnTo>
                    <a:pt x="829594" y="0"/>
                  </a:lnTo>
                  <a:lnTo>
                    <a:pt x="829594" y="167427"/>
                  </a:lnTo>
                  <a:lnTo>
                    <a:pt x="0" y="167427"/>
                  </a:lnTo>
                  <a:lnTo>
                    <a:pt x="0" y="0"/>
                  </a:lnTo>
                  <a:close/>
                </a:path>
              </a:pathLst>
            </a:custGeom>
            <a:blipFill rotWithShape="1">
              <a:blip r:embed="rId6">
                <a:alphaModFix/>
              </a:blip>
              <a:stretch>
                <a:fillRect b="0" l="0" r="0" t="0"/>
              </a:stretch>
            </a:blipFill>
            <a:ln>
              <a:noFill/>
            </a:ln>
          </p:spPr>
        </p:sp>
      </p:grpSp>
      <p:sp>
        <p:nvSpPr>
          <p:cNvPr id="231" name="Google Shape;231;p20"/>
          <p:cNvSpPr txBox="1"/>
          <p:nvPr/>
        </p:nvSpPr>
        <p:spPr>
          <a:xfrm>
            <a:off x="893201" y="2010850"/>
            <a:ext cx="1110778" cy="646761"/>
          </a:xfrm>
          <a:prstGeom prst="rect">
            <a:avLst/>
          </a:prstGeom>
          <a:noFill/>
          <a:ln>
            <a:noFill/>
          </a:ln>
        </p:spPr>
        <p:txBody>
          <a:bodyPr anchorCtr="0" anchor="t" bIns="0" lIns="0" spcFirstLastPara="1" rIns="0" wrap="square" tIns="0">
            <a:spAutoFit/>
          </a:bodyPr>
          <a:lstStyle/>
          <a:p>
            <a:pPr indent="0" lvl="0" marL="0" marR="0" rtl="0" algn="ctr">
              <a:lnSpc>
                <a:spcPct val="110997"/>
              </a:lnSpc>
              <a:spcBef>
                <a:spcPts val="0"/>
              </a:spcBef>
              <a:spcAft>
                <a:spcPts val="0"/>
              </a:spcAft>
              <a:buNone/>
            </a:pPr>
            <a:r>
              <a:rPr b="0" i="0" lang="en" sz="4500" u="none" cap="none" strike="noStrike">
                <a:solidFill>
                  <a:srgbClr val="4D5B3D"/>
                </a:solidFill>
                <a:latin typeface="Kurale"/>
                <a:ea typeface="Kurale"/>
                <a:cs typeface="Kurale"/>
                <a:sym typeface="Kurale"/>
              </a:rPr>
              <a:t>01</a:t>
            </a:r>
            <a:endParaRPr sz="700"/>
          </a:p>
        </p:txBody>
      </p:sp>
      <p:sp>
        <p:nvSpPr>
          <p:cNvPr id="232" name="Google Shape;232;p20"/>
          <p:cNvSpPr txBox="1"/>
          <p:nvPr/>
        </p:nvSpPr>
        <p:spPr>
          <a:xfrm>
            <a:off x="2975475" y="2010850"/>
            <a:ext cx="1110777" cy="646761"/>
          </a:xfrm>
          <a:prstGeom prst="rect">
            <a:avLst/>
          </a:prstGeom>
          <a:noFill/>
          <a:ln>
            <a:noFill/>
          </a:ln>
        </p:spPr>
        <p:txBody>
          <a:bodyPr anchorCtr="0" anchor="t" bIns="0" lIns="0" spcFirstLastPara="1" rIns="0" wrap="square" tIns="0">
            <a:spAutoFit/>
          </a:bodyPr>
          <a:lstStyle/>
          <a:p>
            <a:pPr indent="0" lvl="0" marL="0" marR="0" rtl="0" algn="ctr">
              <a:lnSpc>
                <a:spcPct val="110997"/>
              </a:lnSpc>
              <a:spcBef>
                <a:spcPts val="0"/>
              </a:spcBef>
              <a:spcAft>
                <a:spcPts val="0"/>
              </a:spcAft>
              <a:buNone/>
            </a:pPr>
            <a:r>
              <a:rPr b="0" i="0" lang="en" sz="4500" u="none" cap="none" strike="noStrike">
                <a:solidFill>
                  <a:srgbClr val="4D5B3D"/>
                </a:solidFill>
                <a:latin typeface="Kurale"/>
                <a:ea typeface="Kurale"/>
                <a:cs typeface="Kurale"/>
                <a:sym typeface="Kurale"/>
              </a:rPr>
              <a:t>02</a:t>
            </a:r>
            <a:endParaRPr sz="700"/>
          </a:p>
        </p:txBody>
      </p:sp>
      <p:sp>
        <p:nvSpPr>
          <p:cNvPr id="233" name="Google Shape;233;p20"/>
          <p:cNvSpPr txBox="1"/>
          <p:nvPr/>
        </p:nvSpPr>
        <p:spPr>
          <a:xfrm>
            <a:off x="581914" y="2804752"/>
            <a:ext cx="17334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AB7E49"/>
                </a:solidFill>
                <a:latin typeface="Inknut Antiqua"/>
                <a:ea typeface="Inknut Antiqua"/>
                <a:cs typeface="Inknut Antiqua"/>
                <a:sym typeface="Inknut Antiqua"/>
              </a:rPr>
              <a:t>Add a</a:t>
            </a:r>
            <a:endParaRPr sz="700"/>
          </a:p>
          <a:p>
            <a:pPr indent="0" lvl="0" marL="0" marR="0" rtl="0" algn="ctr">
              <a:lnSpc>
                <a:spcPct val="100000"/>
              </a:lnSpc>
              <a:spcBef>
                <a:spcPts val="0"/>
              </a:spcBef>
              <a:spcAft>
                <a:spcPts val="0"/>
              </a:spcAft>
              <a:buNone/>
            </a:pPr>
            <a:r>
              <a:rPr b="0" i="0" lang="en" sz="1800" u="none" cap="none" strike="noStrike">
                <a:solidFill>
                  <a:srgbClr val="AB7E49"/>
                </a:solidFill>
                <a:latin typeface="Inknut Antiqua"/>
                <a:ea typeface="Inknut Antiqua"/>
                <a:cs typeface="Inknut Antiqua"/>
                <a:sym typeface="Inknut Antiqua"/>
              </a:rPr>
              <a:t>main point</a:t>
            </a:r>
            <a:endParaRPr sz="700"/>
          </a:p>
        </p:txBody>
      </p:sp>
      <p:sp>
        <p:nvSpPr>
          <p:cNvPr id="234" name="Google Shape;234;p20"/>
          <p:cNvSpPr txBox="1"/>
          <p:nvPr/>
        </p:nvSpPr>
        <p:spPr>
          <a:xfrm>
            <a:off x="2664188" y="2804752"/>
            <a:ext cx="17334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AB7E49"/>
                </a:solidFill>
                <a:latin typeface="Inknut Antiqua"/>
                <a:ea typeface="Inknut Antiqua"/>
                <a:cs typeface="Inknut Antiqua"/>
                <a:sym typeface="Inknut Antiqua"/>
              </a:rPr>
              <a:t>Add a</a:t>
            </a:r>
            <a:endParaRPr sz="700"/>
          </a:p>
          <a:p>
            <a:pPr indent="0" lvl="0" marL="0" marR="0" rtl="0" algn="ctr">
              <a:lnSpc>
                <a:spcPct val="100000"/>
              </a:lnSpc>
              <a:spcBef>
                <a:spcPts val="0"/>
              </a:spcBef>
              <a:spcAft>
                <a:spcPts val="0"/>
              </a:spcAft>
              <a:buNone/>
            </a:pPr>
            <a:r>
              <a:rPr b="0" i="0" lang="en" sz="1800" u="none" cap="none" strike="noStrike">
                <a:solidFill>
                  <a:srgbClr val="AB7E49"/>
                </a:solidFill>
                <a:latin typeface="Inknut Antiqua"/>
                <a:ea typeface="Inknut Antiqua"/>
                <a:cs typeface="Inknut Antiqua"/>
                <a:sym typeface="Inknut Antiqua"/>
              </a:rPr>
              <a:t>main point</a:t>
            </a:r>
            <a:endParaRPr sz="700"/>
          </a:p>
        </p:txBody>
      </p:sp>
      <p:sp>
        <p:nvSpPr>
          <p:cNvPr id="235" name="Google Shape;235;p20"/>
          <p:cNvSpPr txBox="1"/>
          <p:nvPr/>
        </p:nvSpPr>
        <p:spPr>
          <a:xfrm>
            <a:off x="496751" y="3616479"/>
            <a:ext cx="19038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3D2E2E"/>
                </a:solidFill>
                <a:latin typeface="Montserrat"/>
                <a:ea typeface="Montserrat"/>
                <a:cs typeface="Montserrat"/>
                <a:sym typeface="Montserrat"/>
              </a:rPr>
              <a:t>Elaborate on what</a:t>
            </a:r>
            <a:endParaRPr sz="700"/>
          </a:p>
          <a:p>
            <a:pPr indent="0" lvl="1" marL="0" marR="0" rtl="0" algn="ctr">
              <a:lnSpc>
                <a:spcPct val="100000"/>
              </a:lnSpc>
              <a:spcBef>
                <a:spcPts val="0"/>
              </a:spcBef>
              <a:spcAft>
                <a:spcPts val="0"/>
              </a:spcAft>
              <a:buNone/>
            </a:pPr>
            <a:r>
              <a:rPr b="0" i="0" lang="en" sz="1000" u="none" cap="none" strike="noStrike">
                <a:solidFill>
                  <a:srgbClr val="3D2E2E"/>
                </a:solidFill>
                <a:latin typeface="Montserrat"/>
                <a:ea typeface="Montserrat"/>
                <a:cs typeface="Montserrat"/>
                <a:sym typeface="Montserrat"/>
              </a:rPr>
              <a:t>you want to discuss.</a:t>
            </a:r>
            <a:endParaRPr sz="700"/>
          </a:p>
        </p:txBody>
      </p:sp>
      <p:sp>
        <p:nvSpPr>
          <p:cNvPr id="236" name="Google Shape;236;p20"/>
          <p:cNvSpPr txBox="1"/>
          <p:nvPr/>
        </p:nvSpPr>
        <p:spPr>
          <a:xfrm>
            <a:off x="2579024" y="3616479"/>
            <a:ext cx="19038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3D2E2E"/>
                </a:solidFill>
                <a:latin typeface="Montserrat"/>
                <a:ea typeface="Montserrat"/>
                <a:cs typeface="Montserrat"/>
                <a:sym typeface="Montserrat"/>
              </a:rPr>
              <a:t>Elaborate on what</a:t>
            </a:r>
            <a:endParaRPr sz="700"/>
          </a:p>
          <a:p>
            <a:pPr indent="0" lvl="1" marL="0" marR="0" rtl="0" algn="ctr">
              <a:lnSpc>
                <a:spcPct val="100000"/>
              </a:lnSpc>
              <a:spcBef>
                <a:spcPts val="0"/>
              </a:spcBef>
              <a:spcAft>
                <a:spcPts val="0"/>
              </a:spcAft>
              <a:buNone/>
            </a:pPr>
            <a:r>
              <a:rPr b="0" i="0" lang="en" sz="1000" u="none" cap="none" strike="noStrike">
                <a:solidFill>
                  <a:srgbClr val="3D2E2E"/>
                </a:solidFill>
                <a:latin typeface="Montserrat"/>
                <a:ea typeface="Montserrat"/>
                <a:cs typeface="Montserrat"/>
                <a:sym typeface="Montserrat"/>
              </a:rPr>
              <a:t>you want to discuss.</a:t>
            </a:r>
            <a:endParaRPr sz="700"/>
          </a:p>
        </p:txBody>
      </p:sp>
      <p:sp>
        <p:nvSpPr>
          <p:cNvPr id="237" name="Google Shape;237;p20"/>
          <p:cNvSpPr txBox="1"/>
          <p:nvPr/>
        </p:nvSpPr>
        <p:spPr>
          <a:xfrm>
            <a:off x="5057748" y="2010850"/>
            <a:ext cx="1110778" cy="646761"/>
          </a:xfrm>
          <a:prstGeom prst="rect">
            <a:avLst/>
          </a:prstGeom>
          <a:noFill/>
          <a:ln>
            <a:noFill/>
          </a:ln>
        </p:spPr>
        <p:txBody>
          <a:bodyPr anchorCtr="0" anchor="t" bIns="0" lIns="0" spcFirstLastPara="1" rIns="0" wrap="square" tIns="0">
            <a:spAutoFit/>
          </a:bodyPr>
          <a:lstStyle/>
          <a:p>
            <a:pPr indent="0" lvl="0" marL="0" marR="0" rtl="0" algn="ctr">
              <a:lnSpc>
                <a:spcPct val="110997"/>
              </a:lnSpc>
              <a:spcBef>
                <a:spcPts val="0"/>
              </a:spcBef>
              <a:spcAft>
                <a:spcPts val="0"/>
              </a:spcAft>
              <a:buNone/>
            </a:pPr>
            <a:r>
              <a:rPr b="0" i="0" lang="en" sz="4500" u="none" cap="none" strike="noStrike">
                <a:solidFill>
                  <a:srgbClr val="4D5B3D"/>
                </a:solidFill>
                <a:latin typeface="Kurale"/>
                <a:ea typeface="Kurale"/>
                <a:cs typeface="Kurale"/>
                <a:sym typeface="Kurale"/>
              </a:rPr>
              <a:t>03</a:t>
            </a:r>
            <a:endParaRPr sz="700"/>
          </a:p>
        </p:txBody>
      </p:sp>
      <p:sp>
        <p:nvSpPr>
          <p:cNvPr id="238" name="Google Shape;238;p20"/>
          <p:cNvSpPr txBox="1"/>
          <p:nvPr/>
        </p:nvSpPr>
        <p:spPr>
          <a:xfrm>
            <a:off x="4746461" y="2804752"/>
            <a:ext cx="17334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AB7E49"/>
                </a:solidFill>
                <a:latin typeface="Inknut Antiqua"/>
                <a:ea typeface="Inknut Antiqua"/>
                <a:cs typeface="Inknut Antiqua"/>
                <a:sym typeface="Inknut Antiqua"/>
              </a:rPr>
              <a:t>Add a</a:t>
            </a:r>
            <a:endParaRPr sz="700"/>
          </a:p>
          <a:p>
            <a:pPr indent="0" lvl="0" marL="0" marR="0" rtl="0" algn="ctr">
              <a:lnSpc>
                <a:spcPct val="100000"/>
              </a:lnSpc>
              <a:spcBef>
                <a:spcPts val="0"/>
              </a:spcBef>
              <a:spcAft>
                <a:spcPts val="0"/>
              </a:spcAft>
              <a:buNone/>
            </a:pPr>
            <a:r>
              <a:rPr b="0" i="0" lang="en" sz="1800" u="none" cap="none" strike="noStrike">
                <a:solidFill>
                  <a:srgbClr val="AB7E49"/>
                </a:solidFill>
                <a:latin typeface="Inknut Antiqua"/>
                <a:ea typeface="Inknut Antiqua"/>
                <a:cs typeface="Inknut Antiqua"/>
                <a:sym typeface="Inknut Antiqua"/>
              </a:rPr>
              <a:t>main point</a:t>
            </a:r>
            <a:endParaRPr sz="700"/>
          </a:p>
        </p:txBody>
      </p:sp>
      <p:sp>
        <p:nvSpPr>
          <p:cNvPr id="239" name="Google Shape;239;p20"/>
          <p:cNvSpPr txBox="1"/>
          <p:nvPr/>
        </p:nvSpPr>
        <p:spPr>
          <a:xfrm>
            <a:off x="4661298" y="3616479"/>
            <a:ext cx="19038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3D2E2E"/>
                </a:solidFill>
                <a:latin typeface="Montserrat"/>
                <a:ea typeface="Montserrat"/>
                <a:cs typeface="Montserrat"/>
                <a:sym typeface="Montserrat"/>
              </a:rPr>
              <a:t>Elaborate on what</a:t>
            </a:r>
            <a:endParaRPr sz="700"/>
          </a:p>
          <a:p>
            <a:pPr indent="0" lvl="1" marL="0" marR="0" rtl="0" algn="ctr">
              <a:lnSpc>
                <a:spcPct val="100000"/>
              </a:lnSpc>
              <a:spcBef>
                <a:spcPts val="0"/>
              </a:spcBef>
              <a:spcAft>
                <a:spcPts val="0"/>
              </a:spcAft>
              <a:buNone/>
            </a:pPr>
            <a:r>
              <a:rPr b="0" i="0" lang="en" sz="1000" u="none" cap="none" strike="noStrike">
                <a:solidFill>
                  <a:srgbClr val="3D2E2E"/>
                </a:solidFill>
                <a:latin typeface="Montserrat"/>
                <a:ea typeface="Montserrat"/>
                <a:cs typeface="Montserrat"/>
                <a:sym typeface="Montserrat"/>
              </a:rPr>
              <a:t>you want to discuss.</a:t>
            </a:r>
            <a:endParaRPr sz="700"/>
          </a:p>
        </p:txBody>
      </p:sp>
      <p:sp>
        <p:nvSpPr>
          <p:cNvPr id="240" name="Google Shape;240;p20"/>
          <p:cNvSpPr txBox="1"/>
          <p:nvPr/>
        </p:nvSpPr>
        <p:spPr>
          <a:xfrm>
            <a:off x="7140022" y="2010850"/>
            <a:ext cx="1110777" cy="646761"/>
          </a:xfrm>
          <a:prstGeom prst="rect">
            <a:avLst/>
          </a:prstGeom>
          <a:noFill/>
          <a:ln>
            <a:noFill/>
          </a:ln>
        </p:spPr>
        <p:txBody>
          <a:bodyPr anchorCtr="0" anchor="t" bIns="0" lIns="0" spcFirstLastPara="1" rIns="0" wrap="square" tIns="0">
            <a:spAutoFit/>
          </a:bodyPr>
          <a:lstStyle/>
          <a:p>
            <a:pPr indent="0" lvl="0" marL="0" marR="0" rtl="0" algn="ctr">
              <a:lnSpc>
                <a:spcPct val="110997"/>
              </a:lnSpc>
              <a:spcBef>
                <a:spcPts val="0"/>
              </a:spcBef>
              <a:spcAft>
                <a:spcPts val="0"/>
              </a:spcAft>
              <a:buNone/>
            </a:pPr>
            <a:r>
              <a:rPr b="0" i="0" lang="en" sz="4500" u="none" cap="none" strike="noStrike">
                <a:solidFill>
                  <a:srgbClr val="4D5B3D"/>
                </a:solidFill>
                <a:latin typeface="Kurale"/>
                <a:ea typeface="Kurale"/>
                <a:cs typeface="Kurale"/>
                <a:sym typeface="Kurale"/>
              </a:rPr>
              <a:t>04</a:t>
            </a:r>
            <a:endParaRPr sz="700"/>
          </a:p>
        </p:txBody>
      </p:sp>
      <p:sp>
        <p:nvSpPr>
          <p:cNvPr id="241" name="Google Shape;241;p20"/>
          <p:cNvSpPr txBox="1"/>
          <p:nvPr/>
        </p:nvSpPr>
        <p:spPr>
          <a:xfrm>
            <a:off x="6828735" y="2804752"/>
            <a:ext cx="17334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AB7E49"/>
                </a:solidFill>
                <a:latin typeface="Inknut Antiqua"/>
                <a:ea typeface="Inknut Antiqua"/>
                <a:cs typeface="Inknut Antiqua"/>
                <a:sym typeface="Inknut Antiqua"/>
              </a:rPr>
              <a:t>Add a</a:t>
            </a:r>
            <a:endParaRPr sz="700"/>
          </a:p>
          <a:p>
            <a:pPr indent="0" lvl="0" marL="0" marR="0" rtl="0" algn="ctr">
              <a:lnSpc>
                <a:spcPct val="100000"/>
              </a:lnSpc>
              <a:spcBef>
                <a:spcPts val="0"/>
              </a:spcBef>
              <a:spcAft>
                <a:spcPts val="0"/>
              </a:spcAft>
              <a:buNone/>
            </a:pPr>
            <a:r>
              <a:rPr b="0" i="0" lang="en" sz="1800" u="none" cap="none" strike="noStrike">
                <a:solidFill>
                  <a:srgbClr val="AB7E49"/>
                </a:solidFill>
                <a:latin typeface="Inknut Antiqua"/>
                <a:ea typeface="Inknut Antiqua"/>
                <a:cs typeface="Inknut Antiqua"/>
                <a:sym typeface="Inknut Antiqua"/>
              </a:rPr>
              <a:t>main point</a:t>
            </a:r>
            <a:endParaRPr sz="700"/>
          </a:p>
        </p:txBody>
      </p:sp>
      <p:sp>
        <p:nvSpPr>
          <p:cNvPr id="242" name="Google Shape;242;p20"/>
          <p:cNvSpPr txBox="1"/>
          <p:nvPr/>
        </p:nvSpPr>
        <p:spPr>
          <a:xfrm>
            <a:off x="6743572" y="3616479"/>
            <a:ext cx="19038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3D2E2E"/>
                </a:solidFill>
                <a:latin typeface="Montserrat"/>
                <a:ea typeface="Montserrat"/>
                <a:cs typeface="Montserrat"/>
                <a:sym typeface="Montserrat"/>
              </a:rPr>
              <a:t>Elaborate on what</a:t>
            </a:r>
            <a:endParaRPr sz="700"/>
          </a:p>
          <a:p>
            <a:pPr indent="0" lvl="1" marL="0" marR="0" rtl="0" algn="ctr">
              <a:lnSpc>
                <a:spcPct val="100000"/>
              </a:lnSpc>
              <a:spcBef>
                <a:spcPts val="0"/>
              </a:spcBef>
              <a:spcAft>
                <a:spcPts val="0"/>
              </a:spcAft>
              <a:buNone/>
            </a:pPr>
            <a:r>
              <a:rPr b="0" i="0" lang="en" sz="1000" u="none" cap="none" strike="noStrike">
                <a:solidFill>
                  <a:srgbClr val="3D2E2E"/>
                </a:solidFill>
                <a:latin typeface="Montserrat"/>
                <a:ea typeface="Montserrat"/>
                <a:cs typeface="Montserrat"/>
                <a:sym typeface="Montserrat"/>
              </a:rPr>
              <a:t>you want to discuss.</a:t>
            </a:r>
            <a:endParaRPr sz="700"/>
          </a:p>
        </p:txBody>
      </p:sp>
      <p:sp>
        <p:nvSpPr>
          <p:cNvPr id="243" name="Google Shape;243;p20"/>
          <p:cNvSpPr/>
          <p:nvPr/>
        </p:nvSpPr>
        <p:spPr>
          <a:xfrm>
            <a:off x="-522725" y="4808175"/>
            <a:ext cx="11916425" cy="1782477"/>
          </a:xfrm>
          <a:custGeom>
            <a:rect b="b" l="l" r="r" t="t"/>
            <a:pathLst>
              <a:path extrusionOk="0" h="3564955" w="19943807">
                <a:moveTo>
                  <a:pt x="0" y="0"/>
                </a:moveTo>
                <a:lnTo>
                  <a:pt x="19943806" y="0"/>
                </a:lnTo>
                <a:lnTo>
                  <a:pt x="19943806" y="3564955"/>
                </a:lnTo>
                <a:lnTo>
                  <a:pt x="0" y="3564955"/>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id="248" name="Google Shape;248;p21"/>
          <p:cNvPicPr preferRelativeResize="0"/>
          <p:nvPr/>
        </p:nvPicPr>
        <p:blipFill>
          <a:blip r:embed="rId3">
            <a:alphaModFix/>
          </a:blip>
          <a:stretch>
            <a:fillRect/>
          </a:stretch>
        </p:blipFill>
        <p:spPr>
          <a:xfrm>
            <a:off x="355150" y="1686500"/>
            <a:ext cx="2828051" cy="3021213"/>
          </a:xfrm>
          <a:prstGeom prst="rect">
            <a:avLst/>
          </a:prstGeom>
          <a:noFill/>
          <a:ln>
            <a:noFill/>
          </a:ln>
        </p:spPr>
      </p:pic>
      <p:sp>
        <p:nvSpPr>
          <p:cNvPr id="249" name="Google Shape;249;p21"/>
          <p:cNvSpPr/>
          <p:nvPr/>
        </p:nvSpPr>
        <p:spPr>
          <a:xfrm rot="-745495">
            <a:off x="549465" y="1795819"/>
            <a:ext cx="2482223" cy="3033828"/>
          </a:xfrm>
          <a:custGeom>
            <a:rect b="b" l="l" r="r" t="t"/>
            <a:pathLst>
              <a:path extrusionOk="0" h="6067655" w="4964445">
                <a:moveTo>
                  <a:pt x="0" y="0"/>
                </a:moveTo>
                <a:lnTo>
                  <a:pt x="4964445" y="0"/>
                </a:lnTo>
                <a:lnTo>
                  <a:pt x="4964445" y="6067654"/>
                </a:lnTo>
                <a:lnTo>
                  <a:pt x="0" y="6067654"/>
                </a:lnTo>
                <a:lnTo>
                  <a:pt x="0" y="0"/>
                </a:lnTo>
                <a:close/>
              </a:path>
            </a:pathLst>
          </a:custGeom>
          <a:blipFill rotWithShape="1">
            <a:blip r:embed="rId4">
              <a:alphaModFix/>
            </a:blip>
            <a:stretch>
              <a:fillRect b="0" l="0" r="0" t="0"/>
            </a:stretch>
          </a:blipFill>
          <a:ln>
            <a:noFill/>
          </a:ln>
        </p:spPr>
      </p:sp>
      <p:sp>
        <p:nvSpPr>
          <p:cNvPr id="250" name="Google Shape;250;p21"/>
          <p:cNvSpPr/>
          <p:nvPr/>
        </p:nvSpPr>
        <p:spPr>
          <a:xfrm>
            <a:off x="-522725" y="4808175"/>
            <a:ext cx="11916425" cy="1782477"/>
          </a:xfrm>
          <a:custGeom>
            <a:rect b="b" l="l" r="r" t="t"/>
            <a:pathLst>
              <a:path extrusionOk="0" h="3564955" w="19943807">
                <a:moveTo>
                  <a:pt x="0" y="0"/>
                </a:moveTo>
                <a:lnTo>
                  <a:pt x="19943806" y="0"/>
                </a:lnTo>
                <a:lnTo>
                  <a:pt x="19943806" y="3564955"/>
                </a:lnTo>
                <a:lnTo>
                  <a:pt x="0" y="3564955"/>
                </a:lnTo>
                <a:lnTo>
                  <a:pt x="0" y="0"/>
                </a:lnTo>
                <a:close/>
              </a:path>
            </a:pathLst>
          </a:custGeom>
          <a:blipFill rotWithShape="1">
            <a:blip r:embed="rId5">
              <a:alphaModFix/>
            </a:blip>
            <a:stretch>
              <a:fillRect b="0" l="0" r="0" t="0"/>
            </a:stretch>
          </a:blipFill>
          <a:ln>
            <a:noFill/>
          </a:ln>
        </p:spPr>
      </p:sp>
      <p:sp>
        <p:nvSpPr>
          <p:cNvPr id="251" name="Google Shape;251;p21"/>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6">
              <a:alphaModFix amt="8999"/>
            </a:blip>
            <a:stretch>
              <a:fillRect b="-9330" l="0" r="0" t="-9331"/>
            </a:stretch>
          </a:blipFill>
          <a:ln>
            <a:noFill/>
          </a:ln>
        </p:spPr>
      </p:sp>
      <p:pic>
        <p:nvPicPr>
          <p:cNvPr id="252" name="Google Shape;252;p21"/>
          <p:cNvPicPr preferRelativeResize="0"/>
          <p:nvPr/>
        </p:nvPicPr>
        <p:blipFill rotWithShape="1">
          <a:blip r:embed="rId7">
            <a:alphaModFix/>
          </a:blip>
          <a:srcRect b="0" l="0" r="0" t="0"/>
          <a:stretch/>
        </p:blipFill>
        <p:spPr>
          <a:xfrm>
            <a:off x="4034702" y="156197"/>
            <a:ext cx="5142267" cy="4718397"/>
          </a:xfrm>
          <a:prstGeom prst="rect">
            <a:avLst/>
          </a:prstGeom>
          <a:noFill/>
          <a:ln>
            <a:noFill/>
          </a:ln>
        </p:spPr>
      </p:pic>
      <p:sp>
        <p:nvSpPr>
          <p:cNvPr id="253" name="Google Shape;253;p21"/>
          <p:cNvSpPr txBox="1"/>
          <p:nvPr/>
        </p:nvSpPr>
        <p:spPr>
          <a:xfrm>
            <a:off x="514350" y="490292"/>
            <a:ext cx="3235969" cy="646761"/>
          </a:xfrm>
          <a:prstGeom prst="rect">
            <a:avLst/>
          </a:prstGeom>
          <a:noFill/>
          <a:ln>
            <a:noFill/>
          </a:ln>
        </p:spPr>
        <p:txBody>
          <a:bodyPr anchorCtr="0" anchor="t" bIns="0" lIns="0" spcFirstLastPara="1" rIns="0" wrap="square" tIns="0">
            <a:spAutoFit/>
          </a:bodyPr>
          <a:lstStyle/>
          <a:p>
            <a:pPr indent="0" lvl="0" marL="0" marR="0" rtl="0" algn="ctr">
              <a:lnSpc>
                <a:spcPct val="110997"/>
              </a:lnSpc>
              <a:spcBef>
                <a:spcPts val="0"/>
              </a:spcBef>
              <a:spcAft>
                <a:spcPts val="0"/>
              </a:spcAft>
              <a:buNone/>
            </a:pPr>
            <a:r>
              <a:rPr b="0" i="0" lang="en" sz="4500" u="none" cap="none" strike="noStrike">
                <a:solidFill>
                  <a:srgbClr val="4D5B3D"/>
                </a:solidFill>
                <a:latin typeface="Kurale"/>
                <a:ea typeface="Kurale"/>
                <a:cs typeface="Kurale"/>
                <a:sym typeface="Kurale"/>
              </a:rPr>
              <a:t>Analysis</a:t>
            </a:r>
            <a:endParaRPr sz="700"/>
          </a:p>
        </p:txBody>
      </p:sp>
      <p:sp>
        <p:nvSpPr>
          <p:cNvPr id="254" name="Google Shape;254;p21"/>
          <p:cNvSpPr txBox="1"/>
          <p:nvPr/>
        </p:nvSpPr>
        <p:spPr>
          <a:xfrm>
            <a:off x="618072" y="1283196"/>
            <a:ext cx="3028526" cy="169863"/>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3D2E2E"/>
                </a:solidFill>
                <a:latin typeface="Montserrat"/>
                <a:ea typeface="Montserrat"/>
                <a:cs typeface="Montserrat"/>
                <a:sym typeface="Montserrat"/>
              </a:rPr>
              <a:t>Elaborate on the featured statistic.</a:t>
            </a:r>
            <a:endParaRPr sz="700"/>
          </a:p>
        </p:txBody>
      </p:sp>
      <p:sp>
        <p:nvSpPr>
          <p:cNvPr id="255" name="Google Shape;255;p21"/>
          <p:cNvSpPr/>
          <p:nvPr/>
        </p:nvSpPr>
        <p:spPr>
          <a:xfrm>
            <a:off x="1743959" y="3086100"/>
            <a:ext cx="2828041" cy="2057400"/>
          </a:xfrm>
          <a:custGeom>
            <a:rect b="b" l="l" r="r" t="t"/>
            <a:pathLst>
              <a:path extrusionOk="0" h="4114800" w="5656082">
                <a:moveTo>
                  <a:pt x="0" y="0"/>
                </a:moveTo>
                <a:lnTo>
                  <a:pt x="5656082" y="0"/>
                </a:lnTo>
                <a:lnTo>
                  <a:pt x="5656082" y="4114800"/>
                </a:lnTo>
                <a:lnTo>
                  <a:pt x="0" y="4114800"/>
                </a:lnTo>
                <a:lnTo>
                  <a:pt x="0" y="0"/>
                </a:lnTo>
                <a:close/>
              </a:path>
            </a:pathLst>
          </a:custGeom>
          <a:blipFill rotWithShape="1">
            <a:blip r:embed="rId8">
              <a:alphaModFix/>
            </a:blip>
            <a:stretch>
              <a:fillRect b="0" l="0" r="0" t="0"/>
            </a:stretch>
          </a:blipFill>
          <a:ln>
            <a:noFill/>
          </a:ln>
        </p:spPr>
      </p:sp>
      <p:sp>
        <p:nvSpPr>
          <p:cNvPr id="256" name="Google Shape;256;p21"/>
          <p:cNvSpPr/>
          <p:nvPr/>
        </p:nvSpPr>
        <p:spPr>
          <a:xfrm rot="10701869">
            <a:off x="1636079" y="-1325527"/>
            <a:ext cx="4815287" cy="1655678"/>
          </a:xfrm>
          <a:custGeom>
            <a:rect b="b" l="l" r="r" t="t"/>
            <a:pathLst>
              <a:path extrusionOk="0" h="3311356" w="9630574">
                <a:moveTo>
                  <a:pt x="0" y="0"/>
                </a:moveTo>
                <a:lnTo>
                  <a:pt x="9630574" y="0"/>
                </a:lnTo>
                <a:lnTo>
                  <a:pt x="9630574" y="3311356"/>
                </a:lnTo>
                <a:lnTo>
                  <a:pt x="0" y="3311356"/>
                </a:lnTo>
                <a:lnTo>
                  <a:pt x="0" y="0"/>
                </a:lnTo>
                <a:close/>
              </a:path>
            </a:pathLst>
          </a:custGeom>
          <a:blipFill rotWithShape="1">
            <a:blip r:embed="rId9">
              <a:alphaModFix/>
            </a:blip>
            <a:stretch>
              <a:fillRect b="0" l="0" r="-93708"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22"/>
          <p:cNvSpPr/>
          <p:nvPr/>
        </p:nvSpPr>
        <p:spPr>
          <a:xfrm>
            <a:off x="-522725" y="4808175"/>
            <a:ext cx="11916425" cy="1782477"/>
          </a:xfrm>
          <a:custGeom>
            <a:rect b="b" l="l" r="r" t="t"/>
            <a:pathLst>
              <a:path extrusionOk="0" h="3564955" w="19943807">
                <a:moveTo>
                  <a:pt x="0" y="0"/>
                </a:moveTo>
                <a:lnTo>
                  <a:pt x="19943806" y="0"/>
                </a:lnTo>
                <a:lnTo>
                  <a:pt x="19943806" y="3564955"/>
                </a:lnTo>
                <a:lnTo>
                  <a:pt x="0" y="3564955"/>
                </a:lnTo>
                <a:lnTo>
                  <a:pt x="0" y="0"/>
                </a:lnTo>
                <a:close/>
              </a:path>
            </a:pathLst>
          </a:custGeom>
          <a:blipFill rotWithShape="1">
            <a:blip r:embed="rId3">
              <a:alphaModFix/>
            </a:blip>
            <a:stretch>
              <a:fillRect b="0" l="0" r="0" t="0"/>
            </a:stretch>
          </a:blipFill>
          <a:ln>
            <a:noFill/>
          </a:ln>
        </p:spPr>
      </p:sp>
      <p:sp>
        <p:nvSpPr>
          <p:cNvPr id="262" name="Google Shape;262;p22"/>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4">
              <a:alphaModFix amt="8999"/>
            </a:blip>
            <a:stretch>
              <a:fillRect b="-9330" l="0" r="0" t="-9331"/>
            </a:stretch>
          </a:blipFill>
          <a:ln>
            <a:noFill/>
          </a:ln>
        </p:spPr>
      </p:sp>
      <p:sp>
        <p:nvSpPr>
          <p:cNvPr id="263" name="Google Shape;263;p22"/>
          <p:cNvSpPr/>
          <p:nvPr/>
        </p:nvSpPr>
        <p:spPr>
          <a:xfrm flipH="1">
            <a:off x="1769058" y="225613"/>
            <a:ext cx="691197" cy="1159239"/>
          </a:xfrm>
          <a:custGeom>
            <a:rect b="b" l="l" r="r" t="t"/>
            <a:pathLst>
              <a:path extrusionOk="0" h="2318478" w="1382393">
                <a:moveTo>
                  <a:pt x="1382392" y="0"/>
                </a:moveTo>
                <a:lnTo>
                  <a:pt x="0" y="0"/>
                </a:lnTo>
                <a:lnTo>
                  <a:pt x="0" y="2318478"/>
                </a:lnTo>
                <a:lnTo>
                  <a:pt x="1382392" y="2318478"/>
                </a:lnTo>
                <a:lnTo>
                  <a:pt x="1382392" y="0"/>
                </a:lnTo>
                <a:close/>
              </a:path>
            </a:pathLst>
          </a:custGeom>
          <a:blipFill rotWithShape="1">
            <a:blip r:embed="rId5">
              <a:alphaModFix/>
            </a:blip>
            <a:stretch>
              <a:fillRect b="0" l="0" r="0" t="0"/>
            </a:stretch>
          </a:blipFill>
          <a:ln>
            <a:noFill/>
          </a:ln>
        </p:spPr>
      </p:sp>
      <p:sp>
        <p:nvSpPr>
          <p:cNvPr id="264" name="Google Shape;264;p22"/>
          <p:cNvSpPr/>
          <p:nvPr/>
        </p:nvSpPr>
        <p:spPr>
          <a:xfrm>
            <a:off x="1647378" y="2571750"/>
            <a:ext cx="934556" cy="851614"/>
          </a:xfrm>
          <a:custGeom>
            <a:rect b="b" l="l" r="r" t="t"/>
            <a:pathLst>
              <a:path extrusionOk="0" h="1703228" w="1869112">
                <a:moveTo>
                  <a:pt x="0" y="0"/>
                </a:moveTo>
                <a:lnTo>
                  <a:pt x="1869112" y="0"/>
                </a:lnTo>
                <a:lnTo>
                  <a:pt x="1869112" y="1703228"/>
                </a:lnTo>
                <a:lnTo>
                  <a:pt x="0" y="1703228"/>
                </a:lnTo>
                <a:lnTo>
                  <a:pt x="0" y="0"/>
                </a:lnTo>
                <a:close/>
              </a:path>
            </a:pathLst>
          </a:custGeom>
          <a:blipFill rotWithShape="1">
            <a:blip r:embed="rId6">
              <a:alphaModFix/>
            </a:blip>
            <a:stretch>
              <a:fillRect b="0" l="0" r="0" t="0"/>
            </a:stretch>
          </a:blipFill>
          <a:ln>
            <a:noFill/>
          </a:ln>
        </p:spPr>
      </p:sp>
      <p:sp>
        <p:nvSpPr>
          <p:cNvPr id="265" name="Google Shape;265;p22"/>
          <p:cNvSpPr/>
          <p:nvPr/>
        </p:nvSpPr>
        <p:spPr>
          <a:xfrm>
            <a:off x="3519399" y="3406851"/>
            <a:ext cx="874689" cy="1164311"/>
          </a:xfrm>
          <a:custGeom>
            <a:rect b="b" l="l" r="r" t="t"/>
            <a:pathLst>
              <a:path extrusionOk="0" h="2328623" w="1749378">
                <a:moveTo>
                  <a:pt x="0" y="0"/>
                </a:moveTo>
                <a:lnTo>
                  <a:pt x="1749377" y="0"/>
                </a:lnTo>
                <a:lnTo>
                  <a:pt x="1749377" y="2328623"/>
                </a:lnTo>
                <a:lnTo>
                  <a:pt x="0" y="2328623"/>
                </a:lnTo>
                <a:lnTo>
                  <a:pt x="0" y="0"/>
                </a:lnTo>
                <a:close/>
              </a:path>
            </a:pathLst>
          </a:custGeom>
          <a:blipFill rotWithShape="1">
            <a:blip r:embed="rId7">
              <a:alphaModFix/>
            </a:blip>
            <a:stretch>
              <a:fillRect b="0" l="0" r="0" t="0"/>
            </a:stretch>
          </a:blipFill>
          <a:ln>
            <a:noFill/>
          </a:ln>
        </p:spPr>
      </p:sp>
      <p:sp>
        <p:nvSpPr>
          <p:cNvPr id="266" name="Google Shape;266;p22"/>
          <p:cNvSpPr/>
          <p:nvPr/>
        </p:nvSpPr>
        <p:spPr>
          <a:xfrm flipH="1">
            <a:off x="3519399" y="1386150"/>
            <a:ext cx="637829" cy="899934"/>
          </a:xfrm>
          <a:custGeom>
            <a:rect b="b" l="l" r="r" t="t"/>
            <a:pathLst>
              <a:path extrusionOk="0" h="1799869" w="1275657">
                <a:moveTo>
                  <a:pt x="1275657" y="0"/>
                </a:moveTo>
                <a:lnTo>
                  <a:pt x="0" y="0"/>
                </a:lnTo>
                <a:lnTo>
                  <a:pt x="0" y="1799869"/>
                </a:lnTo>
                <a:lnTo>
                  <a:pt x="1275657" y="1799869"/>
                </a:lnTo>
                <a:lnTo>
                  <a:pt x="1275657" y="0"/>
                </a:lnTo>
                <a:close/>
              </a:path>
            </a:pathLst>
          </a:custGeom>
          <a:blipFill rotWithShape="1">
            <a:blip r:embed="rId8">
              <a:alphaModFix/>
            </a:blip>
            <a:stretch>
              <a:fillRect b="0" l="0" r="0" t="0"/>
            </a:stretch>
          </a:blipFill>
          <a:ln>
            <a:noFill/>
          </a:ln>
        </p:spPr>
      </p:sp>
      <p:sp>
        <p:nvSpPr>
          <p:cNvPr id="267" name="Google Shape;267;p22"/>
          <p:cNvSpPr/>
          <p:nvPr/>
        </p:nvSpPr>
        <p:spPr>
          <a:xfrm rot="376365">
            <a:off x="6154532" y="150914"/>
            <a:ext cx="2799554" cy="4515409"/>
          </a:xfrm>
          <a:custGeom>
            <a:rect b="b" l="l" r="r" t="t"/>
            <a:pathLst>
              <a:path extrusionOk="0" h="9030819" w="5599108">
                <a:moveTo>
                  <a:pt x="0" y="0"/>
                </a:moveTo>
                <a:lnTo>
                  <a:pt x="5599108" y="0"/>
                </a:lnTo>
                <a:lnTo>
                  <a:pt x="5599108" y="9030819"/>
                </a:lnTo>
                <a:lnTo>
                  <a:pt x="0" y="9030819"/>
                </a:lnTo>
                <a:lnTo>
                  <a:pt x="0" y="0"/>
                </a:lnTo>
                <a:close/>
              </a:path>
            </a:pathLst>
          </a:custGeom>
          <a:blipFill rotWithShape="1">
            <a:blip r:embed="rId9">
              <a:alphaModFix amt="72000"/>
            </a:blip>
            <a:stretch>
              <a:fillRect b="0" l="0" r="0" t="0"/>
            </a:stretch>
          </a:blipFill>
          <a:ln>
            <a:noFill/>
          </a:ln>
        </p:spPr>
      </p:sp>
      <p:sp>
        <p:nvSpPr>
          <p:cNvPr id="268" name="Google Shape;268;p22"/>
          <p:cNvSpPr txBox="1"/>
          <p:nvPr/>
        </p:nvSpPr>
        <p:spPr>
          <a:xfrm>
            <a:off x="6450100" y="2649075"/>
            <a:ext cx="2232300" cy="861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3D2E2E"/>
                </a:solidFill>
                <a:latin typeface="Montserrat"/>
                <a:ea typeface="Montserrat"/>
                <a:cs typeface="Montserrat"/>
                <a:sym typeface="Montserrat"/>
              </a:rPr>
              <a:t>From the birthplace of democracy in Athens to the military prowess of Sparta, Greek city-states thrived amidst a backdrop of epic myth and legend.</a:t>
            </a:r>
            <a:endParaRPr sz="700"/>
          </a:p>
        </p:txBody>
      </p:sp>
      <p:sp>
        <p:nvSpPr>
          <p:cNvPr id="269" name="Google Shape;269;p22"/>
          <p:cNvSpPr/>
          <p:nvPr/>
        </p:nvSpPr>
        <p:spPr>
          <a:xfrm>
            <a:off x="6450096" y="1060685"/>
            <a:ext cx="2349341" cy="1347934"/>
          </a:xfrm>
          <a:custGeom>
            <a:rect b="b" l="l" r="r" t="t"/>
            <a:pathLst>
              <a:path extrusionOk="0" h="2695868" w="4698681">
                <a:moveTo>
                  <a:pt x="0" y="0"/>
                </a:moveTo>
                <a:lnTo>
                  <a:pt x="4698682" y="0"/>
                </a:lnTo>
                <a:lnTo>
                  <a:pt x="4698682" y="2695868"/>
                </a:lnTo>
                <a:lnTo>
                  <a:pt x="0" y="2695868"/>
                </a:lnTo>
                <a:lnTo>
                  <a:pt x="0" y="0"/>
                </a:lnTo>
                <a:close/>
              </a:path>
            </a:pathLst>
          </a:custGeom>
          <a:blipFill rotWithShape="1">
            <a:blip r:embed="rId10">
              <a:alphaModFix/>
            </a:blip>
            <a:stretch>
              <a:fillRect b="0" l="0" r="0" t="0"/>
            </a:stretch>
          </a:blipFill>
          <a:ln>
            <a:noFill/>
          </a:ln>
        </p:spPr>
      </p:sp>
      <p:sp>
        <p:nvSpPr>
          <p:cNvPr id="270" name="Google Shape;270;p22"/>
          <p:cNvSpPr/>
          <p:nvPr/>
        </p:nvSpPr>
        <p:spPr>
          <a:xfrm>
            <a:off x="6988346" y="28649"/>
            <a:ext cx="2020141" cy="393928"/>
          </a:xfrm>
          <a:custGeom>
            <a:rect b="b" l="l" r="r" t="t"/>
            <a:pathLst>
              <a:path extrusionOk="0" h="787855" w="4040281">
                <a:moveTo>
                  <a:pt x="0" y="0"/>
                </a:moveTo>
                <a:lnTo>
                  <a:pt x="4040281" y="0"/>
                </a:lnTo>
                <a:lnTo>
                  <a:pt x="4040281" y="787855"/>
                </a:lnTo>
                <a:lnTo>
                  <a:pt x="0" y="787855"/>
                </a:lnTo>
                <a:lnTo>
                  <a:pt x="0" y="0"/>
                </a:lnTo>
                <a:close/>
              </a:path>
            </a:pathLst>
          </a:custGeom>
          <a:blipFill rotWithShape="1">
            <a:blip r:embed="rId11">
              <a:alphaModFix/>
            </a:blip>
            <a:stretch>
              <a:fillRect b="0" l="0" r="0" t="0"/>
            </a:stretch>
          </a:blipFill>
          <a:ln>
            <a:noFill/>
          </a:ln>
        </p:spPr>
      </p:sp>
      <p:sp>
        <p:nvSpPr>
          <p:cNvPr id="271" name="Google Shape;271;p22"/>
          <p:cNvSpPr/>
          <p:nvPr/>
        </p:nvSpPr>
        <p:spPr>
          <a:xfrm rot="-2210795">
            <a:off x="6593661" y="3659564"/>
            <a:ext cx="1253105" cy="1231176"/>
          </a:xfrm>
          <a:custGeom>
            <a:rect b="b" l="l" r="r" t="t"/>
            <a:pathLst>
              <a:path extrusionOk="0" h="2462351" w="2506210">
                <a:moveTo>
                  <a:pt x="0" y="0"/>
                </a:moveTo>
                <a:lnTo>
                  <a:pt x="2506210" y="0"/>
                </a:lnTo>
                <a:lnTo>
                  <a:pt x="2506210" y="2462351"/>
                </a:lnTo>
                <a:lnTo>
                  <a:pt x="0" y="2462351"/>
                </a:lnTo>
                <a:lnTo>
                  <a:pt x="0" y="0"/>
                </a:lnTo>
                <a:close/>
              </a:path>
            </a:pathLst>
          </a:custGeom>
          <a:blipFill rotWithShape="1">
            <a:blip r:embed="rId12">
              <a:alphaModFix/>
            </a:blip>
            <a:stretch>
              <a:fillRect b="0" l="0" r="0" t="0"/>
            </a:stretch>
          </a:blipFill>
          <a:ln>
            <a:noFill/>
          </a:ln>
        </p:spPr>
      </p:sp>
      <p:sp>
        <p:nvSpPr>
          <p:cNvPr id="272" name="Google Shape;272;p22"/>
          <p:cNvSpPr/>
          <p:nvPr/>
        </p:nvSpPr>
        <p:spPr>
          <a:xfrm rot="5400000">
            <a:off x="1626304" y="1292160"/>
            <a:ext cx="2848867" cy="62157"/>
          </a:xfrm>
          <a:custGeom>
            <a:rect b="b" l="l" r="r" t="t"/>
            <a:pathLst>
              <a:path extrusionOk="0" h="124314" w="5697734">
                <a:moveTo>
                  <a:pt x="0" y="0"/>
                </a:moveTo>
                <a:lnTo>
                  <a:pt x="5697734" y="0"/>
                </a:lnTo>
                <a:lnTo>
                  <a:pt x="5697734" y="124314"/>
                </a:lnTo>
                <a:lnTo>
                  <a:pt x="0" y="124314"/>
                </a:lnTo>
                <a:lnTo>
                  <a:pt x="0" y="0"/>
                </a:lnTo>
                <a:close/>
              </a:path>
            </a:pathLst>
          </a:custGeom>
          <a:blipFill rotWithShape="1">
            <a:blip r:embed="rId13">
              <a:alphaModFix/>
            </a:blip>
            <a:stretch>
              <a:fillRect b="0" l="0" r="0" t="0"/>
            </a:stretch>
          </a:blipFill>
          <a:ln>
            <a:noFill/>
          </a:ln>
        </p:spPr>
      </p:sp>
      <p:sp>
        <p:nvSpPr>
          <p:cNvPr id="273" name="Google Shape;273;p22"/>
          <p:cNvSpPr/>
          <p:nvPr/>
        </p:nvSpPr>
        <p:spPr>
          <a:xfrm rot="5400000">
            <a:off x="1626305" y="3789184"/>
            <a:ext cx="2848867" cy="62157"/>
          </a:xfrm>
          <a:custGeom>
            <a:rect b="b" l="l" r="r" t="t"/>
            <a:pathLst>
              <a:path extrusionOk="0" h="124314" w="5697734">
                <a:moveTo>
                  <a:pt x="0" y="0"/>
                </a:moveTo>
                <a:lnTo>
                  <a:pt x="5697734" y="0"/>
                </a:lnTo>
                <a:lnTo>
                  <a:pt x="5697734" y="124314"/>
                </a:lnTo>
                <a:lnTo>
                  <a:pt x="0" y="124314"/>
                </a:lnTo>
                <a:lnTo>
                  <a:pt x="0" y="0"/>
                </a:lnTo>
                <a:close/>
              </a:path>
            </a:pathLst>
          </a:custGeom>
          <a:blipFill rotWithShape="1">
            <a:blip r:embed="rId13">
              <a:alphaModFix/>
            </a:blip>
            <a:stretch>
              <a:fillRect b="0" l="0" r="0" t="0"/>
            </a:stretch>
          </a:blipFill>
          <a:ln>
            <a:noFill/>
          </a:ln>
        </p:spPr>
      </p:sp>
      <p:grpSp>
        <p:nvGrpSpPr>
          <p:cNvPr id="274" name="Google Shape;274;p22"/>
          <p:cNvGrpSpPr/>
          <p:nvPr/>
        </p:nvGrpSpPr>
        <p:grpSpPr>
          <a:xfrm rot="5400000">
            <a:off x="3037213" y="2477075"/>
            <a:ext cx="216401" cy="189350"/>
            <a:chOff x="0" y="0"/>
            <a:chExt cx="812800" cy="711200"/>
          </a:xfrm>
        </p:grpSpPr>
        <p:sp>
          <p:nvSpPr>
            <p:cNvPr id="275" name="Google Shape;275;p22"/>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AB7E49"/>
            </a:solidFill>
            <a:ln>
              <a:noFill/>
            </a:ln>
          </p:spPr>
        </p:sp>
        <p:sp>
          <p:nvSpPr>
            <p:cNvPr id="276" name="Google Shape;276;p22"/>
            <p:cNvSpPr txBox="1"/>
            <p:nvPr/>
          </p:nvSpPr>
          <p:spPr>
            <a:xfrm>
              <a:off x="127000" y="292100"/>
              <a:ext cx="558800" cy="368300"/>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77" name="Google Shape;277;p22"/>
          <p:cNvGrpSpPr/>
          <p:nvPr/>
        </p:nvGrpSpPr>
        <p:grpSpPr>
          <a:xfrm rot="5400000">
            <a:off x="3037213" y="506400"/>
            <a:ext cx="216401" cy="189350"/>
            <a:chOff x="0" y="0"/>
            <a:chExt cx="812800" cy="711200"/>
          </a:xfrm>
        </p:grpSpPr>
        <p:sp>
          <p:nvSpPr>
            <p:cNvPr id="278" name="Google Shape;278;p22"/>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AB7E49"/>
            </a:solidFill>
            <a:ln>
              <a:noFill/>
            </a:ln>
          </p:spPr>
        </p:sp>
        <p:sp>
          <p:nvSpPr>
            <p:cNvPr id="279" name="Google Shape;279;p22"/>
            <p:cNvSpPr txBox="1"/>
            <p:nvPr/>
          </p:nvSpPr>
          <p:spPr>
            <a:xfrm>
              <a:off x="127000" y="292100"/>
              <a:ext cx="558800" cy="368300"/>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0" name="Google Shape;280;p22"/>
          <p:cNvGrpSpPr/>
          <p:nvPr/>
        </p:nvGrpSpPr>
        <p:grpSpPr>
          <a:xfrm rot="-5400000">
            <a:off x="2845359" y="1531776"/>
            <a:ext cx="216401" cy="189350"/>
            <a:chOff x="0" y="0"/>
            <a:chExt cx="812800" cy="711200"/>
          </a:xfrm>
        </p:grpSpPr>
        <p:sp>
          <p:nvSpPr>
            <p:cNvPr id="281" name="Google Shape;281;p22"/>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AB7E49"/>
            </a:solidFill>
            <a:ln>
              <a:noFill/>
            </a:ln>
          </p:spPr>
        </p:sp>
        <p:sp>
          <p:nvSpPr>
            <p:cNvPr id="282" name="Google Shape;282;p22"/>
            <p:cNvSpPr txBox="1"/>
            <p:nvPr/>
          </p:nvSpPr>
          <p:spPr>
            <a:xfrm>
              <a:off x="127000" y="292100"/>
              <a:ext cx="558800" cy="368300"/>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3" name="Google Shape;283;p22"/>
          <p:cNvGrpSpPr/>
          <p:nvPr/>
        </p:nvGrpSpPr>
        <p:grpSpPr>
          <a:xfrm rot="-5400000">
            <a:off x="2845359" y="3564767"/>
            <a:ext cx="216400" cy="189350"/>
            <a:chOff x="0" y="0"/>
            <a:chExt cx="812800" cy="711200"/>
          </a:xfrm>
        </p:grpSpPr>
        <p:sp>
          <p:nvSpPr>
            <p:cNvPr id="284" name="Google Shape;284;p22"/>
            <p:cNvSpPr/>
            <p:nvPr/>
          </p:nvSpPr>
          <p:spPr>
            <a:xfrm>
              <a:off x="0" y="0"/>
              <a:ext cx="812800" cy="711200"/>
            </a:xfrm>
            <a:custGeom>
              <a:rect b="b" l="l" r="r" t="t"/>
              <a:pathLst>
                <a:path extrusionOk="0" h="711200" w="812800">
                  <a:moveTo>
                    <a:pt x="406400" y="0"/>
                  </a:moveTo>
                  <a:lnTo>
                    <a:pt x="812800" y="711200"/>
                  </a:lnTo>
                  <a:lnTo>
                    <a:pt x="0" y="711200"/>
                  </a:lnTo>
                  <a:lnTo>
                    <a:pt x="406400" y="0"/>
                  </a:lnTo>
                  <a:close/>
                </a:path>
              </a:pathLst>
            </a:custGeom>
            <a:solidFill>
              <a:srgbClr val="AB7E49"/>
            </a:solidFill>
            <a:ln>
              <a:noFill/>
            </a:ln>
          </p:spPr>
        </p:sp>
        <p:sp>
          <p:nvSpPr>
            <p:cNvPr id="285" name="Google Shape;285;p22"/>
            <p:cNvSpPr txBox="1"/>
            <p:nvPr/>
          </p:nvSpPr>
          <p:spPr>
            <a:xfrm>
              <a:off x="127000" y="292100"/>
              <a:ext cx="558800" cy="368300"/>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86" name="Google Shape;286;p22"/>
          <p:cNvSpPr txBox="1"/>
          <p:nvPr/>
        </p:nvSpPr>
        <p:spPr>
          <a:xfrm>
            <a:off x="373028" y="1380090"/>
            <a:ext cx="2209050" cy="376106"/>
          </a:xfrm>
          <a:prstGeom prst="rect">
            <a:avLst/>
          </a:prstGeom>
          <a:noFill/>
          <a:ln>
            <a:noFill/>
          </a:ln>
        </p:spPr>
        <p:txBody>
          <a:bodyPr anchorCtr="0" anchor="t" bIns="0" lIns="0" spcFirstLastPara="1" rIns="0" wrap="square" tIns="0">
            <a:spAutoFit/>
          </a:bodyPr>
          <a:lstStyle/>
          <a:p>
            <a:pPr indent="0" lvl="0" marL="0" marR="0" rtl="0" algn="r">
              <a:lnSpc>
                <a:spcPct val="181025"/>
              </a:lnSpc>
              <a:spcBef>
                <a:spcPts val="0"/>
              </a:spcBef>
              <a:spcAft>
                <a:spcPts val="0"/>
              </a:spcAft>
              <a:buNone/>
            </a:pPr>
            <a:r>
              <a:rPr b="0" i="0" lang="en" sz="1800" u="none" cap="none" strike="noStrike">
                <a:solidFill>
                  <a:srgbClr val="AB7E49"/>
                </a:solidFill>
                <a:latin typeface="Inknut Antiqua"/>
                <a:ea typeface="Inknut Antiqua"/>
                <a:cs typeface="Inknut Antiqua"/>
                <a:sym typeface="Inknut Antiqua"/>
              </a:rPr>
              <a:t>Add a main point</a:t>
            </a:r>
            <a:endParaRPr sz="700"/>
          </a:p>
        </p:txBody>
      </p:sp>
      <p:sp>
        <p:nvSpPr>
          <p:cNvPr id="287" name="Google Shape;287;p22"/>
          <p:cNvSpPr txBox="1"/>
          <p:nvPr/>
        </p:nvSpPr>
        <p:spPr>
          <a:xfrm>
            <a:off x="514350" y="1936997"/>
            <a:ext cx="2067728" cy="346075"/>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 sz="1000" u="none" cap="none" strike="noStrike">
                <a:solidFill>
                  <a:srgbClr val="3D2E2E"/>
                </a:solidFill>
                <a:latin typeface="Montserrat"/>
                <a:ea typeface="Montserrat"/>
                <a:cs typeface="Montserrat"/>
                <a:sym typeface="Montserrat"/>
              </a:rPr>
              <a:t>Elaborate on what</a:t>
            </a:r>
            <a:endParaRPr sz="700"/>
          </a:p>
          <a:p>
            <a:pPr indent="0" lvl="1" marL="0" marR="0" rtl="0" algn="r">
              <a:lnSpc>
                <a:spcPct val="140000"/>
              </a:lnSpc>
              <a:spcBef>
                <a:spcPts val="0"/>
              </a:spcBef>
              <a:spcAft>
                <a:spcPts val="0"/>
              </a:spcAft>
              <a:buNone/>
            </a:pPr>
            <a:r>
              <a:rPr b="0" i="0" lang="en" sz="1000" u="none" cap="none" strike="noStrike">
                <a:solidFill>
                  <a:srgbClr val="3D2E2E"/>
                </a:solidFill>
                <a:latin typeface="Montserrat"/>
                <a:ea typeface="Montserrat"/>
                <a:cs typeface="Montserrat"/>
                <a:sym typeface="Montserrat"/>
              </a:rPr>
              <a:t>you want to discuss.</a:t>
            </a:r>
            <a:endParaRPr sz="700"/>
          </a:p>
        </p:txBody>
      </p:sp>
      <p:sp>
        <p:nvSpPr>
          <p:cNvPr id="288" name="Google Shape;288;p22"/>
          <p:cNvSpPr txBox="1"/>
          <p:nvPr/>
        </p:nvSpPr>
        <p:spPr>
          <a:xfrm>
            <a:off x="310871" y="3419001"/>
            <a:ext cx="2271207" cy="376107"/>
          </a:xfrm>
          <a:prstGeom prst="rect">
            <a:avLst/>
          </a:prstGeom>
          <a:noFill/>
          <a:ln>
            <a:noFill/>
          </a:ln>
        </p:spPr>
        <p:txBody>
          <a:bodyPr anchorCtr="0" anchor="t" bIns="0" lIns="0" spcFirstLastPara="1" rIns="0" wrap="square" tIns="0">
            <a:spAutoFit/>
          </a:bodyPr>
          <a:lstStyle/>
          <a:p>
            <a:pPr indent="0" lvl="0" marL="0" marR="0" rtl="0" algn="r">
              <a:lnSpc>
                <a:spcPct val="181025"/>
              </a:lnSpc>
              <a:spcBef>
                <a:spcPts val="0"/>
              </a:spcBef>
              <a:spcAft>
                <a:spcPts val="0"/>
              </a:spcAft>
              <a:buNone/>
            </a:pPr>
            <a:r>
              <a:rPr b="0" i="0" lang="en" sz="1800" u="none" cap="none" strike="noStrike">
                <a:solidFill>
                  <a:srgbClr val="AB7E49"/>
                </a:solidFill>
                <a:latin typeface="Inknut Antiqua"/>
                <a:ea typeface="Inknut Antiqua"/>
                <a:cs typeface="Inknut Antiqua"/>
                <a:sym typeface="Inknut Antiqua"/>
              </a:rPr>
              <a:t>Add a main point</a:t>
            </a:r>
            <a:endParaRPr sz="700"/>
          </a:p>
        </p:txBody>
      </p:sp>
      <p:sp>
        <p:nvSpPr>
          <p:cNvPr id="289" name="Google Shape;289;p22"/>
          <p:cNvSpPr txBox="1"/>
          <p:nvPr/>
        </p:nvSpPr>
        <p:spPr>
          <a:xfrm>
            <a:off x="514350" y="3975909"/>
            <a:ext cx="2067728" cy="346075"/>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 sz="1000" u="none" cap="none" strike="noStrike">
                <a:solidFill>
                  <a:srgbClr val="3D2E2E"/>
                </a:solidFill>
                <a:latin typeface="Montserrat"/>
                <a:ea typeface="Montserrat"/>
                <a:cs typeface="Montserrat"/>
                <a:sym typeface="Montserrat"/>
              </a:rPr>
              <a:t>Elaborate on what</a:t>
            </a:r>
            <a:endParaRPr sz="700"/>
          </a:p>
          <a:p>
            <a:pPr indent="0" lvl="1" marL="0" marR="0" rtl="0" algn="r">
              <a:lnSpc>
                <a:spcPct val="140000"/>
              </a:lnSpc>
              <a:spcBef>
                <a:spcPts val="0"/>
              </a:spcBef>
              <a:spcAft>
                <a:spcPts val="0"/>
              </a:spcAft>
              <a:buNone/>
            </a:pPr>
            <a:r>
              <a:rPr b="0" i="0" lang="en" sz="1000" u="none" cap="none" strike="noStrike">
                <a:solidFill>
                  <a:srgbClr val="3D2E2E"/>
                </a:solidFill>
                <a:latin typeface="Montserrat"/>
                <a:ea typeface="Montserrat"/>
                <a:cs typeface="Montserrat"/>
                <a:sym typeface="Montserrat"/>
              </a:rPr>
              <a:t>you want to discuss.</a:t>
            </a:r>
            <a:endParaRPr sz="700"/>
          </a:p>
        </p:txBody>
      </p:sp>
      <p:sp>
        <p:nvSpPr>
          <p:cNvPr id="290" name="Google Shape;290;p22"/>
          <p:cNvSpPr txBox="1"/>
          <p:nvPr/>
        </p:nvSpPr>
        <p:spPr>
          <a:xfrm>
            <a:off x="3519399" y="360634"/>
            <a:ext cx="2372213" cy="376107"/>
          </a:xfrm>
          <a:prstGeom prst="rect">
            <a:avLst/>
          </a:prstGeom>
          <a:noFill/>
          <a:ln>
            <a:noFill/>
          </a:ln>
        </p:spPr>
        <p:txBody>
          <a:bodyPr anchorCtr="0" anchor="t" bIns="0" lIns="0" spcFirstLastPara="1" rIns="0" wrap="square" tIns="0">
            <a:spAutoFit/>
          </a:bodyPr>
          <a:lstStyle/>
          <a:p>
            <a:pPr indent="0" lvl="0" marL="0" marR="0" rtl="0" algn="l">
              <a:lnSpc>
                <a:spcPct val="181025"/>
              </a:lnSpc>
              <a:spcBef>
                <a:spcPts val="0"/>
              </a:spcBef>
              <a:spcAft>
                <a:spcPts val="0"/>
              </a:spcAft>
              <a:buNone/>
            </a:pPr>
            <a:r>
              <a:rPr b="0" i="0" lang="en" sz="1800" u="none" cap="none" strike="noStrike">
                <a:solidFill>
                  <a:srgbClr val="AB7E49"/>
                </a:solidFill>
                <a:latin typeface="Inknut Antiqua"/>
                <a:ea typeface="Inknut Antiqua"/>
                <a:cs typeface="Inknut Antiqua"/>
                <a:sym typeface="Inknut Antiqua"/>
              </a:rPr>
              <a:t>Add a main point</a:t>
            </a:r>
            <a:endParaRPr sz="700"/>
          </a:p>
        </p:txBody>
      </p:sp>
      <p:sp>
        <p:nvSpPr>
          <p:cNvPr id="291" name="Google Shape;291;p22"/>
          <p:cNvSpPr txBox="1"/>
          <p:nvPr/>
        </p:nvSpPr>
        <p:spPr>
          <a:xfrm>
            <a:off x="3519399" y="917542"/>
            <a:ext cx="2067600" cy="346200"/>
          </a:xfrm>
          <a:prstGeom prst="rect">
            <a:avLst/>
          </a:prstGeom>
          <a:noFill/>
          <a:ln>
            <a:noFill/>
          </a:ln>
        </p:spPr>
        <p:txBody>
          <a:bodyPr anchorCtr="0" anchor="t" bIns="0" lIns="0" spcFirstLastPara="1" rIns="0" wrap="square" tIns="0">
            <a:spAutoFit/>
          </a:bodyPr>
          <a:lstStyle/>
          <a:p>
            <a:pPr indent="0" lvl="1" marL="0" marR="0" rtl="0" algn="just">
              <a:lnSpc>
                <a:spcPct val="140000"/>
              </a:lnSpc>
              <a:spcBef>
                <a:spcPts val="0"/>
              </a:spcBef>
              <a:spcAft>
                <a:spcPts val="0"/>
              </a:spcAft>
              <a:buNone/>
            </a:pPr>
            <a:r>
              <a:rPr b="0" i="0" lang="en" sz="1000" u="none" cap="none" strike="noStrike">
                <a:solidFill>
                  <a:srgbClr val="3D2E2E"/>
                </a:solidFill>
                <a:latin typeface="Montserrat"/>
                <a:ea typeface="Montserrat"/>
                <a:cs typeface="Montserrat"/>
                <a:sym typeface="Montserrat"/>
              </a:rPr>
              <a:t>Elaborate on what</a:t>
            </a:r>
            <a:endParaRPr sz="700"/>
          </a:p>
          <a:p>
            <a:pPr indent="0" lvl="1" marL="0" marR="0" rtl="0" algn="just">
              <a:lnSpc>
                <a:spcPct val="140000"/>
              </a:lnSpc>
              <a:spcBef>
                <a:spcPts val="0"/>
              </a:spcBef>
              <a:spcAft>
                <a:spcPts val="0"/>
              </a:spcAft>
              <a:buNone/>
            </a:pPr>
            <a:r>
              <a:rPr b="0" i="0" lang="en" sz="1000" u="none" cap="none" strike="noStrike">
                <a:solidFill>
                  <a:srgbClr val="3D2E2E"/>
                </a:solidFill>
                <a:latin typeface="Montserrat"/>
                <a:ea typeface="Montserrat"/>
                <a:cs typeface="Montserrat"/>
                <a:sym typeface="Montserrat"/>
              </a:rPr>
              <a:t>you want to discuss.</a:t>
            </a:r>
            <a:endParaRPr sz="700"/>
          </a:p>
        </p:txBody>
      </p:sp>
      <p:sp>
        <p:nvSpPr>
          <p:cNvPr id="292" name="Google Shape;292;p22"/>
          <p:cNvSpPr txBox="1"/>
          <p:nvPr/>
        </p:nvSpPr>
        <p:spPr>
          <a:xfrm>
            <a:off x="3519399" y="2303844"/>
            <a:ext cx="2232359" cy="376106"/>
          </a:xfrm>
          <a:prstGeom prst="rect">
            <a:avLst/>
          </a:prstGeom>
          <a:noFill/>
          <a:ln>
            <a:noFill/>
          </a:ln>
        </p:spPr>
        <p:txBody>
          <a:bodyPr anchorCtr="0" anchor="t" bIns="0" lIns="0" spcFirstLastPara="1" rIns="0" wrap="square" tIns="0">
            <a:spAutoFit/>
          </a:bodyPr>
          <a:lstStyle/>
          <a:p>
            <a:pPr indent="0" lvl="0" marL="0" marR="0" rtl="0" algn="l">
              <a:lnSpc>
                <a:spcPct val="181025"/>
              </a:lnSpc>
              <a:spcBef>
                <a:spcPts val="0"/>
              </a:spcBef>
              <a:spcAft>
                <a:spcPts val="0"/>
              </a:spcAft>
              <a:buNone/>
            </a:pPr>
            <a:r>
              <a:rPr b="0" i="0" lang="en" sz="1800" u="none" cap="none" strike="noStrike">
                <a:solidFill>
                  <a:srgbClr val="AB7E49"/>
                </a:solidFill>
                <a:latin typeface="Inknut Antiqua"/>
                <a:ea typeface="Inknut Antiqua"/>
                <a:cs typeface="Inknut Antiqua"/>
                <a:sym typeface="Inknut Antiqua"/>
              </a:rPr>
              <a:t>Add a main point</a:t>
            </a:r>
            <a:endParaRPr sz="700"/>
          </a:p>
        </p:txBody>
      </p:sp>
      <p:sp>
        <p:nvSpPr>
          <p:cNvPr id="293" name="Google Shape;293;p22"/>
          <p:cNvSpPr txBox="1"/>
          <p:nvPr/>
        </p:nvSpPr>
        <p:spPr>
          <a:xfrm>
            <a:off x="3519399" y="2860752"/>
            <a:ext cx="2067600" cy="346200"/>
          </a:xfrm>
          <a:prstGeom prst="rect">
            <a:avLst/>
          </a:prstGeom>
          <a:noFill/>
          <a:ln>
            <a:noFill/>
          </a:ln>
        </p:spPr>
        <p:txBody>
          <a:bodyPr anchorCtr="0" anchor="t" bIns="0" lIns="0" spcFirstLastPara="1" rIns="0" wrap="square" tIns="0">
            <a:spAutoFit/>
          </a:bodyPr>
          <a:lstStyle/>
          <a:p>
            <a:pPr indent="0" lvl="1" marL="0" marR="0" rtl="0" algn="just">
              <a:lnSpc>
                <a:spcPct val="140000"/>
              </a:lnSpc>
              <a:spcBef>
                <a:spcPts val="0"/>
              </a:spcBef>
              <a:spcAft>
                <a:spcPts val="0"/>
              </a:spcAft>
              <a:buNone/>
            </a:pPr>
            <a:r>
              <a:rPr b="0" i="0" lang="en" sz="1000" u="none" cap="none" strike="noStrike">
                <a:solidFill>
                  <a:srgbClr val="3D2E2E"/>
                </a:solidFill>
                <a:latin typeface="Montserrat"/>
                <a:ea typeface="Montserrat"/>
                <a:cs typeface="Montserrat"/>
                <a:sym typeface="Montserrat"/>
              </a:rPr>
              <a:t>Elaborate on what</a:t>
            </a:r>
            <a:endParaRPr sz="700"/>
          </a:p>
          <a:p>
            <a:pPr indent="0" lvl="1" marL="0" marR="0" rtl="0" algn="just">
              <a:lnSpc>
                <a:spcPct val="140000"/>
              </a:lnSpc>
              <a:spcBef>
                <a:spcPts val="0"/>
              </a:spcBef>
              <a:spcAft>
                <a:spcPts val="0"/>
              </a:spcAft>
              <a:buNone/>
            </a:pPr>
            <a:r>
              <a:rPr b="0" i="0" lang="en" sz="1000" u="none" cap="none" strike="noStrike">
                <a:solidFill>
                  <a:srgbClr val="3D2E2E"/>
                </a:solidFill>
                <a:latin typeface="Montserrat"/>
                <a:ea typeface="Montserrat"/>
                <a:cs typeface="Montserrat"/>
                <a:sym typeface="Montserrat"/>
              </a:rPr>
              <a:t>you want to discuss.</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23"/>
          <p:cNvSpPr/>
          <p:nvPr/>
        </p:nvSpPr>
        <p:spPr>
          <a:xfrm>
            <a:off x="-522725" y="4808175"/>
            <a:ext cx="11916425" cy="1782477"/>
          </a:xfrm>
          <a:custGeom>
            <a:rect b="b" l="l" r="r" t="t"/>
            <a:pathLst>
              <a:path extrusionOk="0" h="3564955" w="19943807">
                <a:moveTo>
                  <a:pt x="0" y="0"/>
                </a:moveTo>
                <a:lnTo>
                  <a:pt x="19943806" y="0"/>
                </a:lnTo>
                <a:lnTo>
                  <a:pt x="19943806" y="3564955"/>
                </a:lnTo>
                <a:lnTo>
                  <a:pt x="0" y="3564955"/>
                </a:lnTo>
                <a:lnTo>
                  <a:pt x="0" y="0"/>
                </a:lnTo>
                <a:close/>
              </a:path>
            </a:pathLst>
          </a:custGeom>
          <a:blipFill rotWithShape="1">
            <a:blip r:embed="rId3">
              <a:alphaModFix/>
            </a:blip>
            <a:stretch>
              <a:fillRect b="0" l="0" r="0" t="0"/>
            </a:stretch>
          </a:blipFill>
          <a:ln>
            <a:noFill/>
          </a:ln>
        </p:spPr>
      </p:sp>
      <p:sp>
        <p:nvSpPr>
          <p:cNvPr id="299" name="Google Shape;299;p23"/>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4">
              <a:alphaModFix amt="8999"/>
            </a:blip>
            <a:stretch>
              <a:fillRect b="-9330" l="0" r="0" t="-9331"/>
            </a:stretch>
          </a:blipFill>
          <a:ln>
            <a:noFill/>
          </a:ln>
        </p:spPr>
      </p:sp>
      <p:pic>
        <p:nvPicPr>
          <p:cNvPr id="300" name="Google Shape;300;p23"/>
          <p:cNvPicPr preferRelativeResize="0"/>
          <p:nvPr/>
        </p:nvPicPr>
        <p:blipFill rotWithShape="1">
          <a:blip r:embed="rId5">
            <a:alphaModFix/>
          </a:blip>
          <a:srcRect b="0" l="32342" r="32342" t="0"/>
          <a:stretch/>
        </p:blipFill>
        <p:spPr>
          <a:xfrm>
            <a:off x="2759279" y="2034599"/>
            <a:ext cx="1518519" cy="2864773"/>
          </a:xfrm>
          <a:prstGeom prst="rect">
            <a:avLst/>
          </a:prstGeom>
          <a:noFill/>
          <a:ln>
            <a:noFill/>
          </a:ln>
        </p:spPr>
      </p:pic>
      <p:pic>
        <p:nvPicPr>
          <p:cNvPr id="301" name="Google Shape;301;p23"/>
          <p:cNvPicPr preferRelativeResize="0"/>
          <p:nvPr/>
        </p:nvPicPr>
        <p:blipFill rotWithShape="1">
          <a:blip r:embed="rId6">
            <a:alphaModFix/>
          </a:blip>
          <a:srcRect b="0" l="10220" r="10220" t="0"/>
          <a:stretch/>
        </p:blipFill>
        <p:spPr>
          <a:xfrm>
            <a:off x="4866652" y="2034599"/>
            <a:ext cx="1518518" cy="2864773"/>
          </a:xfrm>
          <a:prstGeom prst="rect">
            <a:avLst/>
          </a:prstGeom>
          <a:noFill/>
          <a:ln>
            <a:noFill/>
          </a:ln>
        </p:spPr>
      </p:pic>
      <p:pic>
        <p:nvPicPr>
          <p:cNvPr id="302" name="Google Shape;302;p23"/>
          <p:cNvPicPr preferRelativeResize="0"/>
          <p:nvPr/>
        </p:nvPicPr>
        <p:blipFill rotWithShape="1">
          <a:blip r:embed="rId7">
            <a:alphaModFix/>
          </a:blip>
          <a:srcRect b="0" l="12539" r="12539" t="0"/>
          <a:stretch/>
        </p:blipFill>
        <p:spPr>
          <a:xfrm>
            <a:off x="6974026" y="2034600"/>
            <a:ext cx="1518518" cy="2864773"/>
          </a:xfrm>
          <a:prstGeom prst="rect">
            <a:avLst/>
          </a:prstGeom>
          <a:noFill/>
          <a:ln>
            <a:noFill/>
          </a:ln>
        </p:spPr>
      </p:pic>
      <p:pic>
        <p:nvPicPr>
          <p:cNvPr id="303" name="Google Shape;303;p23"/>
          <p:cNvPicPr preferRelativeResize="0"/>
          <p:nvPr/>
        </p:nvPicPr>
        <p:blipFill rotWithShape="1">
          <a:blip r:embed="rId8">
            <a:alphaModFix/>
          </a:blip>
          <a:srcRect b="0" l="10220" r="10220" t="0"/>
          <a:stretch/>
        </p:blipFill>
        <p:spPr>
          <a:xfrm>
            <a:off x="651456" y="2034600"/>
            <a:ext cx="1518518" cy="2864773"/>
          </a:xfrm>
          <a:prstGeom prst="rect">
            <a:avLst/>
          </a:prstGeom>
          <a:noFill/>
          <a:ln>
            <a:noFill/>
          </a:ln>
        </p:spPr>
      </p:pic>
      <p:sp>
        <p:nvSpPr>
          <p:cNvPr id="304" name="Google Shape;304;p23"/>
          <p:cNvSpPr/>
          <p:nvPr/>
        </p:nvSpPr>
        <p:spPr>
          <a:xfrm>
            <a:off x="-146657" y="1880273"/>
            <a:ext cx="1322015" cy="594907"/>
          </a:xfrm>
          <a:custGeom>
            <a:rect b="b" l="l" r="r" t="t"/>
            <a:pathLst>
              <a:path extrusionOk="0" h="1189814" w="2644030">
                <a:moveTo>
                  <a:pt x="0" y="0"/>
                </a:moveTo>
                <a:lnTo>
                  <a:pt x="2644030" y="0"/>
                </a:lnTo>
                <a:lnTo>
                  <a:pt x="2644030" y="1189814"/>
                </a:lnTo>
                <a:lnTo>
                  <a:pt x="0" y="1189814"/>
                </a:lnTo>
                <a:lnTo>
                  <a:pt x="0" y="0"/>
                </a:lnTo>
                <a:close/>
              </a:path>
            </a:pathLst>
          </a:custGeom>
          <a:blipFill rotWithShape="1">
            <a:blip r:embed="rId9">
              <a:alphaModFix/>
            </a:blip>
            <a:stretch>
              <a:fillRect b="0" l="0" r="0" t="0"/>
            </a:stretch>
          </a:blipFill>
          <a:ln>
            <a:noFill/>
          </a:ln>
        </p:spPr>
      </p:sp>
      <p:sp>
        <p:nvSpPr>
          <p:cNvPr id="305" name="Google Shape;305;p23"/>
          <p:cNvSpPr/>
          <p:nvPr/>
        </p:nvSpPr>
        <p:spPr>
          <a:xfrm rot="-9959669">
            <a:off x="2339724" y="1729461"/>
            <a:ext cx="1322015" cy="594907"/>
          </a:xfrm>
          <a:custGeom>
            <a:rect b="b" l="l" r="r" t="t"/>
            <a:pathLst>
              <a:path extrusionOk="0" h="1189814" w="2644030">
                <a:moveTo>
                  <a:pt x="0" y="0"/>
                </a:moveTo>
                <a:lnTo>
                  <a:pt x="2644030" y="0"/>
                </a:lnTo>
                <a:lnTo>
                  <a:pt x="2644030" y="1189814"/>
                </a:lnTo>
                <a:lnTo>
                  <a:pt x="0" y="1189814"/>
                </a:lnTo>
                <a:lnTo>
                  <a:pt x="0" y="0"/>
                </a:lnTo>
                <a:close/>
              </a:path>
            </a:pathLst>
          </a:custGeom>
          <a:blipFill rotWithShape="1">
            <a:blip r:embed="rId9">
              <a:alphaModFix/>
            </a:blip>
            <a:stretch>
              <a:fillRect b="0" l="0" r="0" t="0"/>
            </a:stretch>
          </a:blipFill>
          <a:ln>
            <a:noFill/>
          </a:ln>
        </p:spPr>
      </p:sp>
      <p:sp>
        <p:nvSpPr>
          <p:cNvPr id="306" name="Google Shape;306;p23"/>
          <p:cNvSpPr/>
          <p:nvPr/>
        </p:nvSpPr>
        <p:spPr>
          <a:xfrm>
            <a:off x="4914644" y="1880273"/>
            <a:ext cx="1322015" cy="594907"/>
          </a:xfrm>
          <a:custGeom>
            <a:rect b="b" l="l" r="r" t="t"/>
            <a:pathLst>
              <a:path extrusionOk="0" h="1189814" w="2644030">
                <a:moveTo>
                  <a:pt x="0" y="0"/>
                </a:moveTo>
                <a:lnTo>
                  <a:pt x="2644030" y="0"/>
                </a:lnTo>
                <a:lnTo>
                  <a:pt x="2644030" y="1189814"/>
                </a:lnTo>
                <a:lnTo>
                  <a:pt x="0" y="1189814"/>
                </a:lnTo>
                <a:lnTo>
                  <a:pt x="0" y="0"/>
                </a:lnTo>
                <a:close/>
              </a:path>
            </a:pathLst>
          </a:custGeom>
          <a:blipFill rotWithShape="1">
            <a:blip r:embed="rId9">
              <a:alphaModFix/>
            </a:blip>
            <a:stretch>
              <a:fillRect b="0" l="0" r="0" t="0"/>
            </a:stretch>
          </a:blipFill>
          <a:ln>
            <a:noFill/>
          </a:ln>
        </p:spPr>
      </p:sp>
      <p:sp>
        <p:nvSpPr>
          <p:cNvPr id="307" name="Google Shape;307;p23"/>
          <p:cNvSpPr/>
          <p:nvPr/>
        </p:nvSpPr>
        <p:spPr>
          <a:xfrm>
            <a:off x="7589629" y="1737146"/>
            <a:ext cx="1322015" cy="594907"/>
          </a:xfrm>
          <a:custGeom>
            <a:rect b="b" l="l" r="r" t="t"/>
            <a:pathLst>
              <a:path extrusionOk="0" h="1189814" w="2644030">
                <a:moveTo>
                  <a:pt x="0" y="0"/>
                </a:moveTo>
                <a:lnTo>
                  <a:pt x="2644031" y="0"/>
                </a:lnTo>
                <a:lnTo>
                  <a:pt x="2644031" y="1189813"/>
                </a:lnTo>
                <a:lnTo>
                  <a:pt x="0" y="1189813"/>
                </a:lnTo>
                <a:lnTo>
                  <a:pt x="0" y="0"/>
                </a:lnTo>
                <a:close/>
              </a:path>
            </a:pathLst>
          </a:custGeom>
          <a:blipFill rotWithShape="1">
            <a:blip r:embed="rId9">
              <a:alphaModFix/>
            </a:blip>
            <a:stretch>
              <a:fillRect b="0" l="0" r="0" t="0"/>
            </a:stretch>
          </a:blipFill>
          <a:ln>
            <a:noFill/>
          </a:ln>
        </p:spPr>
      </p:sp>
      <p:sp>
        <p:nvSpPr>
          <p:cNvPr id="308" name="Google Shape;308;p23"/>
          <p:cNvSpPr txBox="1"/>
          <p:nvPr/>
        </p:nvSpPr>
        <p:spPr>
          <a:xfrm>
            <a:off x="220711" y="447715"/>
            <a:ext cx="8690933" cy="646761"/>
          </a:xfrm>
          <a:prstGeom prst="rect">
            <a:avLst/>
          </a:prstGeom>
          <a:noFill/>
          <a:ln>
            <a:noFill/>
          </a:ln>
        </p:spPr>
        <p:txBody>
          <a:bodyPr anchorCtr="0" anchor="t" bIns="0" lIns="0" spcFirstLastPara="1" rIns="0" wrap="square" tIns="0">
            <a:spAutoFit/>
          </a:bodyPr>
          <a:lstStyle/>
          <a:p>
            <a:pPr indent="0" lvl="0" marL="0" marR="0" rtl="0" algn="ctr">
              <a:lnSpc>
                <a:spcPct val="110997"/>
              </a:lnSpc>
              <a:spcBef>
                <a:spcPts val="0"/>
              </a:spcBef>
              <a:spcAft>
                <a:spcPts val="0"/>
              </a:spcAft>
              <a:buNone/>
            </a:pPr>
            <a:r>
              <a:rPr b="0" i="0" lang="en" sz="4500" u="none" cap="none" strike="noStrike">
                <a:solidFill>
                  <a:srgbClr val="4D5B3D"/>
                </a:solidFill>
                <a:latin typeface="Kurale"/>
                <a:ea typeface="Kurale"/>
                <a:cs typeface="Kurale"/>
                <a:sym typeface="Kurale"/>
              </a:rPr>
              <a:t>Add a Team Members Page</a:t>
            </a:r>
            <a:endParaRPr sz="700"/>
          </a:p>
        </p:txBody>
      </p:sp>
      <p:sp>
        <p:nvSpPr>
          <p:cNvPr id="309" name="Google Shape;309;p23"/>
          <p:cNvSpPr txBox="1"/>
          <p:nvPr/>
        </p:nvSpPr>
        <p:spPr>
          <a:xfrm>
            <a:off x="651456" y="1308789"/>
            <a:ext cx="1518518" cy="335477"/>
          </a:xfrm>
          <a:prstGeom prst="rect">
            <a:avLst/>
          </a:prstGeom>
          <a:noFill/>
          <a:ln>
            <a:noFill/>
          </a:ln>
        </p:spPr>
        <p:txBody>
          <a:bodyPr anchorCtr="0" anchor="t" bIns="0" lIns="0" spcFirstLastPara="1" rIns="0" wrap="square" tIns="0">
            <a:spAutoFit/>
          </a:bodyPr>
          <a:lstStyle/>
          <a:p>
            <a:pPr indent="0" lvl="0" marL="0" marR="0" rtl="0" algn="ctr">
              <a:lnSpc>
                <a:spcPct val="159024"/>
              </a:lnSpc>
              <a:spcBef>
                <a:spcPts val="0"/>
              </a:spcBef>
              <a:spcAft>
                <a:spcPts val="0"/>
              </a:spcAft>
              <a:buNone/>
            </a:pPr>
            <a:r>
              <a:rPr b="0" i="0" lang="en" sz="1800" u="none" cap="none" strike="noStrike">
                <a:solidFill>
                  <a:srgbClr val="AB7E49"/>
                </a:solidFill>
                <a:latin typeface="Inknut Antiqua"/>
                <a:ea typeface="Inknut Antiqua"/>
                <a:cs typeface="Inknut Antiqua"/>
                <a:sym typeface="Inknut Antiqua"/>
              </a:rPr>
              <a:t> Name</a:t>
            </a:r>
            <a:endParaRPr sz="700"/>
          </a:p>
        </p:txBody>
      </p:sp>
      <p:sp>
        <p:nvSpPr>
          <p:cNvPr id="310" name="Google Shape;310;p23"/>
          <p:cNvSpPr txBox="1"/>
          <p:nvPr/>
        </p:nvSpPr>
        <p:spPr>
          <a:xfrm>
            <a:off x="2759279" y="1308789"/>
            <a:ext cx="1518519" cy="335477"/>
          </a:xfrm>
          <a:prstGeom prst="rect">
            <a:avLst/>
          </a:prstGeom>
          <a:noFill/>
          <a:ln>
            <a:noFill/>
          </a:ln>
        </p:spPr>
        <p:txBody>
          <a:bodyPr anchorCtr="0" anchor="t" bIns="0" lIns="0" spcFirstLastPara="1" rIns="0" wrap="square" tIns="0">
            <a:spAutoFit/>
          </a:bodyPr>
          <a:lstStyle/>
          <a:p>
            <a:pPr indent="0" lvl="0" marL="0" marR="0" rtl="0" algn="ctr">
              <a:lnSpc>
                <a:spcPct val="159024"/>
              </a:lnSpc>
              <a:spcBef>
                <a:spcPts val="0"/>
              </a:spcBef>
              <a:spcAft>
                <a:spcPts val="0"/>
              </a:spcAft>
              <a:buNone/>
            </a:pPr>
            <a:r>
              <a:rPr b="0" i="0" lang="en" sz="1800" u="none" cap="none" strike="noStrike">
                <a:solidFill>
                  <a:srgbClr val="AB7E49"/>
                </a:solidFill>
                <a:latin typeface="Inknut Antiqua"/>
                <a:ea typeface="Inknut Antiqua"/>
                <a:cs typeface="Inknut Antiqua"/>
                <a:sym typeface="Inknut Antiqua"/>
              </a:rPr>
              <a:t> Name</a:t>
            </a:r>
            <a:endParaRPr sz="700"/>
          </a:p>
        </p:txBody>
      </p:sp>
      <p:sp>
        <p:nvSpPr>
          <p:cNvPr id="311" name="Google Shape;311;p23"/>
          <p:cNvSpPr txBox="1"/>
          <p:nvPr/>
        </p:nvSpPr>
        <p:spPr>
          <a:xfrm>
            <a:off x="4866652" y="1308789"/>
            <a:ext cx="1518518" cy="335477"/>
          </a:xfrm>
          <a:prstGeom prst="rect">
            <a:avLst/>
          </a:prstGeom>
          <a:noFill/>
          <a:ln>
            <a:noFill/>
          </a:ln>
        </p:spPr>
        <p:txBody>
          <a:bodyPr anchorCtr="0" anchor="t" bIns="0" lIns="0" spcFirstLastPara="1" rIns="0" wrap="square" tIns="0">
            <a:spAutoFit/>
          </a:bodyPr>
          <a:lstStyle/>
          <a:p>
            <a:pPr indent="0" lvl="0" marL="0" marR="0" rtl="0" algn="ctr">
              <a:lnSpc>
                <a:spcPct val="159024"/>
              </a:lnSpc>
              <a:spcBef>
                <a:spcPts val="0"/>
              </a:spcBef>
              <a:spcAft>
                <a:spcPts val="0"/>
              </a:spcAft>
              <a:buNone/>
            </a:pPr>
            <a:r>
              <a:rPr b="0" i="0" lang="en" sz="1800" u="none" cap="none" strike="noStrike">
                <a:solidFill>
                  <a:srgbClr val="AB7E49"/>
                </a:solidFill>
                <a:latin typeface="Inknut Antiqua"/>
                <a:ea typeface="Inknut Antiqua"/>
                <a:cs typeface="Inknut Antiqua"/>
                <a:sym typeface="Inknut Antiqua"/>
              </a:rPr>
              <a:t> Name</a:t>
            </a:r>
            <a:endParaRPr sz="700"/>
          </a:p>
        </p:txBody>
      </p:sp>
      <p:sp>
        <p:nvSpPr>
          <p:cNvPr id="312" name="Google Shape;312;p23"/>
          <p:cNvSpPr txBox="1"/>
          <p:nvPr/>
        </p:nvSpPr>
        <p:spPr>
          <a:xfrm>
            <a:off x="6974026" y="1308789"/>
            <a:ext cx="1518518" cy="335477"/>
          </a:xfrm>
          <a:prstGeom prst="rect">
            <a:avLst/>
          </a:prstGeom>
          <a:noFill/>
          <a:ln>
            <a:noFill/>
          </a:ln>
        </p:spPr>
        <p:txBody>
          <a:bodyPr anchorCtr="0" anchor="t" bIns="0" lIns="0" spcFirstLastPara="1" rIns="0" wrap="square" tIns="0">
            <a:spAutoFit/>
          </a:bodyPr>
          <a:lstStyle/>
          <a:p>
            <a:pPr indent="0" lvl="0" marL="0" marR="0" rtl="0" algn="ctr">
              <a:lnSpc>
                <a:spcPct val="159024"/>
              </a:lnSpc>
              <a:spcBef>
                <a:spcPts val="0"/>
              </a:spcBef>
              <a:spcAft>
                <a:spcPts val="0"/>
              </a:spcAft>
              <a:buNone/>
            </a:pPr>
            <a:r>
              <a:rPr b="0" i="0" lang="en" sz="1800" u="none" cap="none" strike="noStrike">
                <a:solidFill>
                  <a:srgbClr val="AB7E49"/>
                </a:solidFill>
                <a:latin typeface="Inknut Antiqua"/>
                <a:ea typeface="Inknut Antiqua"/>
                <a:cs typeface="Inknut Antiqua"/>
                <a:sym typeface="Inknut Antiqua"/>
              </a:rPr>
              <a:t> Name</a:t>
            </a:r>
            <a:endParaRPr sz="700"/>
          </a:p>
        </p:txBody>
      </p:sp>
      <p:sp>
        <p:nvSpPr>
          <p:cNvPr id="313" name="Google Shape;313;p23"/>
          <p:cNvSpPr txBox="1"/>
          <p:nvPr/>
        </p:nvSpPr>
        <p:spPr>
          <a:xfrm>
            <a:off x="651456" y="1710411"/>
            <a:ext cx="1518518" cy="169863"/>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3D2E2E"/>
                </a:solidFill>
                <a:latin typeface="Montserrat"/>
                <a:ea typeface="Montserrat"/>
                <a:cs typeface="Montserrat"/>
                <a:sym typeface="Montserrat"/>
              </a:rPr>
              <a:t>Title or Position</a:t>
            </a:r>
            <a:endParaRPr sz="700"/>
          </a:p>
        </p:txBody>
      </p:sp>
      <p:sp>
        <p:nvSpPr>
          <p:cNvPr id="314" name="Google Shape;314;p23"/>
          <p:cNvSpPr txBox="1"/>
          <p:nvPr/>
        </p:nvSpPr>
        <p:spPr>
          <a:xfrm>
            <a:off x="2759279" y="1710411"/>
            <a:ext cx="1518519" cy="169863"/>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3D2E2E"/>
                </a:solidFill>
                <a:latin typeface="Montserrat"/>
                <a:ea typeface="Montserrat"/>
                <a:cs typeface="Montserrat"/>
                <a:sym typeface="Montserrat"/>
              </a:rPr>
              <a:t>Title or Position</a:t>
            </a:r>
            <a:endParaRPr sz="700"/>
          </a:p>
        </p:txBody>
      </p:sp>
      <p:sp>
        <p:nvSpPr>
          <p:cNvPr id="315" name="Google Shape;315;p23"/>
          <p:cNvSpPr txBox="1"/>
          <p:nvPr/>
        </p:nvSpPr>
        <p:spPr>
          <a:xfrm>
            <a:off x="4866652" y="1710411"/>
            <a:ext cx="1518518" cy="169863"/>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3D2E2E"/>
                </a:solidFill>
                <a:latin typeface="Montserrat"/>
                <a:ea typeface="Montserrat"/>
                <a:cs typeface="Montserrat"/>
                <a:sym typeface="Montserrat"/>
              </a:rPr>
              <a:t>Title or Position</a:t>
            </a:r>
            <a:endParaRPr sz="700"/>
          </a:p>
        </p:txBody>
      </p:sp>
      <p:sp>
        <p:nvSpPr>
          <p:cNvPr id="316" name="Google Shape;316;p23"/>
          <p:cNvSpPr txBox="1"/>
          <p:nvPr/>
        </p:nvSpPr>
        <p:spPr>
          <a:xfrm>
            <a:off x="6974026" y="1710411"/>
            <a:ext cx="1518518" cy="169863"/>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3D2E2E"/>
                </a:solidFill>
                <a:latin typeface="Montserrat"/>
                <a:ea typeface="Montserrat"/>
                <a:cs typeface="Montserrat"/>
                <a:sym typeface="Montserrat"/>
              </a:rPr>
              <a:t>Title or Position</a:t>
            </a:r>
            <a:endParaRPr sz="700"/>
          </a:p>
        </p:txBody>
      </p:sp>
      <p:sp>
        <p:nvSpPr>
          <p:cNvPr id="317" name="Google Shape;317;p23"/>
          <p:cNvSpPr/>
          <p:nvPr/>
        </p:nvSpPr>
        <p:spPr>
          <a:xfrm>
            <a:off x="-634536" y="183353"/>
            <a:ext cx="1520805" cy="1106386"/>
          </a:xfrm>
          <a:custGeom>
            <a:rect b="b" l="l" r="r" t="t"/>
            <a:pathLst>
              <a:path extrusionOk="0" h="2212771" w="3041610">
                <a:moveTo>
                  <a:pt x="0" y="0"/>
                </a:moveTo>
                <a:lnTo>
                  <a:pt x="3041610" y="0"/>
                </a:lnTo>
                <a:lnTo>
                  <a:pt x="3041610" y="2212771"/>
                </a:lnTo>
                <a:lnTo>
                  <a:pt x="0" y="2212771"/>
                </a:lnTo>
                <a:lnTo>
                  <a:pt x="0" y="0"/>
                </a:lnTo>
                <a:close/>
              </a:path>
            </a:pathLst>
          </a:custGeom>
          <a:blipFill rotWithShape="1">
            <a:blip r:embed="rId10">
              <a:alphaModFix/>
            </a:blip>
            <a:stretch>
              <a:fillRect b="0" l="0" r="0" t="0"/>
            </a:stretch>
          </a:blipFill>
          <a:ln>
            <a:noFill/>
          </a:ln>
        </p:spPr>
      </p:sp>
      <p:sp>
        <p:nvSpPr>
          <p:cNvPr id="318" name="Google Shape;318;p23"/>
          <p:cNvSpPr/>
          <p:nvPr/>
        </p:nvSpPr>
        <p:spPr>
          <a:xfrm>
            <a:off x="8308363" y="183353"/>
            <a:ext cx="1520805" cy="1106386"/>
          </a:xfrm>
          <a:custGeom>
            <a:rect b="b" l="l" r="r" t="t"/>
            <a:pathLst>
              <a:path extrusionOk="0" h="2212771" w="3041610">
                <a:moveTo>
                  <a:pt x="0" y="0"/>
                </a:moveTo>
                <a:lnTo>
                  <a:pt x="3041610" y="0"/>
                </a:lnTo>
                <a:lnTo>
                  <a:pt x="3041610" y="2212771"/>
                </a:lnTo>
                <a:lnTo>
                  <a:pt x="0" y="2212771"/>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24"/>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8999"/>
            </a:blip>
            <a:stretch>
              <a:fillRect b="-9330" l="0" r="0" t="-9331"/>
            </a:stretch>
          </a:blipFill>
          <a:ln>
            <a:noFill/>
          </a:ln>
        </p:spPr>
      </p:sp>
      <p:sp>
        <p:nvSpPr>
          <p:cNvPr id="324" name="Google Shape;324;p24"/>
          <p:cNvSpPr txBox="1"/>
          <p:nvPr/>
        </p:nvSpPr>
        <p:spPr>
          <a:xfrm>
            <a:off x="543121" y="482003"/>
            <a:ext cx="8057758" cy="646761"/>
          </a:xfrm>
          <a:prstGeom prst="rect">
            <a:avLst/>
          </a:prstGeom>
          <a:noFill/>
          <a:ln>
            <a:noFill/>
          </a:ln>
        </p:spPr>
        <p:txBody>
          <a:bodyPr anchorCtr="0" anchor="t" bIns="0" lIns="0" spcFirstLastPara="1" rIns="0" wrap="square" tIns="0">
            <a:spAutoFit/>
          </a:bodyPr>
          <a:lstStyle/>
          <a:p>
            <a:pPr indent="0" lvl="0" marL="0" marR="0" rtl="0" algn="ctr">
              <a:lnSpc>
                <a:spcPct val="110997"/>
              </a:lnSpc>
              <a:spcBef>
                <a:spcPts val="0"/>
              </a:spcBef>
              <a:spcAft>
                <a:spcPts val="0"/>
              </a:spcAft>
              <a:buNone/>
            </a:pPr>
            <a:r>
              <a:rPr b="0" i="0" lang="en" sz="4500" u="none" cap="none" strike="noStrike">
                <a:solidFill>
                  <a:srgbClr val="4D5B3D"/>
                </a:solidFill>
                <a:latin typeface="Kurale"/>
                <a:ea typeface="Kurale"/>
                <a:cs typeface="Kurale"/>
                <a:sym typeface="Kurale"/>
              </a:rPr>
              <a:t>Daily Life in Ancient Greece</a:t>
            </a:r>
            <a:endParaRPr sz="700"/>
          </a:p>
        </p:txBody>
      </p:sp>
      <p:sp>
        <p:nvSpPr>
          <p:cNvPr id="325" name="Google Shape;325;p24"/>
          <p:cNvSpPr/>
          <p:nvPr/>
        </p:nvSpPr>
        <p:spPr>
          <a:xfrm rot="10563651">
            <a:off x="6995099" y="1781319"/>
            <a:ext cx="1732583" cy="2794489"/>
          </a:xfrm>
          <a:custGeom>
            <a:rect b="b" l="l" r="r" t="t"/>
            <a:pathLst>
              <a:path extrusionOk="0" h="5588978" w="3465166">
                <a:moveTo>
                  <a:pt x="0" y="0"/>
                </a:moveTo>
                <a:lnTo>
                  <a:pt x="3465166" y="0"/>
                </a:lnTo>
                <a:lnTo>
                  <a:pt x="3465166" y="5588978"/>
                </a:lnTo>
                <a:lnTo>
                  <a:pt x="0" y="5588978"/>
                </a:lnTo>
                <a:lnTo>
                  <a:pt x="0" y="0"/>
                </a:lnTo>
                <a:close/>
              </a:path>
            </a:pathLst>
          </a:custGeom>
          <a:blipFill rotWithShape="1">
            <a:blip r:embed="rId4">
              <a:alphaModFix amt="74000"/>
            </a:blip>
            <a:stretch>
              <a:fillRect b="0" l="0" r="0" t="0"/>
            </a:stretch>
          </a:blipFill>
          <a:ln>
            <a:noFill/>
          </a:ln>
        </p:spPr>
      </p:sp>
      <p:sp>
        <p:nvSpPr>
          <p:cNvPr id="326" name="Google Shape;326;p24"/>
          <p:cNvSpPr/>
          <p:nvPr/>
        </p:nvSpPr>
        <p:spPr>
          <a:xfrm rot="-10727490">
            <a:off x="4771206" y="1778450"/>
            <a:ext cx="1732583" cy="2794489"/>
          </a:xfrm>
          <a:custGeom>
            <a:rect b="b" l="l" r="r" t="t"/>
            <a:pathLst>
              <a:path extrusionOk="0" h="5588978" w="3465166">
                <a:moveTo>
                  <a:pt x="0" y="0"/>
                </a:moveTo>
                <a:lnTo>
                  <a:pt x="3465166" y="0"/>
                </a:lnTo>
                <a:lnTo>
                  <a:pt x="3465166" y="5588978"/>
                </a:lnTo>
                <a:lnTo>
                  <a:pt x="0" y="5588978"/>
                </a:lnTo>
                <a:lnTo>
                  <a:pt x="0" y="0"/>
                </a:lnTo>
                <a:close/>
              </a:path>
            </a:pathLst>
          </a:custGeom>
          <a:blipFill rotWithShape="1">
            <a:blip r:embed="rId4">
              <a:alphaModFix amt="74000"/>
            </a:blip>
            <a:stretch>
              <a:fillRect b="0" l="0" r="0" t="0"/>
            </a:stretch>
          </a:blipFill>
          <a:ln>
            <a:noFill/>
          </a:ln>
        </p:spPr>
      </p:sp>
      <p:sp>
        <p:nvSpPr>
          <p:cNvPr id="327" name="Google Shape;327;p24"/>
          <p:cNvSpPr/>
          <p:nvPr/>
        </p:nvSpPr>
        <p:spPr>
          <a:xfrm rot="10545640">
            <a:off x="2613358" y="1743068"/>
            <a:ext cx="1732583" cy="2794489"/>
          </a:xfrm>
          <a:custGeom>
            <a:rect b="b" l="l" r="r" t="t"/>
            <a:pathLst>
              <a:path extrusionOk="0" h="5588978" w="3465166">
                <a:moveTo>
                  <a:pt x="0" y="0"/>
                </a:moveTo>
                <a:lnTo>
                  <a:pt x="3465166" y="0"/>
                </a:lnTo>
                <a:lnTo>
                  <a:pt x="3465166" y="5588978"/>
                </a:lnTo>
                <a:lnTo>
                  <a:pt x="0" y="5588978"/>
                </a:lnTo>
                <a:lnTo>
                  <a:pt x="0" y="0"/>
                </a:lnTo>
                <a:close/>
              </a:path>
            </a:pathLst>
          </a:custGeom>
          <a:blipFill rotWithShape="1">
            <a:blip r:embed="rId4">
              <a:alphaModFix amt="74000"/>
            </a:blip>
            <a:stretch>
              <a:fillRect b="0" l="0" r="0" t="0"/>
            </a:stretch>
          </a:blipFill>
          <a:ln>
            <a:noFill/>
          </a:ln>
        </p:spPr>
      </p:sp>
      <p:sp>
        <p:nvSpPr>
          <p:cNvPr id="328" name="Google Shape;328;p24"/>
          <p:cNvSpPr/>
          <p:nvPr/>
        </p:nvSpPr>
        <p:spPr>
          <a:xfrm rot="-10629617">
            <a:off x="478475" y="1820707"/>
            <a:ext cx="1732583" cy="2794489"/>
          </a:xfrm>
          <a:custGeom>
            <a:rect b="b" l="l" r="r" t="t"/>
            <a:pathLst>
              <a:path extrusionOk="0" h="5588978" w="3465166">
                <a:moveTo>
                  <a:pt x="0" y="0"/>
                </a:moveTo>
                <a:lnTo>
                  <a:pt x="3465166" y="0"/>
                </a:lnTo>
                <a:lnTo>
                  <a:pt x="3465166" y="5588978"/>
                </a:lnTo>
                <a:lnTo>
                  <a:pt x="0" y="5588978"/>
                </a:lnTo>
                <a:lnTo>
                  <a:pt x="0" y="0"/>
                </a:lnTo>
                <a:close/>
              </a:path>
            </a:pathLst>
          </a:custGeom>
          <a:blipFill rotWithShape="1">
            <a:blip r:embed="rId4">
              <a:alphaModFix amt="74000"/>
            </a:blip>
            <a:stretch>
              <a:fillRect b="0" l="0" r="0" t="0"/>
            </a:stretch>
          </a:blipFill>
          <a:ln>
            <a:noFill/>
          </a:ln>
        </p:spPr>
      </p:sp>
      <p:sp>
        <p:nvSpPr>
          <p:cNvPr id="329" name="Google Shape;329;p24"/>
          <p:cNvSpPr txBox="1"/>
          <p:nvPr/>
        </p:nvSpPr>
        <p:spPr>
          <a:xfrm>
            <a:off x="280306" y="3111888"/>
            <a:ext cx="20046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AB7E49"/>
                </a:solidFill>
                <a:latin typeface="Inknut Antiqua"/>
                <a:ea typeface="Inknut Antiqua"/>
                <a:cs typeface="Inknut Antiqua"/>
                <a:sym typeface="Inknut Antiqua"/>
              </a:rPr>
              <a:t>Add a</a:t>
            </a:r>
            <a:endParaRPr sz="700"/>
          </a:p>
          <a:p>
            <a:pPr indent="0" lvl="0" marL="0" marR="0" rtl="0" algn="ctr">
              <a:lnSpc>
                <a:spcPct val="100000"/>
              </a:lnSpc>
              <a:spcBef>
                <a:spcPts val="0"/>
              </a:spcBef>
              <a:spcAft>
                <a:spcPts val="0"/>
              </a:spcAft>
              <a:buNone/>
            </a:pPr>
            <a:r>
              <a:rPr b="0" i="0" lang="en" sz="1800" u="none" cap="none" strike="noStrike">
                <a:solidFill>
                  <a:srgbClr val="AB7E49"/>
                </a:solidFill>
                <a:latin typeface="Inknut Antiqua"/>
                <a:ea typeface="Inknut Antiqua"/>
                <a:cs typeface="Inknut Antiqua"/>
                <a:sym typeface="Inknut Antiqua"/>
              </a:rPr>
              <a:t>main point</a:t>
            </a:r>
            <a:endParaRPr sz="700"/>
          </a:p>
        </p:txBody>
      </p:sp>
      <p:sp>
        <p:nvSpPr>
          <p:cNvPr id="330" name="Google Shape;330;p24"/>
          <p:cNvSpPr txBox="1"/>
          <p:nvPr/>
        </p:nvSpPr>
        <p:spPr>
          <a:xfrm>
            <a:off x="2511118" y="3111888"/>
            <a:ext cx="20046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AB7E49"/>
                </a:solidFill>
                <a:latin typeface="Inknut Antiqua"/>
                <a:ea typeface="Inknut Antiqua"/>
                <a:cs typeface="Inknut Antiqua"/>
                <a:sym typeface="Inknut Antiqua"/>
              </a:rPr>
              <a:t>Add a</a:t>
            </a:r>
            <a:endParaRPr sz="700"/>
          </a:p>
          <a:p>
            <a:pPr indent="0" lvl="0" marL="0" marR="0" rtl="0" algn="ctr">
              <a:lnSpc>
                <a:spcPct val="100000"/>
              </a:lnSpc>
              <a:spcBef>
                <a:spcPts val="0"/>
              </a:spcBef>
              <a:spcAft>
                <a:spcPts val="0"/>
              </a:spcAft>
              <a:buNone/>
            </a:pPr>
            <a:r>
              <a:rPr b="0" i="0" lang="en" sz="1800" u="none" cap="none" strike="noStrike">
                <a:solidFill>
                  <a:srgbClr val="AB7E49"/>
                </a:solidFill>
                <a:latin typeface="Inknut Antiqua"/>
                <a:ea typeface="Inknut Antiqua"/>
                <a:cs typeface="Inknut Antiqua"/>
                <a:sym typeface="Inknut Antiqua"/>
              </a:rPr>
              <a:t>main point</a:t>
            </a:r>
            <a:endParaRPr sz="700"/>
          </a:p>
        </p:txBody>
      </p:sp>
      <p:sp>
        <p:nvSpPr>
          <p:cNvPr id="331" name="Google Shape;331;p24"/>
          <p:cNvSpPr txBox="1"/>
          <p:nvPr/>
        </p:nvSpPr>
        <p:spPr>
          <a:xfrm>
            <a:off x="4898009" y="3111888"/>
            <a:ext cx="14790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AB7E49"/>
                </a:solidFill>
                <a:latin typeface="Inknut Antiqua"/>
                <a:ea typeface="Inknut Antiqua"/>
                <a:cs typeface="Inknut Antiqua"/>
                <a:sym typeface="Inknut Antiqua"/>
              </a:rPr>
              <a:t>Add a</a:t>
            </a:r>
            <a:endParaRPr sz="700"/>
          </a:p>
          <a:p>
            <a:pPr indent="0" lvl="0" marL="0" marR="0" rtl="0" algn="ctr">
              <a:lnSpc>
                <a:spcPct val="100000"/>
              </a:lnSpc>
              <a:spcBef>
                <a:spcPts val="0"/>
              </a:spcBef>
              <a:spcAft>
                <a:spcPts val="0"/>
              </a:spcAft>
              <a:buNone/>
            </a:pPr>
            <a:r>
              <a:rPr b="0" i="0" lang="en" sz="1800" u="none" cap="none" strike="noStrike">
                <a:solidFill>
                  <a:srgbClr val="AB7E49"/>
                </a:solidFill>
                <a:latin typeface="Inknut Antiqua"/>
                <a:ea typeface="Inknut Antiqua"/>
                <a:cs typeface="Inknut Antiqua"/>
                <a:sym typeface="Inknut Antiqua"/>
              </a:rPr>
              <a:t>main point</a:t>
            </a:r>
            <a:endParaRPr sz="700"/>
          </a:p>
        </p:txBody>
      </p:sp>
      <p:sp>
        <p:nvSpPr>
          <p:cNvPr id="332" name="Google Shape;332;p24"/>
          <p:cNvSpPr txBox="1"/>
          <p:nvPr/>
        </p:nvSpPr>
        <p:spPr>
          <a:xfrm>
            <a:off x="7121903" y="3111888"/>
            <a:ext cx="14790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AB7E49"/>
                </a:solidFill>
                <a:latin typeface="Inknut Antiqua"/>
                <a:ea typeface="Inknut Antiqua"/>
                <a:cs typeface="Inknut Antiqua"/>
                <a:sym typeface="Inknut Antiqua"/>
              </a:rPr>
              <a:t>Add a</a:t>
            </a:r>
            <a:endParaRPr sz="700"/>
          </a:p>
          <a:p>
            <a:pPr indent="0" lvl="0" marL="0" marR="0" rtl="0" algn="ctr">
              <a:lnSpc>
                <a:spcPct val="100000"/>
              </a:lnSpc>
              <a:spcBef>
                <a:spcPts val="0"/>
              </a:spcBef>
              <a:spcAft>
                <a:spcPts val="0"/>
              </a:spcAft>
              <a:buNone/>
            </a:pPr>
            <a:r>
              <a:rPr b="0" i="0" lang="en" sz="1800" u="none" cap="none" strike="noStrike">
                <a:solidFill>
                  <a:srgbClr val="AB7E49"/>
                </a:solidFill>
                <a:latin typeface="Inknut Antiqua"/>
                <a:ea typeface="Inknut Antiqua"/>
                <a:cs typeface="Inknut Antiqua"/>
                <a:sym typeface="Inknut Antiqua"/>
              </a:rPr>
              <a:t>main point</a:t>
            </a:r>
            <a:endParaRPr sz="700"/>
          </a:p>
        </p:txBody>
      </p:sp>
      <p:sp>
        <p:nvSpPr>
          <p:cNvPr id="333" name="Google Shape;333;p24"/>
          <p:cNvSpPr txBox="1"/>
          <p:nvPr/>
        </p:nvSpPr>
        <p:spPr>
          <a:xfrm>
            <a:off x="522890" y="3887047"/>
            <a:ext cx="15195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3D2E2E"/>
                </a:solidFill>
                <a:latin typeface="Montserrat"/>
                <a:ea typeface="Montserrat"/>
                <a:cs typeface="Montserrat"/>
                <a:sym typeface="Montserrat"/>
              </a:rPr>
              <a:t>Elaborate on what</a:t>
            </a:r>
            <a:endParaRPr sz="700"/>
          </a:p>
          <a:p>
            <a:pPr indent="0" lvl="1" marL="0" marR="0" rtl="0" algn="ctr">
              <a:lnSpc>
                <a:spcPct val="115000"/>
              </a:lnSpc>
              <a:spcBef>
                <a:spcPts val="0"/>
              </a:spcBef>
              <a:spcAft>
                <a:spcPts val="0"/>
              </a:spcAft>
              <a:buNone/>
            </a:pPr>
            <a:r>
              <a:rPr b="0" i="0" lang="en" sz="1000" u="none" cap="none" strike="noStrike">
                <a:solidFill>
                  <a:srgbClr val="3D2E2E"/>
                </a:solidFill>
                <a:latin typeface="Montserrat"/>
                <a:ea typeface="Montserrat"/>
                <a:cs typeface="Montserrat"/>
                <a:sym typeface="Montserrat"/>
              </a:rPr>
              <a:t>you want to discuss.</a:t>
            </a:r>
            <a:endParaRPr sz="700"/>
          </a:p>
        </p:txBody>
      </p:sp>
      <p:sp>
        <p:nvSpPr>
          <p:cNvPr id="334" name="Google Shape;334;p24"/>
          <p:cNvSpPr txBox="1"/>
          <p:nvPr/>
        </p:nvSpPr>
        <p:spPr>
          <a:xfrm>
            <a:off x="2811976" y="3887047"/>
            <a:ext cx="14871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3D2E2E"/>
                </a:solidFill>
                <a:latin typeface="Montserrat"/>
                <a:ea typeface="Montserrat"/>
                <a:cs typeface="Montserrat"/>
                <a:sym typeface="Montserrat"/>
              </a:rPr>
              <a:t>Elaborate on what</a:t>
            </a:r>
            <a:endParaRPr sz="700"/>
          </a:p>
          <a:p>
            <a:pPr indent="0" lvl="1" marL="0" marR="0" rtl="0" algn="ctr">
              <a:lnSpc>
                <a:spcPct val="115000"/>
              </a:lnSpc>
              <a:spcBef>
                <a:spcPts val="0"/>
              </a:spcBef>
              <a:spcAft>
                <a:spcPts val="0"/>
              </a:spcAft>
              <a:buNone/>
            </a:pPr>
            <a:r>
              <a:rPr b="0" i="0" lang="en" sz="1000" u="none" cap="none" strike="noStrike">
                <a:solidFill>
                  <a:srgbClr val="3D2E2E"/>
                </a:solidFill>
                <a:latin typeface="Montserrat"/>
                <a:ea typeface="Montserrat"/>
                <a:cs typeface="Montserrat"/>
                <a:sym typeface="Montserrat"/>
              </a:rPr>
              <a:t>you want to discuss.</a:t>
            </a:r>
            <a:endParaRPr sz="700"/>
          </a:p>
        </p:txBody>
      </p:sp>
      <p:sp>
        <p:nvSpPr>
          <p:cNvPr id="335" name="Google Shape;335;p24"/>
          <p:cNvSpPr txBox="1"/>
          <p:nvPr/>
        </p:nvSpPr>
        <p:spPr>
          <a:xfrm>
            <a:off x="4951428" y="3887047"/>
            <a:ext cx="14256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3D2E2E"/>
                </a:solidFill>
                <a:latin typeface="Montserrat"/>
                <a:ea typeface="Montserrat"/>
                <a:cs typeface="Montserrat"/>
                <a:sym typeface="Montserrat"/>
              </a:rPr>
              <a:t>Elaborate on what</a:t>
            </a:r>
            <a:endParaRPr sz="700"/>
          </a:p>
          <a:p>
            <a:pPr indent="0" lvl="1" marL="0" marR="0" rtl="0" algn="ctr">
              <a:lnSpc>
                <a:spcPct val="115000"/>
              </a:lnSpc>
              <a:spcBef>
                <a:spcPts val="0"/>
              </a:spcBef>
              <a:spcAft>
                <a:spcPts val="0"/>
              </a:spcAft>
              <a:buNone/>
            </a:pPr>
            <a:r>
              <a:rPr b="0" i="0" lang="en" sz="1000" u="none" cap="none" strike="noStrike">
                <a:solidFill>
                  <a:srgbClr val="3D2E2E"/>
                </a:solidFill>
                <a:latin typeface="Montserrat"/>
                <a:ea typeface="Montserrat"/>
                <a:cs typeface="Montserrat"/>
                <a:sym typeface="Montserrat"/>
              </a:rPr>
              <a:t>you want to discuss.</a:t>
            </a:r>
            <a:endParaRPr sz="700"/>
          </a:p>
        </p:txBody>
      </p:sp>
      <p:sp>
        <p:nvSpPr>
          <p:cNvPr id="336" name="Google Shape;336;p24"/>
          <p:cNvSpPr txBox="1"/>
          <p:nvPr/>
        </p:nvSpPr>
        <p:spPr>
          <a:xfrm>
            <a:off x="7121903" y="3887047"/>
            <a:ext cx="14790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3D2E2E"/>
                </a:solidFill>
                <a:latin typeface="Montserrat"/>
                <a:ea typeface="Montserrat"/>
                <a:cs typeface="Montserrat"/>
                <a:sym typeface="Montserrat"/>
              </a:rPr>
              <a:t>Elaborate on what</a:t>
            </a:r>
            <a:endParaRPr sz="700"/>
          </a:p>
          <a:p>
            <a:pPr indent="0" lvl="1" marL="0" marR="0" rtl="0" algn="ctr">
              <a:lnSpc>
                <a:spcPct val="115000"/>
              </a:lnSpc>
              <a:spcBef>
                <a:spcPts val="0"/>
              </a:spcBef>
              <a:spcAft>
                <a:spcPts val="0"/>
              </a:spcAft>
              <a:buNone/>
            </a:pPr>
            <a:r>
              <a:rPr b="0" i="0" lang="en" sz="1000" u="none" cap="none" strike="noStrike">
                <a:solidFill>
                  <a:srgbClr val="3D2E2E"/>
                </a:solidFill>
                <a:latin typeface="Montserrat"/>
                <a:ea typeface="Montserrat"/>
                <a:cs typeface="Montserrat"/>
                <a:sym typeface="Montserrat"/>
              </a:rPr>
              <a:t>you want to discuss.</a:t>
            </a:r>
            <a:endParaRPr sz="700"/>
          </a:p>
        </p:txBody>
      </p:sp>
      <p:sp>
        <p:nvSpPr>
          <p:cNvPr id="337" name="Google Shape;337;p24"/>
          <p:cNvSpPr/>
          <p:nvPr/>
        </p:nvSpPr>
        <p:spPr>
          <a:xfrm>
            <a:off x="1046942" y="1441761"/>
            <a:ext cx="595648" cy="1601970"/>
          </a:xfrm>
          <a:custGeom>
            <a:rect b="b" l="l" r="r" t="t"/>
            <a:pathLst>
              <a:path extrusionOk="0" h="3203939" w="1191295">
                <a:moveTo>
                  <a:pt x="0" y="0"/>
                </a:moveTo>
                <a:lnTo>
                  <a:pt x="1191295" y="0"/>
                </a:lnTo>
                <a:lnTo>
                  <a:pt x="1191295" y="3203939"/>
                </a:lnTo>
                <a:lnTo>
                  <a:pt x="0" y="3203939"/>
                </a:lnTo>
                <a:lnTo>
                  <a:pt x="0" y="0"/>
                </a:lnTo>
                <a:close/>
              </a:path>
            </a:pathLst>
          </a:custGeom>
          <a:blipFill rotWithShape="1">
            <a:blip r:embed="rId5">
              <a:alphaModFix/>
            </a:blip>
            <a:stretch>
              <a:fillRect b="0" l="0" r="0" t="0"/>
            </a:stretch>
          </a:blipFill>
          <a:ln>
            <a:noFill/>
          </a:ln>
        </p:spPr>
      </p:sp>
      <p:sp>
        <p:nvSpPr>
          <p:cNvPr id="338" name="Google Shape;338;p24"/>
          <p:cNvSpPr/>
          <p:nvPr/>
        </p:nvSpPr>
        <p:spPr>
          <a:xfrm>
            <a:off x="2922533" y="1540069"/>
            <a:ext cx="1101446" cy="1405354"/>
          </a:xfrm>
          <a:custGeom>
            <a:rect b="b" l="l" r="r" t="t"/>
            <a:pathLst>
              <a:path extrusionOk="0" h="2810708" w="2202893">
                <a:moveTo>
                  <a:pt x="0" y="0"/>
                </a:moveTo>
                <a:lnTo>
                  <a:pt x="2202893" y="0"/>
                </a:lnTo>
                <a:lnTo>
                  <a:pt x="2202893" y="2810708"/>
                </a:lnTo>
                <a:lnTo>
                  <a:pt x="0" y="2810708"/>
                </a:lnTo>
                <a:lnTo>
                  <a:pt x="0" y="0"/>
                </a:lnTo>
                <a:close/>
              </a:path>
            </a:pathLst>
          </a:custGeom>
          <a:blipFill rotWithShape="1">
            <a:blip r:embed="rId6">
              <a:alphaModFix/>
            </a:blip>
            <a:stretch>
              <a:fillRect b="0" l="0" r="0" t="0"/>
            </a:stretch>
          </a:blipFill>
          <a:ln>
            <a:noFill/>
          </a:ln>
        </p:spPr>
      </p:sp>
      <p:sp>
        <p:nvSpPr>
          <p:cNvPr id="339" name="Google Shape;339;p24"/>
          <p:cNvSpPr/>
          <p:nvPr/>
        </p:nvSpPr>
        <p:spPr>
          <a:xfrm>
            <a:off x="5298964" y="1414695"/>
            <a:ext cx="842542" cy="1656102"/>
          </a:xfrm>
          <a:custGeom>
            <a:rect b="b" l="l" r="r" t="t"/>
            <a:pathLst>
              <a:path extrusionOk="0" h="3312203" w="1685083">
                <a:moveTo>
                  <a:pt x="0" y="0"/>
                </a:moveTo>
                <a:lnTo>
                  <a:pt x="1685084" y="0"/>
                </a:lnTo>
                <a:lnTo>
                  <a:pt x="1685084" y="3312203"/>
                </a:lnTo>
                <a:lnTo>
                  <a:pt x="0" y="3312203"/>
                </a:lnTo>
                <a:lnTo>
                  <a:pt x="0" y="0"/>
                </a:lnTo>
                <a:close/>
              </a:path>
            </a:pathLst>
          </a:custGeom>
          <a:blipFill rotWithShape="1">
            <a:blip r:embed="rId7">
              <a:alphaModFix/>
            </a:blip>
            <a:stretch>
              <a:fillRect b="0" l="0" r="0" t="0"/>
            </a:stretch>
          </a:blipFill>
          <a:ln>
            <a:noFill/>
          </a:ln>
        </p:spPr>
      </p:sp>
      <p:sp>
        <p:nvSpPr>
          <p:cNvPr id="340" name="Google Shape;340;p24"/>
          <p:cNvSpPr/>
          <p:nvPr/>
        </p:nvSpPr>
        <p:spPr>
          <a:xfrm>
            <a:off x="7416491" y="1460503"/>
            <a:ext cx="889801" cy="1564485"/>
          </a:xfrm>
          <a:custGeom>
            <a:rect b="b" l="l" r="r" t="t"/>
            <a:pathLst>
              <a:path extrusionOk="0" h="3128970" w="1779602">
                <a:moveTo>
                  <a:pt x="0" y="0"/>
                </a:moveTo>
                <a:lnTo>
                  <a:pt x="1779602" y="0"/>
                </a:lnTo>
                <a:lnTo>
                  <a:pt x="1779602" y="3128970"/>
                </a:lnTo>
                <a:lnTo>
                  <a:pt x="0" y="3128970"/>
                </a:lnTo>
                <a:lnTo>
                  <a:pt x="0" y="0"/>
                </a:lnTo>
                <a:close/>
              </a:path>
            </a:pathLst>
          </a:custGeom>
          <a:blipFill rotWithShape="1">
            <a:blip r:embed="rId8">
              <a:alphaModFix/>
            </a:blip>
            <a:stretch>
              <a:fillRect b="0" l="0" r="0" t="0"/>
            </a:stretch>
          </a:blipFill>
          <a:ln>
            <a:noFill/>
          </a:ln>
        </p:spPr>
      </p:sp>
      <p:sp>
        <p:nvSpPr>
          <p:cNvPr id="341" name="Google Shape;341;p24"/>
          <p:cNvSpPr/>
          <p:nvPr/>
        </p:nvSpPr>
        <p:spPr>
          <a:xfrm rot="-9572020">
            <a:off x="6736357" y="-827839"/>
            <a:ext cx="4815287" cy="1655678"/>
          </a:xfrm>
          <a:custGeom>
            <a:rect b="b" l="l" r="r" t="t"/>
            <a:pathLst>
              <a:path extrusionOk="0" h="3311356" w="9630574">
                <a:moveTo>
                  <a:pt x="0" y="0"/>
                </a:moveTo>
                <a:lnTo>
                  <a:pt x="9630574" y="0"/>
                </a:lnTo>
                <a:lnTo>
                  <a:pt x="9630574" y="3311356"/>
                </a:lnTo>
                <a:lnTo>
                  <a:pt x="0" y="3311356"/>
                </a:lnTo>
                <a:lnTo>
                  <a:pt x="0" y="0"/>
                </a:lnTo>
                <a:close/>
              </a:path>
            </a:pathLst>
          </a:custGeom>
          <a:blipFill rotWithShape="1">
            <a:blip r:embed="rId9">
              <a:alphaModFix/>
            </a:blip>
            <a:stretch>
              <a:fillRect b="0" l="0" r="-93708" t="0"/>
            </a:stretch>
          </a:blipFill>
          <a:ln>
            <a:noFill/>
          </a:ln>
        </p:spPr>
      </p:sp>
      <p:sp>
        <p:nvSpPr>
          <p:cNvPr id="342" name="Google Shape;342;p24"/>
          <p:cNvSpPr/>
          <p:nvPr/>
        </p:nvSpPr>
        <p:spPr>
          <a:xfrm>
            <a:off x="139854" y="-195122"/>
            <a:ext cx="2020141" cy="393928"/>
          </a:xfrm>
          <a:custGeom>
            <a:rect b="b" l="l" r="r" t="t"/>
            <a:pathLst>
              <a:path extrusionOk="0" h="787855" w="4040281">
                <a:moveTo>
                  <a:pt x="0" y="0"/>
                </a:moveTo>
                <a:lnTo>
                  <a:pt x="4040281" y="0"/>
                </a:lnTo>
                <a:lnTo>
                  <a:pt x="4040281" y="787855"/>
                </a:lnTo>
                <a:lnTo>
                  <a:pt x="0" y="787855"/>
                </a:lnTo>
                <a:lnTo>
                  <a:pt x="0" y="0"/>
                </a:lnTo>
                <a:close/>
              </a:path>
            </a:pathLst>
          </a:custGeom>
          <a:blipFill rotWithShape="1">
            <a:blip r:embed="rId10">
              <a:alphaModFix/>
            </a:blip>
            <a:stretch>
              <a:fillRect b="0" l="0" r="0" t="0"/>
            </a:stretch>
          </a:blipFill>
          <a:ln>
            <a:noFill/>
          </a:ln>
        </p:spPr>
      </p:sp>
      <p:sp>
        <p:nvSpPr>
          <p:cNvPr id="343" name="Google Shape;343;p24"/>
          <p:cNvSpPr/>
          <p:nvPr/>
        </p:nvSpPr>
        <p:spPr>
          <a:xfrm>
            <a:off x="-522725" y="4808175"/>
            <a:ext cx="11916425" cy="1782477"/>
          </a:xfrm>
          <a:custGeom>
            <a:rect b="b" l="l" r="r" t="t"/>
            <a:pathLst>
              <a:path extrusionOk="0" h="3564955" w="19943807">
                <a:moveTo>
                  <a:pt x="0" y="0"/>
                </a:moveTo>
                <a:lnTo>
                  <a:pt x="19943806" y="0"/>
                </a:lnTo>
                <a:lnTo>
                  <a:pt x="19943806" y="3564955"/>
                </a:lnTo>
                <a:lnTo>
                  <a:pt x="0" y="3564955"/>
                </a:lnTo>
                <a:lnTo>
                  <a:pt x="0" y="0"/>
                </a:lnTo>
                <a:close/>
              </a:path>
            </a:pathLst>
          </a:custGeom>
          <a:blipFill rotWithShape="1">
            <a:blip r:embed="rId11">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pic>
        <p:nvPicPr>
          <p:cNvPr id="348" name="Google Shape;348;p25"/>
          <p:cNvPicPr preferRelativeResize="0"/>
          <p:nvPr/>
        </p:nvPicPr>
        <p:blipFill>
          <a:blip r:embed="rId3">
            <a:alphaModFix/>
          </a:blip>
          <a:stretch>
            <a:fillRect/>
          </a:stretch>
        </p:blipFill>
        <p:spPr>
          <a:xfrm>
            <a:off x="-76200" y="-335324"/>
            <a:ext cx="10318776" cy="5219876"/>
          </a:xfrm>
          <a:prstGeom prst="rect">
            <a:avLst/>
          </a:prstGeom>
          <a:noFill/>
          <a:ln>
            <a:noFill/>
          </a:ln>
        </p:spPr>
      </p:pic>
      <p:sp>
        <p:nvSpPr>
          <p:cNvPr id="349" name="Google Shape;349;p25"/>
          <p:cNvSpPr/>
          <p:nvPr/>
        </p:nvSpPr>
        <p:spPr>
          <a:xfrm>
            <a:off x="-15240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4">
              <a:alphaModFix amt="9000"/>
            </a:blip>
            <a:stretch>
              <a:fillRect b="-9328" l="0" r="0" t="-9328"/>
            </a:stretch>
          </a:blipFill>
          <a:ln>
            <a:noFill/>
          </a:ln>
        </p:spPr>
      </p:sp>
      <p:sp>
        <p:nvSpPr>
          <p:cNvPr id="350" name="Google Shape;350;p25"/>
          <p:cNvSpPr/>
          <p:nvPr/>
        </p:nvSpPr>
        <p:spPr>
          <a:xfrm>
            <a:off x="-227474" y="-1601800"/>
            <a:ext cx="11367970" cy="1782478"/>
          </a:xfrm>
          <a:custGeom>
            <a:rect b="b" l="l" r="r" t="t"/>
            <a:pathLst>
              <a:path extrusionOk="0" h="3564955" w="19943807">
                <a:moveTo>
                  <a:pt x="0" y="0"/>
                </a:moveTo>
                <a:lnTo>
                  <a:pt x="19943807" y="0"/>
                </a:lnTo>
                <a:lnTo>
                  <a:pt x="19943807" y="3564955"/>
                </a:lnTo>
                <a:lnTo>
                  <a:pt x="0" y="3564955"/>
                </a:lnTo>
                <a:lnTo>
                  <a:pt x="0" y="0"/>
                </a:lnTo>
                <a:close/>
              </a:path>
            </a:pathLst>
          </a:custGeom>
          <a:blipFill rotWithShape="1">
            <a:blip r:embed="rId5">
              <a:alphaModFix/>
            </a:blip>
            <a:stretch>
              <a:fillRect b="0" l="0" r="0" t="0"/>
            </a:stretch>
          </a:blipFill>
          <a:ln>
            <a:noFill/>
          </a:ln>
        </p:spPr>
      </p:sp>
      <p:sp>
        <p:nvSpPr>
          <p:cNvPr id="351" name="Google Shape;351;p25"/>
          <p:cNvSpPr/>
          <p:nvPr/>
        </p:nvSpPr>
        <p:spPr>
          <a:xfrm rot="-10705365">
            <a:off x="6463371" y="-686286"/>
            <a:ext cx="2290520" cy="2401272"/>
          </a:xfrm>
          <a:custGeom>
            <a:rect b="b" l="l" r="r" t="t"/>
            <a:pathLst>
              <a:path extrusionOk="0" h="4802544" w="4581040">
                <a:moveTo>
                  <a:pt x="0" y="0"/>
                </a:moveTo>
                <a:lnTo>
                  <a:pt x="4581039" y="0"/>
                </a:lnTo>
                <a:lnTo>
                  <a:pt x="4581039" y="4802544"/>
                </a:lnTo>
                <a:lnTo>
                  <a:pt x="0" y="4802544"/>
                </a:lnTo>
                <a:lnTo>
                  <a:pt x="0" y="0"/>
                </a:lnTo>
                <a:close/>
              </a:path>
            </a:pathLst>
          </a:custGeom>
          <a:blipFill rotWithShape="1">
            <a:blip r:embed="rId6">
              <a:alphaModFix/>
            </a:blip>
            <a:stretch>
              <a:fillRect b="0" l="-20839" r="-20839" t="0"/>
            </a:stretch>
          </a:blipFill>
          <a:ln>
            <a:noFill/>
          </a:ln>
        </p:spPr>
      </p:sp>
      <p:sp>
        <p:nvSpPr>
          <p:cNvPr id="352" name="Google Shape;352;p25"/>
          <p:cNvSpPr txBox="1"/>
          <p:nvPr/>
        </p:nvSpPr>
        <p:spPr>
          <a:xfrm>
            <a:off x="6606327" y="229338"/>
            <a:ext cx="2004600" cy="914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800" u="none" cap="none" strike="noStrike">
                <a:solidFill>
                  <a:srgbClr val="4D5B3D"/>
                </a:solidFill>
                <a:latin typeface="Inknut Antiqua"/>
                <a:ea typeface="Inknut Antiqua"/>
                <a:cs typeface="Inknut Antiqua"/>
                <a:sym typeface="Inknut Antiqua"/>
              </a:rPr>
              <a:t>A picture is worth a thousand words</a:t>
            </a:r>
            <a:endParaRPr sz="700"/>
          </a:p>
        </p:txBody>
      </p:sp>
      <p:sp>
        <p:nvSpPr>
          <p:cNvPr id="353" name="Google Shape;353;p25"/>
          <p:cNvSpPr/>
          <p:nvPr/>
        </p:nvSpPr>
        <p:spPr>
          <a:xfrm>
            <a:off x="-522725" y="4808175"/>
            <a:ext cx="11916425" cy="1782477"/>
          </a:xfrm>
          <a:custGeom>
            <a:rect b="b" l="l" r="r" t="t"/>
            <a:pathLst>
              <a:path extrusionOk="0" h="3564955" w="19943807">
                <a:moveTo>
                  <a:pt x="0" y="0"/>
                </a:moveTo>
                <a:lnTo>
                  <a:pt x="19943806" y="0"/>
                </a:lnTo>
                <a:lnTo>
                  <a:pt x="19943806" y="3564955"/>
                </a:lnTo>
                <a:lnTo>
                  <a:pt x="0" y="3564955"/>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26"/>
          <p:cNvSpPr/>
          <p:nvPr/>
        </p:nvSpPr>
        <p:spPr>
          <a:xfrm>
            <a:off x="-522725" y="4808175"/>
            <a:ext cx="11916425" cy="1782477"/>
          </a:xfrm>
          <a:custGeom>
            <a:rect b="b" l="l" r="r" t="t"/>
            <a:pathLst>
              <a:path extrusionOk="0" h="3564955" w="19943807">
                <a:moveTo>
                  <a:pt x="0" y="0"/>
                </a:moveTo>
                <a:lnTo>
                  <a:pt x="19943806" y="0"/>
                </a:lnTo>
                <a:lnTo>
                  <a:pt x="19943806" y="3564955"/>
                </a:lnTo>
                <a:lnTo>
                  <a:pt x="0" y="3564955"/>
                </a:lnTo>
                <a:lnTo>
                  <a:pt x="0" y="0"/>
                </a:lnTo>
                <a:close/>
              </a:path>
            </a:pathLst>
          </a:custGeom>
          <a:blipFill rotWithShape="1">
            <a:blip r:embed="rId3">
              <a:alphaModFix/>
            </a:blip>
            <a:stretch>
              <a:fillRect b="0" l="0" r="0" t="0"/>
            </a:stretch>
          </a:blipFill>
          <a:ln>
            <a:noFill/>
          </a:ln>
        </p:spPr>
      </p:sp>
      <p:sp>
        <p:nvSpPr>
          <p:cNvPr id="359" name="Google Shape;359;p26"/>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4">
              <a:alphaModFix amt="8999"/>
            </a:blip>
            <a:stretch>
              <a:fillRect b="-9330" l="0" r="0" t="-9331"/>
            </a:stretch>
          </a:blipFill>
          <a:ln>
            <a:noFill/>
          </a:ln>
        </p:spPr>
      </p:sp>
      <p:sp>
        <p:nvSpPr>
          <p:cNvPr id="360" name="Google Shape;360;p26"/>
          <p:cNvSpPr/>
          <p:nvPr/>
        </p:nvSpPr>
        <p:spPr>
          <a:xfrm rot="-308691">
            <a:off x="2589479" y="618262"/>
            <a:ext cx="3965041" cy="3826256"/>
          </a:xfrm>
          <a:custGeom>
            <a:rect b="b" l="l" r="r" t="t"/>
            <a:pathLst>
              <a:path extrusionOk="0" h="7652511" w="7930083">
                <a:moveTo>
                  <a:pt x="0" y="0"/>
                </a:moveTo>
                <a:lnTo>
                  <a:pt x="7930084" y="0"/>
                </a:lnTo>
                <a:lnTo>
                  <a:pt x="7930084" y="7652510"/>
                </a:lnTo>
                <a:lnTo>
                  <a:pt x="0" y="7652510"/>
                </a:lnTo>
                <a:lnTo>
                  <a:pt x="0" y="0"/>
                </a:lnTo>
                <a:close/>
              </a:path>
            </a:pathLst>
          </a:custGeom>
          <a:blipFill rotWithShape="1">
            <a:blip r:embed="rId5">
              <a:alphaModFix/>
            </a:blip>
            <a:stretch>
              <a:fillRect b="-21168" l="-5249" r="0" t="-21168"/>
            </a:stretch>
          </a:blipFill>
          <a:ln>
            <a:noFill/>
          </a:ln>
        </p:spPr>
      </p:sp>
      <p:grpSp>
        <p:nvGrpSpPr>
          <p:cNvPr id="361" name="Google Shape;361;p26"/>
          <p:cNvGrpSpPr/>
          <p:nvPr/>
        </p:nvGrpSpPr>
        <p:grpSpPr>
          <a:xfrm>
            <a:off x="1715264" y="1554673"/>
            <a:ext cx="5713425" cy="2053141"/>
            <a:chOff x="0" y="76200"/>
            <a:chExt cx="15235800" cy="5475044"/>
          </a:xfrm>
        </p:grpSpPr>
        <p:sp>
          <p:nvSpPr>
            <p:cNvPr id="362" name="Google Shape;362;p26"/>
            <p:cNvSpPr txBox="1"/>
            <p:nvPr/>
          </p:nvSpPr>
          <p:spPr>
            <a:xfrm>
              <a:off x="0" y="76200"/>
              <a:ext cx="15235800" cy="2955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4500" u="none" cap="none" strike="noStrike">
                  <a:solidFill>
                    <a:srgbClr val="4D5B3D"/>
                  </a:solidFill>
                  <a:latin typeface="Kurale"/>
                  <a:ea typeface="Kurale"/>
                  <a:cs typeface="Kurale"/>
                  <a:sym typeface="Kurale"/>
                </a:rPr>
                <a:t>Thank</a:t>
              </a:r>
              <a:endParaRPr sz="700"/>
            </a:p>
            <a:p>
              <a:pPr indent="0" lvl="0" marL="0" marR="0" rtl="0" algn="ctr">
                <a:lnSpc>
                  <a:spcPct val="80000"/>
                </a:lnSpc>
                <a:spcBef>
                  <a:spcPts val="0"/>
                </a:spcBef>
                <a:spcAft>
                  <a:spcPts val="0"/>
                </a:spcAft>
                <a:buNone/>
              </a:pPr>
              <a:r>
                <a:rPr b="0" i="0" lang="en" sz="4500" u="none" cap="none" strike="noStrike">
                  <a:solidFill>
                    <a:srgbClr val="4D5B3D"/>
                  </a:solidFill>
                  <a:latin typeface="Kurale"/>
                  <a:ea typeface="Kurale"/>
                  <a:cs typeface="Kurale"/>
                  <a:sym typeface="Kurale"/>
                </a:rPr>
                <a:t>you!</a:t>
              </a:r>
              <a:endParaRPr sz="700"/>
            </a:p>
          </p:txBody>
        </p:sp>
        <p:sp>
          <p:nvSpPr>
            <p:cNvPr id="363" name="Google Shape;363;p26"/>
            <p:cNvSpPr txBox="1"/>
            <p:nvPr/>
          </p:nvSpPr>
          <p:spPr>
            <a:xfrm>
              <a:off x="3650021" y="4196744"/>
              <a:ext cx="7935900" cy="13545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3D2E2E"/>
                  </a:solidFill>
                  <a:latin typeface="Montserrat"/>
                  <a:ea typeface="Montserrat"/>
                  <a:cs typeface="Montserrat"/>
                  <a:sym typeface="Montserrat"/>
                </a:rPr>
                <a:t>Write a closing</a:t>
              </a:r>
              <a:endParaRPr sz="700"/>
            </a:p>
            <a:p>
              <a:pPr indent="0" lvl="1" marL="0" marR="0" rtl="0" algn="ctr">
                <a:lnSpc>
                  <a:spcPct val="115000"/>
                </a:lnSpc>
                <a:spcBef>
                  <a:spcPts val="0"/>
                </a:spcBef>
                <a:spcAft>
                  <a:spcPts val="0"/>
                </a:spcAft>
                <a:buNone/>
              </a:pPr>
              <a:r>
                <a:rPr b="0" i="0" lang="en" sz="1000" u="none" cap="none" strike="noStrike">
                  <a:solidFill>
                    <a:srgbClr val="3D2E2E"/>
                  </a:solidFill>
                  <a:latin typeface="Montserrat"/>
                  <a:ea typeface="Montserrat"/>
                  <a:cs typeface="Montserrat"/>
                  <a:sym typeface="Montserrat"/>
                </a:rPr>
                <a:t> statement or</a:t>
              </a:r>
              <a:endParaRPr sz="700"/>
            </a:p>
            <a:p>
              <a:pPr indent="0" lvl="1" marL="0" marR="0" rtl="0" algn="ctr">
                <a:lnSpc>
                  <a:spcPct val="115000"/>
                </a:lnSpc>
                <a:spcBef>
                  <a:spcPts val="0"/>
                </a:spcBef>
                <a:spcAft>
                  <a:spcPts val="0"/>
                </a:spcAft>
                <a:buNone/>
              </a:pPr>
              <a:r>
                <a:rPr b="0" i="0" lang="en" sz="1000" u="none" cap="none" strike="noStrike">
                  <a:solidFill>
                    <a:srgbClr val="3D2E2E"/>
                  </a:solidFill>
                  <a:latin typeface="Montserrat"/>
                  <a:ea typeface="Montserrat"/>
                  <a:cs typeface="Montserrat"/>
                  <a:sym typeface="Montserrat"/>
                </a:rPr>
                <a:t>call-to-action here</a:t>
              </a:r>
              <a:endParaRPr sz="700"/>
            </a:p>
          </p:txBody>
        </p:sp>
      </p:grpSp>
      <p:sp>
        <p:nvSpPr>
          <p:cNvPr id="364" name="Google Shape;364;p26"/>
          <p:cNvSpPr/>
          <p:nvPr/>
        </p:nvSpPr>
        <p:spPr>
          <a:xfrm>
            <a:off x="3297749" y="448189"/>
            <a:ext cx="2020141" cy="393928"/>
          </a:xfrm>
          <a:custGeom>
            <a:rect b="b" l="l" r="r" t="t"/>
            <a:pathLst>
              <a:path extrusionOk="0" h="787855" w="4040281">
                <a:moveTo>
                  <a:pt x="0" y="0"/>
                </a:moveTo>
                <a:lnTo>
                  <a:pt x="4040281" y="0"/>
                </a:lnTo>
                <a:lnTo>
                  <a:pt x="4040281" y="787855"/>
                </a:lnTo>
                <a:lnTo>
                  <a:pt x="0" y="787855"/>
                </a:lnTo>
                <a:lnTo>
                  <a:pt x="0" y="0"/>
                </a:lnTo>
                <a:close/>
              </a:path>
            </a:pathLst>
          </a:custGeom>
          <a:blipFill rotWithShape="1">
            <a:blip r:embed="rId6">
              <a:alphaModFix/>
            </a:blip>
            <a:stretch>
              <a:fillRect b="0" l="0" r="0" t="0"/>
            </a:stretch>
          </a:blipFill>
          <a:ln>
            <a:noFill/>
          </a:ln>
        </p:spPr>
      </p:sp>
      <p:sp>
        <p:nvSpPr>
          <p:cNvPr id="365" name="Google Shape;365;p26"/>
          <p:cNvSpPr/>
          <p:nvPr/>
        </p:nvSpPr>
        <p:spPr>
          <a:xfrm>
            <a:off x="-922809" y="645153"/>
            <a:ext cx="4421481" cy="4454893"/>
          </a:xfrm>
          <a:custGeom>
            <a:rect b="b" l="l" r="r" t="t"/>
            <a:pathLst>
              <a:path extrusionOk="0" h="8909785" w="8842962">
                <a:moveTo>
                  <a:pt x="0" y="0"/>
                </a:moveTo>
                <a:lnTo>
                  <a:pt x="8842962" y="0"/>
                </a:lnTo>
                <a:lnTo>
                  <a:pt x="8842962" y="8909785"/>
                </a:lnTo>
                <a:lnTo>
                  <a:pt x="0" y="8909785"/>
                </a:lnTo>
                <a:lnTo>
                  <a:pt x="0" y="0"/>
                </a:lnTo>
                <a:close/>
              </a:path>
            </a:pathLst>
          </a:custGeom>
          <a:blipFill rotWithShape="1">
            <a:blip r:embed="rId7">
              <a:alphaModFix/>
            </a:blip>
            <a:stretch>
              <a:fillRect b="0" l="0" r="0" t="0"/>
            </a:stretch>
          </a:blipFill>
          <a:ln>
            <a:noFill/>
          </a:ln>
        </p:spPr>
      </p:sp>
      <p:sp>
        <p:nvSpPr>
          <p:cNvPr id="366" name="Google Shape;366;p26"/>
          <p:cNvSpPr/>
          <p:nvPr/>
        </p:nvSpPr>
        <p:spPr>
          <a:xfrm>
            <a:off x="6009293" y="3453341"/>
            <a:ext cx="3674153" cy="1354844"/>
          </a:xfrm>
          <a:custGeom>
            <a:rect b="b" l="l" r="r" t="t"/>
            <a:pathLst>
              <a:path extrusionOk="0" h="2709688" w="7348306">
                <a:moveTo>
                  <a:pt x="0" y="0"/>
                </a:moveTo>
                <a:lnTo>
                  <a:pt x="7348306" y="0"/>
                </a:lnTo>
                <a:lnTo>
                  <a:pt x="7348306" y="2709688"/>
                </a:lnTo>
                <a:lnTo>
                  <a:pt x="0" y="2709688"/>
                </a:lnTo>
                <a:lnTo>
                  <a:pt x="0" y="0"/>
                </a:lnTo>
                <a:close/>
              </a:path>
            </a:pathLst>
          </a:custGeom>
          <a:blipFill rotWithShape="1">
            <a:blip r:embed="rId8">
              <a:alphaModFix/>
            </a:blip>
            <a:stretch>
              <a:fillRect b="0" l="0" r="0" t="0"/>
            </a:stretch>
          </a:blipFill>
          <a:ln>
            <a:noFill/>
          </a:ln>
        </p:spPr>
      </p:sp>
      <p:sp>
        <p:nvSpPr>
          <p:cNvPr id="367" name="Google Shape;367;p26"/>
          <p:cNvSpPr/>
          <p:nvPr/>
        </p:nvSpPr>
        <p:spPr>
          <a:xfrm rot="1894803">
            <a:off x="6458083" y="477326"/>
            <a:ext cx="2541677" cy="2541678"/>
          </a:xfrm>
          <a:custGeom>
            <a:rect b="b" l="l" r="r" t="t"/>
            <a:pathLst>
              <a:path extrusionOk="0" h="5083355" w="5083355">
                <a:moveTo>
                  <a:pt x="0" y="0"/>
                </a:moveTo>
                <a:lnTo>
                  <a:pt x="5083355" y="0"/>
                </a:lnTo>
                <a:lnTo>
                  <a:pt x="5083355" y="5083355"/>
                </a:lnTo>
                <a:lnTo>
                  <a:pt x="0" y="5083355"/>
                </a:lnTo>
                <a:lnTo>
                  <a:pt x="0" y="0"/>
                </a:lnTo>
                <a:close/>
              </a:path>
            </a:pathLst>
          </a:custGeom>
          <a:blipFill rotWithShape="1">
            <a:blip r:embed="rId9">
              <a:alphaModFix/>
            </a:blip>
            <a:stretch>
              <a:fillRect b="0" l="0" r="0" t="0"/>
            </a:stretch>
          </a:blipFill>
          <a:ln>
            <a:noFill/>
          </a:ln>
        </p:spPr>
      </p:sp>
      <p:sp>
        <p:nvSpPr>
          <p:cNvPr id="368" name="Google Shape;368;p26"/>
          <p:cNvSpPr/>
          <p:nvPr/>
        </p:nvSpPr>
        <p:spPr>
          <a:xfrm rot="3932363">
            <a:off x="121931" y="-915676"/>
            <a:ext cx="614508" cy="1812010"/>
          </a:xfrm>
          <a:custGeom>
            <a:rect b="b" l="l" r="r" t="t"/>
            <a:pathLst>
              <a:path extrusionOk="0" h="3624019" w="1229015">
                <a:moveTo>
                  <a:pt x="0" y="0"/>
                </a:moveTo>
                <a:lnTo>
                  <a:pt x="1229015" y="0"/>
                </a:lnTo>
                <a:lnTo>
                  <a:pt x="1229015" y="3624020"/>
                </a:lnTo>
                <a:lnTo>
                  <a:pt x="0" y="3624020"/>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27"/>
          <p:cNvSpPr/>
          <p:nvPr/>
        </p:nvSpPr>
        <p:spPr>
          <a:xfrm>
            <a:off x="-522725" y="4808175"/>
            <a:ext cx="11916425" cy="1782477"/>
          </a:xfrm>
          <a:custGeom>
            <a:rect b="b" l="l" r="r" t="t"/>
            <a:pathLst>
              <a:path extrusionOk="0" h="3564955" w="19943807">
                <a:moveTo>
                  <a:pt x="0" y="0"/>
                </a:moveTo>
                <a:lnTo>
                  <a:pt x="19943806" y="0"/>
                </a:lnTo>
                <a:lnTo>
                  <a:pt x="19943806" y="3564955"/>
                </a:lnTo>
                <a:lnTo>
                  <a:pt x="0" y="3564955"/>
                </a:lnTo>
                <a:lnTo>
                  <a:pt x="0" y="0"/>
                </a:lnTo>
                <a:close/>
              </a:path>
            </a:pathLst>
          </a:custGeom>
          <a:blipFill rotWithShape="1">
            <a:blip r:embed="rId3">
              <a:alphaModFix/>
            </a:blip>
            <a:stretch>
              <a:fillRect b="0" l="0" r="0" t="0"/>
            </a:stretch>
          </a:blipFill>
          <a:ln>
            <a:noFill/>
          </a:ln>
        </p:spPr>
      </p:sp>
      <p:sp>
        <p:nvSpPr>
          <p:cNvPr id="374" name="Google Shape;374;p27"/>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4">
              <a:alphaModFix amt="8999"/>
            </a:blip>
            <a:stretch>
              <a:fillRect b="-9330" l="0" r="0" t="-9331"/>
            </a:stretch>
          </a:blipFill>
          <a:ln>
            <a:noFill/>
          </a:ln>
        </p:spPr>
      </p:sp>
      <p:grpSp>
        <p:nvGrpSpPr>
          <p:cNvPr id="375" name="Google Shape;375;p27"/>
          <p:cNvGrpSpPr/>
          <p:nvPr/>
        </p:nvGrpSpPr>
        <p:grpSpPr>
          <a:xfrm>
            <a:off x="387109" y="1025851"/>
            <a:ext cx="2548821" cy="3736326"/>
            <a:chOff x="0" y="-19050"/>
            <a:chExt cx="1342589" cy="1968106"/>
          </a:xfrm>
        </p:grpSpPr>
        <p:sp>
          <p:nvSpPr>
            <p:cNvPr id="376" name="Google Shape;376;p27"/>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7" name="Google Shape;377;p27"/>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8" name="Google Shape;378;p27"/>
          <p:cNvGrpSpPr/>
          <p:nvPr/>
        </p:nvGrpSpPr>
        <p:grpSpPr>
          <a:xfrm>
            <a:off x="3112375" y="1025851"/>
            <a:ext cx="5756490" cy="3736326"/>
            <a:chOff x="0" y="-19050"/>
            <a:chExt cx="3032225" cy="1968106"/>
          </a:xfrm>
        </p:grpSpPr>
        <p:sp>
          <p:nvSpPr>
            <p:cNvPr id="379" name="Google Shape;379;p27"/>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0" name="Google Shape;380;p27"/>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1" name="Google Shape;381;p27"/>
          <p:cNvGrpSpPr/>
          <p:nvPr/>
        </p:nvGrpSpPr>
        <p:grpSpPr>
          <a:xfrm>
            <a:off x="569502" y="1166210"/>
            <a:ext cx="2184034" cy="359784"/>
            <a:chOff x="0" y="-19050"/>
            <a:chExt cx="1150437" cy="189516"/>
          </a:xfrm>
        </p:grpSpPr>
        <p:sp>
          <p:nvSpPr>
            <p:cNvPr id="382" name="Google Shape;382;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3" name="Google Shape;383;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4" name="Google Shape;384;p27"/>
          <p:cNvGrpSpPr/>
          <p:nvPr/>
        </p:nvGrpSpPr>
        <p:grpSpPr>
          <a:xfrm>
            <a:off x="4841220" y="1166210"/>
            <a:ext cx="2184034" cy="359784"/>
            <a:chOff x="0" y="-19050"/>
            <a:chExt cx="1150437" cy="189516"/>
          </a:xfrm>
        </p:grpSpPr>
        <p:sp>
          <p:nvSpPr>
            <p:cNvPr id="385" name="Google Shape;385;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6" name="Google Shape;386;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7" name="Google Shape;387;p27"/>
          <p:cNvGrpSpPr/>
          <p:nvPr/>
        </p:nvGrpSpPr>
        <p:grpSpPr>
          <a:xfrm>
            <a:off x="569502" y="3483410"/>
            <a:ext cx="2184034" cy="359784"/>
            <a:chOff x="0" y="-19050"/>
            <a:chExt cx="1150437" cy="189516"/>
          </a:xfrm>
        </p:grpSpPr>
        <p:sp>
          <p:nvSpPr>
            <p:cNvPr id="388" name="Google Shape;388;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9" name="Google Shape;389;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0" name="Google Shape;390;p27"/>
          <p:cNvGrpSpPr/>
          <p:nvPr/>
        </p:nvGrpSpPr>
        <p:grpSpPr>
          <a:xfrm>
            <a:off x="534372" y="3967705"/>
            <a:ext cx="377102" cy="385940"/>
            <a:chOff x="0" y="-19050"/>
            <a:chExt cx="812800" cy="831850"/>
          </a:xfrm>
        </p:grpSpPr>
        <p:sp>
          <p:nvSpPr>
            <p:cNvPr id="391" name="Google Shape;391;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5AA7AE"/>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2" name="Google Shape;392;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3" name="Google Shape;393;p27"/>
          <p:cNvGrpSpPr/>
          <p:nvPr/>
        </p:nvGrpSpPr>
        <p:grpSpPr>
          <a:xfrm>
            <a:off x="1001153" y="3967705"/>
            <a:ext cx="377102" cy="385940"/>
            <a:chOff x="0" y="-19050"/>
            <a:chExt cx="812800" cy="831850"/>
          </a:xfrm>
        </p:grpSpPr>
        <p:sp>
          <p:nvSpPr>
            <p:cNvPr id="394" name="Google Shape;394;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4D5B3D"/>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5" name="Google Shape;395;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6" name="Google Shape;396;p27"/>
          <p:cNvGrpSpPr/>
          <p:nvPr/>
        </p:nvGrpSpPr>
        <p:grpSpPr>
          <a:xfrm>
            <a:off x="1467935" y="3967705"/>
            <a:ext cx="377102" cy="385940"/>
            <a:chOff x="0" y="-19050"/>
            <a:chExt cx="812800" cy="831850"/>
          </a:xfrm>
        </p:grpSpPr>
        <p:sp>
          <p:nvSpPr>
            <p:cNvPr id="397" name="Google Shape;397;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98" name="Google Shape;398;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9" name="Google Shape;399;p27"/>
          <p:cNvGrpSpPr/>
          <p:nvPr/>
        </p:nvGrpSpPr>
        <p:grpSpPr>
          <a:xfrm>
            <a:off x="1934716" y="3967705"/>
            <a:ext cx="377102" cy="385940"/>
            <a:chOff x="0" y="-19050"/>
            <a:chExt cx="812800" cy="831850"/>
          </a:xfrm>
        </p:grpSpPr>
        <p:sp>
          <p:nvSpPr>
            <p:cNvPr id="400" name="Google Shape;400;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AB7E4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1" name="Google Shape;401;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2" name="Google Shape;402;p27"/>
          <p:cNvGrpSpPr/>
          <p:nvPr/>
        </p:nvGrpSpPr>
        <p:grpSpPr>
          <a:xfrm>
            <a:off x="2401497" y="3967705"/>
            <a:ext cx="377102" cy="385940"/>
            <a:chOff x="0" y="-19050"/>
            <a:chExt cx="812800" cy="831850"/>
          </a:xfrm>
        </p:grpSpPr>
        <p:sp>
          <p:nvSpPr>
            <p:cNvPr id="403" name="Google Shape;403;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BC5B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04" name="Google Shape;404;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05" name="Google Shape;405;p27"/>
          <p:cNvSpPr txBox="1"/>
          <p:nvPr/>
        </p:nvSpPr>
        <p:spPr>
          <a:xfrm>
            <a:off x="616198" y="1649892"/>
            <a:ext cx="20907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00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406" name="Google Shape;406;p27"/>
          <p:cNvSpPr txBox="1"/>
          <p:nvPr/>
        </p:nvSpPr>
        <p:spPr>
          <a:xfrm>
            <a:off x="587727" y="3194710"/>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407" name="Google Shape;407;p27"/>
          <p:cNvSpPr txBox="1"/>
          <p:nvPr/>
        </p:nvSpPr>
        <p:spPr>
          <a:xfrm>
            <a:off x="873885" y="2077982"/>
            <a:ext cx="1575300" cy="9360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KURALE</a:t>
            </a:r>
            <a:endParaRPr sz="700"/>
          </a:p>
          <a:p>
            <a:pPr indent="0" lvl="0" marL="0" marR="0" rtl="0" algn="ctr">
              <a:lnSpc>
                <a:spcPct val="8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INKNUT</a:t>
            </a:r>
            <a:endParaRPr sz="700"/>
          </a:p>
          <a:p>
            <a:pPr indent="0" lvl="0" marL="0" marR="0" rtl="0" algn="ctr">
              <a:lnSpc>
                <a:spcPct val="8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8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80000"/>
              </a:lnSpc>
              <a:spcBef>
                <a:spcPts val="0"/>
              </a:spcBef>
              <a:spcAft>
                <a:spcPts val="0"/>
              </a:spcAft>
              <a:buNone/>
            </a:pPr>
            <a:r>
              <a:rPr b="0" i="0" lang="en" sz="1100" u="none" cap="none" strike="noStrike">
                <a:solidFill>
                  <a:srgbClr val="000000"/>
                </a:solidFill>
                <a:latin typeface="Arial"/>
                <a:ea typeface="Arial"/>
                <a:cs typeface="Arial"/>
                <a:sym typeface="Arial"/>
              </a:rPr>
              <a:t>MONTSERRAT</a:t>
            </a:r>
            <a:endParaRPr sz="700"/>
          </a:p>
        </p:txBody>
      </p:sp>
      <p:sp>
        <p:nvSpPr>
          <p:cNvPr id="408" name="Google Shape;408;p27"/>
          <p:cNvSpPr txBox="1"/>
          <p:nvPr/>
        </p:nvSpPr>
        <p:spPr>
          <a:xfrm>
            <a:off x="417579" y="439845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##5AA7AE</a:t>
            </a:r>
            <a:endParaRPr sz="700"/>
          </a:p>
        </p:txBody>
      </p:sp>
      <p:sp>
        <p:nvSpPr>
          <p:cNvPr id="409" name="Google Shape;409;p27"/>
          <p:cNvSpPr txBox="1"/>
          <p:nvPr/>
        </p:nvSpPr>
        <p:spPr>
          <a:xfrm>
            <a:off x="884361" y="4415370"/>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#4D5B3D</a:t>
            </a:r>
            <a:endParaRPr sz="700"/>
          </a:p>
        </p:txBody>
      </p:sp>
      <p:sp>
        <p:nvSpPr>
          <p:cNvPr id="410" name="Google Shape;410;p27"/>
          <p:cNvSpPr txBox="1"/>
          <p:nvPr/>
        </p:nvSpPr>
        <p:spPr>
          <a:xfrm>
            <a:off x="1351142" y="4415370"/>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#FFFFFF</a:t>
            </a:r>
            <a:endParaRPr sz="700"/>
          </a:p>
        </p:txBody>
      </p:sp>
      <p:sp>
        <p:nvSpPr>
          <p:cNvPr id="411" name="Google Shape;411;p27"/>
          <p:cNvSpPr txBox="1"/>
          <p:nvPr/>
        </p:nvSpPr>
        <p:spPr>
          <a:xfrm>
            <a:off x="1817924" y="4415370"/>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#AB7E49</a:t>
            </a:r>
            <a:endParaRPr sz="700"/>
          </a:p>
        </p:txBody>
      </p:sp>
      <p:sp>
        <p:nvSpPr>
          <p:cNvPr id="412" name="Google Shape;412;p27"/>
          <p:cNvSpPr txBox="1"/>
          <p:nvPr/>
        </p:nvSpPr>
        <p:spPr>
          <a:xfrm>
            <a:off x="2284705" y="4415370"/>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#EBC5B1</a:t>
            </a:r>
            <a:endParaRPr sz="700"/>
          </a:p>
        </p:txBody>
      </p:sp>
      <p:sp>
        <p:nvSpPr>
          <p:cNvPr id="413" name="Google Shape;413;p27"/>
          <p:cNvSpPr txBox="1"/>
          <p:nvPr/>
        </p:nvSpPr>
        <p:spPr>
          <a:xfrm>
            <a:off x="2105002" y="723021"/>
            <a:ext cx="4933995" cy="162306"/>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 sz="1100" u="none" cap="none" strike="noStrike">
                <a:solidFill>
                  <a:srgbClr val="000000"/>
                </a:solidFill>
                <a:latin typeface="Arial"/>
                <a:ea typeface="Arial"/>
                <a:cs typeface="Arial"/>
                <a:sym typeface="Arial"/>
              </a:rPr>
              <a:t>Use these design resources in your Canva Presentation.</a:t>
            </a:r>
            <a:endParaRPr sz="700"/>
          </a:p>
        </p:txBody>
      </p:sp>
      <p:sp>
        <p:nvSpPr>
          <p:cNvPr id="414" name="Google Shape;414;p27"/>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ED7843"/>
                </a:solidFill>
                <a:latin typeface="Arial"/>
                <a:ea typeface="Arial"/>
                <a:cs typeface="Arial"/>
                <a:sym typeface="Arial"/>
              </a:rPr>
              <a:t>DON'T FORGET TO DELETE THIS PAGE BEFORE PRESENTING. </a:t>
            </a:r>
            <a:endParaRPr sz="700"/>
          </a:p>
        </p:txBody>
      </p:sp>
      <p:sp>
        <p:nvSpPr>
          <p:cNvPr id="415" name="Google Shape;415;p27"/>
          <p:cNvSpPr txBox="1"/>
          <p:nvPr/>
        </p:nvSpPr>
        <p:spPr>
          <a:xfrm>
            <a:off x="3238050" y="225475"/>
            <a:ext cx="2667900" cy="461700"/>
          </a:xfrm>
          <a:prstGeom prst="rect">
            <a:avLst/>
          </a:prstGeom>
          <a:noFill/>
          <a:ln>
            <a:noFill/>
          </a:ln>
        </p:spPr>
        <p:txBody>
          <a:bodyPr anchorCtr="0" anchor="t" bIns="0" lIns="0" spcFirstLastPara="1" rIns="0" wrap="square" tIns="0">
            <a:spAutoFit/>
          </a:bodyPr>
          <a:lstStyle/>
          <a:p>
            <a:pPr indent="0" lvl="0" marL="0" marR="0" rtl="0" algn="ctr">
              <a:lnSpc>
                <a:spcPct val="110994"/>
              </a:lnSpc>
              <a:spcBef>
                <a:spcPts val="0"/>
              </a:spcBef>
              <a:spcAft>
                <a:spcPts val="0"/>
              </a:spcAft>
              <a:buNone/>
            </a:pPr>
            <a:r>
              <a:rPr b="0" i="0" lang="en" sz="3000" u="none" cap="none" strike="noStrike">
                <a:solidFill>
                  <a:srgbClr val="4D5B3D"/>
                </a:solidFill>
                <a:latin typeface="Kurale"/>
                <a:ea typeface="Kurale"/>
                <a:cs typeface="Kurale"/>
                <a:sym typeface="Kurale"/>
              </a:rPr>
              <a:t>Resource Page</a:t>
            </a:r>
            <a:endParaRPr sz="700"/>
          </a:p>
        </p:txBody>
      </p:sp>
      <p:sp>
        <p:nvSpPr>
          <p:cNvPr id="416" name="Google Shape;416;p27"/>
          <p:cNvSpPr txBox="1"/>
          <p:nvPr/>
        </p:nvSpPr>
        <p:spPr>
          <a:xfrm>
            <a:off x="873885" y="1265760"/>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417" name="Google Shape;417;p27"/>
          <p:cNvSpPr txBox="1"/>
          <p:nvPr/>
        </p:nvSpPr>
        <p:spPr>
          <a:xfrm>
            <a:off x="5145603" y="1265760"/>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418" name="Google Shape;418;p27"/>
          <p:cNvSpPr txBox="1"/>
          <p:nvPr/>
        </p:nvSpPr>
        <p:spPr>
          <a:xfrm>
            <a:off x="873885" y="3567330"/>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sp>
        <p:nvSpPr>
          <p:cNvPr id="419" name="Google Shape;419;p27"/>
          <p:cNvSpPr/>
          <p:nvPr/>
        </p:nvSpPr>
        <p:spPr>
          <a:xfrm>
            <a:off x="4215900" y="1819331"/>
            <a:ext cx="597014" cy="671488"/>
          </a:xfrm>
          <a:custGeom>
            <a:rect b="b" l="l" r="r" t="t"/>
            <a:pathLst>
              <a:path extrusionOk="0" h="1342976" w="1194028">
                <a:moveTo>
                  <a:pt x="0" y="0"/>
                </a:moveTo>
                <a:lnTo>
                  <a:pt x="1194028" y="0"/>
                </a:lnTo>
                <a:lnTo>
                  <a:pt x="1194028" y="1342976"/>
                </a:lnTo>
                <a:lnTo>
                  <a:pt x="0" y="1342976"/>
                </a:lnTo>
                <a:lnTo>
                  <a:pt x="0" y="0"/>
                </a:lnTo>
                <a:close/>
              </a:path>
            </a:pathLst>
          </a:custGeom>
          <a:blipFill rotWithShape="1">
            <a:blip r:embed="rId5">
              <a:alphaModFix/>
            </a:blip>
            <a:stretch>
              <a:fillRect b="0" l="0" r="0" t="0"/>
            </a:stretch>
          </a:blipFill>
          <a:ln>
            <a:noFill/>
          </a:ln>
        </p:spPr>
      </p:sp>
      <p:sp>
        <p:nvSpPr>
          <p:cNvPr id="420" name="Google Shape;420;p27"/>
          <p:cNvSpPr/>
          <p:nvPr/>
        </p:nvSpPr>
        <p:spPr>
          <a:xfrm>
            <a:off x="4911594" y="1827274"/>
            <a:ext cx="482900" cy="671488"/>
          </a:xfrm>
          <a:custGeom>
            <a:rect b="b" l="l" r="r" t="t"/>
            <a:pathLst>
              <a:path extrusionOk="0" h="1342976" w="965800">
                <a:moveTo>
                  <a:pt x="0" y="0"/>
                </a:moveTo>
                <a:lnTo>
                  <a:pt x="965800" y="0"/>
                </a:lnTo>
                <a:lnTo>
                  <a:pt x="965800" y="1342976"/>
                </a:lnTo>
                <a:lnTo>
                  <a:pt x="0" y="1342976"/>
                </a:lnTo>
                <a:lnTo>
                  <a:pt x="0" y="0"/>
                </a:lnTo>
                <a:close/>
              </a:path>
            </a:pathLst>
          </a:custGeom>
          <a:blipFill rotWithShape="1">
            <a:blip r:embed="rId6">
              <a:alphaModFix/>
            </a:blip>
            <a:stretch>
              <a:fillRect b="0" l="0" r="0" t="0"/>
            </a:stretch>
          </a:blipFill>
          <a:ln>
            <a:noFill/>
          </a:ln>
        </p:spPr>
      </p:sp>
      <p:sp>
        <p:nvSpPr>
          <p:cNvPr id="421" name="Google Shape;421;p27"/>
          <p:cNvSpPr/>
          <p:nvPr/>
        </p:nvSpPr>
        <p:spPr>
          <a:xfrm>
            <a:off x="7318299" y="1270523"/>
            <a:ext cx="1311351" cy="685181"/>
          </a:xfrm>
          <a:custGeom>
            <a:rect b="b" l="l" r="r" t="t"/>
            <a:pathLst>
              <a:path extrusionOk="0" h="1370362" w="2622702">
                <a:moveTo>
                  <a:pt x="0" y="0"/>
                </a:moveTo>
                <a:lnTo>
                  <a:pt x="2622702" y="0"/>
                </a:lnTo>
                <a:lnTo>
                  <a:pt x="2622702" y="1370361"/>
                </a:lnTo>
                <a:lnTo>
                  <a:pt x="0" y="1370361"/>
                </a:lnTo>
                <a:lnTo>
                  <a:pt x="0" y="0"/>
                </a:lnTo>
                <a:close/>
              </a:path>
            </a:pathLst>
          </a:custGeom>
          <a:blipFill rotWithShape="1">
            <a:blip r:embed="rId7">
              <a:alphaModFix/>
            </a:blip>
            <a:stretch>
              <a:fillRect b="0" l="0" r="0" t="0"/>
            </a:stretch>
          </a:blipFill>
          <a:ln>
            <a:noFill/>
          </a:ln>
        </p:spPr>
      </p:sp>
      <p:sp>
        <p:nvSpPr>
          <p:cNvPr id="422" name="Google Shape;422;p27"/>
          <p:cNvSpPr/>
          <p:nvPr/>
        </p:nvSpPr>
        <p:spPr>
          <a:xfrm>
            <a:off x="3271572" y="1815898"/>
            <a:ext cx="711105" cy="1151588"/>
          </a:xfrm>
          <a:custGeom>
            <a:rect b="b" l="l" r="r" t="t"/>
            <a:pathLst>
              <a:path extrusionOk="0" h="2303175" w="1422210">
                <a:moveTo>
                  <a:pt x="0" y="0"/>
                </a:moveTo>
                <a:lnTo>
                  <a:pt x="1422210" y="0"/>
                </a:lnTo>
                <a:lnTo>
                  <a:pt x="1422210" y="2303175"/>
                </a:lnTo>
                <a:lnTo>
                  <a:pt x="0" y="2303175"/>
                </a:lnTo>
                <a:lnTo>
                  <a:pt x="0" y="0"/>
                </a:lnTo>
                <a:close/>
              </a:path>
            </a:pathLst>
          </a:custGeom>
          <a:blipFill rotWithShape="1">
            <a:blip r:embed="rId8">
              <a:alphaModFix/>
            </a:blip>
            <a:stretch>
              <a:fillRect b="0" l="0" r="0" t="0"/>
            </a:stretch>
          </a:blipFill>
          <a:ln>
            <a:noFill/>
          </a:ln>
        </p:spPr>
      </p:sp>
      <p:sp>
        <p:nvSpPr>
          <p:cNvPr id="423" name="Google Shape;423;p27"/>
          <p:cNvSpPr/>
          <p:nvPr/>
        </p:nvSpPr>
        <p:spPr>
          <a:xfrm>
            <a:off x="4283965" y="2594833"/>
            <a:ext cx="460883" cy="467902"/>
          </a:xfrm>
          <a:custGeom>
            <a:rect b="b" l="l" r="r" t="t"/>
            <a:pathLst>
              <a:path extrusionOk="0" h="935804" w="921767">
                <a:moveTo>
                  <a:pt x="0" y="0"/>
                </a:moveTo>
                <a:lnTo>
                  <a:pt x="921767" y="0"/>
                </a:lnTo>
                <a:lnTo>
                  <a:pt x="921767" y="935805"/>
                </a:lnTo>
                <a:lnTo>
                  <a:pt x="0" y="935805"/>
                </a:lnTo>
                <a:lnTo>
                  <a:pt x="0" y="0"/>
                </a:lnTo>
                <a:close/>
              </a:path>
            </a:pathLst>
          </a:custGeom>
          <a:blipFill rotWithShape="1">
            <a:blip r:embed="rId9">
              <a:alphaModFix/>
            </a:blip>
            <a:stretch>
              <a:fillRect b="0" l="0" r="0" t="0"/>
            </a:stretch>
          </a:blipFill>
          <a:ln>
            <a:noFill/>
          </a:ln>
        </p:spPr>
      </p:sp>
      <p:sp>
        <p:nvSpPr>
          <p:cNvPr id="424" name="Google Shape;424;p27"/>
          <p:cNvSpPr/>
          <p:nvPr/>
        </p:nvSpPr>
        <p:spPr>
          <a:xfrm>
            <a:off x="3450947" y="1218878"/>
            <a:ext cx="1063459" cy="505321"/>
          </a:xfrm>
          <a:custGeom>
            <a:rect b="b" l="l" r="r" t="t"/>
            <a:pathLst>
              <a:path extrusionOk="0" h="1010641" w="2126918">
                <a:moveTo>
                  <a:pt x="0" y="0"/>
                </a:moveTo>
                <a:lnTo>
                  <a:pt x="2126918" y="0"/>
                </a:lnTo>
                <a:lnTo>
                  <a:pt x="2126918" y="1010641"/>
                </a:lnTo>
                <a:lnTo>
                  <a:pt x="0" y="1010641"/>
                </a:lnTo>
                <a:lnTo>
                  <a:pt x="0" y="0"/>
                </a:lnTo>
                <a:close/>
              </a:path>
            </a:pathLst>
          </a:custGeom>
          <a:blipFill rotWithShape="1">
            <a:blip r:embed="rId10">
              <a:alphaModFix/>
            </a:blip>
            <a:stretch>
              <a:fillRect b="0" l="0" r="0" t="0"/>
            </a:stretch>
          </a:blipFill>
          <a:ln>
            <a:noFill/>
          </a:ln>
        </p:spPr>
      </p:sp>
      <p:sp>
        <p:nvSpPr>
          <p:cNvPr id="425" name="Google Shape;425;p27"/>
          <p:cNvSpPr/>
          <p:nvPr/>
        </p:nvSpPr>
        <p:spPr>
          <a:xfrm>
            <a:off x="4911536" y="2428835"/>
            <a:ext cx="1361439" cy="590524"/>
          </a:xfrm>
          <a:custGeom>
            <a:rect b="b" l="l" r="r" t="t"/>
            <a:pathLst>
              <a:path extrusionOk="0" h="1181048" w="2722878">
                <a:moveTo>
                  <a:pt x="0" y="0"/>
                </a:moveTo>
                <a:lnTo>
                  <a:pt x="2722878" y="0"/>
                </a:lnTo>
                <a:lnTo>
                  <a:pt x="2722878" y="1181049"/>
                </a:lnTo>
                <a:lnTo>
                  <a:pt x="0" y="1181049"/>
                </a:lnTo>
                <a:lnTo>
                  <a:pt x="0" y="0"/>
                </a:lnTo>
                <a:close/>
              </a:path>
            </a:pathLst>
          </a:custGeom>
          <a:blipFill rotWithShape="1">
            <a:blip r:embed="rId11">
              <a:alphaModFix/>
            </a:blip>
            <a:stretch>
              <a:fillRect b="0" l="0" r="0" t="0"/>
            </a:stretch>
          </a:blipFill>
          <a:ln>
            <a:noFill/>
          </a:ln>
        </p:spPr>
      </p:sp>
      <p:sp>
        <p:nvSpPr>
          <p:cNvPr id="426" name="Google Shape;426;p27"/>
          <p:cNvSpPr/>
          <p:nvPr/>
        </p:nvSpPr>
        <p:spPr>
          <a:xfrm flipH="1">
            <a:off x="6423998" y="1670071"/>
            <a:ext cx="493504" cy="1161185"/>
          </a:xfrm>
          <a:custGeom>
            <a:rect b="b" l="l" r="r" t="t"/>
            <a:pathLst>
              <a:path extrusionOk="0" h="2322370" w="987007">
                <a:moveTo>
                  <a:pt x="987007" y="0"/>
                </a:moveTo>
                <a:lnTo>
                  <a:pt x="0" y="0"/>
                </a:lnTo>
                <a:lnTo>
                  <a:pt x="0" y="2322369"/>
                </a:lnTo>
                <a:lnTo>
                  <a:pt x="987007" y="2322369"/>
                </a:lnTo>
                <a:lnTo>
                  <a:pt x="987007" y="0"/>
                </a:lnTo>
                <a:close/>
              </a:path>
            </a:pathLst>
          </a:custGeom>
          <a:blipFill rotWithShape="1">
            <a:blip r:embed="rId12">
              <a:alphaModFix/>
            </a:blip>
            <a:stretch>
              <a:fillRect b="0" l="0" r="0" t="0"/>
            </a:stretch>
          </a:blipFill>
          <a:ln>
            <a:noFill/>
          </a:ln>
        </p:spPr>
      </p:sp>
      <p:sp>
        <p:nvSpPr>
          <p:cNvPr id="427" name="Google Shape;427;p27"/>
          <p:cNvSpPr/>
          <p:nvPr/>
        </p:nvSpPr>
        <p:spPr>
          <a:xfrm>
            <a:off x="3268180" y="3062736"/>
            <a:ext cx="684793" cy="925397"/>
          </a:xfrm>
          <a:custGeom>
            <a:rect b="b" l="l" r="r" t="t"/>
            <a:pathLst>
              <a:path extrusionOk="0" h="1850793" w="1369587">
                <a:moveTo>
                  <a:pt x="0" y="0"/>
                </a:moveTo>
                <a:lnTo>
                  <a:pt x="1369587" y="0"/>
                </a:lnTo>
                <a:lnTo>
                  <a:pt x="1369587" y="1850793"/>
                </a:lnTo>
                <a:lnTo>
                  <a:pt x="0" y="1850793"/>
                </a:lnTo>
                <a:lnTo>
                  <a:pt x="0" y="0"/>
                </a:lnTo>
                <a:close/>
              </a:path>
            </a:pathLst>
          </a:custGeom>
          <a:blipFill rotWithShape="1">
            <a:blip r:embed="rId13">
              <a:alphaModFix/>
            </a:blip>
            <a:stretch>
              <a:fillRect b="0" l="0" r="0" t="0"/>
            </a:stretch>
          </a:blipFill>
          <a:ln>
            <a:noFill/>
          </a:ln>
        </p:spPr>
      </p:sp>
      <p:sp>
        <p:nvSpPr>
          <p:cNvPr id="428" name="Google Shape;428;p27"/>
          <p:cNvSpPr/>
          <p:nvPr/>
        </p:nvSpPr>
        <p:spPr>
          <a:xfrm>
            <a:off x="5494507" y="1670071"/>
            <a:ext cx="829479" cy="681535"/>
          </a:xfrm>
          <a:custGeom>
            <a:rect b="b" l="l" r="r" t="t"/>
            <a:pathLst>
              <a:path extrusionOk="0" h="1363070" w="1658958">
                <a:moveTo>
                  <a:pt x="0" y="0"/>
                </a:moveTo>
                <a:lnTo>
                  <a:pt x="1658958" y="0"/>
                </a:lnTo>
                <a:lnTo>
                  <a:pt x="1658958" y="1363069"/>
                </a:lnTo>
                <a:lnTo>
                  <a:pt x="0" y="1363069"/>
                </a:lnTo>
                <a:lnTo>
                  <a:pt x="0" y="0"/>
                </a:lnTo>
                <a:close/>
              </a:path>
            </a:pathLst>
          </a:custGeom>
          <a:blipFill rotWithShape="1">
            <a:blip r:embed="rId14">
              <a:alphaModFix/>
            </a:blip>
            <a:stretch>
              <a:fillRect b="0" l="0" r="0" t="0"/>
            </a:stretch>
          </a:blipFill>
          <a:ln>
            <a:noFill/>
          </a:ln>
        </p:spPr>
      </p:sp>
      <p:sp>
        <p:nvSpPr>
          <p:cNvPr id="429" name="Google Shape;429;p27"/>
          <p:cNvSpPr/>
          <p:nvPr/>
        </p:nvSpPr>
        <p:spPr>
          <a:xfrm>
            <a:off x="3268180" y="4111957"/>
            <a:ext cx="713774" cy="519271"/>
          </a:xfrm>
          <a:custGeom>
            <a:rect b="b" l="l" r="r" t="t"/>
            <a:pathLst>
              <a:path extrusionOk="0" h="1038541" w="1427548">
                <a:moveTo>
                  <a:pt x="0" y="0"/>
                </a:moveTo>
                <a:lnTo>
                  <a:pt x="1427547" y="0"/>
                </a:lnTo>
                <a:lnTo>
                  <a:pt x="1427547" y="1038541"/>
                </a:lnTo>
                <a:lnTo>
                  <a:pt x="0" y="1038541"/>
                </a:lnTo>
                <a:lnTo>
                  <a:pt x="0" y="0"/>
                </a:lnTo>
                <a:close/>
              </a:path>
            </a:pathLst>
          </a:custGeom>
          <a:blipFill rotWithShape="1">
            <a:blip r:embed="rId15">
              <a:alphaModFix/>
            </a:blip>
            <a:stretch>
              <a:fillRect b="0" l="0" r="0" t="0"/>
            </a:stretch>
          </a:blipFill>
          <a:ln>
            <a:noFill/>
          </a:ln>
        </p:spPr>
      </p:sp>
      <p:sp>
        <p:nvSpPr>
          <p:cNvPr id="430" name="Google Shape;430;p27"/>
          <p:cNvSpPr/>
          <p:nvPr/>
        </p:nvSpPr>
        <p:spPr>
          <a:xfrm>
            <a:off x="4098541" y="3156030"/>
            <a:ext cx="729368" cy="738808"/>
          </a:xfrm>
          <a:custGeom>
            <a:rect b="b" l="l" r="r" t="t"/>
            <a:pathLst>
              <a:path extrusionOk="0" h="1477617" w="1458735">
                <a:moveTo>
                  <a:pt x="0" y="0"/>
                </a:moveTo>
                <a:lnTo>
                  <a:pt x="1458736" y="0"/>
                </a:lnTo>
                <a:lnTo>
                  <a:pt x="1458736" y="1477617"/>
                </a:lnTo>
                <a:lnTo>
                  <a:pt x="0" y="1477617"/>
                </a:lnTo>
                <a:lnTo>
                  <a:pt x="0" y="0"/>
                </a:lnTo>
                <a:close/>
              </a:path>
            </a:pathLst>
          </a:custGeom>
          <a:blipFill rotWithShape="1">
            <a:blip r:embed="rId16">
              <a:alphaModFix/>
            </a:blip>
            <a:stretch>
              <a:fillRect b="0" l="0" r="0" t="0"/>
            </a:stretch>
          </a:blipFill>
          <a:ln>
            <a:noFill/>
          </a:ln>
        </p:spPr>
      </p:sp>
      <p:sp>
        <p:nvSpPr>
          <p:cNvPr id="431" name="Google Shape;431;p27"/>
          <p:cNvSpPr/>
          <p:nvPr/>
        </p:nvSpPr>
        <p:spPr>
          <a:xfrm flipH="1">
            <a:off x="4975546" y="3139643"/>
            <a:ext cx="772187" cy="1510390"/>
          </a:xfrm>
          <a:custGeom>
            <a:rect b="b" l="l" r="r" t="t"/>
            <a:pathLst>
              <a:path extrusionOk="0" h="3020780" w="1544374">
                <a:moveTo>
                  <a:pt x="1544374" y="0"/>
                </a:moveTo>
                <a:lnTo>
                  <a:pt x="0" y="0"/>
                </a:lnTo>
                <a:lnTo>
                  <a:pt x="0" y="3020780"/>
                </a:lnTo>
                <a:lnTo>
                  <a:pt x="1544374" y="3020780"/>
                </a:lnTo>
                <a:lnTo>
                  <a:pt x="1544374" y="0"/>
                </a:lnTo>
                <a:close/>
              </a:path>
            </a:pathLst>
          </a:custGeom>
          <a:blipFill rotWithShape="1">
            <a:blip r:embed="rId17">
              <a:alphaModFix/>
            </a:blip>
            <a:stretch>
              <a:fillRect b="0" l="0" r="0" t="0"/>
            </a:stretch>
          </a:blipFill>
          <a:ln>
            <a:noFill/>
          </a:ln>
        </p:spPr>
      </p:sp>
      <p:sp>
        <p:nvSpPr>
          <p:cNvPr id="432" name="Google Shape;432;p27"/>
          <p:cNvSpPr/>
          <p:nvPr/>
        </p:nvSpPr>
        <p:spPr>
          <a:xfrm>
            <a:off x="5899052" y="3163612"/>
            <a:ext cx="464642" cy="698709"/>
          </a:xfrm>
          <a:custGeom>
            <a:rect b="b" l="l" r="r" t="t"/>
            <a:pathLst>
              <a:path extrusionOk="0" h="1397419" w="929284">
                <a:moveTo>
                  <a:pt x="0" y="0"/>
                </a:moveTo>
                <a:lnTo>
                  <a:pt x="929284" y="0"/>
                </a:lnTo>
                <a:lnTo>
                  <a:pt x="929284" y="1397419"/>
                </a:lnTo>
                <a:lnTo>
                  <a:pt x="0" y="1397419"/>
                </a:lnTo>
                <a:lnTo>
                  <a:pt x="0" y="0"/>
                </a:lnTo>
                <a:close/>
              </a:path>
            </a:pathLst>
          </a:custGeom>
          <a:blipFill rotWithShape="1">
            <a:blip r:embed="rId18">
              <a:alphaModFix/>
            </a:blip>
            <a:stretch>
              <a:fillRect b="0" l="0" r="0" t="0"/>
            </a:stretch>
          </a:blipFill>
          <a:ln>
            <a:noFill/>
          </a:ln>
        </p:spPr>
      </p:sp>
      <p:sp>
        <p:nvSpPr>
          <p:cNvPr id="433" name="Google Shape;433;p27"/>
          <p:cNvSpPr/>
          <p:nvPr/>
        </p:nvSpPr>
        <p:spPr>
          <a:xfrm flipH="1">
            <a:off x="6917502" y="1670071"/>
            <a:ext cx="343151" cy="1141322"/>
          </a:xfrm>
          <a:custGeom>
            <a:rect b="b" l="l" r="r" t="t"/>
            <a:pathLst>
              <a:path extrusionOk="0" h="2282643" w="686301">
                <a:moveTo>
                  <a:pt x="686302" y="0"/>
                </a:moveTo>
                <a:lnTo>
                  <a:pt x="0" y="0"/>
                </a:lnTo>
                <a:lnTo>
                  <a:pt x="0" y="2282642"/>
                </a:lnTo>
                <a:lnTo>
                  <a:pt x="686302" y="2282642"/>
                </a:lnTo>
                <a:lnTo>
                  <a:pt x="686302" y="0"/>
                </a:lnTo>
                <a:close/>
              </a:path>
            </a:pathLst>
          </a:custGeom>
          <a:blipFill rotWithShape="1">
            <a:blip r:embed="rId19">
              <a:alphaModFix/>
            </a:blip>
            <a:stretch>
              <a:fillRect b="0" l="0" r="0" t="0"/>
            </a:stretch>
          </a:blipFill>
          <a:ln>
            <a:noFill/>
          </a:ln>
        </p:spPr>
      </p:sp>
      <p:sp>
        <p:nvSpPr>
          <p:cNvPr id="434" name="Google Shape;434;p27"/>
          <p:cNvSpPr/>
          <p:nvPr/>
        </p:nvSpPr>
        <p:spPr>
          <a:xfrm>
            <a:off x="6387594" y="3094516"/>
            <a:ext cx="666554" cy="1519210"/>
          </a:xfrm>
          <a:custGeom>
            <a:rect b="b" l="l" r="r" t="t"/>
            <a:pathLst>
              <a:path extrusionOk="0" h="3038420" w="1333107">
                <a:moveTo>
                  <a:pt x="0" y="0"/>
                </a:moveTo>
                <a:lnTo>
                  <a:pt x="1333107" y="0"/>
                </a:lnTo>
                <a:lnTo>
                  <a:pt x="1333107" y="3038420"/>
                </a:lnTo>
                <a:lnTo>
                  <a:pt x="0" y="3038420"/>
                </a:lnTo>
                <a:lnTo>
                  <a:pt x="0" y="0"/>
                </a:lnTo>
                <a:close/>
              </a:path>
            </a:pathLst>
          </a:custGeom>
          <a:blipFill rotWithShape="1">
            <a:blip r:embed="rId20">
              <a:alphaModFix/>
            </a:blip>
            <a:stretch>
              <a:fillRect b="0" l="0" r="0" t="0"/>
            </a:stretch>
          </a:blipFill>
          <a:ln>
            <a:noFill/>
          </a:ln>
        </p:spPr>
      </p:sp>
      <p:sp>
        <p:nvSpPr>
          <p:cNvPr id="435" name="Google Shape;435;p27"/>
          <p:cNvSpPr/>
          <p:nvPr/>
        </p:nvSpPr>
        <p:spPr>
          <a:xfrm>
            <a:off x="5657255" y="3990909"/>
            <a:ext cx="666731" cy="607558"/>
          </a:xfrm>
          <a:custGeom>
            <a:rect b="b" l="l" r="r" t="t"/>
            <a:pathLst>
              <a:path extrusionOk="0" h="1215117" w="1333462">
                <a:moveTo>
                  <a:pt x="0" y="0"/>
                </a:moveTo>
                <a:lnTo>
                  <a:pt x="1333462" y="0"/>
                </a:lnTo>
                <a:lnTo>
                  <a:pt x="1333462" y="1215117"/>
                </a:lnTo>
                <a:lnTo>
                  <a:pt x="0" y="1215117"/>
                </a:lnTo>
                <a:lnTo>
                  <a:pt x="0" y="0"/>
                </a:lnTo>
                <a:close/>
              </a:path>
            </a:pathLst>
          </a:custGeom>
          <a:blipFill rotWithShape="1">
            <a:blip r:embed="rId21">
              <a:alphaModFix/>
            </a:blip>
            <a:stretch>
              <a:fillRect b="0" l="0" r="0" t="0"/>
            </a:stretch>
          </a:blipFill>
          <a:ln>
            <a:noFill/>
          </a:ln>
        </p:spPr>
      </p:sp>
      <p:sp>
        <p:nvSpPr>
          <p:cNvPr id="436" name="Google Shape;436;p27"/>
          <p:cNvSpPr/>
          <p:nvPr/>
        </p:nvSpPr>
        <p:spPr>
          <a:xfrm>
            <a:off x="4061096" y="4002140"/>
            <a:ext cx="804258" cy="585097"/>
          </a:xfrm>
          <a:custGeom>
            <a:rect b="b" l="l" r="r" t="t"/>
            <a:pathLst>
              <a:path extrusionOk="0" h="1170195" w="1608516">
                <a:moveTo>
                  <a:pt x="0" y="0"/>
                </a:moveTo>
                <a:lnTo>
                  <a:pt x="1608516" y="0"/>
                </a:lnTo>
                <a:lnTo>
                  <a:pt x="1608516" y="1170195"/>
                </a:lnTo>
                <a:lnTo>
                  <a:pt x="0" y="1170195"/>
                </a:lnTo>
                <a:lnTo>
                  <a:pt x="0" y="0"/>
                </a:lnTo>
                <a:close/>
              </a:path>
            </a:pathLst>
          </a:custGeom>
          <a:blipFill rotWithShape="1">
            <a:blip r:embed="rId22">
              <a:alphaModFix/>
            </a:blip>
            <a:stretch>
              <a:fillRect b="0" l="0" r="0" t="0"/>
            </a:stretch>
          </a:blipFill>
          <a:ln>
            <a:noFill/>
          </a:ln>
        </p:spPr>
      </p:sp>
      <p:sp>
        <p:nvSpPr>
          <p:cNvPr id="437" name="Google Shape;437;p27"/>
          <p:cNvSpPr/>
          <p:nvPr/>
        </p:nvSpPr>
        <p:spPr>
          <a:xfrm>
            <a:off x="7360665" y="2079944"/>
            <a:ext cx="1310228" cy="483147"/>
          </a:xfrm>
          <a:custGeom>
            <a:rect b="b" l="l" r="r" t="t"/>
            <a:pathLst>
              <a:path extrusionOk="0" h="966293" w="2620456">
                <a:moveTo>
                  <a:pt x="0" y="0"/>
                </a:moveTo>
                <a:lnTo>
                  <a:pt x="2620456" y="0"/>
                </a:lnTo>
                <a:lnTo>
                  <a:pt x="2620456" y="966293"/>
                </a:lnTo>
                <a:lnTo>
                  <a:pt x="0" y="966293"/>
                </a:lnTo>
                <a:lnTo>
                  <a:pt x="0" y="0"/>
                </a:lnTo>
                <a:close/>
              </a:path>
            </a:pathLst>
          </a:custGeom>
          <a:blipFill rotWithShape="1">
            <a:blip r:embed="rId23">
              <a:alphaModFix/>
            </a:blip>
            <a:stretch>
              <a:fillRect b="0" l="0" r="0" t="0"/>
            </a:stretch>
          </a:blipFill>
          <a:ln>
            <a:noFill/>
          </a:ln>
        </p:spPr>
      </p:sp>
      <p:sp>
        <p:nvSpPr>
          <p:cNvPr id="438" name="Google Shape;438;p27"/>
          <p:cNvSpPr/>
          <p:nvPr/>
        </p:nvSpPr>
        <p:spPr>
          <a:xfrm>
            <a:off x="7633348" y="2687331"/>
            <a:ext cx="398626" cy="1072086"/>
          </a:xfrm>
          <a:custGeom>
            <a:rect b="b" l="l" r="r" t="t"/>
            <a:pathLst>
              <a:path extrusionOk="0" h="2144172" w="797251">
                <a:moveTo>
                  <a:pt x="0" y="0"/>
                </a:moveTo>
                <a:lnTo>
                  <a:pt x="797250" y="0"/>
                </a:lnTo>
                <a:lnTo>
                  <a:pt x="797250" y="2144173"/>
                </a:lnTo>
                <a:lnTo>
                  <a:pt x="0" y="2144173"/>
                </a:lnTo>
                <a:lnTo>
                  <a:pt x="0" y="0"/>
                </a:lnTo>
                <a:close/>
              </a:path>
            </a:pathLst>
          </a:custGeom>
          <a:blipFill rotWithShape="1">
            <a:blip r:embed="rId24">
              <a:alphaModFix/>
            </a:blip>
            <a:stretch>
              <a:fillRect b="0" l="0" r="0" t="0"/>
            </a:stretch>
          </a:blipFill>
          <a:ln>
            <a:noFill/>
          </a:ln>
        </p:spPr>
      </p:sp>
      <p:sp>
        <p:nvSpPr>
          <p:cNvPr id="439" name="Google Shape;439;p27"/>
          <p:cNvSpPr/>
          <p:nvPr/>
        </p:nvSpPr>
        <p:spPr>
          <a:xfrm flipH="1">
            <a:off x="7054148" y="2862646"/>
            <a:ext cx="464900" cy="913808"/>
          </a:xfrm>
          <a:custGeom>
            <a:rect b="b" l="l" r="r" t="t"/>
            <a:pathLst>
              <a:path extrusionOk="0" h="1827617" w="929800">
                <a:moveTo>
                  <a:pt x="929800" y="0"/>
                </a:moveTo>
                <a:lnTo>
                  <a:pt x="0" y="0"/>
                </a:lnTo>
                <a:lnTo>
                  <a:pt x="0" y="1827617"/>
                </a:lnTo>
                <a:lnTo>
                  <a:pt x="929800" y="1827617"/>
                </a:lnTo>
                <a:lnTo>
                  <a:pt x="929800" y="0"/>
                </a:lnTo>
                <a:close/>
              </a:path>
            </a:pathLst>
          </a:custGeom>
          <a:blipFill rotWithShape="1">
            <a:blip r:embed="rId25">
              <a:alphaModFix/>
            </a:blip>
            <a:stretch>
              <a:fillRect b="0" l="0" r="0" t="0"/>
            </a:stretch>
          </a:blipFill>
          <a:ln>
            <a:noFill/>
          </a:ln>
        </p:spPr>
      </p:sp>
      <p:sp>
        <p:nvSpPr>
          <p:cNvPr id="440" name="Google Shape;440;p27"/>
          <p:cNvSpPr/>
          <p:nvPr/>
        </p:nvSpPr>
        <p:spPr>
          <a:xfrm>
            <a:off x="7135110" y="3828458"/>
            <a:ext cx="467271" cy="821575"/>
          </a:xfrm>
          <a:custGeom>
            <a:rect b="b" l="l" r="r" t="t"/>
            <a:pathLst>
              <a:path extrusionOk="0" h="1643149" w="934541">
                <a:moveTo>
                  <a:pt x="0" y="0"/>
                </a:moveTo>
                <a:lnTo>
                  <a:pt x="934541" y="0"/>
                </a:lnTo>
                <a:lnTo>
                  <a:pt x="934541" y="1643149"/>
                </a:lnTo>
                <a:lnTo>
                  <a:pt x="0" y="1643149"/>
                </a:lnTo>
                <a:lnTo>
                  <a:pt x="0" y="0"/>
                </a:lnTo>
                <a:close/>
              </a:path>
            </a:pathLst>
          </a:custGeom>
          <a:blipFill rotWithShape="1">
            <a:blip r:embed="rId26">
              <a:alphaModFix/>
            </a:blip>
            <a:stretch>
              <a:fillRect b="0" l="0" r="0" t="0"/>
            </a:stretch>
          </a:blipFill>
          <a:ln>
            <a:noFill/>
          </a:ln>
        </p:spPr>
      </p:sp>
      <p:sp>
        <p:nvSpPr>
          <p:cNvPr id="441" name="Google Shape;441;p27"/>
          <p:cNvSpPr/>
          <p:nvPr/>
        </p:nvSpPr>
        <p:spPr>
          <a:xfrm>
            <a:off x="8093885" y="2837538"/>
            <a:ext cx="682997" cy="909148"/>
          </a:xfrm>
          <a:custGeom>
            <a:rect b="b" l="l" r="r" t="t"/>
            <a:pathLst>
              <a:path extrusionOk="0" h="1818295" w="1365994">
                <a:moveTo>
                  <a:pt x="0" y="0"/>
                </a:moveTo>
                <a:lnTo>
                  <a:pt x="1365995" y="0"/>
                </a:lnTo>
                <a:lnTo>
                  <a:pt x="1365995" y="1818295"/>
                </a:lnTo>
                <a:lnTo>
                  <a:pt x="0" y="1818295"/>
                </a:lnTo>
                <a:lnTo>
                  <a:pt x="0" y="0"/>
                </a:lnTo>
                <a:close/>
              </a:path>
            </a:pathLst>
          </a:custGeom>
          <a:blipFill rotWithShape="1">
            <a:blip r:embed="rId27">
              <a:alphaModFix/>
            </a:blip>
            <a:stretch>
              <a:fillRect b="0" l="0" r="0" t="0"/>
            </a:stretch>
          </a:blipFill>
          <a:ln>
            <a:noFill/>
          </a:ln>
        </p:spPr>
      </p:sp>
      <p:sp>
        <p:nvSpPr>
          <p:cNvPr id="442" name="Google Shape;442;p27"/>
          <p:cNvSpPr/>
          <p:nvPr/>
        </p:nvSpPr>
        <p:spPr>
          <a:xfrm>
            <a:off x="7711918" y="3894838"/>
            <a:ext cx="1099564" cy="630875"/>
          </a:xfrm>
          <a:custGeom>
            <a:rect b="b" l="l" r="r" t="t"/>
            <a:pathLst>
              <a:path extrusionOk="0" h="1261749" w="2199128">
                <a:moveTo>
                  <a:pt x="0" y="0"/>
                </a:moveTo>
                <a:lnTo>
                  <a:pt x="2199127" y="0"/>
                </a:lnTo>
                <a:lnTo>
                  <a:pt x="2199127" y="1261749"/>
                </a:lnTo>
                <a:lnTo>
                  <a:pt x="0" y="1261749"/>
                </a:lnTo>
                <a:lnTo>
                  <a:pt x="0" y="0"/>
                </a:lnTo>
                <a:close/>
              </a:path>
            </a:pathLst>
          </a:custGeom>
          <a:blipFill rotWithShape="1">
            <a:blip r:embed="rId28">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grpSp>
        <p:nvGrpSpPr>
          <p:cNvPr id="447" name="Google Shape;447;p28"/>
          <p:cNvGrpSpPr/>
          <p:nvPr/>
        </p:nvGrpSpPr>
        <p:grpSpPr>
          <a:xfrm>
            <a:off x="2997636" y="1218787"/>
            <a:ext cx="3148728" cy="1287724"/>
            <a:chOff x="0" y="-19050"/>
            <a:chExt cx="1658589" cy="678307"/>
          </a:xfrm>
        </p:grpSpPr>
        <p:sp>
          <p:nvSpPr>
            <p:cNvPr id="448" name="Google Shape;448;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9" name="Google Shape;449;p28"/>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50" name="Google Shape;450;p28"/>
          <p:cNvSpPr/>
          <p:nvPr/>
        </p:nvSpPr>
        <p:spPr>
          <a:xfrm>
            <a:off x="3389498" y="1471667"/>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sp>
        <p:nvSpPr>
          <p:cNvPr id="451" name="Google Shape;451;p28"/>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4">
              <a:alphaModFix amt="8999"/>
            </a:blip>
            <a:stretch>
              <a:fillRect b="-9330" l="0" r="0" t="-9331"/>
            </a:stretch>
          </a:blipFill>
          <a:ln>
            <a:noFill/>
          </a:ln>
        </p:spPr>
      </p:sp>
      <p:grpSp>
        <p:nvGrpSpPr>
          <p:cNvPr id="452" name="Google Shape;452;p28"/>
          <p:cNvGrpSpPr/>
          <p:nvPr/>
        </p:nvGrpSpPr>
        <p:grpSpPr>
          <a:xfrm>
            <a:off x="2997636" y="2756096"/>
            <a:ext cx="3148728" cy="1287724"/>
            <a:chOff x="0" y="-19050"/>
            <a:chExt cx="1658589" cy="678307"/>
          </a:xfrm>
        </p:grpSpPr>
        <p:sp>
          <p:nvSpPr>
            <p:cNvPr id="453" name="Google Shape;453;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54" name="Google Shape;454;p28"/>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55" name="Google Shape;455;p28"/>
          <p:cNvSpPr txBox="1"/>
          <p:nvPr/>
        </p:nvSpPr>
        <p:spPr>
          <a:xfrm>
            <a:off x="1688740" y="821471"/>
            <a:ext cx="5766520" cy="162306"/>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 sz="1100" u="none" cap="none" strike="noStrike">
                <a:solidFill>
                  <a:srgbClr val="000000"/>
                </a:solidFill>
                <a:latin typeface="Arial"/>
                <a:ea typeface="Arial"/>
                <a:cs typeface="Arial"/>
                <a:sym typeface="Arial"/>
              </a:rPr>
              <a:t>This presentation template is free for everyone to use thanks to the following:</a:t>
            </a:r>
            <a:endParaRPr sz="700"/>
          </a:p>
        </p:txBody>
      </p:sp>
      <p:sp>
        <p:nvSpPr>
          <p:cNvPr id="456" name="Google Shape;456;p28"/>
          <p:cNvSpPr txBox="1"/>
          <p:nvPr/>
        </p:nvSpPr>
        <p:spPr>
          <a:xfrm>
            <a:off x="2668623" y="4224926"/>
            <a:ext cx="3806754" cy="335478"/>
          </a:xfrm>
          <a:prstGeom prst="rect">
            <a:avLst/>
          </a:prstGeom>
          <a:noFill/>
          <a:ln>
            <a:noFill/>
          </a:ln>
        </p:spPr>
        <p:txBody>
          <a:bodyPr anchorCtr="0" anchor="t" bIns="0" lIns="0" spcFirstLastPara="1" rIns="0" wrap="square" tIns="0">
            <a:spAutoFit/>
          </a:bodyPr>
          <a:lstStyle/>
          <a:p>
            <a:pPr indent="0" lvl="0" marL="0" marR="0" rtl="0" algn="ctr">
              <a:lnSpc>
                <a:spcPct val="159024"/>
              </a:lnSpc>
              <a:spcBef>
                <a:spcPts val="0"/>
              </a:spcBef>
              <a:spcAft>
                <a:spcPts val="0"/>
              </a:spcAft>
              <a:buNone/>
            </a:pPr>
            <a:r>
              <a:rPr b="0" i="0" lang="en" sz="1800" u="none" cap="none" strike="noStrike">
                <a:solidFill>
                  <a:srgbClr val="AB7E49"/>
                </a:solidFill>
                <a:latin typeface="Inknut Antiqua"/>
                <a:ea typeface="Inknut Antiqua"/>
                <a:cs typeface="Inknut Antiqua"/>
                <a:sym typeface="Inknut Antiqua"/>
              </a:rPr>
              <a:t>Happy designing!</a:t>
            </a:r>
            <a:endParaRPr sz="700"/>
          </a:p>
        </p:txBody>
      </p:sp>
      <p:sp>
        <p:nvSpPr>
          <p:cNvPr id="457" name="Google Shape;457;p28"/>
          <p:cNvSpPr txBox="1"/>
          <p:nvPr/>
        </p:nvSpPr>
        <p:spPr>
          <a:xfrm>
            <a:off x="2105002" y="2174133"/>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458" name="Google Shape;458;p28"/>
          <p:cNvSpPr txBox="1"/>
          <p:nvPr/>
        </p:nvSpPr>
        <p:spPr>
          <a:xfrm>
            <a:off x="2105002" y="3526387"/>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459" name="Google Shape;459;p28"/>
          <p:cNvSpPr txBox="1"/>
          <p:nvPr/>
        </p:nvSpPr>
        <p:spPr>
          <a:xfrm>
            <a:off x="2734987" y="346587"/>
            <a:ext cx="3674027" cy="424366"/>
          </a:xfrm>
          <a:prstGeom prst="rect">
            <a:avLst/>
          </a:prstGeom>
          <a:noFill/>
          <a:ln>
            <a:noFill/>
          </a:ln>
        </p:spPr>
        <p:txBody>
          <a:bodyPr anchorCtr="0" anchor="t" bIns="0" lIns="0" spcFirstLastPara="1" rIns="0" wrap="square" tIns="0">
            <a:spAutoFit/>
          </a:bodyPr>
          <a:lstStyle/>
          <a:p>
            <a:pPr indent="0" lvl="0" marL="0" marR="0" rtl="0" algn="ctr">
              <a:lnSpc>
                <a:spcPct val="110994"/>
              </a:lnSpc>
              <a:spcBef>
                <a:spcPts val="0"/>
              </a:spcBef>
              <a:spcAft>
                <a:spcPts val="0"/>
              </a:spcAft>
              <a:buNone/>
            </a:pPr>
            <a:r>
              <a:rPr b="0" i="0" lang="en" sz="3000" u="none" cap="none" strike="noStrike">
                <a:solidFill>
                  <a:srgbClr val="4D5B3D"/>
                </a:solidFill>
                <a:latin typeface="Kurale"/>
                <a:ea typeface="Kurale"/>
                <a:cs typeface="Kurale"/>
                <a:sym typeface="Kurale"/>
              </a:rPr>
              <a:t>Credits</a:t>
            </a:r>
            <a:endParaRPr sz="700"/>
          </a:p>
        </p:txBody>
      </p:sp>
      <p:sp>
        <p:nvSpPr>
          <p:cNvPr id="460" name="Google Shape;460;p28"/>
          <p:cNvSpPr txBox="1"/>
          <p:nvPr/>
        </p:nvSpPr>
        <p:spPr>
          <a:xfrm>
            <a:off x="3055013" y="3160153"/>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
        <p:nvSpPr>
          <p:cNvPr id="461" name="Google Shape;461;p28"/>
          <p:cNvSpPr/>
          <p:nvPr/>
        </p:nvSpPr>
        <p:spPr>
          <a:xfrm>
            <a:off x="-522725" y="4808175"/>
            <a:ext cx="11916425" cy="1782477"/>
          </a:xfrm>
          <a:custGeom>
            <a:rect b="b" l="l" r="r" t="t"/>
            <a:pathLst>
              <a:path extrusionOk="0" h="3564955" w="19943807">
                <a:moveTo>
                  <a:pt x="0" y="0"/>
                </a:moveTo>
                <a:lnTo>
                  <a:pt x="19943806" y="0"/>
                </a:lnTo>
                <a:lnTo>
                  <a:pt x="19943806" y="3564955"/>
                </a:lnTo>
                <a:lnTo>
                  <a:pt x="0" y="3564955"/>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2"/>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8999"/>
            </a:blip>
            <a:stretch>
              <a:fillRect b="-9330" l="0" r="0" t="-9331"/>
            </a:stretch>
          </a:blipFill>
          <a:ln>
            <a:noFill/>
          </a:ln>
        </p:spPr>
      </p:sp>
      <p:pic>
        <p:nvPicPr>
          <p:cNvPr id="85" name="Google Shape;85;p12"/>
          <p:cNvPicPr preferRelativeResize="0"/>
          <p:nvPr/>
        </p:nvPicPr>
        <p:blipFill>
          <a:blip r:embed="rId4">
            <a:alphaModFix/>
          </a:blip>
          <a:stretch>
            <a:fillRect/>
          </a:stretch>
        </p:blipFill>
        <p:spPr>
          <a:xfrm>
            <a:off x="514350" y="514350"/>
            <a:ext cx="4121549" cy="3917474"/>
          </a:xfrm>
          <a:prstGeom prst="rect">
            <a:avLst/>
          </a:prstGeom>
          <a:noFill/>
          <a:ln>
            <a:noFill/>
          </a:ln>
        </p:spPr>
      </p:pic>
      <p:pic>
        <p:nvPicPr>
          <p:cNvPr id="86" name="Google Shape;86;p12"/>
          <p:cNvPicPr preferRelativeResize="0"/>
          <p:nvPr/>
        </p:nvPicPr>
        <p:blipFill>
          <a:blip r:embed="rId5">
            <a:alphaModFix/>
          </a:blip>
          <a:stretch>
            <a:fillRect/>
          </a:stretch>
        </p:blipFill>
        <p:spPr>
          <a:xfrm>
            <a:off x="2800650" y="107636"/>
            <a:ext cx="1779400" cy="1702538"/>
          </a:xfrm>
          <a:prstGeom prst="rect">
            <a:avLst/>
          </a:prstGeom>
          <a:noFill/>
          <a:ln>
            <a:noFill/>
          </a:ln>
        </p:spPr>
      </p:pic>
      <p:sp>
        <p:nvSpPr>
          <p:cNvPr id="87" name="Google Shape;87;p12"/>
          <p:cNvSpPr/>
          <p:nvPr/>
        </p:nvSpPr>
        <p:spPr>
          <a:xfrm>
            <a:off x="-522725" y="4808175"/>
            <a:ext cx="11916425" cy="1782477"/>
          </a:xfrm>
          <a:custGeom>
            <a:rect b="b" l="l" r="r" t="t"/>
            <a:pathLst>
              <a:path extrusionOk="0" h="3564955" w="19943807">
                <a:moveTo>
                  <a:pt x="0" y="0"/>
                </a:moveTo>
                <a:lnTo>
                  <a:pt x="19943806" y="0"/>
                </a:lnTo>
                <a:lnTo>
                  <a:pt x="19943806" y="3564955"/>
                </a:lnTo>
                <a:lnTo>
                  <a:pt x="0" y="3564955"/>
                </a:lnTo>
                <a:lnTo>
                  <a:pt x="0" y="0"/>
                </a:lnTo>
                <a:close/>
              </a:path>
            </a:pathLst>
          </a:custGeom>
          <a:blipFill rotWithShape="1">
            <a:blip r:embed="rId6">
              <a:alphaModFix/>
            </a:blip>
            <a:stretch>
              <a:fillRect b="0" l="0" r="0" t="0"/>
            </a:stretch>
          </a:blipFill>
          <a:ln>
            <a:noFill/>
          </a:ln>
        </p:spPr>
      </p:sp>
      <p:sp>
        <p:nvSpPr>
          <p:cNvPr id="88" name="Google Shape;88;p12"/>
          <p:cNvSpPr/>
          <p:nvPr/>
        </p:nvSpPr>
        <p:spPr>
          <a:xfrm rot="-166317">
            <a:off x="5105100" y="387780"/>
            <a:ext cx="3524550" cy="4114800"/>
          </a:xfrm>
          <a:custGeom>
            <a:rect b="b" l="l" r="r" t="t"/>
            <a:pathLst>
              <a:path extrusionOk="0" h="8229600" w="7049100">
                <a:moveTo>
                  <a:pt x="0" y="0"/>
                </a:moveTo>
                <a:lnTo>
                  <a:pt x="7049100" y="0"/>
                </a:lnTo>
                <a:lnTo>
                  <a:pt x="7049100" y="8229600"/>
                </a:lnTo>
                <a:lnTo>
                  <a:pt x="0" y="8229600"/>
                </a:lnTo>
                <a:lnTo>
                  <a:pt x="0" y="0"/>
                </a:lnTo>
                <a:close/>
              </a:path>
            </a:pathLst>
          </a:custGeom>
          <a:blipFill rotWithShape="1">
            <a:blip r:embed="rId7">
              <a:alphaModFix/>
            </a:blip>
            <a:stretch>
              <a:fillRect b="-5889" l="0" r="0" t="-5890"/>
            </a:stretch>
          </a:blipFill>
          <a:ln>
            <a:noFill/>
          </a:ln>
        </p:spPr>
      </p:sp>
      <p:sp>
        <p:nvSpPr>
          <p:cNvPr id="89" name="Google Shape;89;p12"/>
          <p:cNvSpPr/>
          <p:nvPr/>
        </p:nvSpPr>
        <p:spPr>
          <a:xfrm>
            <a:off x="5769841" y="-19104"/>
            <a:ext cx="2370908" cy="1066909"/>
          </a:xfrm>
          <a:custGeom>
            <a:rect b="b" l="l" r="r" t="t"/>
            <a:pathLst>
              <a:path extrusionOk="0" h="2133817" w="4741815">
                <a:moveTo>
                  <a:pt x="0" y="0"/>
                </a:moveTo>
                <a:lnTo>
                  <a:pt x="4741815" y="0"/>
                </a:lnTo>
                <a:lnTo>
                  <a:pt x="4741815" y="2133816"/>
                </a:lnTo>
                <a:lnTo>
                  <a:pt x="0" y="2133816"/>
                </a:lnTo>
                <a:lnTo>
                  <a:pt x="0" y="0"/>
                </a:lnTo>
                <a:close/>
              </a:path>
            </a:pathLst>
          </a:custGeom>
          <a:blipFill rotWithShape="1">
            <a:blip r:embed="rId8">
              <a:alphaModFix/>
            </a:blip>
            <a:stretch>
              <a:fillRect b="0" l="0" r="0" t="0"/>
            </a:stretch>
          </a:blipFill>
          <a:ln>
            <a:noFill/>
          </a:ln>
        </p:spPr>
      </p:sp>
      <p:sp>
        <p:nvSpPr>
          <p:cNvPr id="90" name="Google Shape;90;p12"/>
          <p:cNvSpPr/>
          <p:nvPr/>
        </p:nvSpPr>
        <p:spPr>
          <a:xfrm>
            <a:off x="7537161" y="4178344"/>
            <a:ext cx="1654337" cy="450807"/>
          </a:xfrm>
          <a:custGeom>
            <a:rect b="b" l="l" r="r" t="t"/>
            <a:pathLst>
              <a:path extrusionOk="0" h="901613" w="3308673">
                <a:moveTo>
                  <a:pt x="0" y="0"/>
                </a:moveTo>
                <a:lnTo>
                  <a:pt x="3308672" y="0"/>
                </a:lnTo>
                <a:lnTo>
                  <a:pt x="3308672" y="901613"/>
                </a:lnTo>
                <a:lnTo>
                  <a:pt x="0" y="901613"/>
                </a:lnTo>
                <a:lnTo>
                  <a:pt x="0" y="0"/>
                </a:lnTo>
                <a:close/>
              </a:path>
            </a:pathLst>
          </a:custGeom>
          <a:blipFill rotWithShape="1">
            <a:blip r:embed="rId9">
              <a:alphaModFix/>
            </a:blip>
            <a:stretch>
              <a:fillRect b="0" l="0" r="0" t="0"/>
            </a:stretch>
          </a:blipFill>
          <a:ln>
            <a:noFill/>
          </a:ln>
        </p:spPr>
      </p:sp>
      <p:sp>
        <p:nvSpPr>
          <p:cNvPr id="91" name="Google Shape;91;p12"/>
          <p:cNvSpPr/>
          <p:nvPr/>
        </p:nvSpPr>
        <p:spPr>
          <a:xfrm rot="-2527748">
            <a:off x="-469210" y="514350"/>
            <a:ext cx="2370908" cy="1066908"/>
          </a:xfrm>
          <a:custGeom>
            <a:rect b="b" l="l" r="r" t="t"/>
            <a:pathLst>
              <a:path extrusionOk="0" h="2133817" w="4741815">
                <a:moveTo>
                  <a:pt x="0" y="0"/>
                </a:moveTo>
                <a:lnTo>
                  <a:pt x="4741816" y="0"/>
                </a:lnTo>
                <a:lnTo>
                  <a:pt x="4741816" y="2133817"/>
                </a:lnTo>
                <a:lnTo>
                  <a:pt x="0" y="2133817"/>
                </a:lnTo>
                <a:lnTo>
                  <a:pt x="0" y="0"/>
                </a:lnTo>
                <a:close/>
              </a:path>
            </a:pathLst>
          </a:custGeom>
          <a:blipFill rotWithShape="1">
            <a:blip r:embed="rId8">
              <a:alphaModFix/>
            </a:blip>
            <a:stretch>
              <a:fillRect b="0" l="0" r="0" t="0"/>
            </a:stretch>
          </a:blipFill>
          <a:ln>
            <a:noFill/>
          </a:ln>
        </p:spPr>
      </p:sp>
      <p:sp>
        <p:nvSpPr>
          <p:cNvPr id="92" name="Google Shape;92;p12"/>
          <p:cNvSpPr/>
          <p:nvPr/>
        </p:nvSpPr>
        <p:spPr>
          <a:xfrm>
            <a:off x="2962388" y="3781751"/>
            <a:ext cx="4327076" cy="1876869"/>
          </a:xfrm>
          <a:custGeom>
            <a:rect b="b" l="l" r="r" t="t"/>
            <a:pathLst>
              <a:path extrusionOk="0" h="3753738" w="8654152">
                <a:moveTo>
                  <a:pt x="0" y="0"/>
                </a:moveTo>
                <a:lnTo>
                  <a:pt x="8654152" y="0"/>
                </a:lnTo>
                <a:lnTo>
                  <a:pt x="8654152" y="3753738"/>
                </a:lnTo>
                <a:lnTo>
                  <a:pt x="0" y="3753738"/>
                </a:lnTo>
                <a:lnTo>
                  <a:pt x="0" y="0"/>
                </a:lnTo>
                <a:close/>
              </a:path>
            </a:pathLst>
          </a:custGeom>
          <a:blipFill rotWithShape="1">
            <a:blip r:embed="rId10">
              <a:alphaModFix/>
            </a:blip>
            <a:stretch>
              <a:fillRect b="0" l="0" r="0" t="0"/>
            </a:stretch>
          </a:blipFill>
          <a:ln>
            <a:noFill/>
          </a:ln>
        </p:spPr>
      </p:sp>
      <p:sp>
        <p:nvSpPr>
          <p:cNvPr id="93" name="Google Shape;93;p12"/>
          <p:cNvSpPr txBox="1"/>
          <p:nvPr/>
        </p:nvSpPr>
        <p:spPr>
          <a:xfrm>
            <a:off x="5405404" y="1386803"/>
            <a:ext cx="2923943" cy="646761"/>
          </a:xfrm>
          <a:prstGeom prst="rect">
            <a:avLst/>
          </a:prstGeom>
          <a:noFill/>
          <a:ln>
            <a:noFill/>
          </a:ln>
        </p:spPr>
        <p:txBody>
          <a:bodyPr anchorCtr="0" anchor="t" bIns="0" lIns="0" spcFirstLastPara="1" rIns="0" wrap="square" tIns="0">
            <a:spAutoFit/>
          </a:bodyPr>
          <a:lstStyle/>
          <a:p>
            <a:pPr indent="0" lvl="0" marL="0" marR="0" rtl="0" algn="ctr">
              <a:lnSpc>
                <a:spcPct val="110997"/>
              </a:lnSpc>
              <a:spcBef>
                <a:spcPts val="0"/>
              </a:spcBef>
              <a:spcAft>
                <a:spcPts val="0"/>
              </a:spcAft>
              <a:buNone/>
            </a:pPr>
            <a:r>
              <a:rPr b="0" i="0" lang="en" sz="4500" u="none" cap="none" strike="noStrike">
                <a:solidFill>
                  <a:srgbClr val="4D5B3D"/>
                </a:solidFill>
                <a:latin typeface="Kurale"/>
                <a:ea typeface="Kurale"/>
                <a:cs typeface="Kurale"/>
                <a:sym typeface="Kurale"/>
              </a:rPr>
              <a:t>Hello there!</a:t>
            </a:r>
            <a:endParaRPr sz="700"/>
          </a:p>
        </p:txBody>
      </p:sp>
      <p:sp>
        <p:nvSpPr>
          <p:cNvPr id="94" name="Google Shape;94;p12"/>
          <p:cNvSpPr txBox="1"/>
          <p:nvPr/>
        </p:nvSpPr>
        <p:spPr>
          <a:xfrm>
            <a:off x="5458341" y="2236489"/>
            <a:ext cx="2818200" cy="1392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3D2E2E"/>
                </a:solidFill>
                <a:latin typeface="Montserrat"/>
                <a:ea typeface="Montserrat"/>
                <a:cs typeface="Montserrat"/>
                <a:sym typeface="Montserrat"/>
              </a:rPr>
              <a:t>I'm Raina, and I'll be sharing with you my beautiful ideas. Follow me at @reallygreatsite to learn more. </a:t>
            </a:r>
            <a:endParaRPr sz="700"/>
          </a:p>
          <a:p>
            <a:pPr indent="0" lvl="0" marL="0" marR="0" rtl="0" algn="ctr">
              <a:lnSpc>
                <a:spcPct val="115000"/>
              </a:lnSpc>
              <a:spcBef>
                <a:spcPts val="0"/>
              </a:spcBef>
              <a:spcAft>
                <a:spcPts val="0"/>
              </a:spcAft>
              <a:buNone/>
            </a:pPr>
            <a:r>
              <a:t/>
            </a:r>
            <a:endParaRPr b="0" i="0" sz="1000" u="none" cap="none" strike="noStrike">
              <a:solidFill>
                <a:srgbClr val="3D2E2E"/>
              </a:solidFill>
              <a:latin typeface="Montserrat"/>
              <a:ea typeface="Montserrat"/>
              <a:cs typeface="Montserrat"/>
              <a:sym typeface="Montserrat"/>
            </a:endParaRPr>
          </a:p>
          <a:p>
            <a:pPr indent="0" lvl="1" marL="0" marR="0" rtl="0" algn="ctr">
              <a:lnSpc>
                <a:spcPct val="115000"/>
              </a:lnSpc>
              <a:spcBef>
                <a:spcPts val="0"/>
              </a:spcBef>
              <a:spcAft>
                <a:spcPts val="0"/>
              </a:spcAft>
              <a:buNone/>
            </a:pPr>
            <a:r>
              <a:rPr b="0" i="0" lang="en" sz="1000" u="none" cap="none" strike="noStrike">
                <a:solidFill>
                  <a:srgbClr val="3D2E2E"/>
                </a:solidFill>
                <a:latin typeface="Montserrat"/>
                <a:ea typeface="Montserrat"/>
                <a:cs typeface="Montserrat"/>
                <a:sym typeface="Montserrat"/>
              </a:rPr>
              <a:t>Join me as we embark on an educational journey through the rich history and fascinating legends of one of the most influential civilizations in history.</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3"/>
          <p:cNvSpPr/>
          <p:nvPr/>
        </p:nvSpPr>
        <p:spPr>
          <a:xfrm>
            <a:off x="-522725" y="4808175"/>
            <a:ext cx="11866565" cy="1782477"/>
          </a:xfrm>
          <a:custGeom>
            <a:rect b="b" l="l" r="r" t="t"/>
            <a:pathLst>
              <a:path extrusionOk="0" h="3564955" w="19943807">
                <a:moveTo>
                  <a:pt x="0" y="0"/>
                </a:moveTo>
                <a:lnTo>
                  <a:pt x="19943806" y="0"/>
                </a:lnTo>
                <a:lnTo>
                  <a:pt x="19943806" y="3564955"/>
                </a:lnTo>
                <a:lnTo>
                  <a:pt x="0" y="3564955"/>
                </a:lnTo>
                <a:lnTo>
                  <a:pt x="0" y="0"/>
                </a:lnTo>
                <a:close/>
              </a:path>
            </a:pathLst>
          </a:custGeom>
          <a:blipFill rotWithShape="1">
            <a:blip r:embed="rId3">
              <a:alphaModFix/>
            </a:blip>
            <a:stretch>
              <a:fillRect b="0" l="0" r="0" t="0"/>
            </a:stretch>
          </a:blipFill>
          <a:ln>
            <a:noFill/>
          </a:ln>
        </p:spPr>
      </p:sp>
      <p:sp>
        <p:nvSpPr>
          <p:cNvPr id="100" name="Google Shape;100;p13"/>
          <p:cNvSpPr/>
          <p:nvPr/>
        </p:nvSpPr>
        <p:spPr>
          <a:xfrm>
            <a:off x="3235451" y="-240850"/>
            <a:ext cx="7578288" cy="5049035"/>
          </a:xfrm>
          <a:custGeom>
            <a:rect b="b" l="l" r="r" t="t"/>
            <a:pathLst>
              <a:path extrusionOk="0" h="10098069" w="15156576">
                <a:moveTo>
                  <a:pt x="0" y="0"/>
                </a:moveTo>
                <a:lnTo>
                  <a:pt x="15156575" y="0"/>
                </a:lnTo>
                <a:lnTo>
                  <a:pt x="15156575" y="10098069"/>
                </a:lnTo>
                <a:lnTo>
                  <a:pt x="0" y="10098069"/>
                </a:lnTo>
                <a:lnTo>
                  <a:pt x="0" y="0"/>
                </a:lnTo>
                <a:close/>
              </a:path>
            </a:pathLst>
          </a:custGeom>
          <a:blipFill rotWithShape="1">
            <a:blip r:embed="rId4">
              <a:alphaModFix/>
            </a:blip>
            <a:stretch>
              <a:fillRect b="0" l="0" r="0" t="0"/>
            </a:stretch>
          </a:blipFill>
          <a:ln>
            <a:noFill/>
          </a:ln>
        </p:spPr>
      </p:sp>
      <p:sp>
        <p:nvSpPr>
          <p:cNvPr id="101" name="Google Shape;101;p13"/>
          <p:cNvSpPr/>
          <p:nvPr/>
        </p:nvSpPr>
        <p:spPr>
          <a:xfrm rot="-5868692">
            <a:off x="105733" y="-132984"/>
            <a:ext cx="5888779" cy="4446028"/>
          </a:xfrm>
          <a:custGeom>
            <a:rect b="b" l="l" r="r" t="t"/>
            <a:pathLst>
              <a:path extrusionOk="0" h="8892056" w="11777558">
                <a:moveTo>
                  <a:pt x="0" y="0"/>
                </a:moveTo>
                <a:lnTo>
                  <a:pt x="11777558" y="0"/>
                </a:lnTo>
                <a:lnTo>
                  <a:pt x="11777558" y="8892056"/>
                </a:lnTo>
                <a:lnTo>
                  <a:pt x="0" y="8892056"/>
                </a:lnTo>
                <a:lnTo>
                  <a:pt x="0" y="0"/>
                </a:lnTo>
                <a:close/>
              </a:path>
            </a:pathLst>
          </a:custGeom>
          <a:blipFill rotWithShape="1">
            <a:blip r:embed="rId5">
              <a:alphaModFix/>
            </a:blip>
            <a:stretch>
              <a:fillRect b="0" l="0" r="0" t="0"/>
            </a:stretch>
          </a:blipFill>
          <a:ln>
            <a:noFill/>
          </a:ln>
        </p:spPr>
      </p:sp>
      <p:pic>
        <p:nvPicPr>
          <p:cNvPr id="102" name="Google Shape;102;p13"/>
          <p:cNvPicPr preferRelativeResize="0"/>
          <p:nvPr/>
        </p:nvPicPr>
        <p:blipFill>
          <a:blip r:embed="rId6">
            <a:alphaModFix/>
          </a:blip>
          <a:stretch>
            <a:fillRect/>
          </a:stretch>
        </p:blipFill>
        <p:spPr>
          <a:xfrm>
            <a:off x="0" y="76200"/>
            <a:ext cx="9144000" cy="5143500"/>
          </a:xfrm>
          <a:prstGeom prst="rect">
            <a:avLst/>
          </a:prstGeom>
          <a:noFill/>
          <a:ln>
            <a:noFill/>
          </a:ln>
        </p:spPr>
      </p:pic>
      <p:sp>
        <p:nvSpPr>
          <p:cNvPr id="103" name="Google Shape;103;p13"/>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7">
              <a:alphaModFix amt="8999"/>
            </a:blip>
            <a:stretch>
              <a:fillRect b="-9330" l="0" r="0" t="-9331"/>
            </a:stretch>
          </a:blipFill>
          <a:ln>
            <a:noFill/>
          </a:ln>
        </p:spPr>
      </p:sp>
      <p:sp>
        <p:nvSpPr>
          <p:cNvPr id="104" name="Google Shape;104;p13"/>
          <p:cNvSpPr txBox="1"/>
          <p:nvPr/>
        </p:nvSpPr>
        <p:spPr>
          <a:xfrm>
            <a:off x="1316786" y="2117339"/>
            <a:ext cx="3466800" cy="2014500"/>
          </a:xfrm>
          <a:prstGeom prst="rect">
            <a:avLst/>
          </a:prstGeom>
          <a:noFill/>
          <a:ln>
            <a:noFill/>
          </a:ln>
        </p:spPr>
        <p:txBody>
          <a:bodyPr anchorCtr="0" anchor="t" bIns="0" lIns="0" spcFirstLastPara="1" rIns="0" wrap="square" tIns="0">
            <a:spAutoFit/>
          </a:bodyPr>
          <a:lstStyle/>
          <a:p>
            <a:pPr indent="0" lvl="0" marL="0" marR="0" rtl="0" algn="ctr">
              <a:lnSpc>
                <a:spcPct val="181025"/>
              </a:lnSpc>
              <a:spcBef>
                <a:spcPts val="0"/>
              </a:spcBef>
              <a:spcAft>
                <a:spcPts val="0"/>
              </a:spcAft>
              <a:buNone/>
            </a:pPr>
            <a:r>
              <a:rPr b="0" i="0" lang="en" sz="1800" u="none" cap="none" strike="noStrike">
                <a:solidFill>
                  <a:srgbClr val="AB7E49"/>
                </a:solidFill>
                <a:latin typeface="Inknut Antiqua"/>
                <a:ea typeface="Inknut Antiqua"/>
                <a:cs typeface="Inknut Antiqua"/>
                <a:sym typeface="Inknut Antiqua"/>
              </a:rPr>
              <a:t>Write an agenda here.</a:t>
            </a:r>
            <a:endParaRPr sz="700"/>
          </a:p>
          <a:p>
            <a:pPr indent="0" lvl="0" marL="0" marR="0" rtl="0" algn="ctr">
              <a:lnSpc>
                <a:spcPct val="181025"/>
              </a:lnSpc>
              <a:spcBef>
                <a:spcPts val="0"/>
              </a:spcBef>
              <a:spcAft>
                <a:spcPts val="0"/>
              </a:spcAft>
              <a:buNone/>
            </a:pPr>
            <a:r>
              <a:rPr b="0" i="0" lang="en" sz="1800" u="none" cap="none" strike="noStrike">
                <a:solidFill>
                  <a:srgbClr val="AB7E49"/>
                </a:solidFill>
                <a:latin typeface="Inknut Antiqua"/>
                <a:ea typeface="Inknut Antiqua"/>
                <a:cs typeface="Inknut Antiqua"/>
                <a:sym typeface="Inknut Antiqua"/>
              </a:rPr>
              <a:t>Write an agenda here.</a:t>
            </a:r>
            <a:endParaRPr sz="700"/>
          </a:p>
          <a:p>
            <a:pPr indent="0" lvl="0" marL="0" marR="0" rtl="0" algn="ctr">
              <a:lnSpc>
                <a:spcPct val="181025"/>
              </a:lnSpc>
              <a:spcBef>
                <a:spcPts val="0"/>
              </a:spcBef>
              <a:spcAft>
                <a:spcPts val="0"/>
              </a:spcAft>
              <a:buNone/>
            </a:pPr>
            <a:r>
              <a:rPr b="0" i="0" lang="en" sz="1800" u="none" cap="none" strike="noStrike">
                <a:solidFill>
                  <a:srgbClr val="AB7E49"/>
                </a:solidFill>
                <a:latin typeface="Inknut Antiqua"/>
                <a:ea typeface="Inknut Antiqua"/>
                <a:cs typeface="Inknut Antiqua"/>
                <a:sym typeface="Inknut Antiqua"/>
              </a:rPr>
              <a:t>Write an agenda here.</a:t>
            </a:r>
            <a:endParaRPr sz="700"/>
          </a:p>
          <a:p>
            <a:pPr indent="0" lvl="0" marL="0" marR="0" rtl="0" algn="ctr">
              <a:lnSpc>
                <a:spcPct val="181025"/>
              </a:lnSpc>
              <a:spcBef>
                <a:spcPts val="0"/>
              </a:spcBef>
              <a:spcAft>
                <a:spcPts val="0"/>
              </a:spcAft>
              <a:buNone/>
            </a:pPr>
            <a:r>
              <a:rPr b="0" i="0" lang="en" sz="1800" u="none" cap="none" strike="noStrike">
                <a:solidFill>
                  <a:srgbClr val="AB7E49"/>
                </a:solidFill>
                <a:latin typeface="Inknut Antiqua"/>
                <a:ea typeface="Inknut Antiqua"/>
                <a:cs typeface="Inknut Antiqua"/>
                <a:sym typeface="Inknut Antiqua"/>
              </a:rPr>
              <a:t>Write an agenda here.</a:t>
            </a:r>
            <a:endParaRPr sz="700"/>
          </a:p>
          <a:p>
            <a:pPr indent="0" lvl="0" marL="0" marR="0" rtl="0" algn="ctr">
              <a:lnSpc>
                <a:spcPct val="181025"/>
              </a:lnSpc>
              <a:spcBef>
                <a:spcPts val="0"/>
              </a:spcBef>
              <a:spcAft>
                <a:spcPts val="0"/>
              </a:spcAft>
              <a:buNone/>
            </a:pPr>
            <a:r>
              <a:rPr b="0" i="0" lang="en" sz="1800" u="none" cap="none" strike="noStrike">
                <a:solidFill>
                  <a:srgbClr val="AB7E49"/>
                </a:solidFill>
                <a:latin typeface="Inknut Antiqua"/>
                <a:ea typeface="Inknut Antiqua"/>
                <a:cs typeface="Inknut Antiqua"/>
                <a:sym typeface="Inknut Antiqua"/>
              </a:rPr>
              <a:t>Write an agenda here.</a:t>
            </a:r>
            <a:endParaRPr sz="700"/>
          </a:p>
        </p:txBody>
      </p:sp>
      <p:sp>
        <p:nvSpPr>
          <p:cNvPr id="105" name="Google Shape;105;p13"/>
          <p:cNvSpPr txBox="1"/>
          <p:nvPr/>
        </p:nvSpPr>
        <p:spPr>
          <a:xfrm>
            <a:off x="1264076" y="552450"/>
            <a:ext cx="3572100" cy="138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500" u="none" cap="none" strike="noStrike">
                <a:solidFill>
                  <a:srgbClr val="4D5B3D"/>
                </a:solidFill>
                <a:latin typeface="Kurale"/>
                <a:ea typeface="Kurale"/>
                <a:cs typeface="Kurale"/>
                <a:sym typeface="Kurale"/>
              </a:rPr>
              <a:t>Add an</a:t>
            </a:r>
            <a:endParaRPr sz="700"/>
          </a:p>
          <a:p>
            <a:pPr indent="0" lvl="0" marL="0" marR="0" rtl="0" algn="ctr">
              <a:lnSpc>
                <a:spcPct val="100000"/>
              </a:lnSpc>
              <a:spcBef>
                <a:spcPts val="0"/>
              </a:spcBef>
              <a:spcAft>
                <a:spcPts val="0"/>
              </a:spcAft>
              <a:buNone/>
            </a:pPr>
            <a:r>
              <a:rPr b="0" i="0" lang="en" sz="4500" u="none" cap="none" strike="noStrike">
                <a:solidFill>
                  <a:srgbClr val="4D5B3D"/>
                </a:solidFill>
                <a:latin typeface="Kurale"/>
                <a:ea typeface="Kurale"/>
                <a:cs typeface="Kurale"/>
                <a:sym typeface="Kurale"/>
              </a:rPr>
              <a:t>Agenda Page</a:t>
            </a:r>
            <a:endParaRPr sz="700"/>
          </a:p>
        </p:txBody>
      </p:sp>
      <p:sp>
        <p:nvSpPr>
          <p:cNvPr id="106" name="Google Shape;106;p13"/>
          <p:cNvSpPr/>
          <p:nvPr/>
        </p:nvSpPr>
        <p:spPr>
          <a:xfrm rot="-5798495">
            <a:off x="4351332" y="3441422"/>
            <a:ext cx="2290520" cy="1694853"/>
          </a:xfrm>
          <a:custGeom>
            <a:rect b="b" l="l" r="r" t="t"/>
            <a:pathLst>
              <a:path extrusionOk="0" h="3389706" w="4581040">
                <a:moveTo>
                  <a:pt x="0" y="0"/>
                </a:moveTo>
                <a:lnTo>
                  <a:pt x="4581040" y="0"/>
                </a:lnTo>
                <a:lnTo>
                  <a:pt x="4581040" y="3389707"/>
                </a:lnTo>
                <a:lnTo>
                  <a:pt x="0" y="3389707"/>
                </a:lnTo>
                <a:lnTo>
                  <a:pt x="0" y="0"/>
                </a:lnTo>
                <a:close/>
              </a:path>
            </a:pathLst>
          </a:custGeom>
          <a:blipFill rotWithShape="1">
            <a:blip r:embed="rId8">
              <a:alphaModFix/>
            </a:blip>
            <a:stretch>
              <a:fillRect b="0" l="0" r="0" t="0"/>
            </a:stretch>
          </a:blipFill>
          <a:ln>
            <a:noFill/>
          </a:ln>
        </p:spPr>
      </p:sp>
      <p:sp>
        <p:nvSpPr>
          <p:cNvPr id="107" name="Google Shape;107;p13"/>
          <p:cNvSpPr/>
          <p:nvPr/>
        </p:nvSpPr>
        <p:spPr>
          <a:xfrm>
            <a:off x="4919546" y="3437421"/>
            <a:ext cx="1154091" cy="1559582"/>
          </a:xfrm>
          <a:custGeom>
            <a:rect b="b" l="l" r="r" t="t"/>
            <a:pathLst>
              <a:path extrusionOk="0" h="3119164" w="2308182">
                <a:moveTo>
                  <a:pt x="0" y="0"/>
                </a:moveTo>
                <a:lnTo>
                  <a:pt x="2308182" y="0"/>
                </a:lnTo>
                <a:lnTo>
                  <a:pt x="2308182" y="3119164"/>
                </a:lnTo>
                <a:lnTo>
                  <a:pt x="0" y="3119164"/>
                </a:lnTo>
                <a:lnTo>
                  <a:pt x="0" y="0"/>
                </a:lnTo>
                <a:close/>
              </a:path>
            </a:pathLst>
          </a:custGeom>
          <a:blipFill rotWithShape="1">
            <a:blip r:embed="rId9">
              <a:alphaModFix/>
            </a:blip>
            <a:stretch>
              <a:fillRect b="0" l="0" r="0" t="0"/>
            </a:stretch>
          </a:blipFill>
          <a:ln>
            <a:noFill/>
          </a:ln>
        </p:spPr>
      </p:sp>
      <p:sp>
        <p:nvSpPr>
          <p:cNvPr id="108" name="Google Shape;108;p13"/>
          <p:cNvSpPr/>
          <p:nvPr/>
        </p:nvSpPr>
        <p:spPr>
          <a:xfrm>
            <a:off x="4103697" y="-340369"/>
            <a:ext cx="2504010" cy="2057400"/>
          </a:xfrm>
          <a:custGeom>
            <a:rect b="b" l="l" r="r" t="t"/>
            <a:pathLst>
              <a:path extrusionOk="0" h="4114800" w="5008020">
                <a:moveTo>
                  <a:pt x="0" y="0"/>
                </a:moveTo>
                <a:lnTo>
                  <a:pt x="5008020" y="0"/>
                </a:lnTo>
                <a:lnTo>
                  <a:pt x="5008020" y="4114800"/>
                </a:lnTo>
                <a:lnTo>
                  <a:pt x="0" y="4114800"/>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4"/>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8999"/>
            </a:blip>
            <a:stretch>
              <a:fillRect b="-9330" l="0" r="0" t="-9331"/>
            </a:stretch>
          </a:blipFill>
          <a:ln>
            <a:noFill/>
          </a:ln>
        </p:spPr>
      </p:sp>
      <p:sp>
        <p:nvSpPr>
          <p:cNvPr id="114" name="Google Shape;114;p14"/>
          <p:cNvSpPr/>
          <p:nvPr/>
        </p:nvSpPr>
        <p:spPr>
          <a:xfrm>
            <a:off x="-522725" y="4808175"/>
            <a:ext cx="11916425" cy="1782477"/>
          </a:xfrm>
          <a:custGeom>
            <a:rect b="b" l="l" r="r" t="t"/>
            <a:pathLst>
              <a:path extrusionOk="0" h="3564955" w="19943807">
                <a:moveTo>
                  <a:pt x="0" y="0"/>
                </a:moveTo>
                <a:lnTo>
                  <a:pt x="19943806" y="0"/>
                </a:lnTo>
                <a:lnTo>
                  <a:pt x="19943806" y="3564955"/>
                </a:lnTo>
                <a:lnTo>
                  <a:pt x="0" y="3564955"/>
                </a:lnTo>
                <a:lnTo>
                  <a:pt x="0" y="0"/>
                </a:lnTo>
                <a:close/>
              </a:path>
            </a:pathLst>
          </a:custGeom>
          <a:blipFill rotWithShape="1">
            <a:blip r:embed="rId4">
              <a:alphaModFix/>
            </a:blip>
            <a:stretch>
              <a:fillRect b="0" l="0" r="0" t="0"/>
            </a:stretch>
          </a:blipFill>
          <a:ln>
            <a:noFill/>
          </a:ln>
        </p:spPr>
      </p:sp>
      <p:pic>
        <p:nvPicPr>
          <p:cNvPr id="115" name="Google Shape;115;p14"/>
          <p:cNvPicPr preferRelativeResize="0"/>
          <p:nvPr/>
        </p:nvPicPr>
        <p:blipFill rotWithShape="1">
          <a:blip r:embed="rId5">
            <a:alphaModFix/>
          </a:blip>
          <a:srcRect b="0" l="22476" r="22476" t="0"/>
          <a:stretch/>
        </p:blipFill>
        <p:spPr>
          <a:xfrm rot="-655774">
            <a:off x="343183" y="121778"/>
            <a:ext cx="4119345" cy="4770556"/>
          </a:xfrm>
          <a:prstGeom prst="rect">
            <a:avLst/>
          </a:prstGeom>
          <a:noFill/>
          <a:ln>
            <a:noFill/>
          </a:ln>
        </p:spPr>
      </p:pic>
      <p:sp>
        <p:nvSpPr>
          <p:cNvPr id="116" name="Google Shape;116;p14"/>
          <p:cNvSpPr txBox="1"/>
          <p:nvPr/>
        </p:nvSpPr>
        <p:spPr>
          <a:xfrm>
            <a:off x="4579185" y="403654"/>
            <a:ext cx="4416600" cy="138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500" u="none" cap="none" strike="noStrike">
                <a:solidFill>
                  <a:srgbClr val="4D5B3D"/>
                </a:solidFill>
                <a:latin typeface="Kurale"/>
                <a:ea typeface="Kurale"/>
                <a:cs typeface="Kurale"/>
                <a:sym typeface="Kurale"/>
              </a:rPr>
              <a:t>Introduction to Ancient Greece</a:t>
            </a:r>
            <a:endParaRPr sz="700"/>
          </a:p>
        </p:txBody>
      </p:sp>
      <p:sp>
        <p:nvSpPr>
          <p:cNvPr id="117" name="Google Shape;117;p14"/>
          <p:cNvSpPr txBox="1"/>
          <p:nvPr/>
        </p:nvSpPr>
        <p:spPr>
          <a:xfrm>
            <a:off x="5287275" y="2081225"/>
            <a:ext cx="3161700" cy="684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3D2E2E"/>
                </a:solidFill>
                <a:latin typeface="Montserrat"/>
                <a:ea typeface="Montserrat"/>
                <a:cs typeface="Montserrat"/>
                <a:sym typeface="Montserrat"/>
              </a:rPr>
              <a:t>In this session, we'll explore the cultural, political, and mythological aspects of Ancient Greece, offering a comprehensive understanding of this pivotal period in human civilization.</a:t>
            </a:r>
            <a:endParaRPr sz="700"/>
          </a:p>
        </p:txBody>
      </p:sp>
      <p:sp>
        <p:nvSpPr>
          <p:cNvPr id="118" name="Google Shape;118;p14"/>
          <p:cNvSpPr/>
          <p:nvPr/>
        </p:nvSpPr>
        <p:spPr>
          <a:xfrm>
            <a:off x="5802662" y="3196168"/>
            <a:ext cx="1969735" cy="1432982"/>
          </a:xfrm>
          <a:custGeom>
            <a:rect b="b" l="l" r="r" t="t"/>
            <a:pathLst>
              <a:path extrusionOk="0" h="2865964" w="3939470">
                <a:moveTo>
                  <a:pt x="0" y="0"/>
                </a:moveTo>
                <a:lnTo>
                  <a:pt x="3939469" y="0"/>
                </a:lnTo>
                <a:lnTo>
                  <a:pt x="3939469" y="2865964"/>
                </a:lnTo>
                <a:lnTo>
                  <a:pt x="0" y="2865964"/>
                </a:lnTo>
                <a:lnTo>
                  <a:pt x="0" y="0"/>
                </a:lnTo>
                <a:close/>
              </a:path>
            </a:pathLst>
          </a:custGeom>
          <a:blipFill rotWithShape="1">
            <a:blip r:embed="rId6">
              <a:alphaModFix/>
            </a:blip>
            <a:stretch>
              <a:fillRect b="0" l="0" r="0" t="0"/>
            </a:stretch>
          </a:blipFill>
          <a:ln>
            <a:noFill/>
          </a:ln>
        </p:spPr>
      </p:sp>
      <p:sp>
        <p:nvSpPr>
          <p:cNvPr id="119" name="Google Shape;119;p14"/>
          <p:cNvSpPr/>
          <p:nvPr/>
        </p:nvSpPr>
        <p:spPr>
          <a:xfrm rot="7421404">
            <a:off x="3515776" y="3639939"/>
            <a:ext cx="2370907" cy="1066908"/>
          </a:xfrm>
          <a:custGeom>
            <a:rect b="b" l="l" r="r" t="t"/>
            <a:pathLst>
              <a:path extrusionOk="0" h="2133817" w="4741815">
                <a:moveTo>
                  <a:pt x="0" y="0"/>
                </a:moveTo>
                <a:lnTo>
                  <a:pt x="4741815" y="0"/>
                </a:lnTo>
                <a:lnTo>
                  <a:pt x="4741815" y="2133817"/>
                </a:lnTo>
                <a:lnTo>
                  <a:pt x="0" y="2133817"/>
                </a:lnTo>
                <a:lnTo>
                  <a:pt x="0" y="0"/>
                </a:lnTo>
                <a:close/>
              </a:path>
            </a:pathLst>
          </a:custGeom>
          <a:blipFill rotWithShape="1">
            <a:blip r:embed="rId7">
              <a:alphaModFix/>
            </a:blip>
            <a:stretch>
              <a:fillRect b="0" l="0" r="0" t="0"/>
            </a:stretch>
          </a:blipFill>
          <a:ln>
            <a:noFill/>
          </a:ln>
        </p:spPr>
      </p:sp>
      <p:sp>
        <p:nvSpPr>
          <p:cNvPr id="120" name="Google Shape;120;p14"/>
          <p:cNvSpPr/>
          <p:nvPr/>
        </p:nvSpPr>
        <p:spPr>
          <a:xfrm rot="7421404">
            <a:off x="-835243" y="190202"/>
            <a:ext cx="2370908" cy="1066908"/>
          </a:xfrm>
          <a:custGeom>
            <a:rect b="b" l="l" r="r" t="t"/>
            <a:pathLst>
              <a:path extrusionOk="0" h="2133817" w="4741815">
                <a:moveTo>
                  <a:pt x="0" y="0"/>
                </a:moveTo>
                <a:lnTo>
                  <a:pt x="4741815" y="0"/>
                </a:lnTo>
                <a:lnTo>
                  <a:pt x="4741815" y="2133817"/>
                </a:lnTo>
                <a:lnTo>
                  <a:pt x="0" y="2133817"/>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15"/>
          <p:cNvSpPr/>
          <p:nvPr/>
        </p:nvSpPr>
        <p:spPr>
          <a:xfrm>
            <a:off x="-522725" y="4808175"/>
            <a:ext cx="11916425" cy="1782477"/>
          </a:xfrm>
          <a:custGeom>
            <a:rect b="b" l="l" r="r" t="t"/>
            <a:pathLst>
              <a:path extrusionOk="0" h="3564955" w="19943807">
                <a:moveTo>
                  <a:pt x="0" y="0"/>
                </a:moveTo>
                <a:lnTo>
                  <a:pt x="19943806" y="0"/>
                </a:lnTo>
                <a:lnTo>
                  <a:pt x="19943806" y="3564955"/>
                </a:lnTo>
                <a:lnTo>
                  <a:pt x="0" y="3564955"/>
                </a:lnTo>
                <a:lnTo>
                  <a:pt x="0" y="0"/>
                </a:lnTo>
                <a:close/>
              </a:path>
            </a:pathLst>
          </a:custGeom>
          <a:blipFill rotWithShape="1">
            <a:blip r:embed="rId3">
              <a:alphaModFix/>
            </a:blip>
            <a:stretch>
              <a:fillRect b="0" l="0" r="0" t="0"/>
            </a:stretch>
          </a:blipFill>
          <a:ln>
            <a:noFill/>
          </a:ln>
        </p:spPr>
      </p:sp>
      <p:sp>
        <p:nvSpPr>
          <p:cNvPr id="126" name="Google Shape;126;p15"/>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4">
              <a:alphaModFix amt="8999"/>
            </a:blip>
            <a:stretch>
              <a:fillRect b="-9330" l="0" r="0" t="-9331"/>
            </a:stretch>
          </a:blipFill>
          <a:ln>
            <a:noFill/>
          </a:ln>
        </p:spPr>
      </p:sp>
      <p:sp>
        <p:nvSpPr>
          <p:cNvPr id="127" name="Google Shape;127;p15"/>
          <p:cNvSpPr/>
          <p:nvPr/>
        </p:nvSpPr>
        <p:spPr>
          <a:xfrm rot="3932363">
            <a:off x="306987" y="-101597"/>
            <a:ext cx="614508" cy="1812010"/>
          </a:xfrm>
          <a:custGeom>
            <a:rect b="b" l="l" r="r" t="t"/>
            <a:pathLst>
              <a:path extrusionOk="0" h="3624019" w="1229015">
                <a:moveTo>
                  <a:pt x="0" y="0"/>
                </a:moveTo>
                <a:lnTo>
                  <a:pt x="1229016" y="0"/>
                </a:lnTo>
                <a:lnTo>
                  <a:pt x="1229016" y="3624020"/>
                </a:lnTo>
                <a:lnTo>
                  <a:pt x="0" y="3624020"/>
                </a:lnTo>
                <a:lnTo>
                  <a:pt x="0" y="0"/>
                </a:lnTo>
                <a:close/>
              </a:path>
            </a:pathLst>
          </a:custGeom>
          <a:blipFill rotWithShape="1">
            <a:blip r:embed="rId5">
              <a:alphaModFix/>
            </a:blip>
            <a:stretch>
              <a:fillRect b="0" l="0" r="0" t="0"/>
            </a:stretch>
          </a:blipFill>
          <a:ln>
            <a:noFill/>
          </a:ln>
        </p:spPr>
      </p:sp>
      <p:sp>
        <p:nvSpPr>
          <p:cNvPr id="128" name="Google Shape;128;p15"/>
          <p:cNvSpPr/>
          <p:nvPr/>
        </p:nvSpPr>
        <p:spPr>
          <a:xfrm rot="-5478754">
            <a:off x="892249" y="-217663"/>
            <a:ext cx="3832070" cy="5731277"/>
          </a:xfrm>
          <a:custGeom>
            <a:rect b="b" l="l" r="r" t="t"/>
            <a:pathLst>
              <a:path extrusionOk="0" h="11462555" w="7664140">
                <a:moveTo>
                  <a:pt x="0" y="0"/>
                </a:moveTo>
                <a:lnTo>
                  <a:pt x="7664139" y="0"/>
                </a:lnTo>
                <a:lnTo>
                  <a:pt x="7664139" y="11462555"/>
                </a:lnTo>
                <a:lnTo>
                  <a:pt x="0" y="11462555"/>
                </a:lnTo>
                <a:lnTo>
                  <a:pt x="0" y="0"/>
                </a:lnTo>
                <a:close/>
              </a:path>
            </a:pathLst>
          </a:custGeom>
          <a:blipFill rotWithShape="1">
            <a:blip r:embed="rId6">
              <a:alphaModFix/>
            </a:blip>
            <a:stretch>
              <a:fillRect b="0" l="-7298" r="-7297" t="0"/>
            </a:stretch>
          </a:blipFill>
          <a:ln>
            <a:noFill/>
          </a:ln>
        </p:spPr>
      </p:sp>
      <p:sp>
        <p:nvSpPr>
          <p:cNvPr id="129" name="Google Shape;129;p15"/>
          <p:cNvSpPr/>
          <p:nvPr/>
        </p:nvSpPr>
        <p:spPr>
          <a:xfrm rot="-5798495">
            <a:off x="4404407" y="-588223"/>
            <a:ext cx="2290520" cy="2401272"/>
          </a:xfrm>
          <a:custGeom>
            <a:rect b="b" l="l" r="r" t="t"/>
            <a:pathLst>
              <a:path extrusionOk="0" h="4802544" w="4581040">
                <a:moveTo>
                  <a:pt x="0" y="0"/>
                </a:moveTo>
                <a:lnTo>
                  <a:pt x="4581039" y="0"/>
                </a:lnTo>
                <a:lnTo>
                  <a:pt x="4581039" y="4802543"/>
                </a:lnTo>
                <a:lnTo>
                  <a:pt x="0" y="4802543"/>
                </a:lnTo>
                <a:lnTo>
                  <a:pt x="0" y="0"/>
                </a:lnTo>
                <a:close/>
              </a:path>
            </a:pathLst>
          </a:custGeom>
          <a:blipFill rotWithShape="1">
            <a:blip r:embed="rId7">
              <a:alphaModFix/>
            </a:blip>
            <a:stretch>
              <a:fillRect b="0" l="-20839" r="-20839" t="0"/>
            </a:stretch>
          </a:blipFill>
          <a:ln>
            <a:noFill/>
          </a:ln>
        </p:spPr>
      </p:sp>
      <p:sp>
        <p:nvSpPr>
          <p:cNvPr id="130" name="Google Shape;130;p15"/>
          <p:cNvSpPr/>
          <p:nvPr/>
        </p:nvSpPr>
        <p:spPr>
          <a:xfrm>
            <a:off x="4718533" y="-229478"/>
            <a:ext cx="1662267" cy="1683783"/>
          </a:xfrm>
          <a:custGeom>
            <a:rect b="b" l="l" r="r" t="t"/>
            <a:pathLst>
              <a:path extrusionOk="0" h="3367565" w="3324533">
                <a:moveTo>
                  <a:pt x="0" y="0"/>
                </a:moveTo>
                <a:lnTo>
                  <a:pt x="3324533" y="0"/>
                </a:lnTo>
                <a:lnTo>
                  <a:pt x="3324533" y="3367565"/>
                </a:lnTo>
                <a:lnTo>
                  <a:pt x="0" y="3367565"/>
                </a:lnTo>
                <a:lnTo>
                  <a:pt x="0" y="0"/>
                </a:lnTo>
                <a:close/>
              </a:path>
            </a:pathLst>
          </a:custGeom>
          <a:blipFill rotWithShape="1">
            <a:blip r:embed="rId8">
              <a:alphaModFix/>
            </a:blip>
            <a:stretch>
              <a:fillRect b="0" l="0" r="0" t="0"/>
            </a:stretch>
          </a:blipFill>
          <a:ln>
            <a:noFill/>
          </a:ln>
        </p:spPr>
      </p:sp>
      <p:sp>
        <p:nvSpPr>
          <p:cNvPr id="131" name="Google Shape;131;p15"/>
          <p:cNvSpPr txBox="1"/>
          <p:nvPr/>
        </p:nvSpPr>
        <p:spPr>
          <a:xfrm>
            <a:off x="332474" y="2005331"/>
            <a:ext cx="5106900" cy="216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3D2E2E"/>
                </a:solidFill>
                <a:latin typeface="Montserrat"/>
                <a:ea typeface="Montserrat"/>
                <a:cs typeface="Montserrat"/>
                <a:sym typeface="Montserrat"/>
              </a:rPr>
              <a:t>Ancient Greece stands as a beacon of human achievement, its legacy echoing through the corridors of time. Nestled along the eastern Mediterranean, this civilization flourished from roughly the 8th century BCE to the 4th century BCE, leaving an indelible mark on the world. Renowned for its advancements in philosophy, art, politics, and warfare, </a:t>
            </a:r>
            <a:endParaRPr sz="700"/>
          </a:p>
          <a:p>
            <a:pPr indent="0" lvl="0" marL="0" marR="0" rtl="0" algn="l">
              <a:lnSpc>
                <a:spcPct val="115000"/>
              </a:lnSpc>
              <a:spcBef>
                <a:spcPts val="0"/>
              </a:spcBef>
              <a:spcAft>
                <a:spcPts val="0"/>
              </a:spcAft>
              <a:buNone/>
            </a:pPr>
            <a:r>
              <a:t/>
            </a:r>
            <a:endParaRPr b="0" i="0" sz="1000" u="none" cap="none" strike="noStrike">
              <a:solidFill>
                <a:srgbClr val="3D2E2E"/>
              </a:solidFill>
              <a:latin typeface="Montserrat"/>
              <a:ea typeface="Montserrat"/>
              <a:cs typeface="Montserrat"/>
              <a:sym typeface="Montserrat"/>
            </a:endParaRPr>
          </a:p>
          <a:p>
            <a:pPr indent="0" lvl="1" marL="0" marR="0" rtl="0" algn="l">
              <a:lnSpc>
                <a:spcPct val="115000"/>
              </a:lnSpc>
              <a:spcBef>
                <a:spcPts val="0"/>
              </a:spcBef>
              <a:spcAft>
                <a:spcPts val="0"/>
              </a:spcAft>
              <a:buNone/>
            </a:pPr>
            <a:r>
              <a:rPr b="0" i="0" lang="en" sz="1000" u="none" cap="none" strike="noStrike">
                <a:solidFill>
                  <a:srgbClr val="3D2E2E"/>
                </a:solidFill>
                <a:latin typeface="Montserrat"/>
                <a:ea typeface="Montserrat"/>
                <a:cs typeface="Montserrat"/>
                <a:sym typeface="Montserrat"/>
              </a:rPr>
              <a:t>Ancient Greece birthed ideas that continue to shape our modern understanding of society and culture. From the birthplace of democracy in Athens to the military prowess of Sparta, Greek city-states thrived amidst a backdrop of epic myth and legend. It was here that the foundations of Western civilization were laid, where philosophers pondered the nature of existence, playwrights crafted timeless dramas, and architects erected majestic temples that still inspire awe today.</a:t>
            </a:r>
            <a:endParaRPr sz="700"/>
          </a:p>
        </p:txBody>
      </p:sp>
      <p:sp>
        <p:nvSpPr>
          <p:cNvPr id="132" name="Google Shape;132;p15"/>
          <p:cNvSpPr txBox="1"/>
          <p:nvPr/>
        </p:nvSpPr>
        <p:spPr>
          <a:xfrm>
            <a:off x="332474" y="1071219"/>
            <a:ext cx="4057205" cy="641998"/>
          </a:xfrm>
          <a:prstGeom prst="rect">
            <a:avLst/>
          </a:prstGeom>
          <a:noFill/>
          <a:ln>
            <a:noFill/>
          </a:ln>
        </p:spPr>
        <p:txBody>
          <a:bodyPr anchorCtr="0" anchor="t" bIns="0" lIns="0" spcFirstLastPara="1" rIns="0" wrap="square" tIns="0">
            <a:spAutoFit/>
          </a:bodyPr>
          <a:lstStyle/>
          <a:p>
            <a:pPr indent="0" lvl="0" marL="0" marR="0" rtl="0" algn="l">
              <a:lnSpc>
                <a:spcPct val="110997"/>
              </a:lnSpc>
              <a:spcBef>
                <a:spcPts val="0"/>
              </a:spcBef>
              <a:spcAft>
                <a:spcPts val="0"/>
              </a:spcAft>
              <a:buNone/>
            </a:pPr>
            <a:r>
              <a:rPr b="0" i="0" lang="en" sz="4500" u="none" cap="none" strike="noStrike">
                <a:solidFill>
                  <a:srgbClr val="4D5B3D"/>
                </a:solidFill>
                <a:latin typeface="Kurale"/>
                <a:ea typeface="Kurale"/>
                <a:cs typeface="Kurale"/>
                <a:sym typeface="Kurale"/>
              </a:rPr>
              <a:t>Ancient Greece </a:t>
            </a:r>
            <a:endParaRPr sz="700"/>
          </a:p>
        </p:txBody>
      </p:sp>
      <p:sp>
        <p:nvSpPr>
          <p:cNvPr id="133" name="Google Shape;133;p15"/>
          <p:cNvSpPr/>
          <p:nvPr/>
        </p:nvSpPr>
        <p:spPr>
          <a:xfrm flipH="1">
            <a:off x="6175471" y="46312"/>
            <a:ext cx="2660201" cy="5203327"/>
          </a:xfrm>
          <a:custGeom>
            <a:rect b="b" l="l" r="r" t="t"/>
            <a:pathLst>
              <a:path extrusionOk="0" h="10406653" w="5320401">
                <a:moveTo>
                  <a:pt x="5320402" y="0"/>
                </a:moveTo>
                <a:lnTo>
                  <a:pt x="0" y="0"/>
                </a:lnTo>
                <a:lnTo>
                  <a:pt x="0" y="10406653"/>
                </a:lnTo>
                <a:lnTo>
                  <a:pt x="5320402" y="10406653"/>
                </a:lnTo>
                <a:lnTo>
                  <a:pt x="5320402" y="0"/>
                </a:lnTo>
                <a:close/>
              </a:path>
            </a:pathLst>
          </a:custGeom>
          <a:blipFill rotWithShape="1">
            <a:blip r:embed="rId9">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16"/>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8999"/>
            </a:blip>
            <a:stretch>
              <a:fillRect b="-9330" l="0" r="0" t="-9331"/>
            </a:stretch>
          </a:blipFill>
          <a:ln>
            <a:noFill/>
          </a:ln>
        </p:spPr>
      </p:sp>
      <p:sp>
        <p:nvSpPr>
          <p:cNvPr id="139" name="Google Shape;139;p16"/>
          <p:cNvSpPr/>
          <p:nvPr/>
        </p:nvSpPr>
        <p:spPr>
          <a:xfrm>
            <a:off x="611202" y="-902937"/>
            <a:ext cx="8411445" cy="7307443"/>
          </a:xfrm>
          <a:custGeom>
            <a:rect b="b" l="l" r="r" t="t"/>
            <a:pathLst>
              <a:path extrusionOk="0" h="14614886" w="16822890">
                <a:moveTo>
                  <a:pt x="0" y="0"/>
                </a:moveTo>
                <a:lnTo>
                  <a:pt x="16822891" y="0"/>
                </a:lnTo>
                <a:lnTo>
                  <a:pt x="16822891" y="14614886"/>
                </a:lnTo>
                <a:lnTo>
                  <a:pt x="0" y="14614886"/>
                </a:lnTo>
                <a:lnTo>
                  <a:pt x="0" y="0"/>
                </a:lnTo>
                <a:close/>
              </a:path>
            </a:pathLst>
          </a:custGeom>
          <a:blipFill rotWithShape="1">
            <a:blip r:embed="rId4">
              <a:alphaModFix amt="32999"/>
            </a:blip>
            <a:stretch>
              <a:fillRect b="0" l="0" r="0" t="0"/>
            </a:stretch>
          </a:blipFill>
          <a:ln>
            <a:noFill/>
          </a:ln>
        </p:spPr>
      </p:sp>
      <p:sp>
        <p:nvSpPr>
          <p:cNvPr id="140" name="Google Shape;140;p16"/>
          <p:cNvSpPr/>
          <p:nvPr/>
        </p:nvSpPr>
        <p:spPr>
          <a:xfrm>
            <a:off x="-522725" y="4808175"/>
            <a:ext cx="11916425" cy="1782477"/>
          </a:xfrm>
          <a:custGeom>
            <a:rect b="b" l="l" r="r" t="t"/>
            <a:pathLst>
              <a:path extrusionOk="0" h="3564955" w="19943807">
                <a:moveTo>
                  <a:pt x="0" y="0"/>
                </a:moveTo>
                <a:lnTo>
                  <a:pt x="19943806" y="0"/>
                </a:lnTo>
                <a:lnTo>
                  <a:pt x="19943806" y="3564955"/>
                </a:lnTo>
                <a:lnTo>
                  <a:pt x="0" y="3564955"/>
                </a:lnTo>
                <a:lnTo>
                  <a:pt x="0" y="0"/>
                </a:lnTo>
                <a:close/>
              </a:path>
            </a:pathLst>
          </a:custGeom>
          <a:blipFill rotWithShape="1">
            <a:blip r:embed="rId5">
              <a:alphaModFix/>
            </a:blip>
            <a:stretch>
              <a:fillRect b="0" l="0" r="0" t="0"/>
            </a:stretch>
          </a:blipFill>
          <a:ln>
            <a:noFill/>
          </a:ln>
        </p:spPr>
      </p:sp>
      <p:sp>
        <p:nvSpPr>
          <p:cNvPr id="141" name="Google Shape;141;p16"/>
          <p:cNvSpPr/>
          <p:nvPr/>
        </p:nvSpPr>
        <p:spPr>
          <a:xfrm rot="-5170538">
            <a:off x="6466894" y="2494748"/>
            <a:ext cx="1598187" cy="2405411"/>
          </a:xfrm>
          <a:custGeom>
            <a:rect b="b" l="l" r="r" t="t"/>
            <a:pathLst>
              <a:path extrusionOk="0" h="4810821" w="3196374">
                <a:moveTo>
                  <a:pt x="0" y="0"/>
                </a:moveTo>
                <a:lnTo>
                  <a:pt x="3196374" y="0"/>
                </a:lnTo>
                <a:lnTo>
                  <a:pt x="3196374" y="4810821"/>
                </a:lnTo>
                <a:lnTo>
                  <a:pt x="0" y="4810821"/>
                </a:lnTo>
                <a:lnTo>
                  <a:pt x="0" y="0"/>
                </a:lnTo>
                <a:close/>
              </a:path>
            </a:pathLst>
          </a:custGeom>
          <a:blipFill rotWithShape="1">
            <a:blip r:embed="rId6">
              <a:alphaModFix/>
            </a:blip>
            <a:stretch>
              <a:fillRect b="0" l="-10871" r="-10871" t="-5563"/>
            </a:stretch>
          </a:blipFill>
          <a:ln>
            <a:noFill/>
          </a:ln>
        </p:spPr>
      </p:sp>
      <p:sp>
        <p:nvSpPr>
          <p:cNvPr id="142" name="Google Shape;142;p16"/>
          <p:cNvSpPr/>
          <p:nvPr/>
        </p:nvSpPr>
        <p:spPr>
          <a:xfrm rot="5315958">
            <a:off x="3773844" y="2494748"/>
            <a:ext cx="1598187" cy="2405411"/>
          </a:xfrm>
          <a:custGeom>
            <a:rect b="b" l="l" r="r" t="t"/>
            <a:pathLst>
              <a:path extrusionOk="0" h="4810821" w="3196374">
                <a:moveTo>
                  <a:pt x="0" y="0"/>
                </a:moveTo>
                <a:lnTo>
                  <a:pt x="3196374" y="0"/>
                </a:lnTo>
                <a:lnTo>
                  <a:pt x="3196374" y="4810821"/>
                </a:lnTo>
                <a:lnTo>
                  <a:pt x="0" y="4810821"/>
                </a:lnTo>
                <a:lnTo>
                  <a:pt x="0" y="0"/>
                </a:lnTo>
                <a:close/>
              </a:path>
            </a:pathLst>
          </a:custGeom>
          <a:blipFill rotWithShape="1">
            <a:blip r:embed="rId6">
              <a:alphaModFix/>
            </a:blip>
            <a:stretch>
              <a:fillRect b="0" l="-10871" r="-10871" t="-5563"/>
            </a:stretch>
          </a:blipFill>
          <a:ln>
            <a:noFill/>
          </a:ln>
        </p:spPr>
      </p:sp>
      <p:sp>
        <p:nvSpPr>
          <p:cNvPr id="143" name="Google Shape;143;p16"/>
          <p:cNvSpPr/>
          <p:nvPr/>
        </p:nvSpPr>
        <p:spPr>
          <a:xfrm rot="5487722">
            <a:off x="1034811" y="2494748"/>
            <a:ext cx="1598187" cy="2405411"/>
          </a:xfrm>
          <a:custGeom>
            <a:rect b="b" l="l" r="r" t="t"/>
            <a:pathLst>
              <a:path extrusionOk="0" h="4810821" w="3196374">
                <a:moveTo>
                  <a:pt x="0" y="0"/>
                </a:moveTo>
                <a:lnTo>
                  <a:pt x="3196374" y="0"/>
                </a:lnTo>
                <a:lnTo>
                  <a:pt x="3196374" y="4810821"/>
                </a:lnTo>
                <a:lnTo>
                  <a:pt x="0" y="4810821"/>
                </a:lnTo>
                <a:lnTo>
                  <a:pt x="0" y="0"/>
                </a:lnTo>
                <a:close/>
              </a:path>
            </a:pathLst>
          </a:custGeom>
          <a:blipFill rotWithShape="1">
            <a:blip r:embed="rId6">
              <a:alphaModFix/>
            </a:blip>
            <a:stretch>
              <a:fillRect b="0" l="-10871" r="-10871" t="-5563"/>
            </a:stretch>
          </a:blipFill>
          <a:ln>
            <a:noFill/>
          </a:ln>
        </p:spPr>
      </p:sp>
      <p:sp>
        <p:nvSpPr>
          <p:cNvPr id="144" name="Google Shape;144;p16"/>
          <p:cNvSpPr txBox="1"/>
          <p:nvPr/>
        </p:nvSpPr>
        <p:spPr>
          <a:xfrm>
            <a:off x="6119957" y="3750449"/>
            <a:ext cx="22920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3D2E2E"/>
                </a:solidFill>
                <a:latin typeface="Montserrat"/>
                <a:ea typeface="Montserrat"/>
                <a:cs typeface="Montserrat"/>
                <a:sym typeface="Montserrat"/>
              </a:rPr>
              <a:t>Briefly elaborate on</a:t>
            </a:r>
            <a:endParaRPr sz="700"/>
          </a:p>
          <a:p>
            <a:pPr indent="0" lvl="1" marL="0" marR="0" rtl="0" algn="ctr">
              <a:lnSpc>
                <a:spcPct val="115000"/>
              </a:lnSpc>
              <a:spcBef>
                <a:spcPts val="0"/>
              </a:spcBef>
              <a:spcAft>
                <a:spcPts val="0"/>
              </a:spcAft>
              <a:buNone/>
            </a:pPr>
            <a:r>
              <a:rPr b="0" i="0" lang="en" sz="1000" u="none" cap="none" strike="noStrike">
                <a:solidFill>
                  <a:srgbClr val="3D2E2E"/>
                </a:solidFill>
                <a:latin typeface="Montserrat"/>
                <a:ea typeface="Montserrat"/>
                <a:cs typeface="Montserrat"/>
                <a:sym typeface="Montserrat"/>
              </a:rPr>
              <a:t>what you want to discuss.</a:t>
            </a:r>
            <a:endParaRPr sz="700"/>
          </a:p>
        </p:txBody>
      </p:sp>
      <p:sp>
        <p:nvSpPr>
          <p:cNvPr id="145" name="Google Shape;145;p16"/>
          <p:cNvSpPr txBox="1"/>
          <p:nvPr/>
        </p:nvSpPr>
        <p:spPr>
          <a:xfrm>
            <a:off x="226591" y="451444"/>
            <a:ext cx="8690819" cy="647856"/>
          </a:xfrm>
          <a:prstGeom prst="rect">
            <a:avLst/>
          </a:prstGeom>
          <a:noFill/>
          <a:ln>
            <a:noFill/>
          </a:ln>
        </p:spPr>
        <p:txBody>
          <a:bodyPr anchorCtr="0" anchor="t" bIns="0" lIns="0" spcFirstLastPara="1" rIns="0" wrap="square" tIns="0">
            <a:spAutoFit/>
          </a:bodyPr>
          <a:lstStyle/>
          <a:p>
            <a:pPr indent="0" lvl="0" marL="0" marR="0" rtl="0" algn="ctr">
              <a:lnSpc>
                <a:spcPct val="110997"/>
              </a:lnSpc>
              <a:spcBef>
                <a:spcPts val="0"/>
              </a:spcBef>
              <a:spcAft>
                <a:spcPts val="0"/>
              </a:spcAft>
              <a:buNone/>
            </a:pPr>
            <a:r>
              <a:rPr b="0" i="0" lang="en" sz="4500" u="none" cap="none" strike="noStrike">
                <a:solidFill>
                  <a:srgbClr val="4D5B3D"/>
                </a:solidFill>
                <a:latin typeface="Kurale"/>
                <a:ea typeface="Kurale"/>
                <a:cs typeface="Kurale"/>
                <a:sym typeface="Kurale"/>
              </a:rPr>
              <a:t>Art and Architecture</a:t>
            </a:r>
            <a:endParaRPr sz="700"/>
          </a:p>
        </p:txBody>
      </p:sp>
      <p:sp>
        <p:nvSpPr>
          <p:cNvPr id="146" name="Google Shape;146;p16"/>
          <p:cNvSpPr txBox="1"/>
          <p:nvPr/>
        </p:nvSpPr>
        <p:spPr>
          <a:xfrm>
            <a:off x="3425969" y="3174317"/>
            <a:ext cx="2292063" cy="376107"/>
          </a:xfrm>
          <a:prstGeom prst="rect">
            <a:avLst/>
          </a:prstGeom>
          <a:noFill/>
          <a:ln>
            <a:noFill/>
          </a:ln>
        </p:spPr>
        <p:txBody>
          <a:bodyPr anchorCtr="0" anchor="t" bIns="0" lIns="0" spcFirstLastPara="1" rIns="0" wrap="square" tIns="0">
            <a:spAutoFit/>
          </a:bodyPr>
          <a:lstStyle/>
          <a:p>
            <a:pPr indent="0" lvl="0" marL="0" marR="0" rtl="0" algn="ctr">
              <a:lnSpc>
                <a:spcPct val="181025"/>
              </a:lnSpc>
              <a:spcBef>
                <a:spcPts val="0"/>
              </a:spcBef>
              <a:spcAft>
                <a:spcPts val="0"/>
              </a:spcAft>
              <a:buNone/>
            </a:pPr>
            <a:r>
              <a:rPr b="0" i="0" lang="en" sz="1800" u="none" cap="none" strike="noStrike">
                <a:solidFill>
                  <a:srgbClr val="AB7E49"/>
                </a:solidFill>
                <a:latin typeface="Inknut Antiqua"/>
                <a:ea typeface="Inknut Antiqua"/>
                <a:cs typeface="Inknut Antiqua"/>
                <a:sym typeface="Inknut Antiqua"/>
              </a:rPr>
              <a:t>Add a main point</a:t>
            </a:r>
            <a:endParaRPr sz="700"/>
          </a:p>
        </p:txBody>
      </p:sp>
      <p:sp>
        <p:nvSpPr>
          <p:cNvPr id="147" name="Google Shape;147;p16"/>
          <p:cNvSpPr txBox="1"/>
          <p:nvPr/>
        </p:nvSpPr>
        <p:spPr>
          <a:xfrm>
            <a:off x="3425969" y="3750449"/>
            <a:ext cx="22920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3D2E2E"/>
                </a:solidFill>
                <a:latin typeface="Montserrat"/>
                <a:ea typeface="Montserrat"/>
                <a:cs typeface="Montserrat"/>
                <a:sym typeface="Montserrat"/>
              </a:rPr>
              <a:t>Briefly elaborate on</a:t>
            </a:r>
            <a:endParaRPr sz="700"/>
          </a:p>
          <a:p>
            <a:pPr indent="0" lvl="1" marL="0" marR="0" rtl="0" algn="ctr">
              <a:lnSpc>
                <a:spcPct val="115000"/>
              </a:lnSpc>
              <a:spcBef>
                <a:spcPts val="0"/>
              </a:spcBef>
              <a:spcAft>
                <a:spcPts val="0"/>
              </a:spcAft>
              <a:buNone/>
            </a:pPr>
            <a:r>
              <a:rPr b="0" i="0" lang="en" sz="1000" u="none" cap="none" strike="noStrike">
                <a:solidFill>
                  <a:srgbClr val="3D2E2E"/>
                </a:solidFill>
                <a:latin typeface="Montserrat"/>
                <a:ea typeface="Montserrat"/>
                <a:cs typeface="Montserrat"/>
                <a:sym typeface="Montserrat"/>
              </a:rPr>
              <a:t>what you want to discuss.</a:t>
            </a:r>
            <a:endParaRPr sz="700"/>
          </a:p>
        </p:txBody>
      </p:sp>
      <p:sp>
        <p:nvSpPr>
          <p:cNvPr id="148" name="Google Shape;148;p16"/>
          <p:cNvSpPr txBox="1"/>
          <p:nvPr/>
        </p:nvSpPr>
        <p:spPr>
          <a:xfrm>
            <a:off x="6119957" y="3174317"/>
            <a:ext cx="2292063" cy="376107"/>
          </a:xfrm>
          <a:prstGeom prst="rect">
            <a:avLst/>
          </a:prstGeom>
          <a:noFill/>
          <a:ln>
            <a:noFill/>
          </a:ln>
        </p:spPr>
        <p:txBody>
          <a:bodyPr anchorCtr="0" anchor="t" bIns="0" lIns="0" spcFirstLastPara="1" rIns="0" wrap="square" tIns="0">
            <a:spAutoFit/>
          </a:bodyPr>
          <a:lstStyle/>
          <a:p>
            <a:pPr indent="0" lvl="0" marL="0" marR="0" rtl="0" algn="ctr">
              <a:lnSpc>
                <a:spcPct val="181025"/>
              </a:lnSpc>
              <a:spcBef>
                <a:spcPts val="0"/>
              </a:spcBef>
              <a:spcAft>
                <a:spcPts val="0"/>
              </a:spcAft>
              <a:buNone/>
            </a:pPr>
            <a:r>
              <a:rPr b="0" i="0" lang="en" sz="1800" u="none" cap="none" strike="noStrike">
                <a:solidFill>
                  <a:srgbClr val="AB7E49"/>
                </a:solidFill>
                <a:latin typeface="Inknut Antiqua"/>
                <a:ea typeface="Inknut Antiqua"/>
                <a:cs typeface="Inknut Antiqua"/>
                <a:sym typeface="Inknut Antiqua"/>
              </a:rPr>
              <a:t>Add a main point</a:t>
            </a:r>
            <a:endParaRPr sz="700"/>
          </a:p>
        </p:txBody>
      </p:sp>
      <p:sp>
        <p:nvSpPr>
          <p:cNvPr id="149" name="Google Shape;149;p16"/>
          <p:cNvSpPr txBox="1"/>
          <p:nvPr/>
        </p:nvSpPr>
        <p:spPr>
          <a:xfrm>
            <a:off x="733856" y="3174317"/>
            <a:ext cx="2292063" cy="376107"/>
          </a:xfrm>
          <a:prstGeom prst="rect">
            <a:avLst/>
          </a:prstGeom>
          <a:noFill/>
          <a:ln>
            <a:noFill/>
          </a:ln>
        </p:spPr>
        <p:txBody>
          <a:bodyPr anchorCtr="0" anchor="t" bIns="0" lIns="0" spcFirstLastPara="1" rIns="0" wrap="square" tIns="0">
            <a:spAutoFit/>
          </a:bodyPr>
          <a:lstStyle/>
          <a:p>
            <a:pPr indent="0" lvl="0" marL="0" marR="0" rtl="0" algn="ctr">
              <a:lnSpc>
                <a:spcPct val="181025"/>
              </a:lnSpc>
              <a:spcBef>
                <a:spcPts val="0"/>
              </a:spcBef>
              <a:spcAft>
                <a:spcPts val="0"/>
              </a:spcAft>
              <a:buNone/>
            </a:pPr>
            <a:r>
              <a:rPr b="0" i="0" lang="en" sz="1800" u="none" cap="none" strike="noStrike">
                <a:solidFill>
                  <a:srgbClr val="AB7E49"/>
                </a:solidFill>
                <a:latin typeface="Inknut Antiqua"/>
                <a:ea typeface="Inknut Antiqua"/>
                <a:cs typeface="Inknut Antiqua"/>
                <a:sym typeface="Inknut Antiqua"/>
              </a:rPr>
              <a:t>Add a main point</a:t>
            </a:r>
            <a:endParaRPr sz="700"/>
          </a:p>
        </p:txBody>
      </p:sp>
      <p:sp>
        <p:nvSpPr>
          <p:cNvPr id="150" name="Google Shape;150;p16"/>
          <p:cNvSpPr txBox="1"/>
          <p:nvPr/>
        </p:nvSpPr>
        <p:spPr>
          <a:xfrm>
            <a:off x="733856" y="3762514"/>
            <a:ext cx="2292000" cy="3309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 sz="1000" u="none" cap="none" strike="noStrike">
                <a:solidFill>
                  <a:srgbClr val="3D2E2E"/>
                </a:solidFill>
                <a:latin typeface="Montserrat"/>
                <a:ea typeface="Montserrat"/>
                <a:cs typeface="Montserrat"/>
                <a:sym typeface="Montserrat"/>
              </a:rPr>
              <a:t>Briefly elaborate on</a:t>
            </a:r>
            <a:endParaRPr sz="700"/>
          </a:p>
          <a:p>
            <a:pPr indent="0" lvl="1" marL="0" marR="0" rtl="0" algn="ctr">
              <a:lnSpc>
                <a:spcPct val="115000"/>
              </a:lnSpc>
              <a:spcBef>
                <a:spcPts val="0"/>
              </a:spcBef>
              <a:spcAft>
                <a:spcPts val="0"/>
              </a:spcAft>
              <a:buNone/>
            </a:pPr>
            <a:r>
              <a:rPr b="0" i="0" lang="en" sz="1000" u="none" cap="none" strike="noStrike">
                <a:solidFill>
                  <a:srgbClr val="3D2E2E"/>
                </a:solidFill>
                <a:latin typeface="Montserrat"/>
                <a:ea typeface="Montserrat"/>
                <a:cs typeface="Montserrat"/>
                <a:sym typeface="Montserrat"/>
              </a:rPr>
              <a:t>what you want to discuss.</a:t>
            </a:r>
            <a:endParaRPr sz="700"/>
          </a:p>
        </p:txBody>
      </p:sp>
      <p:sp>
        <p:nvSpPr>
          <p:cNvPr id="151" name="Google Shape;151;p16"/>
          <p:cNvSpPr/>
          <p:nvPr/>
        </p:nvSpPr>
        <p:spPr>
          <a:xfrm>
            <a:off x="8357357" y="2750785"/>
            <a:ext cx="1368171" cy="2057400"/>
          </a:xfrm>
          <a:custGeom>
            <a:rect b="b" l="l" r="r" t="t"/>
            <a:pathLst>
              <a:path extrusionOk="0" h="4114800" w="2736342">
                <a:moveTo>
                  <a:pt x="0" y="0"/>
                </a:moveTo>
                <a:lnTo>
                  <a:pt x="2736342" y="0"/>
                </a:lnTo>
                <a:lnTo>
                  <a:pt x="2736342" y="4114800"/>
                </a:lnTo>
                <a:lnTo>
                  <a:pt x="0" y="4114800"/>
                </a:lnTo>
                <a:lnTo>
                  <a:pt x="0" y="0"/>
                </a:lnTo>
                <a:close/>
              </a:path>
            </a:pathLst>
          </a:custGeom>
          <a:blipFill rotWithShape="1">
            <a:blip r:embed="rId7">
              <a:alphaModFix/>
            </a:blip>
            <a:stretch>
              <a:fillRect b="0" l="0" r="0" t="0"/>
            </a:stretch>
          </a:blipFill>
          <a:ln>
            <a:noFill/>
          </a:ln>
        </p:spPr>
      </p:sp>
      <p:sp>
        <p:nvSpPr>
          <p:cNvPr id="152" name="Google Shape;152;p16"/>
          <p:cNvSpPr/>
          <p:nvPr/>
        </p:nvSpPr>
        <p:spPr>
          <a:xfrm flipH="1">
            <a:off x="-341744" y="1027610"/>
            <a:ext cx="1136671" cy="3780575"/>
          </a:xfrm>
          <a:custGeom>
            <a:rect b="b" l="l" r="r" t="t"/>
            <a:pathLst>
              <a:path extrusionOk="0" h="7561149" w="2273341">
                <a:moveTo>
                  <a:pt x="2273341" y="0"/>
                </a:moveTo>
                <a:lnTo>
                  <a:pt x="0" y="0"/>
                </a:lnTo>
                <a:lnTo>
                  <a:pt x="0" y="7561149"/>
                </a:lnTo>
                <a:lnTo>
                  <a:pt x="2273341" y="7561149"/>
                </a:lnTo>
                <a:lnTo>
                  <a:pt x="2273341" y="0"/>
                </a:lnTo>
                <a:close/>
              </a:path>
            </a:pathLst>
          </a:custGeom>
          <a:blipFill rotWithShape="1">
            <a:blip r:embed="rId8">
              <a:alphaModFix/>
            </a:blip>
            <a:stretch>
              <a:fillRect b="0" l="0" r="0" t="0"/>
            </a:stretch>
          </a:blipFill>
          <a:ln>
            <a:noFill/>
          </a:ln>
        </p:spPr>
      </p:sp>
      <p:pic>
        <p:nvPicPr>
          <p:cNvPr id="153" name="Google Shape;153;p16"/>
          <p:cNvPicPr preferRelativeResize="0"/>
          <p:nvPr/>
        </p:nvPicPr>
        <p:blipFill>
          <a:blip r:embed="rId9">
            <a:alphaModFix/>
          </a:blip>
          <a:stretch>
            <a:fillRect/>
          </a:stretch>
        </p:blipFill>
        <p:spPr>
          <a:xfrm>
            <a:off x="1071400" y="1423623"/>
            <a:ext cx="1616974" cy="1620027"/>
          </a:xfrm>
          <a:prstGeom prst="rect">
            <a:avLst/>
          </a:prstGeom>
          <a:noFill/>
          <a:ln>
            <a:noFill/>
          </a:ln>
        </p:spPr>
      </p:pic>
      <p:pic>
        <p:nvPicPr>
          <p:cNvPr id="154" name="Google Shape;154;p16"/>
          <p:cNvPicPr preferRelativeResize="0"/>
          <p:nvPr/>
        </p:nvPicPr>
        <p:blipFill>
          <a:blip r:embed="rId10">
            <a:alphaModFix/>
          </a:blip>
          <a:stretch>
            <a:fillRect/>
          </a:stretch>
        </p:blipFill>
        <p:spPr>
          <a:xfrm>
            <a:off x="3731065" y="1433500"/>
            <a:ext cx="1607123" cy="1610150"/>
          </a:xfrm>
          <a:prstGeom prst="rect">
            <a:avLst/>
          </a:prstGeom>
          <a:noFill/>
          <a:ln>
            <a:noFill/>
          </a:ln>
        </p:spPr>
      </p:pic>
      <p:pic>
        <p:nvPicPr>
          <p:cNvPr id="155" name="Google Shape;155;p16"/>
          <p:cNvPicPr preferRelativeResize="0"/>
          <p:nvPr/>
        </p:nvPicPr>
        <p:blipFill>
          <a:blip r:embed="rId11">
            <a:alphaModFix/>
          </a:blip>
          <a:stretch>
            <a:fillRect/>
          </a:stretch>
        </p:blipFill>
        <p:spPr>
          <a:xfrm>
            <a:off x="6530835" y="1443372"/>
            <a:ext cx="1607125" cy="16071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17"/>
          <p:cNvSpPr/>
          <p:nvPr/>
        </p:nvSpPr>
        <p:spPr>
          <a:xfrm rot="-316566">
            <a:off x="5910664" y="-351987"/>
            <a:ext cx="2799554" cy="4515410"/>
          </a:xfrm>
          <a:custGeom>
            <a:rect b="b" l="l" r="r" t="t"/>
            <a:pathLst>
              <a:path extrusionOk="0" h="9030819" w="5599108">
                <a:moveTo>
                  <a:pt x="0" y="0"/>
                </a:moveTo>
                <a:lnTo>
                  <a:pt x="5599108" y="0"/>
                </a:lnTo>
                <a:lnTo>
                  <a:pt x="5599108" y="9030819"/>
                </a:lnTo>
                <a:lnTo>
                  <a:pt x="0" y="9030819"/>
                </a:lnTo>
                <a:lnTo>
                  <a:pt x="0" y="0"/>
                </a:lnTo>
                <a:close/>
              </a:path>
            </a:pathLst>
          </a:custGeom>
          <a:blipFill rotWithShape="1">
            <a:blip r:embed="rId3">
              <a:alphaModFix amt="72000"/>
            </a:blip>
            <a:stretch>
              <a:fillRect b="0" l="0" r="0" t="0"/>
            </a:stretch>
          </a:blipFill>
          <a:ln>
            <a:noFill/>
          </a:ln>
        </p:spPr>
      </p:sp>
      <p:pic>
        <p:nvPicPr>
          <p:cNvPr id="161" name="Google Shape;161;p17"/>
          <p:cNvPicPr preferRelativeResize="0"/>
          <p:nvPr/>
        </p:nvPicPr>
        <p:blipFill>
          <a:blip r:embed="rId4">
            <a:alphaModFix/>
          </a:blip>
          <a:stretch>
            <a:fillRect/>
          </a:stretch>
        </p:blipFill>
        <p:spPr>
          <a:xfrm>
            <a:off x="0" y="0"/>
            <a:ext cx="9144000" cy="5143500"/>
          </a:xfrm>
          <a:prstGeom prst="rect">
            <a:avLst/>
          </a:prstGeom>
          <a:noFill/>
          <a:ln>
            <a:noFill/>
          </a:ln>
        </p:spPr>
      </p:pic>
      <p:sp>
        <p:nvSpPr>
          <p:cNvPr id="162" name="Google Shape;162;p17"/>
          <p:cNvSpPr/>
          <p:nvPr/>
        </p:nvSpPr>
        <p:spPr>
          <a:xfrm>
            <a:off x="-522725" y="4808175"/>
            <a:ext cx="11916425" cy="1782477"/>
          </a:xfrm>
          <a:custGeom>
            <a:rect b="b" l="l" r="r" t="t"/>
            <a:pathLst>
              <a:path extrusionOk="0" h="3564955" w="19943807">
                <a:moveTo>
                  <a:pt x="0" y="0"/>
                </a:moveTo>
                <a:lnTo>
                  <a:pt x="19943806" y="0"/>
                </a:lnTo>
                <a:lnTo>
                  <a:pt x="19943806" y="3564955"/>
                </a:lnTo>
                <a:lnTo>
                  <a:pt x="0" y="3564955"/>
                </a:lnTo>
                <a:lnTo>
                  <a:pt x="0" y="0"/>
                </a:lnTo>
                <a:close/>
              </a:path>
            </a:pathLst>
          </a:custGeom>
          <a:blipFill rotWithShape="1">
            <a:blip r:embed="rId5">
              <a:alphaModFix/>
            </a:blip>
            <a:stretch>
              <a:fillRect b="0" l="0" r="0" t="0"/>
            </a:stretch>
          </a:blipFill>
          <a:ln>
            <a:noFill/>
          </a:ln>
        </p:spPr>
      </p:sp>
      <p:sp>
        <p:nvSpPr>
          <p:cNvPr id="163" name="Google Shape;163;p17"/>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6">
              <a:alphaModFix amt="8999"/>
            </a:blip>
            <a:stretch>
              <a:fillRect b="-9330" l="0" r="0" t="-9331"/>
            </a:stretch>
          </a:blipFill>
          <a:ln>
            <a:noFill/>
          </a:ln>
        </p:spPr>
      </p:sp>
      <p:sp>
        <p:nvSpPr>
          <p:cNvPr id="164" name="Google Shape;164;p17"/>
          <p:cNvSpPr txBox="1"/>
          <p:nvPr/>
        </p:nvSpPr>
        <p:spPr>
          <a:xfrm>
            <a:off x="412259" y="625544"/>
            <a:ext cx="5931300" cy="138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4500" u="none" cap="none" strike="noStrike">
                <a:solidFill>
                  <a:srgbClr val="4D5B3D"/>
                </a:solidFill>
                <a:latin typeface="Kurale"/>
                <a:ea typeface="Kurale"/>
                <a:cs typeface="Kurale"/>
                <a:sym typeface="Kurale"/>
              </a:rPr>
              <a:t>Exploring Ancient Greek Society</a:t>
            </a:r>
            <a:endParaRPr sz="700"/>
          </a:p>
        </p:txBody>
      </p:sp>
      <p:sp>
        <p:nvSpPr>
          <p:cNvPr id="165" name="Google Shape;165;p17"/>
          <p:cNvSpPr txBox="1"/>
          <p:nvPr/>
        </p:nvSpPr>
        <p:spPr>
          <a:xfrm>
            <a:off x="412259" y="2258142"/>
            <a:ext cx="2344530" cy="376107"/>
          </a:xfrm>
          <a:prstGeom prst="rect">
            <a:avLst/>
          </a:prstGeom>
          <a:noFill/>
          <a:ln>
            <a:noFill/>
          </a:ln>
        </p:spPr>
        <p:txBody>
          <a:bodyPr anchorCtr="0" anchor="t" bIns="0" lIns="0" spcFirstLastPara="1" rIns="0" wrap="square" tIns="0">
            <a:spAutoFit/>
          </a:bodyPr>
          <a:lstStyle/>
          <a:p>
            <a:pPr indent="0" lvl="0" marL="0" marR="0" rtl="0" algn="l">
              <a:lnSpc>
                <a:spcPct val="181025"/>
              </a:lnSpc>
              <a:spcBef>
                <a:spcPts val="0"/>
              </a:spcBef>
              <a:spcAft>
                <a:spcPts val="0"/>
              </a:spcAft>
              <a:buNone/>
            </a:pPr>
            <a:r>
              <a:rPr b="0" i="0" lang="en" sz="1800" u="none" cap="none" strike="noStrike">
                <a:solidFill>
                  <a:srgbClr val="AB7E49"/>
                </a:solidFill>
                <a:latin typeface="Inknut Antiqua"/>
                <a:ea typeface="Inknut Antiqua"/>
                <a:cs typeface="Inknut Antiqua"/>
                <a:sym typeface="Inknut Antiqua"/>
              </a:rPr>
              <a:t>Add a main point</a:t>
            </a:r>
            <a:endParaRPr sz="700"/>
          </a:p>
        </p:txBody>
      </p:sp>
      <p:sp>
        <p:nvSpPr>
          <p:cNvPr id="166" name="Google Shape;166;p17"/>
          <p:cNvSpPr txBox="1"/>
          <p:nvPr/>
        </p:nvSpPr>
        <p:spPr>
          <a:xfrm>
            <a:off x="3515947" y="2258142"/>
            <a:ext cx="2344530" cy="376107"/>
          </a:xfrm>
          <a:prstGeom prst="rect">
            <a:avLst/>
          </a:prstGeom>
          <a:noFill/>
          <a:ln>
            <a:noFill/>
          </a:ln>
        </p:spPr>
        <p:txBody>
          <a:bodyPr anchorCtr="0" anchor="t" bIns="0" lIns="0" spcFirstLastPara="1" rIns="0" wrap="square" tIns="0">
            <a:spAutoFit/>
          </a:bodyPr>
          <a:lstStyle/>
          <a:p>
            <a:pPr indent="0" lvl="0" marL="0" marR="0" rtl="0" algn="l">
              <a:lnSpc>
                <a:spcPct val="181025"/>
              </a:lnSpc>
              <a:spcBef>
                <a:spcPts val="0"/>
              </a:spcBef>
              <a:spcAft>
                <a:spcPts val="0"/>
              </a:spcAft>
              <a:buNone/>
            </a:pPr>
            <a:r>
              <a:rPr b="0" i="0" lang="en" sz="1800" u="none" cap="none" strike="noStrike">
                <a:solidFill>
                  <a:srgbClr val="AB7E49"/>
                </a:solidFill>
                <a:latin typeface="Inknut Antiqua"/>
                <a:ea typeface="Inknut Antiqua"/>
                <a:cs typeface="Inknut Antiqua"/>
                <a:sym typeface="Inknut Antiqua"/>
              </a:rPr>
              <a:t>Add a main point</a:t>
            </a:r>
            <a:endParaRPr sz="700"/>
          </a:p>
        </p:txBody>
      </p:sp>
      <p:sp>
        <p:nvSpPr>
          <p:cNvPr id="167" name="Google Shape;167;p17"/>
          <p:cNvSpPr txBox="1"/>
          <p:nvPr/>
        </p:nvSpPr>
        <p:spPr>
          <a:xfrm>
            <a:off x="3515947" y="3367119"/>
            <a:ext cx="2344530" cy="376107"/>
          </a:xfrm>
          <a:prstGeom prst="rect">
            <a:avLst/>
          </a:prstGeom>
          <a:noFill/>
          <a:ln>
            <a:noFill/>
          </a:ln>
        </p:spPr>
        <p:txBody>
          <a:bodyPr anchorCtr="0" anchor="t" bIns="0" lIns="0" spcFirstLastPara="1" rIns="0" wrap="square" tIns="0">
            <a:spAutoFit/>
          </a:bodyPr>
          <a:lstStyle/>
          <a:p>
            <a:pPr indent="0" lvl="0" marL="0" marR="0" rtl="0" algn="l">
              <a:lnSpc>
                <a:spcPct val="181025"/>
              </a:lnSpc>
              <a:spcBef>
                <a:spcPts val="0"/>
              </a:spcBef>
              <a:spcAft>
                <a:spcPts val="0"/>
              </a:spcAft>
              <a:buNone/>
            </a:pPr>
            <a:r>
              <a:rPr b="0" i="0" lang="en" sz="1800" u="none" cap="none" strike="noStrike">
                <a:solidFill>
                  <a:srgbClr val="AB7E49"/>
                </a:solidFill>
                <a:latin typeface="Inknut Antiqua"/>
                <a:ea typeface="Inknut Antiqua"/>
                <a:cs typeface="Inknut Antiqua"/>
                <a:sym typeface="Inknut Antiqua"/>
              </a:rPr>
              <a:t>Add a main point</a:t>
            </a:r>
            <a:endParaRPr sz="700"/>
          </a:p>
        </p:txBody>
      </p:sp>
      <p:sp>
        <p:nvSpPr>
          <p:cNvPr id="168" name="Google Shape;168;p17"/>
          <p:cNvSpPr txBox="1"/>
          <p:nvPr/>
        </p:nvSpPr>
        <p:spPr>
          <a:xfrm>
            <a:off x="412259" y="3441345"/>
            <a:ext cx="2344530" cy="376107"/>
          </a:xfrm>
          <a:prstGeom prst="rect">
            <a:avLst/>
          </a:prstGeom>
          <a:noFill/>
          <a:ln>
            <a:noFill/>
          </a:ln>
        </p:spPr>
        <p:txBody>
          <a:bodyPr anchorCtr="0" anchor="t" bIns="0" lIns="0" spcFirstLastPara="1" rIns="0" wrap="square" tIns="0">
            <a:spAutoFit/>
          </a:bodyPr>
          <a:lstStyle/>
          <a:p>
            <a:pPr indent="0" lvl="0" marL="0" marR="0" rtl="0" algn="l">
              <a:lnSpc>
                <a:spcPct val="181025"/>
              </a:lnSpc>
              <a:spcBef>
                <a:spcPts val="0"/>
              </a:spcBef>
              <a:spcAft>
                <a:spcPts val="0"/>
              </a:spcAft>
              <a:buNone/>
            </a:pPr>
            <a:r>
              <a:rPr b="0" i="0" lang="en" sz="1800" u="none" cap="none" strike="noStrike">
                <a:solidFill>
                  <a:srgbClr val="AB7E49"/>
                </a:solidFill>
                <a:latin typeface="Inknut Antiqua"/>
                <a:ea typeface="Inknut Antiqua"/>
                <a:cs typeface="Inknut Antiqua"/>
                <a:sym typeface="Inknut Antiqua"/>
              </a:rPr>
              <a:t>Add a main point</a:t>
            </a:r>
            <a:endParaRPr sz="700"/>
          </a:p>
        </p:txBody>
      </p:sp>
      <p:sp>
        <p:nvSpPr>
          <p:cNvPr id="169" name="Google Shape;169;p17"/>
          <p:cNvSpPr txBox="1"/>
          <p:nvPr/>
        </p:nvSpPr>
        <p:spPr>
          <a:xfrm>
            <a:off x="412259" y="2742127"/>
            <a:ext cx="2019906" cy="34607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3D2E2E"/>
                </a:solidFill>
                <a:latin typeface="Montserrat"/>
                <a:ea typeface="Montserrat"/>
                <a:cs typeface="Montserrat"/>
                <a:sym typeface="Montserrat"/>
              </a:rPr>
              <a:t>Briefly elaborate on what you want to discuss. </a:t>
            </a:r>
            <a:endParaRPr sz="700"/>
          </a:p>
        </p:txBody>
      </p:sp>
      <p:sp>
        <p:nvSpPr>
          <p:cNvPr id="170" name="Google Shape;170;p17"/>
          <p:cNvSpPr txBox="1"/>
          <p:nvPr/>
        </p:nvSpPr>
        <p:spPr>
          <a:xfrm>
            <a:off x="3515947" y="2742127"/>
            <a:ext cx="2019906" cy="34607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3D2E2E"/>
                </a:solidFill>
                <a:latin typeface="Montserrat"/>
                <a:ea typeface="Montserrat"/>
                <a:cs typeface="Montserrat"/>
                <a:sym typeface="Montserrat"/>
              </a:rPr>
              <a:t>Briefly elaborate on what you want to discuss. </a:t>
            </a:r>
            <a:endParaRPr sz="700"/>
          </a:p>
        </p:txBody>
      </p:sp>
      <p:sp>
        <p:nvSpPr>
          <p:cNvPr id="171" name="Google Shape;171;p17"/>
          <p:cNvSpPr txBox="1"/>
          <p:nvPr/>
        </p:nvSpPr>
        <p:spPr>
          <a:xfrm>
            <a:off x="3515947" y="3851104"/>
            <a:ext cx="2019906" cy="34607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3D2E2E"/>
                </a:solidFill>
                <a:latin typeface="Montserrat"/>
                <a:ea typeface="Montserrat"/>
                <a:cs typeface="Montserrat"/>
                <a:sym typeface="Montserrat"/>
              </a:rPr>
              <a:t>Briefly elaborate on what you want to discuss. </a:t>
            </a:r>
            <a:endParaRPr sz="700"/>
          </a:p>
        </p:txBody>
      </p:sp>
      <p:sp>
        <p:nvSpPr>
          <p:cNvPr id="172" name="Google Shape;172;p17"/>
          <p:cNvSpPr txBox="1"/>
          <p:nvPr/>
        </p:nvSpPr>
        <p:spPr>
          <a:xfrm>
            <a:off x="412259" y="3925330"/>
            <a:ext cx="2019906" cy="34607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1000" u="none" cap="none" strike="noStrike">
                <a:solidFill>
                  <a:srgbClr val="3D2E2E"/>
                </a:solidFill>
                <a:latin typeface="Montserrat"/>
                <a:ea typeface="Montserrat"/>
                <a:cs typeface="Montserrat"/>
                <a:sym typeface="Montserrat"/>
              </a:rPr>
              <a:t>Briefly elaborate on what you want to discuss. </a:t>
            </a:r>
            <a:endParaRPr sz="700"/>
          </a:p>
        </p:txBody>
      </p:sp>
      <p:sp>
        <p:nvSpPr>
          <p:cNvPr id="173" name="Google Shape;173;p17"/>
          <p:cNvSpPr/>
          <p:nvPr/>
        </p:nvSpPr>
        <p:spPr>
          <a:xfrm rot="-9572020">
            <a:off x="6736357" y="-827839"/>
            <a:ext cx="4815287" cy="1655678"/>
          </a:xfrm>
          <a:custGeom>
            <a:rect b="b" l="l" r="r" t="t"/>
            <a:pathLst>
              <a:path extrusionOk="0" h="3311356" w="9630574">
                <a:moveTo>
                  <a:pt x="0" y="0"/>
                </a:moveTo>
                <a:lnTo>
                  <a:pt x="9630574" y="0"/>
                </a:lnTo>
                <a:lnTo>
                  <a:pt x="9630574" y="3311356"/>
                </a:lnTo>
                <a:lnTo>
                  <a:pt x="0" y="3311356"/>
                </a:lnTo>
                <a:lnTo>
                  <a:pt x="0" y="0"/>
                </a:lnTo>
                <a:close/>
              </a:path>
            </a:pathLst>
          </a:custGeom>
          <a:blipFill rotWithShape="1">
            <a:blip r:embed="rId7">
              <a:alphaModFix/>
            </a:blip>
            <a:stretch>
              <a:fillRect b="0" l="0" r="-93708" t="0"/>
            </a:stretch>
          </a:blipFill>
          <a:ln>
            <a:noFill/>
          </a:ln>
        </p:spPr>
      </p:sp>
      <p:sp>
        <p:nvSpPr>
          <p:cNvPr id="174" name="Google Shape;174;p17"/>
          <p:cNvSpPr/>
          <p:nvPr/>
        </p:nvSpPr>
        <p:spPr>
          <a:xfrm>
            <a:off x="139854" y="-195122"/>
            <a:ext cx="2020141" cy="393928"/>
          </a:xfrm>
          <a:custGeom>
            <a:rect b="b" l="l" r="r" t="t"/>
            <a:pathLst>
              <a:path extrusionOk="0" h="787855" w="4040281">
                <a:moveTo>
                  <a:pt x="0" y="0"/>
                </a:moveTo>
                <a:lnTo>
                  <a:pt x="4040281" y="0"/>
                </a:lnTo>
                <a:lnTo>
                  <a:pt x="4040281" y="787855"/>
                </a:lnTo>
                <a:lnTo>
                  <a:pt x="0" y="787855"/>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18"/>
          <p:cNvPicPr preferRelativeResize="0"/>
          <p:nvPr/>
        </p:nvPicPr>
        <p:blipFill>
          <a:blip r:embed="rId3">
            <a:alphaModFix/>
          </a:blip>
          <a:stretch>
            <a:fillRect/>
          </a:stretch>
        </p:blipFill>
        <p:spPr>
          <a:xfrm>
            <a:off x="5392002" y="286499"/>
            <a:ext cx="3455125" cy="3988336"/>
          </a:xfrm>
          <a:prstGeom prst="rect">
            <a:avLst/>
          </a:prstGeom>
          <a:noFill/>
          <a:ln>
            <a:noFill/>
          </a:ln>
        </p:spPr>
      </p:pic>
      <p:pic>
        <p:nvPicPr>
          <p:cNvPr id="180" name="Google Shape;180;p18"/>
          <p:cNvPicPr preferRelativeResize="0"/>
          <p:nvPr/>
        </p:nvPicPr>
        <p:blipFill>
          <a:blip r:embed="rId4">
            <a:alphaModFix/>
          </a:blip>
          <a:stretch>
            <a:fillRect/>
          </a:stretch>
        </p:blipFill>
        <p:spPr>
          <a:xfrm>
            <a:off x="2831750" y="1684300"/>
            <a:ext cx="2786399" cy="3030825"/>
          </a:xfrm>
          <a:prstGeom prst="rect">
            <a:avLst/>
          </a:prstGeom>
          <a:noFill/>
          <a:ln>
            <a:noFill/>
          </a:ln>
        </p:spPr>
      </p:pic>
      <p:sp>
        <p:nvSpPr>
          <p:cNvPr id="181" name="Google Shape;181;p18"/>
          <p:cNvSpPr/>
          <p:nvPr/>
        </p:nvSpPr>
        <p:spPr>
          <a:xfrm rot="507525">
            <a:off x="2989023" y="1769646"/>
            <a:ext cx="2482223" cy="3033828"/>
          </a:xfrm>
          <a:custGeom>
            <a:rect b="b" l="l" r="r" t="t"/>
            <a:pathLst>
              <a:path extrusionOk="0" h="6067655" w="4964445">
                <a:moveTo>
                  <a:pt x="0" y="0"/>
                </a:moveTo>
                <a:lnTo>
                  <a:pt x="4964445" y="0"/>
                </a:lnTo>
                <a:lnTo>
                  <a:pt x="4964445" y="6067655"/>
                </a:lnTo>
                <a:lnTo>
                  <a:pt x="0" y="6067655"/>
                </a:lnTo>
                <a:lnTo>
                  <a:pt x="0" y="0"/>
                </a:lnTo>
                <a:close/>
              </a:path>
            </a:pathLst>
          </a:custGeom>
          <a:blipFill rotWithShape="1">
            <a:blip r:embed="rId5">
              <a:alphaModFix/>
            </a:blip>
            <a:stretch>
              <a:fillRect b="0" l="0" r="0" t="0"/>
            </a:stretch>
          </a:blipFill>
          <a:ln>
            <a:noFill/>
          </a:ln>
        </p:spPr>
      </p:sp>
      <p:sp>
        <p:nvSpPr>
          <p:cNvPr id="182" name="Google Shape;182;p18"/>
          <p:cNvSpPr/>
          <p:nvPr/>
        </p:nvSpPr>
        <p:spPr>
          <a:xfrm>
            <a:off x="0" y="0"/>
            <a:ext cx="9144000" cy="51435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6">
              <a:alphaModFix amt="8999"/>
            </a:blip>
            <a:stretch>
              <a:fillRect b="-9330" l="0" r="0" t="-9331"/>
            </a:stretch>
          </a:blipFill>
          <a:ln>
            <a:noFill/>
          </a:ln>
        </p:spPr>
      </p:sp>
      <p:sp>
        <p:nvSpPr>
          <p:cNvPr id="183" name="Google Shape;183;p18"/>
          <p:cNvSpPr/>
          <p:nvPr/>
        </p:nvSpPr>
        <p:spPr>
          <a:xfrm rot="-290489">
            <a:off x="5556288" y="369059"/>
            <a:ext cx="3299266" cy="4032437"/>
          </a:xfrm>
          <a:custGeom>
            <a:rect b="b" l="l" r="r" t="t"/>
            <a:pathLst>
              <a:path extrusionOk="0" h="8064873" w="6598533">
                <a:moveTo>
                  <a:pt x="0" y="0"/>
                </a:moveTo>
                <a:lnTo>
                  <a:pt x="6598533" y="0"/>
                </a:lnTo>
                <a:lnTo>
                  <a:pt x="6598533" y="8064873"/>
                </a:lnTo>
                <a:lnTo>
                  <a:pt x="0" y="8064873"/>
                </a:lnTo>
                <a:lnTo>
                  <a:pt x="0" y="0"/>
                </a:lnTo>
                <a:close/>
              </a:path>
            </a:pathLst>
          </a:custGeom>
          <a:blipFill rotWithShape="1">
            <a:blip r:embed="rId5">
              <a:alphaModFix/>
            </a:blip>
            <a:stretch>
              <a:fillRect b="0" l="0" r="0" t="0"/>
            </a:stretch>
          </a:blipFill>
          <a:ln>
            <a:noFill/>
          </a:ln>
        </p:spPr>
      </p:sp>
      <p:pic>
        <p:nvPicPr>
          <p:cNvPr id="184" name="Google Shape;184;p18"/>
          <p:cNvPicPr preferRelativeResize="0"/>
          <p:nvPr/>
        </p:nvPicPr>
        <p:blipFill>
          <a:blip r:embed="rId7">
            <a:alphaModFix/>
          </a:blip>
          <a:stretch>
            <a:fillRect/>
          </a:stretch>
        </p:blipFill>
        <p:spPr>
          <a:xfrm>
            <a:off x="423575" y="1522575"/>
            <a:ext cx="2510749" cy="2751191"/>
          </a:xfrm>
          <a:prstGeom prst="rect">
            <a:avLst/>
          </a:prstGeom>
          <a:noFill/>
          <a:ln>
            <a:noFill/>
          </a:ln>
        </p:spPr>
      </p:pic>
      <p:sp>
        <p:nvSpPr>
          <p:cNvPr id="185" name="Google Shape;185;p18"/>
          <p:cNvSpPr/>
          <p:nvPr/>
        </p:nvSpPr>
        <p:spPr>
          <a:xfrm rot="-215615">
            <a:off x="425030" y="1520514"/>
            <a:ext cx="2482223" cy="3033827"/>
          </a:xfrm>
          <a:custGeom>
            <a:rect b="b" l="l" r="r" t="t"/>
            <a:pathLst>
              <a:path extrusionOk="0" h="6067655" w="4964445">
                <a:moveTo>
                  <a:pt x="0" y="0"/>
                </a:moveTo>
                <a:lnTo>
                  <a:pt x="4964444" y="0"/>
                </a:lnTo>
                <a:lnTo>
                  <a:pt x="4964444" y="6067654"/>
                </a:lnTo>
                <a:lnTo>
                  <a:pt x="0" y="6067654"/>
                </a:lnTo>
                <a:lnTo>
                  <a:pt x="0" y="0"/>
                </a:lnTo>
                <a:close/>
              </a:path>
            </a:pathLst>
          </a:custGeom>
          <a:blipFill rotWithShape="1">
            <a:blip r:embed="rId5">
              <a:alphaModFix/>
            </a:blip>
            <a:stretch>
              <a:fillRect b="0" l="0" r="0" t="0"/>
            </a:stretch>
          </a:blipFill>
          <a:ln>
            <a:noFill/>
          </a:ln>
        </p:spPr>
      </p:sp>
      <p:sp>
        <p:nvSpPr>
          <p:cNvPr id="186" name="Google Shape;186;p18"/>
          <p:cNvSpPr/>
          <p:nvPr/>
        </p:nvSpPr>
        <p:spPr>
          <a:xfrm>
            <a:off x="-522725" y="4808175"/>
            <a:ext cx="11916425" cy="1782477"/>
          </a:xfrm>
          <a:custGeom>
            <a:rect b="b" l="l" r="r" t="t"/>
            <a:pathLst>
              <a:path extrusionOk="0" h="3564955" w="19943807">
                <a:moveTo>
                  <a:pt x="0" y="0"/>
                </a:moveTo>
                <a:lnTo>
                  <a:pt x="19943806" y="0"/>
                </a:lnTo>
                <a:lnTo>
                  <a:pt x="19943806" y="3564955"/>
                </a:lnTo>
                <a:lnTo>
                  <a:pt x="0" y="3564955"/>
                </a:lnTo>
                <a:lnTo>
                  <a:pt x="0" y="0"/>
                </a:lnTo>
                <a:close/>
              </a:path>
            </a:pathLst>
          </a:custGeom>
          <a:blipFill rotWithShape="1">
            <a:blip r:embed="rId8">
              <a:alphaModFix/>
            </a:blip>
            <a:stretch>
              <a:fillRect b="0" l="0" r="0" t="0"/>
            </a:stretch>
          </a:blipFill>
          <a:ln>
            <a:noFill/>
          </a:ln>
        </p:spPr>
      </p:sp>
      <p:sp>
        <p:nvSpPr>
          <p:cNvPr id="187" name="Google Shape;187;p18"/>
          <p:cNvSpPr/>
          <p:nvPr/>
        </p:nvSpPr>
        <p:spPr>
          <a:xfrm rot="1532149">
            <a:off x="7275824" y="237025"/>
            <a:ext cx="2020141" cy="393927"/>
          </a:xfrm>
          <a:custGeom>
            <a:rect b="b" l="l" r="r" t="t"/>
            <a:pathLst>
              <a:path extrusionOk="0" h="787855" w="4040281">
                <a:moveTo>
                  <a:pt x="0" y="0"/>
                </a:moveTo>
                <a:lnTo>
                  <a:pt x="4040281" y="0"/>
                </a:lnTo>
                <a:lnTo>
                  <a:pt x="4040281" y="787855"/>
                </a:lnTo>
                <a:lnTo>
                  <a:pt x="0" y="787855"/>
                </a:lnTo>
                <a:lnTo>
                  <a:pt x="0" y="0"/>
                </a:lnTo>
                <a:close/>
              </a:path>
            </a:pathLst>
          </a:custGeom>
          <a:blipFill rotWithShape="1">
            <a:blip r:embed="rId9">
              <a:alphaModFix/>
            </a:blip>
            <a:stretch>
              <a:fillRect b="0" l="0" r="0" t="0"/>
            </a:stretch>
          </a:blipFill>
          <a:ln>
            <a:noFill/>
          </a:ln>
        </p:spPr>
      </p:sp>
      <p:sp>
        <p:nvSpPr>
          <p:cNvPr id="188" name="Google Shape;188;p18"/>
          <p:cNvSpPr/>
          <p:nvPr/>
        </p:nvSpPr>
        <p:spPr>
          <a:xfrm>
            <a:off x="68081" y="3577009"/>
            <a:ext cx="1253105" cy="1231176"/>
          </a:xfrm>
          <a:custGeom>
            <a:rect b="b" l="l" r="r" t="t"/>
            <a:pathLst>
              <a:path extrusionOk="0" h="2462351" w="2506210">
                <a:moveTo>
                  <a:pt x="0" y="0"/>
                </a:moveTo>
                <a:lnTo>
                  <a:pt x="2506210" y="0"/>
                </a:lnTo>
                <a:lnTo>
                  <a:pt x="2506210" y="2462351"/>
                </a:lnTo>
                <a:lnTo>
                  <a:pt x="0" y="2462351"/>
                </a:lnTo>
                <a:lnTo>
                  <a:pt x="0" y="0"/>
                </a:lnTo>
                <a:close/>
              </a:path>
            </a:pathLst>
          </a:custGeom>
          <a:blipFill rotWithShape="1">
            <a:blip r:embed="rId10">
              <a:alphaModFix/>
            </a:blip>
            <a:stretch>
              <a:fillRect b="0" l="0" r="0" t="0"/>
            </a:stretch>
          </a:blipFill>
          <a:ln>
            <a:noFill/>
          </a:ln>
        </p:spPr>
      </p:sp>
      <p:sp>
        <p:nvSpPr>
          <p:cNvPr id="189" name="Google Shape;189;p18"/>
          <p:cNvSpPr txBox="1"/>
          <p:nvPr/>
        </p:nvSpPr>
        <p:spPr>
          <a:xfrm>
            <a:off x="400669" y="495211"/>
            <a:ext cx="3572093" cy="646761"/>
          </a:xfrm>
          <a:prstGeom prst="rect">
            <a:avLst/>
          </a:prstGeom>
          <a:noFill/>
          <a:ln>
            <a:noFill/>
          </a:ln>
        </p:spPr>
        <p:txBody>
          <a:bodyPr anchorCtr="0" anchor="t" bIns="0" lIns="0" spcFirstLastPara="1" rIns="0" wrap="square" tIns="0">
            <a:spAutoFit/>
          </a:bodyPr>
          <a:lstStyle/>
          <a:p>
            <a:pPr indent="0" lvl="0" marL="0" marR="0" rtl="0" algn="ctr">
              <a:lnSpc>
                <a:spcPct val="110997"/>
              </a:lnSpc>
              <a:spcBef>
                <a:spcPts val="0"/>
              </a:spcBef>
              <a:spcAft>
                <a:spcPts val="0"/>
              </a:spcAft>
              <a:buNone/>
            </a:pPr>
            <a:r>
              <a:rPr b="0" i="0" lang="en" sz="4500" u="none" cap="none" strike="noStrike">
                <a:solidFill>
                  <a:srgbClr val="4D5B3D"/>
                </a:solidFill>
                <a:latin typeface="Kurale"/>
                <a:ea typeface="Kurale"/>
                <a:cs typeface="Kurale"/>
                <a:sym typeface="Kurale"/>
              </a:rPr>
              <a:t>Gallery Image</a:t>
            </a:r>
            <a:endParaRPr sz="700"/>
          </a:p>
        </p:txBody>
      </p:sp>
      <p:sp>
        <p:nvSpPr>
          <p:cNvPr id="190" name="Google Shape;190;p18"/>
          <p:cNvSpPr txBox="1"/>
          <p:nvPr/>
        </p:nvSpPr>
        <p:spPr>
          <a:xfrm rot="-213544">
            <a:off x="998420" y="4109669"/>
            <a:ext cx="1563606" cy="256535"/>
          </a:xfrm>
          <a:prstGeom prst="rect">
            <a:avLst/>
          </a:prstGeom>
          <a:noFill/>
          <a:ln>
            <a:noFill/>
          </a:ln>
        </p:spPr>
        <p:txBody>
          <a:bodyPr anchorCtr="0" anchor="t" bIns="0" lIns="0" spcFirstLastPara="1" rIns="0" wrap="square" tIns="0">
            <a:spAutoFit/>
          </a:bodyPr>
          <a:lstStyle/>
          <a:p>
            <a:pPr indent="0" lvl="0" marL="0" marR="0" rtl="0" algn="ctr">
              <a:lnSpc>
                <a:spcPct val="181018"/>
              </a:lnSpc>
              <a:spcBef>
                <a:spcPts val="0"/>
              </a:spcBef>
              <a:spcAft>
                <a:spcPts val="0"/>
              </a:spcAft>
              <a:buNone/>
            </a:pPr>
            <a:r>
              <a:rPr b="0" i="0" lang="en" sz="1200" u="none" cap="none" strike="noStrike">
                <a:solidFill>
                  <a:srgbClr val="AB7E49"/>
                </a:solidFill>
                <a:latin typeface="Inknut Antiqua"/>
                <a:ea typeface="Inknut Antiqua"/>
                <a:cs typeface="Inknut Antiqua"/>
                <a:sym typeface="Inknut Antiqua"/>
              </a:rPr>
              <a:t>Image 1</a:t>
            </a:r>
            <a:endParaRPr sz="700"/>
          </a:p>
        </p:txBody>
      </p:sp>
      <p:sp>
        <p:nvSpPr>
          <p:cNvPr id="191" name="Google Shape;191;p18"/>
          <p:cNvSpPr txBox="1"/>
          <p:nvPr/>
        </p:nvSpPr>
        <p:spPr>
          <a:xfrm rot="-288000">
            <a:off x="6297462" y="3839272"/>
            <a:ext cx="2119872" cy="346198"/>
          </a:xfrm>
          <a:prstGeom prst="rect">
            <a:avLst/>
          </a:prstGeom>
          <a:noFill/>
          <a:ln>
            <a:noFill/>
          </a:ln>
        </p:spPr>
        <p:txBody>
          <a:bodyPr anchorCtr="0" anchor="t" bIns="0" lIns="0" spcFirstLastPara="1" rIns="0" wrap="square" tIns="0">
            <a:spAutoFit/>
          </a:bodyPr>
          <a:lstStyle/>
          <a:p>
            <a:pPr indent="0" lvl="0" marL="0" marR="0" rtl="0" algn="ctr">
              <a:lnSpc>
                <a:spcPct val="181030"/>
              </a:lnSpc>
              <a:spcBef>
                <a:spcPts val="0"/>
              </a:spcBef>
              <a:spcAft>
                <a:spcPts val="0"/>
              </a:spcAft>
              <a:buNone/>
            </a:pPr>
            <a:r>
              <a:rPr b="0" i="0" lang="en" sz="1700" u="none" cap="none" strike="noStrike">
                <a:solidFill>
                  <a:srgbClr val="AB7E49"/>
                </a:solidFill>
                <a:latin typeface="Inknut Antiqua"/>
                <a:ea typeface="Inknut Antiqua"/>
                <a:cs typeface="Inknut Antiqua"/>
                <a:sym typeface="Inknut Antiqua"/>
              </a:rPr>
              <a:t>Image 3</a:t>
            </a:r>
            <a:endParaRPr sz="700"/>
          </a:p>
        </p:txBody>
      </p:sp>
      <p:sp>
        <p:nvSpPr>
          <p:cNvPr id="192" name="Google Shape;192;p18"/>
          <p:cNvSpPr txBox="1"/>
          <p:nvPr/>
        </p:nvSpPr>
        <p:spPr>
          <a:xfrm rot="510000">
            <a:off x="3274006" y="4369891"/>
            <a:ext cx="1563606" cy="256535"/>
          </a:xfrm>
          <a:prstGeom prst="rect">
            <a:avLst/>
          </a:prstGeom>
          <a:noFill/>
          <a:ln>
            <a:noFill/>
          </a:ln>
        </p:spPr>
        <p:txBody>
          <a:bodyPr anchorCtr="0" anchor="t" bIns="0" lIns="0" spcFirstLastPara="1" rIns="0" wrap="square" tIns="0">
            <a:spAutoFit/>
          </a:bodyPr>
          <a:lstStyle/>
          <a:p>
            <a:pPr indent="0" lvl="0" marL="0" marR="0" rtl="0" algn="ctr">
              <a:lnSpc>
                <a:spcPct val="181018"/>
              </a:lnSpc>
              <a:spcBef>
                <a:spcPts val="0"/>
              </a:spcBef>
              <a:spcAft>
                <a:spcPts val="0"/>
              </a:spcAft>
              <a:buNone/>
            </a:pPr>
            <a:r>
              <a:rPr b="0" i="0" lang="en" sz="1200" u="none" cap="none" strike="noStrike">
                <a:solidFill>
                  <a:srgbClr val="AB7E49"/>
                </a:solidFill>
                <a:latin typeface="Inknut Antiqua"/>
                <a:ea typeface="Inknut Antiqua"/>
                <a:cs typeface="Inknut Antiqua"/>
                <a:sym typeface="Inknut Antiqua"/>
              </a:rPr>
              <a:t>Image 2</a:t>
            </a:r>
            <a:endParaRPr sz="700"/>
          </a:p>
        </p:txBody>
      </p:sp>
      <p:sp>
        <p:nvSpPr>
          <p:cNvPr id="193" name="Google Shape;193;p18"/>
          <p:cNvSpPr/>
          <p:nvPr/>
        </p:nvSpPr>
        <p:spPr>
          <a:xfrm>
            <a:off x="4230857" y="1522573"/>
            <a:ext cx="1474729" cy="663628"/>
          </a:xfrm>
          <a:custGeom>
            <a:rect b="b" l="l" r="r" t="t"/>
            <a:pathLst>
              <a:path extrusionOk="0" h="1327256" w="2949459">
                <a:moveTo>
                  <a:pt x="0" y="0"/>
                </a:moveTo>
                <a:lnTo>
                  <a:pt x="2949459" y="0"/>
                </a:lnTo>
                <a:lnTo>
                  <a:pt x="2949459" y="1327257"/>
                </a:lnTo>
                <a:lnTo>
                  <a:pt x="0" y="1327257"/>
                </a:lnTo>
                <a:lnTo>
                  <a:pt x="0" y="0"/>
                </a:lnTo>
                <a:close/>
              </a:path>
            </a:pathLst>
          </a:custGeom>
          <a:blipFill rotWithShape="1">
            <a:blip r:embed="rId11">
              <a:alphaModFix/>
            </a:blip>
            <a:stretch>
              <a:fillRect b="0" l="0" r="0" t="0"/>
            </a:stretch>
          </a:blipFill>
          <a:ln>
            <a:noFill/>
          </a:ln>
        </p:spPr>
      </p:sp>
      <p:sp>
        <p:nvSpPr>
          <p:cNvPr id="194" name="Google Shape;194;p18"/>
          <p:cNvSpPr/>
          <p:nvPr/>
        </p:nvSpPr>
        <p:spPr>
          <a:xfrm>
            <a:off x="4472085" y="223266"/>
            <a:ext cx="544763" cy="1752160"/>
          </a:xfrm>
          <a:custGeom>
            <a:rect b="b" l="l" r="r" t="t"/>
            <a:pathLst>
              <a:path extrusionOk="0" h="3504320" w="1089525">
                <a:moveTo>
                  <a:pt x="0" y="0"/>
                </a:moveTo>
                <a:lnTo>
                  <a:pt x="1089525" y="0"/>
                </a:lnTo>
                <a:lnTo>
                  <a:pt x="1089525" y="3504320"/>
                </a:lnTo>
                <a:lnTo>
                  <a:pt x="0" y="3504320"/>
                </a:lnTo>
                <a:lnTo>
                  <a:pt x="0" y="0"/>
                </a:lnTo>
                <a:close/>
              </a:path>
            </a:pathLst>
          </a:custGeom>
          <a:blipFill rotWithShape="1">
            <a:blip r:embed="rId12">
              <a:alphaModFix/>
            </a:blip>
            <a:stretch>
              <a:fillRect b="0" l="0" r="0" t="0"/>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p19"/>
          <p:cNvPicPr preferRelativeResize="0"/>
          <p:nvPr/>
        </p:nvPicPr>
        <p:blipFill>
          <a:blip r:embed="rId3">
            <a:alphaModFix/>
          </a:blip>
          <a:stretch>
            <a:fillRect/>
          </a:stretch>
        </p:blipFill>
        <p:spPr>
          <a:xfrm>
            <a:off x="-653203" y="-817075"/>
            <a:ext cx="11137915" cy="7423450"/>
          </a:xfrm>
          <a:prstGeom prst="rect">
            <a:avLst/>
          </a:prstGeom>
          <a:noFill/>
          <a:ln>
            <a:noFill/>
          </a:ln>
        </p:spPr>
      </p:pic>
      <p:sp>
        <p:nvSpPr>
          <p:cNvPr id="200" name="Google Shape;200;p19"/>
          <p:cNvSpPr/>
          <p:nvPr/>
        </p:nvSpPr>
        <p:spPr>
          <a:xfrm rot="5573763">
            <a:off x="4624881" y="316971"/>
            <a:ext cx="3561689" cy="4520988"/>
          </a:xfrm>
          <a:custGeom>
            <a:rect b="b" l="l" r="r" t="t"/>
            <a:pathLst>
              <a:path extrusionOk="0" h="9041976" w="7123378">
                <a:moveTo>
                  <a:pt x="0" y="0"/>
                </a:moveTo>
                <a:lnTo>
                  <a:pt x="7123379" y="0"/>
                </a:lnTo>
                <a:lnTo>
                  <a:pt x="7123379" y="9041976"/>
                </a:lnTo>
                <a:lnTo>
                  <a:pt x="0" y="9041976"/>
                </a:lnTo>
                <a:lnTo>
                  <a:pt x="0" y="0"/>
                </a:lnTo>
                <a:close/>
              </a:path>
            </a:pathLst>
          </a:custGeom>
          <a:blipFill rotWithShape="1">
            <a:blip r:embed="rId4">
              <a:alphaModFix/>
            </a:blip>
            <a:stretch>
              <a:fillRect b="-5889" l="0" r="-8724" t="-5890"/>
            </a:stretch>
          </a:blipFill>
          <a:ln>
            <a:noFill/>
          </a:ln>
        </p:spPr>
      </p:sp>
      <p:sp>
        <p:nvSpPr>
          <p:cNvPr id="201" name="Google Shape;201;p19"/>
          <p:cNvSpPr/>
          <p:nvPr/>
        </p:nvSpPr>
        <p:spPr>
          <a:xfrm>
            <a:off x="5358049" y="268374"/>
            <a:ext cx="2370907" cy="1066909"/>
          </a:xfrm>
          <a:custGeom>
            <a:rect b="b" l="l" r="r" t="t"/>
            <a:pathLst>
              <a:path extrusionOk="0" h="2133817" w="4741815">
                <a:moveTo>
                  <a:pt x="0" y="0"/>
                </a:moveTo>
                <a:lnTo>
                  <a:pt x="4741815" y="0"/>
                </a:lnTo>
                <a:lnTo>
                  <a:pt x="4741815" y="2133817"/>
                </a:lnTo>
                <a:lnTo>
                  <a:pt x="0" y="2133817"/>
                </a:lnTo>
                <a:lnTo>
                  <a:pt x="0" y="0"/>
                </a:lnTo>
                <a:close/>
              </a:path>
            </a:pathLst>
          </a:custGeom>
          <a:blipFill rotWithShape="1">
            <a:blip r:embed="rId5">
              <a:alphaModFix/>
            </a:blip>
            <a:stretch>
              <a:fillRect b="0" l="0" r="0" t="0"/>
            </a:stretch>
          </a:blipFill>
          <a:ln>
            <a:noFill/>
          </a:ln>
        </p:spPr>
      </p:sp>
      <p:grpSp>
        <p:nvGrpSpPr>
          <p:cNvPr id="202" name="Google Shape;202;p19"/>
          <p:cNvGrpSpPr/>
          <p:nvPr/>
        </p:nvGrpSpPr>
        <p:grpSpPr>
          <a:xfrm>
            <a:off x="3999356" y="1462885"/>
            <a:ext cx="4797000" cy="2491219"/>
            <a:chOff x="0" y="66675"/>
            <a:chExt cx="12792000" cy="6643250"/>
          </a:xfrm>
        </p:grpSpPr>
        <p:sp>
          <p:nvSpPr>
            <p:cNvPr id="203" name="Google Shape;203;p19"/>
            <p:cNvSpPr txBox="1"/>
            <p:nvPr/>
          </p:nvSpPr>
          <p:spPr>
            <a:xfrm>
              <a:off x="0" y="66675"/>
              <a:ext cx="12792000" cy="4925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000" u="none" cap="none" strike="noStrike">
                  <a:solidFill>
                    <a:srgbClr val="4D5B3D"/>
                  </a:solidFill>
                  <a:latin typeface="Kurale"/>
                  <a:ea typeface="Kurale"/>
                  <a:cs typeface="Kurale"/>
                  <a:sym typeface="Kurale"/>
                </a:rPr>
                <a:t>Write an original</a:t>
              </a:r>
              <a:endParaRPr sz="700"/>
            </a:p>
            <a:p>
              <a:pPr indent="0" lvl="0" marL="0" marR="0" rtl="0" algn="ctr">
                <a:lnSpc>
                  <a:spcPct val="100000"/>
                </a:lnSpc>
                <a:spcBef>
                  <a:spcPts val="0"/>
                </a:spcBef>
                <a:spcAft>
                  <a:spcPts val="0"/>
                </a:spcAft>
                <a:buNone/>
              </a:pPr>
              <a:r>
                <a:rPr b="0" i="0" lang="en" sz="4000" u="none" cap="none" strike="noStrike">
                  <a:solidFill>
                    <a:srgbClr val="4D5B3D"/>
                  </a:solidFill>
                  <a:latin typeface="Kurale"/>
                  <a:ea typeface="Kurale"/>
                  <a:cs typeface="Kurale"/>
                  <a:sym typeface="Kurale"/>
                </a:rPr>
                <a:t>statement or</a:t>
              </a:r>
              <a:endParaRPr sz="700"/>
            </a:p>
            <a:p>
              <a:pPr indent="0" lvl="0" marL="0" marR="0" rtl="0" algn="ctr">
                <a:lnSpc>
                  <a:spcPct val="100000"/>
                </a:lnSpc>
                <a:spcBef>
                  <a:spcPts val="0"/>
                </a:spcBef>
                <a:spcAft>
                  <a:spcPts val="0"/>
                </a:spcAft>
                <a:buNone/>
              </a:pPr>
              <a:r>
                <a:rPr b="0" i="0" lang="en" sz="4000" u="none" cap="none" strike="noStrike">
                  <a:solidFill>
                    <a:srgbClr val="4D5B3D"/>
                  </a:solidFill>
                  <a:latin typeface="Kurale"/>
                  <a:ea typeface="Kurale"/>
                  <a:cs typeface="Kurale"/>
                  <a:sym typeface="Kurale"/>
                </a:rPr>
                <a:t>inspiring quote</a:t>
              </a:r>
              <a:endParaRPr sz="700"/>
            </a:p>
          </p:txBody>
        </p:sp>
        <p:sp>
          <p:nvSpPr>
            <p:cNvPr id="204" name="Google Shape;204;p19"/>
            <p:cNvSpPr txBox="1"/>
            <p:nvPr/>
          </p:nvSpPr>
          <p:spPr>
            <a:xfrm>
              <a:off x="2993668" y="5724725"/>
              <a:ext cx="6804900" cy="985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200" u="none" cap="none" strike="noStrike">
                  <a:solidFill>
                    <a:srgbClr val="AB7E49"/>
                  </a:solidFill>
                  <a:latin typeface="Inknut Antiqua"/>
                  <a:ea typeface="Inknut Antiqua"/>
                  <a:cs typeface="Inknut Antiqua"/>
                  <a:sym typeface="Inknut Antiqua"/>
                </a:rPr>
                <a:t>Include a credit, citation, or supporting message</a:t>
              </a:r>
              <a:endParaRPr sz="700"/>
            </a:p>
          </p:txBody>
        </p:sp>
      </p:grpSp>
      <p:sp>
        <p:nvSpPr>
          <p:cNvPr id="205" name="Google Shape;205;p19"/>
          <p:cNvSpPr/>
          <p:nvPr/>
        </p:nvSpPr>
        <p:spPr>
          <a:xfrm>
            <a:off x="4149471" y="3143604"/>
            <a:ext cx="627507" cy="2057400"/>
          </a:xfrm>
          <a:custGeom>
            <a:rect b="b" l="l" r="r" t="t"/>
            <a:pathLst>
              <a:path extrusionOk="0" h="4114800" w="1255014">
                <a:moveTo>
                  <a:pt x="0" y="0"/>
                </a:moveTo>
                <a:lnTo>
                  <a:pt x="1255014" y="0"/>
                </a:lnTo>
                <a:lnTo>
                  <a:pt x="1255014" y="4114800"/>
                </a:lnTo>
                <a:lnTo>
                  <a:pt x="0" y="4114800"/>
                </a:lnTo>
                <a:lnTo>
                  <a:pt x="0" y="0"/>
                </a:lnTo>
                <a:close/>
              </a:path>
            </a:pathLst>
          </a:custGeom>
          <a:blipFill rotWithShape="1">
            <a:blip r:embed="rId6">
              <a:alphaModFix/>
            </a:blip>
            <a:stretch>
              <a:fillRect b="0" l="0" r="0" t="0"/>
            </a:stretch>
          </a:blipFill>
          <a:ln>
            <a:noFill/>
          </a:ln>
        </p:spPr>
      </p:sp>
      <p:sp>
        <p:nvSpPr>
          <p:cNvPr id="206" name="Google Shape;206;p19"/>
          <p:cNvSpPr/>
          <p:nvPr/>
        </p:nvSpPr>
        <p:spPr>
          <a:xfrm>
            <a:off x="875119" y="3538145"/>
            <a:ext cx="1249294" cy="1268318"/>
          </a:xfrm>
          <a:custGeom>
            <a:rect b="b" l="l" r="r" t="t"/>
            <a:pathLst>
              <a:path extrusionOk="0" h="2536637" w="2498588">
                <a:moveTo>
                  <a:pt x="0" y="0"/>
                </a:moveTo>
                <a:lnTo>
                  <a:pt x="2498588" y="0"/>
                </a:lnTo>
                <a:lnTo>
                  <a:pt x="2498588" y="2536637"/>
                </a:lnTo>
                <a:lnTo>
                  <a:pt x="0" y="2536637"/>
                </a:lnTo>
                <a:lnTo>
                  <a:pt x="0" y="0"/>
                </a:lnTo>
                <a:close/>
              </a:path>
            </a:pathLst>
          </a:custGeom>
          <a:blipFill rotWithShape="1">
            <a:blip r:embed="rId7">
              <a:alphaModFix/>
            </a:blip>
            <a:stretch>
              <a:fillRect b="0" l="0" r="0" t="0"/>
            </a:stretch>
          </a:blipFill>
          <a:ln>
            <a:noFill/>
          </a:ln>
        </p:spPr>
      </p:sp>
      <p:sp>
        <p:nvSpPr>
          <p:cNvPr id="207" name="Google Shape;207;p19"/>
          <p:cNvSpPr/>
          <p:nvPr/>
        </p:nvSpPr>
        <p:spPr>
          <a:xfrm>
            <a:off x="-522725" y="4808175"/>
            <a:ext cx="12315301" cy="1782477"/>
          </a:xfrm>
          <a:custGeom>
            <a:rect b="b" l="l" r="r" t="t"/>
            <a:pathLst>
              <a:path extrusionOk="0" h="3564955" w="19943807">
                <a:moveTo>
                  <a:pt x="0" y="0"/>
                </a:moveTo>
                <a:lnTo>
                  <a:pt x="19943806" y="0"/>
                </a:lnTo>
                <a:lnTo>
                  <a:pt x="19943806" y="3564955"/>
                </a:lnTo>
                <a:lnTo>
                  <a:pt x="0" y="3564955"/>
                </a:lnTo>
                <a:lnTo>
                  <a:pt x="0" y="0"/>
                </a:lnTo>
                <a:close/>
              </a:path>
            </a:pathLst>
          </a:custGeom>
          <a:blipFill rotWithShape="1">
            <a:blip r:embed="rId8">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4D5B3D"/>
      </a:dk1>
      <a:lt1>
        <a:srgbClr val="FFFFFF"/>
      </a:lt1>
      <a:dk2>
        <a:srgbClr val="000000"/>
      </a:dk2>
      <a:lt2>
        <a:srgbClr val="F0F0F0"/>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