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Open Sans SemiBold"/>
      <p:regular r:id="rId29"/>
      <p:bold r:id="rId30"/>
      <p:italic r:id="rId31"/>
      <p:boldItalic r:id="rId32"/>
    </p:embeddedFont>
    <p:embeddedFont>
      <p:font typeface="Passion One"/>
      <p:regular r:id="rId33"/>
      <p:bold r:id="rId34"/>
    </p:embeddedFont>
    <p:embeddedFont>
      <p:font typeface="Open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SemiBold-italic.fntdata"/><Relationship Id="rId30" Type="http://schemas.openxmlformats.org/officeDocument/2006/relationships/font" Target="fonts/OpenSansSemiBold-bold.fntdata"/><Relationship Id="rId11" Type="http://schemas.openxmlformats.org/officeDocument/2006/relationships/slide" Target="slides/slide6.xml"/><Relationship Id="rId33" Type="http://schemas.openxmlformats.org/officeDocument/2006/relationships/font" Target="fonts/PassionOne-regular.fntdata"/><Relationship Id="rId10" Type="http://schemas.openxmlformats.org/officeDocument/2006/relationships/slide" Target="slides/slide5.xml"/><Relationship Id="rId32" Type="http://schemas.openxmlformats.org/officeDocument/2006/relationships/font" Target="fonts/OpenSansSemiBold-boldItalic.fntdata"/><Relationship Id="rId13" Type="http://schemas.openxmlformats.org/officeDocument/2006/relationships/slide" Target="slides/slide8.xml"/><Relationship Id="rId35" Type="http://schemas.openxmlformats.org/officeDocument/2006/relationships/font" Target="fonts/OpenSans-regular.fntdata"/><Relationship Id="rId12" Type="http://schemas.openxmlformats.org/officeDocument/2006/relationships/slide" Target="slides/slide7.xml"/><Relationship Id="rId34" Type="http://schemas.openxmlformats.org/officeDocument/2006/relationships/font" Target="fonts/PassionOne-bold.fntdata"/><Relationship Id="rId15" Type="http://schemas.openxmlformats.org/officeDocument/2006/relationships/slide" Target="slides/slide10.xml"/><Relationship Id="rId37" Type="http://schemas.openxmlformats.org/officeDocument/2006/relationships/font" Target="fonts/OpenSans-italic.fntdata"/><Relationship Id="rId14" Type="http://schemas.openxmlformats.org/officeDocument/2006/relationships/slide" Target="slides/slide9.xml"/><Relationship Id="rId36" Type="http://schemas.openxmlformats.org/officeDocument/2006/relationships/font" Target="fonts/OpenSans-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OpenSa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1.png"/><Relationship Id="rId4" Type="http://schemas.openxmlformats.org/officeDocument/2006/relationships/image" Target="../media/image2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Open Sans"/>
              <a:buNone/>
              <a:defRPr>
                <a:latin typeface="Open Sans"/>
                <a:ea typeface="Open Sans"/>
                <a:cs typeface="Open Sans"/>
                <a:sym typeface="Open Sans"/>
              </a:defRPr>
            </a:lvl1pPr>
            <a:lvl2pPr lvl="1" algn="l">
              <a:spcBef>
                <a:spcPts val="0"/>
              </a:spcBef>
              <a:spcAft>
                <a:spcPts val="0"/>
              </a:spcAft>
              <a:buSzPts val="1400"/>
              <a:buFont typeface="Open Sans"/>
              <a:buNone/>
              <a:defRPr>
                <a:latin typeface="Open Sans"/>
                <a:ea typeface="Open Sans"/>
                <a:cs typeface="Open Sans"/>
                <a:sym typeface="Open Sans"/>
              </a:defRPr>
            </a:lvl2pPr>
            <a:lvl3pPr lvl="2" algn="l">
              <a:spcBef>
                <a:spcPts val="0"/>
              </a:spcBef>
              <a:spcAft>
                <a:spcPts val="0"/>
              </a:spcAft>
              <a:buSzPts val="1400"/>
              <a:buFont typeface="Open Sans"/>
              <a:buNone/>
              <a:defRPr>
                <a:latin typeface="Open Sans"/>
                <a:ea typeface="Open Sans"/>
                <a:cs typeface="Open Sans"/>
                <a:sym typeface="Open Sans"/>
              </a:defRPr>
            </a:lvl3pPr>
            <a:lvl4pPr lvl="3" algn="l">
              <a:spcBef>
                <a:spcPts val="0"/>
              </a:spcBef>
              <a:spcAft>
                <a:spcPts val="0"/>
              </a:spcAft>
              <a:buSzPts val="1400"/>
              <a:buFont typeface="Open Sans"/>
              <a:buNone/>
              <a:defRPr>
                <a:latin typeface="Open Sans"/>
                <a:ea typeface="Open Sans"/>
                <a:cs typeface="Open Sans"/>
                <a:sym typeface="Open Sans"/>
              </a:defRPr>
            </a:lvl4pPr>
            <a:lvl5pPr lvl="4" algn="l">
              <a:spcBef>
                <a:spcPts val="0"/>
              </a:spcBef>
              <a:spcAft>
                <a:spcPts val="0"/>
              </a:spcAft>
              <a:buSzPts val="1400"/>
              <a:buFont typeface="Open Sans"/>
              <a:buNone/>
              <a:defRPr>
                <a:latin typeface="Open Sans"/>
                <a:ea typeface="Open Sans"/>
                <a:cs typeface="Open Sans"/>
                <a:sym typeface="Open Sans"/>
              </a:defRPr>
            </a:lvl5pPr>
            <a:lvl6pPr lvl="5" algn="l">
              <a:spcBef>
                <a:spcPts val="0"/>
              </a:spcBef>
              <a:spcAft>
                <a:spcPts val="0"/>
              </a:spcAft>
              <a:buSzPts val="1400"/>
              <a:buFont typeface="Open Sans"/>
              <a:buNone/>
              <a:defRPr>
                <a:latin typeface="Open Sans"/>
                <a:ea typeface="Open Sans"/>
                <a:cs typeface="Open Sans"/>
                <a:sym typeface="Open Sans"/>
              </a:defRPr>
            </a:lvl6pPr>
            <a:lvl7pPr lvl="6" algn="l">
              <a:spcBef>
                <a:spcPts val="0"/>
              </a:spcBef>
              <a:spcAft>
                <a:spcPts val="0"/>
              </a:spcAft>
              <a:buSzPts val="1400"/>
              <a:buFont typeface="Open Sans"/>
              <a:buNone/>
              <a:defRPr>
                <a:latin typeface="Open Sans"/>
                <a:ea typeface="Open Sans"/>
                <a:cs typeface="Open Sans"/>
                <a:sym typeface="Open Sans"/>
              </a:defRPr>
            </a:lvl7pPr>
            <a:lvl8pPr lvl="7" algn="l">
              <a:spcBef>
                <a:spcPts val="0"/>
              </a:spcBef>
              <a:spcAft>
                <a:spcPts val="0"/>
              </a:spcAft>
              <a:buSzPts val="1400"/>
              <a:buFont typeface="Open Sans"/>
              <a:buNone/>
              <a:defRPr>
                <a:latin typeface="Open Sans"/>
                <a:ea typeface="Open Sans"/>
                <a:cs typeface="Open Sans"/>
                <a:sym typeface="Open Sans"/>
              </a:defRPr>
            </a:lvl8pPr>
            <a:lvl9pPr lvl="8" algn="l">
              <a:spcBef>
                <a:spcPts val="0"/>
              </a:spcBef>
              <a:spcAft>
                <a:spcPts val="0"/>
              </a:spcAft>
              <a:buSzPts val="1400"/>
              <a:buFont typeface="Open Sans"/>
              <a:buNone/>
              <a:defRPr>
                <a:latin typeface="Open Sans"/>
                <a:ea typeface="Open Sans"/>
                <a:cs typeface="Open Sans"/>
                <a:sym typeface="Open Sans"/>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Open Sans"/>
              <a:buNone/>
              <a:defRPr>
                <a:latin typeface="Open Sans"/>
                <a:ea typeface="Open Sans"/>
                <a:cs typeface="Open Sans"/>
                <a:sym typeface="Open Sans"/>
              </a:defRPr>
            </a:lvl1pPr>
            <a:lvl2pPr lvl="1" algn="l">
              <a:spcBef>
                <a:spcPts val="0"/>
              </a:spcBef>
              <a:spcAft>
                <a:spcPts val="0"/>
              </a:spcAft>
              <a:buSzPts val="1400"/>
              <a:buFont typeface="Open Sans"/>
              <a:buNone/>
              <a:defRPr>
                <a:latin typeface="Open Sans"/>
                <a:ea typeface="Open Sans"/>
                <a:cs typeface="Open Sans"/>
                <a:sym typeface="Open Sans"/>
              </a:defRPr>
            </a:lvl2pPr>
            <a:lvl3pPr lvl="2" algn="l">
              <a:spcBef>
                <a:spcPts val="0"/>
              </a:spcBef>
              <a:spcAft>
                <a:spcPts val="0"/>
              </a:spcAft>
              <a:buSzPts val="1400"/>
              <a:buFont typeface="Open Sans"/>
              <a:buNone/>
              <a:defRPr>
                <a:latin typeface="Open Sans"/>
                <a:ea typeface="Open Sans"/>
                <a:cs typeface="Open Sans"/>
                <a:sym typeface="Open Sans"/>
              </a:defRPr>
            </a:lvl3pPr>
            <a:lvl4pPr lvl="3" algn="l">
              <a:spcBef>
                <a:spcPts val="0"/>
              </a:spcBef>
              <a:spcAft>
                <a:spcPts val="0"/>
              </a:spcAft>
              <a:buSzPts val="1400"/>
              <a:buFont typeface="Open Sans"/>
              <a:buNone/>
              <a:defRPr>
                <a:latin typeface="Open Sans"/>
                <a:ea typeface="Open Sans"/>
                <a:cs typeface="Open Sans"/>
                <a:sym typeface="Open Sans"/>
              </a:defRPr>
            </a:lvl4pPr>
            <a:lvl5pPr lvl="4" algn="l">
              <a:spcBef>
                <a:spcPts val="0"/>
              </a:spcBef>
              <a:spcAft>
                <a:spcPts val="0"/>
              </a:spcAft>
              <a:buSzPts val="1400"/>
              <a:buFont typeface="Open Sans"/>
              <a:buNone/>
              <a:defRPr>
                <a:latin typeface="Open Sans"/>
                <a:ea typeface="Open Sans"/>
                <a:cs typeface="Open Sans"/>
                <a:sym typeface="Open Sans"/>
              </a:defRPr>
            </a:lvl5pPr>
            <a:lvl6pPr lvl="5" algn="l">
              <a:spcBef>
                <a:spcPts val="0"/>
              </a:spcBef>
              <a:spcAft>
                <a:spcPts val="0"/>
              </a:spcAft>
              <a:buSzPts val="1400"/>
              <a:buFont typeface="Open Sans"/>
              <a:buNone/>
              <a:defRPr>
                <a:latin typeface="Open Sans"/>
                <a:ea typeface="Open Sans"/>
                <a:cs typeface="Open Sans"/>
                <a:sym typeface="Open Sans"/>
              </a:defRPr>
            </a:lvl6pPr>
            <a:lvl7pPr lvl="6" algn="l">
              <a:spcBef>
                <a:spcPts val="0"/>
              </a:spcBef>
              <a:spcAft>
                <a:spcPts val="0"/>
              </a:spcAft>
              <a:buSzPts val="1400"/>
              <a:buFont typeface="Open Sans"/>
              <a:buNone/>
              <a:defRPr>
                <a:latin typeface="Open Sans"/>
                <a:ea typeface="Open Sans"/>
                <a:cs typeface="Open Sans"/>
                <a:sym typeface="Open Sans"/>
              </a:defRPr>
            </a:lvl7pPr>
            <a:lvl8pPr lvl="7" algn="l">
              <a:spcBef>
                <a:spcPts val="0"/>
              </a:spcBef>
              <a:spcAft>
                <a:spcPts val="0"/>
              </a:spcAft>
              <a:buSzPts val="1400"/>
              <a:buFont typeface="Open Sans"/>
              <a:buNone/>
              <a:defRPr>
                <a:latin typeface="Open Sans"/>
                <a:ea typeface="Open Sans"/>
                <a:cs typeface="Open Sans"/>
                <a:sym typeface="Open Sans"/>
              </a:defRPr>
            </a:lvl8pPr>
            <a:lvl9pPr lvl="8" algn="l">
              <a:spcBef>
                <a:spcPts val="0"/>
              </a:spcBef>
              <a:spcAft>
                <a:spcPts val="0"/>
              </a:spcAft>
              <a:buSzPts val="1400"/>
              <a:buFont typeface="Open Sans"/>
              <a:buNone/>
              <a:defRPr>
                <a:latin typeface="Open Sans"/>
                <a:ea typeface="Open Sans"/>
                <a:cs typeface="Open Sans"/>
                <a:sym typeface="Open Sans"/>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atin typeface="Open Sans"/>
                <a:ea typeface="Open Sans"/>
                <a:cs typeface="Open Sans"/>
                <a:sym typeface="Open Sans"/>
              </a:defRPr>
            </a:lvl1pPr>
            <a:lvl2pPr indent="0" lvl="1" marL="0" algn="r">
              <a:spcBef>
                <a:spcPts val="0"/>
              </a:spcBef>
              <a:buNone/>
              <a:defRPr>
                <a:latin typeface="Open Sans"/>
                <a:ea typeface="Open Sans"/>
                <a:cs typeface="Open Sans"/>
                <a:sym typeface="Open Sans"/>
              </a:defRPr>
            </a:lvl2pPr>
            <a:lvl3pPr indent="0" lvl="2" marL="0" algn="r">
              <a:spcBef>
                <a:spcPts val="0"/>
              </a:spcBef>
              <a:buNone/>
              <a:defRPr>
                <a:latin typeface="Open Sans"/>
                <a:ea typeface="Open Sans"/>
                <a:cs typeface="Open Sans"/>
                <a:sym typeface="Open Sans"/>
              </a:defRPr>
            </a:lvl3pPr>
            <a:lvl4pPr indent="0" lvl="3" marL="0" algn="r">
              <a:spcBef>
                <a:spcPts val="0"/>
              </a:spcBef>
              <a:buNone/>
              <a:defRPr>
                <a:latin typeface="Open Sans"/>
                <a:ea typeface="Open Sans"/>
                <a:cs typeface="Open Sans"/>
                <a:sym typeface="Open Sans"/>
              </a:defRPr>
            </a:lvl4pPr>
            <a:lvl5pPr indent="0" lvl="4" marL="0" algn="r">
              <a:spcBef>
                <a:spcPts val="0"/>
              </a:spcBef>
              <a:buNone/>
              <a:defRPr>
                <a:latin typeface="Open Sans"/>
                <a:ea typeface="Open Sans"/>
                <a:cs typeface="Open Sans"/>
                <a:sym typeface="Open Sans"/>
              </a:defRPr>
            </a:lvl5pPr>
            <a:lvl6pPr indent="0" lvl="5" marL="0" algn="r">
              <a:spcBef>
                <a:spcPts val="0"/>
              </a:spcBef>
              <a:buNone/>
              <a:defRPr>
                <a:latin typeface="Open Sans"/>
                <a:ea typeface="Open Sans"/>
                <a:cs typeface="Open Sans"/>
                <a:sym typeface="Open Sans"/>
              </a:defRPr>
            </a:lvl6pPr>
            <a:lvl7pPr indent="0" lvl="6" marL="0" algn="r">
              <a:spcBef>
                <a:spcPts val="0"/>
              </a:spcBef>
              <a:buNone/>
              <a:defRPr>
                <a:latin typeface="Open Sans"/>
                <a:ea typeface="Open Sans"/>
                <a:cs typeface="Open Sans"/>
                <a:sym typeface="Open Sans"/>
              </a:defRPr>
            </a:lvl7pPr>
            <a:lvl8pPr indent="0" lvl="7" marL="0" algn="r">
              <a:spcBef>
                <a:spcPts val="0"/>
              </a:spcBef>
              <a:buNone/>
              <a:defRPr>
                <a:latin typeface="Open Sans"/>
                <a:ea typeface="Open Sans"/>
                <a:cs typeface="Open Sans"/>
                <a:sym typeface="Open Sans"/>
              </a:defRPr>
            </a:lvl8pPr>
            <a:lvl9pPr indent="0" lvl="8" marL="0" algn="r">
              <a:spcBef>
                <a:spcPts val="0"/>
              </a:spcBef>
              <a:buNone/>
              <a:defRPr>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8">
    <p:bg>
      <p:bgPr>
        <a:gradFill>
          <a:gsLst>
            <a:gs pos="0">
              <a:srgbClr val="0F1A38"/>
            </a:gs>
            <a:gs pos="100000">
              <a:srgbClr val="13346B"/>
            </a:gs>
          </a:gsLst>
          <a:lin ang="0" scaled="0"/>
        </a:gradFill>
      </p:bgPr>
    </p:bg>
    <p:spTree>
      <p:nvGrpSpPr>
        <p:cNvPr id="50" name="Shape 50"/>
        <p:cNvGrpSpPr/>
        <p:nvPr/>
      </p:nvGrpSpPr>
      <p:grpSpPr>
        <a:xfrm>
          <a:off x="0" y="0"/>
          <a:ext cx="0" cy="0"/>
          <a:chOff x="0" y="0"/>
          <a:chExt cx="0" cy="0"/>
        </a:xfrm>
      </p:grpSpPr>
      <p:pic>
        <p:nvPicPr>
          <p:cNvPr id="51" name="Google Shape;51;p11"/>
          <p:cNvPicPr preferRelativeResize="0"/>
          <p:nvPr/>
        </p:nvPicPr>
        <p:blipFill rotWithShape="1">
          <a:blip r:embed="rId2">
            <a:alphaModFix/>
          </a:blip>
          <a:srcRect b="20853" l="0" r="0" t="22677"/>
          <a:stretch/>
        </p:blipFill>
        <p:spPr>
          <a:xfrm>
            <a:off x="0" y="0"/>
            <a:ext cx="18288000" cy="10287001"/>
          </a:xfrm>
          <a:prstGeom prst="rect">
            <a:avLst/>
          </a:prstGeom>
          <a:noFill/>
          <a:ln>
            <a:noFill/>
          </a:ln>
        </p:spPr>
      </p:pic>
      <p:pic>
        <p:nvPicPr>
          <p:cNvPr id="52" name="Google Shape;52;p11"/>
          <p:cNvPicPr preferRelativeResize="0"/>
          <p:nvPr/>
        </p:nvPicPr>
        <p:blipFill rotWithShape="1">
          <a:blip r:embed="rId3">
            <a:alphaModFix/>
          </a:blip>
          <a:srcRect b="0" l="0" r="0" t="0"/>
          <a:stretch/>
        </p:blipFill>
        <p:spPr>
          <a:xfrm>
            <a:off x="12157900" y="2575129"/>
            <a:ext cx="2492102" cy="2492375"/>
          </a:xfrm>
          <a:prstGeom prst="rect">
            <a:avLst/>
          </a:prstGeom>
          <a:noFill/>
          <a:ln>
            <a:noFill/>
          </a:ln>
        </p:spPr>
      </p:pic>
      <p:pic>
        <p:nvPicPr>
          <p:cNvPr id="53" name="Google Shape;53;p11"/>
          <p:cNvPicPr preferRelativeResize="0"/>
          <p:nvPr/>
        </p:nvPicPr>
        <p:blipFill rotWithShape="1">
          <a:blip r:embed="rId3">
            <a:alphaModFix/>
          </a:blip>
          <a:srcRect b="0" l="0" r="0" t="0"/>
          <a:stretch/>
        </p:blipFill>
        <p:spPr>
          <a:xfrm>
            <a:off x="4016613" y="2575129"/>
            <a:ext cx="2492102" cy="2492375"/>
          </a:xfrm>
          <a:prstGeom prst="rect">
            <a:avLst/>
          </a:prstGeom>
          <a:noFill/>
          <a:ln>
            <a:noFill/>
          </a:ln>
        </p:spPr>
      </p:pic>
      <p:sp>
        <p:nvSpPr>
          <p:cNvPr id="54" name="Google Shape;54;p11"/>
          <p:cNvSpPr/>
          <p:nvPr/>
        </p:nvSpPr>
        <p:spPr>
          <a:xfrm>
            <a:off x="1560537" y="3154475"/>
            <a:ext cx="7404280" cy="6300570"/>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55" name="Google Shape;55;p11"/>
          <p:cNvSpPr/>
          <p:nvPr/>
        </p:nvSpPr>
        <p:spPr>
          <a:xfrm>
            <a:off x="9701818" y="3154475"/>
            <a:ext cx="7404280" cy="6300570"/>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9">
    <p:bg>
      <p:bgPr>
        <a:gradFill>
          <a:gsLst>
            <a:gs pos="0">
              <a:srgbClr val="0F1A38"/>
            </a:gs>
            <a:gs pos="100000">
              <a:srgbClr val="1F3E72"/>
            </a:gs>
          </a:gsLst>
          <a:lin ang="0" scaled="0"/>
        </a:gradFill>
      </p:bgPr>
    </p:bg>
    <p:spTree>
      <p:nvGrpSpPr>
        <p:cNvPr id="56" name="Shape 56"/>
        <p:cNvGrpSpPr/>
        <p:nvPr/>
      </p:nvGrpSpPr>
      <p:grpSpPr>
        <a:xfrm>
          <a:off x="0" y="0"/>
          <a:ext cx="0" cy="0"/>
          <a:chOff x="0" y="0"/>
          <a:chExt cx="0" cy="0"/>
        </a:xfrm>
      </p:grpSpPr>
      <p:sp>
        <p:nvSpPr>
          <p:cNvPr id="57" name="Google Shape;57;p12"/>
          <p:cNvSpPr/>
          <p:nvPr/>
        </p:nvSpPr>
        <p:spPr>
          <a:xfrm>
            <a:off x="9144000" y="3429000"/>
            <a:ext cx="10153805" cy="3429564"/>
          </a:xfrm>
          <a:custGeom>
            <a:rect b="b" l="l" r="r" t="t"/>
            <a:pathLst>
              <a:path extrusionOk="0" h="903111" w="2673813">
                <a:moveTo>
                  <a:pt x="0" y="0"/>
                </a:moveTo>
                <a:lnTo>
                  <a:pt x="2673813" y="0"/>
                </a:lnTo>
                <a:lnTo>
                  <a:pt x="2673813" y="903111"/>
                </a:lnTo>
                <a:lnTo>
                  <a:pt x="0" y="903111"/>
                </a:lnTo>
                <a:close/>
              </a:path>
            </a:pathLst>
          </a:custGeom>
          <a:solidFill>
            <a:srgbClr val="2FB6A2"/>
          </a:solidFill>
          <a:ln>
            <a:noFill/>
          </a:ln>
        </p:spPr>
      </p:sp>
      <p:sp>
        <p:nvSpPr>
          <p:cNvPr id="58" name="Google Shape;58;p12"/>
          <p:cNvSpPr/>
          <p:nvPr/>
        </p:nvSpPr>
        <p:spPr>
          <a:xfrm>
            <a:off x="9144000" y="6858000"/>
            <a:ext cx="10153805" cy="3429564"/>
          </a:xfrm>
          <a:custGeom>
            <a:rect b="b" l="l" r="r" t="t"/>
            <a:pathLst>
              <a:path extrusionOk="0" h="903111" w="2673813">
                <a:moveTo>
                  <a:pt x="0" y="0"/>
                </a:moveTo>
                <a:lnTo>
                  <a:pt x="2673813" y="0"/>
                </a:lnTo>
                <a:lnTo>
                  <a:pt x="2673813" y="903111"/>
                </a:lnTo>
                <a:lnTo>
                  <a:pt x="0" y="903111"/>
                </a:lnTo>
                <a:close/>
              </a:path>
            </a:pathLst>
          </a:custGeom>
          <a:solidFill>
            <a:srgbClr val="F1A634"/>
          </a:solidFill>
          <a:ln>
            <a:noFill/>
          </a:ln>
        </p:spPr>
      </p:sp>
      <p:sp>
        <p:nvSpPr>
          <p:cNvPr id="59" name="Google Shape;59;p12"/>
          <p:cNvSpPr/>
          <p:nvPr/>
        </p:nvSpPr>
        <p:spPr>
          <a:xfrm>
            <a:off x="9144000" y="0"/>
            <a:ext cx="10153805" cy="3429564"/>
          </a:xfrm>
          <a:custGeom>
            <a:rect b="b" l="l" r="r" t="t"/>
            <a:pathLst>
              <a:path extrusionOk="0" h="903111" w="2673813">
                <a:moveTo>
                  <a:pt x="0" y="0"/>
                </a:moveTo>
                <a:lnTo>
                  <a:pt x="2673813" y="0"/>
                </a:lnTo>
                <a:lnTo>
                  <a:pt x="2673813" y="903111"/>
                </a:lnTo>
                <a:lnTo>
                  <a:pt x="0" y="903111"/>
                </a:lnTo>
                <a:close/>
              </a:path>
            </a:pathLst>
          </a:custGeom>
          <a:solidFill>
            <a:srgbClr val="13346B"/>
          </a:solidFill>
          <a:ln>
            <a:noFill/>
          </a:ln>
        </p:spPr>
      </p:sp>
      <p:pic>
        <p:nvPicPr>
          <p:cNvPr id="60" name="Google Shape;60;p12"/>
          <p:cNvPicPr preferRelativeResize="0"/>
          <p:nvPr/>
        </p:nvPicPr>
        <p:blipFill>
          <a:blip r:embed="rId2">
            <a:alphaModFix/>
          </a:blip>
          <a:stretch>
            <a:fillRect/>
          </a:stretch>
        </p:blipFill>
        <p:spPr>
          <a:xfrm>
            <a:off x="1028700" y="3878000"/>
            <a:ext cx="1575526" cy="15755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CUSTOM_10">
    <p:spTree>
      <p:nvGrpSpPr>
        <p:cNvPr id="61" name="Shape 61"/>
        <p:cNvGrpSpPr/>
        <p:nvPr/>
      </p:nvGrpSpPr>
      <p:grpSpPr>
        <a:xfrm>
          <a:off x="0" y="0"/>
          <a:ext cx="0" cy="0"/>
          <a:chOff x="0" y="0"/>
          <a:chExt cx="0" cy="0"/>
        </a:xfrm>
      </p:grpSpPr>
      <p:pic>
        <p:nvPicPr>
          <p:cNvPr id="62" name="Google Shape;62;p13"/>
          <p:cNvPicPr preferRelativeResize="0"/>
          <p:nvPr/>
        </p:nvPicPr>
        <p:blipFill rotWithShape="1">
          <a:blip r:embed="rId2">
            <a:alphaModFix/>
          </a:blip>
          <a:srcRect b="27830" l="0" r="0" t="-27829"/>
          <a:stretch/>
        </p:blipFill>
        <p:spPr>
          <a:xfrm>
            <a:off x="0" y="-3970775"/>
            <a:ext cx="18288000" cy="14257773"/>
          </a:xfrm>
          <a:prstGeom prst="rect">
            <a:avLst/>
          </a:prstGeom>
          <a:noFill/>
          <a:ln>
            <a:noFill/>
          </a:ln>
        </p:spPr>
      </p:pic>
      <p:sp>
        <p:nvSpPr>
          <p:cNvPr id="63" name="Google Shape;63;p13"/>
          <p:cNvSpPr txBox="1"/>
          <p:nvPr/>
        </p:nvSpPr>
        <p:spPr>
          <a:xfrm rot="10800000">
            <a:off x="7594450" y="-1749825"/>
            <a:ext cx="3099000" cy="61569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US" sz="39999" u="none" cap="none" strike="noStrike">
                <a:solidFill>
                  <a:srgbClr val="13346B"/>
                </a:solidFill>
                <a:latin typeface="Passion One"/>
                <a:ea typeface="Passion One"/>
                <a:cs typeface="Passion One"/>
                <a:sym typeface="Passion One"/>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11">
    <p:spTree>
      <p:nvGrpSpPr>
        <p:cNvPr id="64" name="Shape 64"/>
        <p:cNvGrpSpPr/>
        <p:nvPr/>
      </p:nvGrpSpPr>
      <p:grpSpPr>
        <a:xfrm>
          <a:off x="0" y="0"/>
          <a:ext cx="0" cy="0"/>
          <a:chOff x="0" y="0"/>
          <a:chExt cx="0" cy="0"/>
        </a:xfrm>
      </p:grpSpPr>
      <p:sp>
        <p:nvSpPr>
          <p:cNvPr id="65" name="Google Shape;65;p14"/>
          <p:cNvSpPr/>
          <p:nvPr>
            <p:ph idx="2" type="pic"/>
          </p:nvPr>
        </p:nvSpPr>
        <p:spPr>
          <a:xfrm>
            <a:off x="25" y="-49325"/>
            <a:ext cx="8136600" cy="10389000"/>
          </a:xfrm>
          <a:prstGeom prst="rect">
            <a:avLst/>
          </a:prstGeom>
          <a:noFill/>
          <a:ln>
            <a:noFill/>
          </a:ln>
        </p:spPr>
      </p:sp>
      <p:sp>
        <p:nvSpPr>
          <p:cNvPr id="66" name="Google Shape;66;p14"/>
          <p:cNvSpPr/>
          <p:nvPr/>
        </p:nvSpPr>
        <p:spPr>
          <a:xfrm>
            <a:off x="7691309" y="7575528"/>
            <a:ext cx="1096554" cy="1096554"/>
          </a:xfrm>
          <a:custGeom>
            <a:rect b="b" l="l" r="r" t="t"/>
            <a:pathLst>
              <a:path extrusionOk="0" h="1462072" w="1462072">
                <a:moveTo>
                  <a:pt x="0" y="0"/>
                </a:moveTo>
                <a:lnTo>
                  <a:pt x="1462071" y="0"/>
                </a:lnTo>
                <a:lnTo>
                  <a:pt x="1462071" y="1462072"/>
                </a:lnTo>
                <a:lnTo>
                  <a:pt x="0" y="1462072"/>
                </a:lnTo>
                <a:lnTo>
                  <a:pt x="0" y="0"/>
                </a:lnTo>
                <a:close/>
              </a:path>
            </a:pathLst>
          </a:custGeom>
          <a:blipFill rotWithShape="1">
            <a:blip r:embed="rId2">
              <a:alphaModFix/>
            </a:blip>
            <a:stretch>
              <a:fillRect b="0" l="0" r="0" t="0"/>
            </a:stretch>
          </a:blipFill>
          <a:ln>
            <a:noFill/>
          </a:ln>
        </p:spPr>
      </p:sp>
      <p:sp>
        <p:nvSpPr>
          <p:cNvPr id="67" name="Google Shape;67;p14"/>
          <p:cNvSpPr/>
          <p:nvPr/>
        </p:nvSpPr>
        <p:spPr>
          <a:xfrm>
            <a:off x="1272857" y="6997195"/>
            <a:ext cx="6865232" cy="2261104"/>
          </a:xfrm>
          <a:custGeom>
            <a:rect b="b" l="l" r="r" t="t"/>
            <a:pathLst>
              <a:path extrusionOk="0" h="595517" w="1808127">
                <a:moveTo>
                  <a:pt x="0" y="0"/>
                </a:moveTo>
                <a:lnTo>
                  <a:pt x="1808127" y="0"/>
                </a:lnTo>
                <a:lnTo>
                  <a:pt x="1808127" y="595517"/>
                </a:lnTo>
                <a:lnTo>
                  <a:pt x="0" y="595517"/>
                </a:lnTo>
                <a:close/>
              </a:path>
            </a:pathLst>
          </a:custGeom>
          <a:solidFill>
            <a:srgbClr val="13346B"/>
          </a:solidFill>
          <a:ln>
            <a:noFill/>
          </a:ln>
        </p:spPr>
      </p:sp>
      <p:pic>
        <p:nvPicPr>
          <p:cNvPr id="68" name="Google Shape;68;p14"/>
          <p:cNvPicPr preferRelativeResize="0"/>
          <p:nvPr/>
        </p:nvPicPr>
        <p:blipFill rotWithShape="1">
          <a:blip r:embed="rId3">
            <a:alphaModFix/>
          </a:blip>
          <a:srcRect b="0" l="0" r="0" t="0"/>
          <a:stretch/>
        </p:blipFill>
        <p:spPr>
          <a:xfrm>
            <a:off x="15787275" y="2015650"/>
            <a:ext cx="1394898" cy="1320025"/>
          </a:xfrm>
          <a:prstGeom prst="rect">
            <a:avLst/>
          </a:prstGeom>
          <a:noFill/>
          <a:ln>
            <a:noFill/>
          </a:ln>
        </p:spPr>
      </p:pic>
      <p:pic>
        <p:nvPicPr>
          <p:cNvPr id="69" name="Google Shape;69;p14"/>
          <p:cNvPicPr preferRelativeResize="0"/>
          <p:nvPr/>
        </p:nvPicPr>
        <p:blipFill>
          <a:blip r:embed="rId4">
            <a:alphaModFix/>
          </a:blip>
          <a:stretch>
            <a:fillRect/>
          </a:stretch>
        </p:blipFill>
        <p:spPr>
          <a:xfrm>
            <a:off x="9411712" y="4415391"/>
            <a:ext cx="601677" cy="555258"/>
          </a:xfrm>
          <a:prstGeom prst="rect">
            <a:avLst/>
          </a:prstGeom>
          <a:noFill/>
          <a:ln>
            <a:noFill/>
          </a:ln>
        </p:spPr>
      </p:pic>
      <p:pic>
        <p:nvPicPr>
          <p:cNvPr id="70" name="Google Shape;70;p14"/>
          <p:cNvPicPr preferRelativeResize="0"/>
          <p:nvPr/>
        </p:nvPicPr>
        <p:blipFill>
          <a:blip r:embed="rId4">
            <a:alphaModFix/>
          </a:blip>
          <a:stretch>
            <a:fillRect/>
          </a:stretch>
        </p:blipFill>
        <p:spPr>
          <a:xfrm>
            <a:off x="9411712" y="5487328"/>
            <a:ext cx="601677" cy="555258"/>
          </a:xfrm>
          <a:prstGeom prst="rect">
            <a:avLst/>
          </a:prstGeom>
          <a:noFill/>
          <a:ln>
            <a:noFill/>
          </a:ln>
        </p:spPr>
      </p:pic>
      <p:pic>
        <p:nvPicPr>
          <p:cNvPr id="71" name="Google Shape;71;p14"/>
          <p:cNvPicPr preferRelativeResize="0"/>
          <p:nvPr/>
        </p:nvPicPr>
        <p:blipFill>
          <a:blip r:embed="rId4">
            <a:alphaModFix/>
          </a:blip>
          <a:stretch>
            <a:fillRect/>
          </a:stretch>
        </p:blipFill>
        <p:spPr>
          <a:xfrm>
            <a:off x="9411712" y="6559266"/>
            <a:ext cx="601677" cy="555258"/>
          </a:xfrm>
          <a:prstGeom prst="rect">
            <a:avLst/>
          </a:prstGeom>
          <a:noFill/>
          <a:ln>
            <a:noFill/>
          </a:ln>
        </p:spPr>
      </p:pic>
      <p:pic>
        <p:nvPicPr>
          <p:cNvPr id="72" name="Google Shape;72;p14"/>
          <p:cNvPicPr preferRelativeResize="0"/>
          <p:nvPr/>
        </p:nvPicPr>
        <p:blipFill>
          <a:blip r:embed="rId4">
            <a:alphaModFix/>
          </a:blip>
          <a:stretch>
            <a:fillRect/>
          </a:stretch>
        </p:blipFill>
        <p:spPr>
          <a:xfrm>
            <a:off x="9411712" y="7631203"/>
            <a:ext cx="601677" cy="555258"/>
          </a:xfrm>
          <a:prstGeom prst="rect">
            <a:avLst/>
          </a:prstGeom>
          <a:noFill/>
          <a:ln>
            <a:noFill/>
          </a:ln>
        </p:spPr>
      </p:pic>
      <p:pic>
        <p:nvPicPr>
          <p:cNvPr id="73" name="Google Shape;73;p14"/>
          <p:cNvPicPr preferRelativeResize="0"/>
          <p:nvPr/>
        </p:nvPicPr>
        <p:blipFill>
          <a:blip r:embed="rId4">
            <a:alphaModFix/>
          </a:blip>
          <a:stretch>
            <a:fillRect/>
          </a:stretch>
        </p:blipFill>
        <p:spPr>
          <a:xfrm>
            <a:off x="9411712" y="8703141"/>
            <a:ext cx="601677" cy="55525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12">
    <p:spTree>
      <p:nvGrpSpPr>
        <p:cNvPr id="74" name="Shape 74"/>
        <p:cNvGrpSpPr/>
        <p:nvPr/>
      </p:nvGrpSpPr>
      <p:grpSpPr>
        <a:xfrm>
          <a:off x="0" y="0"/>
          <a:ext cx="0" cy="0"/>
          <a:chOff x="0" y="0"/>
          <a:chExt cx="0" cy="0"/>
        </a:xfrm>
      </p:grpSpPr>
      <p:pic>
        <p:nvPicPr>
          <p:cNvPr id="75" name="Google Shape;75;p15"/>
          <p:cNvPicPr preferRelativeResize="0"/>
          <p:nvPr/>
        </p:nvPicPr>
        <p:blipFill rotWithShape="1">
          <a:blip r:embed="rId2">
            <a:alphaModFix/>
          </a:blip>
          <a:srcRect b="6323" l="0" r="0" t="0"/>
          <a:stretch/>
        </p:blipFill>
        <p:spPr>
          <a:xfrm>
            <a:off x="-39225" y="8741225"/>
            <a:ext cx="8322975" cy="1545775"/>
          </a:xfrm>
          <a:prstGeom prst="rect">
            <a:avLst/>
          </a:prstGeom>
          <a:noFill/>
          <a:ln>
            <a:noFill/>
          </a:ln>
        </p:spPr>
      </p:pic>
      <p:pic>
        <p:nvPicPr>
          <p:cNvPr id="76" name="Google Shape;76;p15"/>
          <p:cNvPicPr preferRelativeResize="0"/>
          <p:nvPr/>
        </p:nvPicPr>
        <p:blipFill rotWithShape="1">
          <a:blip r:embed="rId3">
            <a:alphaModFix/>
          </a:blip>
          <a:srcRect b="4242" l="0" r="0" t="0"/>
          <a:stretch/>
        </p:blipFill>
        <p:spPr>
          <a:xfrm>
            <a:off x="8283750" y="7934025"/>
            <a:ext cx="10004250" cy="2352975"/>
          </a:xfrm>
          <a:prstGeom prst="rect">
            <a:avLst/>
          </a:prstGeom>
          <a:noFill/>
          <a:ln>
            <a:noFill/>
          </a:ln>
        </p:spPr>
      </p:pic>
      <p:grpSp>
        <p:nvGrpSpPr>
          <p:cNvPr id="77" name="Google Shape;77;p15"/>
          <p:cNvGrpSpPr/>
          <p:nvPr/>
        </p:nvGrpSpPr>
        <p:grpSpPr>
          <a:xfrm>
            <a:off x="15683785" y="7146170"/>
            <a:ext cx="1575514" cy="1575508"/>
            <a:chOff x="18548975" y="7146250"/>
            <a:chExt cx="1491681" cy="1491676"/>
          </a:xfrm>
        </p:grpSpPr>
        <p:pic>
          <p:nvPicPr>
            <p:cNvPr id="78" name="Google Shape;78;p15"/>
            <p:cNvPicPr preferRelativeResize="0"/>
            <p:nvPr/>
          </p:nvPicPr>
          <p:blipFill>
            <a:blip r:embed="rId4">
              <a:alphaModFix/>
            </a:blip>
            <a:stretch>
              <a:fillRect/>
            </a:stretch>
          </p:blipFill>
          <p:spPr>
            <a:xfrm>
              <a:off x="18548975" y="7146250"/>
              <a:ext cx="1491681" cy="1491676"/>
            </a:xfrm>
            <a:prstGeom prst="rect">
              <a:avLst/>
            </a:prstGeom>
            <a:noFill/>
            <a:ln>
              <a:noFill/>
            </a:ln>
          </p:spPr>
        </p:pic>
        <p:pic>
          <p:nvPicPr>
            <p:cNvPr id="79" name="Google Shape;79;p15"/>
            <p:cNvPicPr preferRelativeResize="0"/>
            <p:nvPr/>
          </p:nvPicPr>
          <p:blipFill>
            <a:blip r:embed="rId5">
              <a:alphaModFix/>
            </a:blip>
            <a:stretch>
              <a:fillRect/>
            </a:stretch>
          </p:blipFill>
          <p:spPr>
            <a:xfrm>
              <a:off x="18780978" y="7664599"/>
              <a:ext cx="1027675" cy="538825"/>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with Picture">
  <p:cSld name="CUSTOM_13">
    <p:bg>
      <p:bgPr>
        <a:gradFill>
          <a:gsLst>
            <a:gs pos="0">
              <a:srgbClr val="0F1A38"/>
            </a:gs>
            <a:gs pos="100000">
              <a:srgbClr val="13346B"/>
            </a:gs>
          </a:gsLst>
          <a:lin ang="0" scaled="0"/>
        </a:gradFill>
      </p:bgPr>
    </p:bg>
    <p:spTree>
      <p:nvGrpSpPr>
        <p:cNvPr id="80" name="Shape 80"/>
        <p:cNvGrpSpPr/>
        <p:nvPr/>
      </p:nvGrpSpPr>
      <p:grpSpPr>
        <a:xfrm>
          <a:off x="0" y="0"/>
          <a:ext cx="0" cy="0"/>
          <a:chOff x="0" y="0"/>
          <a:chExt cx="0" cy="0"/>
        </a:xfrm>
      </p:grpSpPr>
      <p:sp>
        <p:nvSpPr>
          <p:cNvPr id="81" name="Google Shape;81;p16"/>
          <p:cNvSpPr/>
          <p:nvPr/>
        </p:nvSpPr>
        <p:spPr>
          <a:xfrm>
            <a:off x="1028700" y="5371571"/>
            <a:ext cx="3765825" cy="3456576"/>
          </a:xfrm>
          <a:custGeom>
            <a:rect b="b" l="l" r="r" t="t"/>
            <a:pathLst>
              <a:path extrusionOk="0" h="910224" w="991659">
                <a:moveTo>
                  <a:pt x="0" y="0"/>
                </a:moveTo>
                <a:lnTo>
                  <a:pt x="991659" y="0"/>
                </a:lnTo>
                <a:lnTo>
                  <a:pt x="991659" y="910224"/>
                </a:lnTo>
                <a:lnTo>
                  <a:pt x="0" y="910224"/>
                </a:lnTo>
                <a:close/>
              </a:path>
            </a:pathLst>
          </a:custGeom>
          <a:solidFill>
            <a:srgbClr val="E8F1FF"/>
          </a:solidFill>
          <a:ln>
            <a:noFill/>
          </a:ln>
        </p:spPr>
      </p:sp>
      <p:sp>
        <p:nvSpPr>
          <p:cNvPr id="82" name="Google Shape;82;p16"/>
          <p:cNvSpPr/>
          <p:nvPr/>
        </p:nvSpPr>
        <p:spPr>
          <a:xfrm>
            <a:off x="5222528" y="5288676"/>
            <a:ext cx="3839128" cy="2445734"/>
          </a:xfrm>
          <a:custGeom>
            <a:rect b="b" l="l" r="r" t="t"/>
            <a:pathLst>
              <a:path extrusionOk="0" h="644038" w="1010962">
                <a:moveTo>
                  <a:pt x="0" y="0"/>
                </a:moveTo>
                <a:lnTo>
                  <a:pt x="1010962" y="0"/>
                </a:lnTo>
                <a:lnTo>
                  <a:pt x="1010962" y="644038"/>
                </a:lnTo>
                <a:lnTo>
                  <a:pt x="0" y="644038"/>
                </a:lnTo>
                <a:close/>
              </a:path>
            </a:pathLst>
          </a:custGeom>
          <a:solidFill>
            <a:srgbClr val="E8F1FF"/>
          </a:solidFill>
          <a:ln>
            <a:noFill/>
          </a:ln>
        </p:spPr>
      </p:sp>
      <p:sp>
        <p:nvSpPr>
          <p:cNvPr id="83" name="Google Shape;83;p16"/>
          <p:cNvSpPr/>
          <p:nvPr/>
        </p:nvSpPr>
        <p:spPr>
          <a:xfrm>
            <a:off x="9382375" y="5288676"/>
            <a:ext cx="3765825" cy="2710549"/>
          </a:xfrm>
          <a:custGeom>
            <a:rect b="b" l="l" r="r" t="t"/>
            <a:pathLst>
              <a:path extrusionOk="0" h="713772" w="991659">
                <a:moveTo>
                  <a:pt x="0" y="0"/>
                </a:moveTo>
                <a:lnTo>
                  <a:pt x="991659" y="0"/>
                </a:lnTo>
                <a:lnTo>
                  <a:pt x="991659" y="713772"/>
                </a:lnTo>
                <a:lnTo>
                  <a:pt x="0" y="713772"/>
                </a:lnTo>
                <a:close/>
              </a:path>
            </a:pathLst>
          </a:custGeom>
          <a:solidFill>
            <a:srgbClr val="E8F1FF"/>
          </a:solidFill>
          <a:ln>
            <a:noFill/>
          </a:ln>
        </p:spPr>
      </p:sp>
      <p:sp>
        <p:nvSpPr>
          <p:cNvPr id="84" name="Google Shape;84;p16"/>
          <p:cNvSpPr/>
          <p:nvPr/>
        </p:nvSpPr>
        <p:spPr>
          <a:xfrm>
            <a:off x="13420803" y="5371571"/>
            <a:ext cx="3839128" cy="4054401"/>
          </a:xfrm>
          <a:custGeom>
            <a:rect b="b" l="l" r="r" t="t"/>
            <a:pathLst>
              <a:path extrusionOk="0" h="1067650" w="1010962">
                <a:moveTo>
                  <a:pt x="0" y="0"/>
                </a:moveTo>
                <a:lnTo>
                  <a:pt x="1010962" y="0"/>
                </a:lnTo>
                <a:lnTo>
                  <a:pt x="1010962" y="1067650"/>
                </a:lnTo>
                <a:lnTo>
                  <a:pt x="0" y="1067650"/>
                </a:lnTo>
                <a:close/>
              </a:path>
            </a:pathLst>
          </a:custGeom>
          <a:solidFill>
            <a:srgbClr val="E8F1FF"/>
          </a:solidFill>
          <a:ln>
            <a:noFill/>
          </a:ln>
        </p:spPr>
      </p:sp>
      <p:sp>
        <p:nvSpPr>
          <p:cNvPr id="85" name="Google Shape;85;p16"/>
          <p:cNvSpPr/>
          <p:nvPr>
            <p:ph idx="2" type="pic"/>
          </p:nvPr>
        </p:nvSpPr>
        <p:spPr>
          <a:xfrm>
            <a:off x="1028675" y="2925850"/>
            <a:ext cx="3765900" cy="2445600"/>
          </a:xfrm>
          <a:prstGeom prst="rect">
            <a:avLst/>
          </a:prstGeom>
          <a:noFill/>
          <a:ln>
            <a:noFill/>
          </a:ln>
        </p:spPr>
      </p:sp>
      <p:sp>
        <p:nvSpPr>
          <p:cNvPr id="86" name="Google Shape;86;p16"/>
          <p:cNvSpPr/>
          <p:nvPr>
            <p:ph idx="3" type="pic"/>
          </p:nvPr>
        </p:nvSpPr>
        <p:spPr>
          <a:xfrm>
            <a:off x="5205525" y="2925850"/>
            <a:ext cx="3839100" cy="2445600"/>
          </a:xfrm>
          <a:prstGeom prst="rect">
            <a:avLst/>
          </a:prstGeom>
          <a:noFill/>
          <a:ln>
            <a:noFill/>
          </a:ln>
        </p:spPr>
      </p:sp>
      <p:sp>
        <p:nvSpPr>
          <p:cNvPr id="87" name="Google Shape;87;p16"/>
          <p:cNvSpPr/>
          <p:nvPr>
            <p:ph idx="4" type="pic"/>
          </p:nvPr>
        </p:nvSpPr>
        <p:spPr>
          <a:xfrm>
            <a:off x="9382375" y="2925850"/>
            <a:ext cx="3765900" cy="2445600"/>
          </a:xfrm>
          <a:prstGeom prst="rect">
            <a:avLst/>
          </a:prstGeom>
          <a:noFill/>
          <a:ln>
            <a:noFill/>
          </a:ln>
        </p:spPr>
      </p:sp>
      <p:sp>
        <p:nvSpPr>
          <p:cNvPr id="88" name="Google Shape;88;p16"/>
          <p:cNvSpPr/>
          <p:nvPr>
            <p:ph idx="5" type="pic"/>
          </p:nvPr>
        </p:nvSpPr>
        <p:spPr>
          <a:xfrm>
            <a:off x="13420813" y="2925850"/>
            <a:ext cx="3839100" cy="24456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gradFill>
          <a:gsLst>
            <a:gs pos="0">
              <a:srgbClr val="143771"/>
            </a:gs>
            <a:gs pos="100000">
              <a:srgbClr val="010101"/>
            </a:gs>
          </a:gsLst>
          <a:lin ang="5400012" scaled="0"/>
        </a:gra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0" r="0" t="33226"/>
          <a:stretch/>
        </p:blipFill>
        <p:spPr>
          <a:xfrm>
            <a:off x="0" y="2"/>
            <a:ext cx="14516874" cy="9660124"/>
          </a:xfrm>
          <a:prstGeom prst="rect">
            <a:avLst/>
          </a:prstGeom>
          <a:noFill/>
          <a:ln>
            <a:noFill/>
          </a:ln>
        </p:spPr>
      </p:pic>
      <p:sp>
        <p:nvSpPr>
          <p:cNvPr id="17" name="Google Shape;17;p3"/>
          <p:cNvSpPr/>
          <p:nvPr>
            <p:ph idx="2" type="pic"/>
          </p:nvPr>
        </p:nvSpPr>
        <p:spPr>
          <a:xfrm>
            <a:off x="14473425" y="-49325"/>
            <a:ext cx="3926100" cy="10358100"/>
          </a:xfrm>
          <a:prstGeom prst="rect">
            <a:avLst/>
          </a:prstGeom>
          <a:noFill/>
          <a:ln>
            <a:noFill/>
          </a:ln>
        </p:spPr>
      </p:sp>
      <p:sp>
        <p:nvSpPr>
          <p:cNvPr id="18" name="Google Shape;18;p3"/>
          <p:cNvSpPr/>
          <p:nvPr>
            <p:ph idx="3" type="pic"/>
          </p:nvPr>
        </p:nvSpPr>
        <p:spPr>
          <a:xfrm>
            <a:off x="0" y="7246150"/>
            <a:ext cx="14517000" cy="30408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bg>
      <p:bgPr>
        <a:gradFill>
          <a:gsLst>
            <a:gs pos="0">
              <a:srgbClr val="0F1A38"/>
            </a:gs>
            <a:gs pos="100000">
              <a:srgbClr val="1F3E72"/>
            </a:gs>
          </a:gsLst>
          <a:lin ang="0" scaled="0"/>
        </a:gradFill>
      </p:bgPr>
    </p:bg>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0" l="0" r="4671" t="15867"/>
          <a:stretch/>
        </p:blipFill>
        <p:spPr>
          <a:xfrm>
            <a:off x="9135925" y="0"/>
            <a:ext cx="9152074" cy="1743800"/>
          </a:xfrm>
          <a:prstGeom prst="rect">
            <a:avLst/>
          </a:prstGeom>
          <a:noFill/>
          <a:ln>
            <a:noFill/>
          </a:ln>
        </p:spPr>
      </p:pic>
      <p:pic>
        <p:nvPicPr>
          <p:cNvPr id="21" name="Google Shape;21;p4"/>
          <p:cNvPicPr preferRelativeResize="0"/>
          <p:nvPr/>
        </p:nvPicPr>
        <p:blipFill rotWithShape="1">
          <a:blip r:embed="rId3">
            <a:alphaModFix/>
          </a:blip>
          <a:srcRect b="0" l="0" r="0" t="0"/>
          <a:stretch/>
        </p:blipFill>
        <p:spPr>
          <a:xfrm>
            <a:off x="0" y="-123"/>
            <a:ext cx="8300626" cy="68092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2">
    <p:bg>
      <p:bgPr>
        <a:gradFill>
          <a:gsLst>
            <a:gs pos="0">
              <a:srgbClr val="0F1A38"/>
            </a:gs>
            <a:gs pos="100000">
              <a:srgbClr val="13346B"/>
            </a:gs>
          </a:gsLst>
          <a:lin ang="0" scaled="0"/>
        </a:gradFill>
      </p:bgPr>
    </p:bg>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b="20889" l="0" r="0" t="22667"/>
          <a:stretch/>
        </p:blipFill>
        <p:spPr>
          <a:xfrm>
            <a:off x="0" y="1"/>
            <a:ext cx="18288000" cy="10287002"/>
          </a:xfrm>
          <a:prstGeom prst="rect">
            <a:avLst/>
          </a:prstGeom>
          <a:noFill/>
          <a:ln>
            <a:noFill/>
          </a:ln>
        </p:spPr>
      </p:pic>
      <p:sp>
        <p:nvSpPr>
          <p:cNvPr id="24" name="Google Shape;24;p5"/>
          <p:cNvSpPr/>
          <p:nvPr/>
        </p:nvSpPr>
        <p:spPr>
          <a:xfrm>
            <a:off x="1028700" y="1028700"/>
            <a:ext cx="11900279" cy="8230956"/>
          </a:xfrm>
          <a:custGeom>
            <a:rect b="b" l="l" r="r" t="t"/>
            <a:pathLst>
              <a:path extrusionOk="0" h="2167467" w="3133714">
                <a:moveTo>
                  <a:pt x="0" y="0"/>
                </a:moveTo>
                <a:lnTo>
                  <a:pt x="3133714" y="0"/>
                </a:lnTo>
                <a:lnTo>
                  <a:pt x="3133714" y="2167467"/>
                </a:lnTo>
                <a:lnTo>
                  <a:pt x="0" y="2167467"/>
                </a:lnTo>
                <a:close/>
              </a:path>
            </a:pathLst>
          </a:custGeom>
          <a:solidFill>
            <a:srgbClr val="E8F1FF"/>
          </a:solidFill>
          <a:ln>
            <a:noFill/>
          </a:ln>
        </p:spPr>
      </p:sp>
      <p:pic>
        <p:nvPicPr>
          <p:cNvPr id="25" name="Google Shape;25;p5"/>
          <p:cNvPicPr preferRelativeResize="0"/>
          <p:nvPr/>
        </p:nvPicPr>
        <p:blipFill rotWithShape="1">
          <a:blip r:embed="rId3">
            <a:alphaModFix/>
          </a:blip>
          <a:srcRect b="0" l="0" r="0" t="0"/>
          <a:stretch/>
        </p:blipFill>
        <p:spPr>
          <a:xfrm>
            <a:off x="1535900" y="1361050"/>
            <a:ext cx="1977699" cy="19777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3">
    <p:spTree>
      <p:nvGrpSpPr>
        <p:cNvPr id="26"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b="0" l="0" r="3910" t="0"/>
          <a:stretch/>
        </p:blipFill>
        <p:spPr>
          <a:xfrm>
            <a:off x="0" y="0"/>
            <a:ext cx="18288000" cy="10389775"/>
          </a:xfrm>
          <a:prstGeom prst="rect">
            <a:avLst/>
          </a:prstGeom>
          <a:noFill/>
          <a:ln>
            <a:noFill/>
          </a:ln>
        </p:spPr>
      </p:pic>
      <p:sp>
        <p:nvSpPr>
          <p:cNvPr id="28" name="Google Shape;28;p6"/>
          <p:cNvSpPr/>
          <p:nvPr/>
        </p:nvSpPr>
        <p:spPr>
          <a:xfrm>
            <a:off x="8616825" y="1028700"/>
            <a:ext cx="9671036" cy="8230956"/>
          </a:xfrm>
          <a:custGeom>
            <a:rect b="b" l="l" r="r" t="t"/>
            <a:pathLst>
              <a:path extrusionOk="0" h="2167467" w="2582386">
                <a:moveTo>
                  <a:pt x="0" y="0"/>
                </a:moveTo>
                <a:lnTo>
                  <a:pt x="2582386" y="0"/>
                </a:lnTo>
                <a:lnTo>
                  <a:pt x="2582386" y="2167467"/>
                </a:lnTo>
                <a:lnTo>
                  <a:pt x="0" y="2167467"/>
                </a:lnTo>
                <a:close/>
              </a:path>
            </a:pathLst>
          </a:custGeom>
          <a:gradFill>
            <a:gsLst>
              <a:gs pos="0">
                <a:srgbClr val="0F1A38"/>
              </a:gs>
              <a:gs pos="100000">
                <a:srgbClr val="13346B"/>
              </a:gs>
            </a:gsLst>
            <a:lin ang="0" scaled="0"/>
          </a:gra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4">
    <p:spTree>
      <p:nvGrpSpPr>
        <p:cNvPr id="29" name="Shape 29"/>
        <p:cNvGrpSpPr/>
        <p:nvPr/>
      </p:nvGrpSpPr>
      <p:grpSpPr>
        <a:xfrm>
          <a:off x="0" y="0"/>
          <a:ext cx="0" cy="0"/>
          <a:chOff x="0" y="0"/>
          <a:chExt cx="0" cy="0"/>
        </a:xfrm>
      </p:grpSpPr>
      <p:pic>
        <p:nvPicPr>
          <p:cNvPr id="30" name="Google Shape;30;p7"/>
          <p:cNvPicPr preferRelativeResize="0"/>
          <p:nvPr/>
        </p:nvPicPr>
        <p:blipFill rotWithShape="1">
          <a:blip r:embed="rId2">
            <a:alphaModFix/>
          </a:blip>
          <a:srcRect b="-27840" l="0" r="0" t="27840"/>
          <a:stretch/>
        </p:blipFill>
        <p:spPr>
          <a:xfrm>
            <a:off x="0" y="0"/>
            <a:ext cx="18288000" cy="14249298"/>
          </a:xfrm>
          <a:prstGeom prst="rect">
            <a:avLst/>
          </a:prstGeom>
          <a:noFill/>
          <a:ln>
            <a:noFill/>
          </a:ln>
        </p:spPr>
      </p:pic>
      <p:sp>
        <p:nvSpPr>
          <p:cNvPr id="31" name="Google Shape;31;p7"/>
          <p:cNvSpPr/>
          <p:nvPr/>
        </p:nvSpPr>
        <p:spPr>
          <a:xfrm>
            <a:off x="0" y="5934875"/>
            <a:ext cx="18282505" cy="3548612"/>
          </a:xfrm>
          <a:custGeom>
            <a:rect b="b" l="l" r="r" t="t"/>
            <a:pathLst>
              <a:path extrusionOk="0" h="934460" w="4868843">
                <a:moveTo>
                  <a:pt x="0" y="0"/>
                </a:moveTo>
                <a:lnTo>
                  <a:pt x="4868843" y="0"/>
                </a:lnTo>
                <a:lnTo>
                  <a:pt x="4868843" y="934460"/>
                </a:lnTo>
                <a:lnTo>
                  <a:pt x="0" y="934460"/>
                </a:lnTo>
                <a:close/>
              </a:path>
            </a:pathLst>
          </a:custGeom>
          <a:solidFill>
            <a:srgbClr val="E8F1FF"/>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Slide">
  <p:cSld name="CUSTOM_5">
    <p:spTree>
      <p:nvGrpSpPr>
        <p:cNvPr id="32" name="Shape 32"/>
        <p:cNvGrpSpPr/>
        <p:nvPr/>
      </p:nvGrpSpPr>
      <p:grpSpPr>
        <a:xfrm>
          <a:off x="0" y="0"/>
          <a:ext cx="0" cy="0"/>
          <a:chOff x="0" y="0"/>
          <a:chExt cx="0" cy="0"/>
        </a:xfrm>
      </p:grpSpPr>
      <p:pic>
        <p:nvPicPr>
          <p:cNvPr id="33" name="Google Shape;33;p8"/>
          <p:cNvPicPr preferRelativeResize="0"/>
          <p:nvPr/>
        </p:nvPicPr>
        <p:blipFill rotWithShape="1">
          <a:blip r:embed="rId2">
            <a:alphaModFix/>
          </a:blip>
          <a:srcRect b="22682" l="0" r="0" t="21765"/>
          <a:stretch/>
        </p:blipFill>
        <p:spPr>
          <a:xfrm>
            <a:off x="0" y="162626"/>
            <a:ext cx="18288000" cy="10124375"/>
          </a:xfrm>
          <a:prstGeom prst="rect">
            <a:avLst/>
          </a:prstGeom>
          <a:noFill/>
          <a:ln>
            <a:noFill/>
          </a:ln>
        </p:spPr>
      </p:pic>
      <p:pic>
        <p:nvPicPr>
          <p:cNvPr id="34" name="Google Shape;34;p8"/>
          <p:cNvPicPr preferRelativeResize="0"/>
          <p:nvPr/>
        </p:nvPicPr>
        <p:blipFill rotWithShape="1">
          <a:blip r:embed="rId3">
            <a:alphaModFix/>
          </a:blip>
          <a:srcRect b="0" l="0" r="0" t="0"/>
          <a:stretch/>
        </p:blipFill>
        <p:spPr>
          <a:xfrm>
            <a:off x="11125225" y="-3125"/>
            <a:ext cx="7162772" cy="4494149"/>
          </a:xfrm>
          <a:prstGeom prst="rect">
            <a:avLst/>
          </a:prstGeom>
          <a:noFill/>
          <a:ln>
            <a:noFill/>
          </a:ln>
        </p:spPr>
      </p:pic>
      <p:sp>
        <p:nvSpPr>
          <p:cNvPr id="35" name="Google Shape;35;p8"/>
          <p:cNvSpPr/>
          <p:nvPr/>
        </p:nvSpPr>
        <p:spPr>
          <a:xfrm>
            <a:off x="0" y="-1574"/>
            <a:ext cx="11220618" cy="10283785"/>
          </a:xfrm>
          <a:custGeom>
            <a:rect b="b" l="l" r="r" t="t"/>
            <a:pathLst>
              <a:path extrusionOk="0" h="2770043" w="2954738">
                <a:moveTo>
                  <a:pt x="0" y="0"/>
                </a:moveTo>
                <a:lnTo>
                  <a:pt x="2954738" y="0"/>
                </a:lnTo>
                <a:lnTo>
                  <a:pt x="2954738" y="2770043"/>
                </a:lnTo>
                <a:lnTo>
                  <a:pt x="0" y="2770043"/>
                </a:lnTo>
                <a:close/>
              </a:path>
            </a:pathLst>
          </a:custGeom>
          <a:solidFill>
            <a:srgbClr val="13346B"/>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6">
    <p:spTree>
      <p:nvGrpSpPr>
        <p:cNvPr id="36" name="Shape 36"/>
        <p:cNvGrpSpPr/>
        <p:nvPr/>
      </p:nvGrpSpPr>
      <p:grpSpPr>
        <a:xfrm>
          <a:off x="0" y="0"/>
          <a:ext cx="0" cy="0"/>
          <a:chOff x="0" y="0"/>
          <a:chExt cx="0" cy="0"/>
        </a:xfrm>
      </p:grpSpPr>
      <p:pic>
        <p:nvPicPr>
          <p:cNvPr id="37" name="Google Shape;37;p9"/>
          <p:cNvPicPr preferRelativeResize="0"/>
          <p:nvPr/>
        </p:nvPicPr>
        <p:blipFill rotWithShape="1">
          <a:blip r:embed="rId2">
            <a:alphaModFix/>
          </a:blip>
          <a:srcRect b="21747" l="0" r="0" t="18622"/>
          <a:stretch/>
        </p:blipFill>
        <p:spPr>
          <a:xfrm>
            <a:off x="0" y="-575425"/>
            <a:ext cx="18288000" cy="10862424"/>
          </a:xfrm>
          <a:prstGeom prst="rect">
            <a:avLst/>
          </a:prstGeom>
          <a:noFill/>
          <a:ln>
            <a:noFill/>
          </a:ln>
        </p:spPr>
      </p:pic>
      <p:pic>
        <p:nvPicPr>
          <p:cNvPr id="38" name="Google Shape;38;p9"/>
          <p:cNvPicPr preferRelativeResize="0"/>
          <p:nvPr/>
        </p:nvPicPr>
        <p:blipFill>
          <a:blip r:embed="rId3">
            <a:alphaModFix/>
          </a:blip>
          <a:stretch>
            <a:fillRect/>
          </a:stretch>
        </p:blipFill>
        <p:spPr>
          <a:xfrm>
            <a:off x="0" y="-550184"/>
            <a:ext cx="18288000" cy="3937992"/>
          </a:xfrm>
          <a:prstGeom prst="rect">
            <a:avLst/>
          </a:prstGeom>
          <a:noFill/>
          <a:ln>
            <a:noFill/>
          </a:ln>
        </p:spPr>
      </p:pic>
      <p:pic>
        <p:nvPicPr>
          <p:cNvPr id="39" name="Google Shape;39;p9"/>
          <p:cNvPicPr preferRelativeResize="0"/>
          <p:nvPr/>
        </p:nvPicPr>
        <p:blipFill rotWithShape="1">
          <a:blip r:embed="rId4">
            <a:alphaModFix/>
          </a:blip>
          <a:srcRect b="0" l="0" r="0" t="0"/>
          <a:stretch/>
        </p:blipFill>
        <p:spPr>
          <a:xfrm>
            <a:off x="9635825" y="2783474"/>
            <a:ext cx="2075477" cy="19255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7">
    <p:bg>
      <p:bgPr>
        <a:gradFill>
          <a:gsLst>
            <a:gs pos="0">
              <a:srgbClr val="0F1A38"/>
            </a:gs>
            <a:gs pos="100000">
              <a:srgbClr val="13346B"/>
            </a:gs>
          </a:gsLst>
          <a:lin ang="0" scaled="0"/>
        </a:gradFill>
      </p:bgPr>
    </p:bg>
    <p:spTree>
      <p:nvGrpSpPr>
        <p:cNvPr id="40" name="Shape 40"/>
        <p:cNvGrpSpPr/>
        <p:nvPr/>
      </p:nvGrpSpPr>
      <p:grpSpPr>
        <a:xfrm>
          <a:off x="0" y="0"/>
          <a:ext cx="0" cy="0"/>
          <a:chOff x="0" y="0"/>
          <a:chExt cx="0" cy="0"/>
        </a:xfrm>
      </p:grpSpPr>
      <p:pic>
        <p:nvPicPr>
          <p:cNvPr id="41" name="Google Shape;41;p10"/>
          <p:cNvPicPr preferRelativeResize="0"/>
          <p:nvPr/>
        </p:nvPicPr>
        <p:blipFill rotWithShape="1">
          <a:blip r:embed="rId2">
            <a:alphaModFix/>
          </a:blip>
          <a:srcRect b="20853" l="0" r="0" t="22677"/>
          <a:stretch/>
        </p:blipFill>
        <p:spPr>
          <a:xfrm>
            <a:off x="0" y="0"/>
            <a:ext cx="18288000" cy="10287001"/>
          </a:xfrm>
          <a:prstGeom prst="rect">
            <a:avLst/>
          </a:prstGeom>
          <a:noFill/>
          <a:ln>
            <a:noFill/>
          </a:ln>
        </p:spPr>
      </p:pic>
      <p:pic>
        <p:nvPicPr>
          <p:cNvPr id="42" name="Google Shape;42;p10"/>
          <p:cNvPicPr preferRelativeResize="0"/>
          <p:nvPr/>
        </p:nvPicPr>
        <p:blipFill rotWithShape="1">
          <a:blip r:embed="rId3">
            <a:alphaModFix/>
          </a:blip>
          <a:srcRect b="0" l="0" r="0" t="149"/>
          <a:stretch/>
        </p:blipFill>
        <p:spPr>
          <a:xfrm>
            <a:off x="9414525" y="6670200"/>
            <a:ext cx="1098076" cy="1096550"/>
          </a:xfrm>
          <a:prstGeom prst="rect">
            <a:avLst/>
          </a:prstGeom>
          <a:noFill/>
          <a:ln>
            <a:noFill/>
          </a:ln>
        </p:spPr>
      </p:pic>
      <p:pic>
        <p:nvPicPr>
          <p:cNvPr id="43" name="Google Shape;43;p10"/>
          <p:cNvPicPr preferRelativeResize="0"/>
          <p:nvPr/>
        </p:nvPicPr>
        <p:blipFill rotWithShape="1">
          <a:blip r:embed="rId3">
            <a:alphaModFix/>
          </a:blip>
          <a:srcRect b="0" l="0" r="0" t="0"/>
          <a:stretch/>
        </p:blipFill>
        <p:spPr>
          <a:xfrm>
            <a:off x="9414575" y="3731174"/>
            <a:ext cx="1098076" cy="1098199"/>
          </a:xfrm>
          <a:prstGeom prst="rect">
            <a:avLst/>
          </a:prstGeom>
          <a:noFill/>
          <a:ln>
            <a:noFill/>
          </a:ln>
        </p:spPr>
      </p:pic>
      <p:pic>
        <p:nvPicPr>
          <p:cNvPr id="44" name="Google Shape;44;p10"/>
          <p:cNvPicPr preferRelativeResize="0"/>
          <p:nvPr/>
        </p:nvPicPr>
        <p:blipFill rotWithShape="1">
          <a:blip r:embed="rId3">
            <a:alphaModFix/>
          </a:blip>
          <a:srcRect b="0" l="0" r="0" t="149"/>
          <a:stretch/>
        </p:blipFill>
        <p:spPr>
          <a:xfrm>
            <a:off x="1538475" y="6724501"/>
            <a:ext cx="1098076" cy="1096550"/>
          </a:xfrm>
          <a:prstGeom prst="rect">
            <a:avLst/>
          </a:prstGeom>
          <a:noFill/>
          <a:ln>
            <a:noFill/>
          </a:ln>
        </p:spPr>
      </p:pic>
      <p:pic>
        <p:nvPicPr>
          <p:cNvPr id="45" name="Google Shape;45;p10"/>
          <p:cNvPicPr preferRelativeResize="0"/>
          <p:nvPr/>
        </p:nvPicPr>
        <p:blipFill rotWithShape="1">
          <a:blip r:embed="rId3">
            <a:alphaModFix/>
          </a:blip>
          <a:srcRect b="0" l="0" r="0" t="0"/>
          <a:stretch/>
        </p:blipFill>
        <p:spPr>
          <a:xfrm>
            <a:off x="1560525" y="3775375"/>
            <a:ext cx="1098076" cy="1098121"/>
          </a:xfrm>
          <a:prstGeom prst="rect">
            <a:avLst/>
          </a:prstGeom>
          <a:noFill/>
          <a:ln>
            <a:noFill/>
          </a:ln>
        </p:spPr>
      </p:pic>
      <p:sp>
        <p:nvSpPr>
          <p:cNvPr id="46" name="Google Shape;46;p10"/>
          <p:cNvSpPr/>
          <p:nvPr/>
        </p:nvSpPr>
        <p:spPr>
          <a:xfrm>
            <a:off x="2087511" y="3154482"/>
            <a:ext cx="6866362" cy="2261476"/>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47" name="Google Shape;47;p10"/>
          <p:cNvSpPr/>
          <p:nvPr/>
        </p:nvSpPr>
        <p:spPr>
          <a:xfrm>
            <a:off x="2087511" y="6141427"/>
            <a:ext cx="6866362" cy="2261476"/>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48" name="Google Shape;48;p10"/>
          <p:cNvSpPr/>
          <p:nvPr/>
        </p:nvSpPr>
        <p:spPr>
          <a:xfrm>
            <a:off x="9961744" y="3154482"/>
            <a:ext cx="6866362" cy="2261476"/>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49" name="Google Shape;49;p10"/>
          <p:cNvSpPr/>
          <p:nvPr/>
        </p:nvSpPr>
        <p:spPr>
          <a:xfrm>
            <a:off x="9961744" y="6091862"/>
            <a:ext cx="6866362" cy="2261476"/>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Passion One"/>
              <a:buNone/>
              <a:defRPr i="0" sz="4400" u="none" cap="none" strike="noStrike">
                <a:solidFill>
                  <a:schemeClr val="dk1"/>
                </a:solidFill>
                <a:latin typeface="Passion One"/>
                <a:ea typeface="Passion One"/>
                <a:cs typeface="Passion One"/>
                <a:sym typeface="Passion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69900" lvl="0" marL="457200" marR="0" rtl="0" algn="l">
              <a:spcBef>
                <a:spcPts val="640"/>
              </a:spcBef>
              <a:spcAft>
                <a:spcPts val="0"/>
              </a:spcAft>
              <a:buClr>
                <a:schemeClr val="dk1"/>
              </a:buClr>
              <a:buSzPts val="3800"/>
              <a:buFont typeface="Open Sans"/>
              <a:buChar char="•"/>
              <a:defRPr i="0" sz="3800" u="none" cap="none" strike="noStrike">
                <a:solidFill>
                  <a:schemeClr val="dk1"/>
                </a:solidFill>
                <a:latin typeface="Open Sans"/>
                <a:ea typeface="Open Sans"/>
                <a:cs typeface="Open Sans"/>
                <a:sym typeface="Open Sans"/>
              </a:defRPr>
            </a:lvl1pPr>
            <a:lvl2pPr indent="-400050" lvl="1" marL="914400" marR="0" rtl="0" algn="l">
              <a:spcBef>
                <a:spcPts val="560"/>
              </a:spcBef>
              <a:spcAft>
                <a:spcPts val="0"/>
              </a:spcAft>
              <a:buClr>
                <a:schemeClr val="dk1"/>
              </a:buClr>
              <a:buSzPts val="2700"/>
              <a:buFont typeface="Open Sans"/>
              <a:buChar char="–"/>
              <a:defRPr i="0" sz="2700" u="none" cap="none" strike="noStrike">
                <a:solidFill>
                  <a:schemeClr val="dk1"/>
                </a:solidFill>
                <a:latin typeface="Open Sans"/>
                <a:ea typeface="Open Sans"/>
                <a:cs typeface="Open Sans"/>
                <a:sym typeface="Open Sans"/>
              </a:defRPr>
            </a:lvl2pPr>
            <a:lvl3pPr indent="-368300" lvl="2" marL="1371600" marR="0" rtl="0" algn="l">
              <a:spcBef>
                <a:spcPts val="480"/>
              </a:spcBef>
              <a:spcAft>
                <a:spcPts val="0"/>
              </a:spcAft>
              <a:buClr>
                <a:schemeClr val="dk1"/>
              </a:buClr>
              <a:buSzPts val="2200"/>
              <a:buFont typeface="Open Sans"/>
              <a:buChar char="•"/>
              <a:defRPr i="0" sz="2200" u="none" cap="none" strike="noStrike">
                <a:solidFill>
                  <a:schemeClr val="dk1"/>
                </a:solidFill>
                <a:latin typeface="Open Sans"/>
                <a:ea typeface="Open Sans"/>
                <a:cs typeface="Open Sans"/>
                <a:sym typeface="Open Sans"/>
              </a:defRPr>
            </a:lvl3pPr>
            <a:lvl4pPr indent="-355600" lvl="3" marL="18288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4pPr>
            <a:lvl5pPr indent="-355600" lvl="4" marL="22860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30.png"/><Relationship Id="rId6"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6.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82.png"/><Relationship Id="rId6"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3.png"/><Relationship Id="rId5"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8.png"/></Relationships>
</file>

<file path=ppt/slides/_rels/slide16.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33.png"/><Relationship Id="rId13" Type="http://schemas.openxmlformats.org/officeDocument/2006/relationships/image" Target="../media/image57.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60.png"/><Relationship Id="rId9" Type="http://schemas.openxmlformats.org/officeDocument/2006/relationships/image" Target="../media/image55.png"/><Relationship Id="rId14" Type="http://schemas.openxmlformats.org/officeDocument/2006/relationships/image" Target="../media/image63.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image" Target="../media/image22.png"/><Relationship Id="rId5"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3.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92.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61.png"/><Relationship Id="rId9" Type="http://schemas.openxmlformats.org/officeDocument/2006/relationships/image" Target="../media/image86.png"/><Relationship Id="rId5" Type="http://schemas.openxmlformats.org/officeDocument/2006/relationships/image" Target="../media/image71.png"/><Relationship Id="rId6" Type="http://schemas.openxmlformats.org/officeDocument/2006/relationships/image" Target="../media/image70.png"/><Relationship Id="rId7" Type="http://schemas.openxmlformats.org/officeDocument/2006/relationships/image" Target="../media/image73.png"/><Relationship Id="rId8" Type="http://schemas.openxmlformats.org/officeDocument/2006/relationships/image" Target="../media/image69.png"/></Relationships>
</file>

<file path=ppt/slides/_rels/slide22.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84.png"/><Relationship Id="rId21" Type="http://schemas.openxmlformats.org/officeDocument/2006/relationships/image" Target="../media/image80.png"/><Relationship Id="rId24" Type="http://schemas.openxmlformats.org/officeDocument/2006/relationships/image" Target="../media/image85.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59.png"/><Relationship Id="rId9" Type="http://schemas.openxmlformats.org/officeDocument/2006/relationships/image" Target="../media/image32.png"/><Relationship Id="rId25" Type="http://schemas.openxmlformats.org/officeDocument/2006/relationships/image" Target="../media/image83.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36.png"/><Relationship Id="rId8"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1.png"/><Relationship Id="rId13" Type="http://schemas.openxmlformats.org/officeDocument/2006/relationships/image" Target="../media/image54.png"/><Relationship Id="rId12" Type="http://schemas.openxmlformats.org/officeDocument/2006/relationships/image" Target="../media/image44.png"/><Relationship Id="rId15" Type="http://schemas.openxmlformats.org/officeDocument/2006/relationships/image" Target="../media/image57.png"/><Relationship Id="rId14" Type="http://schemas.openxmlformats.org/officeDocument/2006/relationships/image" Target="../media/image58.png"/><Relationship Id="rId17" Type="http://schemas.openxmlformats.org/officeDocument/2006/relationships/image" Target="../media/image29.png"/><Relationship Id="rId16" Type="http://schemas.openxmlformats.org/officeDocument/2006/relationships/image" Target="../media/image63.png"/><Relationship Id="rId19" Type="http://schemas.openxmlformats.org/officeDocument/2006/relationships/image" Target="../media/image74.png"/><Relationship Id="rId18"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1.png"/><Relationship Id="rId4" Type="http://schemas.openxmlformats.org/officeDocument/2006/relationships/image" Target="../media/image87.png"/><Relationship Id="rId5" Type="http://schemas.openxmlformats.org/officeDocument/2006/relationships/image" Target="../media/image91.png"/><Relationship Id="rId6" Type="http://schemas.openxmlformats.org/officeDocument/2006/relationships/image" Target="../media/image90.png"/><Relationship Id="rId7"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35.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4.png"/><Relationship Id="rId5"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75.png"/><Relationship Id="rId6"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b="0" l="0" r="0" t="33226"/>
          <a:stretch/>
        </p:blipFill>
        <p:spPr>
          <a:xfrm>
            <a:off x="0" y="2"/>
            <a:ext cx="14516874" cy="9660124"/>
          </a:xfrm>
          <a:prstGeom prst="rect">
            <a:avLst/>
          </a:prstGeom>
          <a:noFill/>
          <a:ln>
            <a:noFill/>
          </a:ln>
        </p:spPr>
      </p:pic>
      <p:sp>
        <p:nvSpPr>
          <p:cNvPr id="94" name="Google Shape;94;p17"/>
          <p:cNvSpPr txBox="1"/>
          <p:nvPr/>
        </p:nvSpPr>
        <p:spPr>
          <a:xfrm>
            <a:off x="6286904" y="4648484"/>
            <a:ext cx="4639765" cy="598019"/>
          </a:xfrm>
          <a:prstGeom prst="rect">
            <a:avLst/>
          </a:prstGeom>
          <a:noFill/>
          <a:ln>
            <a:noFill/>
          </a:ln>
        </p:spPr>
        <p:txBody>
          <a:bodyPr anchorCtr="0" anchor="t" bIns="0" lIns="0" spcFirstLastPara="1" rIns="0" wrap="square" tIns="0">
            <a:spAutoFit/>
          </a:bodyPr>
          <a:lstStyle/>
          <a:p>
            <a:pPr indent="0" lvl="0" marL="0" marR="0" rtl="0" algn="l">
              <a:lnSpc>
                <a:spcPct val="140028"/>
              </a:lnSpc>
              <a:spcBef>
                <a:spcPts val="0"/>
              </a:spcBef>
              <a:spcAft>
                <a:spcPts val="0"/>
              </a:spcAft>
              <a:buNone/>
            </a:pPr>
            <a:r>
              <a:rPr b="1" i="0" lang="en-US" sz="3500" u="none" cap="none" strike="noStrike">
                <a:solidFill>
                  <a:srgbClr val="F1A634"/>
                </a:solidFill>
                <a:latin typeface="Open Sans"/>
                <a:ea typeface="Open Sans"/>
                <a:cs typeface="Open Sans"/>
                <a:sym typeface="Open Sans"/>
              </a:rPr>
              <a:t>Learn when to act</a:t>
            </a:r>
            <a:endParaRPr/>
          </a:p>
        </p:txBody>
      </p:sp>
      <p:sp>
        <p:nvSpPr>
          <p:cNvPr id="95" name="Google Shape;95;p17"/>
          <p:cNvSpPr txBox="1"/>
          <p:nvPr/>
        </p:nvSpPr>
        <p:spPr>
          <a:xfrm>
            <a:off x="6286904" y="1848128"/>
            <a:ext cx="8757900" cy="1848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2005" u="none" cap="none" strike="noStrike">
                <a:solidFill>
                  <a:srgbClr val="E8F1FF"/>
                </a:solidFill>
                <a:latin typeface="Passion One"/>
                <a:ea typeface="Passion One"/>
                <a:cs typeface="Passion One"/>
                <a:sym typeface="Passion One"/>
              </a:rPr>
              <a:t>Emergency</a:t>
            </a:r>
            <a:endParaRPr>
              <a:solidFill>
                <a:srgbClr val="E8F1FF"/>
              </a:solidFill>
            </a:endParaRPr>
          </a:p>
        </p:txBody>
      </p:sp>
      <p:sp>
        <p:nvSpPr>
          <p:cNvPr id="96" name="Google Shape;96;p17"/>
          <p:cNvSpPr txBox="1"/>
          <p:nvPr/>
        </p:nvSpPr>
        <p:spPr>
          <a:xfrm>
            <a:off x="6286904" y="3247595"/>
            <a:ext cx="6639048" cy="1654171"/>
          </a:xfrm>
          <a:prstGeom prst="rect">
            <a:avLst/>
          </a:prstGeom>
          <a:noFill/>
          <a:ln>
            <a:noFill/>
          </a:ln>
        </p:spPr>
        <p:txBody>
          <a:bodyPr anchorCtr="0" anchor="t" bIns="0" lIns="0" spcFirstLastPara="1" rIns="0" wrap="square" tIns="0">
            <a:spAutoFit/>
          </a:bodyPr>
          <a:lstStyle/>
          <a:p>
            <a:pPr indent="0" lvl="0" marL="0" marR="0" rtl="0" algn="l">
              <a:lnSpc>
                <a:spcPct val="139993"/>
              </a:lnSpc>
              <a:spcBef>
                <a:spcPts val="0"/>
              </a:spcBef>
              <a:spcAft>
                <a:spcPts val="0"/>
              </a:spcAft>
              <a:buNone/>
            </a:pPr>
            <a:r>
              <a:rPr b="0" i="0" lang="en-US" sz="9604" u="none" cap="none" strike="noStrike">
                <a:solidFill>
                  <a:srgbClr val="E8F1FF"/>
                </a:solidFill>
                <a:latin typeface="Passion One"/>
                <a:ea typeface="Passion One"/>
                <a:cs typeface="Passion One"/>
                <a:sym typeface="Passion One"/>
              </a:rPr>
              <a:t>Phone Number</a:t>
            </a:r>
            <a:endParaRPr/>
          </a:p>
        </p:txBody>
      </p:sp>
      <p:sp>
        <p:nvSpPr>
          <p:cNvPr id="97" name="Google Shape;97;p17"/>
          <p:cNvSpPr txBox="1"/>
          <p:nvPr/>
        </p:nvSpPr>
        <p:spPr>
          <a:xfrm>
            <a:off x="1555830" y="1232134"/>
            <a:ext cx="4594575" cy="4208201"/>
          </a:xfrm>
          <a:prstGeom prst="rect">
            <a:avLst/>
          </a:prstGeom>
          <a:noFill/>
          <a:ln>
            <a:noFill/>
          </a:ln>
        </p:spPr>
        <p:txBody>
          <a:bodyPr anchorCtr="0" anchor="t" bIns="0" lIns="0" spcFirstLastPara="1" rIns="0" wrap="square" tIns="0">
            <a:spAutoFit/>
          </a:bodyPr>
          <a:lstStyle/>
          <a:p>
            <a:pPr indent="0" lvl="0" marL="0" marR="0" rtl="0" algn="l">
              <a:lnSpc>
                <a:spcPct val="139999"/>
              </a:lnSpc>
              <a:spcBef>
                <a:spcPts val="0"/>
              </a:spcBef>
              <a:spcAft>
                <a:spcPts val="0"/>
              </a:spcAft>
              <a:buNone/>
            </a:pPr>
            <a:r>
              <a:rPr b="1" i="0" lang="en-US" sz="24513" u="none" cap="none" strike="noStrike">
                <a:solidFill>
                  <a:srgbClr val="FF3131"/>
                </a:solidFill>
                <a:latin typeface="Passion One"/>
                <a:ea typeface="Passion One"/>
                <a:cs typeface="Passion One"/>
                <a:sym typeface="Passion One"/>
              </a:rPr>
              <a:t>911: </a:t>
            </a:r>
            <a:endParaRPr/>
          </a:p>
        </p:txBody>
      </p:sp>
      <p:pic>
        <p:nvPicPr>
          <p:cNvPr id="98" name="Google Shape;98;p17"/>
          <p:cNvPicPr preferRelativeResize="0"/>
          <p:nvPr/>
        </p:nvPicPr>
        <p:blipFill rotWithShape="1">
          <a:blip r:embed="rId4">
            <a:alphaModFix/>
          </a:blip>
          <a:srcRect b="0" l="0" r="0" t="0"/>
          <a:stretch/>
        </p:blipFill>
        <p:spPr>
          <a:xfrm>
            <a:off x="1991375" y="4708450"/>
            <a:ext cx="3312302" cy="870099"/>
          </a:xfrm>
          <a:prstGeom prst="rect">
            <a:avLst/>
          </a:prstGeom>
          <a:noFill/>
          <a:ln>
            <a:noFill/>
          </a:ln>
        </p:spPr>
      </p:pic>
      <p:pic>
        <p:nvPicPr>
          <p:cNvPr id="99" name="Google Shape;99;p17"/>
          <p:cNvPicPr preferRelativeResize="0"/>
          <p:nvPr/>
        </p:nvPicPr>
        <p:blipFill rotWithShape="1">
          <a:blip r:embed="rId5">
            <a:alphaModFix/>
          </a:blip>
          <a:srcRect b="0" l="0" r="0" t="0"/>
          <a:stretch/>
        </p:blipFill>
        <p:spPr>
          <a:xfrm>
            <a:off x="0" y="7242800"/>
            <a:ext cx="14516874" cy="3040875"/>
          </a:xfrm>
          <a:prstGeom prst="rect">
            <a:avLst/>
          </a:prstGeom>
          <a:noFill/>
          <a:ln>
            <a:noFill/>
          </a:ln>
        </p:spPr>
      </p:pic>
      <p:pic>
        <p:nvPicPr>
          <p:cNvPr id="100" name="Google Shape;100;p17"/>
          <p:cNvPicPr preferRelativeResize="0"/>
          <p:nvPr/>
        </p:nvPicPr>
        <p:blipFill rotWithShape="1">
          <a:blip r:embed="rId6">
            <a:alphaModFix/>
          </a:blip>
          <a:srcRect b="0" l="2257" r="0" t="0"/>
          <a:stretch/>
        </p:blipFill>
        <p:spPr>
          <a:xfrm>
            <a:off x="14517400" y="-1"/>
            <a:ext cx="3770600" cy="102870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222" name="Shape 222"/>
        <p:cNvGrpSpPr/>
        <p:nvPr/>
      </p:nvGrpSpPr>
      <p:grpSpPr>
        <a:xfrm>
          <a:off x="0" y="0"/>
          <a:ext cx="0" cy="0"/>
          <a:chOff x="0" y="0"/>
          <a:chExt cx="0" cy="0"/>
        </a:xfrm>
      </p:grpSpPr>
      <p:pic>
        <p:nvPicPr>
          <p:cNvPr id="223" name="Google Shape;223;p26"/>
          <p:cNvPicPr preferRelativeResize="0"/>
          <p:nvPr/>
        </p:nvPicPr>
        <p:blipFill rotWithShape="1">
          <a:blip r:embed="rId3">
            <a:alphaModFix/>
          </a:blip>
          <a:srcRect b="27830" l="0" r="0" t="-27829"/>
          <a:stretch/>
        </p:blipFill>
        <p:spPr>
          <a:xfrm>
            <a:off x="0" y="-3970775"/>
            <a:ext cx="18288000" cy="14257773"/>
          </a:xfrm>
          <a:prstGeom prst="rect">
            <a:avLst/>
          </a:prstGeom>
          <a:noFill/>
          <a:ln>
            <a:noFill/>
          </a:ln>
        </p:spPr>
      </p:pic>
      <p:sp>
        <p:nvSpPr>
          <p:cNvPr id="224" name="Google Shape;224;p26"/>
          <p:cNvSpPr txBox="1"/>
          <p:nvPr/>
        </p:nvSpPr>
        <p:spPr>
          <a:xfrm>
            <a:off x="1028700" y="3638650"/>
            <a:ext cx="16230600" cy="3693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999" u="none" cap="none" strike="noStrike">
                <a:solidFill>
                  <a:srgbClr val="FF3131"/>
                </a:solidFill>
                <a:latin typeface="Passion One"/>
                <a:ea typeface="Passion One"/>
                <a:cs typeface="Passion One"/>
                <a:sym typeface="Passion One"/>
              </a:rPr>
              <a:t>In emergencies, remember: when in doubt, call 911 immediately for help.</a:t>
            </a:r>
            <a:endParaRPr/>
          </a:p>
        </p:txBody>
      </p:sp>
      <p:sp>
        <p:nvSpPr>
          <p:cNvPr id="225" name="Google Shape;225;p26"/>
          <p:cNvSpPr txBox="1"/>
          <p:nvPr/>
        </p:nvSpPr>
        <p:spPr>
          <a:xfrm>
            <a:off x="5574636" y="7582065"/>
            <a:ext cx="7138728"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Wisdom Master</a:t>
            </a:r>
            <a:endParaRPr/>
          </a:p>
        </p:txBody>
      </p:sp>
      <p:sp>
        <p:nvSpPr>
          <p:cNvPr id="226" name="Google Shape;226;p26"/>
          <p:cNvSpPr txBox="1"/>
          <p:nvPr/>
        </p:nvSpPr>
        <p:spPr>
          <a:xfrm rot="10800000">
            <a:off x="7594450" y="-1194200"/>
            <a:ext cx="3099000" cy="615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9999" u="none" cap="none" strike="noStrike">
                <a:solidFill>
                  <a:srgbClr val="13346B"/>
                </a:solidFill>
                <a:latin typeface="Passion One"/>
                <a:ea typeface="Passion One"/>
                <a:cs typeface="Passion One"/>
                <a:sym typeface="Passion One"/>
              </a:rPr>
              <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230" name="Shape 230"/>
        <p:cNvGrpSpPr/>
        <p:nvPr/>
      </p:nvGrpSpPr>
      <p:grpSpPr>
        <a:xfrm>
          <a:off x="0" y="0"/>
          <a:ext cx="0" cy="0"/>
          <a:chOff x="0" y="0"/>
          <a:chExt cx="0" cy="0"/>
        </a:xfrm>
      </p:grpSpPr>
      <p:pic>
        <p:nvPicPr>
          <p:cNvPr id="231" name="Google Shape;231;p27"/>
          <p:cNvPicPr preferRelativeResize="0"/>
          <p:nvPr/>
        </p:nvPicPr>
        <p:blipFill rotWithShape="1">
          <a:blip r:embed="rId3">
            <a:alphaModFix/>
          </a:blip>
          <a:srcRect b="20889" l="0" r="0" t="22667"/>
          <a:stretch/>
        </p:blipFill>
        <p:spPr>
          <a:xfrm>
            <a:off x="0" y="1"/>
            <a:ext cx="18288000" cy="10287002"/>
          </a:xfrm>
          <a:prstGeom prst="rect">
            <a:avLst/>
          </a:prstGeom>
          <a:noFill/>
          <a:ln>
            <a:noFill/>
          </a:ln>
        </p:spPr>
      </p:pic>
      <p:pic>
        <p:nvPicPr>
          <p:cNvPr id="232" name="Google Shape;232;p27"/>
          <p:cNvPicPr preferRelativeResize="0"/>
          <p:nvPr/>
        </p:nvPicPr>
        <p:blipFill rotWithShape="1">
          <a:blip r:embed="rId4">
            <a:alphaModFix/>
          </a:blip>
          <a:srcRect b="1341" l="0" r="0" t="0"/>
          <a:stretch/>
        </p:blipFill>
        <p:spPr>
          <a:xfrm>
            <a:off x="9144000" y="1028700"/>
            <a:ext cx="8115302" cy="9258301"/>
          </a:xfrm>
          <a:prstGeom prst="rect">
            <a:avLst/>
          </a:prstGeom>
          <a:noFill/>
          <a:ln>
            <a:noFill/>
          </a:ln>
        </p:spPr>
      </p:pic>
      <p:sp>
        <p:nvSpPr>
          <p:cNvPr id="233" name="Google Shape;233;p27"/>
          <p:cNvSpPr/>
          <p:nvPr/>
        </p:nvSpPr>
        <p:spPr>
          <a:xfrm>
            <a:off x="1028700" y="1028700"/>
            <a:ext cx="11898320" cy="8229600"/>
          </a:xfrm>
          <a:custGeom>
            <a:rect b="b" l="l" r="r" t="t"/>
            <a:pathLst>
              <a:path extrusionOk="0" h="2167467" w="3133714">
                <a:moveTo>
                  <a:pt x="0" y="0"/>
                </a:moveTo>
                <a:lnTo>
                  <a:pt x="3133714" y="0"/>
                </a:lnTo>
                <a:lnTo>
                  <a:pt x="3133714" y="2167467"/>
                </a:lnTo>
                <a:lnTo>
                  <a:pt x="0" y="2167467"/>
                </a:lnTo>
                <a:close/>
              </a:path>
            </a:pathLst>
          </a:custGeom>
          <a:solidFill>
            <a:srgbClr val="E8F1FF"/>
          </a:solidFill>
          <a:ln>
            <a:noFill/>
          </a:ln>
        </p:spPr>
      </p:sp>
      <p:pic>
        <p:nvPicPr>
          <p:cNvPr id="234" name="Google Shape;234;p27"/>
          <p:cNvPicPr preferRelativeResize="0"/>
          <p:nvPr/>
        </p:nvPicPr>
        <p:blipFill rotWithShape="1">
          <a:blip r:embed="rId5">
            <a:alphaModFix/>
          </a:blip>
          <a:srcRect b="0" l="0" r="0" t="0"/>
          <a:stretch/>
        </p:blipFill>
        <p:spPr>
          <a:xfrm>
            <a:off x="1535900" y="1361024"/>
            <a:ext cx="1977699" cy="1977777"/>
          </a:xfrm>
          <a:prstGeom prst="rect">
            <a:avLst/>
          </a:prstGeom>
          <a:noFill/>
          <a:ln>
            <a:noFill/>
          </a:ln>
        </p:spPr>
      </p:pic>
      <p:sp>
        <p:nvSpPr>
          <p:cNvPr id="235" name="Google Shape;235;p27"/>
          <p:cNvSpPr txBox="1"/>
          <p:nvPr/>
        </p:nvSpPr>
        <p:spPr>
          <a:xfrm>
            <a:off x="1537127" y="4457850"/>
            <a:ext cx="10804800" cy="3232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5000" u="none" cap="none" strike="noStrike">
                <a:solidFill>
                  <a:srgbClr val="FF3131"/>
                </a:solidFill>
                <a:latin typeface="Passion One"/>
                <a:ea typeface="Passion One"/>
                <a:cs typeface="Passion One"/>
                <a:sym typeface="Passion One"/>
              </a:rPr>
              <a:t>Types of Emergencies</a:t>
            </a:r>
            <a:endParaRPr/>
          </a:p>
        </p:txBody>
      </p:sp>
      <p:sp>
        <p:nvSpPr>
          <p:cNvPr id="236" name="Google Shape;236;p27"/>
          <p:cNvSpPr txBox="1"/>
          <p:nvPr/>
        </p:nvSpPr>
        <p:spPr>
          <a:xfrm>
            <a:off x="1900580" y="1548973"/>
            <a:ext cx="1248300" cy="1385400"/>
          </a:xfrm>
          <a:prstGeom prst="rect">
            <a:avLst/>
          </a:prstGeom>
          <a:noFill/>
          <a:ln>
            <a:noFill/>
          </a:ln>
        </p:spPr>
        <p:txBody>
          <a:bodyPr anchorCtr="0" anchor="t" bIns="0" lIns="0" spcFirstLastPara="1" rIns="0" wrap="square" tIns="0">
            <a:spAutoFit/>
          </a:bodyPr>
          <a:lstStyle/>
          <a:p>
            <a:pPr indent="0" lvl="0" marL="0" marR="0" rtl="0" algn="just">
              <a:lnSpc>
                <a:spcPct val="139988"/>
              </a:lnSpc>
              <a:spcBef>
                <a:spcPts val="0"/>
              </a:spcBef>
              <a:spcAft>
                <a:spcPts val="0"/>
              </a:spcAft>
              <a:buNone/>
            </a:pPr>
            <a:r>
              <a:rPr b="1" i="0" lang="en-US" sz="9000" u="none" cap="none" strike="noStrike">
                <a:solidFill>
                  <a:srgbClr val="0F1A38"/>
                </a:solidFill>
                <a:latin typeface="Passion One"/>
                <a:ea typeface="Passion One"/>
                <a:cs typeface="Passion One"/>
                <a:sym typeface="Passion One"/>
              </a:rPr>
              <a:t>0</a:t>
            </a:r>
            <a:r>
              <a:rPr b="1" i="0" lang="en-US" sz="9000" u="none" cap="none" strike="noStrike">
                <a:solidFill>
                  <a:srgbClr val="0F1A38"/>
                </a:solidFill>
                <a:latin typeface="Passion One"/>
                <a:ea typeface="Passion One"/>
                <a:cs typeface="Passion One"/>
                <a:sym typeface="Passion One"/>
              </a:rPr>
              <a:t>2</a:t>
            </a:r>
            <a:endParaRPr/>
          </a:p>
        </p:txBody>
      </p:sp>
      <p:sp>
        <p:nvSpPr>
          <p:cNvPr id="237" name="Google Shape;237;p27"/>
          <p:cNvSpPr txBox="1"/>
          <p:nvPr/>
        </p:nvSpPr>
        <p:spPr>
          <a:xfrm>
            <a:off x="1537127" y="7944000"/>
            <a:ext cx="11190699"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241" name="Shape 241"/>
        <p:cNvGrpSpPr/>
        <p:nvPr/>
      </p:nvGrpSpPr>
      <p:grpSpPr>
        <a:xfrm>
          <a:off x="0" y="0"/>
          <a:ext cx="0" cy="0"/>
          <a:chOff x="0" y="0"/>
          <a:chExt cx="0" cy="0"/>
        </a:xfrm>
      </p:grpSpPr>
      <p:sp>
        <p:nvSpPr>
          <p:cNvPr id="242" name="Google Shape;242;p28"/>
          <p:cNvSpPr txBox="1"/>
          <p:nvPr/>
        </p:nvSpPr>
        <p:spPr>
          <a:xfrm>
            <a:off x="2175458" y="1352550"/>
            <a:ext cx="13937100" cy="1108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Example of emergencies</a:t>
            </a:r>
            <a:endParaRPr/>
          </a:p>
        </p:txBody>
      </p:sp>
      <p:sp>
        <p:nvSpPr>
          <p:cNvPr id="243" name="Google Shape;243;p28"/>
          <p:cNvSpPr/>
          <p:nvPr/>
        </p:nvSpPr>
        <p:spPr>
          <a:xfrm>
            <a:off x="1028700" y="5371571"/>
            <a:ext cx="3765203" cy="3456006"/>
          </a:xfrm>
          <a:custGeom>
            <a:rect b="b" l="l" r="r" t="t"/>
            <a:pathLst>
              <a:path extrusionOk="0" h="910224" w="991659">
                <a:moveTo>
                  <a:pt x="0" y="0"/>
                </a:moveTo>
                <a:lnTo>
                  <a:pt x="991659" y="0"/>
                </a:lnTo>
                <a:lnTo>
                  <a:pt x="991659" y="910224"/>
                </a:lnTo>
                <a:lnTo>
                  <a:pt x="0" y="910224"/>
                </a:lnTo>
                <a:close/>
              </a:path>
            </a:pathLst>
          </a:custGeom>
          <a:solidFill>
            <a:srgbClr val="E8F1FF"/>
          </a:solidFill>
          <a:ln>
            <a:noFill/>
          </a:ln>
        </p:spPr>
      </p:sp>
      <p:sp>
        <p:nvSpPr>
          <p:cNvPr id="244" name="Google Shape;244;p28"/>
          <p:cNvSpPr txBox="1"/>
          <p:nvPr/>
        </p:nvSpPr>
        <p:spPr>
          <a:xfrm>
            <a:off x="1245996" y="5463225"/>
            <a:ext cx="26733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Medical</a:t>
            </a:r>
            <a:endParaRPr/>
          </a:p>
        </p:txBody>
      </p:sp>
      <p:sp>
        <p:nvSpPr>
          <p:cNvPr id="245" name="Google Shape;245;p28"/>
          <p:cNvSpPr/>
          <p:nvPr/>
        </p:nvSpPr>
        <p:spPr>
          <a:xfrm>
            <a:off x="5222528" y="5288676"/>
            <a:ext cx="3839128" cy="2445734"/>
          </a:xfrm>
          <a:custGeom>
            <a:rect b="b" l="l" r="r" t="t"/>
            <a:pathLst>
              <a:path extrusionOk="0" h="644038" w="1010962">
                <a:moveTo>
                  <a:pt x="0" y="0"/>
                </a:moveTo>
                <a:lnTo>
                  <a:pt x="1010962" y="0"/>
                </a:lnTo>
                <a:lnTo>
                  <a:pt x="1010962" y="644038"/>
                </a:lnTo>
                <a:lnTo>
                  <a:pt x="0" y="644038"/>
                </a:lnTo>
                <a:close/>
              </a:path>
            </a:pathLst>
          </a:custGeom>
          <a:solidFill>
            <a:srgbClr val="E8F1FF"/>
          </a:solidFill>
          <a:ln>
            <a:noFill/>
          </a:ln>
        </p:spPr>
      </p:sp>
      <p:sp>
        <p:nvSpPr>
          <p:cNvPr id="246" name="Google Shape;246;p28"/>
          <p:cNvSpPr txBox="1"/>
          <p:nvPr/>
        </p:nvSpPr>
        <p:spPr>
          <a:xfrm>
            <a:off x="5471389" y="5463223"/>
            <a:ext cx="916335"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Fire</a:t>
            </a:r>
            <a:endParaRPr/>
          </a:p>
        </p:txBody>
      </p:sp>
      <p:sp>
        <p:nvSpPr>
          <p:cNvPr id="247" name="Google Shape;247;p28"/>
          <p:cNvSpPr txBox="1"/>
          <p:nvPr/>
        </p:nvSpPr>
        <p:spPr>
          <a:xfrm>
            <a:off x="5471389" y="6245567"/>
            <a:ext cx="3624900" cy="727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Active Fire </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Smoke or Gas Leaks</a:t>
            </a:r>
            <a:endParaRPr/>
          </a:p>
        </p:txBody>
      </p:sp>
      <p:sp>
        <p:nvSpPr>
          <p:cNvPr id="248" name="Google Shape;248;p28"/>
          <p:cNvSpPr txBox="1"/>
          <p:nvPr/>
        </p:nvSpPr>
        <p:spPr>
          <a:xfrm>
            <a:off x="1246010" y="6245567"/>
            <a:ext cx="3109800" cy="2284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Severe Injuries</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Chest Pain</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Heart Attack</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Stroke</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Difficulty Breathing</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Unconsciousness</a:t>
            </a:r>
            <a:endParaRPr/>
          </a:p>
        </p:txBody>
      </p:sp>
      <p:sp>
        <p:nvSpPr>
          <p:cNvPr id="249" name="Google Shape;249;p28"/>
          <p:cNvSpPr/>
          <p:nvPr/>
        </p:nvSpPr>
        <p:spPr>
          <a:xfrm>
            <a:off x="9382375" y="5288676"/>
            <a:ext cx="3765203" cy="2710101"/>
          </a:xfrm>
          <a:custGeom>
            <a:rect b="b" l="l" r="r" t="t"/>
            <a:pathLst>
              <a:path extrusionOk="0" h="713772" w="991659">
                <a:moveTo>
                  <a:pt x="0" y="0"/>
                </a:moveTo>
                <a:lnTo>
                  <a:pt x="991659" y="0"/>
                </a:lnTo>
                <a:lnTo>
                  <a:pt x="991659" y="713772"/>
                </a:lnTo>
                <a:lnTo>
                  <a:pt x="0" y="713772"/>
                </a:lnTo>
                <a:close/>
              </a:path>
            </a:pathLst>
          </a:custGeom>
          <a:solidFill>
            <a:srgbClr val="E8F1FF"/>
          </a:solidFill>
          <a:ln>
            <a:noFill/>
          </a:ln>
        </p:spPr>
      </p:sp>
      <p:sp>
        <p:nvSpPr>
          <p:cNvPr id="250" name="Google Shape;250;p28"/>
          <p:cNvSpPr txBox="1"/>
          <p:nvPr/>
        </p:nvSpPr>
        <p:spPr>
          <a:xfrm>
            <a:off x="9591675" y="5539423"/>
            <a:ext cx="35106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Natural Disasters</a:t>
            </a:r>
            <a:endParaRPr/>
          </a:p>
        </p:txBody>
      </p:sp>
      <p:sp>
        <p:nvSpPr>
          <p:cNvPr id="251" name="Google Shape;251;p28"/>
          <p:cNvSpPr txBox="1"/>
          <p:nvPr/>
        </p:nvSpPr>
        <p:spPr>
          <a:xfrm>
            <a:off x="9591675" y="6817043"/>
            <a:ext cx="3624900" cy="727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Severe weather</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Structural Damage</a:t>
            </a:r>
            <a:endParaRPr/>
          </a:p>
        </p:txBody>
      </p:sp>
      <p:sp>
        <p:nvSpPr>
          <p:cNvPr id="252" name="Google Shape;252;p28"/>
          <p:cNvSpPr txBox="1"/>
          <p:nvPr/>
        </p:nvSpPr>
        <p:spPr>
          <a:xfrm>
            <a:off x="5473650" y="2460750"/>
            <a:ext cx="7340700" cy="585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Add a little bit of body text</a:t>
            </a:r>
            <a:endParaRPr/>
          </a:p>
        </p:txBody>
      </p:sp>
      <p:sp>
        <p:nvSpPr>
          <p:cNvPr id="253" name="Google Shape;253;p28"/>
          <p:cNvSpPr/>
          <p:nvPr/>
        </p:nvSpPr>
        <p:spPr>
          <a:xfrm>
            <a:off x="13420803" y="5371571"/>
            <a:ext cx="3838497" cy="4053734"/>
          </a:xfrm>
          <a:custGeom>
            <a:rect b="b" l="l" r="r" t="t"/>
            <a:pathLst>
              <a:path extrusionOk="0" h="1067650" w="1010962">
                <a:moveTo>
                  <a:pt x="0" y="0"/>
                </a:moveTo>
                <a:lnTo>
                  <a:pt x="1010962" y="0"/>
                </a:lnTo>
                <a:lnTo>
                  <a:pt x="1010962" y="1067650"/>
                </a:lnTo>
                <a:lnTo>
                  <a:pt x="0" y="1067650"/>
                </a:lnTo>
                <a:close/>
              </a:path>
            </a:pathLst>
          </a:custGeom>
          <a:solidFill>
            <a:srgbClr val="E8F1FF"/>
          </a:solidFill>
          <a:ln>
            <a:noFill/>
          </a:ln>
        </p:spPr>
      </p:sp>
      <p:sp>
        <p:nvSpPr>
          <p:cNvPr id="254" name="Google Shape;254;p28"/>
          <p:cNvSpPr txBox="1"/>
          <p:nvPr/>
        </p:nvSpPr>
        <p:spPr>
          <a:xfrm>
            <a:off x="13702436" y="5529898"/>
            <a:ext cx="2229900" cy="116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Crime &amp; Security</a:t>
            </a:r>
            <a:endParaRPr/>
          </a:p>
        </p:txBody>
      </p:sp>
      <p:sp>
        <p:nvSpPr>
          <p:cNvPr id="255" name="Google Shape;255;p28"/>
          <p:cNvSpPr txBox="1"/>
          <p:nvPr/>
        </p:nvSpPr>
        <p:spPr>
          <a:xfrm>
            <a:off x="13702436" y="6817043"/>
            <a:ext cx="3573000" cy="2284800"/>
          </a:xfrm>
          <a:prstGeom prst="rect">
            <a:avLst/>
          </a:prstGeom>
          <a:noFill/>
          <a:ln>
            <a:noFill/>
          </a:ln>
        </p:spPr>
        <p:txBody>
          <a:bodyPr anchorCtr="0" anchor="t" bIns="0" lIns="0" spcFirstLastPara="1" rIns="0" wrap="square" tIns="0">
            <a:spAutoFit/>
          </a:bodyPr>
          <a:lstStyle/>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Gun Shots</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Violence</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Sexual Abuse</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Homicide</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Hostage Situations</a:t>
            </a:r>
            <a:endParaRPr/>
          </a:p>
          <a:p>
            <a:pPr indent="-237490" lvl="1" marL="474979" marR="0" rtl="0" algn="l">
              <a:lnSpc>
                <a:spcPct val="115000"/>
              </a:lnSpc>
              <a:spcBef>
                <a:spcPts val="0"/>
              </a:spcBef>
              <a:spcAft>
                <a:spcPts val="0"/>
              </a:spcAft>
              <a:buClr>
                <a:srgbClr val="0F1A38"/>
              </a:buClr>
              <a:buSzPts val="2199"/>
              <a:buFont typeface="Arial"/>
              <a:buChar char="•"/>
            </a:pPr>
            <a:r>
              <a:rPr b="0" i="0" lang="en-US" sz="2199" u="none" cap="none" strike="noStrike">
                <a:solidFill>
                  <a:srgbClr val="0F1A38"/>
                </a:solidFill>
                <a:latin typeface="Open Sans"/>
                <a:ea typeface="Open Sans"/>
                <a:cs typeface="Open Sans"/>
                <a:sym typeface="Open Sans"/>
              </a:rPr>
              <a:t>Suspicious Activity</a:t>
            </a:r>
            <a:endParaRPr/>
          </a:p>
        </p:txBody>
      </p:sp>
      <p:pic>
        <p:nvPicPr>
          <p:cNvPr id="256" name="Google Shape;256;p28"/>
          <p:cNvPicPr preferRelativeResize="0"/>
          <p:nvPr/>
        </p:nvPicPr>
        <p:blipFill rotWithShape="1">
          <a:blip r:embed="rId3">
            <a:alphaModFix/>
          </a:blip>
          <a:srcRect b="0" l="0" r="0" t="29"/>
          <a:stretch/>
        </p:blipFill>
        <p:spPr>
          <a:xfrm>
            <a:off x="1028700" y="3464850"/>
            <a:ext cx="3760876" cy="1907349"/>
          </a:xfrm>
          <a:prstGeom prst="rect">
            <a:avLst/>
          </a:prstGeom>
          <a:noFill/>
          <a:ln>
            <a:noFill/>
          </a:ln>
        </p:spPr>
      </p:pic>
      <p:pic>
        <p:nvPicPr>
          <p:cNvPr id="257" name="Google Shape;257;p28"/>
          <p:cNvPicPr preferRelativeResize="0"/>
          <p:nvPr/>
        </p:nvPicPr>
        <p:blipFill rotWithShape="1">
          <a:blip r:embed="rId4">
            <a:alphaModFix/>
          </a:blip>
          <a:srcRect b="0" l="0" r="0" t="0"/>
          <a:stretch/>
        </p:blipFill>
        <p:spPr>
          <a:xfrm>
            <a:off x="5222525" y="3464850"/>
            <a:ext cx="3837199" cy="1907350"/>
          </a:xfrm>
          <a:prstGeom prst="rect">
            <a:avLst/>
          </a:prstGeom>
          <a:noFill/>
          <a:ln>
            <a:noFill/>
          </a:ln>
        </p:spPr>
      </p:pic>
      <p:pic>
        <p:nvPicPr>
          <p:cNvPr id="258" name="Google Shape;258;p28"/>
          <p:cNvPicPr preferRelativeResize="0"/>
          <p:nvPr/>
        </p:nvPicPr>
        <p:blipFill rotWithShape="1">
          <a:blip r:embed="rId5">
            <a:alphaModFix/>
          </a:blip>
          <a:srcRect b="0" l="0" r="0" t="0"/>
          <a:stretch/>
        </p:blipFill>
        <p:spPr>
          <a:xfrm>
            <a:off x="9382375" y="3464224"/>
            <a:ext cx="3760323" cy="1907726"/>
          </a:xfrm>
          <a:prstGeom prst="rect">
            <a:avLst/>
          </a:prstGeom>
          <a:noFill/>
          <a:ln>
            <a:noFill/>
          </a:ln>
        </p:spPr>
      </p:pic>
      <p:pic>
        <p:nvPicPr>
          <p:cNvPr id="259" name="Google Shape;259;p28"/>
          <p:cNvPicPr preferRelativeResize="0"/>
          <p:nvPr/>
        </p:nvPicPr>
        <p:blipFill rotWithShape="1">
          <a:blip r:embed="rId6">
            <a:alphaModFix/>
          </a:blip>
          <a:srcRect b="0" l="0" r="0" t="0"/>
          <a:stretch/>
        </p:blipFill>
        <p:spPr>
          <a:xfrm>
            <a:off x="13420800" y="3464874"/>
            <a:ext cx="3837199" cy="1907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3346B"/>
            </a:gs>
          </a:gsLst>
          <a:lin ang="0" scaled="0"/>
        </a:gradFill>
      </p:bgPr>
    </p:bg>
    <p:spTree>
      <p:nvGrpSpPr>
        <p:cNvPr id="263" name="Shape 263"/>
        <p:cNvGrpSpPr/>
        <p:nvPr/>
      </p:nvGrpSpPr>
      <p:grpSpPr>
        <a:xfrm>
          <a:off x="0" y="0"/>
          <a:ext cx="0" cy="0"/>
          <a:chOff x="0" y="0"/>
          <a:chExt cx="0" cy="0"/>
        </a:xfrm>
      </p:grpSpPr>
      <p:sp>
        <p:nvSpPr>
          <p:cNvPr id="264" name="Google Shape;264;p29"/>
          <p:cNvSpPr/>
          <p:nvPr/>
        </p:nvSpPr>
        <p:spPr>
          <a:xfrm>
            <a:off x="9144000" y="3429000"/>
            <a:ext cx="10152134" cy="3429000"/>
          </a:xfrm>
          <a:custGeom>
            <a:rect b="b" l="l" r="r" t="t"/>
            <a:pathLst>
              <a:path extrusionOk="0" h="903111" w="2673813">
                <a:moveTo>
                  <a:pt x="0" y="0"/>
                </a:moveTo>
                <a:lnTo>
                  <a:pt x="2673813" y="0"/>
                </a:lnTo>
                <a:lnTo>
                  <a:pt x="2673813" y="903111"/>
                </a:lnTo>
                <a:lnTo>
                  <a:pt x="0" y="903111"/>
                </a:lnTo>
                <a:close/>
              </a:path>
            </a:pathLst>
          </a:custGeom>
          <a:solidFill>
            <a:srgbClr val="2FB6A2"/>
          </a:solidFill>
          <a:ln>
            <a:noFill/>
          </a:ln>
        </p:spPr>
      </p:sp>
      <p:sp>
        <p:nvSpPr>
          <p:cNvPr id="265" name="Google Shape;265;p29"/>
          <p:cNvSpPr/>
          <p:nvPr/>
        </p:nvSpPr>
        <p:spPr>
          <a:xfrm>
            <a:off x="9144000" y="6858000"/>
            <a:ext cx="10152134" cy="3429000"/>
          </a:xfrm>
          <a:custGeom>
            <a:rect b="b" l="l" r="r" t="t"/>
            <a:pathLst>
              <a:path extrusionOk="0" h="903111" w="2673813">
                <a:moveTo>
                  <a:pt x="0" y="0"/>
                </a:moveTo>
                <a:lnTo>
                  <a:pt x="2673813" y="0"/>
                </a:lnTo>
                <a:lnTo>
                  <a:pt x="2673813" y="903111"/>
                </a:lnTo>
                <a:lnTo>
                  <a:pt x="0" y="903111"/>
                </a:lnTo>
                <a:close/>
              </a:path>
            </a:pathLst>
          </a:custGeom>
          <a:solidFill>
            <a:srgbClr val="F1A634"/>
          </a:solidFill>
          <a:ln>
            <a:noFill/>
          </a:ln>
        </p:spPr>
      </p:sp>
      <p:sp>
        <p:nvSpPr>
          <p:cNvPr id="266" name="Google Shape;266;p29"/>
          <p:cNvSpPr/>
          <p:nvPr/>
        </p:nvSpPr>
        <p:spPr>
          <a:xfrm>
            <a:off x="9144000" y="0"/>
            <a:ext cx="10152134" cy="3429000"/>
          </a:xfrm>
          <a:custGeom>
            <a:rect b="b" l="l" r="r" t="t"/>
            <a:pathLst>
              <a:path extrusionOk="0" h="903111" w="2673813">
                <a:moveTo>
                  <a:pt x="0" y="0"/>
                </a:moveTo>
                <a:lnTo>
                  <a:pt x="2673813" y="0"/>
                </a:lnTo>
                <a:lnTo>
                  <a:pt x="2673813" y="903111"/>
                </a:lnTo>
                <a:lnTo>
                  <a:pt x="0" y="903111"/>
                </a:lnTo>
                <a:close/>
              </a:path>
            </a:pathLst>
          </a:custGeom>
          <a:solidFill>
            <a:srgbClr val="13346B"/>
          </a:solidFill>
          <a:ln>
            <a:noFill/>
          </a:ln>
        </p:spPr>
      </p:sp>
      <p:sp>
        <p:nvSpPr>
          <p:cNvPr id="267" name="Google Shape;267;p29"/>
          <p:cNvSpPr txBox="1"/>
          <p:nvPr/>
        </p:nvSpPr>
        <p:spPr>
          <a:xfrm>
            <a:off x="1028700" y="5721668"/>
            <a:ext cx="6989100" cy="3740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000" u="none" cap="none" strike="noStrike">
                <a:solidFill>
                  <a:srgbClr val="E8F1FF"/>
                </a:solidFill>
                <a:latin typeface="Passion One"/>
                <a:ea typeface="Passion One"/>
                <a:cs typeface="Passion One"/>
                <a:sym typeface="Passion One"/>
              </a:rPr>
              <a:t>Emergencies according to their severity</a:t>
            </a:r>
            <a:endParaRPr/>
          </a:p>
        </p:txBody>
      </p:sp>
      <p:sp>
        <p:nvSpPr>
          <p:cNvPr id="268" name="Google Shape;268;p29"/>
          <p:cNvSpPr txBox="1"/>
          <p:nvPr/>
        </p:nvSpPr>
        <p:spPr>
          <a:xfrm>
            <a:off x="9906837" y="952500"/>
            <a:ext cx="3231651"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Minor</a:t>
            </a:r>
            <a:endParaRPr/>
          </a:p>
        </p:txBody>
      </p:sp>
      <p:sp>
        <p:nvSpPr>
          <p:cNvPr id="269" name="Google Shape;269;p29"/>
          <p:cNvSpPr txBox="1"/>
          <p:nvPr/>
        </p:nvSpPr>
        <p:spPr>
          <a:xfrm>
            <a:off x="9906837" y="7152025"/>
            <a:ext cx="36120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Severe</a:t>
            </a:r>
            <a:endParaRPr/>
          </a:p>
        </p:txBody>
      </p:sp>
      <p:sp>
        <p:nvSpPr>
          <p:cNvPr id="270" name="Google Shape;270;p29"/>
          <p:cNvSpPr txBox="1"/>
          <p:nvPr/>
        </p:nvSpPr>
        <p:spPr>
          <a:xfrm>
            <a:off x="9906837" y="4000500"/>
            <a:ext cx="3987973"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Moderate</a:t>
            </a:r>
            <a:endParaRPr/>
          </a:p>
        </p:txBody>
      </p:sp>
      <p:sp>
        <p:nvSpPr>
          <p:cNvPr id="271" name="Google Shape;271;p29"/>
          <p:cNvSpPr txBox="1"/>
          <p:nvPr/>
        </p:nvSpPr>
        <p:spPr>
          <a:xfrm>
            <a:off x="9906837" y="1763395"/>
            <a:ext cx="6956700" cy="1371600"/>
          </a:xfrm>
          <a:prstGeom prst="rect">
            <a:avLst/>
          </a:prstGeom>
          <a:noFill/>
          <a:ln>
            <a:noFill/>
          </a:ln>
        </p:spPr>
        <p:txBody>
          <a:bodyPr anchorCtr="0" anchor="t" bIns="0" lIns="0" spcFirstLastPara="1" rIns="0" wrap="square" tIns="0">
            <a:spAutoFit/>
          </a:bodyPr>
          <a:lstStyle/>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Non-Life-Threatening Medical Issues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Lost Items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Property Damage</a:t>
            </a:r>
            <a:endParaRPr/>
          </a:p>
        </p:txBody>
      </p:sp>
      <p:sp>
        <p:nvSpPr>
          <p:cNvPr id="272" name="Google Shape;272;p29"/>
          <p:cNvSpPr txBox="1"/>
          <p:nvPr/>
        </p:nvSpPr>
        <p:spPr>
          <a:xfrm>
            <a:off x="9906837" y="4808855"/>
            <a:ext cx="5793000" cy="1371600"/>
          </a:xfrm>
          <a:prstGeom prst="rect">
            <a:avLst/>
          </a:prstGeom>
          <a:noFill/>
          <a:ln>
            <a:noFill/>
          </a:ln>
        </p:spPr>
        <p:txBody>
          <a:bodyPr anchorCtr="0" anchor="t" bIns="0" lIns="0" spcFirstLastPara="1" rIns="0" wrap="square" tIns="0">
            <a:spAutoFit/>
          </a:bodyPr>
          <a:lstStyle/>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Medical Emergencies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Vehicle Accidents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Small Fires</a:t>
            </a:r>
            <a:endParaRPr/>
          </a:p>
        </p:txBody>
      </p:sp>
      <p:sp>
        <p:nvSpPr>
          <p:cNvPr id="273" name="Google Shape;273;p29"/>
          <p:cNvSpPr txBox="1"/>
          <p:nvPr/>
        </p:nvSpPr>
        <p:spPr>
          <a:xfrm>
            <a:off x="9906837" y="7960380"/>
            <a:ext cx="5793000" cy="1371600"/>
          </a:xfrm>
          <a:prstGeom prst="rect">
            <a:avLst/>
          </a:prstGeom>
          <a:noFill/>
          <a:ln>
            <a:noFill/>
          </a:ln>
        </p:spPr>
        <p:txBody>
          <a:bodyPr anchorCtr="0" anchor="t" bIns="0" lIns="0" spcFirstLastPara="1" rIns="0" wrap="square" tIns="0">
            <a:spAutoFit/>
          </a:bodyPr>
          <a:lstStyle/>
          <a:p>
            <a:pPr indent="-291465" lvl="1" marL="582930" marR="0" rtl="0" algn="just">
              <a:lnSpc>
                <a:spcPct val="115000"/>
              </a:lnSpc>
              <a:spcBef>
                <a:spcPts val="0"/>
              </a:spcBef>
              <a:spcAft>
                <a:spcPts val="0"/>
              </a:spcAft>
              <a:buClr>
                <a:srgbClr val="0F1A38"/>
              </a:buClr>
              <a:buSzPts val="2700"/>
              <a:buFont typeface="Arial"/>
              <a:buChar char="•"/>
            </a:pPr>
            <a:r>
              <a:rPr b="0" i="0" lang="en-US" sz="2700" u="none" cap="none" strike="noStrike">
                <a:solidFill>
                  <a:srgbClr val="0F1A38"/>
                </a:solidFill>
                <a:latin typeface="Open Sans"/>
                <a:ea typeface="Open Sans"/>
                <a:cs typeface="Open Sans"/>
                <a:sym typeface="Open Sans"/>
              </a:rPr>
              <a:t>Life-Threatening Medical Issues</a:t>
            </a:r>
            <a:endParaRPr/>
          </a:p>
          <a:p>
            <a:pPr indent="-291465" lvl="1" marL="582930" marR="0" rtl="0" algn="just">
              <a:lnSpc>
                <a:spcPct val="115000"/>
              </a:lnSpc>
              <a:spcBef>
                <a:spcPts val="0"/>
              </a:spcBef>
              <a:spcAft>
                <a:spcPts val="0"/>
              </a:spcAft>
              <a:buClr>
                <a:srgbClr val="0F1A38"/>
              </a:buClr>
              <a:buSzPts val="2700"/>
              <a:buFont typeface="Arial"/>
              <a:buChar char="•"/>
            </a:pPr>
            <a:r>
              <a:rPr b="0" i="0" lang="en-US" sz="2700" u="none" cap="none" strike="noStrike">
                <a:solidFill>
                  <a:srgbClr val="0F1A38"/>
                </a:solidFill>
                <a:latin typeface="Open Sans"/>
                <a:ea typeface="Open Sans"/>
                <a:cs typeface="Open Sans"/>
                <a:sym typeface="Open Sans"/>
              </a:rPr>
              <a:t>Serious Accidents</a:t>
            </a:r>
            <a:endParaRPr/>
          </a:p>
          <a:p>
            <a:pPr indent="-291465" lvl="1" marL="582930" marR="0" rtl="0" algn="just">
              <a:lnSpc>
                <a:spcPct val="115000"/>
              </a:lnSpc>
              <a:spcBef>
                <a:spcPts val="0"/>
              </a:spcBef>
              <a:spcAft>
                <a:spcPts val="0"/>
              </a:spcAft>
              <a:buClr>
                <a:srgbClr val="0F1A38"/>
              </a:buClr>
              <a:buSzPts val="2700"/>
              <a:buFont typeface="Arial"/>
              <a:buChar char="•"/>
            </a:pPr>
            <a:r>
              <a:rPr b="0" i="0" lang="en-US" sz="2700" u="none" cap="none" strike="noStrike">
                <a:solidFill>
                  <a:srgbClr val="0F1A38"/>
                </a:solidFill>
                <a:latin typeface="Open Sans"/>
                <a:ea typeface="Open Sans"/>
                <a:cs typeface="Open Sans"/>
                <a:sym typeface="Open Sans"/>
              </a:rPr>
              <a:t>Large Fires</a:t>
            </a:r>
            <a:endParaRPr/>
          </a:p>
        </p:txBody>
      </p:sp>
      <p:grpSp>
        <p:nvGrpSpPr>
          <p:cNvPr id="274" name="Google Shape;274;p29"/>
          <p:cNvGrpSpPr/>
          <p:nvPr/>
        </p:nvGrpSpPr>
        <p:grpSpPr>
          <a:xfrm>
            <a:off x="1028700" y="3878000"/>
            <a:ext cx="1575526" cy="1575549"/>
            <a:chOff x="2401600" y="3878000"/>
            <a:chExt cx="1575526" cy="1575549"/>
          </a:xfrm>
        </p:grpSpPr>
        <p:pic>
          <p:nvPicPr>
            <p:cNvPr id="275" name="Google Shape;275;p29"/>
            <p:cNvPicPr preferRelativeResize="0"/>
            <p:nvPr/>
          </p:nvPicPr>
          <p:blipFill>
            <a:blip r:embed="rId3">
              <a:alphaModFix/>
            </a:blip>
            <a:stretch>
              <a:fillRect/>
            </a:stretch>
          </p:blipFill>
          <p:spPr>
            <a:xfrm>
              <a:off x="2401600" y="3878000"/>
              <a:ext cx="1575526" cy="1575549"/>
            </a:xfrm>
            <a:prstGeom prst="rect">
              <a:avLst/>
            </a:prstGeom>
            <a:noFill/>
            <a:ln>
              <a:noFill/>
            </a:ln>
          </p:spPr>
        </p:pic>
        <p:pic>
          <p:nvPicPr>
            <p:cNvPr id="276" name="Google Shape;276;p29"/>
            <p:cNvPicPr preferRelativeResize="0"/>
            <p:nvPr/>
          </p:nvPicPr>
          <p:blipFill>
            <a:blip r:embed="rId4">
              <a:alphaModFix/>
            </a:blip>
            <a:stretch>
              <a:fillRect/>
            </a:stretch>
          </p:blipFill>
          <p:spPr>
            <a:xfrm>
              <a:off x="2840949" y="4228724"/>
              <a:ext cx="696825" cy="8364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280" name="Shape 280"/>
        <p:cNvGrpSpPr/>
        <p:nvPr/>
      </p:nvGrpSpPr>
      <p:grpSpPr>
        <a:xfrm>
          <a:off x="0" y="0"/>
          <a:ext cx="0" cy="0"/>
          <a:chOff x="0" y="0"/>
          <a:chExt cx="0" cy="0"/>
        </a:xfrm>
      </p:grpSpPr>
      <p:grpSp>
        <p:nvGrpSpPr>
          <p:cNvPr id="281" name="Google Shape;281;p30"/>
          <p:cNvGrpSpPr/>
          <p:nvPr/>
        </p:nvGrpSpPr>
        <p:grpSpPr>
          <a:xfrm>
            <a:off x="9144000" y="1969125"/>
            <a:ext cx="9144000" cy="4249350"/>
            <a:chOff x="0" y="-47625"/>
            <a:chExt cx="2408296" cy="1119170"/>
          </a:xfrm>
        </p:grpSpPr>
        <p:sp>
          <p:nvSpPr>
            <p:cNvPr id="282" name="Google Shape;282;p30"/>
            <p:cNvSpPr/>
            <p:nvPr/>
          </p:nvSpPr>
          <p:spPr>
            <a:xfrm>
              <a:off x="0" y="0"/>
              <a:ext cx="2408296" cy="1071545"/>
            </a:xfrm>
            <a:custGeom>
              <a:rect b="b" l="l" r="r" t="t"/>
              <a:pathLst>
                <a:path extrusionOk="0" h="1071545" w="2408296">
                  <a:moveTo>
                    <a:pt x="0" y="0"/>
                  </a:moveTo>
                  <a:lnTo>
                    <a:pt x="2408296" y="0"/>
                  </a:lnTo>
                  <a:lnTo>
                    <a:pt x="2408296" y="1071545"/>
                  </a:lnTo>
                  <a:lnTo>
                    <a:pt x="0" y="1071545"/>
                  </a:lnTo>
                  <a:close/>
                </a:path>
              </a:pathLst>
            </a:custGeom>
            <a:solidFill>
              <a:srgbClr val="13346B"/>
            </a:solidFill>
            <a:ln>
              <a:noFill/>
            </a:ln>
          </p:spPr>
        </p:sp>
        <p:sp>
          <p:nvSpPr>
            <p:cNvPr id="283" name="Google Shape;283;p30"/>
            <p:cNvSpPr txBox="1"/>
            <p:nvPr/>
          </p:nvSpPr>
          <p:spPr>
            <a:xfrm>
              <a:off x="0" y="-47625"/>
              <a:ext cx="2408296" cy="111917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30"/>
          <p:cNvGrpSpPr/>
          <p:nvPr/>
        </p:nvGrpSpPr>
        <p:grpSpPr>
          <a:xfrm>
            <a:off x="9144000" y="6037650"/>
            <a:ext cx="9144000" cy="4249350"/>
            <a:chOff x="0" y="-47625"/>
            <a:chExt cx="2408296" cy="1119170"/>
          </a:xfrm>
        </p:grpSpPr>
        <p:sp>
          <p:nvSpPr>
            <p:cNvPr id="285" name="Google Shape;285;p30"/>
            <p:cNvSpPr/>
            <p:nvPr/>
          </p:nvSpPr>
          <p:spPr>
            <a:xfrm>
              <a:off x="0" y="0"/>
              <a:ext cx="2408296" cy="1071545"/>
            </a:xfrm>
            <a:custGeom>
              <a:rect b="b" l="l" r="r" t="t"/>
              <a:pathLst>
                <a:path extrusionOk="0" h="1071545" w="2408296">
                  <a:moveTo>
                    <a:pt x="0" y="0"/>
                  </a:moveTo>
                  <a:lnTo>
                    <a:pt x="2408296" y="0"/>
                  </a:lnTo>
                  <a:lnTo>
                    <a:pt x="2408296" y="1071545"/>
                  </a:lnTo>
                  <a:lnTo>
                    <a:pt x="0" y="1071545"/>
                  </a:lnTo>
                  <a:close/>
                </a:path>
              </a:pathLst>
            </a:custGeom>
            <a:solidFill>
              <a:srgbClr val="FF3131"/>
            </a:solidFill>
            <a:ln>
              <a:noFill/>
            </a:ln>
          </p:spPr>
        </p:sp>
        <p:sp>
          <p:nvSpPr>
            <p:cNvPr id="286" name="Google Shape;286;p30"/>
            <p:cNvSpPr txBox="1"/>
            <p:nvPr/>
          </p:nvSpPr>
          <p:spPr>
            <a:xfrm>
              <a:off x="0" y="-47625"/>
              <a:ext cx="2408296" cy="111917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30"/>
          <p:cNvSpPr txBox="1"/>
          <p:nvPr/>
        </p:nvSpPr>
        <p:spPr>
          <a:xfrm>
            <a:off x="1028700" y="5721668"/>
            <a:ext cx="6989100" cy="3740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000" u="none" cap="none" strike="noStrike">
                <a:solidFill>
                  <a:srgbClr val="E8F1FF"/>
                </a:solidFill>
                <a:latin typeface="Passion One"/>
                <a:ea typeface="Passion One"/>
                <a:cs typeface="Passion One"/>
                <a:sym typeface="Passion One"/>
              </a:rPr>
              <a:t>Emergencies according to their severity</a:t>
            </a:r>
            <a:endParaRPr/>
          </a:p>
        </p:txBody>
      </p:sp>
      <p:sp>
        <p:nvSpPr>
          <p:cNvPr id="288" name="Google Shape;288;p30"/>
          <p:cNvSpPr txBox="1"/>
          <p:nvPr/>
        </p:nvSpPr>
        <p:spPr>
          <a:xfrm>
            <a:off x="9906837" y="7024421"/>
            <a:ext cx="3231651"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Critical</a:t>
            </a:r>
            <a:endParaRPr/>
          </a:p>
        </p:txBody>
      </p:sp>
      <p:sp>
        <p:nvSpPr>
          <p:cNvPr id="289" name="Google Shape;289;p30"/>
          <p:cNvSpPr txBox="1"/>
          <p:nvPr/>
        </p:nvSpPr>
        <p:spPr>
          <a:xfrm>
            <a:off x="9906837" y="2466539"/>
            <a:ext cx="4190342" cy="13131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Urgent but not Life-Threatening</a:t>
            </a:r>
            <a:endParaRPr/>
          </a:p>
        </p:txBody>
      </p:sp>
      <p:sp>
        <p:nvSpPr>
          <p:cNvPr id="290" name="Google Shape;290;p30"/>
          <p:cNvSpPr txBox="1"/>
          <p:nvPr/>
        </p:nvSpPr>
        <p:spPr>
          <a:xfrm>
            <a:off x="9906837" y="7840980"/>
            <a:ext cx="6582300" cy="1371600"/>
          </a:xfrm>
          <a:prstGeom prst="rect">
            <a:avLst/>
          </a:prstGeom>
          <a:noFill/>
          <a:ln>
            <a:noFill/>
          </a:ln>
        </p:spPr>
        <p:txBody>
          <a:bodyPr anchorCtr="0" anchor="t" bIns="0" lIns="0" spcFirstLastPara="1" rIns="0" wrap="square" tIns="0">
            <a:spAutoFit/>
          </a:bodyPr>
          <a:lstStyle/>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Large-Scale Natural Disasters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Active Shooter</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Hostage Situations</a:t>
            </a:r>
            <a:endParaRPr/>
          </a:p>
        </p:txBody>
      </p:sp>
      <p:sp>
        <p:nvSpPr>
          <p:cNvPr id="291" name="Google Shape;291;p30"/>
          <p:cNvSpPr txBox="1"/>
          <p:nvPr/>
        </p:nvSpPr>
        <p:spPr>
          <a:xfrm>
            <a:off x="9847412" y="3932119"/>
            <a:ext cx="6582300" cy="1849500"/>
          </a:xfrm>
          <a:prstGeom prst="rect">
            <a:avLst/>
          </a:prstGeom>
          <a:noFill/>
          <a:ln>
            <a:noFill/>
          </a:ln>
        </p:spPr>
        <p:txBody>
          <a:bodyPr anchorCtr="0" anchor="t" bIns="0" lIns="0" spcFirstLastPara="1" rIns="0" wrap="square" tIns="0">
            <a:spAutoFit/>
          </a:bodyPr>
          <a:lstStyle/>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Property Crime</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Dangerous Situations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Major Vehicle Accidents</a:t>
            </a:r>
            <a:endParaRPr/>
          </a:p>
          <a:p>
            <a:pPr indent="-291465" lvl="1" marL="582930" marR="0" rtl="0" algn="just">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Chemical Spills</a:t>
            </a:r>
            <a:endParaRPr/>
          </a:p>
        </p:txBody>
      </p:sp>
      <p:grpSp>
        <p:nvGrpSpPr>
          <p:cNvPr id="292" name="Google Shape;292;p30"/>
          <p:cNvGrpSpPr/>
          <p:nvPr/>
        </p:nvGrpSpPr>
        <p:grpSpPr>
          <a:xfrm>
            <a:off x="1028700" y="3878000"/>
            <a:ext cx="1575526" cy="1575549"/>
            <a:chOff x="3134225" y="3878000"/>
            <a:chExt cx="1575526" cy="1575549"/>
          </a:xfrm>
        </p:grpSpPr>
        <p:pic>
          <p:nvPicPr>
            <p:cNvPr id="293" name="Google Shape;293;p30"/>
            <p:cNvPicPr preferRelativeResize="0"/>
            <p:nvPr/>
          </p:nvPicPr>
          <p:blipFill>
            <a:blip r:embed="rId3">
              <a:alphaModFix/>
            </a:blip>
            <a:stretch>
              <a:fillRect/>
            </a:stretch>
          </p:blipFill>
          <p:spPr>
            <a:xfrm>
              <a:off x="3134225" y="3878000"/>
              <a:ext cx="1575526" cy="1575549"/>
            </a:xfrm>
            <a:prstGeom prst="rect">
              <a:avLst/>
            </a:prstGeom>
            <a:noFill/>
            <a:ln>
              <a:noFill/>
            </a:ln>
          </p:spPr>
        </p:pic>
        <p:pic>
          <p:nvPicPr>
            <p:cNvPr id="294" name="Google Shape;294;p30"/>
            <p:cNvPicPr preferRelativeResize="0"/>
            <p:nvPr/>
          </p:nvPicPr>
          <p:blipFill>
            <a:blip r:embed="rId4">
              <a:alphaModFix/>
            </a:blip>
            <a:stretch>
              <a:fillRect/>
            </a:stretch>
          </p:blipFill>
          <p:spPr>
            <a:xfrm>
              <a:off x="3461863" y="4365125"/>
              <a:ext cx="920250" cy="601300"/>
            </a:xfrm>
            <a:prstGeom prst="rect">
              <a:avLst/>
            </a:prstGeom>
            <a:noFill/>
            <a:ln>
              <a:noFill/>
            </a:ln>
          </p:spPr>
        </p:pic>
      </p:grpSp>
      <p:pic>
        <p:nvPicPr>
          <p:cNvPr id="295" name="Google Shape;295;p30"/>
          <p:cNvPicPr preferRelativeResize="0"/>
          <p:nvPr/>
        </p:nvPicPr>
        <p:blipFill rotWithShape="1">
          <a:blip r:embed="rId5">
            <a:alphaModFix/>
          </a:blip>
          <a:srcRect b="0" l="0" r="0" t="-1646"/>
          <a:stretch/>
        </p:blipFill>
        <p:spPr>
          <a:xfrm>
            <a:off x="9144000" y="0"/>
            <a:ext cx="9135032" cy="2149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299" name="Shape 299"/>
        <p:cNvGrpSpPr/>
        <p:nvPr/>
      </p:nvGrpSpPr>
      <p:grpSpPr>
        <a:xfrm>
          <a:off x="0" y="0"/>
          <a:ext cx="0" cy="0"/>
          <a:chOff x="0" y="0"/>
          <a:chExt cx="0" cy="0"/>
        </a:xfrm>
      </p:grpSpPr>
      <p:pic>
        <p:nvPicPr>
          <p:cNvPr id="300" name="Google Shape;300;p31"/>
          <p:cNvPicPr preferRelativeResize="0"/>
          <p:nvPr/>
        </p:nvPicPr>
        <p:blipFill rotWithShape="1">
          <a:blip r:embed="rId3">
            <a:alphaModFix/>
          </a:blip>
          <a:srcRect b="20889" l="0" r="0" t="22667"/>
          <a:stretch/>
        </p:blipFill>
        <p:spPr>
          <a:xfrm>
            <a:off x="0" y="1"/>
            <a:ext cx="18288000" cy="10287002"/>
          </a:xfrm>
          <a:prstGeom prst="rect">
            <a:avLst/>
          </a:prstGeom>
          <a:noFill/>
          <a:ln>
            <a:noFill/>
          </a:ln>
        </p:spPr>
      </p:pic>
      <p:pic>
        <p:nvPicPr>
          <p:cNvPr id="301" name="Google Shape;301;p31"/>
          <p:cNvPicPr preferRelativeResize="0"/>
          <p:nvPr/>
        </p:nvPicPr>
        <p:blipFill rotWithShape="1">
          <a:blip r:embed="rId4">
            <a:alphaModFix/>
          </a:blip>
          <a:srcRect b="1341" l="0" r="0" t="0"/>
          <a:stretch/>
        </p:blipFill>
        <p:spPr>
          <a:xfrm>
            <a:off x="9144000" y="1028700"/>
            <a:ext cx="8115302" cy="9258301"/>
          </a:xfrm>
          <a:prstGeom prst="rect">
            <a:avLst/>
          </a:prstGeom>
          <a:noFill/>
          <a:ln>
            <a:noFill/>
          </a:ln>
        </p:spPr>
      </p:pic>
      <p:sp>
        <p:nvSpPr>
          <p:cNvPr id="302" name="Google Shape;302;p31"/>
          <p:cNvSpPr/>
          <p:nvPr/>
        </p:nvSpPr>
        <p:spPr>
          <a:xfrm>
            <a:off x="1028700" y="1028700"/>
            <a:ext cx="11898320" cy="8229600"/>
          </a:xfrm>
          <a:custGeom>
            <a:rect b="b" l="l" r="r" t="t"/>
            <a:pathLst>
              <a:path extrusionOk="0" h="2167467" w="3133714">
                <a:moveTo>
                  <a:pt x="0" y="0"/>
                </a:moveTo>
                <a:lnTo>
                  <a:pt x="3133714" y="0"/>
                </a:lnTo>
                <a:lnTo>
                  <a:pt x="3133714" y="2167467"/>
                </a:lnTo>
                <a:lnTo>
                  <a:pt x="0" y="2167467"/>
                </a:lnTo>
                <a:close/>
              </a:path>
            </a:pathLst>
          </a:custGeom>
          <a:solidFill>
            <a:srgbClr val="E8F1FF"/>
          </a:solidFill>
          <a:ln>
            <a:noFill/>
          </a:ln>
        </p:spPr>
      </p:sp>
      <p:sp>
        <p:nvSpPr>
          <p:cNvPr id="303" name="Google Shape;303;p31"/>
          <p:cNvSpPr txBox="1"/>
          <p:nvPr/>
        </p:nvSpPr>
        <p:spPr>
          <a:xfrm>
            <a:off x="1537127" y="4457850"/>
            <a:ext cx="10804800" cy="3232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5000" u="none" cap="none" strike="noStrike">
                <a:solidFill>
                  <a:srgbClr val="FF3131"/>
                </a:solidFill>
                <a:latin typeface="Passion One"/>
                <a:ea typeface="Passion One"/>
                <a:cs typeface="Passion One"/>
                <a:sym typeface="Passion One"/>
              </a:rPr>
              <a:t>Emergency</a:t>
            </a:r>
            <a:endParaRPr/>
          </a:p>
          <a:p>
            <a:pPr indent="0" lvl="0" marL="0" marR="0" rtl="0" algn="l">
              <a:lnSpc>
                <a:spcPct val="70000"/>
              </a:lnSpc>
              <a:spcBef>
                <a:spcPts val="0"/>
              </a:spcBef>
              <a:spcAft>
                <a:spcPts val="0"/>
              </a:spcAft>
              <a:buNone/>
            </a:pPr>
            <a:r>
              <a:rPr b="1" i="0" lang="en-US" sz="15000" u="none" cap="none" strike="noStrike">
                <a:solidFill>
                  <a:srgbClr val="FF3131"/>
                </a:solidFill>
                <a:latin typeface="Passion One"/>
                <a:ea typeface="Passion One"/>
                <a:cs typeface="Passion One"/>
                <a:sym typeface="Passion One"/>
              </a:rPr>
              <a:t>Procedure</a:t>
            </a:r>
            <a:endParaRPr/>
          </a:p>
        </p:txBody>
      </p:sp>
      <p:sp>
        <p:nvSpPr>
          <p:cNvPr id="304" name="Google Shape;304;p31"/>
          <p:cNvSpPr txBox="1"/>
          <p:nvPr/>
        </p:nvSpPr>
        <p:spPr>
          <a:xfrm>
            <a:off x="1537127" y="7944000"/>
            <a:ext cx="11190699"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Elaborate on what you want to discuss. </a:t>
            </a:r>
            <a:endParaRPr/>
          </a:p>
        </p:txBody>
      </p:sp>
      <p:pic>
        <p:nvPicPr>
          <p:cNvPr id="305" name="Google Shape;305;p31"/>
          <p:cNvPicPr preferRelativeResize="0"/>
          <p:nvPr/>
        </p:nvPicPr>
        <p:blipFill rotWithShape="1">
          <a:blip r:embed="rId5">
            <a:alphaModFix/>
          </a:blip>
          <a:srcRect b="0" l="0" r="0" t="0"/>
          <a:stretch/>
        </p:blipFill>
        <p:spPr>
          <a:xfrm>
            <a:off x="1535900" y="1361024"/>
            <a:ext cx="1977699" cy="1977777"/>
          </a:xfrm>
          <a:prstGeom prst="rect">
            <a:avLst/>
          </a:prstGeom>
          <a:noFill/>
          <a:ln>
            <a:noFill/>
          </a:ln>
        </p:spPr>
      </p:pic>
      <p:sp>
        <p:nvSpPr>
          <p:cNvPr id="306" name="Google Shape;306;p31"/>
          <p:cNvSpPr txBox="1"/>
          <p:nvPr/>
        </p:nvSpPr>
        <p:spPr>
          <a:xfrm>
            <a:off x="1900580" y="1548973"/>
            <a:ext cx="1248300" cy="1385400"/>
          </a:xfrm>
          <a:prstGeom prst="rect">
            <a:avLst/>
          </a:prstGeom>
          <a:noFill/>
          <a:ln>
            <a:noFill/>
          </a:ln>
        </p:spPr>
        <p:txBody>
          <a:bodyPr anchorCtr="0" anchor="t" bIns="0" lIns="0" spcFirstLastPara="1" rIns="0" wrap="square" tIns="0">
            <a:spAutoFit/>
          </a:bodyPr>
          <a:lstStyle/>
          <a:p>
            <a:pPr indent="0" lvl="0" marL="0" marR="0" rtl="0" algn="just">
              <a:lnSpc>
                <a:spcPct val="139988"/>
              </a:lnSpc>
              <a:spcBef>
                <a:spcPts val="0"/>
              </a:spcBef>
              <a:spcAft>
                <a:spcPts val="0"/>
              </a:spcAft>
              <a:buNone/>
            </a:pPr>
            <a:r>
              <a:rPr b="1" i="0" lang="en-US" sz="9000" u="none" cap="none" strike="noStrike">
                <a:solidFill>
                  <a:srgbClr val="0F1A38"/>
                </a:solidFill>
                <a:latin typeface="Passion One"/>
                <a:ea typeface="Passion One"/>
                <a:cs typeface="Passion One"/>
                <a:sym typeface="Passion One"/>
              </a:rPr>
              <a:t>02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310" name="Shape 310"/>
        <p:cNvGrpSpPr/>
        <p:nvPr/>
      </p:nvGrpSpPr>
      <p:grpSpPr>
        <a:xfrm>
          <a:off x="0" y="0"/>
          <a:ext cx="0" cy="0"/>
          <a:chOff x="0" y="0"/>
          <a:chExt cx="0" cy="0"/>
        </a:xfrm>
      </p:grpSpPr>
      <p:pic>
        <p:nvPicPr>
          <p:cNvPr id="311" name="Google Shape;311;p32"/>
          <p:cNvPicPr preferRelativeResize="0"/>
          <p:nvPr/>
        </p:nvPicPr>
        <p:blipFill rotWithShape="1">
          <a:blip r:embed="rId3">
            <a:alphaModFix/>
          </a:blip>
          <a:srcRect b="21752" l="0" r="0" t="21775"/>
          <a:stretch/>
        </p:blipFill>
        <p:spPr>
          <a:xfrm>
            <a:off x="0" y="0"/>
            <a:ext cx="18288000" cy="10287001"/>
          </a:xfrm>
          <a:prstGeom prst="rect">
            <a:avLst/>
          </a:prstGeom>
          <a:noFill/>
          <a:ln>
            <a:noFill/>
          </a:ln>
        </p:spPr>
      </p:pic>
      <p:sp>
        <p:nvSpPr>
          <p:cNvPr id="312" name="Google Shape;312;p32"/>
          <p:cNvSpPr/>
          <p:nvPr/>
        </p:nvSpPr>
        <p:spPr>
          <a:xfrm>
            <a:off x="0" y="777296"/>
            <a:ext cx="18489431" cy="8733844"/>
          </a:xfrm>
          <a:custGeom>
            <a:rect b="b" l="l" r="r" t="t"/>
            <a:pathLst>
              <a:path extrusionOk="0" h="2299893" w="4868843">
                <a:moveTo>
                  <a:pt x="0" y="0"/>
                </a:moveTo>
                <a:lnTo>
                  <a:pt x="4868843" y="0"/>
                </a:lnTo>
                <a:lnTo>
                  <a:pt x="4868843" y="2299893"/>
                </a:lnTo>
                <a:lnTo>
                  <a:pt x="0" y="2299893"/>
                </a:lnTo>
                <a:close/>
              </a:path>
            </a:pathLst>
          </a:custGeom>
          <a:solidFill>
            <a:srgbClr val="E8F1FF"/>
          </a:solidFill>
          <a:ln>
            <a:noFill/>
          </a:ln>
        </p:spPr>
      </p:sp>
      <p:sp>
        <p:nvSpPr>
          <p:cNvPr id="313" name="Google Shape;313;p32"/>
          <p:cNvSpPr/>
          <p:nvPr/>
        </p:nvSpPr>
        <p:spPr>
          <a:xfrm>
            <a:off x="4896020" y="6070781"/>
            <a:ext cx="1691068" cy="1691068"/>
          </a:xfrm>
          <a:custGeom>
            <a:rect b="b" l="l" r="r" t="t"/>
            <a:pathLst>
              <a:path extrusionOk="0" h="2254757" w="2254757">
                <a:moveTo>
                  <a:pt x="0" y="0"/>
                </a:moveTo>
                <a:lnTo>
                  <a:pt x="2254757" y="0"/>
                </a:lnTo>
                <a:lnTo>
                  <a:pt x="2254757" y="2254757"/>
                </a:lnTo>
                <a:lnTo>
                  <a:pt x="0" y="2254757"/>
                </a:lnTo>
                <a:lnTo>
                  <a:pt x="0" y="0"/>
                </a:lnTo>
                <a:close/>
              </a:path>
            </a:pathLst>
          </a:custGeom>
          <a:blipFill rotWithShape="1">
            <a:blip r:embed="rId4">
              <a:alphaModFix/>
            </a:blip>
            <a:stretch>
              <a:fillRect b="0" l="0" r="0" t="0"/>
            </a:stretch>
          </a:blipFill>
          <a:ln>
            <a:noFill/>
          </a:ln>
        </p:spPr>
      </p:sp>
      <p:grpSp>
        <p:nvGrpSpPr>
          <p:cNvPr id="314" name="Google Shape;314;p32"/>
          <p:cNvGrpSpPr/>
          <p:nvPr/>
        </p:nvGrpSpPr>
        <p:grpSpPr>
          <a:xfrm>
            <a:off x="5237515" y="6404036"/>
            <a:ext cx="1024558" cy="1024558"/>
            <a:chOff x="0" y="0"/>
            <a:chExt cx="812800" cy="812800"/>
          </a:xfrm>
        </p:grpSpPr>
        <p:sp>
          <p:nvSpPr>
            <p:cNvPr id="315" name="Google Shape;3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32"/>
          <p:cNvSpPr/>
          <p:nvPr/>
        </p:nvSpPr>
        <p:spPr>
          <a:xfrm>
            <a:off x="8298466" y="3794306"/>
            <a:ext cx="1691068" cy="1691068"/>
          </a:xfrm>
          <a:custGeom>
            <a:rect b="b" l="l" r="r" t="t"/>
            <a:pathLst>
              <a:path extrusionOk="0" h="2254757" w="2254757">
                <a:moveTo>
                  <a:pt x="0" y="0"/>
                </a:moveTo>
                <a:lnTo>
                  <a:pt x="2254757" y="0"/>
                </a:lnTo>
                <a:lnTo>
                  <a:pt x="2254757" y="2254757"/>
                </a:lnTo>
                <a:lnTo>
                  <a:pt x="0" y="2254757"/>
                </a:lnTo>
                <a:lnTo>
                  <a:pt x="0" y="0"/>
                </a:lnTo>
                <a:close/>
              </a:path>
            </a:pathLst>
          </a:custGeom>
          <a:blipFill rotWithShape="1">
            <a:blip r:embed="rId5">
              <a:alphaModFix/>
            </a:blip>
            <a:stretch>
              <a:fillRect b="0" l="0" r="0" t="0"/>
            </a:stretch>
          </a:blipFill>
          <a:ln>
            <a:noFill/>
          </a:ln>
        </p:spPr>
      </p:sp>
      <p:grpSp>
        <p:nvGrpSpPr>
          <p:cNvPr id="318" name="Google Shape;318;p32"/>
          <p:cNvGrpSpPr/>
          <p:nvPr/>
        </p:nvGrpSpPr>
        <p:grpSpPr>
          <a:xfrm>
            <a:off x="8639961" y="4127561"/>
            <a:ext cx="1024558" cy="1024558"/>
            <a:chOff x="0" y="0"/>
            <a:chExt cx="812800" cy="812800"/>
          </a:xfrm>
        </p:grpSpPr>
        <p:sp>
          <p:nvSpPr>
            <p:cNvPr id="319" name="Google Shape;31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19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32"/>
          <p:cNvSpPr/>
          <p:nvPr/>
        </p:nvSpPr>
        <p:spPr>
          <a:xfrm>
            <a:off x="8631075" y="4109788"/>
            <a:ext cx="1068257" cy="1068257"/>
          </a:xfrm>
          <a:custGeom>
            <a:rect b="b" l="l" r="r" t="t"/>
            <a:pathLst>
              <a:path extrusionOk="0" h="1424342" w="1424342">
                <a:moveTo>
                  <a:pt x="0" y="0"/>
                </a:moveTo>
                <a:lnTo>
                  <a:pt x="1424342" y="0"/>
                </a:lnTo>
                <a:lnTo>
                  <a:pt x="1424342" y="1424342"/>
                </a:lnTo>
                <a:lnTo>
                  <a:pt x="0" y="1424342"/>
                </a:lnTo>
                <a:lnTo>
                  <a:pt x="0" y="0"/>
                </a:lnTo>
                <a:close/>
              </a:path>
            </a:pathLst>
          </a:custGeom>
          <a:blipFill rotWithShape="1">
            <a:blip r:embed="rId6">
              <a:alphaModFix/>
            </a:blip>
            <a:stretch>
              <a:fillRect b="0" l="0" r="0" t="0"/>
            </a:stretch>
          </a:blipFill>
          <a:ln>
            <a:noFill/>
          </a:ln>
        </p:spPr>
      </p:sp>
      <p:sp>
        <p:nvSpPr>
          <p:cNvPr id="322" name="Google Shape;322;p32"/>
          <p:cNvSpPr/>
          <p:nvPr/>
        </p:nvSpPr>
        <p:spPr>
          <a:xfrm>
            <a:off x="11622892" y="6070781"/>
            <a:ext cx="1691068" cy="1691068"/>
          </a:xfrm>
          <a:custGeom>
            <a:rect b="b" l="l" r="r" t="t"/>
            <a:pathLst>
              <a:path extrusionOk="0" h="2254757" w="2254757">
                <a:moveTo>
                  <a:pt x="0" y="0"/>
                </a:moveTo>
                <a:lnTo>
                  <a:pt x="2254757" y="0"/>
                </a:lnTo>
                <a:lnTo>
                  <a:pt x="2254757" y="2254757"/>
                </a:lnTo>
                <a:lnTo>
                  <a:pt x="0" y="2254757"/>
                </a:lnTo>
                <a:lnTo>
                  <a:pt x="0" y="0"/>
                </a:lnTo>
                <a:close/>
              </a:path>
            </a:pathLst>
          </a:custGeom>
          <a:blipFill rotWithShape="1">
            <a:blip r:embed="rId7">
              <a:alphaModFix/>
            </a:blip>
            <a:stretch>
              <a:fillRect b="0" l="0" r="0" t="0"/>
            </a:stretch>
          </a:blipFill>
          <a:ln>
            <a:noFill/>
          </a:ln>
        </p:spPr>
      </p:sp>
      <p:grpSp>
        <p:nvGrpSpPr>
          <p:cNvPr id="323" name="Google Shape;323;p32"/>
          <p:cNvGrpSpPr/>
          <p:nvPr/>
        </p:nvGrpSpPr>
        <p:grpSpPr>
          <a:xfrm>
            <a:off x="11964387" y="6404036"/>
            <a:ext cx="1024558" cy="1024558"/>
            <a:chOff x="0" y="0"/>
            <a:chExt cx="812800" cy="812800"/>
          </a:xfrm>
        </p:grpSpPr>
        <p:sp>
          <p:nvSpPr>
            <p:cNvPr id="324" name="Google Shape;3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32"/>
          <p:cNvSpPr/>
          <p:nvPr/>
        </p:nvSpPr>
        <p:spPr>
          <a:xfrm>
            <a:off x="2148736" y="3794306"/>
            <a:ext cx="1691068" cy="1691068"/>
          </a:xfrm>
          <a:custGeom>
            <a:rect b="b" l="l" r="r" t="t"/>
            <a:pathLst>
              <a:path extrusionOk="0" h="2254757" w="2254757">
                <a:moveTo>
                  <a:pt x="0" y="0"/>
                </a:moveTo>
                <a:lnTo>
                  <a:pt x="2254757" y="0"/>
                </a:lnTo>
                <a:lnTo>
                  <a:pt x="2254757" y="2254757"/>
                </a:lnTo>
                <a:lnTo>
                  <a:pt x="0" y="2254757"/>
                </a:lnTo>
                <a:lnTo>
                  <a:pt x="0" y="0"/>
                </a:lnTo>
                <a:close/>
              </a:path>
            </a:pathLst>
          </a:custGeom>
          <a:blipFill rotWithShape="1">
            <a:blip r:embed="rId8">
              <a:alphaModFix/>
            </a:blip>
            <a:stretch>
              <a:fillRect b="0" l="0" r="0" t="0"/>
            </a:stretch>
          </a:blipFill>
          <a:ln>
            <a:noFill/>
          </a:ln>
        </p:spPr>
      </p:sp>
      <p:grpSp>
        <p:nvGrpSpPr>
          <p:cNvPr id="327" name="Google Shape;327;p32"/>
          <p:cNvGrpSpPr/>
          <p:nvPr/>
        </p:nvGrpSpPr>
        <p:grpSpPr>
          <a:xfrm>
            <a:off x="2490231" y="4127561"/>
            <a:ext cx="1024558" cy="1024558"/>
            <a:chOff x="0" y="0"/>
            <a:chExt cx="812800" cy="812800"/>
          </a:xfrm>
        </p:grpSpPr>
        <p:sp>
          <p:nvSpPr>
            <p:cNvPr id="328" name="Google Shape;32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32"/>
          <p:cNvSpPr/>
          <p:nvPr/>
        </p:nvSpPr>
        <p:spPr>
          <a:xfrm>
            <a:off x="14540138" y="3794306"/>
            <a:ext cx="1691068" cy="1691068"/>
          </a:xfrm>
          <a:custGeom>
            <a:rect b="b" l="l" r="r" t="t"/>
            <a:pathLst>
              <a:path extrusionOk="0" h="2254757" w="2254757">
                <a:moveTo>
                  <a:pt x="0" y="0"/>
                </a:moveTo>
                <a:lnTo>
                  <a:pt x="2254757" y="0"/>
                </a:lnTo>
                <a:lnTo>
                  <a:pt x="2254757" y="2254757"/>
                </a:lnTo>
                <a:lnTo>
                  <a:pt x="0" y="2254757"/>
                </a:lnTo>
                <a:lnTo>
                  <a:pt x="0" y="0"/>
                </a:lnTo>
                <a:close/>
              </a:path>
            </a:pathLst>
          </a:custGeom>
          <a:blipFill rotWithShape="1">
            <a:blip r:embed="rId9">
              <a:alphaModFix/>
            </a:blip>
            <a:stretch>
              <a:fillRect b="0" l="0" r="0" t="0"/>
            </a:stretch>
          </a:blipFill>
          <a:ln>
            <a:noFill/>
          </a:ln>
        </p:spPr>
      </p:sp>
      <p:grpSp>
        <p:nvGrpSpPr>
          <p:cNvPr id="331" name="Google Shape;331;p32"/>
          <p:cNvGrpSpPr/>
          <p:nvPr/>
        </p:nvGrpSpPr>
        <p:grpSpPr>
          <a:xfrm>
            <a:off x="14881633" y="4127561"/>
            <a:ext cx="1024558" cy="1024558"/>
            <a:chOff x="0" y="0"/>
            <a:chExt cx="812800" cy="812800"/>
          </a:xfrm>
        </p:grpSpPr>
        <p:sp>
          <p:nvSpPr>
            <p:cNvPr id="332" name="Google Shape;33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32"/>
          <p:cNvSpPr txBox="1"/>
          <p:nvPr/>
        </p:nvSpPr>
        <p:spPr>
          <a:xfrm>
            <a:off x="4654472" y="1352550"/>
            <a:ext cx="8979000" cy="19395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How to proceed in case of emergency</a:t>
            </a:r>
            <a:endParaRPr/>
          </a:p>
        </p:txBody>
      </p:sp>
      <p:grpSp>
        <p:nvGrpSpPr>
          <p:cNvPr id="335" name="Google Shape;335;p32"/>
          <p:cNvGrpSpPr/>
          <p:nvPr/>
        </p:nvGrpSpPr>
        <p:grpSpPr>
          <a:xfrm>
            <a:off x="1295876" y="5584936"/>
            <a:ext cx="2969238" cy="900276"/>
            <a:chOff x="0" y="-101693"/>
            <a:chExt cx="3958985" cy="1200368"/>
          </a:xfrm>
        </p:grpSpPr>
        <p:sp>
          <p:nvSpPr>
            <p:cNvPr id="336" name="Google Shape;336;p32"/>
            <p:cNvSpPr txBox="1"/>
            <p:nvPr/>
          </p:nvSpPr>
          <p:spPr>
            <a:xfrm>
              <a:off x="1557185" y="-9525"/>
              <a:ext cx="2401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Assess the Situation</a:t>
              </a:r>
              <a:endParaRPr/>
            </a:p>
          </p:txBody>
        </p:sp>
        <p:sp>
          <p:nvSpPr>
            <p:cNvPr id="337" name="Google Shape;337;p32"/>
            <p:cNvSpPr txBox="1"/>
            <p:nvPr/>
          </p:nvSpPr>
          <p:spPr>
            <a:xfrm>
              <a:off x="0" y="-101693"/>
              <a:ext cx="1316831" cy="112606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01</a:t>
              </a:r>
              <a:endParaRPr/>
            </a:p>
          </p:txBody>
        </p:sp>
      </p:grpSp>
      <p:grpSp>
        <p:nvGrpSpPr>
          <p:cNvPr id="338" name="Google Shape;338;p32"/>
          <p:cNvGrpSpPr/>
          <p:nvPr/>
        </p:nvGrpSpPr>
        <p:grpSpPr>
          <a:xfrm>
            <a:off x="4265154" y="7876442"/>
            <a:ext cx="2969278" cy="844550"/>
            <a:chOff x="0" y="-114300"/>
            <a:chExt cx="3959038" cy="1126067"/>
          </a:xfrm>
        </p:grpSpPr>
        <p:sp>
          <p:nvSpPr>
            <p:cNvPr id="339" name="Google Shape;339;p32"/>
            <p:cNvSpPr txBox="1"/>
            <p:nvPr/>
          </p:nvSpPr>
          <p:spPr>
            <a:xfrm>
              <a:off x="1557185" y="167558"/>
              <a:ext cx="2401853" cy="555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Call 911</a:t>
              </a:r>
              <a:endParaRPr/>
            </a:p>
          </p:txBody>
        </p:sp>
        <p:sp>
          <p:nvSpPr>
            <p:cNvPr id="340" name="Google Shape;340;p32"/>
            <p:cNvSpPr txBox="1"/>
            <p:nvPr/>
          </p:nvSpPr>
          <p:spPr>
            <a:xfrm>
              <a:off x="0" y="-114300"/>
              <a:ext cx="1316831" cy="112606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02</a:t>
              </a:r>
              <a:endParaRPr/>
            </a:p>
          </p:txBody>
        </p:sp>
      </p:grpSp>
      <p:grpSp>
        <p:nvGrpSpPr>
          <p:cNvPr id="341" name="Google Shape;341;p32"/>
          <p:cNvGrpSpPr/>
          <p:nvPr/>
        </p:nvGrpSpPr>
        <p:grpSpPr>
          <a:xfrm>
            <a:off x="7453738" y="5635806"/>
            <a:ext cx="3380516" cy="849407"/>
            <a:chOff x="0" y="-33867"/>
            <a:chExt cx="4507355" cy="1132542"/>
          </a:xfrm>
        </p:grpSpPr>
        <p:sp>
          <p:nvSpPr>
            <p:cNvPr id="342" name="Google Shape;342;p32"/>
            <p:cNvSpPr txBox="1"/>
            <p:nvPr/>
          </p:nvSpPr>
          <p:spPr>
            <a:xfrm>
              <a:off x="1772855" y="-9525"/>
              <a:ext cx="2734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Provide</a:t>
              </a:r>
              <a:endParaRPr/>
            </a:p>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Information</a:t>
              </a:r>
              <a:endParaRPr/>
            </a:p>
          </p:txBody>
        </p:sp>
        <p:sp>
          <p:nvSpPr>
            <p:cNvPr id="343" name="Google Shape;343;p32"/>
            <p:cNvSpPr txBox="1"/>
            <p:nvPr/>
          </p:nvSpPr>
          <p:spPr>
            <a:xfrm>
              <a:off x="0" y="-33867"/>
              <a:ext cx="1499212" cy="112606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03</a:t>
              </a:r>
              <a:endParaRPr/>
            </a:p>
          </p:txBody>
        </p:sp>
      </p:grpSp>
      <p:grpSp>
        <p:nvGrpSpPr>
          <p:cNvPr id="344" name="Google Shape;344;p32"/>
          <p:cNvGrpSpPr/>
          <p:nvPr/>
        </p:nvGrpSpPr>
        <p:grpSpPr>
          <a:xfrm>
            <a:off x="13782630" y="5635806"/>
            <a:ext cx="3380516" cy="849407"/>
            <a:chOff x="0" y="-33867"/>
            <a:chExt cx="4507355" cy="1132542"/>
          </a:xfrm>
        </p:grpSpPr>
        <p:sp>
          <p:nvSpPr>
            <p:cNvPr id="345" name="Google Shape;345;p32"/>
            <p:cNvSpPr txBox="1"/>
            <p:nvPr/>
          </p:nvSpPr>
          <p:spPr>
            <a:xfrm>
              <a:off x="1772855" y="-9525"/>
              <a:ext cx="2734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Stay on</a:t>
              </a:r>
              <a:endParaRPr/>
            </a:p>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the Line</a:t>
              </a:r>
              <a:endParaRPr/>
            </a:p>
          </p:txBody>
        </p:sp>
        <p:sp>
          <p:nvSpPr>
            <p:cNvPr id="346" name="Google Shape;346;p32"/>
            <p:cNvSpPr txBox="1"/>
            <p:nvPr/>
          </p:nvSpPr>
          <p:spPr>
            <a:xfrm>
              <a:off x="0" y="-33867"/>
              <a:ext cx="1499212" cy="112606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05</a:t>
              </a:r>
              <a:endParaRPr/>
            </a:p>
          </p:txBody>
        </p:sp>
      </p:grpSp>
      <p:grpSp>
        <p:nvGrpSpPr>
          <p:cNvPr id="347" name="Google Shape;347;p32"/>
          <p:cNvGrpSpPr/>
          <p:nvPr/>
        </p:nvGrpSpPr>
        <p:grpSpPr>
          <a:xfrm>
            <a:off x="10409119" y="7906605"/>
            <a:ext cx="4285898" cy="879568"/>
            <a:chOff x="0" y="-74083"/>
            <a:chExt cx="5714531" cy="1172758"/>
          </a:xfrm>
        </p:grpSpPr>
        <p:sp>
          <p:nvSpPr>
            <p:cNvPr id="348" name="Google Shape;348;p32"/>
            <p:cNvSpPr txBox="1"/>
            <p:nvPr/>
          </p:nvSpPr>
          <p:spPr>
            <a:xfrm>
              <a:off x="1683731" y="-9525"/>
              <a:ext cx="4030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Follow Dispatcher Instructions</a:t>
              </a:r>
              <a:endParaRPr/>
            </a:p>
          </p:txBody>
        </p:sp>
        <p:sp>
          <p:nvSpPr>
            <p:cNvPr id="349" name="Google Shape;349;p32"/>
            <p:cNvSpPr txBox="1"/>
            <p:nvPr/>
          </p:nvSpPr>
          <p:spPr>
            <a:xfrm>
              <a:off x="0" y="-74083"/>
              <a:ext cx="1280376" cy="112606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04</a:t>
              </a:r>
              <a:endParaRPr/>
            </a:p>
          </p:txBody>
        </p:sp>
      </p:grpSp>
      <p:cxnSp>
        <p:nvCxnSpPr>
          <p:cNvPr id="350" name="Google Shape;350;p32"/>
          <p:cNvCxnSpPr/>
          <p:nvPr/>
        </p:nvCxnSpPr>
        <p:spPr>
          <a:xfrm>
            <a:off x="3859837" y="4658890"/>
            <a:ext cx="1881716" cy="1411891"/>
          </a:xfrm>
          <a:prstGeom prst="straightConnector1">
            <a:avLst/>
          </a:prstGeom>
          <a:noFill/>
          <a:ln cap="flat" cmpd="sng" w="38100">
            <a:solidFill>
              <a:srgbClr val="13346B"/>
            </a:solidFill>
            <a:prstDash val="dot"/>
            <a:round/>
            <a:headEnd len="sm" w="sm" type="none"/>
            <a:tailEnd len="sm" w="sm" type="none"/>
          </a:ln>
        </p:spPr>
      </p:cxnSp>
      <p:cxnSp>
        <p:nvCxnSpPr>
          <p:cNvPr id="351" name="Google Shape;351;p32"/>
          <p:cNvCxnSpPr/>
          <p:nvPr/>
        </p:nvCxnSpPr>
        <p:spPr>
          <a:xfrm flipH="1">
            <a:off x="5741554" y="4639840"/>
            <a:ext cx="2556912" cy="1430941"/>
          </a:xfrm>
          <a:prstGeom prst="straightConnector1">
            <a:avLst/>
          </a:prstGeom>
          <a:noFill/>
          <a:ln cap="flat" cmpd="sng" w="38100">
            <a:solidFill>
              <a:srgbClr val="13346B"/>
            </a:solidFill>
            <a:prstDash val="dot"/>
            <a:round/>
            <a:headEnd len="sm" w="sm" type="none"/>
            <a:tailEnd len="sm" w="sm" type="none"/>
          </a:ln>
        </p:spPr>
      </p:cxnSp>
      <p:cxnSp>
        <p:nvCxnSpPr>
          <p:cNvPr id="352" name="Google Shape;352;p32"/>
          <p:cNvCxnSpPr/>
          <p:nvPr/>
        </p:nvCxnSpPr>
        <p:spPr>
          <a:xfrm rot="10800000">
            <a:off x="9986676" y="4641817"/>
            <a:ext cx="2481750" cy="1428964"/>
          </a:xfrm>
          <a:prstGeom prst="straightConnector1">
            <a:avLst/>
          </a:prstGeom>
          <a:noFill/>
          <a:ln cap="flat" cmpd="sng" w="38100">
            <a:solidFill>
              <a:srgbClr val="13346B"/>
            </a:solidFill>
            <a:prstDash val="dot"/>
            <a:round/>
            <a:headEnd len="sm" w="sm" type="none"/>
            <a:tailEnd len="sm" w="sm" type="none"/>
          </a:ln>
        </p:spPr>
      </p:cxnSp>
      <p:cxnSp>
        <p:nvCxnSpPr>
          <p:cNvPr id="353" name="Google Shape;353;p32"/>
          <p:cNvCxnSpPr/>
          <p:nvPr/>
        </p:nvCxnSpPr>
        <p:spPr>
          <a:xfrm flipH="1" rot="10800000">
            <a:off x="12468426" y="4639840"/>
            <a:ext cx="2071712" cy="1430941"/>
          </a:xfrm>
          <a:prstGeom prst="straightConnector1">
            <a:avLst/>
          </a:prstGeom>
          <a:noFill/>
          <a:ln cap="flat" cmpd="sng" w="38100">
            <a:solidFill>
              <a:srgbClr val="13346B"/>
            </a:solidFill>
            <a:prstDash val="dot"/>
            <a:round/>
            <a:headEnd len="sm" w="sm" type="none"/>
            <a:tailEnd len="sm" w="sm" type="none"/>
          </a:ln>
        </p:spPr>
      </p:cxnSp>
      <p:pic>
        <p:nvPicPr>
          <p:cNvPr id="354" name="Google Shape;354;p32"/>
          <p:cNvPicPr preferRelativeResize="0"/>
          <p:nvPr/>
        </p:nvPicPr>
        <p:blipFill rotWithShape="1">
          <a:blip r:embed="rId10">
            <a:alphaModFix/>
          </a:blip>
          <a:srcRect b="0" l="635" r="0" t="0"/>
          <a:stretch/>
        </p:blipFill>
        <p:spPr>
          <a:xfrm rot="3075422">
            <a:off x="13565840" y="1890145"/>
            <a:ext cx="1415726" cy="1478166"/>
          </a:xfrm>
          <a:prstGeom prst="rect">
            <a:avLst/>
          </a:prstGeom>
          <a:noFill/>
          <a:ln>
            <a:noFill/>
          </a:ln>
        </p:spPr>
      </p:pic>
      <p:pic>
        <p:nvPicPr>
          <p:cNvPr id="355" name="Google Shape;355;p32"/>
          <p:cNvPicPr preferRelativeResize="0"/>
          <p:nvPr/>
        </p:nvPicPr>
        <p:blipFill rotWithShape="1">
          <a:blip r:embed="rId11">
            <a:alphaModFix/>
          </a:blip>
          <a:srcRect b="0" l="0" r="0" t="0"/>
          <a:stretch/>
        </p:blipFill>
        <p:spPr>
          <a:xfrm>
            <a:off x="2704550" y="4354226"/>
            <a:ext cx="579424" cy="579400"/>
          </a:xfrm>
          <a:prstGeom prst="rect">
            <a:avLst/>
          </a:prstGeom>
          <a:noFill/>
          <a:ln>
            <a:noFill/>
          </a:ln>
        </p:spPr>
      </p:pic>
      <p:pic>
        <p:nvPicPr>
          <p:cNvPr id="356" name="Google Shape;356;p32"/>
          <p:cNvPicPr preferRelativeResize="0"/>
          <p:nvPr/>
        </p:nvPicPr>
        <p:blipFill>
          <a:blip r:embed="rId12">
            <a:alphaModFix/>
          </a:blip>
          <a:stretch>
            <a:fillRect/>
          </a:stretch>
        </p:blipFill>
        <p:spPr>
          <a:xfrm>
            <a:off x="5521799" y="6603963"/>
            <a:ext cx="456000" cy="624701"/>
          </a:xfrm>
          <a:prstGeom prst="rect">
            <a:avLst/>
          </a:prstGeom>
          <a:noFill/>
          <a:ln>
            <a:noFill/>
          </a:ln>
        </p:spPr>
      </p:pic>
      <p:pic>
        <p:nvPicPr>
          <p:cNvPr id="357" name="Google Shape;357;p32"/>
          <p:cNvPicPr preferRelativeResize="0"/>
          <p:nvPr/>
        </p:nvPicPr>
        <p:blipFill>
          <a:blip r:embed="rId13">
            <a:alphaModFix/>
          </a:blip>
          <a:stretch>
            <a:fillRect/>
          </a:stretch>
        </p:blipFill>
        <p:spPr>
          <a:xfrm>
            <a:off x="12139613" y="6557138"/>
            <a:ext cx="674109" cy="718376"/>
          </a:xfrm>
          <a:prstGeom prst="rect">
            <a:avLst/>
          </a:prstGeom>
          <a:noFill/>
          <a:ln>
            <a:noFill/>
          </a:ln>
        </p:spPr>
      </p:pic>
      <p:pic>
        <p:nvPicPr>
          <p:cNvPr id="358" name="Google Shape;358;p32"/>
          <p:cNvPicPr preferRelativeResize="0"/>
          <p:nvPr/>
        </p:nvPicPr>
        <p:blipFill>
          <a:blip r:embed="rId14">
            <a:alphaModFix/>
          </a:blip>
          <a:stretch>
            <a:fillRect/>
          </a:stretch>
        </p:blipFill>
        <p:spPr>
          <a:xfrm>
            <a:off x="15054778" y="4327488"/>
            <a:ext cx="678271" cy="624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362" name="Shape 362"/>
        <p:cNvGrpSpPr/>
        <p:nvPr/>
      </p:nvGrpSpPr>
      <p:grpSpPr>
        <a:xfrm>
          <a:off x="0" y="0"/>
          <a:ext cx="0" cy="0"/>
          <a:chOff x="0" y="0"/>
          <a:chExt cx="0" cy="0"/>
        </a:xfrm>
      </p:grpSpPr>
      <p:pic>
        <p:nvPicPr>
          <p:cNvPr id="363" name="Google Shape;363;p33"/>
          <p:cNvPicPr preferRelativeResize="0"/>
          <p:nvPr/>
        </p:nvPicPr>
        <p:blipFill rotWithShape="1">
          <a:blip r:embed="rId3">
            <a:alphaModFix/>
          </a:blip>
          <a:srcRect b="21751" l="0" r="0" t="21779"/>
          <a:stretch/>
        </p:blipFill>
        <p:spPr>
          <a:xfrm>
            <a:off x="0" y="0"/>
            <a:ext cx="18288000" cy="10287001"/>
          </a:xfrm>
          <a:prstGeom prst="rect">
            <a:avLst/>
          </a:prstGeom>
          <a:noFill/>
          <a:ln>
            <a:noFill/>
          </a:ln>
        </p:spPr>
      </p:pic>
      <p:sp>
        <p:nvSpPr>
          <p:cNvPr id="364" name="Google Shape;364;p33"/>
          <p:cNvSpPr txBox="1"/>
          <p:nvPr/>
        </p:nvSpPr>
        <p:spPr>
          <a:xfrm>
            <a:off x="1641824" y="1517800"/>
            <a:ext cx="34752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Keep Calm</a:t>
            </a:r>
            <a:endParaRPr/>
          </a:p>
        </p:txBody>
      </p:sp>
      <p:sp>
        <p:nvSpPr>
          <p:cNvPr id="365" name="Google Shape;365;p33"/>
          <p:cNvSpPr txBox="1"/>
          <p:nvPr/>
        </p:nvSpPr>
        <p:spPr>
          <a:xfrm>
            <a:off x="1641824" y="5399175"/>
            <a:ext cx="65232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Find a secure location</a:t>
            </a:r>
            <a:endParaRPr/>
          </a:p>
        </p:txBody>
      </p:sp>
      <p:sp>
        <p:nvSpPr>
          <p:cNvPr id="366" name="Google Shape;366;p33"/>
          <p:cNvSpPr txBox="1"/>
          <p:nvPr/>
        </p:nvSpPr>
        <p:spPr>
          <a:xfrm>
            <a:off x="1641828" y="2409413"/>
            <a:ext cx="5041500" cy="23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Lorem ipsum dolor sit amet, consectetur adipiscing elit. </a:t>
            </a:r>
            <a:endParaRPr/>
          </a:p>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Praesent maximus sagittis nunc, in commodo nisl posuere eget. Sed eget suscipit massa.</a:t>
            </a:r>
            <a:endParaRPr/>
          </a:p>
        </p:txBody>
      </p:sp>
      <p:sp>
        <p:nvSpPr>
          <p:cNvPr id="367" name="Google Shape;367;p33"/>
          <p:cNvSpPr txBox="1"/>
          <p:nvPr/>
        </p:nvSpPr>
        <p:spPr>
          <a:xfrm>
            <a:off x="1641828" y="6347872"/>
            <a:ext cx="5482800" cy="280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Morbi ultricies commodo ipsum ac commodo. Integer sed magna ac massa consequat eleifend.</a:t>
            </a:r>
            <a:endParaRPr/>
          </a:p>
          <a:p>
            <a:pPr indent="0" lvl="0" marL="0" marR="0" rtl="0" algn="l">
              <a:lnSpc>
                <a:spcPct val="115000"/>
              </a:lnSpc>
              <a:spcBef>
                <a:spcPts val="0"/>
              </a:spcBef>
              <a:spcAft>
                <a:spcPts val="0"/>
              </a:spcAft>
              <a:buNone/>
            </a:pPr>
            <a:r>
              <a:t/>
            </a:r>
            <a:endParaRPr b="0" i="0" sz="2700" u="none" cap="none" strike="noStrike">
              <a:solidFill>
                <a:srgbClr val="0F1A3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Fusce aliquam, justo eu auctor sollicitudin, tortor arcu sagittis.</a:t>
            </a:r>
            <a:endParaRPr/>
          </a:p>
        </p:txBody>
      </p:sp>
      <p:sp>
        <p:nvSpPr>
          <p:cNvPr id="368" name="Google Shape;368;p33"/>
          <p:cNvSpPr/>
          <p:nvPr/>
        </p:nvSpPr>
        <p:spPr>
          <a:xfrm>
            <a:off x="1028700" y="1642749"/>
            <a:ext cx="472734" cy="472734"/>
          </a:xfrm>
          <a:custGeom>
            <a:rect b="b" l="l" r="r" t="t"/>
            <a:pathLst>
              <a:path extrusionOk="0" h="472734" w="472734">
                <a:moveTo>
                  <a:pt x="0" y="0"/>
                </a:moveTo>
                <a:lnTo>
                  <a:pt x="472734" y="0"/>
                </a:lnTo>
                <a:lnTo>
                  <a:pt x="472734" y="472735"/>
                </a:lnTo>
                <a:lnTo>
                  <a:pt x="0" y="472735"/>
                </a:lnTo>
                <a:lnTo>
                  <a:pt x="0" y="0"/>
                </a:lnTo>
                <a:close/>
              </a:path>
            </a:pathLst>
          </a:custGeom>
          <a:blipFill rotWithShape="1">
            <a:blip r:embed="rId4">
              <a:alphaModFix/>
            </a:blip>
            <a:stretch>
              <a:fillRect b="0" l="0" r="0" t="0"/>
            </a:stretch>
          </a:blipFill>
          <a:ln>
            <a:noFill/>
          </a:ln>
        </p:spPr>
      </p:sp>
      <p:pic>
        <p:nvPicPr>
          <p:cNvPr id="369" name="Google Shape;369;p33"/>
          <p:cNvPicPr preferRelativeResize="0"/>
          <p:nvPr/>
        </p:nvPicPr>
        <p:blipFill rotWithShape="1">
          <a:blip r:embed="rId5">
            <a:alphaModFix/>
          </a:blip>
          <a:srcRect b="0" l="0" r="0" t="0"/>
          <a:stretch/>
        </p:blipFill>
        <p:spPr>
          <a:xfrm>
            <a:off x="7479550" y="0"/>
            <a:ext cx="10809677" cy="10287002"/>
          </a:xfrm>
          <a:prstGeom prst="rect">
            <a:avLst/>
          </a:prstGeom>
          <a:noFill/>
          <a:ln>
            <a:noFill/>
          </a:ln>
        </p:spPr>
      </p:pic>
      <p:sp>
        <p:nvSpPr>
          <p:cNvPr id="370" name="Google Shape;370;p33"/>
          <p:cNvSpPr/>
          <p:nvPr/>
        </p:nvSpPr>
        <p:spPr>
          <a:xfrm>
            <a:off x="8853357" y="0"/>
            <a:ext cx="6391456" cy="10287000"/>
          </a:xfrm>
          <a:custGeom>
            <a:rect b="b" l="l" r="r" t="t"/>
            <a:pathLst>
              <a:path extrusionOk="0" h="2709333" w="1683346">
                <a:moveTo>
                  <a:pt x="0" y="0"/>
                </a:moveTo>
                <a:lnTo>
                  <a:pt x="1683346" y="0"/>
                </a:lnTo>
                <a:lnTo>
                  <a:pt x="1683346" y="2709333"/>
                </a:lnTo>
                <a:lnTo>
                  <a:pt x="0" y="2709333"/>
                </a:lnTo>
                <a:close/>
              </a:path>
            </a:pathLst>
          </a:custGeom>
          <a:solidFill>
            <a:srgbClr val="13346B"/>
          </a:solidFill>
          <a:ln>
            <a:noFill/>
          </a:ln>
        </p:spPr>
      </p:sp>
      <p:sp>
        <p:nvSpPr>
          <p:cNvPr id="371" name="Google Shape;371;p33"/>
          <p:cNvSpPr txBox="1"/>
          <p:nvPr/>
        </p:nvSpPr>
        <p:spPr>
          <a:xfrm>
            <a:off x="9313432" y="4236626"/>
            <a:ext cx="5690400" cy="3047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1A634"/>
                </a:solidFill>
                <a:latin typeface="Passion One"/>
                <a:ea typeface="Passion One"/>
                <a:cs typeface="Passion One"/>
                <a:sym typeface="Passion One"/>
              </a:rPr>
              <a:t>What to </a:t>
            </a:r>
            <a:endParaRPr/>
          </a:p>
          <a:p>
            <a:pPr indent="0" lvl="0" marL="0" marR="0" rtl="0" algn="l">
              <a:lnSpc>
                <a:spcPct val="70000"/>
              </a:lnSpc>
              <a:spcBef>
                <a:spcPts val="0"/>
              </a:spcBef>
              <a:spcAft>
                <a:spcPts val="0"/>
              </a:spcAft>
              <a:buNone/>
            </a:pPr>
            <a:r>
              <a:rPr b="1" i="0" lang="en-US" sz="9000" u="none" cap="none" strike="noStrike">
                <a:solidFill>
                  <a:srgbClr val="F1A634"/>
                </a:solidFill>
                <a:latin typeface="Passion One"/>
                <a:ea typeface="Passion One"/>
                <a:cs typeface="Passion One"/>
                <a:sym typeface="Passion One"/>
              </a:rPr>
              <a:t>do in an emergency</a:t>
            </a:r>
            <a:endParaRPr/>
          </a:p>
        </p:txBody>
      </p:sp>
      <p:sp>
        <p:nvSpPr>
          <p:cNvPr id="372" name="Google Shape;372;p33"/>
          <p:cNvSpPr/>
          <p:nvPr/>
        </p:nvSpPr>
        <p:spPr>
          <a:xfrm>
            <a:off x="1028700" y="5524112"/>
            <a:ext cx="472734" cy="472734"/>
          </a:xfrm>
          <a:custGeom>
            <a:rect b="b" l="l" r="r" t="t"/>
            <a:pathLst>
              <a:path extrusionOk="0" h="472734" w="472734">
                <a:moveTo>
                  <a:pt x="0" y="0"/>
                </a:moveTo>
                <a:lnTo>
                  <a:pt x="472734" y="0"/>
                </a:lnTo>
                <a:lnTo>
                  <a:pt x="472734" y="472734"/>
                </a:lnTo>
                <a:lnTo>
                  <a:pt x="0" y="472734"/>
                </a:lnTo>
                <a:lnTo>
                  <a:pt x="0" y="0"/>
                </a:lnTo>
                <a:close/>
              </a:path>
            </a:pathLst>
          </a:custGeom>
          <a:blipFill rotWithShape="1">
            <a:blip r:embed="rId4">
              <a:alphaModFix/>
            </a:blip>
            <a:stretch>
              <a:fillRect b="0" l="0" r="0" t="0"/>
            </a:stretch>
          </a:blipFill>
          <a:ln>
            <a:noFill/>
          </a:ln>
        </p:spPr>
      </p:sp>
      <p:sp>
        <p:nvSpPr>
          <p:cNvPr id="373" name="Google Shape;373;p33"/>
          <p:cNvSpPr txBox="1"/>
          <p:nvPr/>
        </p:nvSpPr>
        <p:spPr>
          <a:xfrm>
            <a:off x="9313432" y="7609276"/>
            <a:ext cx="5334600" cy="125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Elaborate on what you want to discuss.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377" name="Shape 377"/>
        <p:cNvGrpSpPr/>
        <p:nvPr/>
      </p:nvGrpSpPr>
      <p:grpSpPr>
        <a:xfrm>
          <a:off x="0" y="0"/>
          <a:ext cx="0" cy="0"/>
          <a:chOff x="0" y="0"/>
          <a:chExt cx="0" cy="0"/>
        </a:xfrm>
      </p:grpSpPr>
      <p:pic>
        <p:nvPicPr>
          <p:cNvPr id="378" name="Google Shape;378;p34"/>
          <p:cNvPicPr preferRelativeResize="0"/>
          <p:nvPr/>
        </p:nvPicPr>
        <p:blipFill>
          <a:blip r:embed="rId3">
            <a:alphaModFix/>
          </a:blip>
          <a:stretch>
            <a:fillRect/>
          </a:stretch>
        </p:blipFill>
        <p:spPr>
          <a:xfrm>
            <a:off x="18" y="16"/>
            <a:ext cx="8136699" cy="10388977"/>
          </a:xfrm>
          <a:prstGeom prst="rect">
            <a:avLst/>
          </a:prstGeom>
          <a:noFill/>
          <a:ln>
            <a:noFill/>
          </a:ln>
        </p:spPr>
      </p:pic>
      <p:sp>
        <p:nvSpPr>
          <p:cNvPr id="379" name="Google Shape;379;p34"/>
          <p:cNvSpPr txBox="1"/>
          <p:nvPr/>
        </p:nvSpPr>
        <p:spPr>
          <a:xfrm>
            <a:off x="9419815" y="1248410"/>
            <a:ext cx="6585600" cy="193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Things to keep in mind</a:t>
            </a:r>
            <a:endParaRPr/>
          </a:p>
        </p:txBody>
      </p:sp>
      <p:sp>
        <p:nvSpPr>
          <p:cNvPr id="380" name="Google Shape;380;p34"/>
          <p:cNvSpPr txBox="1"/>
          <p:nvPr/>
        </p:nvSpPr>
        <p:spPr>
          <a:xfrm>
            <a:off x="10420856" y="4343262"/>
            <a:ext cx="62178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Have Information Ready</a:t>
            </a:r>
            <a:endParaRPr/>
          </a:p>
        </p:txBody>
      </p:sp>
      <p:sp>
        <p:nvSpPr>
          <p:cNvPr id="381" name="Google Shape;381;p34"/>
          <p:cNvSpPr txBox="1"/>
          <p:nvPr/>
        </p:nvSpPr>
        <p:spPr>
          <a:xfrm>
            <a:off x="10420846" y="5235650"/>
            <a:ext cx="38421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Stay Calm</a:t>
            </a:r>
            <a:endParaRPr/>
          </a:p>
        </p:txBody>
      </p:sp>
      <p:sp>
        <p:nvSpPr>
          <p:cNvPr id="382" name="Google Shape;382;p34"/>
          <p:cNvSpPr txBox="1"/>
          <p:nvPr/>
        </p:nvSpPr>
        <p:spPr>
          <a:xfrm>
            <a:off x="10420850" y="6179425"/>
            <a:ext cx="4107900" cy="125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Speak Clearly and Be Specific</a:t>
            </a:r>
            <a:endParaRPr/>
          </a:p>
        </p:txBody>
      </p:sp>
      <p:sp>
        <p:nvSpPr>
          <p:cNvPr id="383" name="Google Shape;383;p34"/>
          <p:cNvSpPr txBox="1"/>
          <p:nvPr/>
        </p:nvSpPr>
        <p:spPr>
          <a:xfrm>
            <a:off x="10420847" y="7738550"/>
            <a:ext cx="6876675"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Follow Instructions</a:t>
            </a:r>
            <a:endParaRPr/>
          </a:p>
        </p:txBody>
      </p:sp>
      <p:sp>
        <p:nvSpPr>
          <p:cNvPr id="384" name="Google Shape;384;p34"/>
          <p:cNvSpPr txBox="1"/>
          <p:nvPr/>
        </p:nvSpPr>
        <p:spPr>
          <a:xfrm>
            <a:off x="10420852" y="8630925"/>
            <a:ext cx="3586500" cy="125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Don’t Hang up the Phone</a:t>
            </a:r>
            <a:endParaRPr/>
          </a:p>
        </p:txBody>
      </p:sp>
      <p:grpSp>
        <p:nvGrpSpPr>
          <p:cNvPr id="385" name="Google Shape;385;p34"/>
          <p:cNvGrpSpPr/>
          <p:nvPr/>
        </p:nvGrpSpPr>
        <p:grpSpPr>
          <a:xfrm>
            <a:off x="1272857" y="6997195"/>
            <a:ext cx="7515006" cy="2261105"/>
            <a:chOff x="0" y="0"/>
            <a:chExt cx="10020008" cy="3014806"/>
          </a:xfrm>
        </p:grpSpPr>
        <p:sp>
          <p:nvSpPr>
            <p:cNvPr id="386" name="Google Shape;386;p34"/>
            <p:cNvSpPr/>
            <p:nvPr/>
          </p:nvSpPr>
          <p:spPr>
            <a:xfrm>
              <a:off x="8557936" y="771111"/>
              <a:ext cx="1462072" cy="1462072"/>
            </a:xfrm>
            <a:custGeom>
              <a:rect b="b" l="l" r="r" t="t"/>
              <a:pathLst>
                <a:path extrusionOk="0" h="1462072" w="1462072">
                  <a:moveTo>
                    <a:pt x="0" y="0"/>
                  </a:moveTo>
                  <a:lnTo>
                    <a:pt x="1462071" y="0"/>
                  </a:lnTo>
                  <a:lnTo>
                    <a:pt x="1462071" y="1462072"/>
                  </a:lnTo>
                  <a:lnTo>
                    <a:pt x="0" y="1462072"/>
                  </a:lnTo>
                  <a:lnTo>
                    <a:pt x="0" y="0"/>
                  </a:lnTo>
                  <a:close/>
                </a:path>
              </a:pathLst>
            </a:custGeom>
            <a:blipFill rotWithShape="1">
              <a:blip r:embed="rId4">
                <a:alphaModFix/>
              </a:blip>
              <a:stretch>
                <a:fillRect b="0" l="0" r="0" t="0"/>
              </a:stretch>
            </a:blipFill>
            <a:ln>
              <a:noFill/>
            </a:ln>
          </p:spPr>
        </p:sp>
        <p:sp>
          <p:nvSpPr>
            <p:cNvPr id="387" name="Google Shape;387;p34"/>
            <p:cNvSpPr/>
            <p:nvPr/>
          </p:nvSpPr>
          <p:spPr>
            <a:xfrm>
              <a:off x="0" y="0"/>
              <a:ext cx="9153642" cy="3014806"/>
            </a:xfrm>
            <a:custGeom>
              <a:rect b="b" l="l" r="r" t="t"/>
              <a:pathLst>
                <a:path extrusionOk="0" h="595517" w="1808127">
                  <a:moveTo>
                    <a:pt x="0" y="0"/>
                  </a:moveTo>
                  <a:lnTo>
                    <a:pt x="1808127" y="0"/>
                  </a:lnTo>
                  <a:lnTo>
                    <a:pt x="1808127" y="595517"/>
                  </a:lnTo>
                  <a:lnTo>
                    <a:pt x="0" y="595517"/>
                  </a:lnTo>
                  <a:close/>
                </a:path>
              </a:pathLst>
            </a:custGeom>
            <a:solidFill>
              <a:srgbClr val="13346B"/>
            </a:solidFill>
            <a:ln>
              <a:noFill/>
            </a:ln>
          </p:spPr>
        </p:sp>
        <p:sp>
          <p:nvSpPr>
            <p:cNvPr id="388" name="Google Shape;388;p34"/>
            <p:cNvSpPr txBox="1"/>
            <p:nvPr/>
          </p:nvSpPr>
          <p:spPr>
            <a:xfrm>
              <a:off x="424533" y="220717"/>
              <a:ext cx="8304600" cy="2466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00" u="none" cap="none" strike="noStrike">
                  <a:solidFill>
                    <a:srgbClr val="E8F1FF"/>
                  </a:solidFill>
                  <a:latin typeface="Open Sans"/>
                  <a:ea typeface="Open Sans"/>
                  <a:cs typeface="Open Sans"/>
                  <a:sym typeface="Open Sans"/>
                </a:rPr>
                <a:t>Lorem ipsum dolor sit amet, consectetur adipiscing elit. </a:t>
              </a:r>
              <a:endParaRPr/>
            </a:p>
            <a:p>
              <a:pPr indent="0" lvl="0" marL="0" marR="0" rtl="0" algn="ctr">
                <a:lnSpc>
                  <a:spcPct val="115000"/>
                </a:lnSpc>
                <a:spcBef>
                  <a:spcPts val="0"/>
                </a:spcBef>
                <a:spcAft>
                  <a:spcPts val="0"/>
                </a:spcAft>
                <a:buNone/>
              </a:pPr>
              <a:r>
                <a:rPr b="0" i="0" lang="en-US" sz="2700" u="none" cap="none" strike="noStrike">
                  <a:solidFill>
                    <a:srgbClr val="E8F1FF"/>
                  </a:solidFill>
                  <a:latin typeface="Open Sans"/>
                  <a:ea typeface="Open Sans"/>
                  <a:cs typeface="Open Sans"/>
                  <a:sym typeface="Open Sans"/>
                </a:rPr>
                <a:t>Praesent maximus sagittis nunc, </a:t>
              </a:r>
              <a:endParaRPr/>
            </a:p>
            <a:p>
              <a:pPr indent="0" lvl="0" marL="0" marR="0" rtl="0" algn="ctr">
                <a:lnSpc>
                  <a:spcPct val="115000"/>
                </a:lnSpc>
                <a:spcBef>
                  <a:spcPts val="0"/>
                </a:spcBef>
                <a:spcAft>
                  <a:spcPts val="0"/>
                </a:spcAft>
                <a:buNone/>
              </a:pPr>
              <a:r>
                <a:rPr b="0" i="0" lang="en-US" sz="2700" u="none" cap="none" strike="noStrike">
                  <a:solidFill>
                    <a:srgbClr val="E8F1FF"/>
                  </a:solidFill>
                  <a:latin typeface="Open Sans"/>
                  <a:ea typeface="Open Sans"/>
                  <a:cs typeface="Open Sans"/>
                  <a:sym typeface="Open Sans"/>
                </a:rPr>
                <a:t>in commodo nisl posuere eget. </a:t>
              </a:r>
              <a:endParaRPr/>
            </a:p>
          </p:txBody>
        </p:sp>
      </p:grpSp>
      <p:pic>
        <p:nvPicPr>
          <p:cNvPr id="389" name="Google Shape;389;p34"/>
          <p:cNvPicPr preferRelativeResize="0"/>
          <p:nvPr/>
        </p:nvPicPr>
        <p:blipFill rotWithShape="1">
          <a:blip r:embed="rId5">
            <a:alphaModFix/>
          </a:blip>
          <a:srcRect b="0" l="0" r="0" t="0"/>
          <a:stretch/>
        </p:blipFill>
        <p:spPr>
          <a:xfrm>
            <a:off x="15787275" y="2015650"/>
            <a:ext cx="1394898" cy="1320025"/>
          </a:xfrm>
          <a:prstGeom prst="rect">
            <a:avLst/>
          </a:prstGeom>
          <a:noFill/>
          <a:ln>
            <a:noFill/>
          </a:ln>
        </p:spPr>
      </p:pic>
      <p:pic>
        <p:nvPicPr>
          <p:cNvPr id="390" name="Google Shape;390;p34"/>
          <p:cNvPicPr preferRelativeResize="0"/>
          <p:nvPr/>
        </p:nvPicPr>
        <p:blipFill>
          <a:blip r:embed="rId6">
            <a:alphaModFix/>
          </a:blip>
          <a:stretch>
            <a:fillRect/>
          </a:stretch>
        </p:blipFill>
        <p:spPr>
          <a:xfrm>
            <a:off x="9411712" y="4415391"/>
            <a:ext cx="601677" cy="555258"/>
          </a:xfrm>
          <a:prstGeom prst="rect">
            <a:avLst/>
          </a:prstGeom>
          <a:noFill/>
          <a:ln>
            <a:noFill/>
          </a:ln>
        </p:spPr>
      </p:pic>
      <p:pic>
        <p:nvPicPr>
          <p:cNvPr id="391" name="Google Shape;391;p34"/>
          <p:cNvPicPr preferRelativeResize="0"/>
          <p:nvPr/>
        </p:nvPicPr>
        <p:blipFill>
          <a:blip r:embed="rId6">
            <a:alphaModFix/>
          </a:blip>
          <a:stretch>
            <a:fillRect/>
          </a:stretch>
        </p:blipFill>
        <p:spPr>
          <a:xfrm>
            <a:off x="9411712" y="5304766"/>
            <a:ext cx="601677" cy="555258"/>
          </a:xfrm>
          <a:prstGeom prst="rect">
            <a:avLst/>
          </a:prstGeom>
          <a:noFill/>
          <a:ln>
            <a:noFill/>
          </a:ln>
        </p:spPr>
      </p:pic>
      <p:pic>
        <p:nvPicPr>
          <p:cNvPr id="392" name="Google Shape;392;p34"/>
          <p:cNvPicPr preferRelativeResize="0"/>
          <p:nvPr/>
        </p:nvPicPr>
        <p:blipFill>
          <a:blip r:embed="rId6">
            <a:alphaModFix/>
          </a:blip>
          <a:stretch>
            <a:fillRect/>
          </a:stretch>
        </p:blipFill>
        <p:spPr>
          <a:xfrm>
            <a:off x="9411712" y="6299891"/>
            <a:ext cx="601677" cy="555258"/>
          </a:xfrm>
          <a:prstGeom prst="rect">
            <a:avLst/>
          </a:prstGeom>
          <a:noFill/>
          <a:ln>
            <a:noFill/>
          </a:ln>
        </p:spPr>
      </p:pic>
      <p:pic>
        <p:nvPicPr>
          <p:cNvPr id="393" name="Google Shape;393;p34"/>
          <p:cNvPicPr preferRelativeResize="0"/>
          <p:nvPr/>
        </p:nvPicPr>
        <p:blipFill>
          <a:blip r:embed="rId6">
            <a:alphaModFix/>
          </a:blip>
          <a:stretch>
            <a:fillRect/>
          </a:stretch>
        </p:blipFill>
        <p:spPr>
          <a:xfrm>
            <a:off x="9411712" y="7793241"/>
            <a:ext cx="601677" cy="555258"/>
          </a:xfrm>
          <a:prstGeom prst="rect">
            <a:avLst/>
          </a:prstGeom>
          <a:noFill/>
          <a:ln>
            <a:noFill/>
          </a:ln>
        </p:spPr>
      </p:pic>
      <p:pic>
        <p:nvPicPr>
          <p:cNvPr id="394" name="Google Shape;394;p34"/>
          <p:cNvPicPr preferRelativeResize="0"/>
          <p:nvPr/>
        </p:nvPicPr>
        <p:blipFill>
          <a:blip r:embed="rId6">
            <a:alphaModFix/>
          </a:blip>
          <a:stretch>
            <a:fillRect/>
          </a:stretch>
        </p:blipFill>
        <p:spPr>
          <a:xfrm>
            <a:off x="9411712" y="8703141"/>
            <a:ext cx="601677" cy="5552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398" name="Shape 398"/>
        <p:cNvGrpSpPr/>
        <p:nvPr/>
      </p:nvGrpSpPr>
      <p:grpSpPr>
        <a:xfrm>
          <a:off x="0" y="0"/>
          <a:ext cx="0" cy="0"/>
          <a:chOff x="0" y="0"/>
          <a:chExt cx="0" cy="0"/>
        </a:xfrm>
      </p:grpSpPr>
      <p:pic>
        <p:nvPicPr>
          <p:cNvPr id="399" name="Google Shape;399;p35"/>
          <p:cNvPicPr preferRelativeResize="0"/>
          <p:nvPr/>
        </p:nvPicPr>
        <p:blipFill rotWithShape="1">
          <a:blip r:embed="rId3">
            <a:alphaModFix/>
          </a:blip>
          <a:srcRect b="20889" l="0" r="0" t="22667"/>
          <a:stretch/>
        </p:blipFill>
        <p:spPr>
          <a:xfrm>
            <a:off x="0" y="1"/>
            <a:ext cx="18288000" cy="10287002"/>
          </a:xfrm>
          <a:prstGeom prst="rect">
            <a:avLst/>
          </a:prstGeom>
          <a:noFill/>
          <a:ln>
            <a:noFill/>
          </a:ln>
        </p:spPr>
      </p:pic>
      <p:pic>
        <p:nvPicPr>
          <p:cNvPr id="400" name="Google Shape;400;p35"/>
          <p:cNvPicPr preferRelativeResize="0"/>
          <p:nvPr/>
        </p:nvPicPr>
        <p:blipFill rotWithShape="1">
          <a:blip r:embed="rId4">
            <a:alphaModFix/>
          </a:blip>
          <a:srcRect b="1341" l="0" r="0" t="0"/>
          <a:stretch/>
        </p:blipFill>
        <p:spPr>
          <a:xfrm>
            <a:off x="9144000" y="1028700"/>
            <a:ext cx="8115302" cy="9258301"/>
          </a:xfrm>
          <a:prstGeom prst="rect">
            <a:avLst/>
          </a:prstGeom>
          <a:noFill/>
          <a:ln>
            <a:noFill/>
          </a:ln>
        </p:spPr>
      </p:pic>
      <p:grpSp>
        <p:nvGrpSpPr>
          <p:cNvPr id="401" name="Google Shape;401;p35"/>
          <p:cNvGrpSpPr/>
          <p:nvPr/>
        </p:nvGrpSpPr>
        <p:grpSpPr>
          <a:xfrm>
            <a:off x="1028700" y="847874"/>
            <a:ext cx="11898320" cy="8410426"/>
            <a:chOff x="0" y="-47625"/>
            <a:chExt cx="3133714" cy="2215092"/>
          </a:xfrm>
        </p:grpSpPr>
        <p:sp>
          <p:nvSpPr>
            <p:cNvPr id="402" name="Google Shape;402;p35"/>
            <p:cNvSpPr/>
            <p:nvPr/>
          </p:nvSpPr>
          <p:spPr>
            <a:xfrm>
              <a:off x="0" y="0"/>
              <a:ext cx="3133714" cy="2167467"/>
            </a:xfrm>
            <a:custGeom>
              <a:rect b="b" l="l" r="r" t="t"/>
              <a:pathLst>
                <a:path extrusionOk="0" h="2167467" w="3133714">
                  <a:moveTo>
                    <a:pt x="0" y="0"/>
                  </a:moveTo>
                  <a:lnTo>
                    <a:pt x="3133714" y="0"/>
                  </a:lnTo>
                  <a:lnTo>
                    <a:pt x="3133714" y="2167467"/>
                  </a:lnTo>
                  <a:lnTo>
                    <a:pt x="0" y="2167467"/>
                  </a:lnTo>
                  <a:close/>
                </a:path>
              </a:pathLst>
            </a:custGeom>
            <a:solidFill>
              <a:srgbClr val="E8F1FF"/>
            </a:solidFill>
            <a:ln>
              <a:noFill/>
            </a:ln>
          </p:spPr>
        </p:sp>
        <p:sp>
          <p:nvSpPr>
            <p:cNvPr id="403" name="Google Shape;403;p35"/>
            <p:cNvSpPr txBox="1"/>
            <p:nvPr/>
          </p:nvSpPr>
          <p:spPr>
            <a:xfrm>
              <a:off x="0" y="-47625"/>
              <a:ext cx="3133714"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35"/>
          <p:cNvSpPr txBox="1"/>
          <p:nvPr/>
        </p:nvSpPr>
        <p:spPr>
          <a:xfrm>
            <a:off x="1537127" y="5892544"/>
            <a:ext cx="108048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000" u="none" cap="none" strike="noStrike">
                <a:solidFill>
                  <a:srgbClr val="FF3131"/>
                </a:solidFill>
                <a:latin typeface="Passion One"/>
                <a:ea typeface="Passion One"/>
                <a:cs typeface="Passion One"/>
                <a:sym typeface="Passion One"/>
              </a:rPr>
              <a:t>Conclusion</a:t>
            </a:r>
            <a:endParaRPr/>
          </a:p>
        </p:txBody>
      </p:sp>
      <p:sp>
        <p:nvSpPr>
          <p:cNvPr id="405" name="Google Shape;405;p35"/>
          <p:cNvSpPr/>
          <p:nvPr/>
        </p:nvSpPr>
        <p:spPr>
          <a:xfrm>
            <a:off x="1535900" y="1361042"/>
            <a:ext cx="1977700" cy="1977700"/>
          </a:xfrm>
          <a:custGeom>
            <a:rect b="b" l="l" r="r" t="t"/>
            <a:pathLst>
              <a:path extrusionOk="0" h="1977700" w="1977700">
                <a:moveTo>
                  <a:pt x="0" y="0"/>
                </a:moveTo>
                <a:lnTo>
                  <a:pt x="1977700" y="0"/>
                </a:lnTo>
                <a:lnTo>
                  <a:pt x="1977700" y="1977700"/>
                </a:lnTo>
                <a:lnTo>
                  <a:pt x="0" y="1977700"/>
                </a:lnTo>
                <a:lnTo>
                  <a:pt x="0" y="0"/>
                </a:lnTo>
                <a:close/>
              </a:path>
            </a:pathLst>
          </a:custGeom>
          <a:blipFill rotWithShape="1">
            <a:blip r:embed="rId5">
              <a:alphaModFix/>
            </a:blip>
            <a:stretch>
              <a:fillRect b="0" l="0" r="0" t="0"/>
            </a:stretch>
          </a:blipFill>
          <a:ln>
            <a:noFill/>
          </a:ln>
        </p:spPr>
      </p:sp>
      <p:sp>
        <p:nvSpPr>
          <p:cNvPr id="406" name="Google Shape;406;p35"/>
          <p:cNvSpPr txBox="1"/>
          <p:nvPr/>
        </p:nvSpPr>
        <p:spPr>
          <a:xfrm>
            <a:off x="1900581" y="1573604"/>
            <a:ext cx="1248300" cy="1385400"/>
          </a:xfrm>
          <a:prstGeom prst="rect">
            <a:avLst/>
          </a:prstGeom>
          <a:noFill/>
          <a:ln>
            <a:noFill/>
          </a:ln>
        </p:spPr>
        <p:txBody>
          <a:bodyPr anchorCtr="0" anchor="t" bIns="0" lIns="0" spcFirstLastPara="1" rIns="0" wrap="square" tIns="0">
            <a:spAutoFit/>
          </a:bodyPr>
          <a:lstStyle/>
          <a:p>
            <a:pPr indent="0" lvl="0" marL="0" marR="0" rtl="0" algn="just">
              <a:lnSpc>
                <a:spcPct val="139988"/>
              </a:lnSpc>
              <a:spcBef>
                <a:spcPts val="0"/>
              </a:spcBef>
              <a:spcAft>
                <a:spcPts val="0"/>
              </a:spcAft>
              <a:buNone/>
            </a:pPr>
            <a:r>
              <a:rPr b="1" i="0" lang="en-US" sz="9000" u="none" cap="none" strike="noStrike">
                <a:solidFill>
                  <a:srgbClr val="0F1A38"/>
                </a:solidFill>
                <a:latin typeface="Passion One"/>
                <a:ea typeface="Passion One"/>
                <a:cs typeface="Passion One"/>
                <a:sym typeface="Passion One"/>
              </a:rPr>
              <a:t>04</a:t>
            </a:r>
            <a:endParaRPr/>
          </a:p>
        </p:txBody>
      </p:sp>
      <p:sp>
        <p:nvSpPr>
          <p:cNvPr id="407" name="Google Shape;407;p35"/>
          <p:cNvSpPr txBox="1"/>
          <p:nvPr/>
        </p:nvSpPr>
        <p:spPr>
          <a:xfrm>
            <a:off x="1537127" y="7944000"/>
            <a:ext cx="11190699"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Elaborate on what you want to discuss.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104" name="Shape 104"/>
        <p:cNvGrpSpPr/>
        <p:nvPr/>
      </p:nvGrpSpPr>
      <p:grpSpPr>
        <a:xfrm>
          <a:off x="0" y="0"/>
          <a:ext cx="0" cy="0"/>
          <a:chOff x="0" y="0"/>
          <a:chExt cx="0" cy="0"/>
        </a:xfrm>
      </p:grpSpPr>
      <p:sp>
        <p:nvSpPr>
          <p:cNvPr id="105" name="Google Shape;105;p18"/>
          <p:cNvSpPr txBox="1"/>
          <p:nvPr/>
        </p:nvSpPr>
        <p:spPr>
          <a:xfrm>
            <a:off x="1028700" y="7299642"/>
            <a:ext cx="7272080" cy="2232026"/>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1" i="0" lang="en-US" sz="12999" u="none" cap="none" strike="noStrike">
                <a:solidFill>
                  <a:srgbClr val="FF3131"/>
                </a:solidFill>
                <a:latin typeface="Passion One"/>
                <a:ea typeface="Passion One"/>
                <a:cs typeface="Passion One"/>
                <a:sym typeface="Passion One"/>
              </a:rPr>
              <a:t>Contents</a:t>
            </a:r>
            <a:endParaRPr/>
          </a:p>
        </p:txBody>
      </p:sp>
      <p:sp>
        <p:nvSpPr>
          <p:cNvPr id="106" name="Google Shape;106;p18"/>
          <p:cNvSpPr txBox="1"/>
          <p:nvPr/>
        </p:nvSpPr>
        <p:spPr>
          <a:xfrm>
            <a:off x="12926291" y="2550775"/>
            <a:ext cx="3850800" cy="125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What is an emergency?</a:t>
            </a:r>
            <a:endParaRPr/>
          </a:p>
        </p:txBody>
      </p:sp>
      <p:sp>
        <p:nvSpPr>
          <p:cNvPr id="107" name="Google Shape;107;p18"/>
          <p:cNvSpPr txBox="1"/>
          <p:nvPr/>
        </p:nvSpPr>
        <p:spPr>
          <a:xfrm>
            <a:off x="12883552" y="4292692"/>
            <a:ext cx="3208800" cy="125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Type of Emergencies</a:t>
            </a:r>
            <a:endParaRPr/>
          </a:p>
        </p:txBody>
      </p:sp>
      <p:sp>
        <p:nvSpPr>
          <p:cNvPr id="108" name="Google Shape;108;p18"/>
          <p:cNvSpPr txBox="1"/>
          <p:nvPr/>
        </p:nvSpPr>
        <p:spPr>
          <a:xfrm>
            <a:off x="12883552" y="6034610"/>
            <a:ext cx="3893400" cy="1257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Emergency Procedure</a:t>
            </a:r>
            <a:endParaRPr/>
          </a:p>
        </p:txBody>
      </p:sp>
      <p:sp>
        <p:nvSpPr>
          <p:cNvPr id="109" name="Google Shape;109;p18"/>
          <p:cNvSpPr txBox="1"/>
          <p:nvPr/>
        </p:nvSpPr>
        <p:spPr>
          <a:xfrm>
            <a:off x="12883552" y="8109902"/>
            <a:ext cx="5663105"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E8F1FF"/>
                </a:solidFill>
                <a:latin typeface="Open Sans"/>
                <a:ea typeface="Open Sans"/>
                <a:cs typeface="Open Sans"/>
                <a:sym typeface="Open Sans"/>
              </a:rPr>
              <a:t>Conclusion</a:t>
            </a:r>
            <a:endParaRPr/>
          </a:p>
        </p:txBody>
      </p:sp>
      <p:grpSp>
        <p:nvGrpSpPr>
          <p:cNvPr id="110" name="Google Shape;110;p18"/>
          <p:cNvGrpSpPr/>
          <p:nvPr/>
        </p:nvGrpSpPr>
        <p:grpSpPr>
          <a:xfrm>
            <a:off x="11241056" y="2827122"/>
            <a:ext cx="987623" cy="945469"/>
            <a:chOff x="11241056" y="2827122"/>
            <a:chExt cx="987623" cy="945469"/>
          </a:xfrm>
        </p:grpSpPr>
        <p:sp>
          <p:nvSpPr>
            <p:cNvPr id="111" name="Google Shape;111;p18"/>
            <p:cNvSpPr/>
            <p:nvPr/>
          </p:nvSpPr>
          <p:spPr>
            <a:xfrm>
              <a:off x="11283210" y="2827122"/>
              <a:ext cx="945469" cy="945469"/>
            </a:xfrm>
            <a:custGeom>
              <a:rect b="b" l="l" r="r" t="t"/>
              <a:pathLst>
                <a:path extrusionOk="0" h="1260625" w="1260625">
                  <a:moveTo>
                    <a:pt x="0" y="0"/>
                  </a:moveTo>
                  <a:lnTo>
                    <a:pt x="1260625" y="0"/>
                  </a:lnTo>
                  <a:lnTo>
                    <a:pt x="1260625" y="1260625"/>
                  </a:lnTo>
                  <a:lnTo>
                    <a:pt x="0" y="1260625"/>
                  </a:lnTo>
                  <a:lnTo>
                    <a:pt x="0" y="0"/>
                  </a:lnTo>
                  <a:close/>
                </a:path>
              </a:pathLst>
            </a:custGeom>
            <a:blipFill rotWithShape="1">
              <a:blip r:embed="rId3">
                <a:alphaModFix/>
              </a:blip>
              <a:stretch>
                <a:fillRect b="0" l="0" r="0" t="0"/>
              </a:stretch>
            </a:blipFill>
            <a:ln>
              <a:noFill/>
            </a:ln>
          </p:spPr>
        </p:sp>
        <p:sp>
          <p:nvSpPr>
            <p:cNvPr id="112" name="Google Shape;112;p18"/>
            <p:cNvSpPr txBox="1"/>
            <p:nvPr/>
          </p:nvSpPr>
          <p:spPr>
            <a:xfrm>
              <a:off x="11241056" y="2872481"/>
              <a:ext cx="987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E8F1FF"/>
                  </a:solidFill>
                  <a:latin typeface="Passion One"/>
                  <a:ea typeface="Passion One"/>
                  <a:cs typeface="Passion One"/>
                  <a:sym typeface="Passion One"/>
                </a:rPr>
                <a:t>01</a:t>
              </a:r>
              <a:endParaRPr/>
            </a:p>
          </p:txBody>
        </p:sp>
      </p:grpSp>
      <p:grpSp>
        <p:nvGrpSpPr>
          <p:cNvPr id="113" name="Google Shape;113;p18"/>
          <p:cNvGrpSpPr/>
          <p:nvPr/>
        </p:nvGrpSpPr>
        <p:grpSpPr>
          <a:xfrm>
            <a:off x="11241056" y="4514648"/>
            <a:ext cx="987623" cy="945469"/>
            <a:chOff x="11241056" y="4514648"/>
            <a:chExt cx="987623" cy="945469"/>
          </a:xfrm>
        </p:grpSpPr>
        <p:sp>
          <p:nvSpPr>
            <p:cNvPr id="114" name="Google Shape;114;p18"/>
            <p:cNvSpPr/>
            <p:nvPr/>
          </p:nvSpPr>
          <p:spPr>
            <a:xfrm>
              <a:off x="11283210" y="4514648"/>
              <a:ext cx="945469" cy="945469"/>
            </a:xfrm>
            <a:custGeom>
              <a:rect b="b" l="l" r="r" t="t"/>
              <a:pathLst>
                <a:path extrusionOk="0" h="1260625" w="1260625">
                  <a:moveTo>
                    <a:pt x="0" y="0"/>
                  </a:moveTo>
                  <a:lnTo>
                    <a:pt x="1260625" y="0"/>
                  </a:lnTo>
                  <a:lnTo>
                    <a:pt x="1260625" y="1260625"/>
                  </a:lnTo>
                  <a:lnTo>
                    <a:pt x="0" y="1260625"/>
                  </a:lnTo>
                  <a:lnTo>
                    <a:pt x="0" y="0"/>
                  </a:lnTo>
                  <a:close/>
                </a:path>
              </a:pathLst>
            </a:custGeom>
            <a:blipFill rotWithShape="1">
              <a:blip r:embed="rId3">
                <a:alphaModFix/>
              </a:blip>
              <a:stretch>
                <a:fillRect b="0" l="0" r="0" t="0"/>
              </a:stretch>
            </a:blipFill>
            <a:ln>
              <a:noFill/>
            </a:ln>
          </p:spPr>
        </p:sp>
        <p:sp>
          <p:nvSpPr>
            <p:cNvPr id="115" name="Google Shape;115;p18"/>
            <p:cNvSpPr txBox="1"/>
            <p:nvPr/>
          </p:nvSpPr>
          <p:spPr>
            <a:xfrm>
              <a:off x="11241056" y="4564532"/>
              <a:ext cx="987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E8F1FF"/>
                  </a:solidFill>
                  <a:latin typeface="Passion One"/>
                  <a:ea typeface="Passion One"/>
                  <a:cs typeface="Passion One"/>
                  <a:sym typeface="Passion One"/>
                </a:rPr>
                <a:t>02</a:t>
              </a:r>
              <a:endParaRPr/>
            </a:p>
          </p:txBody>
        </p:sp>
      </p:grpSp>
      <p:grpSp>
        <p:nvGrpSpPr>
          <p:cNvPr id="116" name="Google Shape;116;p18"/>
          <p:cNvGrpSpPr/>
          <p:nvPr/>
        </p:nvGrpSpPr>
        <p:grpSpPr>
          <a:xfrm>
            <a:off x="11241056" y="6256565"/>
            <a:ext cx="987623" cy="945469"/>
            <a:chOff x="11241056" y="6256565"/>
            <a:chExt cx="987623" cy="945469"/>
          </a:xfrm>
        </p:grpSpPr>
        <p:sp>
          <p:nvSpPr>
            <p:cNvPr id="117" name="Google Shape;117;p18"/>
            <p:cNvSpPr/>
            <p:nvPr/>
          </p:nvSpPr>
          <p:spPr>
            <a:xfrm>
              <a:off x="11283210" y="6256565"/>
              <a:ext cx="945469" cy="945469"/>
            </a:xfrm>
            <a:custGeom>
              <a:rect b="b" l="l" r="r" t="t"/>
              <a:pathLst>
                <a:path extrusionOk="0" h="1260625" w="1260625">
                  <a:moveTo>
                    <a:pt x="0" y="0"/>
                  </a:moveTo>
                  <a:lnTo>
                    <a:pt x="1260625" y="0"/>
                  </a:lnTo>
                  <a:lnTo>
                    <a:pt x="1260625" y="1260625"/>
                  </a:lnTo>
                  <a:lnTo>
                    <a:pt x="0" y="1260625"/>
                  </a:lnTo>
                  <a:lnTo>
                    <a:pt x="0" y="0"/>
                  </a:lnTo>
                  <a:close/>
                </a:path>
              </a:pathLst>
            </a:custGeom>
            <a:blipFill rotWithShape="1">
              <a:blip r:embed="rId3">
                <a:alphaModFix/>
              </a:blip>
              <a:stretch>
                <a:fillRect b="0" l="0" r="0" t="0"/>
              </a:stretch>
            </a:blipFill>
            <a:ln>
              <a:noFill/>
            </a:ln>
          </p:spPr>
        </p:sp>
        <p:sp>
          <p:nvSpPr>
            <p:cNvPr id="118" name="Google Shape;118;p18"/>
            <p:cNvSpPr txBox="1"/>
            <p:nvPr/>
          </p:nvSpPr>
          <p:spPr>
            <a:xfrm>
              <a:off x="11241056" y="6317812"/>
              <a:ext cx="987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E8F1FF"/>
                  </a:solidFill>
                  <a:latin typeface="Passion One"/>
                  <a:ea typeface="Passion One"/>
                  <a:cs typeface="Passion One"/>
                  <a:sym typeface="Passion One"/>
                </a:rPr>
                <a:t>03</a:t>
              </a:r>
              <a:endParaRPr/>
            </a:p>
          </p:txBody>
        </p:sp>
      </p:grpSp>
      <p:grpSp>
        <p:nvGrpSpPr>
          <p:cNvPr id="119" name="Google Shape;119;p18"/>
          <p:cNvGrpSpPr/>
          <p:nvPr/>
        </p:nvGrpSpPr>
        <p:grpSpPr>
          <a:xfrm>
            <a:off x="11241056" y="7944984"/>
            <a:ext cx="987623" cy="945469"/>
            <a:chOff x="11241056" y="7944984"/>
            <a:chExt cx="987623" cy="945469"/>
          </a:xfrm>
        </p:grpSpPr>
        <p:sp>
          <p:nvSpPr>
            <p:cNvPr id="120" name="Google Shape;120;p18"/>
            <p:cNvSpPr/>
            <p:nvPr/>
          </p:nvSpPr>
          <p:spPr>
            <a:xfrm>
              <a:off x="11283210" y="7944984"/>
              <a:ext cx="945469" cy="945469"/>
            </a:xfrm>
            <a:custGeom>
              <a:rect b="b" l="l" r="r" t="t"/>
              <a:pathLst>
                <a:path extrusionOk="0" h="1260625" w="1260625">
                  <a:moveTo>
                    <a:pt x="0" y="0"/>
                  </a:moveTo>
                  <a:lnTo>
                    <a:pt x="1260625" y="0"/>
                  </a:lnTo>
                  <a:lnTo>
                    <a:pt x="1260625" y="1260625"/>
                  </a:lnTo>
                  <a:lnTo>
                    <a:pt x="0" y="1260625"/>
                  </a:lnTo>
                  <a:lnTo>
                    <a:pt x="0" y="0"/>
                  </a:lnTo>
                  <a:close/>
                </a:path>
              </a:pathLst>
            </a:custGeom>
            <a:blipFill rotWithShape="1">
              <a:blip r:embed="rId3">
                <a:alphaModFix/>
              </a:blip>
              <a:stretch>
                <a:fillRect b="0" l="0" r="0" t="0"/>
              </a:stretch>
            </a:blipFill>
            <a:ln>
              <a:noFill/>
            </a:ln>
          </p:spPr>
        </p:sp>
        <p:sp>
          <p:nvSpPr>
            <p:cNvPr id="121" name="Google Shape;121;p18"/>
            <p:cNvSpPr txBox="1"/>
            <p:nvPr/>
          </p:nvSpPr>
          <p:spPr>
            <a:xfrm>
              <a:off x="11241056" y="7998481"/>
              <a:ext cx="987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E8F1FF"/>
                  </a:solidFill>
                  <a:latin typeface="Passion One"/>
                  <a:ea typeface="Passion One"/>
                  <a:cs typeface="Passion One"/>
                  <a:sym typeface="Passion One"/>
                </a:rPr>
                <a:t>04</a:t>
              </a:r>
              <a:endParaRPr/>
            </a:p>
          </p:txBody>
        </p:sp>
      </p:grpSp>
      <p:pic>
        <p:nvPicPr>
          <p:cNvPr id="122" name="Google Shape;122;p18"/>
          <p:cNvPicPr preferRelativeResize="0"/>
          <p:nvPr/>
        </p:nvPicPr>
        <p:blipFill rotWithShape="1">
          <a:blip r:embed="rId4">
            <a:alphaModFix/>
          </a:blip>
          <a:srcRect b="0" l="0" r="4671" t="15867"/>
          <a:stretch/>
        </p:blipFill>
        <p:spPr>
          <a:xfrm>
            <a:off x="9135925" y="0"/>
            <a:ext cx="9152074" cy="1743800"/>
          </a:xfrm>
          <a:prstGeom prst="rect">
            <a:avLst/>
          </a:prstGeom>
          <a:noFill/>
          <a:ln>
            <a:noFill/>
          </a:ln>
        </p:spPr>
      </p:pic>
      <p:pic>
        <p:nvPicPr>
          <p:cNvPr id="123" name="Google Shape;123;p18"/>
          <p:cNvPicPr preferRelativeResize="0"/>
          <p:nvPr/>
        </p:nvPicPr>
        <p:blipFill rotWithShape="1">
          <a:blip r:embed="rId5">
            <a:alphaModFix/>
          </a:blip>
          <a:srcRect b="0" l="0" r="0" t="0"/>
          <a:stretch/>
        </p:blipFill>
        <p:spPr>
          <a:xfrm>
            <a:off x="0" y="-123"/>
            <a:ext cx="8300626" cy="6809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411" name="Shape 411"/>
        <p:cNvGrpSpPr/>
        <p:nvPr/>
      </p:nvGrpSpPr>
      <p:grpSpPr>
        <a:xfrm>
          <a:off x="0" y="0"/>
          <a:ext cx="0" cy="0"/>
          <a:chOff x="0" y="0"/>
          <a:chExt cx="0" cy="0"/>
        </a:xfrm>
      </p:grpSpPr>
      <p:pic>
        <p:nvPicPr>
          <p:cNvPr id="412" name="Google Shape;412;p36"/>
          <p:cNvPicPr preferRelativeResize="0"/>
          <p:nvPr/>
        </p:nvPicPr>
        <p:blipFill rotWithShape="1">
          <a:blip r:embed="rId3">
            <a:alphaModFix/>
          </a:blip>
          <a:srcRect b="6323" l="0" r="0" t="0"/>
          <a:stretch/>
        </p:blipFill>
        <p:spPr>
          <a:xfrm>
            <a:off x="-39225" y="8741225"/>
            <a:ext cx="8322975" cy="1545775"/>
          </a:xfrm>
          <a:prstGeom prst="rect">
            <a:avLst/>
          </a:prstGeom>
          <a:noFill/>
          <a:ln>
            <a:noFill/>
          </a:ln>
        </p:spPr>
      </p:pic>
      <p:pic>
        <p:nvPicPr>
          <p:cNvPr id="413" name="Google Shape;413;p36"/>
          <p:cNvPicPr preferRelativeResize="0"/>
          <p:nvPr/>
        </p:nvPicPr>
        <p:blipFill rotWithShape="1">
          <a:blip r:embed="rId4">
            <a:alphaModFix/>
          </a:blip>
          <a:srcRect b="4242" l="0" r="0" t="0"/>
          <a:stretch/>
        </p:blipFill>
        <p:spPr>
          <a:xfrm>
            <a:off x="8283750" y="7934025"/>
            <a:ext cx="10004250" cy="2352975"/>
          </a:xfrm>
          <a:prstGeom prst="rect">
            <a:avLst/>
          </a:prstGeom>
          <a:noFill/>
          <a:ln>
            <a:noFill/>
          </a:ln>
        </p:spPr>
      </p:pic>
      <p:sp>
        <p:nvSpPr>
          <p:cNvPr id="414" name="Google Shape;414;p36"/>
          <p:cNvSpPr txBox="1"/>
          <p:nvPr/>
        </p:nvSpPr>
        <p:spPr>
          <a:xfrm>
            <a:off x="8283738" y="3468999"/>
            <a:ext cx="7614600" cy="3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Pellentesque mi dolor, posuere sit amet dui et, sollicitudin egestas mi. Maecenas tellus elit, eleifend ac nisl non, accumsan blandit dui. </a:t>
            </a:r>
            <a:endParaRPr/>
          </a:p>
          <a:p>
            <a:pPr indent="0" lvl="0" marL="0" marR="0" rtl="0" algn="l">
              <a:lnSpc>
                <a:spcPct val="115000"/>
              </a:lnSpc>
              <a:spcBef>
                <a:spcPts val="0"/>
              </a:spcBef>
              <a:spcAft>
                <a:spcPts val="0"/>
              </a:spcAft>
              <a:buNone/>
            </a:pPr>
            <a:r>
              <a:t/>
            </a:r>
            <a:endParaRPr b="0" i="0" sz="2700" u="none" cap="none" strike="noStrike">
              <a:solidFill>
                <a:srgbClr val="0F1A3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Nulla at placerat nisi. Aliquam iaculis fermentum ante. Donec a leo ut urna blandit fringilla eget ac sem. Sed ac pretium ipsum, in congue est. Aenean nisi odio.</a:t>
            </a:r>
            <a:endParaRPr/>
          </a:p>
        </p:txBody>
      </p:sp>
      <p:sp>
        <p:nvSpPr>
          <p:cNvPr id="415" name="Google Shape;415;p36"/>
          <p:cNvSpPr txBox="1"/>
          <p:nvPr/>
        </p:nvSpPr>
        <p:spPr>
          <a:xfrm>
            <a:off x="1028700" y="1352550"/>
            <a:ext cx="4939235" cy="104775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Summary</a:t>
            </a:r>
            <a:endParaRPr/>
          </a:p>
        </p:txBody>
      </p:sp>
      <p:sp>
        <p:nvSpPr>
          <p:cNvPr id="416" name="Google Shape;416;p36"/>
          <p:cNvSpPr txBox="1"/>
          <p:nvPr/>
        </p:nvSpPr>
        <p:spPr>
          <a:xfrm>
            <a:off x="1028700" y="3468999"/>
            <a:ext cx="6555300" cy="471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Lorem ipsum dolor sit amet, consectetur adipiscing elit. Curabitur congue.</a:t>
            </a:r>
            <a:endParaRPr/>
          </a:p>
          <a:p>
            <a:pPr indent="0" lvl="0" marL="0" marR="0" rtl="0" algn="l">
              <a:lnSpc>
                <a:spcPct val="115000"/>
              </a:lnSpc>
              <a:spcBef>
                <a:spcPts val="0"/>
              </a:spcBef>
              <a:spcAft>
                <a:spcPts val="0"/>
              </a:spcAft>
              <a:buNone/>
            </a:pPr>
            <a:r>
              <a:t/>
            </a:r>
            <a:endParaRPr b="0" i="0" sz="2700" u="none" cap="none" strike="noStrike">
              <a:solidFill>
                <a:srgbClr val="0F1A3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Tellus ut rutrum hendrerit, eros purus sodales mauris, vel ultrices neque nisl quis tortor. Nunc blandit diam quis dui pellentesque aliquet. Cras nec eleifend nisl. Vestibulum venenatis, nunc at bibendum dignissim, est ante auctor nulla, a faucibus turpis metus vel tortor.</a:t>
            </a:r>
            <a:endParaRPr/>
          </a:p>
        </p:txBody>
      </p:sp>
      <p:sp>
        <p:nvSpPr>
          <p:cNvPr id="417" name="Google Shape;417;p36"/>
          <p:cNvSpPr txBox="1"/>
          <p:nvPr/>
        </p:nvSpPr>
        <p:spPr>
          <a:xfrm>
            <a:off x="1028700" y="2673253"/>
            <a:ext cx="5715300" cy="585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Add main point here</a:t>
            </a:r>
            <a:endParaRPr/>
          </a:p>
        </p:txBody>
      </p:sp>
      <p:sp>
        <p:nvSpPr>
          <p:cNvPr id="418" name="Google Shape;418;p36"/>
          <p:cNvSpPr txBox="1"/>
          <p:nvPr/>
        </p:nvSpPr>
        <p:spPr>
          <a:xfrm>
            <a:off x="8283738" y="2673253"/>
            <a:ext cx="5265600" cy="585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Add main point here</a:t>
            </a:r>
            <a:endParaRPr/>
          </a:p>
        </p:txBody>
      </p:sp>
      <p:grpSp>
        <p:nvGrpSpPr>
          <p:cNvPr id="419" name="Google Shape;419;p36"/>
          <p:cNvGrpSpPr/>
          <p:nvPr/>
        </p:nvGrpSpPr>
        <p:grpSpPr>
          <a:xfrm>
            <a:off x="15683785" y="7146170"/>
            <a:ext cx="1575514" cy="1575508"/>
            <a:chOff x="18548975" y="7146250"/>
            <a:chExt cx="1491681" cy="1491676"/>
          </a:xfrm>
        </p:grpSpPr>
        <p:pic>
          <p:nvPicPr>
            <p:cNvPr id="420" name="Google Shape;420;p36"/>
            <p:cNvPicPr preferRelativeResize="0"/>
            <p:nvPr/>
          </p:nvPicPr>
          <p:blipFill>
            <a:blip r:embed="rId5">
              <a:alphaModFix/>
            </a:blip>
            <a:stretch>
              <a:fillRect/>
            </a:stretch>
          </p:blipFill>
          <p:spPr>
            <a:xfrm>
              <a:off x="18548975" y="7146250"/>
              <a:ext cx="1491681" cy="1491676"/>
            </a:xfrm>
            <a:prstGeom prst="rect">
              <a:avLst/>
            </a:prstGeom>
            <a:noFill/>
            <a:ln>
              <a:noFill/>
            </a:ln>
          </p:spPr>
        </p:pic>
        <p:pic>
          <p:nvPicPr>
            <p:cNvPr id="421" name="Google Shape;421;p36"/>
            <p:cNvPicPr preferRelativeResize="0"/>
            <p:nvPr/>
          </p:nvPicPr>
          <p:blipFill>
            <a:blip r:embed="rId6">
              <a:alphaModFix/>
            </a:blip>
            <a:stretch>
              <a:fillRect/>
            </a:stretch>
          </p:blipFill>
          <p:spPr>
            <a:xfrm>
              <a:off x="18780978" y="7664599"/>
              <a:ext cx="1027675" cy="53882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3346B"/>
            </a:gs>
          </a:gsLst>
          <a:lin ang="0" scaled="0"/>
        </a:gradFill>
      </p:bgPr>
    </p:bg>
    <p:spTree>
      <p:nvGrpSpPr>
        <p:cNvPr id="425" name="Shape 425"/>
        <p:cNvGrpSpPr/>
        <p:nvPr/>
      </p:nvGrpSpPr>
      <p:grpSpPr>
        <a:xfrm>
          <a:off x="0" y="0"/>
          <a:ext cx="0" cy="0"/>
          <a:chOff x="0" y="0"/>
          <a:chExt cx="0" cy="0"/>
        </a:xfrm>
      </p:grpSpPr>
      <p:pic>
        <p:nvPicPr>
          <p:cNvPr id="426" name="Google Shape;426;p37"/>
          <p:cNvPicPr preferRelativeResize="0"/>
          <p:nvPr/>
        </p:nvPicPr>
        <p:blipFill rotWithShape="1">
          <a:blip r:embed="rId3">
            <a:alphaModFix/>
          </a:blip>
          <a:srcRect b="0" l="0" r="3910" t="0"/>
          <a:stretch/>
        </p:blipFill>
        <p:spPr>
          <a:xfrm>
            <a:off x="0" y="0"/>
            <a:ext cx="18288000" cy="10389775"/>
          </a:xfrm>
          <a:prstGeom prst="rect">
            <a:avLst/>
          </a:prstGeom>
          <a:noFill/>
          <a:ln>
            <a:noFill/>
          </a:ln>
        </p:spPr>
      </p:pic>
      <p:sp>
        <p:nvSpPr>
          <p:cNvPr id="427" name="Google Shape;427;p37"/>
          <p:cNvSpPr/>
          <p:nvPr/>
        </p:nvSpPr>
        <p:spPr>
          <a:xfrm>
            <a:off x="8616825" y="1028700"/>
            <a:ext cx="9671036" cy="8230956"/>
          </a:xfrm>
          <a:custGeom>
            <a:rect b="b" l="l" r="r" t="t"/>
            <a:pathLst>
              <a:path extrusionOk="0" h="2167467" w="2582386">
                <a:moveTo>
                  <a:pt x="0" y="0"/>
                </a:moveTo>
                <a:lnTo>
                  <a:pt x="2582386" y="0"/>
                </a:lnTo>
                <a:lnTo>
                  <a:pt x="2582386" y="2167467"/>
                </a:lnTo>
                <a:lnTo>
                  <a:pt x="0" y="2167467"/>
                </a:lnTo>
                <a:close/>
              </a:path>
            </a:pathLst>
          </a:custGeom>
          <a:gradFill>
            <a:gsLst>
              <a:gs pos="0">
                <a:srgbClr val="0F1A38"/>
              </a:gs>
              <a:gs pos="100000">
                <a:srgbClr val="13346B"/>
              </a:gs>
            </a:gsLst>
            <a:lin ang="0" scaled="0"/>
          </a:gradFill>
          <a:ln>
            <a:noFill/>
          </a:ln>
        </p:spPr>
      </p:sp>
      <p:sp>
        <p:nvSpPr>
          <p:cNvPr id="428" name="Google Shape;428;p37"/>
          <p:cNvSpPr txBox="1"/>
          <p:nvPr/>
        </p:nvSpPr>
        <p:spPr>
          <a:xfrm>
            <a:off x="9949778" y="2670854"/>
            <a:ext cx="7022371"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E8F1FF"/>
                </a:solidFill>
                <a:latin typeface="Open Sans"/>
                <a:ea typeface="Open Sans"/>
                <a:cs typeface="Open Sans"/>
                <a:sym typeface="Open Sans"/>
              </a:rPr>
              <a:t>Got any questions?</a:t>
            </a:r>
            <a:endParaRPr/>
          </a:p>
        </p:txBody>
      </p:sp>
      <p:grpSp>
        <p:nvGrpSpPr>
          <p:cNvPr id="429" name="Google Shape;429;p37"/>
          <p:cNvGrpSpPr/>
          <p:nvPr/>
        </p:nvGrpSpPr>
        <p:grpSpPr>
          <a:xfrm>
            <a:off x="10123200" y="3976471"/>
            <a:ext cx="6426504" cy="451306"/>
            <a:chOff x="0" y="-57150"/>
            <a:chExt cx="8568672" cy="601741"/>
          </a:xfrm>
        </p:grpSpPr>
        <p:sp>
          <p:nvSpPr>
            <p:cNvPr id="430" name="Google Shape;430;p37"/>
            <p:cNvSpPr/>
            <p:nvPr/>
          </p:nvSpPr>
          <p:spPr>
            <a:xfrm>
              <a:off x="0" y="38263"/>
              <a:ext cx="354429" cy="506328"/>
            </a:xfrm>
            <a:custGeom>
              <a:rect b="b" l="l" r="r" t="t"/>
              <a:pathLst>
                <a:path extrusionOk="0" h="506328" w="354429">
                  <a:moveTo>
                    <a:pt x="0" y="0"/>
                  </a:moveTo>
                  <a:lnTo>
                    <a:pt x="354429" y="0"/>
                  </a:lnTo>
                  <a:lnTo>
                    <a:pt x="354429" y="506327"/>
                  </a:lnTo>
                  <a:lnTo>
                    <a:pt x="0" y="506327"/>
                  </a:lnTo>
                  <a:lnTo>
                    <a:pt x="0" y="0"/>
                  </a:lnTo>
                  <a:close/>
                </a:path>
              </a:pathLst>
            </a:custGeom>
            <a:blipFill rotWithShape="1">
              <a:blip r:embed="rId4">
                <a:alphaModFix/>
              </a:blip>
              <a:stretch>
                <a:fillRect b="0" l="0" r="0" t="0"/>
              </a:stretch>
            </a:blipFill>
            <a:ln>
              <a:noFill/>
            </a:ln>
          </p:spPr>
        </p:sp>
        <p:sp>
          <p:nvSpPr>
            <p:cNvPr id="431" name="Google Shape;431;p37"/>
            <p:cNvSpPr txBox="1"/>
            <p:nvPr/>
          </p:nvSpPr>
          <p:spPr>
            <a:xfrm>
              <a:off x="833395" y="-57150"/>
              <a:ext cx="7735277" cy="60071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E8F1FF"/>
                  </a:solidFill>
                  <a:latin typeface="Open Sans"/>
                  <a:ea typeface="Open Sans"/>
                  <a:cs typeface="Open Sans"/>
                  <a:sym typeface="Open Sans"/>
                </a:rPr>
                <a:t>123 Anywhere St., Any City,ST 12345</a:t>
              </a:r>
              <a:endParaRPr/>
            </a:p>
          </p:txBody>
        </p:sp>
      </p:grpSp>
      <p:grpSp>
        <p:nvGrpSpPr>
          <p:cNvPr id="432" name="Google Shape;432;p37"/>
          <p:cNvGrpSpPr/>
          <p:nvPr/>
        </p:nvGrpSpPr>
        <p:grpSpPr>
          <a:xfrm>
            <a:off x="10080618" y="5790654"/>
            <a:ext cx="5560582" cy="450532"/>
            <a:chOff x="0" y="-57150"/>
            <a:chExt cx="7414110" cy="600710"/>
          </a:xfrm>
        </p:grpSpPr>
        <p:sp>
          <p:nvSpPr>
            <p:cNvPr id="433" name="Google Shape;433;p37"/>
            <p:cNvSpPr/>
            <p:nvPr/>
          </p:nvSpPr>
          <p:spPr>
            <a:xfrm>
              <a:off x="0" y="129066"/>
              <a:ext cx="467981" cy="321737"/>
            </a:xfrm>
            <a:custGeom>
              <a:rect b="b" l="l" r="r" t="t"/>
              <a:pathLst>
                <a:path extrusionOk="0" h="321737" w="467981">
                  <a:moveTo>
                    <a:pt x="0" y="0"/>
                  </a:moveTo>
                  <a:lnTo>
                    <a:pt x="467981" y="0"/>
                  </a:lnTo>
                  <a:lnTo>
                    <a:pt x="467981" y="321737"/>
                  </a:lnTo>
                  <a:lnTo>
                    <a:pt x="0" y="321737"/>
                  </a:lnTo>
                  <a:lnTo>
                    <a:pt x="0" y="0"/>
                  </a:lnTo>
                  <a:close/>
                </a:path>
              </a:pathLst>
            </a:custGeom>
            <a:blipFill rotWithShape="1">
              <a:blip r:embed="rId5">
                <a:alphaModFix/>
              </a:blip>
              <a:stretch>
                <a:fillRect b="0" l="0" r="0" t="0"/>
              </a:stretch>
            </a:blipFill>
            <a:ln>
              <a:noFill/>
            </a:ln>
          </p:spPr>
        </p:sp>
        <p:sp>
          <p:nvSpPr>
            <p:cNvPr id="434" name="Google Shape;434;p37"/>
            <p:cNvSpPr txBox="1"/>
            <p:nvPr/>
          </p:nvSpPr>
          <p:spPr>
            <a:xfrm>
              <a:off x="890171" y="-57150"/>
              <a:ext cx="6523939" cy="60071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E8F1FF"/>
                  </a:solidFill>
                  <a:latin typeface="Open Sans"/>
                  <a:ea typeface="Open Sans"/>
                  <a:cs typeface="Open Sans"/>
                  <a:sym typeface="Open Sans"/>
                </a:rPr>
                <a:t>hello@reallygreatsite.com</a:t>
              </a:r>
              <a:endParaRPr/>
            </a:p>
          </p:txBody>
        </p:sp>
      </p:grpSp>
      <p:grpSp>
        <p:nvGrpSpPr>
          <p:cNvPr id="435" name="Google Shape;435;p37"/>
          <p:cNvGrpSpPr/>
          <p:nvPr/>
        </p:nvGrpSpPr>
        <p:grpSpPr>
          <a:xfrm>
            <a:off x="10083404" y="7572300"/>
            <a:ext cx="5557796" cy="450532"/>
            <a:chOff x="0" y="-57150"/>
            <a:chExt cx="7410395" cy="600710"/>
          </a:xfrm>
        </p:grpSpPr>
        <p:sp>
          <p:nvSpPr>
            <p:cNvPr id="436" name="Google Shape;436;p37"/>
            <p:cNvSpPr/>
            <p:nvPr/>
          </p:nvSpPr>
          <p:spPr>
            <a:xfrm>
              <a:off x="0" y="83009"/>
              <a:ext cx="460551" cy="460551"/>
            </a:xfrm>
            <a:custGeom>
              <a:rect b="b" l="l" r="r" t="t"/>
              <a:pathLst>
                <a:path extrusionOk="0" h="460551" w="460551">
                  <a:moveTo>
                    <a:pt x="0" y="0"/>
                  </a:moveTo>
                  <a:lnTo>
                    <a:pt x="460551" y="0"/>
                  </a:lnTo>
                  <a:lnTo>
                    <a:pt x="460551" y="460551"/>
                  </a:lnTo>
                  <a:lnTo>
                    <a:pt x="0" y="460551"/>
                  </a:lnTo>
                  <a:lnTo>
                    <a:pt x="0" y="0"/>
                  </a:lnTo>
                  <a:close/>
                </a:path>
              </a:pathLst>
            </a:custGeom>
            <a:blipFill rotWithShape="1">
              <a:blip r:embed="rId6">
                <a:alphaModFix/>
              </a:blip>
              <a:stretch>
                <a:fillRect b="0" l="0" r="0" t="0"/>
              </a:stretch>
            </a:blipFill>
            <a:ln>
              <a:noFill/>
            </a:ln>
          </p:spPr>
        </p:sp>
        <p:sp>
          <p:nvSpPr>
            <p:cNvPr id="437" name="Google Shape;437;p37"/>
            <p:cNvSpPr txBox="1"/>
            <p:nvPr/>
          </p:nvSpPr>
          <p:spPr>
            <a:xfrm>
              <a:off x="886456" y="-57150"/>
              <a:ext cx="6523939" cy="60071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E8F1FF"/>
                  </a:solidFill>
                  <a:latin typeface="Open Sans"/>
                  <a:ea typeface="Open Sans"/>
                  <a:cs typeface="Open Sans"/>
                  <a:sym typeface="Open Sans"/>
                </a:rPr>
                <a:t>reallygreatsite.com</a:t>
              </a:r>
              <a:endParaRPr/>
            </a:p>
          </p:txBody>
        </p:sp>
      </p:grpSp>
      <p:grpSp>
        <p:nvGrpSpPr>
          <p:cNvPr id="438" name="Google Shape;438;p37"/>
          <p:cNvGrpSpPr/>
          <p:nvPr/>
        </p:nvGrpSpPr>
        <p:grpSpPr>
          <a:xfrm>
            <a:off x="10060813" y="6667998"/>
            <a:ext cx="5580388" cy="450532"/>
            <a:chOff x="0" y="-57150"/>
            <a:chExt cx="7440517" cy="600710"/>
          </a:xfrm>
        </p:grpSpPr>
        <p:sp>
          <p:nvSpPr>
            <p:cNvPr id="439" name="Google Shape;439;p37"/>
            <p:cNvSpPr/>
            <p:nvPr/>
          </p:nvSpPr>
          <p:spPr>
            <a:xfrm>
              <a:off x="0" y="74845"/>
              <a:ext cx="520795" cy="468715"/>
            </a:xfrm>
            <a:custGeom>
              <a:rect b="b" l="l" r="r" t="t"/>
              <a:pathLst>
                <a:path extrusionOk="0" h="468715" w="520795">
                  <a:moveTo>
                    <a:pt x="0" y="0"/>
                  </a:moveTo>
                  <a:lnTo>
                    <a:pt x="520795" y="0"/>
                  </a:lnTo>
                  <a:lnTo>
                    <a:pt x="520795" y="468715"/>
                  </a:lnTo>
                  <a:lnTo>
                    <a:pt x="0" y="468715"/>
                  </a:lnTo>
                  <a:lnTo>
                    <a:pt x="0" y="0"/>
                  </a:lnTo>
                  <a:close/>
                </a:path>
              </a:pathLst>
            </a:custGeom>
            <a:blipFill rotWithShape="1">
              <a:blip r:embed="rId7">
                <a:alphaModFix/>
              </a:blip>
              <a:stretch>
                <a:fillRect b="0" l="0" r="0" t="0"/>
              </a:stretch>
            </a:blipFill>
            <a:ln>
              <a:noFill/>
            </a:ln>
          </p:spPr>
        </p:sp>
        <p:sp>
          <p:nvSpPr>
            <p:cNvPr id="440" name="Google Shape;440;p37"/>
            <p:cNvSpPr txBox="1"/>
            <p:nvPr/>
          </p:nvSpPr>
          <p:spPr>
            <a:xfrm>
              <a:off x="916578" y="-57150"/>
              <a:ext cx="6523939" cy="60071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E8F1FF"/>
                  </a:solidFill>
                  <a:latin typeface="Open Sans"/>
                  <a:ea typeface="Open Sans"/>
                  <a:cs typeface="Open Sans"/>
                  <a:sym typeface="Open Sans"/>
                </a:rPr>
                <a:t>@reallygreatsite</a:t>
              </a:r>
              <a:endParaRPr/>
            </a:p>
          </p:txBody>
        </p:sp>
      </p:grpSp>
      <p:sp>
        <p:nvSpPr>
          <p:cNvPr id="441" name="Google Shape;441;p37"/>
          <p:cNvSpPr txBox="1"/>
          <p:nvPr/>
        </p:nvSpPr>
        <p:spPr>
          <a:xfrm>
            <a:off x="1701027" y="5516457"/>
            <a:ext cx="6271800" cy="3232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5000" u="none" cap="none" strike="noStrike">
                <a:solidFill>
                  <a:srgbClr val="E8F1FF"/>
                </a:solidFill>
                <a:latin typeface="Passion One"/>
                <a:ea typeface="Passion One"/>
                <a:cs typeface="Passion One"/>
                <a:sym typeface="Passion One"/>
              </a:rPr>
              <a:t>Thank You!</a:t>
            </a:r>
            <a:endParaRPr/>
          </a:p>
        </p:txBody>
      </p:sp>
      <p:grpSp>
        <p:nvGrpSpPr>
          <p:cNvPr id="442" name="Google Shape;442;p37"/>
          <p:cNvGrpSpPr/>
          <p:nvPr/>
        </p:nvGrpSpPr>
        <p:grpSpPr>
          <a:xfrm>
            <a:off x="10103302" y="4902095"/>
            <a:ext cx="5537899" cy="481088"/>
            <a:chOff x="0" y="-57150"/>
            <a:chExt cx="7383865" cy="641452"/>
          </a:xfrm>
        </p:grpSpPr>
        <p:sp>
          <p:nvSpPr>
            <p:cNvPr id="443" name="Google Shape;443;p37"/>
            <p:cNvSpPr txBox="1"/>
            <p:nvPr/>
          </p:nvSpPr>
          <p:spPr>
            <a:xfrm>
              <a:off x="859926" y="-57150"/>
              <a:ext cx="6523939" cy="60071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E8F1FF"/>
                  </a:solidFill>
                  <a:latin typeface="Open Sans"/>
                  <a:ea typeface="Open Sans"/>
                  <a:cs typeface="Open Sans"/>
                  <a:sym typeface="Open Sans"/>
                </a:rPr>
                <a:t>123-456-7890</a:t>
              </a:r>
              <a:endParaRPr/>
            </a:p>
          </p:txBody>
        </p:sp>
        <p:sp>
          <p:nvSpPr>
            <p:cNvPr id="444" name="Google Shape;444;p37"/>
            <p:cNvSpPr/>
            <p:nvPr/>
          </p:nvSpPr>
          <p:spPr>
            <a:xfrm>
              <a:off x="0" y="25400"/>
              <a:ext cx="407490" cy="558902"/>
            </a:xfrm>
            <a:custGeom>
              <a:rect b="b" l="l" r="r" t="t"/>
              <a:pathLst>
                <a:path extrusionOk="0" h="558902" w="407490">
                  <a:moveTo>
                    <a:pt x="0" y="0"/>
                  </a:moveTo>
                  <a:lnTo>
                    <a:pt x="407490" y="0"/>
                  </a:lnTo>
                  <a:lnTo>
                    <a:pt x="407490" y="558902"/>
                  </a:lnTo>
                  <a:lnTo>
                    <a:pt x="0" y="558902"/>
                  </a:lnTo>
                  <a:lnTo>
                    <a:pt x="0" y="0"/>
                  </a:lnTo>
                  <a:close/>
                </a:path>
              </a:pathLst>
            </a:custGeom>
            <a:blipFill rotWithShape="1">
              <a:blip r:embed="rId8">
                <a:alphaModFix/>
              </a:blip>
              <a:stretch>
                <a:fillRect b="0" l="0" r="0" t="0"/>
              </a:stretch>
            </a:blipFill>
            <a:ln>
              <a:noFill/>
            </a:ln>
          </p:spPr>
        </p:sp>
      </p:grpSp>
      <p:pic>
        <p:nvPicPr>
          <p:cNvPr id="445" name="Google Shape;445;p37"/>
          <p:cNvPicPr preferRelativeResize="0"/>
          <p:nvPr/>
        </p:nvPicPr>
        <p:blipFill rotWithShape="1">
          <a:blip r:embed="rId9">
            <a:alphaModFix/>
          </a:blip>
          <a:srcRect b="0" l="0" r="1438" t="0"/>
          <a:stretch/>
        </p:blipFill>
        <p:spPr>
          <a:xfrm>
            <a:off x="4426750" y="8036300"/>
            <a:ext cx="2732426" cy="863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449" name="Shape 449"/>
        <p:cNvGrpSpPr/>
        <p:nvPr/>
      </p:nvGrpSpPr>
      <p:grpSpPr>
        <a:xfrm>
          <a:off x="0" y="0"/>
          <a:ext cx="0" cy="0"/>
          <a:chOff x="0" y="0"/>
          <a:chExt cx="0" cy="0"/>
        </a:xfrm>
      </p:grpSpPr>
      <p:sp>
        <p:nvSpPr>
          <p:cNvPr id="450" name="Google Shape;450;p38"/>
          <p:cNvSpPr txBox="1"/>
          <p:nvPr/>
        </p:nvSpPr>
        <p:spPr>
          <a:xfrm>
            <a:off x="1028700" y="1091175"/>
            <a:ext cx="13296300" cy="1108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Resource Page</a:t>
            </a:r>
            <a:endParaRPr/>
          </a:p>
        </p:txBody>
      </p:sp>
      <p:sp>
        <p:nvSpPr>
          <p:cNvPr id="451" name="Google Shape;451;p38"/>
          <p:cNvSpPr txBox="1"/>
          <p:nvPr/>
        </p:nvSpPr>
        <p:spPr>
          <a:xfrm>
            <a:off x="1028700" y="2201247"/>
            <a:ext cx="9142800" cy="3726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Use these design resources in your Canva presentation.</a:t>
            </a:r>
            <a:endParaRPr/>
          </a:p>
        </p:txBody>
      </p:sp>
      <p:sp>
        <p:nvSpPr>
          <p:cNvPr id="452" name="Google Shape;452;p38"/>
          <p:cNvSpPr txBox="1"/>
          <p:nvPr/>
        </p:nvSpPr>
        <p:spPr>
          <a:xfrm>
            <a:off x="1028700" y="6702240"/>
            <a:ext cx="4716995" cy="372745"/>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You can find these fonts online too.</a:t>
            </a:r>
            <a:endParaRPr/>
          </a:p>
        </p:txBody>
      </p:sp>
      <p:sp>
        <p:nvSpPr>
          <p:cNvPr id="453" name="Google Shape;453;p38"/>
          <p:cNvSpPr txBox="1"/>
          <p:nvPr/>
        </p:nvSpPr>
        <p:spPr>
          <a:xfrm>
            <a:off x="1028700" y="3625787"/>
            <a:ext cx="50322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0F1A38"/>
                </a:solidFill>
                <a:latin typeface="Open Sans"/>
                <a:ea typeface="Open Sans"/>
                <a:cs typeface="Open Sans"/>
                <a:sym typeface="Open Sans"/>
              </a:rPr>
              <a:t>This presentation template</a:t>
            </a:r>
            <a:endParaRPr/>
          </a:p>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uses the following free fonts:</a:t>
            </a:r>
            <a:endParaRPr/>
          </a:p>
        </p:txBody>
      </p:sp>
      <p:sp>
        <p:nvSpPr>
          <p:cNvPr id="454" name="Google Shape;454;p38"/>
          <p:cNvSpPr txBox="1"/>
          <p:nvPr/>
        </p:nvSpPr>
        <p:spPr>
          <a:xfrm>
            <a:off x="1028700" y="2909214"/>
            <a:ext cx="1689665"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Fonts</a:t>
            </a:r>
            <a:endParaRPr/>
          </a:p>
        </p:txBody>
      </p:sp>
      <p:sp>
        <p:nvSpPr>
          <p:cNvPr id="455" name="Google Shape;455;p38"/>
          <p:cNvSpPr txBox="1"/>
          <p:nvPr/>
        </p:nvSpPr>
        <p:spPr>
          <a:xfrm>
            <a:off x="1028700" y="7408360"/>
            <a:ext cx="1913222"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Colors</a:t>
            </a:r>
            <a:endParaRPr/>
          </a:p>
        </p:txBody>
      </p:sp>
      <p:sp>
        <p:nvSpPr>
          <p:cNvPr id="456" name="Google Shape;456;p38"/>
          <p:cNvSpPr txBox="1"/>
          <p:nvPr/>
        </p:nvSpPr>
        <p:spPr>
          <a:xfrm>
            <a:off x="1028700" y="4827463"/>
            <a:ext cx="1689665" cy="14173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Titles:</a:t>
            </a:r>
            <a:endParaRPr/>
          </a:p>
          <a:p>
            <a:pPr indent="0" lvl="0" marL="0" marR="0" rtl="0" algn="l">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Headers:</a:t>
            </a:r>
            <a:endParaRPr/>
          </a:p>
          <a:p>
            <a:pPr indent="0" lvl="0" marL="0" marR="0" rtl="0" algn="l">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Body:</a:t>
            </a:r>
            <a:endParaRPr/>
          </a:p>
        </p:txBody>
      </p:sp>
      <p:grpSp>
        <p:nvGrpSpPr>
          <p:cNvPr id="457" name="Google Shape;457;p38"/>
          <p:cNvGrpSpPr/>
          <p:nvPr/>
        </p:nvGrpSpPr>
        <p:grpSpPr>
          <a:xfrm>
            <a:off x="6219044" y="8387383"/>
            <a:ext cx="713368" cy="713368"/>
            <a:chOff x="0" y="0"/>
            <a:chExt cx="812800" cy="812800"/>
          </a:xfrm>
        </p:grpSpPr>
        <p:sp>
          <p:nvSpPr>
            <p:cNvPr id="458" name="Google Shape;458;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38"/>
          <p:cNvGrpSpPr/>
          <p:nvPr/>
        </p:nvGrpSpPr>
        <p:grpSpPr>
          <a:xfrm>
            <a:off x="2758815" y="8387383"/>
            <a:ext cx="713368" cy="713368"/>
            <a:chOff x="0" y="0"/>
            <a:chExt cx="812800" cy="812800"/>
          </a:xfrm>
        </p:grpSpPr>
        <p:sp>
          <p:nvSpPr>
            <p:cNvPr id="461" name="Google Shape;461;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F1A38"/>
                </a:gs>
                <a:gs pos="100000">
                  <a:srgbClr val="1F3E72"/>
                </a:gs>
              </a:gsLst>
              <a:lin ang="0" scaled="0"/>
            </a:gra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38"/>
          <p:cNvGrpSpPr/>
          <p:nvPr/>
        </p:nvGrpSpPr>
        <p:grpSpPr>
          <a:xfrm>
            <a:off x="3623872" y="8387383"/>
            <a:ext cx="713368" cy="713368"/>
            <a:chOff x="0" y="0"/>
            <a:chExt cx="812800" cy="812800"/>
          </a:xfrm>
        </p:grpSpPr>
        <p:sp>
          <p:nvSpPr>
            <p:cNvPr id="464" name="Google Shape;464;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346B"/>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38"/>
          <p:cNvGrpSpPr/>
          <p:nvPr/>
        </p:nvGrpSpPr>
        <p:grpSpPr>
          <a:xfrm>
            <a:off x="5353987" y="8387383"/>
            <a:ext cx="713368" cy="713368"/>
            <a:chOff x="0" y="0"/>
            <a:chExt cx="812800" cy="812800"/>
          </a:xfrm>
        </p:grpSpPr>
        <p:sp>
          <p:nvSpPr>
            <p:cNvPr id="467" name="Google Shape;467;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634"/>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38"/>
          <p:cNvGrpSpPr/>
          <p:nvPr/>
        </p:nvGrpSpPr>
        <p:grpSpPr>
          <a:xfrm>
            <a:off x="1028700" y="8387383"/>
            <a:ext cx="713368" cy="713368"/>
            <a:chOff x="0" y="0"/>
            <a:chExt cx="812800" cy="812800"/>
          </a:xfrm>
        </p:grpSpPr>
        <p:sp>
          <p:nvSpPr>
            <p:cNvPr id="470" name="Google Shape;470;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F1FF"/>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38"/>
          <p:cNvGrpSpPr/>
          <p:nvPr/>
        </p:nvGrpSpPr>
        <p:grpSpPr>
          <a:xfrm>
            <a:off x="1893757" y="8387383"/>
            <a:ext cx="713368" cy="713368"/>
            <a:chOff x="0" y="0"/>
            <a:chExt cx="812800" cy="812800"/>
          </a:xfrm>
        </p:grpSpPr>
        <p:sp>
          <p:nvSpPr>
            <p:cNvPr id="473" name="Google Shape;473;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1A38"/>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38"/>
          <p:cNvGrpSpPr/>
          <p:nvPr/>
        </p:nvGrpSpPr>
        <p:grpSpPr>
          <a:xfrm>
            <a:off x="4488929" y="8387383"/>
            <a:ext cx="713368" cy="713368"/>
            <a:chOff x="0" y="0"/>
            <a:chExt cx="812800" cy="812800"/>
          </a:xfrm>
        </p:grpSpPr>
        <p:sp>
          <p:nvSpPr>
            <p:cNvPr id="476" name="Google Shape;476;p3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B6A2"/>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38"/>
          <p:cNvSpPr txBox="1"/>
          <p:nvPr/>
        </p:nvSpPr>
        <p:spPr>
          <a:xfrm>
            <a:off x="3731088" y="5779963"/>
            <a:ext cx="2268833"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Open Sans</a:t>
            </a:r>
            <a:endParaRPr/>
          </a:p>
        </p:txBody>
      </p:sp>
      <p:sp>
        <p:nvSpPr>
          <p:cNvPr id="479" name="Google Shape;479;p38"/>
          <p:cNvSpPr txBox="1"/>
          <p:nvPr/>
        </p:nvSpPr>
        <p:spPr>
          <a:xfrm>
            <a:off x="3731088" y="5357688"/>
            <a:ext cx="2268833"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0F1A38"/>
                </a:solidFill>
                <a:latin typeface="Open Sans"/>
                <a:ea typeface="Open Sans"/>
                <a:cs typeface="Open Sans"/>
                <a:sym typeface="Open Sans"/>
              </a:rPr>
              <a:t>Open Sans</a:t>
            </a:r>
            <a:endParaRPr/>
          </a:p>
        </p:txBody>
      </p:sp>
      <p:sp>
        <p:nvSpPr>
          <p:cNvPr id="480" name="Google Shape;480;p38"/>
          <p:cNvSpPr txBox="1"/>
          <p:nvPr/>
        </p:nvSpPr>
        <p:spPr>
          <a:xfrm>
            <a:off x="3731088" y="4808413"/>
            <a:ext cx="2268833"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0F1A38"/>
                </a:solidFill>
                <a:latin typeface="Passion One"/>
                <a:ea typeface="Passion One"/>
                <a:cs typeface="Passion One"/>
                <a:sym typeface="Passion One"/>
              </a:rPr>
              <a:t>Passion One</a:t>
            </a:r>
            <a:endParaRPr/>
          </a:p>
        </p:txBody>
      </p:sp>
      <p:sp>
        <p:nvSpPr>
          <p:cNvPr id="481" name="Google Shape;481;p38"/>
          <p:cNvSpPr txBox="1"/>
          <p:nvPr/>
        </p:nvSpPr>
        <p:spPr>
          <a:xfrm>
            <a:off x="8386497" y="2912500"/>
            <a:ext cx="6819438" cy="6464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Design Elements / Icons</a:t>
            </a:r>
            <a:endParaRPr/>
          </a:p>
        </p:txBody>
      </p:sp>
      <p:sp>
        <p:nvSpPr>
          <p:cNvPr id="482" name="Google Shape;482;p38"/>
          <p:cNvSpPr/>
          <p:nvPr/>
        </p:nvSpPr>
        <p:spPr>
          <a:xfrm>
            <a:off x="10164773" y="3898189"/>
            <a:ext cx="1282792" cy="1282792"/>
          </a:xfrm>
          <a:custGeom>
            <a:rect b="b" l="l" r="r" t="t"/>
            <a:pathLst>
              <a:path extrusionOk="0" h="1282792" w="1282792">
                <a:moveTo>
                  <a:pt x="0" y="0"/>
                </a:moveTo>
                <a:lnTo>
                  <a:pt x="1282792" y="0"/>
                </a:lnTo>
                <a:lnTo>
                  <a:pt x="1282792" y="1282792"/>
                </a:lnTo>
                <a:lnTo>
                  <a:pt x="0" y="1282792"/>
                </a:lnTo>
                <a:lnTo>
                  <a:pt x="0" y="0"/>
                </a:lnTo>
                <a:close/>
              </a:path>
            </a:pathLst>
          </a:custGeom>
          <a:blipFill rotWithShape="1">
            <a:blip r:embed="rId3">
              <a:alphaModFix/>
            </a:blip>
            <a:stretch>
              <a:fillRect b="0" l="0" r="0" t="0"/>
            </a:stretch>
          </a:blipFill>
          <a:ln>
            <a:noFill/>
          </a:ln>
        </p:spPr>
      </p:sp>
      <p:sp>
        <p:nvSpPr>
          <p:cNvPr id="483" name="Google Shape;483;p38"/>
          <p:cNvSpPr/>
          <p:nvPr/>
        </p:nvSpPr>
        <p:spPr>
          <a:xfrm>
            <a:off x="11796215" y="3872253"/>
            <a:ext cx="1334665" cy="1334665"/>
          </a:xfrm>
          <a:custGeom>
            <a:rect b="b" l="l" r="r" t="t"/>
            <a:pathLst>
              <a:path extrusionOk="0" h="1334665" w="1334665">
                <a:moveTo>
                  <a:pt x="0" y="0"/>
                </a:moveTo>
                <a:lnTo>
                  <a:pt x="1334666" y="0"/>
                </a:lnTo>
                <a:lnTo>
                  <a:pt x="1334666" y="1334665"/>
                </a:lnTo>
                <a:lnTo>
                  <a:pt x="0" y="1334665"/>
                </a:lnTo>
                <a:lnTo>
                  <a:pt x="0" y="0"/>
                </a:lnTo>
                <a:close/>
              </a:path>
            </a:pathLst>
          </a:custGeom>
          <a:blipFill rotWithShape="1">
            <a:blip r:embed="rId4">
              <a:alphaModFix/>
            </a:blip>
            <a:stretch>
              <a:fillRect b="0" l="0" r="0" t="0"/>
            </a:stretch>
          </a:blipFill>
          <a:ln>
            <a:noFill/>
          </a:ln>
        </p:spPr>
      </p:sp>
      <p:pic>
        <p:nvPicPr>
          <p:cNvPr id="484" name="Google Shape;484;p38"/>
          <p:cNvPicPr preferRelativeResize="0"/>
          <p:nvPr/>
        </p:nvPicPr>
        <p:blipFill>
          <a:blip r:embed="rId5">
            <a:alphaModFix/>
          </a:blip>
          <a:stretch>
            <a:fillRect/>
          </a:stretch>
        </p:blipFill>
        <p:spPr>
          <a:xfrm>
            <a:off x="8448101" y="5777196"/>
            <a:ext cx="1842852" cy="484103"/>
          </a:xfrm>
          <a:prstGeom prst="rect">
            <a:avLst/>
          </a:prstGeom>
          <a:noFill/>
          <a:ln>
            <a:noFill/>
          </a:ln>
        </p:spPr>
      </p:pic>
      <p:pic>
        <p:nvPicPr>
          <p:cNvPr id="485" name="Google Shape;485;p38"/>
          <p:cNvPicPr preferRelativeResize="0"/>
          <p:nvPr/>
        </p:nvPicPr>
        <p:blipFill>
          <a:blip r:embed="rId6">
            <a:alphaModFix/>
          </a:blip>
          <a:stretch>
            <a:fillRect/>
          </a:stretch>
        </p:blipFill>
        <p:spPr>
          <a:xfrm>
            <a:off x="15275225" y="3885713"/>
            <a:ext cx="1381602" cy="1281810"/>
          </a:xfrm>
          <a:prstGeom prst="rect">
            <a:avLst/>
          </a:prstGeom>
          <a:noFill/>
          <a:ln>
            <a:noFill/>
          </a:ln>
        </p:spPr>
      </p:pic>
      <p:pic>
        <p:nvPicPr>
          <p:cNvPr id="486" name="Google Shape;486;p38"/>
          <p:cNvPicPr preferRelativeResize="0"/>
          <p:nvPr/>
        </p:nvPicPr>
        <p:blipFill>
          <a:blip r:embed="rId7">
            <a:alphaModFix/>
          </a:blip>
          <a:stretch>
            <a:fillRect/>
          </a:stretch>
        </p:blipFill>
        <p:spPr>
          <a:xfrm>
            <a:off x="12903176" y="8281277"/>
            <a:ext cx="1006397" cy="869291"/>
          </a:xfrm>
          <a:prstGeom prst="rect">
            <a:avLst/>
          </a:prstGeom>
          <a:noFill/>
          <a:ln>
            <a:noFill/>
          </a:ln>
        </p:spPr>
      </p:pic>
      <p:pic>
        <p:nvPicPr>
          <p:cNvPr id="487" name="Google Shape;487;p38"/>
          <p:cNvPicPr preferRelativeResize="0"/>
          <p:nvPr/>
        </p:nvPicPr>
        <p:blipFill>
          <a:blip r:embed="rId8">
            <a:alphaModFix/>
          </a:blip>
          <a:stretch>
            <a:fillRect/>
          </a:stretch>
        </p:blipFill>
        <p:spPr>
          <a:xfrm>
            <a:off x="11287900" y="8194276"/>
            <a:ext cx="1006399" cy="1060224"/>
          </a:xfrm>
          <a:prstGeom prst="rect">
            <a:avLst/>
          </a:prstGeom>
          <a:noFill/>
          <a:ln>
            <a:noFill/>
          </a:ln>
        </p:spPr>
      </p:pic>
      <p:pic>
        <p:nvPicPr>
          <p:cNvPr id="488" name="Google Shape;488;p38"/>
          <p:cNvPicPr preferRelativeResize="0"/>
          <p:nvPr/>
        </p:nvPicPr>
        <p:blipFill>
          <a:blip r:embed="rId9">
            <a:alphaModFix/>
          </a:blip>
          <a:stretch>
            <a:fillRect/>
          </a:stretch>
        </p:blipFill>
        <p:spPr>
          <a:xfrm>
            <a:off x="9984962" y="8183650"/>
            <a:ext cx="852625" cy="1042473"/>
          </a:xfrm>
          <a:prstGeom prst="rect">
            <a:avLst/>
          </a:prstGeom>
          <a:noFill/>
          <a:ln>
            <a:noFill/>
          </a:ln>
        </p:spPr>
      </p:pic>
      <p:pic>
        <p:nvPicPr>
          <p:cNvPr id="489" name="Google Shape;489;p38"/>
          <p:cNvPicPr preferRelativeResize="0"/>
          <p:nvPr/>
        </p:nvPicPr>
        <p:blipFill>
          <a:blip r:embed="rId10">
            <a:alphaModFix/>
          </a:blip>
          <a:stretch>
            <a:fillRect/>
          </a:stretch>
        </p:blipFill>
        <p:spPr>
          <a:xfrm>
            <a:off x="8595452" y="8219803"/>
            <a:ext cx="876610" cy="992245"/>
          </a:xfrm>
          <a:prstGeom prst="rect">
            <a:avLst/>
          </a:prstGeom>
          <a:noFill/>
          <a:ln>
            <a:noFill/>
          </a:ln>
        </p:spPr>
      </p:pic>
      <p:pic>
        <p:nvPicPr>
          <p:cNvPr id="490" name="Google Shape;490;p38"/>
          <p:cNvPicPr preferRelativeResize="0"/>
          <p:nvPr/>
        </p:nvPicPr>
        <p:blipFill>
          <a:blip r:embed="rId11">
            <a:alphaModFix/>
          </a:blip>
          <a:stretch>
            <a:fillRect/>
          </a:stretch>
        </p:blipFill>
        <p:spPr>
          <a:xfrm>
            <a:off x="13552975" y="3898200"/>
            <a:ext cx="1256848" cy="1256848"/>
          </a:xfrm>
          <a:prstGeom prst="rect">
            <a:avLst/>
          </a:prstGeom>
          <a:noFill/>
          <a:ln>
            <a:noFill/>
          </a:ln>
        </p:spPr>
      </p:pic>
      <p:pic>
        <p:nvPicPr>
          <p:cNvPr id="491" name="Google Shape;491;p38"/>
          <p:cNvPicPr preferRelativeResize="0"/>
          <p:nvPr/>
        </p:nvPicPr>
        <p:blipFill>
          <a:blip r:embed="rId12">
            <a:alphaModFix/>
          </a:blip>
          <a:stretch>
            <a:fillRect/>
          </a:stretch>
        </p:blipFill>
        <p:spPr>
          <a:xfrm>
            <a:off x="10720382" y="5621776"/>
            <a:ext cx="1762094" cy="813924"/>
          </a:xfrm>
          <a:prstGeom prst="rect">
            <a:avLst/>
          </a:prstGeom>
          <a:noFill/>
          <a:ln>
            <a:noFill/>
          </a:ln>
        </p:spPr>
      </p:pic>
      <p:pic>
        <p:nvPicPr>
          <p:cNvPr id="492" name="Google Shape;492;p38"/>
          <p:cNvPicPr preferRelativeResize="0"/>
          <p:nvPr/>
        </p:nvPicPr>
        <p:blipFill>
          <a:blip r:embed="rId13">
            <a:alphaModFix/>
          </a:blip>
          <a:stretch>
            <a:fillRect/>
          </a:stretch>
        </p:blipFill>
        <p:spPr>
          <a:xfrm>
            <a:off x="8559575" y="6943550"/>
            <a:ext cx="819450" cy="819474"/>
          </a:xfrm>
          <a:prstGeom prst="rect">
            <a:avLst/>
          </a:prstGeom>
          <a:noFill/>
          <a:ln>
            <a:noFill/>
          </a:ln>
        </p:spPr>
      </p:pic>
      <p:pic>
        <p:nvPicPr>
          <p:cNvPr id="493" name="Google Shape;493;p38"/>
          <p:cNvPicPr preferRelativeResize="0"/>
          <p:nvPr/>
        </p:nvPicPr>
        <p:blipFill>
          <a:blip r:embed="rId14">
            <a:alphaModFix/>
          </a:blip>
          <a:stretch>
            <a:fillRect/>
          </a:stretch>
        </p:blipFill>
        <p:spPr>
          <a:xfrm>
            <a:off x="9647525" y="6973949"/>
            <a:ext cx="593400" cy="812916"/>
          </a:xfrm>
          <a:prstGeom prst="rect">
            <a:avLst/>
          </a:prstGeom>
          <a:noFill/>
          <a:ln>
            <a:noFill/>
          </a:ln>
        </p:spPr>
      </p:pic>
      <p:pic>
        <p:nvPicPr>
          <p:cNvPr id="494" name="Google Shape;494;p38"/>
          <p:cNvPicPr preferRelativeResize="0"/>
          <p:nvPr/>
        </p:nvPicPr>
        <p:blipFill>
          <a:blip r:embed="rId15">
            <a:alphaModFix/>
          </a:blip>
          <a:stretch>
            <a:fillRect/>
          </a:stretch>
        </p:blipFill>
        <p:spPr>
          <a:xfrm>
            <a:off x="11671772" y="6918424"/>
            <a:ext cx="867951" cy="924977"/>
          </a:xfrm>
          <a:prstGeom prst="rect">
            <a:avLst/>
          </a:prstGeom>
          <a:noFill/>
          <a:ln>
            <a:noFill/>
          </a:ln>
        </p:spPr>
      </p:pic>
      <p:pic>
        <p:nvPicPr>
          <p:cNvPr id="495" name="Google Shape;495;p38"/>
          <p:cNvPicPr preferRelativeResize="0"/>
          <p:nvPr/>
        </p:nvPicPr>
        <p:blipFill>
          <a:blip r:embed="rId16">
            <a:alphaModFix/>
          </a:blip>
          <a:stretch>
            <a:fillRect/>
          </a:stretch>
        </p:blipFill>
        <p:spPr>
          <a:xfrm>
            <a:off x="12812150" y="6918625"/>
            <a:ext cx="925473" cy="852374"/>
          </a:xfrm>
          <a:prstGeom prst="rect">
            <a:avLst/>
          </a:prstGeom>
          <a:noFill/>
          <a:ln>
            <a:noFill/>
          </a:ln>
        </p:spPr>
      </p:pic>
      <p:pic>
        <p:nvPicPr>
          <p:cNvPr id="496" name="Google Shape;496;p38"/>
          <p:cNvPicPr preferRelativeResize="0"/>
          <p:nvPr/>
        </p:nvPicPr>
        <p:blipFill>
          <a:blip r:embed="rId17">
            <a:alphaModFix/>
          </a:blip>
          <a:stretch>
            <a:fillRect/>
          </a:stretch>
        </p:blipFill>
        <p:spPr>
          <a:xfrm>
            <a:off x="15523275" y="5578400"/>
            <a:ext cx="885499" cy="817208"/>
          </a:xfrm>
          <a:prstGeom prst="rect">
            <a:avLst/>
          </a:prstGeom>
          <a:noFill/>
          <a:ln>
            <a:noFill/>
          </a:ln>
        </p:spPr>
      </p:pic>
      <p:pic>
        <p:nvPicPr>
          <p:cNvPr id="497" name="Google Shape;497;p38"/>
          <p:cNvPicPr preferRelativeResize="0"/>
          <p:nvPr/>
        </p:nvPicPr>
        <p:blipFill>
          <a:blip r:embed="rId18">
            <a:alphaModFix/>
          </a:blip>
          <a:stretch>
            <a:fillRect/>
          </a:stretch>
        </p:blipFill>
        <p:spPr>
          <a:xfrm>
            <a:off x="8518425" y="3932550"/>
            <a:ext cx="1282799" cy="1277825"/>
          </a:xfrm>
          <a:prstGeom prst="rect">
            <a:avLst/>
          </a:prstGeom>
          <a:noFill/>
          <a:ln>
            <a:noFill/>
          </a:ln>
        </p:spPr>
      </p:pic>
      <p:pic>
        <p:nvPicPr>
          <p:cNvPr id="498" name="Google Shape;498;p38"/>
          <p:cNvPicPr preferRelativeResize="0"/>
          <p:nvPr/>
        </p:nvPicPr>
        <p:blipFill>
          <a:blip r:embed="rId19">
            <a:alphaModFix/>
          </a:blip>
          <a:stretch>
            <a:fillRect/>
          </a:stretch>
        </p:blipFill>
        <p:spPr>
          <a:xfrm>
            <a:off x="12845751" y="5577024"/>
            <a:ext cx="952725" cy="882198"/>
          </a:xfrm>
          <a:prstGeom prst="rect">
            <a:avLst/>
          </a:prstGeom>
          <a:noFill/>
          <a:ln>
            <a:noFill/>
          </a:ln>
        </p:spPr>
      </p:pic>
      <p:pic>
        <p:nvPicPr>
          <p:cNvPr id="499" name="Google Shape;499;p38"/>
          <p:cNvPicPr preferRelativeResize="0"/>
          <p:nvPr/>
        </p:nvPicPr>
        <p:blipFill>
          <a:blip r:embed="rId20">
            <a:alphaModFix/>
          </a:blip>
          <a:stretch>
            <a:fillRect/>
          </a:stretch>
        </p:blipFill>
        <p:spPr>
          <a:xfrm>
            <a:off x="14423472" y="5494326"/>
            <a:ext cx="713400" cy="1024507"/>
          </a:xfrm>
          <a:prstGeom prst="rect">
            <a:avLst/>
          </a:prstGeom>
          <a:noFill/>
          <a:ln>
            <a:noFill/>
          </a:ln>
        </p:spPr>
      </p:pic>
      <p:pic>
        <p:nvPicPr>
          <p:cNvPr id="500" name="Google Shape;500;p38"/>
          <p:cNvPicPr preferRelativeResize="0"/>
          <p:nvPr/>
        </p:nvPicPr>
        <p:blipFill>
          <a:blip r:embed="rId21">
            <a:alphaModFix/>
          </a:blip>
          <a:stretch>
            <a:fillRect/>
          </a:stretch>
        </p:blipFill>
        <p:spPr>
          <a:xfrm>
            <a:off x="10509429" y="6906416"/>
            <a:ext cx="806500" cy="806500"/>
          </a:xfrm>
          <a:prstGeom prst="rect">
            <a:avLst/>
          </a:prstGeom>
          <a:noFill/>
          <a:ln>
            <a:noFill/>
          </a:ln>
        </p:spPr>
      </p:pic>
      <p:pic>
        <p:nvPicPr>
          <p:cNvPr id="501" name="Google Shape;501;p38"/>
          <p:cNvPicPr preferRelativeResize="0"/>
          <p:nvPr/>
        </p:nvPicPr>
        <p:blipFill>
          <a:blip r:embed="rId22">
            <a:alphaModFix/>
          </a:blip>
          <a:stretch>
            <a:fillRect/>
          </a:stretch>
        </p:blipFill>
        <p:spPr>
          <a:xfrm>
            <a:off x="14064348" y="7002886"/>
            <a:ext cx="1334650" cy="700796"/>
          </a:xfrm>
          <a:prstGeom prst="rect">
            <a:avLst/>
          </a:prstGeom>
          <a:noFill/>
          <a:ln>
            <a:noFill/>
          </a:ln>
        </p:spPr>
      </p:pic>
      <p:pic>
        <p:nvPicPr>
          <p:cNvPr id="502" name="Google Shape;502;p38"/>
          <p:cNvPicPr preferRelativeResize="0"/>
          <p:nvPr/>
        </p:nvPicPr>
        <p:blipFill>
          <a:blip r:embed="rId23">
            <a:alphaModFix/>
          </a:blip>
          <a:stretch>
            <a:fillRect/>
          </a:stretch>
        </p:blipFill>
        <p:spPr>
          <a:xfrm>
            <a:off x="15724876" y="6825563"/>
            <a:ext cx="969026" cy="935362"/>
          </a:xfrm>
          <a:prstGeom prst="rect">
            <a:avLst/>
          </a:prstGeom>
          <a:noFill/>
          <a:ln>
            <a:noFill/>
          </a:ln>
        </p:spPr>
      </p:pic>
      <p:pic>
        <p:nvPicPr>
          <p:cNvPr id="503" name="Google Shape;503;p38"/>
          <p:cNvPicPr preferRelativeResize="0"/>
          <p:nvPr/>
        </p:nvPicPr>
        <p:blipFill>
          <a:blip r:embed="rId24">
            <a:alphaModFix/>
          </a:blip>
          <a:stretch>
            <a:fillRect/>
          </a:stretch>
        </p:blipFill>
        <p:spPr>
          <a:xfrm>
            <a:off x="14341891" y="8393675"/>
            <a:ext cx="1074009" cy="700800"/>
          </a:xfrm>
          <a:prstGeom prst="rect">
            <a:avLst/>
          </a:prstGeom>
          <a:noFill/>
          <a:ln>
            <a:noFill/>
          </a:ln>
        </p:spPr>
      </p:pic>
      <p:pic>
        <p:nvPicPr>
          <p:cNvPr id="504" name="Google Shape;504;p38"/>
          <p:cNvPicPr preferRelativeResize="0"/>
          <p:nvPr/>
        </p:nvPicPr>
        <p:blipFill>
          <a:blip r:embed="rId25">
            <a:alphaModFix/>
          </a:blip>
          <a:stretch>
            <a:fillRect/>
          </a:stretch>
        </p:blipFill>
        <p:spPr>
          <a:xfrm>
            <a:off x="15820114" y="8246800"/>
            <a:ext cx="778550" cy="9353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508" name="Shape 508"/>
        <p:cNvGrpSpPr/>
        <p:nvPr/>
      </p:nvGrpSpPr>
      <p:grpSpPr>
        <a:xfrm>
          <a:off x="0" y="0"/>
          <a:ext cx="0" cy="0"/>
          <a:chOff x="0" y="0"/>
          <a:chExt cx="0" cy="0"/>
        </a:xfrm>
      </p:grpSpPr>
      <p:pic>
        <p:nvPicPr>
          <p:cNvPr id="509" name="Google Shape;509;p39"/>
          <p:cNvPicPr preferRelativeResize="0"/>
          <p:nvPr/>
        </p:nvPicPr>
        <p:blipFill rotWithShape="1">
          <a:blip r:embed="rId3">
            <a:alphaModFix/>
          </a:blip>
          <a:srcRect b="12158" l="0" r="2123" t="-38023"/>
          <a:stretch/>
        </p:blipFill>
        <p:spPr>
          <a:xfrm>
            <a:off x="2321875" y="-4529700"/>
            <a:ext cx="15966126" cy="14816699"/>
          </a:xfrm>
          <a:prstGeom prst="rect">
            <a:avLst/>
          </a:prstGeom>
          <a:noFill/>
          <a:ln>
            <a:noFill/>
          </a:ln>
        </p:spPr>
      </p:pic>
      <p:sp>
        <p:nvSpPr>
          <p:cNvPr id="510" name="Google Shape;510;p39"/>
          <p:cNvSpPr txBox="1"/>
          <p:nvPr/>
        </p:nvSpPr>
        <p:spPr>
          <a:xfrm>
            <a:off x="7366635" y="1840433"/>
            <a:ext cx="8476200" cy="184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000" u="none" cap="none" strike="noStrike">
                <a:solidFill>
                  <a:srgbClr val="FF3131"/>
                </a:solidFill>
                <a:latin typeface="Passion One"/>
                <a:ea typeface="Passion One"/>
                <a:cs typeface="Passion One"/>
                <a:sym typeface="Passion One"/>
              </a:rPr>
              <a:t>Credits</a:t>
            </a:r>
            <a:endParaRPr/>
          </a:p>
        </p:txBody>
      </p:sp>
      <p:sp>
        <p:nvSpPr>
          <p:cNvPr id="511" name="Google Shape;511;p39"/>
          <p:cNvSpPr txBox="1"/>
          <p:nvPr/>
        </p:nvSpPr>
        <p:spPr>
          <a:xfrm>
            <a:off x="7954637" y="3720000"/>
            <a:ext cx="73002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This presentation template is free for </a:t>
            </a:r>
            <a:endParaRPr/>
          </a:p>
          <a:p>
            <a:pPr indent="0" lvl="0" marL="0" marR="0" rtl="0" algn="ctr">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everyone to use thanks to the following:</a:t>
            </a:r>
            <a:endParaRPr/>
          </a:p>
        </p:txBody>
      </p:sp>
      <p:sp>
        <p:nvSpPr>
          <p:cNvPr id="512" name="Google Shape;512;p39"/>
          <p:cNvSpPr txBox="1"/>
          <p:nvPr/>
        </p:nvSpPr>
        <p:spPr>
          <a:xfrm>
            <a:off x="6207625" y="6668925"/>
            <a:ext cx="5148600" cy="41550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for the presentation template</a:t>
            </a:r>
            <a:endParaRPr/>
          </a:p>
        </p:txBody>
      </p:sp>
      <p:sp>
        <p:nvSpPr>
          <p:cNvPr id="513" name="Google Shape;513;p39"/>
          <p:cNvSpPr txBox="1"/>
          <p:nvPr/>
        </p:nvSpPr>
        <p:spPr>
          <a:xfrm>
            <a:off x="13317298" y="6668930"/>
            <a:ext cx="2434200" cy="41550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US" sz="2700" u="none" cap="none" strike="noStrike">
                <a:solidFill>
                  <a:srgbClr val="0F1A38"/>
                </a:solidFill>
                <a:latin typeface="Open Sans"/>
                <a:ea typeface="Open Sans"/>
                <a:cs typeface="Open Sans"/>
                <a:sym typeface="Open Sans"/>
              </a:rPr>
              <a:t>For the photos </a:t>
            </a:r>
            <a:endParaRPr/>
          </a:p>
        </p:txBody>
      </p:sp>
      <p:sp>
        <p:nvSpPr>
          <p:cNvPr id="514" name="Google Shape;514;p39"/>
          <p:cNvSpPr txBox="1"/>
          <p:nvPr/>
        </p:nvSpPr>
        <p:spPr>
          <a:xfrm>
            <a:off x="11689798" y="5603613"/>
            <a:ext cx="56892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Pexels and Pixabay</a:t>
            </a:r>
            <a:endParaRPr/>
          </a:p>
        </p:txBody>
      </p:sp>
      <p:sp>
        <p:nvSpPr>
          <p:cNvPr id="515" name="Google Shape;515;p39"/>
          <p:cNvSpPr txBox="1"/>
          <p:nvPr/>
        </p:nvSpPr>
        <p:spPr>
          <a:xfrm>
            <a:off x="9294774" y="8045291"/>
            <a:ext cx="4620000" cy="769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0F1A38"/>
                </a:solidFill>
                <a:latin typeface="Passion One"/>
                <a:ea typeface="Passion One"/>
                <a:cs typeface="Passion One"/>
                <a:sym typeface="Passion One"/>
              </a:rPr>
              <a:t>Happy designing!</a:t>
            </a:r>
            <a:endParaRPr/>
          </a:p>
        </p:txBody>
      </p:sp>
      <p:pic>
        <p:nvPicPr>
          <p:cNvPr id="516" name="Google Shape;516;p39"/>
          <p:cNvPicPr preferRelativeResize="0"/>
          <p:nvPr/>
        </p:nvPicPr>
        <p:blipFill rotWithShape="1">
          <a:blip r:embed="rId4">
            <a:alphaModFix/>
          </a:blip>
          <a:srcRect b="0" l="-522" r="0" t="0"/>
          <a:stretch/>
        </p:blipFill>
        <p:spPr>
          <a:xfrm>
            <a:off x="6400700" y="5299800"/>
            <a:ext cx="4619924" cy="1153475"/>
          </a:xfrm>
          <a:prstGeom prst="rect">
            <a:avLst/>
          </a:prstGeom>
          <a:noFill/>
          <a:ln>
            <a:noFill/>
          </a:ln>
        </p:spPr>
      </p:pic>
      <p:pic>
        <p:nvPicPr>
          <p:cNvPr id="517" name="Google Shape;517;p39"/>
          <p:cNvPicPr preferRelativeResize="0"/>
          <p:nvPr/>
        </p:nvPicPr>
        <p:blipFill rotWithShape="1">
          <a:blip r:embed="rId5">
            <a:alphaModFix/>
          </a:blip>
          <a:srcRect b="1652" l="6314" r="0" t="0"/>
          <a:stretch/>
        </p:blipFill>
        <p:spPr>
          <a:xfrm>
            <a:off x="-27323" y="-52825"/>
            <a:ext cx="5348122" cy="10339825"/>
          </a:xfrm>
          <a:prstGeom prst="rect">
            <a:avLst/>
          </a:prstGeom>
          <a:noFill/>
          <a:ln>
            <a:noFill/>
          </a:ln>
        </p:spPr>
      </p:pic>
      <p:pic>
        <p:nvPicPr>
          <p:cNvPr id="518" name="Google Shape;518;p39"/>
          <p:cNvPicPr preferRelativeResize="0"/>
          <p:nvPr/>
        </p:nvPicPr>
        <p:blipFill rotWithShape="1">
          <a:blip r:embed="rId6">
            <a:alphaModFix/>
          </a:blip>
          <a:srcRect b="0" l="0" r="813" t="0"/>
          <a:stretch/>
        </p:blipFill>
        <p:spPr>
          <a:xfrm>
            <a:off x="5320800" y="-52825"/>
            <a:ext cx="12967199" cy="1825675"/>
          </a:xfrm>
          <a:prstGeom prst="rect">
            <a:avLst/>
          </a:prstGeom>
          <a:noFill/>
          <a:ln>
            <a:noFill/>
          </a:ln>
        </p:spPr>
      </p:pic>
      <p:pic>
        <p:nvPicPr>
          <p:cNvPr id="519" name="Google Shape;519;p39"/>
          <p:cNvPicPr preferRelativeResize="0"/>
          <p:nvPr/>
        </p:nvPicPr>
        <p:blipFill rotWithShape="1">
          <a:blip r:embed="rId7">
            <a:alphaModFix/>
          </a:blip>
          <a:srcRect b="0" l="0" r="0" t="0"/>
          <a:stretch/>
        </p:blipFill>
        <p:spPr>
          <a:xfrm>
            <a:off x="8560125" y="8138121"/>
            <a:ext cx="582250" cy="836173"/>
          </a:xfrm>
          <a:prstGeom prst="rect">
            <a:avLst/>
          </a:prstGeom>
          <a:noFill/>
          <a:ln>
            <a:noFill/>
          </a:ln>
        </p:spPr>
      </p:pic>
      <p:pic>
        <p:nvPicPr>
          <p:cNvPr id="520" name="Google Shape;520;p39"/>
          <p:cNvPicPr preferRelativeResize="0"/>
          <p:nvPr/>
        </p:nvPicPr>
        <p:blipFill rotWithShape="1">
          <a:blip r:embed="rId7">
            <a:alphaModFix/>
          </a:blip>
          <a:srcRect b="0" l="0" r="0" t="0"/>
          <a:stretch/>
        </p:blipFill>
        <p:spPr>
          <a:xfrm flipH="1">
            <a:off x="14025075" y="8104700"/>
            <a:ext cx="582250" cy="8361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127" name="Shape 127"/>
        <p:cNvGrpSpPr/>
        <p:nvPr/>
      </p:nvGrpSpPr>
      <p:grpSpPr>
        <a:xfrm>
          <a:off x="0" y="0"/>
          <a:ext cx="0" cy="0"/>
          <a:chOff x="0" y="0"/>
          <a:chExt cx="0" cy="0"/>
        </a:xfrm>
      </p:grpSpPr>
      <p:pic>
        <p:nvPicPr>
          <p:cNvPr id="128" name="Google Shape;128;p19"/>
          <p:cNvPicPr preferRelativeResize="0"/>
          <p:nvPr/>
        </p:nvPicPr>
        <p:blipFill rotWithShape="1">
          <a:blip r:embed="rId3">
            <a:alphaModFix/>
          </a:blip>
          <a:srcRect b="21747" l="0" r="0" t="18622"/>
          <a:stretch/>
        </p:blipFill>
        <p:spPr>
          <a:xfrm>
            <a:off x="0" y="-575425"/>
            <a:ext cx="18288000" cy="10862424"/>
          </a:xfrm>
          <a:prstGeom prst="rect">
            <a:avLst/>
          </a:prstGeom>
          <a:noFill/>
          <a:ln>
            <a:noFill/>
          </a:ln>
        </p:spPr>
      </p:pic>
      <p:pic>
        <p:nvPicPr>
          <p:cNvPr id="129" name="Google Shape;129;p19"/>
          <p:cNvPicPr preferRelativeResize="0"/>
          <p:nvPr/>
        </p:nvPicPr>
        <p:blipFill>
          <a:blip r:embed="rId4">
            <a:alphaModFix/>
          </a:blip>
          <a:stretch>
            <a:fillRect/>
          </a:stretch>
        </p:blipFill>
        <p:spPr>
          <a:xfrm>
            <a:off x="0" y="-550184"/>
            <a:ext cx="18288000" cy="3937992"/>
          </a:xfrm>
          <a:prstGeom prst="rect">
            <a:avLst/>
          </a:prstGeom>
          <a:noFill/>
          <a:ln>
            <a:noFill/>
          </a:ln>
        </p:spPr>
      </p:pic>
      <p:sp>
        <p:nvSpPr>
          <p:cNvPr id="130" name="Google Shape;130;p19"/>
          <p:cNvSpPr txBox="1"/>
          <p:nvPr/>
        </p:nvSpPr>
        <p:spPr>
          <a:xfrm>
            <a:off x="1028700" y="3665396"/>
            <a:ext cx="8996100" cy="18471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12000" u="none" cap="none" strike="noStrike">
                <a:solidFill>
                  <a:srgbClr val="FF3131"/>
                </a:solidFill>
                <a:latin typeface="Passion One"/>
                <a:ea typeface="Passion One"/>
                <a:cs typeface="Passion One"/>
                <a:sym typeface="Passion One"/>
              </a:rPr>
              <a:t>Introduction</a:t>
            </a:r>
            <a:endParaRPr/>
          </a:p>
        </p:txBody>
      </p:sp>
      <p:sp>
        <p:nvSpPr>
          <p:cNvPr id="131" name="Google Shape;131;p19"/>
          <p:cNvSpPr txBox="1"/>
          <p:nvPr/>
        </p:nvSpPr>
        <p:spPr>
          <a:xfrm>
            <a:off x="1028700" y="6477635"/>
            <a:ext cx="16022700" cy="280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Lorem ipsum dolor sit amet, consectetur adipiscing elit. Praesent maximus sagittis nunc, in commodo nisl posuere eget. Sed eget suscipit massa. Morbi ultricies commodo ipsum ac Donec eu lacus vulputate, lobortis ligula nec.</a:t>
            </a:r>
            <a:endParaRPr/>
          </a:p>
          <a:p>
            <a:pPr indent="0" lvl="0" marL="0" marR="0" rtl="0" algn="l">
              <a:lnSpc>
                <a:spcPct val="115000"/>
              </a:lnSpc>
              <a:spcBef>
                <a:spcPts val="0"/>
              </a:spcBef>
              <a:spcAft>
                <a:spcPts val="0"/>
              </a:spcAft>
              <a:buNone/>
            </a:pPr>
            <a:r>
              <a:t/>
            </a:r>
            <a:endParaRPr b="0" i="0" sz="2700" u="none" cap="none" strike="noStrike">
              <a:solidFill>
                <a:srgbClr val="0F1A38"/>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Commodo integer sed magna ac massa consequat eleifend. Fusce aliquam, justo eu auctor sollicitudin, tortor arcu sagittis felis.  Lorem ipsum dolor sit amet, consectetur adipiscing elit.</a:t>
            </a:r>
            <a:endParaRPr/>
          </a:p>
        </p:txBody>
      </p:sp>
      <p:sp>
        <p:nvSpPr>
          <p:cNvPr id="132" name="Google Shape;132;p19"/>
          <p:cNvSpPr txBox="1"/>
          <p:nvPr/>
        </p:nvSpPr>
        <p:spPr>
          <a:xfrm>
            <a:off x="1028700" y="5356721"/>
            <a:ext cx="10140899"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Importance of Emergency Preparedness</a:t>
            </a:r>
            <a:endParaRPr/>
          </a:p>
        </p:txBody>
      </p:sp>
      <p:pic>
        <p:nvPicPr>
          <p:cNvPr id="133" name="Google Shape;133;p19"/>
          <p:cNvPicPr preferRelativeResize="0"/>
          <p:nvPr/>
        </p:nvPicPr>
        <p:blipFill rotWithShape="1">
          <a:blip r:embed="rId5">
            <a:alphaModFix/>
          </a:blip>
          <a:srcRect b="0" l="0" r="0" t="0"/>
          <a:stretch/>
        </p:blipFill>
        <p:spPr>
          <a:xfrm>
            <a:off x="9635825" y="2783474"/>
            <a:ext cx="2075477" cy="1925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137" name="Shape 137"/>
        <p:cNvGrpSpPr/>
        <p:nvPr/>
      </p:nvGrpSpPr>
      <p:grpSpPr>
        <a:xfrm>
          <a:off x="0" y="0"/>
          <a:ext cx="0" cy="0"/>
          <a:chOff x="0" y="0"/>
          <a:chExt cx="0" cy="0"/>
        </a:xfrm>
      </p:grpSpPr>
      <p:pic>
        <p:nvPicPr>
          <p:cNvPr id="138" name="Google Shape;138;p20"/>
          <p:cNvPicPr preferRelativeResize="0"/>
          <p:nvPr/>
        </p:nvPicPr>
        <p:blipFill rotWithShape="1">
          <a:blip r:embed="rId3">
            <a:alphaModFix/>
          </a:blip>
          <a:srcRect b="20889" l="0" r="0" t="22667"/>
          <a:stretch/>
        </p:blipFill>
        <p:spPr>
          <a:xfrm>
            <a:off x="0" y="1"/>
            <a:ext cx="18288000" cy="10287002"/>
          </a:xfrm>
          <a:prstGeom prst="rect">
            <a:avLst/>
          </a:prstGeom>
          <a:noFill/>
          <a:ln>
            <a:noFill/>
          </a:ln>
        </p:spPr>
      </p:pic>
      <p:pic>
        <p:nvPicPr>
          <p:cNvPr id="139" name="Google Shape;139;p20"/>
          <p:cNvPicPr preferRelativeResize="0"/>
          <p:nvPr/>
        </p:nvPicPr>
        <p:blipFill rotWithShape="1">
          <a:blip r:embed="rId4">
            <a:alphaModFix/>
          </a:blip>
          <a:srcRect b="1332" l="0" r="0" t="0"/>
          <a:stretch/>
        </p:blipFill>
        <p:spPr>
          <a:xfrm>
            <a:off x="9144000" y="1028700"/>
            <a:ext cx="8114324" cy="9258301"/>
          </a:xfrm>
          <a:prstGeom prst="rect">
            <a:avLst/>
          </a:prstGeom>
          <a:noFill/>
          <a:ln>
            <a:noFill/>
          </a:ln>
        </p:spPr>
      </p:pic>
      <p:sp>
        <p:nvSpPr>
          <p:cNvPr id="140" name="Google Shape;140;p20"/>
          <p:cNvSpPr/>
          <p:nvPr/>
        </p:nvSpPr>
        <p:spPr>
          <a:xfrm>
            <a:off x="1028700" y="1028700"/>
            <a:ext cx="11898320" cy="8229600"/>
          </a:xfrm>
          <a:custGeom>
            <a:rect b="b" l="l" r="r" t="t"/>
            <a:pathLst>
              <a:path extrusionOk="0" h="2167467" w="3133714">
                <a:moveTo>
                  <a:pt x="0" y="0"/>
                </a:moveTo>
                <a:lnTo>
                  <a:pt x="3133714" y="0"/>
                </a:lnTo>
                <a:lnTo>
                  <a:pt x="3133714" y="2167467"/>
                </a:lnTo>
                <a:lnTo>
                  <a:pt x="0" y="2167467"/>
                </a:lnTo>
                <a:close/>
              </a:path>
            </a:pathLst>
          </a:custGeom>
          <a:solidFill>
            <a:srgbClr val="E8F1FF"/>
          </a:solidFill>
          <a:ln>
            <a:noFill/>
          </a:ln>
        </p:spPr>
      </p:sp>
      <p:sp>
        <p:nvSpPr>
          <p:cNvPr id="141" name="Google Shape;141;p20"/>
          <p:cNvSpPr txBox="1"/>
          <p:nvPr/>
        </p:nvSpPr>
        <p:spPr>
          <a:xfrm>
            <a:off x="1537127" y="4457850"/>
            <a:ext cx="9822300" cy="3232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5000" u="none" cap="none" strike="noStrike">
                <a:solidFill>
                  <a:srgbClr val="FF3131"/>
                </a:solidFill>
                <a:latin typeface="Passion One"/>
                <a:ea typeface="Passion One"/>
                <a:cs typeface="Passion One"/>
                <a:sym typeface="Passion One"/>
              </a:rPr>
              <a:t>What is an emergency?</a:t>
            </a:r>
            <a:endParaRPr/>
          </a:p>
        </p:txBody>
      </p:sp>
      <p:pic>
        <p:nvPicPr>
          <p:cNvPr id="142" name="Google Shape;142;p20"/>
          <p:cNvPicPr preferRelativeResize="0"/>
          <p:nvPr/>
        </p:nvPicPr>
        <p:blipFill rotWithShape="1">
          <a:blip r:embed="rId5">
            <a:alphaModFix/>
          </a:blip>
          <a:srcRect b="0" l="0" r="0" t="0"/>
          <a:stretch/>
        </p:blipFill>
        <p:spPr>
          <a:xfrm>
            <a:off x="1535900" y="1361050"/>
            <a:ext cx="1977699" cy="1977749"/>
          </a:xfrm>
          <a:prstGeom prst="rect">
            <a:avLst/>
          </a:prstGeom>
          <a:noFill/>
          <a:ln>
            <a:noFill/>
          </a:ln>
        </p:spPr>
      </p:pic>
      <p:sp>
        <p:nvSpPr>
          <p:cNvPr id="143" name="Google Shape;143;p20"/>
          <p:cNvSpPr txBox="1"/>
          <p:nvPr/>
        </p:nvSpPr>
        <p:spPr>
          <a:xfrm>
            <a:off x="1363283" y="1657225"/>
            <a:ext cx="1655400" cy="1385400"/>
          </a:xfrm>
          <a:prstGeom prst="rect">
            <a:avLst/>
          </a:prstGeom>
          <a:noFill/>
          <a:ln>
            <a:noFill/>
          </a:ln>
        </p:spPr>
        <p:txBody>
          <a:bodyPr anchorCtr="0" anchor="t" bIns="0" lIns="0" spcFirstLastPara="1" rIns="0" wrap="square" tIns="0">
            <a:spAutoFit/>
          </a:bodyPr>
          <a:lstStyle/>
          <a:p>
            <a:pPr indent="0" lvl="0" marL="0" marR="0" rtl="0" algn="r">
              <a:lnSpc>
                <a:spcPct val="139988"/>
              </a:lnSpc>
              <a:spcBef>
                <a:spcPts val="0"/>
              </a:spcBef>
              <a:spcAft>
                <a:spcPts val="0"/>
              </a:spcAft>
              <a:buNone/>
            </a:pPr>
            <a:r>
              <a:rPr b="1" i="0" lang="en-US" sz="9000" u="none" cap="none" strike="noStrike">
                <a:solidFill>
                  <a:srgbClr val="0F1A38"/>
                </a:solidFill>
                <a:latin typeface="Passion One"/>
                <a:ea typeface="Passion One"/>
                <a:cs typeface="Passion One"/>
                <a:sym typeface="Passion One"/>
              </a:rPr>
              <a:t>01</a:t>
            </a:r>
            <a:endParaRPr/>
          </a:p>
        </p:txBody>
      </p:sp>
      <p:sp>
        <p:nvSpPr>
          <p:cNvPr id="144" name="Google Shape;144;p20"/>
          <p:cNvSpPr txBox="1"/>
          <p:nvPr/>
        </p:nvSpPr>
        <p:spPr>
          <a:xfrm>
            <a:off x="1537127" y="7944000"/>
            <a:ext cx="11190699"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148"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b="22682" l="0" r="0" t="21765"/>
          <a:stretch/>
        </p:blipFill>
        <p:spPr>
          <a:xfrm>
            <a:off x="0" y="162626"/>
            <a:ext cx="18288000" cy="10124375"/>
          </a:xfrm>
          <a:prstGeom prst="rect">
            <a:avLst/>
          </a:prstGeom>
          <a:noFill/>
          <a:ln>
            <a:noFill/>
          </a:ln>
        </p:spPr>
      </p:pic>
      <p:pic>
        <p:nvPicPr>
          <p:cNvPr id="150" name="Google Shape;150;p21"/>
          <p:cNvPicPr preferRelativeResize="0"/>
          <p:nvPr/>
        </p:nvPicPr>
        <p:blipFill rotWithShape="1">
          <a:blip r:embed="rId4">
            <a:alphaModFix/>
          </a:blip>
          <a:srcRect b="0" l="0" r="0" t="0"/>
          <a:stretch/>
        </p:blipFill>
        <p:spPr>
          <a:xfrm>
            <a:off x="11125225" y="-3125"/>
            <a:ext cx="7162772" cy="4494149"/>
          </a:xfrm>
          <a:prstGeom prst="rect">
            <a:avLst/>
          </a:prstGeom>
          <a:noFill/>
          <a:ln>
            <a:noFill/>
          </a:ln>
        </p:spPr>
      </p:pic>
      <p:sp>
        <p:nvSpPr>
          <p:cNvPr id="151" name="Google Shape;151;p21"/>
          <p:cNvSpPr/>
          <p:nvPr/>
        </p:nvSpPr>
        <p:spPr>
          <a:xfrm>
            <a:off x="0" y="-1574"/>
            <a:ext cx="11220618" cy="10283785"/>
          </a:xfrm>
          <a:custGeom>
            <a:rect b="b" l="l" r="r" t="t"/>
            <a:pathLst>
              <a:path extrusionOk="0" h="2770043" w="2954738">
                <a:moveTo>
                  <a:pt x="0" y="0"/>
                </a:moveTo>
                <a:lnTo>
                  <a:pt x="2954738" y="0"/>
                </a:lnTo>
                <a:lnTo>
                  <a:pt x="2954738" y="2770043"/>
                </a:lnTo>
                <a:lnTo>
                  <a:pt x="0" y="2770043"/>
                </a:lnTo>
                <a:close/>
              </a:path>
            </a:pathLst>
          </a:custGeom>
          <a:solidFill>
            <a:srgbClr val="13346B"/>
          </a:solidFill>
          <a:ln>
            <a:noFill/>
          </a:ln>
        </p:spPr>
      </p:sp>
      <p:sp>
        <p:nvSpPr>
          <p:cNvPr id="152" name="Google Shape;152;p21"/>
          <p:cNvSpPr txBox="1"/>
          <p:nvPr/>
        </p:nvSpPr>
        <p:spPr>
          <a:xfrm>
            <a:off x="11704799" y="5009581"/>
            <a:ext cx="5211000" cy="193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More</a:t>
            </a:r>
            <a:endParaRPr/>
          </a:p>
          <a:p>
            <a:pPr indent="0" lvl="0" marL="0" marR="0" rtl="0" algn="l">
              <a:lnSpc>
                <a:spcPct val="7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statistics</a:t>
            </a:r>
            <a:endParaRPr/>
          </a:p>
        </p:txBody>
      </p:sp>
      <p:sp>
        <p:nvSpPr>
          <p:cNvPr id="153" name="Google Shape;153;p21"/>
          <p:cNvSpPr txBox="1"/>
          <p:nvPr/>
        </p:nvSpPr>
        <p:spPr>
          <a:xfrm>
            <a:off x="11704799" y="7162231"/>
            <a:ext cx="5298600" cy="1849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Lorem ipsum dolor sit amet, consectetur adipiscing elit. Praesent maximus sagittis nunc, in commodo nisl posuere eget. </a:t>
            </a:r>
            <a:endParaRPr/>
          </a:p>
        </p:txBody>
      </p:sp>
      <p:pic>
        <p:nvPicPr>
          <p:cNvPr id="154" name="Google Shape;154;p21"/>
          <p:cNvPicPr preferRelativeResize="0"/>
          <p:nvPr/>
        </p:nvPicPr>
        <p:blipFill rotWithShape="1">
          <a:blip r:embed="rId5">
            <a:alphaModFix/>
          </a:blip>
          <a:srcRect b="0" l="0" r="0" t="0"/>
          <a:stretch/>
        </p:blipFill>
        <p:spPr>
          <a:xfrm>
            <a:off x="117185" y="1264855"/>
            <a:ext cx="11443979" cy="80341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158" name="Shape 158"/>
        <p:cNvGrpSpPr/>
        <p:nvPr/>
      </p:nvGrpSpPr>
      <p:grpSpPr>
        <a:xfrm>
          <a:off x="0" y="0"/>
          <a:ext cx="0" cy="0"/>
          <a:chOff x="0" y="0"/>
          <a:chExt cx="0" cy="0"/>
        </a:xfrm>
      </p:grpSpPr>
      <p:pic>
        <p:nvPicPr>
          <p:cNvPr id="159" name="Google Shape;159;p22"/>
          <p:cNvPicPr preferRelativeResize="0"/>
          <p:nvPr/>
        </p:nvPicPr>
        <p:blipFill rotWithShape="1">
          <a:blip r:embed="rId3">
            <a:alphaModFix/>
          </a:blip>
          <a:srcRect b="20853" l="0" r="0" t="22677"/>
          <a:stretch/>
        </p:blipFill>
        <p:spPr>
          <a:xfrm>
            <a:off x="0" y="0"/>
            <a:ext cx="18288000" cy="10287001"/>
          </a:xfrm>
          <a:prstGeom prst="rect">
            <a:avLst/>
          </a:prstGeom>
          <a:noFill/>
          <a:ln>
            <a:noFill/>
          </a:ln>
        </p:spPr>
      </p:pic>
      <p:pic>
        <p:nvPicPr>
          <p:cNvPr id="160" name="Google Shape;160;p22"/>
          <p:cNvPicPr preferRelativeResize="0"/>
          <p:nvPr/>
        </p:nvPicPr>
        <p:blipFill rotWithShape="1">
          <a:blip r:embed="rId4">
            <a:alphaModFix/>
          </a:blip>
          <a:srcRect b="0" l="0" r="0" t="149"/>
          <a:stretch/>
        </p:blipFill>
        <p:spPr>
          <a:xfrm>
            <a:off x="9414525" y="6670200"/>
            <a:ext cx="1098076" cy="1096550"/>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9414575" y="3731174"/>
            <a:ext cx="1098076" cy="1098199"/>
          </a:xfrm>
          <a:prstGeom prst="rect">
            <a:avLst/>
          </a:prstGeom>
          <a:noFill/>
          <a:ln>
            <a:noFill/>
          </a:ln>
        </p:spPr>
      </p:pic>
      <p:pic>
        <p:nvPicPr>
          <p:cNvPr id="162" name="Google Shape;162;p22"/>
          <p:cNvPicPr preferRelativeResize="0"/>
          <p:nvPr/>
        </p:nvPicPr>
        <p:blipFill rotWithShape="1">
          <a:blip r:embed="rId4">
            <a:alphaModFix/>
          </a:blip>
          <a:srcRect b="0" l="0" r="0" t="149"/>
          <a:stretch/>
        </p:blipFill>
        <p:spPr>
          <a:xfrm>
            <a:off x="1538475" y="6724501"/>
            <a:ext cx="1098076" cy="1096550"/>
          </a:xfrm>
          <a:prstGeom prst="rect">
            <a:avLst/>
          </a:prstGeom>
          <a:noFill/>
          <a:ln>
            <a:noFill/>
          </a:ln>
        </p:spPr>
      </p:pic>
      <p:pic>
        <p:nvPicPr>
          <p:cNvPr id="163" name="Google Shape;163;p22"/>
          <p:cNvPicPr preferRelativeResize="0"/>
          <p:nvPr/>
        </p:nvPicPr>
        <p:blipFill rotWithShape="1">
          <a:blip r:embed="rId4">
            <a:alphaModFix/>
          </a:blip>
          <a:srcRect b="0" l="0" r="0" t="0"/>
          <a:stretch/>
        </p:blipFill>
        <p:spPr>
          <a:xfrm>
            <a:off x="1560525" y="3775375"/>
            <a:ext cx="1098076" cy="1098121"/>
          </a:xfrm>
          <a:prstGeom prst="rect">
            <a:avLst/>
          </a:prstGeom>
          <a:noFill/>
          <a:ln>
            <a:noFill/>
          </a:ln>
        </p:spPr>
      </p:pic>
      <p:sp>
        <p:nvSpPr>
          <p:cNvPr id="164" name="Google Shape;164;p22"/>
          <p:cNvSpPr txBox="1"/>
          <p:nvPr/>
        </p:nvSpPr>
        <p:spPr>
          <a:xfrm>
            <a:off x="1956226" y="1459699"/>
            <a:ext cx="14375549" cy="104775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What is an emergency?</a:t>
            </a:r>
            <a:endParaRPr/>
          </a:p>
        </p:txBody>
      </p:sp>
      <p:sp>
        <p:nvSpPr>
          <p:cNvPr id="165" name="Google Shape;165;p22"/>
          <p:cNvSpPr/>
          <p:nvPr/>
        </p:nvSpPr>
        <p:spPr>
          <a:xfrm>
            <a:off x="2087511" y="3154482"/>
            <a:ext cx="6865232" cy="2261105"/>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166" name="Google Shape;166;p22"/>
          <p:cNvSpPr/>
          <p:nvPr/>
        </p:nvSpPr>
        <p:spPr>
          <a:xfrm>
            <a:off x="2087511" y="6141427"/>
            <a:ext cx="6865232" cy="2261105"/>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167" name="Google Shape;167;p22"/>
          <p:cNvSpPr/>
          <p:nvPr/>
        </p:nvSpPr>
        <p:spPr>
          <a:xfrm>
            <a:off x="9961744" y="3154482"/>
            <a:ext cx="6865232" cy="2261105"/>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168" name="Google Shape;168;p22"/>
          <p:cNvSpPr/>
          <p:nvPr/>
        </p:nvSpPr>
        <p:spPr>
          <a:xfrm>
            <a:off x="9961744" y="6091862"/>
            <a:ext cx="6865232" cy="2261105"/>
          </a:xfrm>
          <a:custGeom>
            <a:rect b="b" l="l" r="r" t="t"/>
            <a:pathLst>
              <a:path extrusionOk="0" h="595517" w="1808127">
                <a:moveTo>
                  <a:pt x="0" y="0"/>
                </a:moveTo>
                <a:lnTo>
                  <a:pt x="1808127" y="0"/>
                </a:lnTo>
                <a:lnTo>
                  <a:pt x="1808127" y="595517"/>
                </a:lnTo>
                <a:lnTo>
                  <a:pt x="0" y="595517"/>
                </a:lnTo>
                <a:close/>
              </a:path>
            </a:pathLst>
          </a:custGeom>
          <a:solidFill>
            <a:srgbClr val="E8F1FF"/>
          </a:solidFill>
          <a:ln>
            <a:noFill/>
          </a:ln>
        </p:spPr>
      </p:sp>
      <p:sp>
        <p:nvSpPr>
          <p:cNvPr id="169" name="Google Shape;169;p22"/>
          <p:cNvSpPr txBox="1"/>
          <p:nvPr/>
        </p:nvSpPr>
        <p:spPr>
          <a:xfrm>
            <a:off x="4382474" y="3453300"/>
            <a:ext cx="2295300" cy="585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Medical</a:t>
            </a:r>
            <a:endParaRPr/>
          </a:p>
        </p:txBody>
      </p:sp>
      <p:sp>
        <p:nvSpPr>
          <p:cNvPr id="170" name="Google Shape;170;p22"/>
          <p:cNvSpPr txBox="1"/>
          <p:nvPr/>
        </p:nvSpPr>
        <p:spPr>
          <a:xfrm>
            <a:off x="4382481" y="4099499"/>
            <a:ext cx="32880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Elaborate on what you want to discuss. </a:t>
            </a:r>
            <a:endParaRPr/>
          </a:p>
        </p:txBody>
      </p:sp>
      <p:sp>
        <p:nvSpPr>
          <p:cNvPr id="171" name="Google Shape;171;p22"/>
          <p:cNvSpPr txBox="1"/>
          <p:nvPr/>
        </p:nvSpPr>
        <p:spPr>
          <a:xfrm>
            <a:off x="4382481" y="6440245"/>
            <a:ext cx="4288635"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Civil Protection</a:t>
            </a:r>
            <a:endParaRPr/>
          </a:p>
        </p:txBody>
      </p:sp>
      <p:sp>
        <p:nvSpPr>
          <p:cNvPr id="172" name="Google Shape;172;p22"/>
          <p:cNvSpPr txBox="1"/>
          <p:nvPr/>
        </p:nvSpPr>
        <p:spPr>
          <a:xfrm>
            <a:off x="4382481" y="7086443"/>
            <a:ext cx="32880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Elaborate on what you want to discuss. </a:t>
            </a:r>
            <a:endParaRPr/>
          </a:p>
        </p:txBody>
      </p:sp>
      <p:sp>
        <p:nvSpPr>
          <p:cNvPr id="173" name="Google Shape;173;p22"/>
          <p:cNvSpPr txBox="1"/>
          <p:nvPr/>
        </p:nvSpPr>
        <p:spPr>
          <a:xfrm>
            <a:off x="12256713" y="3453300"/>
            <a:ext cx="2868711"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Security</a:t>
            </a:r>
            <a:endParaRPr/>
          </a:p>
        </p:txBody>
      </p:sp>
      <p:sp>
        <p:nvSpPr>
          <p:cNvPr id="174" name="Google Shape;174;p22"/>
          <p:cNvSpPr txBox="1"/>
          <p:nvPr/>
        </p:nvSpPr>
        <p:spPr>
          <a:xfrm>
            <a:off x="12256713" y="4099499"/>
            <a:ext cx="32799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Elaborate on what you want to discuss. </a:t>
            </a:r>
            <a:endParaRPr/>
          </a:p>
        </p:txBody>
      </p:sp>
      <p:sp>
        <p:nvSpPr>
          <p:cNvPr id="175" name="Google Shape;175;p22"/>
          <p:cNvSpPr txBox="1"/>
          <p:nvPr/>
        </p:nvSpPr>
        <p:spPr>
          <a:xfrm>
            <a:off x="12256713" y="6396263"/>
            <a:ext cx="4075061"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Public Services</a:t>
            </a:r>
            <a:endParaRPr/>
          </a:p>
        </p:txBody>
      </p:sp>
      <p:sp>
        <p:nvSpPr>
          <p:cNvPr id="176" name="Google Shape;176;p22"/>
          <p:cNvSpPr txBox="1"/>
          <p:nvPr/>
        </p:nvSpPr>
        <p:spPr>
          <a:xfrm>
            <a:off x="12256713" y="7042462"/>
            <a:ext cx="3397800" cy="893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Elaborate on what you want to discuss. </a:t>
            </a:r>
            <a:endParaRPr/>
          </a:p>
        </p:txBody>
      </p:sp>
      <p:pic>
        <p:nvPicPr>
          <p:cNvPr id="177" name="Google Shape;177;p22"/>
          <p:cNvPicPr preferRelativeResize="0"/>
          <p:nvPr/>
        </p:nvPicPr>
        <p:blipFill rotWithShape="1">
          <a:blip r:embed="rId5">
            <a:alphaModFix/>
          </a:blip>
          <a:srcRect b="0" l="0" r="0" t="-110"/>
          <a:stretch/>
        </p:blipFill>
        <p:spPr>
          <a:xfrm>
            <a:off x="14763400" y="853126"/>
            <a:ext cx="1057324" cy="1098199"/>
          </a:xfrm>
          <a:prstGeom prst="rect">
            <a:avLst/>
          </a:prstGeom>
          <a:noFill/>
          <a:ln>
            <a:noFill/>
          </a:ln>
        </p:spPr>
      </p:pic>
      <p:pic>
        <p:nvPicPr>
          <p:cNvPr id="178" name="Google Shape;178;p22"/>
          <p:cNvPicPr preferRelativeResize="0"/>
          <p:nvPr/>
        </p:nvPicPr>
        <p:blipFill rotWithShape="1">
          <a:blip r:embed="rId6">
            <a:alphaModFix/>
          </a:blip>
          <a:srcRect b="0" l="0" r="0" t="0"/>
          <a:stretch/>
        </p:blipFill>
        <p:spPr>
          <a:xfrm>
            <a:off x="2635800" y="3593301"/>
            <a:ext cx="1357174" cy="1172299"/>
          </a:xfrm>
          <a:prstGeom prst="rect">
            <a:avLst/>
          </a:prstGeom>
          <a:noFill/>
          <a:ln>
            <a:noFill/>
          </a:ln>
        </p:spPr>
      </p:pic>
      <p:pic>
        <p:nvPicPr>
          <p:cNvPr id="179" name="Google Shape;179;p22"/>
          <p:cNvPicPr preferRelativeResize="0"/>
          <p:nvPr/>
        </p:nvPicPr>
        <p:blipFill rotWithShape="1">
          <a:blip r:embed="rId7">
            <a:alphaModFix/>
          </a:blip>
          <a:srcRect b="0" l="0" r="0" t="0"/>
          <a:stretch/>
        </p:blipFill>
        <p:spPr>
          <a:xfrm>
            <a:off x="10512650" y="3618975"/>
            <a:ext cx="1264776" cy="1332372"/>
          </a:xfrm>
          <a:prstGeom prst="rect">
            <a:avLst/>
          </a:prstGeom>
          <a:noFill/>
          <a:ln>
            <a:noFill/>
          </a:ln>
        </p:spPr>
      </p:pic>
      <p:pic>
        <p:nvPicPr>
          <p:cNvPr id="180" name="Google Shape;180;p22"/>
          <p:cNvPicPr preferRelativeResize="0"/>
          <p:nvPr/>
        </p:nvPicPr>
        <p:blipFill rotWithShape="1">
          <a:blip r:embed="rId8">
            <a:alphaModFix/>
          </a:blip>
          <a:srcRect b="0" l="0" r="0" t="0"/>
          <a:stretch/>
        </p:blipFill>
        <p:spPr>
          <a:xfrm>
            <a:off x="2790325" y="6628976"/>
            <a:ext cx="1052725" cy="1287101"/>
          </a:xfrm>
          <a:prstGeom prst="rect">
            <a:avLst/>
          </a:prstGeom>
          <a:noFill/>
          <a:ln>
            <a:noFill/>
          </a:ln>
        </p:spPr>
      </p:pic>
      <p:pic>
        <p:nvPicPr>
          <p:cNvPr id="181" name="Google Shape;181;p22"/>
          <p:cNvPicPr preferRelativeResize="0"/>
          <p:nvPr/>
        </p:nvPicPr>
        <p:blipFill rotWithShape="1">
          <a:blip r:embed="rId9">
            <a:alphaModFix/>
          </a:blip>
          <a:srcRect b="0" l="0" r="0" t="0"/>
          <a:stretch/>
        </p:blipFill>
        <p:spPr>
          <a:xfrm>
            <a:off x="10731450" y="6600976"/>
            <a:ext cx="1098075" cy="1242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185" name="Shape 185"/>
        <p:cNvGrpSpPr/>
        <p:nvPr/>
      </p:nvGrpSpPr>
      <p:grpSpPr>
        <a:xfrm>
          <a:off x="0" y="0"/>
          <a:ext cx="0" cy="0"/>
          <a:chOff x="0" y="0"/>
          <a:chExt cx="0" cy="0"/>
        </a:xfrm>
      </p:grpSpPr>
      <p:pic>
        <p:nvPicPr>
          <p:cNvPr id="186" name="Google Shape;186;p23"/>
          <p:cNvPicPr preferRelativeResize="0"/>
          <p:nvPr/>
        </p:nvPicPr>
        <p:blipFill rotWithShape="1">
          <a:blip r:embed="rId3">
            <a:alphaModFix/>
          </a:blip>
          <a:srcRect b="-27840" l="0" r="0" t="27840"/>
          <a:stretch/>
        </p:blipFill>
        <p:spPr>
          <a:xfrm>
            <a:off x="0" y="0"/>
            <a:ext cx="18288000" cy="14249298"/>
          </a:xfrm>
          <a:prstGeom prst="rect">
            <a:avLst/>
          </a:prstGeom>
          <a:noFill/>
          <a:ln>
            <a:noFill/>
          </a:ln>
        </p:spPr>
      </p:pic>
      <p:pic>
        <p:nvPicPr>
          <p:cNvPr id="187" name="Google Shape;187;p23"/>
          <p:cNvPicPr preferRelativeResize="0"/>
          <p:nvPr/>
        </p:nvPicPr>
        <p:blipFill rotWithShape="1">
          <a:blip r:embed="rId4">
            <a:alphaModFix/>
          </a:blip>
          <a:srcRect b="0" l="0" r="0" t="0"/>
          <a:stretch/>
        </p:blipFill>
        <p:spPr>
          <a:xfrm>
            <a:off x="2540400" y="1028644"/>
            <a:ext cx="2300700" cy="2300727"/>
          </a:xfrm>
          <a:prstGeom prst="rect">
            <a:avLst/>
          </a:prstGeom>
          <a:noFill/>
          <a:ln>
            <a:noFill/>
          </a:ln>
        </p:spPr>
      </p:pic>
      <p:sp>
        <p:nvSpPr>
          <p:cNvPr id="188" name="Google Shape;188;p23"/>
          <p:cNvSpPr/>
          <p:nvPr/>
        </p:nvSpPr>
        <p:spPr>
          <a:xfrm>
            <a:off x="0" y="5934875"/>
            <a:ext cx="18282505" cy="3548612"/>
          </a:xfrm>
          <a:custGeom>
            <a:rect b="b" l="l" r="r" t="t"/>
            <a:pathLst>
              <a:path extrusionOk="0" h="934460" w="4868843">
                <a:moveTo>
                  <a:pt x="0" y="0"/>
                </a:moveTo>
                <a:lnTo>
                  <a:pt x="4868843" y="0"/>
                </a:lnTo>
                <a:lnTo>
                  <a:pt x="4868843" y="934460"/>
                </a:lnTo>
                <a:lnTo>
                  <a:pt x="0" y="934460"/>
                </a:lnTo>
                <a:close/>
              </a:path>
            </a:pathLst>
          </a:custGeom>
          <a:solidFill>
            <a:srgbClr val="E8F1FF"/>
          </a:solidFill>
          <a:ln>
            <a:noFill/>
          </a:ln>
        </p:spPr>
      </p:sp>
      <p:sp>
        <p:nvSpPr>
          <p:cNvPr id="189" name="Google Shape;189;p23"/>
          <p:cNvSpPr txBox="1"/>
          <p:nvPr/>
        </p:nvSpPr>
        <p:spPr>
          <a:xfrm>
            <a:off x="2306400" y="6339250"/>
            <a:ext cx="13675200" cy="273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999" u="none" cap="none" strike="noStrike">
                <a:solidFill>
                  <a:srgbClr val="0F1A38"/>
                </a:solidFill>
                <a:latin typeface="Open Sans SemiBold"/>
                <a:ea typeface="Open Sans SemiBold"/>
                <a:cs typeface="Open Sans SemiBold"/>
                <a:sym typeface="Open Sans SemiBold"/>
              </a:rPr>
              <a:t>The </a:t>
            </a:r>
            <a:r>
              <a:rPr b="0" i="0" lang="en-US" sz="3999" u="sng" cap="none" strike="noStrike">
                <a:solidFill>
                  <a:srgbClr val="FF3131"/>
                </a:solidFill>
                <a:latin typeface="Open Sans SemiBold"/>
                <a:ea typeface="Open Sans SemiBold"/>
                <a:cs typeface="Open Sans SemiBold"/>
                <a:sym typeface="Open Sans SemiBold"/>
              </a:rPr>
              <a:t>emergency telephone number</a:t>
            </a:r>
            <a:r>
              <a:rPr b="0" i="0" lang="en-US" sz="3999" u="none" cap="none" strike="noStrike">
                <a:solidFill>
                  <a:srgbClr val="0F1A38"/>
                </a:solidFill>
                <a:latin typeface="Open Sans SemiBold"/>
                <a:ea typeface="Open Sans SemiBold"/>
                <a:cs typeface="Open Sans SemiBold"/>
                <a:sym typeface="Open Sans SemiBold"/>
              </a:rPr>
              <a:t> used in many countries. When you dial 911, you are connected to a trained dispatcher who can send emergency responders to assist with various urgent situations. </a:t>
            </a:r>
            <a:endParaRPr/>
          </a:p>
        </p:txBody>
      </p:sp>
      <p:sp>
        <p:nvSpPr>
          <p:cNvPr id="190" name="Google Shape;190;p23"/>
          <p:cNvSpPr txBox="1"/>
          <p:nvPr/>
        </p:nvSpPr>
        <p:spPr>
          <a:xfrm>
            <a:off x="5184750" y="-1231850"/>
            <a:ext cx="7918500" cy="769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0" u="none" cap="none" strike="noStrike">
                <a:solidFill>
                  <a:srgbClr val="FF3131"/>
                </a:solidFill>
                <a:latin typeface="Passion One"/>
                <a:ea typeface="Passion One"/>
                <a:cs typeface="Passion One"/>
                <a:sym typeface="Passion One"/>
              </a:rPr>
              <a:t>911 </a:t>
            </a:r>
            <a:endParaRPr/>
          </a:p>
        </p:txBody>
      </p:sp>
      <p:pic>
        <p:nvPicPr>
          <p:cNvPr id="191" name="Google Shape;191;p23"/>
          <p:cNvPicPr preferRelativeResize="0"/>
          <p:nvPr/>
        </p:nvPicPr>
        <p:blipFill>
          <a:blip r:embed="rId5">
            <a:alphaModFix/>
          </a:blip>
          <a:stretch>
            <a:fillRect/>
          </a:stretch>
        </p:blipFill>
        <p:spPr>
          <a:xfrm>
            <a:off x="2898475" y="1389975"/>
            <a:ext cx="1584526" cy="15295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F1FF"/>
        </a:solidFill>
      </p:bgPr>
    </p:bg>
    <p:spTree>
      <p:nvGrpSpPr>
        <p:cNvPr id="195" name="Shape 195"/>
        <p:cNvGrpSpPr/>
        <p:nvPr/>
      </p:nvGrpSpPr>
      <p:grpSpPr>
        <a:xfrm>
          <a:off x="0" y="0"/>
          <a:ext cx="0" cy="0"/>
          <a:chOff x="0" y="0"/>
          <a:chExt cx="0" cy="0"/>
        </a:xfrm>
      </p:grpSpPr>
      <p:pic>
        <p:nvPicPr>
          <p:cNvPr id="196" name="Google Shape;196;p24"/>
          <p:cNvPicPr preferRelativeResize="0"/>
          <p:nvPr/>
        </p:nvPicPr>
        <p:blipFill rotWithShape="1">
          <a:blip r:embed="rId3">
            <a:alphaModFix/>
          </a:blip>
          <a:srcRect b="21752" l="0" r="0" t="21775"/>
          <a:stretch/>
        </p:blipFill>
        <p:spPr>
          <a:xfrm>
            <a:off x="0" y="0"/>
            <a:ext cx="18288000" cy="10287001"/>
          </a:xfrm>
          <a:prstGeom prst="rect">
            <a:avLst/>
          </a:prstGeom>
          <a:noFill/>
          <a:ln>
            <a:noFill/>
          </a:ln>
        </p:spPr>
      </p:pic>
      <p:sp>
        <p:nvSpPr>
          <p:cNvPr id="197" name="Google Shape;197;p24"/>
          <p:cNvSpPr txBox="1"/>
          <p:nvPr/>
        </p:nvSpPr>
        <p:spPr>
          <a:xfrm>
            <a:off x="1028700" y="1352550"/>
            <a:ext cx="6854700" cy="193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Peak hours for 911 calls</a:t>
            </a:r>
            <a:endParaRPr/>
          </a:p>
        </p:txBody>
      </p:sp>
      <p:sp>
        <p:nvSpPr>
          <p:cNvPr id="198" name="Google Shape;198;p24"/>
          <p:cNvSpPr txBox="1"/>
          <p:nvPr/>
        </p:nvSpPr>
        <p:spPr>
          <a:xfrm>
            <a:off x="1028700" y="5936774"/>
            <a:ext cx="5125200" cy="3384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Elaborate on the featured statistic.</a:t>
            </a:r>
            <a:endParaRPr/>
          </a:p>
        </p:txBody>
      </p:sp>
      <p:pic>
        <p:nvPicPr>
          <p:cNvPr id="199" name="Google Shape;199;p24"/>
          <p:cNvPicPr preferRelativeResize="0"/>
          <p:nvPr/>
        </p:nvPicPr>
        <p:blipFill rotWithShape="1">
          <a:blip r:embed="rId4">
            <a:alphaModFix/>
          </a:blip>
          <a:srcRect b="0" l="0" r="0" t="0"/>
          <a:stretch/>
        </p:blipFill>
        <p:spPr>
          <a:xfrm>
            <a:off x="8096329" y="635641"/>
            <a:ext cx="9738360" cy="9529169"/>
          </a:xfrm>
          <a:prstGeom prst="rect">
            <a:avLst/>
          </a:prstGeom>
          <a:noFill/>
          <a:ln>
            <a:noFill/>
          </a:ln>
        </p:spPr>
      </p:pic>
      <p:sp>
        <p:nvSpPr>
          <p:cNvPr id="200" name="Google Shape;200;p24"/>
          <p:cNvSpPr txBox="1"/>
          <p:nvPr/>
        </p:nvSpPr>
        <p:spPr>
          <a:xfrm>
            <a:off x="1028700" y="5247450"/>
            <a:ext cx="2949600" cy="585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Morning</a:t>
            </a:r>
            <a:endParaRPr/>
          </a:p>
        </p:txBody>
      </p:sp>
      <p:sp>
        <p:nvSpPr>
          <p:cNvPr id="201" name="Google Shape;201;p24"/>
          <p:cNvSpPr txBox="1"/>
          <p:nvPr/>
        </p:nvSpPr>
        <p:spPr>
          <a:xfrm>
            <a:off x="1028700" y="3292040"/>
            <a:ext cx="6969900" cy="137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00" u="none" cap="none" strike="noStrike">
                <a:solidFill>
                  <a:srgbClr val="0F1A38"/>
                </a:solidFill>
                <a:latin typeface="Open Sans"/>
                <a:ea typeface="Open Sans"/>
                <a:cs typeface="Open Sans"/>
                <a:sym typeface="Open Sans"/>
              </a:rPr>
              <a:t>Lorem ipsum dolor sit amet, consectetur adipiscing elit. Praesent maximus sagittis nunc, in commodo nisl posuere eget. </a:t>
            </a:r>
            <a:endParaRPr/>
          </a:p>
        </p:txBody>
      </p:sp>
      <p:sp>
        <p:nvSpPr>
          <p:cNvPr id="202" name="Google Shape;202;p24"/>
          <p:cNvSpPr txBox="1"/>
          <p:nvPr/>
        </p:nvSpPr>
        <p:spPr>
          <a:xfrm>
            <a:off x="1028700" y="7378986"/>
            <a:ext cx="5125200" cy="3384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Elaborate on the featured statistic.</a:t>
            </a:r>
            <a:endParaRPr/>
          </a:p>
        </p:txBody>
      </p:sp>
      <p:sp>
        <p:nvSpPr>
          <p:cNvPr id="203" name="Google Shape;203;p24"/>
          <p:cNvSpPr txBox="1"/>
          <p:nvPr/>
        </p:nvSpPr>
        <p:spPr>
          <a:xfrm>
            <a:off x="1028700" y="6689651"/>
            <a:ext cx="1778943"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Midday</a:t>
            </a:r>
            <a:endParaRPr/>
          </a:p>
        </p:txBody>
      </p:sp>
      <p:sp>
        <p:nvSpPr>
          <p:cNvPr id="204" name="Google Shape;204;p24"/>
          <p:cNvSpPr txBox="1"/>
          <p:nvPr/>
        </p:nvSpPr>
        <p:spPr>
          <a:xfrm>
            <a:off x="1028700" y="8821197"/>
            <a:ext cx="5125200" cy="33840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F1A38"/>
                </a:solidFill>
                <a:latin typeface="Open Sans"/>
                <a:ea typeface="Open Sans"/>
                <a:cs typeface="Open Sans"/>
                <a:sym typeface="Open Sans"/>
              </a:rPr>
              <a:t>Elaborate on the featured statistic.</a:t>
            </a:r>
            <a:endParaRPr/>
          </a:p>
        </p:txBody>
      </p:sp>
      <p:sp>
        <p:nvSpPr>
          <p:cNvPr id="205" name="Google Shape;205;p24"/>
          <p:cNvSpPr txBox="1"/>
          <p:nvPr/>
        </p:nvSpPr>
        <p:spPr>
          <a:xfrm>
            <a:off x="1028700" y="8131863"/>
            <a:ext cx="1338858" cy="64643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3800" u="none" cap="none" strike="noStrike">
                <a:solidFill>
                  <a:srgbClr val="0F1A38"/>
                </a:solidFill>
                <a:latin typeface="Open Sans"/>
                <a:ea typeface="Open Sans"/>
                <a:cs typeface="Open Sans"/>
                <a:sym typeface="Open Sans"/>
              </a:rPr>
              <a:t>Night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1F3E72"/>
            </a:gs>
          </a:gsLst>
          <a:lin ang="0" scaled="0"/>
        </a:gradFill>
      </p:bgPr>
    </p:bg>
    <p:spTree>
      <p:nvGrpSpPr>
        <p:cNvPr id="209" name="Shape 209"/>
        <p:cNvGrpSpPr/>
        <p:nvPr/>
      </p:nvGrpSpPr>
      <p:grpSpPr>
        <a:xfrm>
          <a:off x="0" y="0"/>
          <a:ext cx="0" cy="0"/>
          <a:chOff x="0" y="0"/>
          <a:chExt cx="0" cy="0"/>
        </a:xfrm>
      </p:grpSpPr>
      <p:pic>
        <p:nvPicPr>
          <p:cNvPr id="210" name="Google Shape;210;p25"/>
          <p:cNvPicPr preferRelativeResize="0"/>
          <p:nvPr/>
        </p:nvPicPr>
        <p:blipFill rotWithShape="1">
          <a:blip r:embed="rId3">
            <a:alphaModFix/>
          </a:blip>
          <a:srcRect b="20853" l="0" r="0" t="22677"/>
          <a:stretch/>
        </p:blipFill>
        <p:spPr>
          <a:xfrm>
            <a:off x="0" y="0"/>
            <a:ext cx="18288000" cy="10287001"/>
          </a:xfrm>
          <a:prstGeom prst="rect">
            <a:avLst/>
          </a:prstGeom>
          <a:noFill/>
          <a:ln>
            <a:noFill/>
          </a:ln>
        </p:spPr>
      </p:pic>
      <p:sp>
        <p:nvSpPr>
          <p:cNvPr id="211" name="Google Shape;211;p25"/>
          <p:cNvSpPr txBox="1"/>
          <p:nvPr/>
        </p:nvSpPr>
        <p:spPr>
          <a:xfrm>
            <a:off x="9969676" y="5287275"/>
            <a:ext cx="75411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FF3131"/>
                </a:solidFill>
                <a:latin typeface="Open Sans"/>
                <a:ea typeface="Open Sans"/>
                <a:cs typeface="Open Sans"/>
                <a:sym typeface="Open Sans"/>
              </a:rPr>
              <a:t>Non-Emergency Situations</a:t>
            </a:r>
            <a:endParaRPr/>
          </a:p>
        </p:txBody>
      </p:sp>
      <p:sp>
        <p:nvSpPr>
          <p:cNvPr id="212" name="Google Shape;212;p25"/>
          <p:cNvSpPr txBox="1"/>
          <p:nvPr/>
        </p:nvSpPr>
        <p:spPr>
          <a:xfrm>
            <a:off x="9969676" y="1726300"/>
            <a:ext cx="58959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800" u="none" cap="none" strike="noStrike">
                <a:solidFill>
                  <a:srgbClr val="FF3131"/>
                </a:solidFill>
                <a:latin typeface="Open Sans"/>
                <a:ea typeface="Open Sans"/>
                <a:cs typeface="Open Sans"/>
                <a:sym typeface="Open Sans"/>
              </a:rPr>
              <a:t>Immediate Danger</a:t>
            </a:r>
            <a:endParaRPr/>
          </a:p>
        </p:txBody>
      </p:sp>
      <p:sp>
        <p:nvSpPr>
          <p:cNvPr id="213" name="Google Shape;213;p25"/>
          <p:cNvSpPr txBox="1"/>
          <p:nvPr/>
        </p:nvSpPr>
        <p:spPr>
          <a:xfrm>
            <a:off x="9969676" y="2549700"/>
            <a:ext cx="6047700" cy="1849500"/>
          </a:xfrm>
          <a:prstGeom prst="rect">
            <a:avLst/>
          </a:prstGeom>
          <a:noFill/>
          <a:ln>
            <a:noFill/>
          </a:ln>
        </p:spPr>
        <p:txBody>
          <a:bodyPr anchorCtr="0" anchor="t" bIns="0" lIns="0" spcFirstLastPara="1" rIns="0" wrap="square" tIns="0">
            <a:spAutoFit/>
          </a:bodyPr>
          <a:lstStyle/>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Lorem ipsum dolor sit amet</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Consectetur adipiscing elit</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Curabitur congue, </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Tellus ut rutrum hendrerit</a:t>
            </a:r>
            <a:endParaRPr/>
          </a:p>
        </p:txBody>
      </p:sp>
      <p:sp>
        <p:nvSpPr>
          <p:cNvPr id="214" name="Google Shape;214;p25"/>
          <p:cNvSpPr txBox="1"/>
          <p:nvPr/>
        </p:nvSpPr>
        <p:spPr>
          <a:xfrm>
            <a:off x="1028700" y="6214234"/>
            <a:ext cx="4678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F3131"/>
                </a:solidFill>
                <a:latin typeface="Passion One"/>
                <a:ea typeface="Passion One"/>
                <a:cs typeface="Passion One"/>
                <a:sym typeface="Passion One"/>
              </a:rPr>
              <a:t>When to dial 911?</a:t>
            </a:r>
            <a:endParaRPr/>
          </a:p>
        </p:txBody>
      </p:sp>
      <p:sp>
        <p:nvSpPr>
          <p:cNvPr id="215" name="Google Shape;215;p25"/>
          <p:cNvSpPr txBox="1"/>
          <p:nvPr/>
        </p:nvSpPr>
        <p:spPr>
          <a:xfrm>
            <a:off x="9789799" y="6114675"/>
            <a:ext cx="4805400" cy="2327400"/>
          </a:xfrm>
          <a:prstGeom prst="rect">
            <a:avLst/>
          </a:prstGeom>
          <a:noFill/>
          <a:ln>
            <a:noFill/>
          </a:ln>
        </p:spPr>
        <p:txBody>
          <a:bodyPr anchorCtr="0" anchor="t" bIns="0" lIns="0" spcFirstLastPara="1" rIns="0" wrap="square" tIns="0">
            <a:spAutoFit/>
          </a:bodyPr>
          <a:lstStyle/>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Lorem ipsum </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Dolor sit amet</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Consectetur adipiscing elit</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Curabitur congue, </a:t>
            </a:r>
            <a:endParaRPr/>
          </a:p>
          <a:p>
            <a:pPr indent="-291465" lvl="1" marL="582930" marR="0" rtl="0" algn="l">
              <a:lnSpc>
                <a:spcPct val="115000"/>
              </a:lnSpc>
              <a:spcBef>
                <a:spcPts val="0"/>
              </a:spcBef>
              <a:spcAft>
                <a:spcPts val="0"/>
              </a:spcAft>
              <a:buClr>
                <a:srgbClr val="E8F1FF"/>
              </a:buClr>
              <a:buSzPts val="2700"/>
              <a:buFont typeface="Arial"/>
              <a:buChar char="•"/>
            </a:pPr>
            <a:r>
              <a:rPr b="0" i="0" lang="en-US" sz="2700" u="none" cap="none" strike="noStrike">
                <a:solidFill>
                  <a:srgbClr val="E8F1FF"/>
                </a:solidFill>
                <a:latin typeface="Open Sans"/>
                <a:ea typeface="Open Sans"/>
                <a:cs typeface="Open Sans"/>
                <a:sym typeface="Open Sans"/>
              </a:rPr>
              <a:t>Eros purus sodales mauris</a:t>
            </a:r>
            <a:endParaRPr/>
          </a:p>
        </p:txBody>
      </p:sp>
      <p:pic>
        <p:nvPicPr>
          <p:cNvPr id="216" name="Google Shape;216;p25"/>
          <p:cNvPicPr preferRelativeResize="0"/>
          <p:nvPr/>
        </p:nvPicPr>
        <p:blipFill rotWithShape="1">
          <a:blip r:embed="rId4">
            <a:alphaModFix/>
          </a:blip>
          <a:srcRect b="0" l="0" r="0" t="0"/>
          <a:stretch/>
        </p:blipFill>
        <p:spPr>
          <a:xfrm>
            <a:off x="3422275" y="8122777"/>
            <a:ext cx="2120827" cy="979675"/>
          </a:xfrm>
          <a:prstGeom prst="rect">
            <a:avLst/>
          </a:prstGeom>
          <a:noFill/>
          <a:ln>
            <a:noFill/>
          </a:ln>
        </p:spPr>
      </p:pic>
      <p:pic>
        <p:nvPicPr>
          <p:cNvPr id="217" name="Google Shape;217;p25"/>
          <p:cNvPicPr preferRelativeResize="0"/>
          <p:nvPr/>
        </p:nvPicPr>
        <p:blipFill rotWithShape="1">
          <a:blip r:embed="rId5">
            <a:alphaModFix/>
          </a:blip>
          <a:srcRect b="0" l="0" r="0" t="0"/>
          <a:stretch/>
        </p:blipFill>
        <p:spPr>
          <a:xfrm>
            <a:off x="6102650" y="26"/>
            <a:ext cx="3029551" cy="4971525"/>
          </a:xfrm>
          <a:prstGeom prst="rect">
            <a:avLst/>
          </a:prstGeom>
          <a:noFill/>
          <a:ln>
            <a:noFill/>
          </a:ln>
        </p:spPr>
      </p:pic>
      <p:pic>
        <p:nvPicPr>
          <p:cNvPr id="218" name="Google Shape;218;p25"/>
          <p:cNvPicPr preferRelativeResize="0"/>
          <p:nvPr/>
        </p:nvPicPr>
        <p:blipFill rotWithShape="1">
          <a:blip r:embed="rId6">
            <a:alphaModFix/>
          </a:blip>
          <a:srcRect b="0" l="0" r="0" t="0"/>
          <a:stretch/>
        </p:blipFill>
        <p:spPr>
          <a:xfrm>
            <a:off x="6102650" y="4971601"/>
            <a:ext cx="3029550" cy="53165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911: Emergency Phone Number">
  <a:themeElements>
    <a:clrScheme name="Office">
      <a:dk1>
        <a:srgbClr val="0F1A38"/>
      </a:dk1>
      <a:lt1>
        <a:srgbClr val="E8F1FF"/>
      </a:lt1>
      <a:dk2>
        <a:srgbClr val="F1A634"/>
      </a:dk2>
      <a:lt2>
        <a:srgbClr val="13346B"/>
      </a:lt2>
      <a:accent1>
        <a:srgbClr val="FF3131"/>
      </a:accent1>
      <a:accent2>
        <a:srgbClr val="F1A634"/>
      </a:accent2>
      <a:accent3>
        <a:srgbClr val="2FB6A2"/>
      </a:accent3>
      <a:accent4>
        <a:srgbClr val="888888"/>
      </a:accent4>
      <a:accent5>
        <a:srgbClr val="091933"/>
      </a:accent5>
      <a:accent6>
        <a:srgbClr val="2FB6A2"/>
      </a:accent6>
      <a:hlink>
        <a:srgbClr val="FF313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